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256" r:id="rId5"/>
    <p:sldId id="262" r:id="rId6"/>
    <p:sldId id="291" r:id="rId7"/>
    <p:sldId id="324" r:id="rId8"/>
    <p:sldId id="304" r:id="rId9"/>
    <p:sldId id="305" r:id="rId10"/>
    <p:sldId id="323" r:id="rId11"/>
    <p:sldId id="310" r:id="rId12"/>
    <p:sldId id="306" r:id="rId13"/>
    <p:sldId id="311" r:id="rId14"/>
    <p:sldId id="314" r:id="rId15"/>
    <p:sldId id="312" r:id="rId16"/>
    <p:sldId id="313" r:id="rId17"/>
    <p:sldId id="307" r:id="rId18"/>
    <p:sldId id="308" r:id="rId19"/>
    <p:sldId id="318" r:id="rId20"/>
    <p:sldId id="319" r:id="rId21"/>
    <p:sldId id="315" r:id="rId22"/>
    <p:sldId id="317" r:id="rId23"/>
    <p:sldId id="293" r:id="rId24"/>
    <p:sldId id="320" r:id="rId25"/>
    <p:sldId id="302" r:id="rId26"/>
    <p:sldId id="297" r:id="rId27"/>
    <p:sldId id="296" r:id="rId28"/>
    <p:sldId id="316" r:id="rId29"/>
    <p:sldId id="287" r:id="rId30"/>
    <p:sldId id="321" r:id="rId31"/>
    <p:sldId id="322" r:id="rId32"/>
    <p:sldId id="260" r:id="rId33"/>
  </p:sldIdLst>
  <p:sldSz cx="18288000" cy="10287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ul" id="{EF9E3A31-6DD9-4289-A41C-D16CD2A7E16F}">
          <p14:sldIdLst>
            <p14:sldId id="256"/>
          </p14:sldIdLst>
        </p14:section>
        <p14:section name="Kapitola" id="{5DB6529A-8C99-4578-92F8-1A02914CCAA1}">
          <p14:sldIdLst>
            <p14:sldId id="262"/>
          </p14:sldIdLst>
        </p14:section>
        <p14:section name="Strana" id="{742D768F-5ACF-4FAC-8554-020D2C3C3930}">
          <p14:sldIdLst>
            <p14:sldId id="291"/>
            <p14:sldId id="324"/>
            <p14:sldId id="304"/>
            <p14:sldId id="305"/>
            <p14:sldId id="323"/>
            <p14:sldId id="310"/>
            <p14:sldId id="306"/>
            <p14:sldId id="311"/>
            <p14:sldId id="314"/>
            <p14:sldId id="312"/>
            <p14:sldId id="313"/>
            <p14:sldId id="307"/>
            <p14:sldId id="308"/>
            <p14:sldId id="318"/>
            <p14:sldId id="319"/>
            <p14:sldId id="315"/>
            <p14:sldId id="317"/>
            <p14:sldId id="293"/>
            <p14:sldId id="320"/>
            <p14:sldId id="302"/>
            <p14:sldId id="297"/>
            <p14:sldId id="296"/>
            <p14:sldId id="316"/>
            <p14:sldId id="287"/>
            <p14:sldId id="321"/>
            <p14:sldId id="322"/>
          </p14:sldIdLst>
        </p14:section>
        <p14:section name="Závěr" id="{D29E3DEC-E9F1-4B2A-86B9-F74AFCEBFBED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122" userDrawn="1">
          <p15:clr>
            <a:srgbClr val="A4A3A4"/>
          </p15:clr>
        </p15:guide>
        <p15:guide id="2" pos="5647" userDrawn="1">
          <p15:clr>
            <a:srgbClr val="A4A3A4"/>
          </p15:clr>
        </p15:guide>
        <p15:guide id="3" orient="horz" pos="1811" userDrawn="1">
          <p15:clr>
            <a:srgbClr val="A4A3A4"/>
          </p15:clr>
        </p15:guide>
        <p15:guide id="4" pos="5760" userDrawn="1">
          <p15:clr>
            <a:srgbClr val="A4A3A4"/>
          </p15:clr>
        </p15:guide>
        <p15:guide id="5" pos="5873" userDrawn="1">
          <p15:clr>
            <a:srgbClr val="A4A3A4"/>
          </p15:clr>
        </p15:guide>
        <p15:guide id="6" orient="horz" pos="2650" userDrawn="1">
          <p15:clr>
            <a:srgbClr val="A4A3A4"/>
          </p15:clr>
        </p15:guide>
        <p15:guide id="7" pos="544" userDrawn="1">
          <p15:clr>
            <a:srgbClr val="A4A3A4"/>
          </p15:clr>
        </p15:guide>
        <p15:guide id="8" pos="10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C00"/>
    <a:srgbClr val="EEEEBB"/>
    <a:srgbClr val="DFEAC5"/>
    <a:srgbClr val="40A52B"/>
    <a:srgbClr val="0A71B3"/>
    <a:srgbClr val="F16B00"/>
    <a:srgbClr val="646464"/>
    <a:srgbClr val="D4D95D"/>
    <a:srgbClr val="88B825"/>
    <a:srgbClr val="37A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9B00E-FCA5-48A1-919A-E417080C2BF7}" v="359" dt="2021-01-11T16:15:04.574"/>
    <p1510:client id="{E914B4F3-F100-4D38-A165-88082ED97EE7}" v="4" dt="2021-01-11T16:45:51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52" autoAdjust="0"/>
    <p:restoredTop sz="95984" autoAdjust="0"/>
  </p:normalViewPr>
  <p:slideViewPr>
    <p:cSldViewPr snapToGrid="0">
      <p:cViewPr varScale="1">
        <p:scale>
          <a:sx n="53" d="100"/>
          <a:sy n="53" d="100"/>
        </p:scale>
        <p:origin x="29" y="562"/>
      </p:cViewPr>
      <p:guideLst>
        <p:guide orient="horz" pos="5122"/>
        <p:guide pos="5647"/>
        <p:guide orient="horz" pos="1811"/>
        <p:guide pos="5760"/>
        <p:guide pos="5873"/>
        <p:guide orient="horz" pos="2650"/>
        <p:guide pos="544"/>
        <p:guide pos="10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Vondruska" userId="24a2312c-7ef1-48c2-8029-43e5bfc9aacb" providerId="ADAL" clId="{7159B00E-FCA5-48A1-919A-E417080C2BF7}"/>
    <pc:docChg chg="undo redo custSel addSld delSld modSld sldOrd modSection">
      <pc:chgData name="Pavel Vondruska" userId="24a2312c-7ef1-48c2-8029-43e5bfc9aacb" providerId="ADAL" clId="{7159B00E-FCA5-48A1-919A-E417080C2BF7}" dt="2021-01-11T16:15:42.229" v="8837" actId="9405"/>
      <pc:docMkLst>
        <pc:docMk/>
      </pc:docMkLst>
      <pc:sldChg chg="addSp delSp modSp">
        <pc:chgData name="Pavel Vondruska" userId="24a2312c-7ef1-48c2-8029-43e5bfc9aacb" providerId="ADAL" clId="{7159B00E-FCA5-48A1-919A-E417080C2BF7}" dt="2021-01-11T14:26:15.381" v="7661" actId="9405"/>
        <pc:sldMkLst>
          <pc:docMk/>
          <pc:sldMk cId="838382144" sldId="262"/>
        </pc:sldMkLst>
        <pc:spChg chg="mod">
          <ac:chgData name="Pavel Vondruska" userId="24a2312c-7ef1-48c2-8029-43e5bfc9aacb" providerId="ADAL" clId="{7159B00E-FCA5-48A1-919A-E417080C2BF7}" dt="2021-01-11T10:34:19.944" v="5655" actId="20577"/>
          <ac:spMkLst>
            <pc:docMk/>
            <pc:sldMk cId="838382144" sldId="262"/>
            <ac:spMk id="13" creationId="{C8DCC0BD-24C0-46F0-ABC4-173B38588DEC}"/>
          </ac:spMkLst>
        </pc:spChg>
        <pc:grpChg chg="mod">
          <ac:chgData name="Pavel Vondruska" userId="24a2312c-7ef1-48c2-8029-43e5bfc9aacb" providerId="ADAL" clId="{7159B00E-FCA5-48A1-919A-E417080C2BF7}" dt="2021-01-11T14:26:12.058" v="7652"/>
          <ac:grpSpMkLst>
            <pc:docMk/>
            <pc:sldMk cId="838382144" sldId="262"/>
            <ac:grpSpMk id="18" creationId="{7619E8B0-1DC3-4238-8B62-D6495F81BD34}"/>
          </ac:grpSpMkLst>
        </pc:grpChg>
        <pc:inkChg chg="add del mod">
          <ac:chgData name="Pavel Vondruska" userId="24a2312c-7ef1-48c2-8029-43e5bfc9aacb" providerId="ADAL" clId="{7159B00E-FCA5-48A1-919A-E417080C2BF7}" dt="2021-01-11T14:26:15.381" v="7661" actId="9405"/>
          <ac:inkMkLst>
            <pc:docMk/>
            <pc:sldMk cId="838382144" sldId="262"/>
            <ac:inkMk id="2" creationId="{A916583D-362F-41E8-9B97-852C235EE651}"/>
          </ac:inkMkLst>
        </pc:inkChg>
        <pc:inkChg chg="add del mod">
          <ac:chgData name="Pavel Vondruska" userId="24a2312c-7ef1-48c2-8029-43e5bfc9aacb" providerId="ADAL" clId="{7159B00E-FCA5-48A1-919A-E417080C2BF7}" dt="2021-01-11T14:26:14.896" v="7660" actId="9405"/>
          <ac:inkMkLst>
            <pc:docMk/>
            <pc:sldMk cId="838382144" sldId="262"/>
            <ac:inkMk id="3" creationId="{C57F3379-305A-4557-82AB-681AE730FAF7}"/>
          </ac:inkMkLst>
        </pc:inkChg>
        <pc:inkChg chg="add del mod">
          <ac:chgData name="Pavel Vondruska" userId="24a2312c-7ef1-48c2-8029-43e5bfc9aacb" providerId="ADAL" clId="{7159B00E-FCA5-48A1-919A-E417080C2BF7}" dt="2021-01-11T14:26:14.464" v="7659" actId="9405"/>
          <ac:inkMkLst>
            <pc:docMk/>
            <pc:sldMk cId="838382144" sldId="262"/>
            <ac:inkMk id="6" creationId="{55103530-EE41-4B8D-87CA-98DD3A01672D}"/>
          </ac:inkMkLst>
        </pc:inkChg>
        <pc:inkChg chg="add del mod">
          <ac:chgData name="Pavel Vondruska" userId="24a2312c-7ef1-48c2-8029-43e5bfc9aacb" providerId="ADAL" clId="{7159B00E-FCA5-48A1-919A-E417080C2BF7}" dt="2021-01-11T14:26:14.233" v="7658" actId="9405"/>
          <ac:inkMkLst>
            <pc:docMk/>
            <pc:sldMk cId="838382144" sldId="262"/>
            <ac:inkMk id="7" creationId="{249872C2-A999-46DB-9169-75BE4A0B7C57}"/>
          </ac:inkMkLst>
        </pc:inkChg>
        <pc:inkChg chg="add del mod">
          <ac:chgData name="Pavel Vondruska" userId="24a2312c-7ef1-48c2-8029-43e5bfc9aacb" providerId="ADAL" clId="{7159B00E-FCA5-48A1-919A-E417080C2BF7}" dt="2021-01-11T14:26:13.995" v="7657" actId="9405"/>
          <ac:inkMkLst>
            <pc:docMk/>
            <pc:sldMk cId="838382144" sldId="262"/>
            <ac:inkMk id="9" creationId="{63B40BDB-C371-4CB3-8495-A6BE603FD355}"/>
          </ac:inkMkLst>
        </pc:inkChg>
        <pc:inkChg chg="add del mod">
          <ac:chgData name="Pavel Vondruska" userId="24a2312c-7ef1-48c2-8029-43e5bfc9aacb" providerId="ADAL" clId="{7159B00E-FCA5-48A1-919A-E417080C2BF7}" dt="2021-01-11T14:26:13.701" v="7656" actId="9405"/>
          <ac:inkMkLst>
            <pc:docMk/>
            <pc:sldMk cId="838382144" sldId="262"/>
            <ac:inkMk id="10" creationId="{E0C53745-EEEF-4E30-9DA8-80A0EDE2BBF0}"/>
          </ac:inkMkLst>
        </pc:inkChg>
        <pc:inkChg chg="add del mod">
          <ac:chgData name="Pavel Vondruska" userId="24a2312c-7ef1-48c2-8029-43e5bfc9aacb" providerId="ADAL" clId="{7159B00E-FCA5-48A1-919A-E417080C2BF7}" dt="2021-01-11T14:26:13.447" v="7655" actId="9405"/>
          <ac:inkMkLst>
            <pc:docMk/>
            <pc:sldMk cId="838382144" sldId="262"/>
            <ac:inkMk id="12" creationId="{ECBA3D65-19E8-4287-BF79-CCA302ACBE36}"/>
          </ac:inkMkLst>
        </pc:inkChg>
        <pc:inkChg chg="add del mod">
          <ac:chgData name="Pavel Vondruska" userId="24a2312c-7ef1-48c2-8029-43e5bfc9aacb" providerId="ADAL" clId="{7159B00E-FCA5-48A1-919A-E417080C2BF7}" dt="2021-01-11T14:26:13.215" v="7654" actId="9405"/>
          <ac:inkMkLst>
            <pc:docMk/>
            <pc:sldMk cId="838382144" sldId="262"/>
            <ac:inkMk id="15" creationId="{73903462-EA30-4D09-A22D-C8B2DAFEE780}"/>
          </ac:inkMkLst>
        </pc:inkChg>
        <pc:inkChg chg="add del mod">
          <ac:chgData name="Pavel Vondruska" userId="24a2312c-7ef1-48c2-8029-43e5bfc9aacb" providerId="ADAL" clId="{7159B00E-FCA5-48A1-919A-E417080C2BF7}" dt="2021-01-11T14:26:12.876" v="7653" actId="9405"/>
          <ac:inkMkLst>
            <pc:docMk/>
            <pc:sldMk cId="838382144" sldId="262"/>
            <ac:inkMk id="16" creationId="{8BA8B171-6AFB-418B-9336-9111E619B366}"/>
          </ac:inkMkLst>
        </pc:inkChg>
      </pc:sldChg>
      <pc:sldChg chg="del">
        <pc:chgData name="Pavel Vondruska" userId="24a2312c-7ef1-48c2-8029-43e5bfc9aacb" providerId="ADAL" clId="{7159B00E-FCA5-48A1-919A-E417080C2BF7}" dt="2021-01-10T20:38:10.759" v="34" actId="2696"/>
        <pc:sldMkLst>
          <pc:docMk/>
          <pc:sldMk cId="3164139773" sldId="272"/>
        </pc:sldMkLst>
      </pc:sldChg>
      <pc:sldChg chg="del">
        <pc:chgData name="Pavel Vondruska" userId="24a2312c-7ef1-48c2-8029-43e5bfc9aacb" providerId="ADAL" clId="{7159B00E-FCA5-48A1-919A-E417080C2BF7}" dt="2021-01-10T20:38:13.402" v="36" actId="2696"/>
        <pc:sldMkLst>
          <pc:docMk/>
          <pc:sldMk cId="2925407960" sldId="279"/>
        </pc:sldMkLst>
      </pc:sldChg>
      <pc:sldChg chg="del">
        <pc:chgData name="Pavel Vondruska" userId="24a2312c-7ef1-48c2-8029-43e5bfc9aacb" providerId="ADAL" clId="{7159B00E-FCA5-48A1-919A-E417080C2BF7}" dt="2021-01-10T23:06:05.344" v="4634" actId="2696"/>
        <pc:sldMkLst>
          <pc:docMk/>
          <pc:sldMk cId="1243747636" sldId="283"/>
        </pc:sldMkLst>
      </pc:sldChg>
      <pc:sldChg chg="del">
        <pc:chgData name="Pavel Vondruska" userId="24a2312c-7ef1-48c2-8029-43e5bfc9aacb" providerId="ADAL" clId="{7159B00E-FCA5-48A1-919A-E417080C2BF7}" dt="2021-01-10T20:38:12.379" v="35" actId="2696"/>
        <pc:sldMkLst>
          <pc:docMk/>
          <pc:sldMk cId="2466503193" sldId="284"/>
        </pc:sldMkLst>
      </pc:sldChg>
      <pc:sldChg chg="del">
        <pc:chgData name="Pavel Vondruska" userId="24a2312c-7ef1-48c2-8029-43e5bfc9aacb" providerId="ADAL" clId="{7159B00E-FCA5-48A1-919A-E417080C2BF7}" dt="2021-01-10T23:06:08.647" v="4635" actId="2696"/>
        <pc:sldMkLst>
          <pc:docMk/>
          <pc:sldMk cId="1004398416" sldId="286"/>
        </pc:sldMkLst>
      </pc:sldChg>
      <pc:sldChg chg="del">
        <pc:chgData name="Pavel Vondruska" userId="24a2312c-7ef1-48c2-8029-43e5bfc9aacb" providerId="ADAL" clId="{7159B00E-FCA5-48A1-919A-E417080C2BF7}" dt="2021-01-10T20:38:28.300" v="38" actId="2696"/>
        <pc:sldMkLst>
          <pc:docMk/>
          <pc:sldMk cId="1636378787" sldId="288"/>
        </pc:sldMkLst>
      </pc:sldChg>
      <pc:sldChg chg="del">
        <pc:chgData name="Pavel Vondruska" userId="24a2312c-7ef1-48c2-8029-43e5bfc9aacb" providerId="ADAL" clId="{7159B00E-FCA5-48A1-919A-E417080C2BF7}" dt="2021-01-10T20:38:14.520" v="37" actId="2696"/>
        <pc:sldMkLst>
          <pc:docMk/>
          <pc:sldMk cId="4061282525" sldId="289"/>
        </pc:sldMkLst>
      </pc:sldChg>
      <pc:sldChg chg="del">
        <pc:chgData name="Pavel Vondruska" userId="24a2312c-7ef1-48c2-8029-43e5bfc9aacb" providerId="ADAL" clId="{7159B00E-FCA5-48A1-919A-E417080C2BF7}" dt="2021-01-10T20:39:34.725" v="49" actId="2696"/>
        <pc:sldMkLst>
          <pc:docMk/>
          <pc:sldMk cId="2542895744" sldId="290"/>
        </pc:sldMkLst>
      </pc:sldChg>
      <pc:sldChg chg="addSp delSp modSp">
        <pc:chgData name="Pavel Vondruska" userId="24a2312c-7ef1-48c2-8029-43e5bfc9aacb" providerId="ADAL" clId="{7159B00E-FCA5-48A1-919A-E417080C2BF7}" dt="2021-01-10T20:46:09.279" v="592" actId="14100"/>
        <pc:sldMkLst>
          <pc:docMk/>
          <pc:sldMk cId="693973132" sldId="291"/>
        </pc:sldMkLst>
        <pc:spChg chg="mod">
          <ac:chgData name="Pavel Vondruska" userId="24a2312c-7ef1-48c2-8029-43e5bfc9aacb" providerId="ADAL" clId="{7159B00E-FCA5-48A1-919A-E417080C2BF7}" dt="2021-01-10T20:40:51.917" v="133" actId="122"/>
          <ac:spMkLst>
            <pc:docMk/>
            <pc:sldMk cId="693973132" sldId="291"/>
            <ac:spMk id="2" creationId="{7BDAD1A8-87C9-415E-8BF3-E3903947F3F6}"/>
          </ac:spMkLst>
        </pc:spChg>
        <pc:spChg chg="del">
          <ac:chgData name="Pavel Vondruska" userId="24a2312c-7ef1-48c2-8029-43e5bfc9aacb" providerId="ADAL" clId="{7159B00E-FCA5-48A1-919A-E417080C2BF7}" dt="2021-01-10T20:40:35.034" v="88" actId="478"/>
          <ac:spMkLst>
            <pc:docMk/>
            <pc:sldMk cId="693973132" sldId="291"/>
            <ac:spMk id="6" creationId="{A0716DE3-3D98-4FC7-A793-7346795C12F8}"/>
          </ac:spMkLst>
        </pc:spChg>
        <pc:spChg chg="del">
          <ac:chgData name="Pavel Vondruska" userId="24a2312c-7ef1-48c2-8029-43e5bfc9aacb" providerId="ADAL" clId="{7159B00E-FCA5-48A1-919A-E417080C2BF7}" dt="2021-01-10T20:40:33.780" v="86" actId="478"/>
          <ac:spMkLst>
            <pc:docMk/>
            <pc:sldMk cId="693973132" sldId="291"/>
            <ac:spMk id="7" creationId="{36E0C779-AF05-42E3-B0E9-EC33AE866F15}"/>
          </ac:spMkLst>
        </pc:spChg>
        <pc:spChg chg="del mod">
          <ac:chgData name="Pavel Vondruska" userId="24a2312c-7ef1-48c2-8029-43e5bfc9aacb" providerId="ADAL" clId="{7159B00E-FCA5-48A1-919A-E417080C2BF7}" dt="2021-01-10T20:40:35.913" v="89" actId="478"/>
          <ac:spMkLst>
            <pc:docMk/>
            <pc:sldMk cId="693973132" sldId="291"/>
            <ac:spMk id="8" creationId="{17316077-6EF6-49B0-83E9-E64C1B4F0957}"/>
          </ac:spMkLst>
        </pc:spChg>
        <pc:spChg chg="add mod">
          <ac:chgData name="Pavel Vondruska" userId="24a2312c-7ef1-48c2-8029-43e5bfc9aacb" providerId="ADAL" clId="{7159B00E-FCA5-48A1-919A-E417080C2BF7}" dt="2021-01-10T20:46:09.279" v="592" actId="14100"/>
          <ac:spMkLst>
            <pc:docMk/>
            <pc:sldMk cId="693973132" sldId="291"/>
            <ac:spMk id="9" creationId="{DB98EE2E-131F-4B2F-9E1A-3FC8CB70CB7A}"/>
          </ac:spMkLst>
        </pc:spChg>
        <pc:picChg chg="del">
          <ac:chgData name="Pavel Vondruska" userId="24a2312c-7ef1-48c2-8029-43e5bfc9aacb" providerId="ADAL" clId="{7159B00E-FCA5-48A1-919A-E417080C2BF7}" dt="2021-01-10T20:40:33.133" v="85" actId="478"/>
          <ac:picMkLst>
            <pc:docMk/>
            <pc:sldMk cId="693973132" sldId="291"/>
            <ac:picMk id="4" creationId="{29CA6C2E-6162-4AC4-AB68-80E04B5C7117}"/>
          </ac:picMkLst>
        </pc:picChg>
      </pc:sldChg>
      <pc:sldChg chg="del">
        <pc:chgData name="Pavel Vondruska" userId="24a2312c-7ef1-48c2-8029-43e5bfc9aacb" providerId="ADAL" clId="{7159B00E-FCA5-48A1-919A-E417080C2BF7}" dt="2021-01-10T20:38:31.123" v="40" actId="2696"/>
        <pc:sldMkLst>
          <pc:docMk/>
          <pc:sldMk cId="1650515665" sldId="292"/>
        </pc:sldMkLst>
      </pc:sldChg>
      <pc:sldChg chg="addSp delSp modSp ord">
        <pc:chgData name="Pavel Vondruska" userId="24a2312c-7ef1-48c2-8029-43e5bfc9aacb" providerId="ADAL" clId="{7159B00E-FCA5-48A1-919A-E417080C2BF7}" dt="2021-01-11T11:33:46.502" v="6514" actId="5793"/>
        <pc:sldMkLst>
          <pc:docMk/>
          <pc:sldMk cId="1030098915" sldId="293"/>
        </pc:sldMkLst>
        <pc:spChg chg="mod">
          <ac:chgData name="Pavel Vondruska" userId="24a2312c-7ef1-48c2-8029-43e5bfc9aacb" providerId="ADAL" clId="{7159B00E-FCA5-48A1-919A-E417080C2BF7}" dt="2021-01-11T11:31:53.797" v="6383" actId="14100"/>
          <ac:spMkLst>
            <pc:docMk/>
            <pc:sldMk cId="1030098915" sldId="293"/>
            <ac:spMk id="2" creationId="{7BDAD1A8-87C9-415E-8BF3-E3903947F3F6}"/>
          </ac:spMkLst>
        </pc:spChg>
        <pc:spChg chg="del">
          <ac:chgData name="Pavel Vondruska" userId="24a2312c-7ef1-48c2-8029-43e5bfc9aacb" providerId="ADAL" clId="{7159B00E-FCA5-48A1-919A-E417080C2BF7}" dt="2021-01-11T11:30:36.297" v="6271" actId="478"/>
          <ac:spMkLst>
            <pc:docMk/>
            <pc:sldMk cId="1030098915" sldId="293"/>
            <ac:spMk id="8" creationId="{75B29A30-ECFE-4EE9-901B-CFA1E755517B}"/>
          </ac:spMkLst>
        </pc:spChg>
        <pc:spChg chg="del mod">
          <ac:chgData name="Pavel Vondruska" userId="24a2312c-7ef1-48c2-8029-43e5bfc9aacb" providerId="ADAL" clId="{7159B00E-FCA5-48A1-919A-E417080C2BF7}" dt="2021-01-11T11:30:37.987" v="6273" actId="478"/>
          <ac:spMkLst>
            <pc:docMk/>
            <pc:sldMk cId="1030098915" sldId="293"/>
            <ac:spMk id="9" creationId="{9F22A11B-AFCB-4B7F-ACA9-63B375B1DF7B}"/>
          </ac:spMkLst>
        </pc:spChg>
        <pc:spChg chg="del">
          <ac:chgData name="Pavel Vondruska" userId="24a2312c-7ef1-48c2-8029-43e5bfc9aacb" providerId="ADAL" clId="{7159B00E-FCA5-48A1-919A-E417080C2BF7}" dt="2021-01-11T11:30:36.297" v="6271" actId="478"/>
          <ac:spMkLst>
            <pc:docMk/>
            <pc:sldMk cId="1030098915" sldId="293"/>
            <ac:spMk id="10" creationId="{AD73940E-6785-464D-810F-A45627106C8A}"/>
          </ac:spMkLst>
        </pc:spChg>
        <pc:spChg chg="del">
          <ac:chgData name="Pavel Vondruska" userId="24a2312c-7ef1-48c2-8029-43e5bfc9aacb" providerId="ADAL" clId="{7159B00E-FCA5-48A1-919A-E417080C2BF7}" dt="2021-01-11T11:30:36.297" v="6271" actId="478"/>
          <ac:spMkLst>
            <pc:docMk/>
            <pc:sldMk cId="1030098915" sldId="293"/>
            <ac:spMk id="11" creationId="{49CDB596-8E7C-4BFA-A971-13CFEEE3CA01}"/>
          </ac:spMkLst>
        </pc:spChg>
        <pc:spChg chg="del">
          <ac:chgData name="Pavel Vondruska" userId="24a2312c-7ef1-48c2-8029-43e5bfc9aacb" providerId="ADAL" clId="{7159B00E-FCA5-48A1-919A-E417080C2BF7}" dt="2021-01-11T11:30:36.297" v="6271" actId="478"/>
          <ac:spMkLst>
            <pc:docMk/>
            <pc:sldMk cId="1030098915" sldId="293"/>
            <ac:spMk id="12" creationId="{66F7DAB0-D694-4A44-9461-6AFEC4105322}"/>
          </ac:spMkLst>
        </pc:spChg>
        <pc:spChg chg="del">
          <ac:chgData name="Pavel Vondruska" userId="24a2312c-7ef1-48c2-8029-43e5bfc9aacb" providerId="ADAL" clId="{7159B00E-FCA5-48A1-919A-E417080C2BF7}" dt="2021-01-11T11:30:36.297" v="6271" actId="478"/>
          <ac:spMkLst>
            <pc:docMk/>
            <pc:sldMk cId="1030098915" sldId="293"/>
            <ac:spMk id="13" creationId="{BD728ED4-7279-4648-9ADF-FC92359A540F}"/>
          </ac:spMkLst>
        </pc:spChg>
        <pc:spChg chg="add mod">
          <ac:chgData name="Pavel Vondruska" userId="24a2312c-7ef1-48c2-8029-43e5bfc9aacb" providerId="ADAL" clId="{7159B00E-FCA5-48A1-919A-E417080C2BF7}" dt="2021-01-11T11:33:46.502" v="6514" actId="5793"/>
          <ac:spMkLst>
            <pc:docMk/>
            <pc:sldMk cId="1030098915" sldId="293"/>
            <ac:spMk id="14" creationId="{4340E53E-B53A-412D-83DF-C2357A8AF065}"/>
          </ac:spMkLst>
        </pc:spChg>
        <pc:picChg chg="del">
          <ac:chgData name="Pavel Vondruska" userId="24a2312c-7ef1-48c2-8029-43e5bfc9aacb" providerId="ADAL" clId="{7159B00E-FCA5-48A1-919A-E417080C2BF7}" dt="2021-01-11T11:30:33.497" v="6270" actId="478"/>
          <ac:picMkLst>
            <pc:docMk/>
            <pc:sldMk cId="1030098915" sldId="293"/>
            <ac:picMk id="4" creationId="{28DD54EC-FFD8-4C74-BAA4-97B75B4871A1}"/>
          </ac:picMkLst>
        </pc:picChg>
      </pc:sldChg>
      <pc:sldChg chg="del">
        <pc:chgData name="Pavel Vondruska" userId="24a2312c-7ef1-48c2-8029-43e5bfc9aacb" providerId="ADAL" clId="{7159B00E-FCA5-48A1-919A-E417080C2BF7}" dt="2021-01-10T20:39:13.392" v="43" actId="2696"/>
        <pc:sldMkLst>
          <pc:docMk/>
          <pc:sldMk cId="3359535174" sldId="294"/>
        </pc:sldMkLst>
      </pc:sldChg>
      <pc:sldChg chg="del">
        <pc:chgData name="Pavel Vondruska" userId="24a2312c-7ef1-48c2-8029-43e5bfc9aacb" providerId="ADAL" clId="{7159B00E-FCA5-48A1-919A-E417080C2BF7}" dt="2021-01-10T20:39:38.338" v="52" actId="2696"/>
        <pc:sldMkLst>
          <pc:docMk/>
          <pc:sldMk cId="1432385787" sldId="295"/>
        </pc:sldMkLst>
      </pc:sldChg>
      <pc:sldChg chg="ord">
        <pc:chgData name="Pavel Vondruska" userId="24a2312c-7ef1-48c2-8029-43e5bfc9aacb" providerId="ADAL" clId="{7159B00E-FCA5-48A1-919A-E417080C2BF7}" dt="2021-01-10T23:11:55.045" v="5198"/>
        <pc:sldMkLst>
          <pc:docMk/>
          <pc:sldMk cId="2261794232" sldId="296"/>
        </pc:sldMkLst>
      </pc:sldChg>
      <pc:sldChg chg="addSp modSp ord">
        <pc:chgData name="Pavel Vondruska" userId="24a2312c-7ef1-48c2-8029-43e5bfc9aacb" providerId="ADAL" clId="{7159B00E-FCA5-48A1-919A-E417080C2BF7}" dt="2021-01-11T16:02:09.469" v="8816"/>
        <pc:sldMkLst>
          <pc:docMk/>
          <pc:sldMk cId="1380490140" sldId="297"/>
        </pc:sldMkLst>
        <pc:spChg chg="mod">
          <ac:chgData name="Pavel Vondruska" userId="24a2312c-7ef1-48c2-8029-43e5bfc9aacb" providerId="ADAL" clId="{7159B00E-FCA5-48A1-919A-E417080C2BF7}" dt="2021-01-10T23:11:27.744" v="5196" actId="20577"/>
          <ac:spMkLst>
            <pc:docMk/>
            <pc:sldMk cId="1380490140" sldId="297"/>
            <ac:spMk id="2" creationId="{7BDAD1A8-87C9-415E-8BF3-E3903947F3F6}"/>
          </ac:spMkLst>
        </pc:spChg>
        <pc:spChg chg="mod">
          <ac:chgData name="Pavel Vondruska" userId="24a2312c-7ef1-48c2-8029-43e5bfc9aacb" providerId="ADAL" clId="{7159B00E-FCA5-48A1-919A-E417080C2BF7}" dt="2021-01-10T23:10:37.752" v="5127" actId="1076"/>
          <ac:spMkLst>
            <pc:docMk/>
            <pc:sldMk cId="1380490140" sldId="297"/>
            <ac:spMk id="13" creationId="{FE96D3F6-B5F5-4068-AF26-C29218C72131}"/>
          </ac:spMkLst>
        </pc:spChg>
        <pc:grpChg chg="mod">
          <ac:chgData name="Pavel Vondruska" userId="24a2312c-7ef1-48c2-8029-43e5bfc9aacb" providerId="ADAL" clId="{7159B00E-FCA5-48A1-919A-E417080C2BF7}" dt="2021-01-11T16:02:09.469" v="8816"/>
          <ac:grpSpMkLst>
            <pc:docMk/>
            <pc:sldMk cId="1380490140" sldId="297"/>
            <ac:grpSpMk id="20" creationId="{0FBCAEEB-A058-413E-81AB-D1B9750F4C59}"/>
          </ac:grpSpMkLst>
        </pc:grpChg>
        <pc:inkChg chg="add mod">
          <ac:chgData name="Pavel Vondruska" userId="24a2312c-7ef1-48c2-8029-43e5bfc9aacb" providerId="ADAL" clId="{7159B00E-FCA5-48A1-919A-E417080C2BF7}" dt="2021-01-11T16:02:09.469" v="8816"/>
          <ac:inkMkLst>
            <pc:docMk/>
            <pc:sldMk cId="1380490140" sldId="297"/>
            <ac:inkMk id="17" creationId="{CA5335EE-42D3-45C3-BBAF-D16DC6C5E64D}"/>
          </ac:inkMkLst>
        </pc:inkChg>
        <pc:inkChg chg="add mod">
          <ac:chgData name="Pavel Vondruska" userId="24a2312c-7ef1-48c2-8029-43e5bfc9aacb" providerId="ADAL" clId="{7159B00E-FCA5-48A1-919A-E417080C2BF7}" dt="2021-01-11T16:02:09.469" v="8816"/>
          <ac:inkMkLst>
            <pc:docMk/>
            <pc:sldMk cId="1380490140" sldId="297"/>
            <ac:inkMk id="18" creationId="{3F4D16D9-265C-418B-AC31-D1489D6E94E9}"/>
          </ac:inkMkLst>
        </pc:inkChg>
        <pc:inkChg chg="add mod">
          <ac:chgData name="Pavel Vondruska" userId="24a2312c-7ef1-48c2-8029-43e5bfc9aacb" providerId="ADAL" clId="{7159B00E-FCA5-48A1-919A-E417080C2BF7}" dt="2021-01-11T16:02:09.469" v="8816"/>
          <ac:inkMkLst>
            <pc:docMk/>
            <pc:sldMk cId="1380490140" sldId="297"/>
            <ac:inkMk id="19" creationId="{B40B7F5D-FB82-42E9-977A-BABCB9D33C57}"/>
          </ac:inkMkLst>
        </pc:inkChg>
      </pc:sldChg>
      <pc:sldChg chg="del">
        <pc:chgData name="Pavel Vondruska" userId="24a2312c-7ef1-48c2-8029-43e5bfc9aacb" providerId="ADAL" clId="{7159B00E-FCA5-48A1-919A-E417080C2BF7}" dt="2021-01-10T20:39:23.233" v="45" actId="2696"/>
        <pc:sldMkLst>
          <pc:docMk/>
          <pc:sldMk cId="2206524179" sldId="298"/>
        </pc:sldMkLst>
      </pc:sldChg>
      <pc:sldChg chg="del">
        <pc:chgData name="Pavel Vondruska" userId="24a2312c-7ef1-48c2-8029-43e5bfc9aacb" providerId="ADAL" clId="{7159B00E-FCA5-48A1-919A-E417080C2BF7}" dt="2021-01-10T20:39:25.955" v="46" actId="2696"/>
        <pc:sldMkLst>
          <pc:docMk/>
          <pc:sldMk cId="3135334889" sldId="299"/>
        </pc:sldMkLst>
      </pc:sldChg>
      <pc:sldChg chg="del">
        <pc:chgData name="Pavel Vondruska" userId="24a2312c-7ef1-48c2-8029-43e5bfc9aacb" providerId="ADAL" clId="{7159B00E-FCA5-48A1-919A-E417080C2BF7}" dt="2021-01-10T20:39:39.273" v="53" actId="2696"/>
        <pc:sldMkLst>
          <pc:docMk/>
          <pc:sldMk cId="1683030043" sldId="300"/>
        </pc:sldMkLst>
      </pc:sldChg>
      <pc:sldChg chg="del">
        <pc:chgData name="Pavel Vondruska" userId="24a2312c-7ef1-48c2-8029-43e5bfc9aacb" providerId="ADAL" clId="{7159B00E-FCA5-48A1-919A-E417080C2BF7}" dt="2021-01-10T20:39:40.539" v="54" actId="2696"/>
        <pc:sldMkLst>
          <pc:docMk/>
          <pc:sldMk cId="1365947727" sldId="301"/>
        </pc:sldMkLst>
      </pc:sldChg>
      <pc:sldChg chg="addSp ord">
        <pc:chgData name="Pavel Vondruska" userId="24a2312c-7ef1-48c2-8029-43e5bfc9aacb" providerId="ADAL" clId="{7159B00E-FCA5-48A1-919A-E417080C2BF7}" dt="2021-01-11T16:01:51.467" v="8812" actId="9405"/>
        <pc:sldMkLst>
          <pc:docMk/>
          <pc:sldMk cId="2576546839" sldId="302"/>
        </pc:sldMkLst>
        <pc:inkChg chg="add">
          <ac:chgData name="Pavel Vondruska" userId="24a2312c-7ef1-48c2-8029-43e5bfc9aacb" providerId="ADAL" clId="{7159B00E-FCA5-48A1-919A-E417080C2BF7}" dt="2021-01-11T16:01:51.467" v="8812" actId="9405"/>
          <ac:inkMkLst>
            <pc:docMk/>
            <pc:sldMk cId="2576546839" sldId="302"/>
            <ac:inkMk id="12" creationId="{59A5C525-CD78-4599-AF6D-329326032065}"/>
          </ac:inkMkLst>
        </pc:inkChg>
      </pc:sldChg>
      <pc:sldChg chg="del">
        <pc:chgData name="Pavel Vondruska" userId="24a2312c-7ef1-48c2-8029-43e5bfc9aacb" providerId="ADAL" clId="{7159B00E-FCA5-48A1-919A-E417080C2BF7}" dt="2021-01-10T20:39:20.510" v="44" actId="2696"/>
        <pc:sldMkLst>
          <pc:docMk/>
          <pc:sldMk cId="950985401" sldId="303"/>
        </pc:sldMkLst>
      </pc:sldChg>
      <pc:sldChg chg="add del">
        <pc:chgData name="Pavel Vondruska" userId="24a2312c-7ef1-48c2-8029-43e5bfc9aacb" providerId="ADAL" clId="{7159B00E-FCA5-48A1-919A-E417080C2BF7}" dt="2021-01-10T23:06:01.619" v="4633" actId="2696"/>
        <pc:sldMkLst>
          <pc:docMk/>
          <pc:sldMk cId="1926782545" sldId="303"/>
        </pc:sldMkLst>
      </pc:sldChg>
      <pc:sldChg chg="add del">
        <pc:chgData name="Pavel Vondruska" userId="24a2312c-7ef1-48c2-8029-43e5bfc9aacb" providerId="ADAL" clId="{7159B00E-FCA5-48A1-919A-E417080C2BF7}" dt="2021-01-10T20:40:01.991" v="67"/>
        <pc:sldMkLst>
          <pc:docMk/>
          <pc:sldMk cId="2179312231" sldId="303"/>
        </pc:sldMkLst>
      </pc:sldChg>
      <pc:sldChg chg="del">
        <pc:chgData name="Pavel Vondruska" userId="24a2312c-7ef1-48c2-8029-43e5bfc9aacb" providerId="ADAL" clId="{7159B00E-FCA5-48A1-919A-E417080C2BF7}" dt="2021-01-10T20:39:33.093" v="48" actId="2696"/>
        <pc:sldMkLst>
          <pc:docMk/>
          <pc:sldMk cId="1147033431" sldId="304"/>
        </pc:sldMkLst>
      </pc:sldChg>
      <pc:sldChg chg="addSp modSp add">
        <pc:chgData name="Pavel Vondruska" userId="24a2312c-7ef1-48c2-8029-43e5bfc9aacb" providerId="ADAL" clId="{7159B00E-FCA5-48A1-919A-E417080C2BF7}" dt="2021-01-11T14:36:29.061" v="7673"/>
        <pc:sldMkLst>
          <pc:docMk/>
          <pc:sldMk cId="1692306604" sldId="304"/>
        </pc:sldMkLst>
        <pc:spChg chg="mod">
          <ac:chgData name="Pavel Vondruska" userId="24a2312c-7ef1-48c2-8029-43e5bfc9aacb" providerId="ADAL" clId="{7159B00E-FCA5-48A1-919A-E417080C2BF7}" dt="2021-01-10T21:05:22.671" v="684" actId="20577"/>
          <ac:spMkLst>
            <pc:docMk/>
            <pc:sldMk cId="1692306604" sldId="304"/>
            <ac:spMk id="2" creationId="{7BDAD1A8-87C9-415E-8BF3-E3903947F3F6}"/>
          </ac:spMkLst>
        </pc:spChg>
        <pc:spChg chg="mod">
          <ac:chgData name="Pavel Vondruska" userId="24a2312c-7ef1-48c2-8029-43e5bfc9aacb" providerId="ADAL" clId="{7159B00E-FCA5-48A1-919A-E417080C2BF7}" dt="2021-01-10T22:08:00.599" v="1841" actId="20577"/>
          <ac:spMkLst>
            <pc:docMk/>
            <pc:sldMk cId="1692306604" sldId="304"/>
            <ac:spMk id="9" creationId="{DB98EE2E-131F-4B2F-9E1A-3FC8CB70CB7A}"/>
          </ac:spMkLst>
        </pc:spChg>
        <pc:grpChg chg="mod">
          <ac:chgData name="Pavel Vondruska" userId="24a2312c-7ef1-48c2-8029-43e5bfc9aacb" providerId="ADAL" clId="{7159B00E-FCA5-48A1-919A-E417080C2BF7}" dt="2021-01-11T14:35:25.889" v="7669"/>
          <ac:grpSpMkLst>
            <pc:docMk/>
            <pc:sldMk cId="1692306604" sldId="304"/>
            <ac:grpSpMk id="13" creationId="{DFB27438-5FEB-477F-BEF9-D02B26E07B74}"/>
          </ac:grpSpMkLst>
        </pc:grpChg>
        <pc:grpChg chg="mod">
          <ac:chgData name="Pavel Vondruska" userId="24a2312c-7ef1-48c2-8029-43e5bfc9aacb" providerId="ADAL" clId="{7159B00E-FCA5-48A1-919A-E417080C2BF7}" dt="2021-01-11T14:36:29.061" v="7673"/>
          <ac:grpSpMkLst>
            <pc:docMk/>
            <pc:sldMk cId="1692306604" sldId="304"/>
            <ac:grpSpMk id="17" creationId="{6BA04569-1D22-42C0-88C5-C4FF6448AC50}"/>
          </ac:grpSpMkLst>
        </pc:grpChg>
        <pc:inkChg chg="add">
          <ac:chgData name="Pavel Vondruska" userId="24a2312c-7ef1-48c2-8029-43e5bfc9aacb" providerId="ADAL" clId="{7159B00E-FCA5-48A1-919A-E417080C2BF7}" dt="2021-01-11T14:35:05.494" v="7662" actId="9405"/>
          <ac:inkMkLst>
            <pc:docMk/>
            <pc:sldMk cId="1692306604" sldId="304"/>
            <ac:inkMk id="4" creationId="{C06E0974-7560-4AB8-BD3A-FB88809A67BA}"/>
          </ac:inkMkLst>
        </pc:inkChg>
        <pc:inkChg chg="add">
          <ac:chgData name="Pavel Vondruska" userId="24a2312c-7ef1-48c2-8029-43e5bfc9aacb" providerId="ADAL" clId="{7159B00E-FCA5-48A1-919A-E417080C2BF7}" dt="2021-01-11T14:35:06.031" v="7663" actId="9405"/>
          <ac:inkMkLst>
            <pc:docMk/>
            <pc:sldMk cId="1692306604" sldId="304"/>
            <ac:inkMk id="6" creationId="{3FA7CE7E-1822-43F6-9178-4CF87915A2BE}"/>
          </ac:inkMkLst>
        </pc:inkChg>
        <pc:inkChg chg="add">
          <ac:chgData name="Pavel Vondruska" userId="24a2312c-7ef1-48c2-8029-43e5bfc9aacb" providerId="ADAL" clId="{7159B00E-FCA5-48A1-919A-E417080C2BF7}" dt="2021-01-11T14:35:16.663" v="7664" actId="9405"/>
          <ac:inkMkLst>
            <pc:docMk/>
            <pc:sldMk cId="1692306604" sldId="304"/>
            <ac:inkMk id="7" creationId="{5B4E63A9-FF6C-4292-A1C9-60953829EEE3}"/>
          </ac:inkMkLst>
        </pc:inkChg>
        <pc:inkChg chg="add">
          <ac:chgData name="Pavel Vondruska" userId="24a2312c-7ef1-48c2-8029-43e5bfc9aacb" providerId="ADAL" clId="{7159B00E-FCA5-48A1-919A-E417080C2BF7}" dt="2021-01-11T14:35:17.516" v="7665" actId="9405"/>
          <ac:inkMkLst>
            <pc:docMk/>
            <pc:sldMk cId="1692306604" sldId="304"/>
            <ac:inkMk id="8" creationId="{6E9582E3-DBAA-4F43-9A2A-AF2187CB922E}"/>
          </ac:inkMkLst>
        </pc:inkChg>
        <pc:inkChg chg="add mod">
          <ac:chgData name="Pavel Vondruska" userId="24a2312c-7ef1-48c2-8029-43e5bfc9aacb" providerId="ADAL" clId="{7159B00E-FCA5-48A1-919A-E417080C2BF7}" dt="2021-01-11T14:35:25.889" v="7669"/>
          <ac:inkMkLst>
            <pc:docMk/>
            <pc:sldMk cId="1692306604" sldId="304"/>
            <ac:inkMk id="10" creationId="{34D5EB59-5809-4A5F-8F1A-01A47F3F799B}"/>
          </ac:inkMkLst>
        </pc:inkChg>
        <pc:inkChg chg="add mod">
          <ac:chgData name="Pavel Vondruska" userId="24a2312c-7ef1-48c2-8029-43e5bfc9aacb" providerId="ADAL" clId="{7159B00E-FCA5-48A1-919A-E417080C2BF7}" dt="2021-01-11T14:35:25.889" v="7669"/>
          <ac:inkMkLst>
            <pc:docMk/>
            <pc:sldMk cId="1692306604" sldId="304"/>
            <ac:inkMk id="11" creationId="{92ED7DF8-5878-46DD-B761-B970B8DB4867}"/>
          </ac:inkMkLst>
        </pc:inkChg>
        <pc:inkChg chg="add mod">
          <ac:chgData name="Pavel Vondruska" userId="24a2312c-7ef1-48c2-8029-43e5bfc9aacb" providerId="ADAL" clId="{7159B00E-FCA5-48A1-919A-E417080C2BF7}" dt="2021-01-11T14:35:25.889" v="7669"/>
          <ac:inkMkLst>
            <pc:docMk/>
            <pc:sldMk cId="1692306604" sldId="304"/>
            <ac:inkMk id="12" creationId="{13685EDA-3DB1-49F5-8D27-0CC9B520775C}"/>
          </ac:inkMkLst>
        </pc:inkChg>
        <pc:inkChg chg="add">
          <ac:chgData name="Pavel Vondruska" userId="24a2312c-7ef1-48c2-8029-43e5bfc9aacb" providerId="ADAL" clId="{7159B00E-FCA5-48A1-919A-E417080C2BF7}" dt="2021-01-11T14:36:11.834" v="7670" actId="9405"/>
          <ac:inkMkLst>
            <pc:docMk/>
            <pc:sldMk cId="1692306604" sldId="304"/>
            <ac:inkMk id="14" creationId="{6B9D6212-A6FE-4059-AF29-F7345E07F3A2}"/>
          </ac:inkMkLst>
        </pc:inkChg>
        <pc:inkChg chg="add mod">
          <ac:chgData name="Pavel Vondruska" userId="24a2312c-7ef1-48c2-8029-43e5bfc9aacb" providerId="ADAL" clId="{7159B00E-FCA5-48A1-919A-E417080C2BF7}" dt="2021-01-11T14:36:29.061" v="7673"/>
          <ac:inkMkLst>
            <pc:docMk/>
            <pc:sldMk cId="1692306604" sldId="304"/>
            <ac:inkMk id="15" creationId="{F85E156A-2BCE-4507-976B-BE7A0DB7FC4B}"/>
          </ac:inkMkLst>
        </pc:inkChg>
        <pc:inkChg chg="add mod">
          <ac:chgData name="Pavel Vondruska" userId="24a2312c-7ef1-48c2-8029-43e5bfc9aacb" providerId="ADAL" clId="{7159B00E-FCA5-48A1-919A-E417080C2BF7}" dt="2021-01-11T14:36:29.061" v="7673"/>
          <ac:inkMkLst>
            <pc:docMk/>
            <pc:sldMk cId="1692306604" sldId="304"/>
            <ac:inkMk id="16" creationId="{F88690D6-66DF-456C-BC4D-2211BE10A8F5}"/>
          </ac:inkMkLst>
        </pc:inkChg>
      </pc:sldChg>
      <pc:sldChg chg="del">
        <pc:chgData name="Pavel Vondruska" userId="24a2312c-7ef1-48c2-8029-43e5bfc9aacb" providerId="ADAL" clId="{7159B00E-FCA5-48A1-919A-E417080C2BF7}" dt="2021-01-10T20:39:42.586" v="56" actId="2696"/>
        <pc:sldMkLst>
          <pc:docMk/>
          <pc:sldMk cId="252383548" sldId="305"/>
        </pc:sldMkLst>
      </pc:sldChg>
      <pc:sldChg chg="addSp modSp add">
        <pc:chgData name="Pavel Vondruska" userId="24a2312c-7ef1-48c2-8029-43e5bfc9aacb" providerId="ADAL" clId="{7159B00E-FCA5-48A1-919A-E417080C2BF7}" dt="2021-01-11T14:38:45.315" v="7688"/>
        <pc:sldMkLst>
          <pc:docMk/>
          <pc:sldMk cId="1720015778" sldId="305"/>
        </pc:sldMkLst>
        <pc:spChg chg="mod">
          <ac:chgData name="Pavel Vondruska" userId="24a2312c-7ef1-48c2-8029-43e5bfc9aacb" providerId="ADAL" clId="{7159B00E-FCA5-48A1-919A-E417080C2BF7}" dt="2021-01-10T21:12:00.818" v="1393" actId="20577"/>
          <ac:spMkLst>
            <pc:docMk/>
            <pc:sldMk cId="1720015778" sldId="305"/>
            <ac:spMk id="2" creationId="{7BDAD1A8-87C9-415E-8BF3-E3903947F3F6}"/>
          </ac:spMkLst>
        </pc:spChg>
        <pc:spChg chg="mod">
          <ac:chgData name="Pavel Vondruska" userId="24a2312c-7ef1-48c2-8029-43e5bfc9aacb" providerId="ADAL" clId="{7159B00E-FCA5-48A1-919A-E417080C2BF7}" dt="2021-01-10T22:43:31.455" v="2905" actId="20577"/>
          <ac:spMkLst>
            <pc:docMk/>
            <pc:sldMk cId="1720015778" sldId="305"/>
            <ac:spMk id="9" creationId="{DB98EE2E-131F-4B2F-9E1A-3FC8CB70CB7A}"/>
          </ac:spMkLst>
        </pc:spChg>
        <pc:grpChg chg="mod">
          <ac:chgData name="Pavel Vondruska" userId="24a2312c-7ef1-48c2-8029-43e5bfc9aacb" providerId="ADAL" clId="{7159B00E-FCA5-48A1-919A-E417080C2BF7}" dt="2021-01-11T14:38:36.452" v="7685"/>
          <ac:grpSpMkLst>
            <pc:docMk/>
            <pc:sldMk cId="1720015778" sldId="305"/>
            <ac:grpSpMk id="17" creationId="{5CC12D56-957F-45B6-9EAE-102A388E3579}"/>
          </ac:grpSpMkLst>
        </pc:grpChg>
        <pc:grpChg chg="mod">
          <ac:chgData name="Pavel Vondruska" userId="24a2312c-7ef1-48c2-8029-43e5bfc9aacb" providerId="ADAL" clId="{7159B00E-FCA5-48A1-919A-E417080C2BF7}" dt="2021-01-11T14:38:45.315" v="7688"/>
          <ac:grpSpMkLst>
            <pc:docMk/>
            <pc:sldMk cId="1720015778" sldId="305"/>
            <ac:grpSpMk id="20" creationId="{A7EE584B-4D15-4C53-97F5-DE25F6CB79A0}"/>
          </ac:grpSpMkLst>
        </pc:grpChg>
        <pc:inkChg chg="add">
          <ac:chgData name="Pavel Vondruska" userId="24a2312c-7ef1-48c2-8029-43e5bfc9aacb" providerId="ADAL" clId="{7159B00E-FCA5-48A1-919A-E417080C2BF7}" dt="2021-01-11T14:37:42.876" v="7674" actId="9405"/>
          <ac:inkMkLst>
            <pc:docMk/>
            <pc:sldMk cId="1720015778" sldId="305"/>
            <ac:inkMk id="4" creationId="{E70844A8-D538-4153-AE14-800754B2E811}"/>
          </ac:inkMkLst>
        </pc:inkChg>
        <pc:inkChg chg="add">
          <ac:chgData name="Pavel Vondruska" userId="24a2312c-7ef1-48c2-8029-43e5bfc9aacb" providerId="ADAL" clId="{7159B00E-FCA5-48A1-919A-E417080C2BF7}" dt="2021-01-11T14:38:11.098" v="7675" actId="9405"/>
          <ac:inkMkLst>
            <pc:docMk/>
            <pc:sldMk cId="1720015778" sldId="305"/>
            <ac:inkMk id="6" creationId="{1ACC8395-7EB7-41F1-B948-909C541CD196}"/>
          </ac:inkMkLst>
        </pc:inkChg>
        <pc:inkChg chg="add">
          <ac:chgData name="Pavel Vondruska" userId="24a2312c-7ef1-48c2-8029-43e5bfc9aacb" providerId="ADAL" clId="{7159B00E-FCA5-48A1-919A-E417080C2BF7}" dt="2021-01-11T14:38:17.777" v="7676" actId="9405"/>
          <ac:inkMkLst>
            <pc:docMk/>
            <pc:sldMk cId="1720015778" sldId="305"/>
            <ac:inkMk id="7" creationId="{9D47B43C-7128-4006-9CB7-F10344C0F7D0}"/>
          </ac:inkMkLst>
        </pc:inkChg>
        <pc:inkChg chg="add">
          <ac:chgData name="Pavel Vondruska" userId="24a2312c-7ef1-48c2-8029-43e5bfc9aacb" providerId="ADAL" clId="{7159B00E-FCA5-48A1-919A-E417080C2BF7}" dt="2021-01-11T14:38:18.715" v="7677" actId="9405"/>
          <ac:inkMkLst>
            <pc:docMk/>
            <pc:sldMk cId="1720015778" sldId="305"/>
            <ac:inkMk id="8" creationId="{8C0F8EB4-D4D9-4881-B005-FB9845F3B10A}"/>
          </ac:inkMkLst>
        </pc:inkChg>
        <pc:inkChg chg="add">
          <ac:chgData name="Pavel Vondruska" userId="24a2312c-7ef1-48c2-8029-43e5bfc9aacb" providerId="ADAL" clId="{7159B00E-FCA5-48A1-919A-E417080C2BF7}" dt="2021-01-11T14:38:19.344" v="7678" actId="9405"/>
          <ac:inkMkLst>
            <pc:docMk/>
            <pc:sldMk cId="1720015778" sldId="305"/>
            <ac:inkMk id="10" creationId="{226E97C7-8629-4E65-B4E9-8E737425D492}"/>
          </ac:inkMkLst>
        </pc:inkChg>
        <pc:inkChg chg="add">
          <ac:chgData name="Pavel Vondruska" userId="24a2312c-7ef1-48c2-8029-43e5bfc9aacb" providerId="ADAL" clId="{7159B00E-FCA5-48A1-919A-E417080C2BF7}" dt="2021-01-11T14:38:19.677" v="7679" actId="9405"/>
          <ac:inkMkLst>
            <pc:docMk/>
            <pc:sldMk cId="1720015778" sldId="305"/>
            <ac:inkMk id="11" creationId="{C9EC22B2-D202-43D6-8A24-797905185144}"/>
          </ac:inkMkLst>
        </pc:inkChg>
        <pc:inkChg chg="add mod">
          <ac:chgData name="Pavel Vondruska" userId="24a2312c-7ef1-48c2-8029-43e5bfc9aacb" providerId="ADAL" clId="{7159B00E-FCA5-48A1-919A-E417080C2BF7}" dt="2021-01-11T14:38:36.452" v="7685"/>
          <ac:inkMkLst>
            <pc:docMk/>
            <pc:sldMk cId="1720015778" sldId="305"/>
            <ac:inkMk id="12" creationId="{65B3B766-096F-4EE0-AAA0-EB573D95A586}"/>
          </ac:inkMkLst>
        </pc:inkChg>
        <pc:inkChg chg="add mod">
          <ac:chgData name="Pavel Vondruska" userId="24a2312c-7ef1-48c2-8029-43e5bfc9aacb" providerId="ADAL" clId="{7159B00E-FCA5-48A1-919A-E417080C2BF7}" dt="2021-01-11T14:38:36.452" v="7685"/>
          <ac:inkMkLst>
            <pc:docMk/>
            <pc:sldMk cId="1720015778" sldId="305"/>
            <ac:inkMk id="13" creationId="{6F4FC5AB-93AD-42EF-A773-7B7079A89D01}"/>
          </ac:inkMkLst>
        </pc:inkChg>
        <pc:inkChg chg="add mod">
          <ac:chgData name="Pavel Vondruska" userId="24a2312c-7ef1-48c2-8029-43e5bfc9aacb" providerId="ADAL" clId="{7159B00E-FCA5-48A1-919A-E417080C2BF7}" dt="2021-01-11T14:38:36.452" v="7685"/>
          <ac:inkMkLst>
            <pc:docMk/>
            <pc:sldMk cId="1720015778" sldId="305"/>
            <ac:inkMk id="14" creationId="{C8E244BC-40DB-4428-88CC-267F9186C302}"/>
          </ac:inkMkLst>
        </pc:inkChg>
        <pc:inkChg chg="add mod">
          <ac:chgData name="Pavel Vondruska" userId="24a2312c-7ef1-48c2-8029-43e5bfc9aacb" providerId="ADAL" clId="{7159B00E-FCA5-48A1-919A-E417080C2BF7}" dt="2021-01-11T14:38:36.452" v="7685"/>
          <ac:inkMkLst>
            <pc:docMk/>
            <pc:sldMk cId="1720015778" sldId="305"/>
            <ac:inkMk id="15" creationId="{120604AC-FAD5-4720-95FE-7A336674CC59}"/>
          </ac:inkMkLst>
        </pc:inkChg>
        <pc:inkChg chg="add">
          <ac:chgData name="Pavel Vondruska" userId="24a2312c-7ef1-48c2-8029-43e5bfc9aacb" providerId="ADAL" clId="{7159B00E-FCA5-48A1-919A-E417080C2BF7}" dt="2021-01-11T14:38:35.949" v="7684" actId="9405"/>
          <ac:inkMkLst>
            <pc:docMk/>
            <pc:sldMk cId="1720015778" sldId="305"/>
            <ac:inkMk id="16" creationId="{57BA777C-81C0-4E94-A94C-C8996A492061}"/>
          </ac:inkMkLst>
        </pc:inkChg>
        <pc:inkChg chg="add mod">
          <ac:chgData name="Pavel Vondruska" userId="24a2312c-7ef1-48c2-8029-43e5bfc9aacb" providerId="ADAL" clId="{7159B00E-FCA5-48A1-919A-E417080C2BF7}" dt="2021-01-11T14:38:45.315" v="7688"/>
          <ac:inkMkLst>
            <pc:docMk/>
            <pc:sldMk cId="1720015778" sldId="305"/>
            <ac:inkMk id="18" creationId="{D47E9F17-6DAE-489A-AB71-1A1698A3EE98}"/>
          </ac:inkMkLst>
        </pc:inkChg>
        <pc:inkChg chg="add mod">
          <ac:chgData name="Pavel Vondruska" userId="24a2312c-7ef1-48c2-8029-43e5bfc9aacb" providerId="ADAL" clId="{7159B00E-FCA5-48A1-919A-E417080C2BF7}" dt="2021-01-11T14:38:45.315" v="7688"/>
          <ac:inkMkLst>
            <pc:docMk/>
            <pc:sldMk cId="1720015778" sldId="305"/>
            <ac:inkMk id="19" creationId="{EE02EB99-3DFE-48AB-BD33-9116BC10EA04}"/>
          </ac:inkMkLst>
        </pc:inkChg>
      </pc:sldChg>
      <pc:sldChg chg="del">
        <pc:chgData name="Pavel Vondruska" userId="24a2312c-7ef1-48c2-8029-43e5bfc9aacb" providerId="ADAL" clId="{7159B00E-FCA5-48A1-919A-E417080C2BF7}" dt="2021-01-10T20:39:43.341" v="57" actId="2696"/>
        <pc:sldMkLst>
          <pc:docMk/>
          <pc:sldMk cId="2905453788" sldId="306"/>
        </pc:sldMkLst>
      </pc:sldChg>
      <pc:sldChg chg="addSp modSp add">
        <pc:chgData name="Pavel Vondruska" userId="24a2312c-7ef1-48c2-8029-43e5bfc9aacb" providerId="ADAL" clId="{7159B00E-FCA5-48A1-919A-E417080C2BF7}" dt="2021-01-11T14:48:19.778" v="7777" actId="9405"/>
        <pc:sldMkLst>
          <pc:docMk/>
          <pc:sldMk cId="4149875112" sldId="306"/>
        </pc:sldMkLst>
        <pc:spChg chg="mod">
          <ac:chgData name="Pavel Vondruska" userId="24a2312c-7ef1-48c2-8029-43e5bfc9aacb" providerId="ADAL" clId="{7159B00E-FCA5-48A1-919A-E417080C2BF7}" dt="2021-01-10T22:08:52.912" v="1899" actId="20577"/>
          <ac:spMkLst>
            <pc:docMk/>
            <pc:sldMk cId="4149875112" sldId="306"/>
            <ac:spMk id="2" creationId="{7BDAD1A8-87C9-415E-8BF3-E3903947F3F6}"/>
          </ac:spMkLst>
        </pc:spChg>
        <pc:spChg chg="mod">
          <ac:chgData name="Pavel Vondruska" userId="24a2312c-7ef1-48c2-8029-43e5bfc9aacb" providerId="ADAL" clId="{7159B00E-FCA5-48A1-919A-E417080C2BF7}" dt="2021-01-10T22:37:34.059" v="2812" actId="20577"/>
          <ac:spMkLst>
            <pc:docMk/>
            <pc:sldMk cId="4149875112" sldId="306"/>
            <ac:spMk id="9" creationId="{DB98EE2E-131F-4B2F-9E1A-3FC8CB70CB7A}"/>
          </ac:spMkLst>
        </pc:spChg>
        <pc:inkChg chg="add">
          <ac:chgData name="Pavel Vondruska" userId="24a2312c-7ef1-48c2-8029-43e5bfc9aacb" providerId="ADAL" clId="{7159B00E-FCA5-48A1-919A-E417080C2BF7}" dt="2021-01-11T14:47:23.865" v="7776" actId="9405"/>
          <ac:inkMkLst>
            <pc:docMk/>
            <pc:sldMk cId="4149875112" sldId="306"/>
            <ac:inkMk id="4" creationId="{7BE30586-F8F1-49AC-B0D7-93F17E879041}"/>
          </ac:inkMkLst>
        </pc:inkChg>
        <pc:inkChg chg="add">
          <ac:chgData name="Pavel Vondruska" userId="24a2312c-7ef1-48c2-8029-43e5bfc9aacb" providerId="ADAL" clId="{7159B00E-FCA5-48A1-919A-E417080C2BF7}" dt="2021-01-11T14:48:19.778" v="7777" actId="9405"/>
          <ac:inkMkLst>
            <pc:docMk/>
            <pc:sldMk cId="4149875112" sldId="306"/>
            <ac:inkMk id="6" creationId="{A3E8D149-CFE9-4CF9-886F-65CB4B92DE36}"/>
          </ac:inkMkLst>
        </pc:inkChg>
      </pc:sldChg>
      <pc:sldChg chg="addSp delSp modSp add">
        <pc:chgData name="Pavel Vondruska" userId="24a2312c-7ef1-48c2-8029-43e5bfc9aacb" providerId="ADAL" clId="{7159B00E-FCA5-48A1-919A-E417080C2BF7}" dt="2021-01-11T15:09:07.939" v="8064"/>
        <pc:sldMkLst>
          <pc:docMk/>
          <pc:sldMk cId="1857178865" sldId="307"/>
        </pc:sldMkLst>
        <pc:spChg chg="mod">
          <ac:chgData name="Pavel Vondruska" userId="24a2312c-7ef1-48c2-8029-43e5bfc9aacb" providerId="ADAL" clId="{7159B00E-FCA5-48A1-919A-E417080C2BF7}" dt="2021-01-10T22:52:14.437" v="3372" actId="20577"/>
          <ac:spMkLst>
            <pc:docMk/>
            <pc:sldMk cId="1857178865" sldId="307"/>
            <ac:spMk id="2" creationId="{7BDAD1A8-87C9-415E-8BF3-E3903947F3F6}"/>
          </ac:spMkLst>
        </pc:spChg>
        <pc:spChg chg="mod">
          <ac:chgData name="Pavel Vondruska" userId="24a2312c-7ef1-48c2-8029-43e5bfc9aacb" providerId="ADAL" clId="{7159B00E-FCA5-48A1-919A-E417080C2BF7}" dt="2021-01-10T22:53:04.907" v="3474" actId="20577"/>
          <ac:spMkLst>
            <pc:docMk/>
            <pc:sldMk cId="1857178865" sldId="307"/>
            <ac:spMk id="9" creationId="{DB98EE2E-131F-4B2F-9E1A-3FC8CB70CB7A}"/>
          </ac:spMkLst>
        </pc:spChg>
        <pc:grpChg chg="del mod">
          <ac:chgData name="Pavel Vondruska" userId="24a2312c-7ef1-48c2-8029-43e5bfc9aacb" providerId="ADAL" clId="{7159B00E-FCA5-48A1-919A-E417080C2BF7}" dt="2021-01-11T15:07:15.847" v="8033"/>
          <ac:grpSpMkLst>
            <pc:docMk/>
            <pc:sldMk cId="1857178865" sldId="307"/>
            <ac:grpSpMk id="18" creationId="{9232D246-F17F-46FA-82C6-CCD860A02072}"/>
          </ac:grpSpMkLst>
        </pc:grpChg>
        <pc:grpChg chg="mod">
          <ac:chgData name="Pavel Vondruska" userId="24a2312c-7ef1-48c2-8029-43e5bfc9aacb" providerId="ADAL" clId="{7159B00E-FCA5-48A1-919A-E417080C2BF7}" dt="2021-01-11T15:07:11.531" v="8027"/>
          <ac:grpSpMkLst>
            <pc:docMk/>
            <pc:sldMk cId="1857178865" sldId="307"/>
            <ac:grpSpMk id="19" creationId="{E32888D8-B9D9-4E51-86B4-4A49479DA3C8}"/>
          </ac:grpSpMkLst>
        </pc:grpChg>
        <pc:grpChg chg="del mod">
          <ac:chgData name="Pavel Vondruska" userId="24a2312c-7ef1-48c2-8029-43e5bfc9aacb" providerId="ADAL" clId="{7159B00E-FCA5-48A1-919A-E417080C2BF7}" dt="2021-01-11T15:07:20.266" v="8039"/>
          <ac:grpSpMkLst>
            <pc:docMk/>
            <pc:sldMk cId="1857178865" sldId="307"/>
            <ac:grpSpMk id="25" creationId="{5078790D-7A91-45AA-AB7C-0DB165852ACF}"/>
          </ac:grpSpMkLst>
        </pc:grpChg>
        <pc:grpChg chg="mod">
          <ac:chgData name="Pavel Vondruska" userId="24a2312c-7ef1-48c2-8029-43e5bfc9aacb" providerId="ADAL" clId="{7159B00E-FCA5-48A1-919A-E417080C2BF7}" dt="2021-01-11T15:07:20.266" v="8039"/>
          <ac:grpSpMkLst>
            <pc:docMk/>
            <pc:sldMk cId="1857178865" sldId="307"/>
            <ac:grpSpMk id="31" creationId="{6D25FFD0-AC0F-421F-BC8E-13CCBE0A0986}"/>
          </ac:grpSpMkLst>
        </pc:grpChg>
        <pc:grpChg chg="mod">
          <ac:chgData name="Pavel Vondruska" userId="24a2312c-7ef1-48c2-8029-43e5bfc9aacb" providerId="ADAL" clId="{7159B00E-FCA5-48A1-919A-E417080C2BF7}" dt="2021-01-11T15:07:25.459" v="8048"/>
          <ac:grpSpMkLst>
            <pc:docMk/>
            <pc:sldMk cId="1857178865" sldId="307"/>
            <ac:grpSpMk id="40" creationId="{D4121C6B-9500-4186-86F2-2DFC1F8B89B8}"/>
          </ac:grpSpMkLst>
        </pc:grpChg>
        <pc:grpChg chg="mod">
          <ac:chgData name="Pavel Vondruska" userId="24a2312c-7ef1-48c2-8029-43e5bfc9aacb" providerId="ADAL" clId="{7159B00E-FCA5-48A1-919A-E417080C2BF7}" dt="2021-01-11T15:07:25.459" v="8048"/>
          <ac:grpSpMkLst>
            <pc:docMk/>
            <pc:sldMk cId="1857178865" sldId="307"/>
            <ac:grpSpMk id="41" creationId="{DA79D680-D2C8-4275-8CD6-FFAA05341F83}"/>
          </ac:grpSpMkLst>
        </pc:grpChg>
        <pc:grpChg chg="mod">
          <ac:chgData name="Pavel Vondruska" userId="24a2312c-7ef1-48c2-8029-43e5bfc9aacb" providerId="ADAL" clId="{7159B00E-FCA5-48A1-919A-E417080C2BF7}" dt="2021-01-11T15:07:46.454" v="8051"/>
          <ac:grpSpMkLst>
            <pc:docMk/>
            <pc:sldMk cId="1857178865" sldId="307"/>
            <ac:grpSpMk id="44" creationId="{B80C2A91-E0CD-4AAF-91EA-E7C171A65BCC}"/>
          </ac:grpSpMkLst>
        </pc:grpChg>
        <pc:grpChg chg="mod">
          <ac:chgData name="Pavel Vondruska" userId="24a2312c-7ef1-48c2-8029-43e5bfc9aacb" providerId="ADAL" clId="{7159B00E-FCA5-48A1-919A-E417080C2BF7}" dt="2021-01-11T15:07:47.627" v="8054"/>
          <ac:grpSpMkLst>
            <pc:docMk/>
            <pc:sldMk cId="1857178865" sldId="307"/>
            <ac:grpSpMk id="47" creationId="{DF799791-97E8-4040-8C30-BCB47E5069F7}"/>
          </ac:grpSpMkLst>
        </pc:grpChg>
        <pc:grpChg chg="del mod">
          <ac:chgData name="Pavel Vondruska" userId="24a2312c-7ef1-48c2-8029-43e5bfc9aacb" providerId="ADAL" clId="{7159B00E-FCA5-48A1-919A-E417080C2BF7}" dt="2021-01-11T15:09:07.939" v="8064"/>
          <ac:grpSpMkLst>
            <pc:docMk/>
            <pc:sldMk cId="1857178865" sldId="307"/>
            <ac:grpSpMk id="54" creationId="{A2CDD47B-9402-458A-9E4A-E55E2796ED9A}"/>
          </ac:grpSpMkLst>
        </pc:grpChg>
        <pc:grpChg chg="mod">
          <ac:chgData name="Pavel Vondruska" userId="24a2312c-7ef1-48c2-8029-43e5bfc9aacb" providerId="ADAL" clId="{7159B00E-FCA5-48A1-919A-E417080C2BF7}" dt="2021-01-11T15:09:07.939" v="8064"/>
          <ac:grpSpMkLst>
            <pc:docMk/>
            <pc:sldMk cId="1857178865" sldId="307"/>
            <ac:grpSpMk id="57" creationId="{AEA7ABC5-5693-4D06-84C9-8693E523AB2F}"/>
          </ac:grpSpMkLst>
        </pc:grpChg>
        <pc:inkChg chg="add">
          <ac:chgData name="Pavel Vondruska" userId="24a2312c-7ef1-48c2-8029-43e5bfc9aacb" providerId="ADAL" clId="{7159B00E-FCA5-48A1-919A-E417080C2BF7}" dt="2021-01-11T15:06:06.127" v="8015" actId="9405"/>
          <ac:inkMkLst>
            <pc:docMk/>
            <pc:sldMk cId="1857178865" sldId="307"/>
            <ac:inkMk id="4" creationId="{FC92C89E-56C9-4917-BCED-B82E1F96520E}"/>
          </ac:inkMkLst>
        </pc:inkChg>
        <pc:inkChg chg="add">
          <ac:chgData name="Pavel Vondruska" userId="24a2312c-7ef1-48c2-8029-43e5bfc9aacb" providerId="ADAL" clId="{7159B00E-FCA5-48A1-919A-E417080C2BF7}" dt="2021-01-11T15:06:54.426" v="8016" actId="9405"/>
          <ac:inkMkLst>
            <pc:docMk/>
            <pc:sldMk cId="1857178865" sldId="307"/>
            <ac:inkMk id="6" creationId="{588D6B3A-6F0B-456E-AC37-5C8089CBC4BE}"/>
          </ac:inkMkLst>
        </pc:inkChg>
        <pc:inkChg chg="add">
          <ac:chgData name="Pavel Vondruska" userId="24a2312c-7ef1-48c2-8029-43e5bfc9aacb" providerId="ADAL" clId="{7159B00E-FCA5-48A1-919A-E417080C2BF7}" dt="2021-01-11T15:07:00.600" v="8017" actId="9405"/>
          <ac:inkMkLst>
            <pc:docMk/>
            <pc:sldMk cId="1857178865" sldId="307"/>
            <ac:inkMk id="7" creationId="{8298B3A9-3575-449C-B66B-89F7F6786801}"/>
          </ac:inkMkLst>
        </pc:inkChg>
        <pc:inkChg chg="add mod">
          <ac:chgData name="Pavel Vondruska" userId="24a2312c-7ef1-48c2-8029-43e5bfc9aacb" providerId="ADAL" clId="{7159B00E-FCA5-48A1-919A-E417080C2BF7}" dt="2021-01-11T15:07:11.531" v="8027"/>
          <ac:inkMkLst>
            <pc:docMk/>
            <pc:sldMk cId="1857178865" sldId="307"/>
            <ac:inkMk id="8" creationId="{79CBA594-9450-4939-9AB3-632D79CAC106}"/>
          </ac:inkMkLst>
        </pc:inkChg>
        <pc:inkChg chg="add mod">
          <ac:chgData name="Pavel Vondruska" userId="24a2312c-7ef1-48c2-8029-43e5bfc9aacb" providerId="ADAL" clId="{7159B00E-FCA5-48A1-919A-E417080C2BF7}" dt="2021-01-11T15:07:11.531" v="8027"/>
          <ac:inkMkLst>
            <pc:docMk/>
            <pc:sldMk cId="1857178865" sldId="307"/>
            <ac:inkMk id="10" creationId="{526D0262-5AD7-4412-966D-A8F70E639722}"/>
          </ac:inkMkLst>
        </pc:inkChg>
        <pc:inkChg chg="add mod">
          <ac:chgData name="Pavel Vondruska" userId="24a2312c-7ef1-48c2-8029-43e5bfc9aacb" providerId="ADAL" clId="{7159B00E-FCA5-48A1-919A-E417080C2BF7}" dt="2021-01-11T15:07:11.531" v="8027"/>
          <ac:inkMkLst>
            <pc:docMk/>
            <pc:sldMk cId="1857178865" sldId="307"/>
            <ac:inkMk id="11" creationId="{6009EF87-9CA7-46BB-B8C1-4EC3D52176E6}"/>
          </ac:inkMkLst>
        </pc:inkChg>
        <pc:inkChg chg="add mod">
          <ac:chgData name="Pavel Vondruska" userId="24a2312c-7ef1-48c2-8029-43e5bfc9aacb" providerId="ADAL" clId="{7159B00E-FCA5-48A1-919A-E417080C2BF7}" dt="2021-01-11T15:07:11.531" v="8027"/>
          <ac:inkMkLst>
            <pc:docMk/>
            <pc:sldMk cId="1857178865" sldId="307"/>
            <ac:inkMk id="12" creationId="{43EC55C1-3223-424B-8CD1-F6C8E34D87DA}"/>
          </ac:inkMkLst>
        </pc:inkChg>
        <pc:inkChg chg="add mod">
          <ac:chgData name="Pavel Vondruska" userId="24a2312c-7ef1-48c2-8029-43e5bfc9aacb" providerId="ADAL" clId="{7159B00E-FCA5-48A1-919A-E417080C2BF7}" dt="2021-01-11T15:07:11.531" v="8027"/>
          <ac:inkMkLst>
            <pc:docMk/>
            <pc:sldMk cId="1857178865" sldId="307"/>
            <ac:inkMk id="13" creationId="{A104C96C-D29F-4F3E-93F3-D95ACCD70989}"/>
          </ac:inkMkLst>
        </pc:inkChg>
        <pc:inkChg chg="add mod">
          <ac:chgData name="Pavel Vondruska" userId="24a2312c-7ef1-48c2-8029-43e5bfc9aacb" providerId="ADAL" clId="{7159B00E-FCA5-48A1-919A-E417080C2BF7}" dt="2021-01-11T15:07:11.531" v="8027"/>
          <ac:inkMkLst>
            <pc:docMk/>
            <pc:sldMk cId="1857178865" sldId="307"/>
            <ac:inkMk id="14" creationId="{D334FD1F-A83E-4F54-95C8-C82925F12632}"/>
          </ac:inkMkLst>
        </pc:inkChg>
        <pc:inkChg chg="add mod">
          <ac:chgData name="Pavel Vondruska" userId="24a2312c-7ef1-48c2-8029-43e5bfc9aacb" providerId="ADAL" clId="{7159B00E-FCA5-48A1-919A-E417080C2BF7}" dt="2021-01-11T15:07:11.531" v="8027"/>
          <ac:inkMkLst>
            <pc:docMk/>
            <pc:sldMk cId="1857178865" sldId="307"/>
            <ac:inkMk id="15" creationId="{5BED83F3-E530-43C2-94AB-B61ADBD8BFBE}"/>
          </ac:inkMkLst>
        </pc:inkChg>
        <pc:inkChg chg="add mod">
          <ac:chgData name="Pavel Vondruska" userId="24a2312c-7ef1-48c2-8029-43e5bfc9aacb" providerId="ADAL" clId="{7159B00E-FCA5-48A1-919A-E417080C2BF7}" dt="2021-01-11T15:07:20.266" v="8039"/>
          <ac:inkMkLst>
            <pc:docMk/>
            <pc:sldMk cId="1857178865" sldId="307"/>
            <ac:inkMk id="16" creationId="{2D1AE92B-B9CD-45BA-9B70-6741EF4515DD}"/>
          </ac:inkMkLst>
        </pc:inkChg>
        <pc:inkChg chg="add mod">
          <ac:chgData name="Pavel Vondruska" userId="24a2312c-7ef1-48c2-8029-43e5bfc9aacb" providerId="ADAL" clId="{7159B00E-FCA5-48A1-919A-E417080C2BF7}" dt="2021-01-11T15:07:20.266" v="8039"/>
          <ac:inkMkLst>
            <pc:docMk/>
            <pc:sldMk cId="1857178865" sldId="307"/>
            <ac:inkMk id="17" creationId="{11DAEA0E-8370-44AF-B9BA-05238BE3C4A2}"/>
          </ac:inkMkLst>
        </pc:inkChg>
        <pc:inkChg chg="add mod">
          <ac:chgData name="Pavel Vondruska" userId="24a2312c-7ef1-48c2-8029-43e5bfc9aacb" providerId="ADAL" clId="{7159B00E-FCA5-48A1-919A-E417080C2BF7}" dt="2021-01-11T15:07:20.266" v="8039"/>
          <ac:inkMkLst>
            <pc:docMk/>
            <pc:sldMk cId="1857178865" sldId="307"/>
            <ac:inkMk id="20" creationId="{12B6B9D5-6287-4F2C-BD77-E92C3BD967DC}"/>
          </ac:inkMkLst>
        </pc:inkChg>
        <pc:inkChg chg="add mod">
          <ac:chgData name="Pavel Vondruska" userId="24a2312c-7ef1-48c2-8029-43e5bfc9aacb" providerId="ADAL" clId="{7159B00E-FCA5-48A1-919A-E417080C2BF7}" dt="2021-01-11T15:07:20.266" v="8039"/>
          <ac:inkMkLst>
            <pc:docMk/>
            <pc:sldMk cId="1857178865" sldId="307"/>
            <ac:inkMk id="21" creationId="{4017810C-2EAC-4277-9576-729D060EE55F}"/>
          </ac:inkMkLst>
        </pc:inkChg>
        <pc:inkChg chg="add mod">
          <ac:chgData name="Pavel Vondruska" userId="24a2312c-7ef1-48c2-8029-43e5bfc9aacb" providerId="ADAL" clId="{7159B00E-FCA5-48A1-919A-E417080C2BF7}" dt="2021-01-11T15:07:20.266" v="8039"/>
          <ac:inkMkLst>
            <pc:docMk/>
            <pc:sldMk cId="1857178865" sldId="307"/>
            <ac:inkMk id="22" creationId="{A67883AA-22E6-4069-8828-7F71E24E4CEF}"/>
          </ac:inkMkLst>
        </pc:inkChg>
        <pc:inkChg chg="add mod">
          <ac:chgData name="Pavel Vondruska" userId="24a2312c-7ef1-48c2-8029-43e5bfc9aacb" providerId="ADAL" clId="{7159B00E-FCA5-48A1-919A-E417080C2BF7}" dt="2021-01-11T15:07:20.266" v="8039"/>
          <ac:inkMkLst>
            <pc:docMk/>
            <pc:sldMk cId="1857178865" sldId="307"/>
            <ac:inkMk id="23" creationId="{102E56BA-B118-46A6-8F92-77493E3865EE}"/>
          </ac:inkMkLst>
        </pc:inkChg>
        <pc:inkChg chg="add mod">
          <ac:chgData name="Pavel Vondruska" userId="24a2312c-7ef1-48c2-8029-43e5bfc9aacb" providerId="ADAL" clId="{7159B00E-FCA5-48A1-919A-E417080C2BF7}" dt="2021-01-11T15:07:20.266" v="8039"/>
          <ac:inkMkLst>
            <pc:docMk/>
            <pc:sldMk cId="1857178865" sldId="307"/>
            <ac:inkMk id="24" creationId="{85CA3DF2-63AE-4867-813A-F3963B157482}"/>
          </ac:inkMkLst>
        </pc:inkChg>
        <pc:inkChg chg="add mod">
          <ac:chgData name="Pavel Vondruska" userId="24a2312c-7ef1-48c2-8029-43e5bfc9aacb" providerId="ADAL" clId="{7159B00E-FCA5-48A1-919A-E417080C2BF7}" dt="2021-01-11T15:07:20.266" v="8039"/>
          <ac:inkMkLst>
            <pc:docMk/>
            <pc:sldMk cId="1857178865" sldId="307"/>
            <ac:inkMk id="26" creationId="{73E53CC3-F66E-4CAB-985D-6599E3C65B6A}"/>
          </ac:inkMkLst>
        </pc:inkChg>
        <pc:inkChg chg="add mod">
          <ac:chgData name="Pavel Vondruska" userId="24a2312c-7ef1-48c2-8029-43e5bfc9aacb" providerId="ADAL" clId="{7159B00E-FCA5-48A1-919A-E417080C2BF7}" dt="2021-01-11T15:07:20.266" v="8039"/>
          <ac:inkMkLst>
            <pc:docMk/>
            <pc:sldMk cId="1857178865" sldId="307"/>
            <ac:inkMk id="27" creationId="{BC4261E0-4A2A-4062-BAF1-BC934314942A}"/>
          </ac:inkMkLst>
        </pc:inkChg>
        <pc:inkChg chg="add mod">
          <ac:chgData name="Pavel Vondruska" userId="24a2312c-7ef1-48c2-8029-43e5bfc9aacb" providerId="ADAL" clId="{7159B00E-FCA5-48A1-919A-E417080C2BF7}" dt="2021-01-11T15:07:20.266" v="8039"/>
          <ac:inkMkLst>
            <pc:docMk/>
            <pc:sldMk cId="1857178865" sldId="307"/>
            <ac:inkMk id="28" creationId="{9754E6AE-AF59-42EF-9291-D326DBF7405B}"/>
          </ac:inkMkLst>
        </pc:inkChg>
        <pc:inkChg chg="add mod">
          <ac:chgData name="Pavel Vondruska" userId="24a2312c-7ef1-48c2-8029-43e5bfc9aacb" providerId="ADAL" clId="{7159B00E-FCA5-48A1-919A-E417080C2BF7}" dt="2021-01-11T15:07:20.266" v="8039"/>
          <ac:inkMkLst>
            <pc:docMk/>
            <pc:sldMk cId="1857178865" sldId="307"/>
            <ac:inkMk id="29" creationId="{0FEC7D07-42A3-41EF-8EFE-BB5785F996F6}"/>
          </ac:inkMkLst>
        </pc:inkChg>
        <pc:inkChg chg="add mod">
          <ac:chgData name="Pavel Vondruska" userId="24a2312c-7ef1-48c2-8029-43e5bfc9aacb" providerId="ADAL" clId="{7159B00E-FCA5-48A1-919A-E417080C2BF7}" dt="2021-01-11T15:07:20.266" v="8039"/>
          <ac:inkMkLst>
            <pc:docMk/>
            <pc:sldMk cId="1857178865" sldId="307"/>
            <ac:inkMk id="30" creationId="{8F5BA3BC-FEC5-433C-AD1C-0A6C76E79202}"/>
          </ac:inkMkLst>
        </pc:inkChg>
        <pc:inkChg chg="add mod">
          <ac:chgData name="Pavel Vondruska" userId="24a2312c-7ef1-48c2-8029-43e5bfc9aacb" providerId="ADAL" clId="{7159B00E-FCA5-48A1-919A-E417080C2BF7}" dt="2021-01-11T15:07:25.459" v="8048"/>
          <ac:inkMkLst>
            <pc:docMk/>
            <pc:sldMk cId="1857178865" sldId="307"/>
            <ac:inkMk id="32" creationId="{DF5F9467-DE9D-4CB9-9CBC-77CDA346FE7C}"/>
          </ac:inkMkLst>
        </pc:inkChg>
        <pc:inkChg chg="add mod">
          <ac:chgData name="Pavel Vondruska" userId="24a2312c-7ef1-48c2-8029-43e5bfc9aacb" providerId="ADAL" clId="{7159B00E-FCA5-48A1-919A-E417080C2BF7}" dt="2021-01-11T15:07:25.459" v="8048"/>
          <ac:inkMkLst>
            <pc:docMk/>
            <pc:sldMk cId="1857178865" sldId="307"/>
            <ac:inkMk id="33" creationId="{AA526852-F819-4A01-8F7C-9C8897AC0FA4}"/>
          </ac:inkMkLst>
        </pc:inkChg>
        <pc:inkChg chg="add mod">
          <ac:chgData name="Pavel Vondruska" userId="24a2312c-7ef1-48c2-8029-43e5bfc9aacb" providerId="ADAL" clId="{7159B00E-FCA5-48A1-919A-E417080C2BF7}" dt="2021-01-11T15:07:25.459" v="8048"/>
          <ac:inkMkLst>
            <pc:docMk/>
            <pc:sldMk cId="1857178865" sldId="307"/>
            <ac:inkMk id="34" creationId="{5E38467A-B7AD-403B-8507-71E8F1CBFBDA}"/>
          </ac:inkMkLst>
        </pc:inkChg>
        <pc:inkChg chg="add mod">
          <ac:chgData name="Pavel Vondruska" userId="24a2312c-7ef1-48c2-8029-43e5bfc9aacb" providerId="ADAL" clId="{7159B00E-FCA5-48A1-919A-E417080C2BF7}" dt="2021-01-11T15:07:25.459" v="8048"/>
          <ac:inkMkLst>
            <pc:docMk/>
            <pc:sldMk cId="1857178865" sldId="307"/>
            <ac:inkMk id="35" creationId="{B9C9D6CD-34D0-4275-96A0-4797C3443161}"/>
          </ac:inkMkLst>
        </pc:inkChg>
        <pc:inkChg chg="add mod">
          <ac:chgData name="Pavel Vondruska" userId="24a2312c-7ef1-48c2-8029-43e5bfc9aacb" providerId="ADAL" clId="{7159B00E-FCA5-48A1-919A-E417080C2BF7}" dt="2021-01-11T15:07:25.459" v="8048"/>
          <ac:inkMkLst>
            <pc:docMk/>
            <pc:sldMk cId="1857178865" sldId="307"/>
            <ac:inkMk id="36" creationId="{76241EA3-F0C2-47D3-89B2-637BD670B008}"/>
          </ac:inkMkLst>
        </pc:inkChg>
        <pc:inkChg chg="add mod">
          <ac:chgData name="Pavel Vondruska" userId="24a2312c-7ef1-48c2-8029-43e5bfc9aacb" providerId="ADAL" clId="{7159B00E-FCA5-48A1-919A-E417080C2BF7}" dt="2021-01-11T15:07:25.459" v="8048"/>
          <ac:inkMkLst>
            <pc:docMk/>
            <pc:sldMk cId="1857178865" sldId="307"/>
            <ac:inkMk id="37" creationId="{27998283-2010-4318-906F-4DB6F9506E79}"/>
          </ac:inkMkLst>
        </pc:inkChg>
        <pc:inkChg chg="add mod">
          <ac:chgData name="Pavel Vondruska" userId="24a2312c-7ef1-48c2-8029-43e5bfc9aacb" providerId="ADAL" clId="{7159B00E-FCA5-48A1-919A-E417080C2BF7}" dt="2021-01-11T15:07:25.459" v="8048"/>
          <ac:inkMkLst>
            <pc:docMk/>
            <pc:sldMk cId="1857178865" sldId="307"/>
            <ac:inkMk id="38" creationId="{D121771D-68FC-498B-8730-E36E8EC0B143}"/>
          </ac:inkMkLst>
        </pc:inkChg>
        <pc:inkChg chg="add mod">
          <ac:chgData name="Pavel Vondruska" userId="24a2312c-7ef1-48c2-8029-43e5bfc9aacb" providerId="ADAL" clId="{7159B00E-FCA5-48A1-919A-E417080C2BF7}" dt="2021-01-11T15:07:25.459" v="8048"/>
          <ac:inkMkLst>
            <pc:docMk/>
            <pc:sldMk cId="1857178865" sldId="307"/>
            <ac:inkMk id="39" creationId="{CA939D7E-64A3-445F-A72E-61DDE39A2125}"/>
          </ac:inkMkLst>
        </pc:inkChg>
        <pc:inkChg chg="add mod">
          <ac:chgData name="Pavel Vondruska" userId="24a2312c-7ef1-48c2-8029-43e5bfc9aacb" providerId="ADAL" clId="{7159B00E-FCA5-48A1-919A-E417080C2BF7}" dt="2021-01-11T15:07:46.454" v="8051"/>
          <ac:inkMkLst>
            <pc:docMk/>
            <pc:sldMk cId="1857178865" sldId="307"/>
            <ac:inkMk id="42" creationId="{DE1CF4F2-9E79-4820-BB4C-5055446D2D75}"/>
          </ac:inkMkLst>
        </pc:inkChg>
        <pc:inkChg chg="add mod">
          <ac:chgData name="Pavel Vondruska" userId="24a2312c-7ef1-48c2-8029-43e5bfc9aacb" providerId="ADAL" clId="{7159B00E-FCA5-48A1-919A-E417080C2BF7}" dt="2021-01-11T15:07:46.454" v="8051"/>
          <ac:inkMkLst>
            <pc:docMk/>
            <pc:sldMk cId="1857178865" sldId="307"/>
            <ac:inkMk id="43" creationId="{9FF23DCC-1C54-4823-AC23-6589C4E2E919}"/>
          </ac:inkMkLst>
        </pc:inkChg>
        <pc:inkChg chg="add mod">
          <ac:chgData name="Pavel Vondruska" userId="24a2312c-7ef1-48c2-8029-43e5bfc9aacb" providerId="ADAL" clId="{7159B00E-FCA5-48A1-919A-E417080C2BF7}" dt="2021-01-11T15:07:47.627" v="8054"/>
          <ac:inkMkLst>
            <pc:docMk/>
            <pc:sldMk cId="1857178865" sldId="307"/>
            <ac:inkMk id="45" creationId="{A3F7BF69-F005-45F6-9A2C-732928AC4912}"/>
          </ac:inkMkLst>
        </pc:inkChg>
        <pc:inkChg chg="add mod">
          <ac:chgData name="Pavel Vondruska" userId="24a2312c-7ef1-48c2-8029-43e5bfc9aacb" providerId="ADAL" clId="{7159B00E-FCA5-48A1-919A-E417080C2BF7}" dt="2021-01-11T15:07:47.627" v="8054"/>
          <ac:inkMkLst>
            <pc:docMk/>
            <pc:sldMk cId="1857178865" sldId="307"/>
            <ac:inkMk id="46" creationId="{027390E3-EDCA-4398-BCD6-9035677A6A53}"/>
          </ac:inkMkLst>
        </pc:inkChg>
        <pc:inkChg chg="add">
          <ac:chgData name="Pavel Vondruska" userId="24a2312c-7ef1-48c2-8029-43e5bfc9aacb" providerId="ADAL" clId="{7159B00E-FCA5-48A1-919A-E417080C2BF7}" dt="2021-01-11T15:07:56.835" v="8055" actId="9405"/>
          <ac:inkMkLst>
            <pc:docMk/>
            <pc:sldMk cId="1857178865" sldId="307"/>
            <ac:inkMk id="48" creationId="{E4374249-F3BD-4051-84EC-591E09466DD6}"/>
          </ac:inkMkLst>
        </pc:inkChg>
        <pc:inkChg chg="add">
          <ac:chgData name="Pavel Vondruska" userId="24a2312c-7ef1-48c2-8029-43e5bfc9aacb" providerId="ADAL" clId="{7159B00E-FCA5-48A1-919A-E417080C2BF7}" dt="2021-01-11T15:08:13.620" v="8056" actId="9405"/>
          <ac:inkMkLst>
            <pc:docMk/>
            <pc:sldMk cId="1857178865" sldId="307"/>
            <ac:inkMk id="49" creationId="{25A6ECC4-AE04-4DFF-88ED-76B292F1BD16}"/>
          </ac:inkMkLst>
        </pc:inkChg>
        <pc:inkChg chg="add">
          <ac:chgData name="Pavel Vondruska" userId="24a2312c-7ef1-48c2-8029-43e5bfc9aacb" providerId="ADAL" clId="{7159B00E-FCA5-48A1-919A-E417080C2BF7}" dt="2021-01-11T15:08:18.486" v="8057" actId="9405"/>
          <ac:inkMkLst>
            <pc:docMk/>
            <pc:sldMk cId="1857178865" sldId="307"/>
            <ac:inkMk id="50" creationId="{7F71C187-D831-4285-9EE8-089E6452C5AB}"/>
          </ac:inkMkLst>
        </pc:inkChg>
        <pc:inkChg chg="add mod">
          <ac:chgData name="Pavel Vondruska" userId="24a2312c-7ef1-48c2-8029-43e5bfc9aacb" providerId="ADAL" clId="{7159B00E-FCA5-48A1-919A-E417080C2BF7}" dt="2021-01-11T15:09:07.939" v="8064"/>
          <ac:inkMkLst>
            <pc:docMk/>
            <pc:sldMk cId="1857178865" sldId="307"/>
            <ac:inkMk id="51" creationId="{1676DEE0-544B-47C3-B990-4406380C6331}"/>
          </ac:inkMkLst>
        </pc:inkChg>
        <pc:inkChg chg="add">
          <ac:chgData name="Pavel Vondruska" userId="24a2312c-7ef1-48c2-8029-43e5bfc9aacb" providerId="ADAL" clId="{7159B00E-FCA5-48A1-919A-E417080C2BF7}" dt="2021-01-11T15:08:33.954" v="8059" actId="9405"/>
          <ac:inkMkLst>
            <pc:docMk/>
            <pc:sldMk cId="1857178865" sldId="307"/>
            <ac:inkMk id="52" creationId="{3CC1839D-4EC9-420F-9C4D-03F80CC5E6B5}"/>
          </ac:inkMkLst>
        </pc:inkChg>
        <pc:inkChg chg="add mod">
          <ac:chgData name="Pavel Vondruska" userId="24a2312c-7ef1-48c2-8029-43e5bfc9aacb" providerId="ADAL" clId="{7159B00E-FCA5-48A1-919A-E417080C2BF7}" dt="2021-01-11T15:09:07.939" v="8064"/>
          <ac:inkMkLst>
            <pc:docMk/>
            <pc:sldMk cId="1857178865" sldId="307"/>
            <ac:inkMk id="53" creationId="{76E98D3C-0CD5-4503-A813-2F13E254CFEA}"/>
          </ac:inkMkLst>
        </pc:inkChg>
        <pc:inkChg chg="add">
          <ac:chgData name="Pavel Vondruska" userId="24a2312c-7ef1-48c2-8029-43e5bfc9aacb" providerId="ADAL" clId="{7159B00E-FCA5-48A1-919A-E417080C2BF7}" dt="2021-01-11T15:09:05.999" v="8062" actId="9405"/>
          <ac:inkMkLst>
            <pc:docMk/>
            <pc:sldMk cId="1857178865" sldId="307"/>
            <ac:inkMk id="55" creationId="{F8046BAD-5010-45B8-8055-B58315D84C79}"/>
          </ac:inkMkLst>
        </pc:inkChg>
        <pc:inkChg chg="add mod">
          <ac:chgData name="Pavel Vondruska" userId="24a2312c-7ef1-48c2-8029-43e5bfc9aacb" providerId="ADAL" clId="{7159B00E-FCA5-48A1-919A-E417080C2BF7}" dt="2021-01-11T15:09:07.939" v="8064"/>
          <ac:inkMkLst>
            <pc:docMk/>
            <pc:sldMk cId="1857178865" sldId="307"/>
            <ac:inkMk id="56" creationId="{DAF766B2-34E7-47A7-88C9-CA71AAEDA913}"/>
          </ac:inkMkLst>
        </pc:inkChg>
      </pc:sldChg>
      <pc:sldChg chg="del">
        <pc:chgData name="Pavel Vondruska" userId="24a2312c-7ef1-48c2-8029-43e5bfc9aacb" providerId="ADAL" clId="{7159B00E-FCA5-48A1-919A-E417080C2BF7}" dt="2021-01-10T20:39:44.078" v="58" actId="2696"/>
        <pc:sldMkLst>
          <pc:docMk/>
          <pc:sldMk cId="2008727555" sldId="307"/>
        </pc:sldMkLst>
      </pc:sldChg>
      <pc:sldChg chg="del">
        <pc:chgData name="Pavel Vondruska" userId="24a2312c-7ef1-48c2-8029-43e5bfc9aacb" providerId="ADAL" clId="{7159B00E-FCA5-48A1-919A-E417080C2BF7}" dt="2021-01-10T20:39:45.424" v="60" actId="2696"/>
        <pc:sldMkLst>
          <pc:docMk/>
          <pc:sldMk cId="253448706" sldId="308"/>
        </pc:sldMkLst>
      </pc:sldChg>
      <pc:sldChg chg="modSp add">
        <pc:chgData name="Pavel Vondruska" userId="24a2312c-7ef1-48c2-8029-43e5bfc9aacb" providerId="ADAL" clId="{7159B00E-FCA5-48A1-919A-E417080C2BF7}" dt="2021-01-10T23:13:17.132" v="5233" actId="20577"/>
        <pc:sldMkLst>
          <pc:docMk/>
          <pc:sldMk cId="1275920844" sldId="308"/>
        </pc:sldMkLst>
        <pc:spChg chg="mod">
          <ac:chgData name="Pavel Vondruska" userId="24a2312c-7ef1-48c2-8029-43e5bfc9aacb" providerId="ADAL" clId="{7159B00E-FCA5-48A1-919A-E417080C2BF7}" dt="2021-01-10T22:10:31.422" v="2055" actId="20577"/>
          <ac:spMkLst>
            <pc:docMk/>
            <pc:sldMk cId="1275920844" sldId="308"/>
            <ac:spMk id="2" creationId="{7BDAD1A8-87C9-415E-8BF3-E3903947F3F6}"/>
          </ac:spMkLst>
        </pc:spChg>
        <pc:spChg chg="mod">
          <ac:chgData name="Pavel Vondruska" userId="24a2312c-7ef1-48c2-8029-43e5bfc9aacb" providerId="ADAL" clId="{7159B00E-FCA5-48A1-919A-E417080C2BF7}" dt="2021-01-10T23:13:17.132" v="5233" actId="20577"/>
          <ac:spMkLst>
            <pc:docMk/>
            <pc:sldMk cId="1275920844" sldId="308"/>
            <ac:spMk id="9" creationId="{DB98EE2E-131F-4B2F-9E1A-3FC8CB70CB7A}"/>
          </ac:spMkLst>
        </pc:spChg>
      </pc:sldChg>
      <pc:sldChg chg="del">
        <pc:chgData name="Pavel Vondruska" userId="24a2312c-7ef1-48c2-8029-43e5bfc9aacb" providerId="ADAL" clId="{7159B00E-FCA5-48A1-919A-E417080C2BF7}" dt="2021-01-10T20:39:30.293" v="47" actId="2696"/>
        <pc:sldMkLst>
          <pc:docMk/>
          <pc:sldMk cId="305762373" sldId="309"/>
        </pc:sldMkLst>
      </pc:sldChg>
      <pc:sldChg chg="modSp add del">
        <pc:chgData name="Pavel Vondruska" userId="24a2312c-7ef1-48c2-8029-43e5bfc9aacb" providerId="ADAL" clId="{7159B00E-FCA5-48A1-919A-E417080C2BF7}" dt="2021-01-10T23:01:57.132" v="4109" actId="2696"/>
        <pc:sldMkLst>
          <pc:docMk/>
          <pc:sldMk cId="1129220882" sldId="309"/>
        </pc:sldMkLst>
        <pc:spChg chg="mod">
          <ac:chgData name="Pavel Vondruska" userId="24a2312c-7ef1-48c2-8029-43e5bfc9aacb" providerId="ADAL" clId="{7159B00E-FCA5-48A1-919A-E417080C2BF7}" dt="2021-01-10T22:10:44.895" v="2081" actId="20577"/>
          <ac:spMkLst>
            <pc:docMk/>
            <pc:sldMk cId="1129220882" sldId="309"/>
            <ac:spMk id="2" creationId="{7BDAD1A8-87C9-415E-8BF3-E3903947F3F6}"/>
          </ac:spMkLst>
        </pc:spChg>
      </pc:sldChg>
      <pc:sldChg chg="addSp delSp modSp add ord">
        <pc:chgData name="Pavel Vondruska" userId="24a2312c-7ef1-48c2-8029-43e5bfc9aacb" providerId="ADAL" clId="{7159B00E-FCA5-48A1-919A-E417080C2BF7}" dt="2021-01-11T14:42:35.563" v="7726"/>
        <pc:sldMkLst>
          <pc:docMk/>
          <pc:sldMk cId="3999154649" sldId="310"/>
        </pc:sldMkLst>
        <pc:spChg chg="del mod ord">
          <ac:chgData name="Pavel Vondruska" userId="24a2312c-7ef1-48c2-8029-43e5bfc9aacb" providerId="ADAL" clId="{7159B00E-FCA5-48A1-919A-E417080C2BF7}" dt="2021-01-10T22:16:41.868" v="2283" actId="478"/>
          <ac:spMkLst>
            <pc:docMk/>
            <pc:sldMk cId="3999154649" sldId="310"/>
            <ac:spMk id="2" creationId="{7BDAD1A8-87C9-415E-8BF3-E3903947F3F6}"/>
          </ac:spMkLst>
        </pc:spChg>
        <pc:spChg chg="add mod">
          <ac:chgData name="Pavel Vondruska" userId="24a2312c-7ef1-48c2-8029-43e5bfc9aacb" providerId="ADAL" clId="{7159B00E-FCA5-48A1-919A-E417080C2BF7}" dt="2021-01-11T12:57:38.441" v="7521" actId="1076"/>
          <ac:spMkLst>
            <pc:docMk/>
            <pc:sldMk cId="3999154649" sldId="310"/>
            <ac:spMk id="5" creationId="{72743041-2D75-437B-AAE2-B965CD3872A6}"/>
          </ac:spMkLst>
        </pc:spChg>
        <pc:spChg chg="add del mod">
          <ac:chgData name="Pavel Vondruska" userId="24a2312c-7ef1-48c2-8029-43e5bfc9aacb" providerId="ADAL" clId="{7159B00E-FCA5-48A1-919A-E417080C2BF7}" dt="2021-01-10T22:16:44.600" v="2284" actId="478"/>
          <ac:spMkLst>
            <pc:docMk/>
            <pc:sldMk cId="3999154649" sldId="310"/>
            <ac:spMk id="7" creationId="{68D51381-22E1-4A6C-B2F9-E352B9837101}"/>
          </ac:spMkLst>
        </pc:spChg>
        <pc:spChg chg="del">
          <ac:chgData name="Pavel Vondruska" userId="24a2312c-7ef1-48c2-8029-43e5bfc9aacb" providerId="ADAL" clId="{7159B00E-FCA5-48A1-919A-E417080C2BF7}" dt="2021-01-10T22:15:39.491" v="2268" actId="478"/>
          <ac:spMkLst>
            <pc:docMk/>
            <pc:sldMk cId="3999154649" sldId="310"/>
            <ac:spMk id="9" creationId="{DB98EE2E-131F-4B2F-9E1A-3FC8CB70CB7A}"/>
          </ac:spMkLst>
        </pc:spChg>
        <pc:spChg chg="add mod">
          <ac:chgData name="Pavel Vondruska" userId="24a2312c-7ef1-48c2-8029-43e5bfc9aacb" providerId="ADAL" clId="{7159B00E-FCA5-48A1-919A-E417080C2BF7}" dt="2021-01-10T22:21:19.759" v="2298" actId="1076"/>
          <ac:spMkLst>
            <pc:docMk/>
            <pc:sldMk cId="3999154649" sldId="310"/>
            <ac:spMk id="10" creationId="{D64ADC25-C2FC-4487-8B32-11D8997F9A97}"/>
          </ac:spMkLst>
        </pc:spChg>
        <pc:grpChg chg="mod">
          <ac:chgData name="Pavel Vondruska" userId="24a2312c-7ef1-48c2-8029-43e5bfc9aacb" providerId="ADAL" clId="{7159B00E-FCA5-48A1-919A-E417080C2BF7}" dt="2021-01-11T14:40:26.641" v="7695"/>
          <ac:grpSpMkLst>
            <pc:docMk/>
            <pc:sldMk cId="3999154649" sldId="310"/>
            <ac:grpSpMk id="11" creationId="{3C8FEFFE-F994-472C-BF21-50E065FC89E1}"/>
          </ac:grpSpMkLst>
        </pc:grpChg>
        <pc:grpChg chg="mod">
          <ac:chgData name="Pavel Vondruska" userId="24a2312c-7ef1-48c2-8029-43e5bfc9aacb" providerId="ADAL" clId="{7159B00E-FCA5-48A1-919A-E417080C2BF7}" dt="2021-01-11T14:40:38.108" v="7698"/>
          <ac:grpSpMkLst>
            <pc:docMk/>
            <pc:sldMk cId="3999154649" sldId="310"/>
            <ac:grpSpMk id="14" creationId="{62FE4197-EC47-4BBF-9728-D8AD811F56C9}"/>
          </ac:grpSpMkLst>
        </pc:grpChg>
        <pc:grpChg chg="mod">
          <ac:chgData name="Pavel Vondruska" userId="24a2312c-7ef1-48c2-8029-43e5bfc9aacb" providerId="ADAL" clId="{7159B00E-FCA5-48A1-919A-E417080C2BF7}" dt="2021-01-11T14:40:39.765" v="7701"/>
          <ac:grpSpMkLst>
            <pc:docMk/>
            <pc:sldMk cId="3999154649" sldId="310"/>
            <ac:grpSpMk id="17" creationId="{021A14DC-8C84-40C2-A7F2-9044F73C1BDE}"/>
          </ac:grpSpMkLst>
        </pc:grpChg>
        <pc:grpChg chg="mod">
          <ac:chgData name="Pavel Vondruska" userId="24a2312c-7ef1-48c2-8029-43e5bfc9aacb" providerId="ADAL" clId="{7159B00E-FCA5-48A1-919A-E417080C2BF7}" dt="2021-01-11T14:40:44.533" v="7704"/>
          <ac:grpSpMkLst>
            <pc:docMk/>
            <pc:sldMk cId="3999154649" sldId="310"/>
            <ac:grpSpMk id="20" creationId="{ED2F673B-DC32-4036-BCFC-65AC0898163B}"/>
          </ac:grpSpMkLst>
        </pc:grpChg>
        <pc:grpChg chg="mod">
          <ac:chgData name="Pavel Vondruska" userId="24a2312c-7ef1-48c2-8029-43e5bfc9aacb" providerId="ADAL" clId="{7159B00E-FCA5-48A1-919A-E417080C2BF7}" dt="2021-01-11T14:40:45.920" v="7707"/>
          <ac:grpSpMkLst>
            <pc:docMk/>
            <pc:sldMk cId="3999154649" sldId="310"/>
            <ac:grpSpMk id="23" creationId="{36EE06F7-6DD9-4536-9422-024ABBBB3DA9}"/>
          </ac:grpSpMkLst>
        </pc:grpChg>
        <pc:grpChg chg="mod">
          <ac:chgData name="Pavel Vondruska" userId="24a2312c-7ef1-48c2-8029-43e5bfc9aacb" providerId="ADAL" clId="{7159B00E-FCA5-48A1-919A-E417080C2BF7}" dt="2021-01-11T14:41:33.016" v="7714"/>
          <ac:grpSpMkLst>
            <pc:docMk/>
            <pc:sldMk cId="3999154649" sldId="310"/>
            <ac:grpSpMk id="30" creationId="{20D2AC7D-FAF3-440D-BF90-B8513B531D25}"/>
          </ac:grpSpMkLst>
        </pc:grpChg>
        <pc:grpChg chg="mod">
          <ac:chgData name="Pavel Vondruska" userId="24a2312c-7ef1-48c2-8029-43e5bfc9aacb" providerId="ADAL" clId="{7159B00E-FCA5-48A1-919A-E417080C2BF7}" dt="2021-01-11T14:41:37.563" v="7720"/>
          <ac:grpSpMkLst>
            <pc:docMk/>
            <pc:sldMk cId="3999154649" sldId="310"/>
            <ac:grpSpMk id="36" creationId="{7502BABB-C757-4AD2-86CD-76F6EFA43140}"/>
          </ac:grpSpMkLst>
        </pc:grpChg>
        <pc:grpChg chg="mod">
          <ac:chgData name="Pavel Vondruska" userId="24a2312c-7ef1-48c2-8029-43e5bfc9aacb" providerId="ADAL" clId="{7159B00E-FCA5-48A1-919A-E417080C2BF7}" dt="2021-01-11T14:41:39.359" v="7723"/>
          <ac:grpSpMkLst>
            <pc:docMk/>
            <pc:sldMk cId="3999154649" sldId="310"/>
            <ac:grpSpMk id="39" creationId="{E430EB57-2108-44AD-8EF9-35B0EC8714F5}"/>
          </ac:grpSpMkLst>
        </pc:grpChg>
        <pc:grpChg chg="mod">
          <ac:chgData name="Pavel Vondruska" userId="24a2312c-7ef1-48c2-8029-43e5bfc9aacb" providerId="ADAL" clId="{7159B00E-FCA5-48A1-919A-E417080C2BF7}" dt="2021-01-11T14:42:35.563" v="7726"/>
          <ac:grpSpMkLst>
            <pc:docMk/>
            <pc:sldMk cId="3999154649" sldId="310"/>
            <ac:grpSpMk id="42" creationId="{8F01668E-F0FA-4AE4-BAD5-2B43A0F5CA6F}"/>
          </ac:grpSpMkLst>
        </pc:grpChg>
        <pc:picChg chg="del">
          <ac:chgData name="Pavel Vondruska" userId="24a2312c-7ef1-48c2-8029-43e5bfc9aacb" providerId="ADAL" clId="{7159B00E-FCA5-48A1-919A-E417080C2BF7}" dt="2021-01-10T22:15:43.777" v="2270" actId="478"/>
          <ac:picMkLst>
            <pc:docMk/>
            <pc:sldMk cId="3999154649" sldId="310"/>
            <ac:picMk id="3" creationId="{261C2B9F-9796-4406-8423-983137B55142}"/>
          </ac:picMkLst>
        </pc:picChg>
        <pc:picChg chg="add mod ord">
          <ac:chgData name="Pavel Vondruska" userId="24a2312c-7ef1-48c2-8029-43e5bfc9aacb" providerId="ADAL" clId="{7159B00E-FCA5-48A1-919A-E417080C2BF7}" dt="2021-01-11T12:18:34.572" v="7417" actId="1076"/>
          <ac:picMkLst>
            <pc:docMk/>
            <pc:sldMk cId="3999154649" sldId="310"/>
            <ac:picMk id="4" creationId="{21822876-D04B-4697-939A-82E5A8A82664}"/>
          </ac:picMkLst>
        </pc:picChg>
        <pc:picChg chg="del">
          <ac:chgData name="Pavel Vondruska" userId="24a2312c-7ef1-48c2-8029-43e5bfc9aacb" providerId="ADAL" clId="{7159B00E-FCA5-48A1-919A-E417080C2BF7}" dt="2021-01-10T22:15:45.032" v="2271" actId="478"/>
          <ac:picMkLst>
            <pc:docMk/>
            <pc:sldMk cId="3999154649" sldId="310"/>
            <ac:picMk id="5" creationId="{4C9287E5-02AE-4F5E-8C99-2E69D267604F}"/>
          </ac:picMkLst>
        </pc:picChg>
        <pc:picChg chg="add mod ord modCrop">
          <ac:chgData name="Pavel Vondruska" userId="24a2312c-7ef1-48c2-8029-43e5bfc9aacb" providerId="ADAL" clId="{7159B00E-FCA5-48A1-919A-E417080C2BF7}" dt="2021-01-10T22:21:00.872" v="2294" actId="14861"/>
          <ac:picMkLst>
            <pc:docMk/>
            <pc:sldMk cId="3999154649" sldId="310"/>
            <ac:picMk id="8" creationId="{80F59309-273E-40B4-868E-72E82A0B0E92}"/>
          </ac:picMkLst>
        </pc:picChg>
        <pc:inkChg chg="add">
          <ac:chgData name="Pavel Vondruska" userId="24a2312c-7ef1-48c2-8029-43e5bfc9aacb" providerId="ADAL" clId="{7159B00E-FCA5-48A1-919A-E417080C2BF7}" dt="2021-01-11T14:39:16.482" v="7690" actId="9405"/>
          <ac:inkMkLst>
            <pc:docMk/>
            <pc:sldMk cId="3999154649" sldId="310"/>
            <ac:inkMk id="2" creationId="{889E58F7-3608-4551-BD48-2707C0E528B4}"/>
          </ac:inkMkLst>
        </pc:inkChg>
        <pc:inkChg chg="add">
          <ac:chgData name="Pavel Vondruska" userId="24a2312c-7ef1-48c2-8029-43e5bfc9aacb" providerId="ADAL" clId="{7159B00E-FCA5-48A1-919A-E417080C2BF7}" dt="2021-01-11T14:40:23.695" v="7691" actId="9405"/>
          <ac:inkMkLst>
            <pc:docMk/>
            <pc:sldMk cId="3999154649" sldId="310"/>
            <ac:inkMk id="3" creationId="{70A29D8C-6A7A-4502-9630-1C75FF9462CB}"/>
          </ac:inkMkLst>
        </pc:inkChg>
        <pc:inkChg chg="add mod">
          <ac:chgData name="Pavel Vondruska" userId="24a2312c-7ef1-48c2-8029-43e5bfc9aacb" providerId="ADAL" clId="{7159B00E-FCA5-48A1-919A-E417080C2BF7}" dt="2021-01-11T14:40:26.641" v="7695"/>
          <ac:inkMkLst>
            <pc:docMk/>
            <pc:sldMk cId="3999154649" sldId="310"/>
            <ac:inkMk id="6" creationId="{F3617D0F-65CD-449D-8551-2E1E44D0CA34}"/>
          </ac:inkMkLst>
        </pc:inkChg>
        <pc:inkChg chg="add mod">
          <ac:chgData name="Pavel Vondruska" userId="24a2312c-7ef1-48c2-8029-43e5bfc9aacb" providerId="ADAL" clId="{7159B00E-FCA5-48A1-919A-E417080C2BF7}" dt="2021-01-11T14:40:26.641" v="7695"/>
          <ac:inkMkLst>
            <pc:docMk/>
            <pc:sldMk cId="3999154649" sldId="310"/>
            <ac:inkMk id="7" creationId="{A11F3091-9177-4480-9420-434B8B4FAEDB}"/>
          </ac:inkMkLst>
        </pc:inkChg>
        <pc:inkChg chg="add mod">
          <ac:chgData name="Pavel Vondruska" userId="24a2312c-7ef1-48c2-8029-43e5bfc9aacb" providerId="ADAL" clId="{7159B00E-FCA5-48A1-919A-E417080C2BF7}" dt="2021-01-11T14:40:26.641" v="7695"/>
          <ac:inkMkLst>
            <pc:docMk/>
            <pc:sldMk cId="3999154649" sldId="310"/>
            <ac:inkMk id="9" creationId="{537F9F10-60A3-4A57-B474-83A95F41EC70}"/>
          </ac:inkMkLst>
        </pc:inkChg>
        <pc:inkChg chg="add mod">
          <ac:chgData name="Pavel Vondruska" userId="24a2312c-7ef1-48c2-8029-43e5bfc9aacb" providerId="ADAL" clId="{7159B00E-FCA5-48A1-919A-E417080C2BF7}" dt="2021-01-11T14:40:38.108" v="7698"/>
          <ac:inkMkLst>
            <pc:docMk/>
            <pc:sldMk cId="3999154649" sldId="310"/>
            <ac:inkMk id="12" creationId="{B2D10B2D-C11D-4471-BE66-B25323CD1CAB}"/>
          </ac:inkMkLst>
        </pc:inkChg>
        <pc:inkChg chg="add mod">
          <ac:chgData name="Pavel Vondruska" userId="24a2312c-7ef1-48c2-8029-43e5bfc9aacb" providerId="ADAL" clId="{7159B00E-FCA5-48A1-919A-E417080C2BF7}" dt="2021-01-11T14:40:38.108" v="7698"/>
          <ac:inkMkLst>
            <pc:docMk/>
            <pc:sldMk cId="3999154649" sldId="310"/>
            <ac:inkMk id="13" creationId="{C09D32FC-81F1-4F16-8C5A-03CD54574100}"/>
          </ac:inkMkLst>
        </pc:inkChg>
        <pc:inkChg chg="add mod">
          <ac:chgData name="Pavel Vondruska" userId="24a2312c-7ef1-48c2-8029-43e5bfc9aacb" providerId="ADAL" clId="{7159B00E-FCA5-48A1-919A-E417080C2BF7}" dt="2021-01-11T14:40:39.765" v="7701"/>
          <ac:inkMkLst>
            <pc:docMk/>
            <pc:sldMk cId="3999154649" sldId="310"/>
            <ac:inkMk id="15" creationId="{42DCF4B2-5184-40A5-89CD-9AD80A8E51C1}"/>
          </ac:inkMkLst>
        </pc:inkChg>
        <pc:inkChg chg="add mod">
          <ac:chgData name="Pavel Vondruska" userId="24a2312c-7ef1-48c2-8029-43e5bfc9aacb" providerId="ADAL" clId="{7159B00E-FCA5-48A1-919A-E417080C2BF7}" dt="2021-01-11T14:40:39.765" v="7701"/>
          <ac:inkMkLst>
            <pc:docMk/>
            <pc:sldMk cId="3999154649" sldId="310"/>
            <ac:inkMk id="16" creationId="{BA2CC9F1-1E58-47F8-A7C6-2C3F0698A5E0}"/>
          </ac:inkMkLst>
        </pc:inkChg>
        <pc:inkChg chg="add mod">
          <ac:chgData name="Pavel Vondruska" userId="24a2312c-7ef1-48c2-8029-43e5bfc9aacb" providerId="ADAL" clId="{7159B00E-FCA5-48A1-919A-E417080C2BF7}" dt="2021-01-11T14:40:44.533" v="7704"/>
          <ac:inkMkLst>
            <pc:docMk/>
            <pc:sldMk cId="3999154649" sldId="310"/>
            <ac:inkMk id="18" creationId="{36D3DB8C-652D-465C-9D5C-A2318D4CB18D}"/>
          </ac:inkMkLst>
        </pc:inkChg>
        <pc:inkChg chg="add mod">
          <ac:chgData name="Pavel Vondruska" userId="24a2312c-7ef1-48c2-8029-43e5bfc9aacb" providerId="ADAL" clId="{7159B00E-FCA5-48A1-919A-E417080C2BF7}" dt="2021-01-11T14:40:44.533" v="7704"/>
          <ac:inkMkLst>
            <pc:docMk/>
            <pc:sldMk cId="3999154649" sldId="310"/>
            <ac:inkMk id="19" creationId="{2D084ABB-28E8-4BA0-A215-11D6E133DA52}"/>
          </ac:inkMkLst>
        </pc:inkChg>
        <pc:inkChg chg="add mod">
          <ac:chgData name="Pavel Vondruska" userId="24a2312c-7ef1-48c2-8029-43e5bfc9aacb" providerId="ADAL" clId="{7159B00E-FCA5-48A1-919A-E417080C2BF7}" dt="2021-01-11T14:40:45.920" v="7707"/>
          <ac:inkMkLst>
            <pc:docMk/>
            <pc:sldMk cId="3999154649" sldId="310"/>
            <ac:inkMk id="21" creationId="{DCADDFF6-B123-4F8F-8DF7-DB74A71C19FE}"/>
          </ac:inkMkLst>
        </pc:inkChg>
        <pc:inkChg chg="add mod">
          <ac:chgData name="Pavel Vondruska" userId="24a2312c-7ef1-48c2-8029-43e5bfc9aacb" providerId="ADAL" clId="{7159B00E-FCA5-48A1-919A-E417080C2BF7}" dt="2021-01-11T14:40:45.920" v="7707"/>
          <ac:inkMkLst>
            <pc:docMk/>
            <pc:sldMk cId="3999154649" sldId="310"/>
            <ac:inkMk id="22" creationId="{FC6A858D-F436-4F8A-B4E3-6E30D4D68F87}"/>
          </ac:inkMkLst>
        </pc:inkChg>
        <pc:inkChg chg="add mod">
          <ac:chgData name="Pavel Vondruska" userId="24a2312c-7ef1-48c2-8029-43e5bfc9aacb" providerId="ADAL" clId="{7159B00E-FCA5-48A1-919A-E417080C2BF7}" dt="2021-01-11T14:41:33.016" v="7714"/>
          <ac:inkMkLst>
            <pc:docMk/>
            <pc:sldMk cId="3999154649" sldId="310"/>
            <ac:inkMk id="24" creationId="{B6DDCCFF-7242-4155-8DFE-A5ECAC285B98}"/>
          </ac:inkMkLst>
        </pc:inkChg>
        <pc:inkChg chg="add mod">
          <ac:chgData name="Pavel Vondruska" userId="24a2312c-7ef1-48c2-8029-43e5bfc9aacb" providerId="ADAL" clId="{7159B00E-FCA5-48A1-919A-E417080C2BF7}" dt="2021-01-11T14:41:33.016" v="7714"/>
          <ac:inkMkLst>
            <pc:docMk/>
            <pc:sldMk cId="3999154649" sldId="310"/>
            <ac:inkMk id="25" creationId="{9D731003-1102-459D-BE55-618D4A298626}"/>
          </ac:inkMkLst>
        </pc:inkChg>
        <pc:inkChg chg="add mod">
          <ac:chgData name="Pavel Vondruska" userId="24a2312c-7ef1-48c2-8029-43e5bfc9aacb" providerId="ADAL" clId="{7159B00E-FCA5-48A1-919A-E417080C2BF7}" dt="2021-01-11T14:41:33.016" v="7714"/>
          <ac:inkMkLst>
            <pc:docMk/>
            <pc:sldMk cId="3999154649" sldId="310"/>
            <ac:inkMk id="26" creationId="{5FF9EF99-1113-4D9A-9159-97C8FB214E3E}"/>
          </ac:inkMkLst>
        </pc:inkChg>
        <pc:inkChg chg="add mod">
          <ac:chgData name="Pavel Vondruska" userId="24a2312c-7ef1-48c2-8029-43e5bfc9aacb" providerId="ADAL" clId="{7159B00E-FCA5-48A1-919A-E417080C2BF7}" dt="2021-01-11T14:41:33.016" v="7714"/>
          <ac:inkMkLst>
            <pc:docMk/>
            <pc:sldMk cId="3999154649" sldId="310"/>
            <ac:inkMk id="27" creationId="{5BEC84FA-FCBB-4ABC-BF58-EAE9738BD9AF}"/>
          </ac:inkMkLst>
        </pc:inkChg>
        <pc:inkChg chg="add mod">
          <ac:chgData name="Pavel Vondruska" userId="24a2312c-7ef1-48c2-8029-43e5bfc9aacb" providerId="ADAL" clId="{7159B00E-FCA5-48A1-919A-E417080C2BF7}" dt="2021-01-11T14:41:33.016" v="7714"/>
          <ac:inkMkLst>
            <pc:docMk/>
            <pc:sldMk cId="3999154649" sldId="310"/>
            <ac:inkMk id="28" creationId="{B6A6C771-0022-44E5-B465-5F8903CA4D03}"/>
          </ac:inkMkLst>
        </pc:inkChg>
        <pc:inkChg chg="add mod">
          <ac:chgData name="Pavel Vondruska" userId="24a2312c-7ef1-48c2-8029-43e5bfc9aacb" providerId="ADAL" clId="{7159B00E-FCA5-48A1-919A-E417080C2BF7}" dt="2021-01-11T14:41:33.016" v="7714"/>
          <ac:inkMkLst>
            <pc:docMk/>
            <pc:sldMk cId="3999154649" sldId="310"/>
            <ac:inkMk id="29" creationId="{C4FFF4D6-EA2A-4F81-A613-AC77C2FE9985}"/>
          </ac:inkMkLst>
        </pc:inkChg>
        <pc:inkChg chg="add mod">
          <ac:chgData name="Pavel Vondruska" userId="24a2312c-7ef1-48c2-8029-43e5bfc9aacb" providerId="ADAL" clId="{7159B00E-FCA5-48A1-919A-E417080C2BF7}" dt="2021-01-11T14:41:37.563" v="7720"/>
          <ac:inkMkLst>
            <pc:docMk/>
            <pc:sldMk cId="3999154649" sldId="310"/>
            <ac:inkMk id="31" creationId="{4DC7819C-7785-4353-9EDD-03D7B2F05F36}"/>
          </ac:inkMkLst>
        </pc:inkChg>
        <pc:inkChg chg="add mod">
          <ac:chgData name="Pavel Vondruska" userId="24a2312c-7ef1-48c2-8029-43e5bfc9aacb" providerId="ADAL" clId="{7159B00E-FCA5-48A1-919A-E417080C2BF7}" dt="2021-01-11T14:41:37.563" v="7720"/>
          <ac:inkMkLst>
            <pc:docMk/>
            <pc:sldMk cId="3999154649" sldId="310"/>
            <ac:inkMk id="32" creationId="{BE734DEC-2C7E-4A81-8BF1-75BDDE14F86E}"/>
          </ac:inkMkLst>
        </pc:inkChg>
        <pc:inkChg chg="add mod">
          <ac:chgData name="Pavel Vondruska" userId="24a2312c-7ef1-48c2-8029-43e5bfc9aacb" providerId="ADAL" clId="{7159B00E-FCA5-48A1-919A-E417080C2BF7}" dt="2021-01-11T14:41:37.563" v="7720"/>
          <ac:inkMkLst>
            <pc:docMk/>
            <pc:sldMk cId="3999154649" sldId="310"/>
            <ac:inkMk id="33" creationId="{853E2F99-2958-4C36-8F98-05DEB634B1E1}"/>
          </ac:inkMkLst>
        </pc:inkChg>
        <pc:inkChg chg="add mod">
          <ac:chgData name="Pavel Vondruska" userId="24a2312c-7ef1-48c2-8029-43e5bfc9aacb" providerId="ADAL" clId="{7159B00E-FCA5-48A1-919A-E417080C2BF7}" dt="2021-01-11T14:41:37.563" v="7720"/>
          <ac:inkMkLst>
            <pc:docMk/>
            <pc:sldMk cId="3999154649" sldId="310"/>
            <ac:inkMk id="34" creationId="{F5B0E06C-200A-4049-8F47-57A9282DF8D1}"/>
          </ac:inkMkLst>
        </pc:inkChg>
        <pc:inkChg chg="add mod">
          <ac:chgData name="Pavel Vondruska" userId="24a2312c-7ef1-48c2-8029-43e5bfc9aacb" providerId="ADAL" clId="{7159B00E-FCA5-48A1-919A-E417080C2BF7}" dt="2021-01-11T14:41:37.563" v="7720"/>
          <ac:inkMkLst>
            <pc:docMk/>
            <pc:sldMk cId="3999154649" sldId="310"/>
            <ac:inkMk id="35" creationId="{8F805566-C8DC-487F-8F95-9A5610C31DFE}"/>
          </ac:inkMkLst>
        </pc:inkChg>
        <pc:inkChg chg="add mod">
          <ac:chgData name="Pavel Vondruska" userId="24a2312c-7ef1-48c2-8029-43e5bfc9aacb" providerId="ADAL" clId="{7159B00E-FCA5-48A1-919A-E417080C2BF7}" dt="2021-01-11T14:41:39.359" v="7723"/>
          <ac:inkMkLst>
            <pc:docMk/>
            <pc:sldMk cId="3999154649" sldId="310"/>
            <ac:inkMk id="37" creationId="{3AE7F3E3-99E9-4B42-9540-1C22B3F88E92}"/>
          </ac:inkMkLst>
        </pc:inkChg>
        <pc:inkChg chg="add mod">
          <ac:chgData name="Pavel Vondruska" userId="24a2312c-7ef1-48c2-8029-43e5bfc9aacb" providerId="ADAL" clId="{7159B00E-FCA5-48A1-919A-E417080C2BF7}" dt="2021-01-11T14:41:39.359" v="7723"/>
          <ac:inkMkLst>
            <pc:docMk/>
            <pc:sldMk cId="3999154649" sldId="310"/>
            <ac:inkMk id="38" creationId="{B4DE6AE9-5DDA-45EE-B50F-46A82FD93362}"/>
          </ac:inkMkLst>
        </pc:inkChg>
        <pc:inkChg chg="add mod">
          <ac:chgData name="Pavel Vondruska" userId="24a2312c-7ef1-48c2-8029-43e5bfc9aacb" providerId="ADAL" clId="{7159B00E-FCA5-48A1-919A-E417080C2BF7}" dt="2021-01-11T14:42:35.563" v="7726"/>
          <ac:inkMkLst>
            <pc:docMk/>
            <pc:sldMk cId="3999154649" sldId="310"/>
            <ac:inkMk id="40" creationId="{506AD3E2-D7C0-4A99-B905-6E136608692F}"/>
          </ac:inkMkLst>
        </pc:inkChg>
        <pc:inkChg chg="add mod">
          <ac:chgData name="Pavel Vondruska" userId="24a2312c-7ef1-48c2-8029-43e5bfc9aacb" providerId="ADAL" clId="{7159B00E-FCA5-48A1-919A-E417080C2BF7}" dt="2021-01-11T14:42:35.563" v="7726"/>
          <ac:inkMkLst>
            <pc:docMk/>
            <pc:sldMk cId="3999154649" sldId="310"/>
            <ac:inkMk id="41" creationId="{99BAF29C-383B-4B9A-807E-1D4BAF1F2ACC}"/>
          </ac:inkMkLst>
        </pc:inkChg>
      </pc:sldChg>
      <pc:sldChg chg="del">
        <pc:chgData name="Pavel Vondruska" userId="24a2312c-7ef1-48c2-8029-43e5bfc9aacb" providerId="ADAL" clId="{7159B00E-FCA5-48A1-919A-E417080C2BF7}" dt="2021-01-10T20:39:46.835" v="62" actId="2696"/>
        <pc:sldMkLst>
          <pc:docMk/>
          <pc:sldMk cId="502158457" sldId="311"/>
        </pc:sldMkLst>
      </pc:sldChg>
      <pc:sldChg chg="addSp delSp modSp add">
        <pc:chgData name="Pavel Vondruska" userId="24a2312c-7ef1-48c2-8029-43e5bfc9aacb" providerId="ADAL" clId="{7159B00E-FCA5-48A1-919A-E417080C2BF7}" dt="2021-01-11T14:57:14.483" v="7884"/>
        <pc:sldMkLst>
          <pc:docMk/>
          <pc:sldMk cId="4049049400" sldId="311"/>
        </pc:sldMkLst>
        <pc:spChg chg="mod">
          <ac:chgData name="Pavel Vondruska" userId="24a2312c-7ef1-48c2-8029-43e5bfc9aacb" providerId="ADAL" clId="{7159B00E-FCA5-48A1-919A-E417080C2BF7}" dt="2021-01-10T22:40:22.286" v="2864" actId="20577"/>
          <ac:spMkLst>
            <pc:docMk/>
            <pc:sldMk cId="4049049400" sldId="311"/>
            <ac:spMk id="2" creationId="{7BDAD1A8-87C9-415E-8BF3-E3903947F3F6}"/>
          </ac:spMkLst>
        </pc:spChg>
        <pc:spChg chg="add mod">
          <ac:chgData name="Pavel Vondruska" userId="24a2312c-7ef1-48c2-8029-43e5bfc9aacb" providerId="ADAL" clId="{7159B00E-FCA5-48A1-919A-E417080C2BF7}" dt="2021-01-10T22:44:45.874" v="2911" actId="1582"/>
          <ac:spMkLst>
            <pc:docMk/>
            <pc:sldMk cId="4049049400" sldId="311"/>
            <ac:spMk id="7" creationId="{9F14BF04-BD28-4030-9220-63B37F7B6B26}"/>
          </ac:spMkLst>
        </pc:spChg>
        <pc:spChg chg="del">
          <ac:chgData name="Pavel Vondruska" userId="24a2312c-7ef1-48c2-8029-43e5bfc9aacb" providerId="ADAL" clId="{7159B00E-FCA5-48A1-919A-E417080C2BF7}" dt="2021-01-10T22:31:01.037" v="2301" actId="478"/>
          <ac:spMkLst>
            <pc:docMk/>
            <pc:sldMk cId="4049049400" sldId="311"/>
            <ac:spMk id="9" creationId="{DB98EE2E-131F-4B2F-9E1A-3FC8CB70CB7A}"/>
          </ac:spMkLst>
        </pc:spChg>
        <pc:spChg chg="add del mod">
          <ac:chgData name="Pavel Vondruska" userId="24a2312c-7ef1-48c2-8029-43e5bfc9aacb" providerId="ADAL" clId="{7159B00E-FCA5-48A1-919A-E417080C2BF7}" dt="2021-01-10T22:45:22.082" v="2919" actId="478"/>
          <ac:spMkLst>
            <pc:docMk/>
            <pc:sldMk cId="4049049400" sldId="311"/>
            <ac:spMk id="10" creationId="{25B9AB78-F1C2-462A-BC3C-37B26A38C876}"/>
          </ac:spMkLst>
        </pc:spChg>
        <pc:spChg chg="add mod">
          <ac:chgData name="Pavel Vondruska" userId="24a2312c-7ef1-48c2-8029-43e5bfc9aacb" providerId="ADAL" clId="{7159B00E-FCA5-48A1-919A-E417080C2BF7}" dt="2021-01-10T22:45:00.575" v="2917" actId="14100"/>
          <ac:spMkLst>
            <pc:docMk/>
            <pc:sldMk cId="4049049400" sldId="311"/>
            <ac:spMk id="11" creationId="{5BCAF1AF-BB20-4484-924F-5E5BB2C3D433}"/>
          </ac:spMkLst>
        </pc:spChg>
        <pc:spChg chg="add mod">
          <ac:chgData name="Pavel Vondruska" userId="24a2312c-7ef1-48c2-8029-43e5bfc9aacb" providerId="ADAL" clId="{7159B00E-FCA5-48A1-919A-E417080C2BF7}" dt="2021-01-10T22:47:13.574" v="2996" actId="20577"/>
          <ac:spMkLst>
            <pc:docMk/>
            <pc:sldMk cId="4049049400" sldId="311"/>
            <ac:spMk id="12" creationId="{17601A70-5239-4410-9443-B1711ACD0CD1}"/>
          </ac:spMkLst>
        </pc:spChg>
        <pc:spChg chg="add del mod">
          <ac:chgData name="Pavel Vondruska" userId="24a2312c-7ef1-48c2-8029-43e5bfc9aacb" providerId="ADAL" clId="{7159B00E-FCA5-48A1-919A-E417080C2BF7}" dt="2021-01-11T14:24:13.956" v="7615" actId="478"/>
          <ac:spMkLst>
            <pc:docMk/>
            <pc:sldMk cId="4049049400" sldId="311"/>
            <ac:spMk id="13" creationId="{F9CFCF63-C7F3-4AD7-9402-057E1D799ED1}"/>
          </ac:spMkLst>
        </pc:spChg>
        <pc:spChg chg="add del mod">
          <ac:chgData name="Pavel Vondruska" userId="24a2312c-7ef1-48c2-8029-43e5bfc9aacb" providerId="ADAL" clId="{7159B00E-FCA5-48A1-919A-E417080C2BF7}" dt="2021-01-11T14:24:33.551" v="7631" actId="478"/>
          <ac:spMkLst>
            <pc:docMk/>
            <pc:sldMk cId="4049049400" sldId="311"/>
            <ac:spMk id="14" creationId="{D1B1151E-9E48-4464-8EFE-B9CEC5B98C2C}"/>
          </ac:spMkLst>
        </pc:spChg>
        <pc:grpChg chg="mod">
          <ac:chgData name="Pavel Vondruska" userId="24a2312c-7ef1-48c2-8029-43e5bfc9aacb" providerId="ADAL" clId="{7159B00E-FCA5-48A1-919A-E417080C2BF7}" dt="2021-01-11T14:50:49.341" v="7789"/>
          <ac:grpSpMkLst>
            <pc:docMk/>
            <pc:sldMk cId="4049049400" sldId="311"/>
            <ac:grpSpMk id="20" creationId="{943BF401-F7A1-4A14-B1E4-40E83DA761E1}"/>
          </ac:grpSpMkLst>
        </pc:grpChg>
        <pc:grpChg chg="del mod">
          <ac:chgData name="Pavel Vondruska" userId="24a2312c-7ef1-48c2-8029-43e5bfc9aacb" providerId="ADAL" clId="{7159B00E-FCA5-48A1-919A-E417080C2BF7}" dt="2021-01-11T14:51:16.501" v="7814"/>
          <ac:grpSpMkLst>
            <pc:docMk/>
            <pc:sldMk cId="4049049400" sldId="311"/>
            <ac:grpSpMk id="25" creationId="{0E7E0A04-5786-4C2E-B8A5-E8D1DFCC6E0C}"/>
          </ac:grpSpMkLst>
        </pc:grpChg>
        <pc:grpChg chg="del mod">
          <ac:chgData name="Pavel Vondruska" userId="24a2312c-7ef1-48c2-8029-43e5bfc9aacb" providerId="ADAL" clId="{7159B00E-FCA5-48A1-919A-E417080C2BF7}" dt="2021-01-11T14:51:00.920" v="7809"/>
          <ac:grpSpMkLst>
            <pc:docMk/>
            <pc:sldMk cId="4049049400" sldId="311"/>
            <ac:grpSpMk id="34" creationId="{CA8105F7-9DB3-4F70-819A-A0F15AB41D07}"/>
          </ac:grpSpMkLst>
        </pc:grpChg>
        <pc:grpChg chg="del mod">
          <ac:chgData name="Pavel Vondruska" userId="24a2312c-7ef1-48c2-8029-43e5bfc9aacb" providerId="ADAL" clId="{7159B00E-FCA5-48A1-919A-E417080C2BF7}" dt="2021-01-11T14:51:16.501" v="7814"/>
          <ac:grpSpMkLst>
            <pc:docMk/>
            <pc:sldMk cId="4049049400" sldId="311"/>
            <ac:grpSpMk id="37" creationId="{9109296E-EB17-4455-8EE3-695DCF3BD6D0}"/>
          </ac:grpSpMkLst>
        </pc:grpChg>
        <pc:grpChg chg="del mod">
          <ac:chgData name="Pavel Vondruska" userId="24a2312c-7ef1-48c2-8029-43e5bfc9aacb" providerId="ADAL" clId="{7159B00E-FCA5-48A1-919A-E417080C2BF7}" dt="2021-01-11T14:57:11.787" v="7877"/>
          <ac:grpSpMkLst>
            <pc:docMk/>
            <pc:sldMk cId="4049049400" sldId="311"/>
            <ac:grpSpMk id="42" creationId="{BC1CFE23-B1BF-4C26-B8AC-6475A6D6379A}"/>
          </ac:grpSpMkLst>
        </pc:grpChg>
        <pc:grpChg chg="del mod">
          <ac:chgData name="Pavel Vondruska" userId="24a2312c-7ef1-48c2-8029-43e5bfc9aacb" providerId="ADAL" clId="{7159B00E-FCA5-48A1-919A-E417080C2BF7}" dt="2021-01-11T14:56:29.335" v="7834"/>
          <ac:grpSpMkLst>
            <pc:docMk/>
            <pc:sldMk cId="4049049400" sldId="311"/>
            <ac:grpSpMk id="52" creationId="{DBE8B368-EC85-4B16-9AC0-EB2E32153250}"/>
          </ac:grpSpMkLst>
        </pc:grpChg>
        <pc:grpChg chg="del mod">
          <ac:chgData name="Pavel Vondruska" userId="24a2312c-7ef1-48c2-8029-43e5bfc9aacb" providerId="ADAL" clId="{7159B00E-FCA5-48A1-919A-E417080C2BF7}" dt="2021-01-11T14:56:30.680" v="7836"/>
          <ac:grpSpMkLst>
            <pc:docMk/>
            <pc:sldMk cId="4049049400" sldId="311"/>
            <ac:grpSpMk id="62" creationId="{B0C604E1-0F87-44FB-AEEF-90066CCAC65E}"/>
          </ac:grpSpMkLst>
        </pc:grpChg>
        <pc:grpChg chg="mod">
          <ac:chgData name="Pavel Vondruska" userId="24a2312c-7ef1-48c2-8029-43e5bfc9aacb" providerId="ADAL" clId="{7159B00E-FCA5-48A1-919A-E417080C2BF7}" dt="2021-01-11T14:56:30.680" v="7836"/>
          <ac:grpSpMkLst>
            <pc:docMk/>
            <pc:sldMk cId="4049049400" sldId="311"/>
            <ac:grpSpMk id="64" creationId="{73553A8B-EEDC-49F8-840D-836439AD0553}"/>
          </ac:grpSpMkLst>
        </pc:grpChg>
        <pc:grpChg chg="mod">
          <ac:chgData name="Pavel Vondruska" userId="24a2312c-7ef1-48c2-8029-43e5bfc9aacb" providerId="ADAL" clId="{7159B00E-FCA5-48A1-919A-E417080C2BF7}" dt="2021-01-11T14:56:36.917" v="7844"/>
          <ac:grpSpMkLst>
            <pc:docMk/>
            <pc:sldMk cId="4049049400" sldId="311"/>
            <ac:grpSpMk id="72" creationId="{F23A850F-C931-4282-B0D2-56515734FB17}"/>
          </ac:grpSpMkLst>
        </pc:grpChg>
        <pc:grpChg chg="mod">
          <ac:chgData name="Pavel Vondruska" userId="24a2312c-7ef1-48c2-8029-43e5bfc9aacb" providerId="ADAL" clId="{7159B00E-FCA5-48A1-919A-E417080C2BF7}" dt="2021-01-11T14:56:36.917" v="7844"/>
          <ac:grpSpMkLst>
            <pc:docMk/>
            <pc:sldMk cId="4049049400" sldId="311"/>
            <ac:grpSpMk id="73" creationId="{96859FA4-1C81-4291-B5B3-83FA724C3284}"/>
          </ac:grpSpMkLst>
        </pc:grpChg>
        <pc:grpChg chg="mod">
          <ac:chgData name="Pavel Vondruska" userId="24a2312c-7ef1-48c2-8029-43e5bfc9aacb" providerId="ADAL" clId="{7159B00E-FCA5-48A1-919A-E417080C2BF7}" dt="2021-01-11T14:56:41.006" v="7848"/>
          <ac:grpSpMkLst>
            <pc:docMk/>
            <pc:sldMk cId="4049049400" sldId="311"/>
            <ac:grpSpMk id="77" creationId="{E06891D1-52B8-4160-B60E-B8072FBFF092}"/>
          </ac:grpSpMkLst>
        </pc:grpChg>
        <pc:grpChg chg="mod">
          <ac:chgData name="Pavel Vondruska" userId="24a2312c-7ef1-48c2-8029-43e5bfc9aacb" providerId="ADAL" clId="{7159B00E-FCA5-48A1-919A-E417080C2BF7}" dt="2021-01-11T14:56:46.975" v="7861"/>
          <ac:grpSpMkLst>
            <pc:docMk/>
            <pc:sldMk cId="4049049400" sldId="311"/>
            <ac:grpSpMk id="87" creationId="{2CB6639D-10AA-49BD-AC36-E67C9B97AA98}"/>
          </ac:grpSpMkLst>
        </pc:grpChg>
        <pc:grpChg chg="mod">
          <ac:chgData name="Pavel Vondruska" userId="24a2312c-7ef1-48c2-8029-43e5bfc9aacb" providerId="ADAL" clId="{7159B00E-FCA5-48A1-919A-E417080C2BF7}" dt="2021-01-11T14:56:57.133" v="7872"/>
          <ac:grpSpMkLst>
            <pc:docMk/>
            <pc:sldMk cId="4049049400" sldId="311"/>
            <ac:grpSpMk id="98" creationId="{37E8A869-D6F3-4DB8-9961-1E6969010A70}"/>
          </ac:grpSpMkLst>
        </pc:grpChg>
        <pc:grpChg chg="mod">
          <ac:chgData name="Pavel Vondruska" userId="24a2312c-7ef1-48c2-8029-43e5bfc9aacb" providerId="ADAL" clId="{7159B00E-FCA5-48A1-919A-E417080C2BF7}" dt="2021-01-11T14:57:11.787" v="7877"/>
          <ac:grpSpMkLst>
            <pc:docMk/>
            <pc:sldMk cId="4049049400" sldId="311"/>
            <ac:grpSpMk id="103" creationId="{75E9BBAC-1FDD-4E5C-ADFF-8032F6597089}"/>
          </ac:grpSpMkLst>
        </pc:grpChg>
        <pc:grpChg chg="mod">
          <ac:chgData name="Pavel Vondruska" userId="24a2312c-7ef1-48c2-8029-43e5bfc9aacb" providerId="ADAL" clId="{7159B00E-FCA5-48A1-919A-E417080C2BF7}" dt="2021-01-11T14:57:14.483" v="7884"/>
          <ac:grpSpMkLst>
            <pc:docMk/>
            <pc:sldMk cId="4049049400" sldId="311"/>
            <ac:grpSpMk id="110" creationId="{01EC4B91-4891-440B-8623-24F3DA350D1D}"/>
          </ac:grpSpMkLst>
        </pc:grpChg>
        <pc:picChg chg="del">
          <ac:chgData name="Pavel Vondruska" userId="24a2312c-7ef1-48c2-8029-43e5bfc9aacb" providerId="ADAL" clId="{7159B00E-FCA5-48A1-919A-E417080C2BF7}" dt="2021-01-10T22:31:19.353" v="2305" actId="478"/>
          <ac:picMkLst>
            <pc:docMk/>
            <pc:sldMk cId="4049049400" sldId="311"/>
            <ac:picMk id="3" creationId="{261C2B9F-9796-4406-8423-983137B55142}"/>
          </ac:picMkLst>
        </pc:picChg>
        <pc:picChg chg="add del mod">
          <ac:chgData name="Pavel Vondruska" userId="24a2312c-7ef1-48c2-8029-43e5bfc9aacb" providerId="ADAL" clId="{7159B00E-FCA5-48A1-919A-E417080C2BF7}" dt="2021-01-10T22:38:14.071" v="2834" actId="478"/>
          <ac:picMkLst>
            <pc:docMk/>
            <pc:sldMk cId="4049049400" sldId="311"/>
            <ac:picMk id="4" creationId="{3CAADE6F-81D2-405E-8C6E-3536AE144343}"/>
          </ac:picMkLst>
        </pc:picChg>
        <pc:picChg chg="del">
          <ac:chgData name="Pavel Vondruska" userId="24a2312c-7ef1-48c2-8029-43e5bfc9aacb" providerId="ADAL" clId="{7159B00E-FCA5-48A1-919A-E417080C2BF7}" dt="2021-01-10T22:31:20.323" v="2306" actId="478"/>
          <ac:picMkLst>
            <pc:docMk/>
            <pc:sldMk cId="4049049400" sldId="311"/>
            <ac:picMk id="5" creationId="{4C9287E5-02AE-4F5E-8C99-2E69D267604F}"/>
          </ac:picMkLst>
        </pc:picChg>
        <pc:picChg chg="add mod">
          <ac:chgData name="Pavel Vondruska" userId="24a2312c-7ef1-48c2-8029-43e5bfc9aacb" providerId="ADAL" clId="{7159B00E-FCA5-48A1-919A-E417080C2BF7}" dt="2021-01-10T22:44:52.605" v="2915" actId="1076"/>
          <ac:picMkLst>
            <pc:docMk/>
            <pc:sldMk cId="4049049400" sldId="311"/>
            <ac:picMk id="6" creationId="{1822ACD0-8587-437F-9D6D-E9D04E400132}"/>
          </ac:picMkLst>
        </pc:picChg>
        <pc:inkChg chg="add">
          <ac:chgData name="Pavel Vondruska" userId="24a2312c-7ef1-48c2-8029-43e5bfc9aacb" providerId="ADAL" clId="{7159B00E-FCA5-48A1-919A-E417080C2BF7}" dt="2021-01-11T14:50:31.691" v="7778" actId="9405"/>
          <ac:inkMkLst>
            <pc:docMk/>
            <pc:sldMk cId="4049049400" sldId="311"/>
            <ac:inkMk id="3" creationId="{54F74844-793B-4AC9-9465-EB3B6F9AA610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4" creationId="{5702DF8B-7E78-4BD9-9E35-8779313814ED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5" creationId="{9187CB1A-FD58-4C21-9BE3-F8BF401E56F6}"/>
          </ac:inkMkLst>
        </pc:inkChg>
        <pc:inkChg chg="add">
          <ac:chgData name="Pavel Vondruska" userId="24a2312c-7ef1-48c2-8029-43e5bfc9aacb" providerId="ADAL" clId="{7159B00E-FCA5-48A1-919A-E417080C2BF7}" dt="2021-01-11T14:50:34.693" v="7781" actId="9405"/>
          <ac:inkMkLst>
            <pc:docMk/>
            <pc:sldMk cId="4049049400" sldId="311"/>
            <ac:inkMk id="8" creationId="{EBF66B89-1BB1-4CBD-BFB4-686D6E8E835F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9" creationId="{DFBECBD3-BA77-4528-A6B2-2C99968D5F69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10" creationId="{B1080CCB-69BB-4E3C-B248-DC6DA5AC3031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15" creationId="{51DC1936-872B-4E67-9B85-4C4E0663468A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16" creationId="{462EBD27-9EEF-46E0-BFAA-060A3B0D635D}"/>
          </ac:inkMkLst>
        </pc:inkChg>
        <pc:inkChg chg="add del mod">
          <ac:chgData name="Pavel Vondruska" userId="24a2312c-7ef1-48c2-8029-43e5bfc9aacb" providerId="ADAL" clId="{7159B00E-FCA5-48A1-919A-E417080C2BF7}" dt="2021-01-11T14:50:49.937" v="7792" actId="9405"/>
          <ac:inkMkLst>
            <pc:docMk/>
            <pc:sldMk cId="4049049400" sldId="311"/>
            <ac:inkMk id="17" creationId="{90248228-4696-4D55-AC68-F37B1D4D5A8B}"/>
          </ac:inkMkLst>
        </pc:inkChg>
        <pc:inkChg chg="add del mod">
          <ac:chgData name="Pavel Vondruska" userId="24a2312c-7ef1-48c2-8029-43e5bfc9aacb" providerId="ADAL" clId="{7159B00E-FCA5-48A1-919A-E417080C2BF7}" dt="2021-01-11T14:50:49.686" v="7791" actId="9405"/>
          <ac:inkMkLst>
            <pc:docMk/>
            <pc:sldMk cId="4049049400" sldId="311"/>
            <ac:inkMk id="18" creationId="{B6FE253B-52B9-4C05-ACE0-9E82C08E9BF5}"/>
          </ac:inkMkLst>
        </pc:inkChg>
        <pc:inkChg chg="add del mod">
          <ac:chgData name="Pavel Vondruska" userId="24a2312c-7ef1-48c2-8029-43e5bfc9aacb" providerId="ADAL" clId="{7159B00E-FCA5-48A1-919A-E417080C2BF7}" dt="2021-01-11T14:50:49.442" v="7790" actId="9405"/>
          <ac:inkMkLst>
            <pc:docMk/>
            <pc:sldMk cId="4049049400" sldId="311"/>
            <ac:inkMk id="19" creationId="{9BABC200-CDF2-44ED-82D1-ED2782F37C45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21" creationId="{0B6C753E-0D27-456E-B5BA-2531F8317E09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22" creationId="{29625997-21C0-4D26-8879-28AFA37A66E6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23" creationId="{20F5BDE9-95D8-46AF-B983-FBA8879A6872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24" creationId="{0F0D0C87-947E-4B11-8622-7140580CCDCC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26" creationId="{7AC65AB2-7E3D-4A5C-B061-CF7D1DBB8388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27" creationId="{08CC3F3B-90D6-40FA-8366-AEB5512183AB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28" creationId="{51EF1781-A311-4656-B382-94A8FE5F5822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29" creationId="{FDCCE17A-B2DE-4662-B8EC-A85871970348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30" creationId="{A941AC72-52B4-4970-AE28-28FAB1723CAC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31" creationId="{20F1226C-67D2-41A1-9552-FB77A635D621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32" creationId="{9B74FC7A-7862-43E9-8674-3A0D9D7A48FA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33" creationId="{BC1CE8BB-FD7F-4B09-8500-A1D7BC24D059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35" creationId="{49F30AED-D683-4942-8CAA-30A4F3B1743E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36" creationId="{41C858B0-78F8-4AE8-B5A7-6FCF8873F71E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38" creationId="{07FDBBC5-A1DD-46CD-9E6E-157D473E0BB4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39" creationId="{A52FCB3C-4EB5-470D-A6A5-82317CA25FFC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40" creationId="{68667D99-73AB-4B20-9FBD-123E40AD94E8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41" creationId="{7BFB20DA-0065-4F47-B410-BEF486AF568D}"/>
          </ac:inkMkLst>
        </pc:inkChg>
        <pc:inkChg chg="add">
          <ac:chgData name="Pavel Vondruska" userId="24a2312c-7ef1-48c2-8029-43e5bfc9aacb" providerId="ADAL" clId="{7159B00E-FCA5-48A1-919A-E417080C2BF7}" dt="2021-01-11T14:51:30.534" v="7815" actId="9405"/>
          <ac:inkMkLst>
            <pc:docMk/>
            <pc:sldMk cId="4049049400" sldId="311"/>
            <ac:inkMk id="43" creationId="{939E3720-ABDD-4297-BCFC-5FF25367EC0C}"/>
          </ac:inkMkLst>
        </pc:inkChg>
        <pc:inkChg chg="add">
          <ac:chgData name="Pavel Vondruska" userId="24a2312c-7ef1-48c2-8029-43e5bfc9aacb" providerId="ADAL" clId="{7159B00E-FCA5-48A1-919A-E417080C2BF7}" dt="2021-01-11T14:51:32.357" v="7816" actId="9405"/>
          <ac:inkMkLst>
            <pc:docMk/>
            <pc:sldMk cId="4049049400" sldId="311"/>
            <ac:inkMk id="44" creationId="{CBA4D3F1-271F-45CC-9AB6-B7EBF6CEE8A2}"/>
          </ac:inkMkLst>
        </pc:inkChg>
        <pc:inkChg chg="add">
          <ac:chgData name="Pavel Vondruska" userId="24a2312c-7ef1-48c2-8029-43e5bfc9aacb" providerId="ADAL" clId="{7159B00E-FCA5-48A1-919A-E417080C2BF7}" dt="2021-01-11T14:51:59.510" v="7817" actId="9405"/>
          <ac:inkMkLst>
            <pc:docMk/>
            <pc:sldMk cId="4049049400" sldId="311"/>
            <ac:inkMk id="45" creationId="{5F8C8A2F-4CA2-4760-876F-A477C9DB2B15}"/>
          </ac:inkMkLst>
        </pc:inkChg>
        <pc:inkChg chg="add">
          <ac:chgData name="Pavel Vondruska" userId="24a2312c-7ef1-48c2-8029-43e5bfc9aacb" providerId="ADAL" clId="{7159B00E-FCA5-48A1-919A-E417080C2BF7}" dt="2021-01-11T14:52:00.539" v="7818" actId="9405"/>
          <ac:inkMkLst>
            <pc:docMk/>
            <pc:sldMk cId="4049049400" sldId="311"/>
            <ac:inkMk id="46" creationId="{EF4AA772-BA20-4438-9A31-0D6B21EC9070}"/>
          </ac:inkMkLst>
        </pc:inkChg>
        <pc:inkChg chg="add">
          <ac:chgData name="Pavel Vondruska" userId="24a2312c-7ef1-48c2-8029-43e5bfc9aacb" providerId="ADAL" clId="{7159B00E-FCA5-48A1-919A-E417080C2BF7}" dt="2021-01-11T14:52:01.687" v="7819" actId="9405"/>
          <ac:inkMkLst>
            <pc:docMk/>
            <pc:sldMk cId="4049049400" sldId="311"/>
            <ac:inkMk id="47" creationId="{EA16F02A-9CA1-441B-AB44-7F3DAC7FFEE5}"/>
          </ac:inkMkLst>
        </pc:inkChg>
        <pc:inkChg chg="add">
          <ac:chgData name="Pavel Vondruska" userId="24a2312c-7ef1-48c2-8029-43e5bfc9aacb" providerId="ADAL" clId="{7159B00E-FCA5-48A1-919A-E417080C2BF7}" dt="2021-01-11T14:52:03.208" v="7820" actId="9405"/>
          <ac:inkMkLst>
            <pc:docMk/>
            <pc:sldMk cId="4049049400" sldId="311"/>
            <ac:inkMk id="48" creationId="{3A8F7CB6-0F29-4292-BB67-EFF373200693}"/>
          </ac:inkMkLst>
        </pc:inkChg>
        <pc:inkChg chg="add mod">
          <ac:chgData name="Pavel Vondruska" userId="24a2312c-7ef1-48c2-8029-43e5bfc9aacb" providerId="ADAL" clId="{7159B00E-FCA5-48A1-919A-E417080C2BF7}" dt="2021-01-11T14:56:36.917" v="7844"/>
          <ac:inkMkLst>
            <pc:docMk/>
            <pc:sldMk cId="4049049400" sldId="311"/>
            <ac:inkMk id="49" creationId="{98A7ACFA-F15E-4963-B307-972709A8940B}"/>
          </ac:inkMkLst>
        </pc:inkChg>
        <pc:inkChg chg="add mod">
          <ac:chgData name="Pavel Vondruska" userId="24a2312c-7ef1-48c2-8029-43e5bfc9aacb" providerId="ADAL" clId="{7159B00E-FCA5-48A1-919A-E417080C2BF7}" dt="2021-01-11T14:56:36.917" v="7844"/>
          <ac:inkMkLst>
            <pc:docMk/>
            <pc:sldMk cId="4049049400" sldId="311"/>
            <ac:inkMk id="50" creationId="{2175BCDD-6685-46FA-8374-5525D86DDC61}"/>
          </ac:inkMkLst>
        </pc:inkChg>
        <pc:inkChg chg="add mod">
          <ac:chgData name="Pavel Vondruska" userId="24a2312c-7ef1-48c2-8029-43e5bfc9aacb" providerId="ADAL" clId="{7159B00E-FCA5-48A1-919A-E417080C2BF7}" dt="2021-01-11T14:56:36.917" v="7844"/>
          <ac:inkMkLst>
            <pc:docMk/>
            <pc:sldMk cId="4049049400" sldId="311"/>
            <ac:inkMk id="51" creationId="{D20B7A9E-013C-4409-8730-D5F0978F8FA8}"/>
          </ac:inkMkLst>
        </pc:inkChg>
        <pc:inkChg chg="add">
          <ac:chgData name="Pavel Vondruska" userId="24a2312c-7ef1-48c2-8029-43e5bfc9aacb" providerId="ADAL" clId="{7159B00E-FCA5-48A1-919A-E417080C2BF7}" dt="2021-01-11T14:52:46.345" v="7825" actId="9405"/>
          <ac:inkMkLst>
            <pc:docMk/>
            <pc:sldMk cId="4049049400" sldId="311"/>
            <ac:inkMk id="53" creationId="{CE5F42E2-B8CB-4DFA-8972-697B8EBACAA9}"/>
          </ac:inkMkLst>
        </pc:inkChg>
        <pc:inkChg chg="add">
          <ac:chgData name="Pavel Vondruska" userId="24a2312c-7ef1-48c2-8029-43e5bfc9aacb" providerId="ADAL" clId="{7159B00E-FCA5-48A1-919A-E417080C2BF7}" dt="2021-01-11T14:52:49.298" v="7826" actId="9405"/>
          <ac:inkMkLst>
            <pc:docMk/>
            <pc:sldMk cId="4049049400" sldId="311"/>
            <ac:inkMk id="54" creationId="{4771478D-BD9E-4035-A5D0-B0D327DBD66A}"/>
          </ac:inkMkLst>
        </pc:inkChg>
        <pc:inkChg chg="add">
          <ac:chgData name="Pavel Vondruska" userId="24a2312c-7ef1-48c2-8029-43e5bfc9aacb" providerId="ADAL" clId="{7159B00E-FCA5-48A1-919A-E417080C2BF7}" dt="2021-01-11T14:53:05.647" v="7827" actId="9405"/>
          <ac:inkMkLst>
            <pc:docMk/>
            <pc:sldMk cId="4049049400" sldId="311"/>
            <ac:inkMk id="55" creationId="{3441810F-59A7-4ACF-B1A1-7A43B9161706}"/>
          </ac:inkMkLst>
        </pc:inkChg>
        <pc:inkChg chg="add">
          <ac:chgData name="Pavel Vondruska" userId="24a2312c-7ef1-48c2-8029-43e5bfc9aacb" providerId="ADAL" clId="{7159B00E-FCA5-48A1-919A-E417080C2BF7}" dt="2021-01-11T14:53:07.255" v="7828" actId="9405"/>
          <ac:inkMkLst>
            <pc:docMk/>
            <pc:sldMk cId="4049049400" sldId="311"/>
            <ac:inkMk id="56" creationId="{2B13943A-17C0-476F-A423-DC75B47ADA1A}"/>
          </ac:inkMkLst>
        </pc:inkChg>
        <pc:inkChg chg="add">
          <ac:chgData name="Pavel Vondruska" userId="24a2312c-7ef1-48c2-8029-43e5bfc9aacb" providerId="ADAL" clId="{7159B00E-FCA5-48A1-919A-E417080C2BF7}" dt="2021-01-11T14:56:25.816" v="7829" actId="9405"/>
          <ac:inkMkLst>
            <pc:docMk/>
            <pc:sldMk cId="4049049400" sldId="311"/>
            <ac:inkMk id="57" creationId="{85035A64-209A-4DD5-B0C7-B24C1E67BC89}"/>
          </ac:inkMkLst>
        </pc:inkChg>
        <pc:inkChg chg="add mod">
          <ac:chgData name="Pavel Vondruska" userId="24a2312c-7ef1-48c2-8029-43e5bfc9aacb" providerId="ADAL" clId="{7159B00E-FCA5-48A1-919A-E417080C2BF7}" dt="2021-01-11T14:56:36.917" v="7844"/>
          <ac:inkMkLst>
            <pc:docMk/>
            <pc:sldMk cId="4049049400" sldId="311"/>
            <ac:inkMk id="58" creationId="{23506C55-4244-4F82-8975-266723FA1D1F}"/>
          </ac:inkMkLst>
        </pc:inkChg>
        <pc:inkChg chg="add mod">
          <ac:chgData name="Pavel Vondruska" userId="24a2312c-7ef1-48c2-8029-43e5bfc9aacb" providerId="ADAL" clId="{7159B00E-FCA5-48A1-919A-E417080C2BF7}" dt="2021-01-11T14:56:36.917" v="7844"/>
          <ac:inkMkLst>
            <pc:docMk/>
            <pc:sldMk cId="4049049400" sldId="311"/>
            <ac:inkMk id="59" creationId="{298ACDC8-EE44-4A91-973A-C318CF7EC4C1}"/>
          </ac:inkMkLst>
        </pc:inkChg>
        <pc:inkChg chg="add mod">
          <ac:chgData name="Pavel Vondruska" userId="24a2312c-7ef1-48c2-8029-43e5bfc9aacb" providerId="ADAL" clId="{7159B00E-FCA5-48A1-919A-E417080C2BF7}" dt="2021-01-11T14:56:30.680" v="7836"/>
          <ac:inkMkLst>
            <pc:docMk/>
            <pc:sldMk cId="4049049400" sldId="311"/>
            <ac:inkMk id="60" creationId="{5CF52653-F854-48CB-B29A-57DB81DFF58E}"/>
          </ac:inkMkLst>
        </pc:inkChg>
        <pc:inkChg chg="add">
          <ac:chgData name="Pavel Vondruska" userId="24a2312c-7ef1-48c2-8029-43e5bfc9aacb" providerId="ADAL" clId="{7159B00E-FCA5-48A1-919A-E417080C2BF7}" dt="2021-01-11T14:56:28.738" v="7833" actId="9405"/>
          <ac:inkMkLst>
            <pc:docMk/>
            <pc:sldMk cId="4049049400" sldId="311"/>
            <ac:inkMk id="61" creationId="{6486B256-03BC-4CAE-8B2F-269A02FDE152}"/>
          </ac:inkMkLst>
        </pc:inkChg>
        <pc:inkChg chg="add mod">
          <ac:chgData name="Pavel Vondruska" userId="24a2312c-7ef1-48c2-8029-43e5bfc9aacb" providerId="ADAL" clId="{7159B00E-FCA5-48A1-919A-E417080C2BF7}" dt="2021-01-11T14:56:30.680" v="7836"/>
          <ac:inkMkLst>
            <pc:docMk/>
            <pc:sldMk cId="4049049400" sldId="311"/>
            <ac:inkMk id="63" creationId="{ED5D2723-9352-4077-B1DF-33A181D34E38}"/>
          </ac:inkMkLst>
        </pc:inkChg>
        <pc:inkChg chg="add mod">
          <ac:chgData name="Pavel Vondruska" userId="24a2312c-7ef1-48c2-8029-43e5bfc9aacb" providerId="ADAL" clId="{7159B00E-FCA5-48A1-919A-E417080C2BF7}" dt="2021-01-11T14:56:36.917" v="7844"/>
          <ac:inkMkLst>
            <pc:docMk/>
            <pc:sldMk cId="4049049400" sldId="311"/>
            <ac:inkMk id="65" creationId="{2D428BBF-88D4-4210-9078-EC8DCF18FC04}"/>
          </ac:inkMkLst>
        </pc:inkChg>
        <pc:inkChg chg="add mod">
          <ac:chgData name="Pavel Vondruska" userId="24a2312c-7ef1-48c2-8029-43e5bfc9aacb" providerId="ADAL" clId="{7159B00E-FCA5-48A1-919A-E417080C2BF7}" dt="2021-01-11T14:56:36.917" v="7844"/>
          <ac:inkMkLst>
            <pc:docMk/>
            <pc:sldMk cId="4049049400" sldId="311"/>
            <ac:inkMk id="66" creationId="{3C9C53C0-F94F-4467-B303-B8BAE33AB921}"/>
          </ac:inkMkLst>
        </pc:inkChg>
        <pc:inkChg chg="add mod">
          <ac:chgData name="Pavel Vondruska" userId="24a2312c-7ef1-48c2-8029-43e5bfc9aacb" providerId="ADAL" clId="{7159B00E-FCA5-48A1-919A-E417080C2BF7}" dt="2021-01-11T14:56:36.917" v="7844"/>
          <ac:inkMkLst>
            <pc:docMk/>
            <pc:sldMk cId="4049049400" sldId="311"/>
            <ac:inkMk id="67" creationId="{E44B786A-8DB3-4A0B-B345-68C3EB65522F}"/>
          </ac:inkMkLst>
        </pc:inkChg>
        <pc:inkChg chg="add mod">
          <ac:chgData name="Pavel Vondruska" userId="24a2312c-7ef1-48c2-8029-43e5bfc9aacb" providerId="ADAL" clId="{7159B00E-FCA5-48A1-919A-E417080C2BF7}" dt="2021-01-11T14:56:36.917" v="7844"/>
          <ac:inkMkLst>
            <pc:docMk/>
            <pc:sldMk cId="4049049400" sldId="311"/>
            <ac:inkMk id="68" creationId="{03983ECD-2E6D-4225-898F-98108E5A464B}"/>
          </ac:inkMkLst>
        </pc:inkChg>
        <pc:inkChg chg="add mod">
          <ac:chgData name="Pavel Vondruska" userId="24a2312c-7ef1-48c2-8029-43e5bfc9aacb" providerId="ADAL" clId="{7159B00E-FCA5-48A1-919A-E417080C2BF7}" dt="2021-01-11T14:56:36.917" v="7844"/>
          <ac:inkMkLst>
            <pc:docMk/>
            <pc:sldMk cId="4049049400" sldId="311"/>
            <ac:inkMk id="69" creationId="{A2BCF118-12FF-4F1C-A8E0-ADE631F26D70}"/>
          </ac:inkMkLst>
        </pc:inkChg>
        <pc:inkChg chg="add mod">
          <ac:chgData name="Pavel Vondruska" userId="24a2312c-7ef1-48c2-8029-43e5bfc9aacb" providerId="ADAL" clId="{7159B00E-FCA5-48A1-919A-E417080C2BF7}" dt="2021-01-11T14:56:36.917" v="7844"/>
          <ac:inkMkLst>
            <pc:docMk/>
            <pc:sldMk cId="4049049400" sldId="311"/>
            <ac:inkMk id="70" creationId="{FDFB42E9-8115-48EE-A805-1EBEBDC1B246}"/>
          </ac:inkMkLst>
        </pc:inkChg>
        <pc:inkChg chg="add mod">
          <ac:chgData name="Pavel Vondruska" userId="24a2312c-7ef1-48c2-8029-43e5bfc9aacb" providerId="ADAL" clId="{7159B00E-FCA5-48A1-919A-E417080C2BF7}" dt="2021-01-11T14:56:36.917" v="7844"/>
          <ac:inkMkLst>
            <pc:docMk/>
            <pc:sldMk cId="4049049400" sldId="311"/>
            <ac:inkMk id="71" creationId="{CD196A09-D211-41C3-B5AE-4A37C3C73422}"/>
          </ac:inkMkLst>
        </pc:inkChg>
        <pc:inkChg chg="add del mod">
          <ac:chgData name="Pavel Vondruska" userId="24a2312c-7ef1-48c2-8029-43e5bfc9aacb" providerId="ADAL" clId="{7159B00E-FCA5-48A1-919A-E417080C2BF7}" dt="2021-01-11T14:56:41.771" v="7851" actId="9405"/>
          <ac:inkMkLst>
            <pc:docMk/>
            <pc:sldMk cId="4049049400" sldId="311"/>
            <ac:inkMk id="74" creationId="{C7406054-6CC4-4AD5-BC54-0CB2447230B8}"/>
          </ac:inkMkLst>
        </pc:inkChg>
        <pc:inkChg chg="add del mod">
          <ac:chgData name="Pavel Vondruska" userId="24a2312c-7ef1-48c2-8029-43e5bfc9aacb" providerId="ADAL" clId="{7159B00E-FCA5-48A1-919A-E417080C2BF7}" dt="2021-01-11T14:56:41.559" v="7850" actId="9405"/>
          <ac:inkMkLst>
            <pc:docMk/>
            <pc:sldMk cId="4049049400" sldId="311"/>
            <ac:inkMk id="75" creationId="{CFD17C16-209D-4BD8-AD82-C83DBEF15D22}"/>
          </ac:inkMkLst>
        </pc:inkChg>
        <pc:inkChg chg="add del mod">
          <ac:chgData name="Pavel Vondruska" userId="24a2312c-7ef1-48c2-8029-43e5bfc9aacb" providerId="ADAL" clId="{7159B00E-FCA5-48A1-919A-E417080C2BF7}" dt="2021-01-11T14:56:41.259" v="7849" actId="9405"/>
          <ac:inkMkLst>
            <pc:docMk/>
            <pc:sldMk cId="4049049400" sldId="311"/>
            <ac:inkMk id="76" creationId="{86AD87C6-27DC-4912-B998-8A23970F8C30}"/>
          </ac:inkMkLst>
        </pc:inkChg>
        <pc:inkChg chg="add mod">
          <ac:chgData name="Pavel Vondruska" userId="24a2312c-7ef1-48c2-8029-43e5bfc9aacb" providerId="ADAL" clId="{7159B00E-FCA5-48A1-919A-E417080C2BF7}" dt="2021-01-11T14:56:46.975" v="7861"/>
          <ac:inkMkLst>
            <pc:docMk/>
            <pc:sldMk cId="4049049400" sldId="311"/>
            <ac:inkMk id="78" creationId="{FC529435-0C30-49AE-87CE-D3CB831D42AD}"/>
          </ac:inkMkLst>
        </pc:inkChg>
        <pc:inkChg chg="add mod">
          <ac:chgData name="Pavel Vondruska" userId="24a2312c-7ef1-48c2-8029-43e5bfc9aacb" providerId="ADAL" clId="{7159B00E-FCA5-48A1-919A-E417080C2BF7}" dt="2021-01-11T14:56:46.975" v="7861"/>
          <ac:inkMkLst>
            <pc:docMk/>
            <pc:sldMk cId="4049049400" sldId="311"/>
            <ac:inkMk id="79" creationId="{E22B0B2E-9BA8-4D47-A005-61AF1E7F4F08}"/>
          </ac:inkMkLst>
        </pc:inkChg>
        <pc:inkChg chg="add mod">
          <ac:chgData name="Pavel Vondruska" userId="24a2312c-7ef1-48c2-8029-43e5bfc9aacb" providerId="ADAL" clId="{7159B00E-FCA5-48A1-919A-E417080C2BF7}" dt="2021-01-11T14:56:46.975" v="7861"/>
          <ac:inkMkLst>
            <pc:docMk/>
            <pc:sldMk cId="4049049400" sldId="311"/>
            <ac:inkMk id="80" creationId="{1CD45350-A865-4CF6-A854-7503D57BC093}"/>
          </ac:inkMkLst>
        </pc:inkChg>
        <pc:inkChg chg="add mod">
          <ac:chgData name="Pavel Vondruska" userId="24a2312c-7ef1-48c2-8029-43e5bfc9aacb" providerId="ADAL" clId="{7159B00E-FCA5-48A1-919A-E417080C2BF7}" dt="2021-01-11T14:56:46.975" v="7861"/>
          <ac:inkMkLst>
            <pc:docMk/>
            <pc:sldMk cId="4049049400" sldId="311"/>
            <ac:inkMk id="81" creationId="{B93F1D0B-EF71-450F-B41B-C4EE9FC8F79A}"/>
          </ac:inkMkLst>
        </pc:inkChg>
        <pc:inkChg chg="add mod">
          <ac:chgData name="Pavel Vondruska" userId="24a2312c-7ef1-48c2-8029-43e5bfc9aacb" providerId="ADAL" clId="{7159B00E-FCA5-48A1-919A-E417080C2BF7}" dt="2021-01-11T14:56:46.975" v="7861"/>
          <ac:inkMkLst>
            <pc:docMk/>
            <pc:sldMk cId="4049049400" sldId="311"/>
            <ac:inkMk id="82" creationId="{FA9D67FB-E762-4227-AB40-7CD6460D0CFA}"/>
          </ac:inkMkLst>
        </pc:inkChg>
        <pc:inkChg chg="add mod">
          <ac:chgData name="Pavel Vondruska" userId="24a2312c-7ef1-48c2-8029-43e5bfc9aacb" providerId="ADAL" clId="{7159B00E-FCA5-48A1-919A-E417080C2BF7}" dt="2021-01-11T14:56:46.975" v="7861"/>
          <ac:inkMkLst>
            <pc:docMk/>
            <pc:sldMk cId="4049049400" sldId="311"/>
            <ac:inkMk id="83" creationId="{163131B7-81C7-4F1B-A905-9019C2B0AC4A}"/>
          </ac:inkMkLst>
        </pc:inkChg>
        <pc:inkChg chg="add mod">
          <ac:chgData name="Pavel Vondruska" userId="24a2312c-7ef1-48c2-8029-43e5bfc9aacb" providerId="ADAL" clId="{7159B00E-FCA5-48A1-919A-E417080C2BF7}" dt="2021-01-11T14:56:46.975" v="7861"/>
          <ac:inkMkLst>
            <pc:docMk/>
            <pc:sldMk cId="4049049400" sldId="311"/>
            <ac:inkMk id="84" creationId="{52B2C5AD-6B59-4160-8CDD-FE1B767E7859}"/>
          </ac:inkMkLst>
        </pc:inkChg>
        <pc:inkChg chg="add mod">
          <ac:chgData name="Pavel Vondruska" userId="24a2312c-7ef1-48c2-8029-43e5bfc9aacb" providerId="ADAL" clId="{7159B00E-FCA5-48A1-919A-E417080C2BF7}" dt="2021-01-11T14:56:46.975" v="7861"/>
          <ac:inkMkLst>
            <pc:docMk/>
            <pc:sldMk cId="4049049400" sldId="311"/>
            <ac:inkMk id="85" creationId="{1B54386C-FB4C-417B-B198-E2D0E3C70AC3}"/>
          </ac:inkMkLst>
        </pc:inkChg>
        <pc:inkChg chg="add mod">
          <ac:chgData name="Pavel Vondruska" userId="24a2312c-7ef1-48c2-8029-43e5bfc9aacb" providerId="ADAL" clId="{7159B00E-FCA5-48A1-919A-E417080C2BF7}" dt="2021-01-11T14:56:46.975" v="7861"/>
          <ac:inkMkLst>
            <pc:docMk/>
            <pc:sldMk cId="4049049400" sldId="311"/>
            <ac:inkMk id="86" creationId="{E49554BE-8487-413C-A738-806781E092A8}"/>
          </ac:inkMkLst>
        </pc:inkChg>
        <pc:inkChg chg="add mod">
          <ac:chgData name="Pavel Vondruska" userId="24a2312c-7ef1-48c2-8029-43e5bfc9aacb" providerId="ADAL" clId="{7159B00E-FCA5-48A1-919A-E417080C2BF7}" dt="2021-01-11T14:56:57.133" v="7872"/>
          <ac:inkMkLst>
            <pc:docMk/>
            <pc:sldMk cId="4049049400" sldId="311"/>
            <ac:inkMk id="88" creationId="{7969ABB2-D0DD-4202-AB14-EFBCD014CED2}"/>
          </ac:inkMkLst>
        </pc:inkChg>
        <pc:inkChg chg="add mod">
          <ac:chgData name="Pavel Vondruska" userId="24a2312c-7ef1-48c2-8029-43e5bfc9aacb" providerId="ADAL" clId="{7159B00E-FCA5-48A1-919A-E417080C2BF7}" dt="2021-01-11T14:56:57.133" v="7872"/>
          <ac:inkMkLst>
            <pc:docMk/>
            <pc:sldMk cId="4049049400" sldId="311"/>
            <ac:inkMk id="89" creationId="{5216498E-DF55-4CE1-A5E4-9AEE234AFCC5}"/>
          </ac:inkMkLst>
        </pc:inkChg>
        <pc:inkChg chg="add mod">
          <ac:chgData name="Pavel Vondruska" userId="24a2312c-7ef1-48c2-8029-43e5bfc9aacb" providerId="ADAL" clId="{7159B00E-FCA5-48A1-919A-E417080C2BF7}" dt="2021-01-11T14:56:57.133" v="7872"/>
          <ac:inkMkLst>
            <pc:docMk/>
            <pc:sldMk cId="4049049400" sldId="311"/>
            <ac:inkMk id="90" creationId="{E3F72D5C-5E99-494E-BA0F-A8AE2A7F65AD}"/>
          </ac:inkMkLst>
        </pc:inkChg>
        <pc:inkChg chg="add mod">
          <ac:chgData name="Pavel Vondruska" userId="24a2312c-7ef1-48c2-8029-43e5bfc9aacb" providerId="ADAL" clId="{7159B00E-FCA5-48A1-919A-E417080C2BF7}" dt="2021-01-11T14:56:57.133" v="7872"/>
          <ac:inkMkLst>
            <pc:docMk/>
            <pc:sldMk cId="4049049400" sldId="311"/>
            <ac:inkMk id="91" creationId="{0682E9D0-A2AE-456B-A4FA-40F50BFD7E07}"/>
          </ac:inkMkLst>
        </pc:inkChg>
        <pc:inkChg chg="add mod">
          <ac:chgData name="Pavel Vondruska" userId="24a2312c-7ef1-48c2-8029-43e5bfc9aacb" providerId="ADAL" clId="{7159B00E-FCA5-48A1-919A-E417080C2BF7}" dt="2021-01-11T14:56:57.133" v="7872"/>
          <ac:inkMkLst>
            <pc:docMk/>
            <pc:sldMk cId="4049049400" sldId="311"/>
            <ac:inkMk id="92" creationId="{43FF0178-31E2-4106-8B24-F461D1BA9C66}"/>
          </ac:inkMkLst>
        </pc:inkChg>
        <pc:inkChg chg="add mod">
          <ac:chgData name="Pavel Vondruska" userId="24a2312c-7ef1-48c2-8029-43e5bfc9aacb" providerId="ADAL" clId="{7159B00E-FCA5-48A1-919A-E417080C2BF7}" dt="2021-01-11T14:56:57.133" v="7872"/>
          <ac:inkMkLst>
            <pc:docMk/>
            <pc:sldMk cId="4049049400" sldId="311"/>
            <ac:inkMk id="93" creationId="{2FC45C84-4931-4D56-A053-73A6C75D7F92}"/>
          </ac:inkMkLst>
        </pc:inkChg>
        <pc:inkChg chg="add mod">
          <ac:chgData name="Pavel Vondruska" userId="24a2312c-7ef1-48c2-8029-43e5bfc9aacb" providerId="ADAL" clId="{7159B00E-FCA5-48A1-919A-E417080C2BF7}" dt="2021-01-11T14:56:57.133" v="7872"/>
          <ac:inkMkLst>
            <pc:docMk/>
            <pc:sldMk cId="4049049400" sldId="311"/>
            <ac:inkMk id="94" creationId="{42E86103-881D-4863-AFC2-BCD17E45F9EC}"/>
          </ac:inkMkLst>
        </pc:inkChg>
        <pc:inkChg chg="add mod">
          <ac:chgData name="Pavel Vondruska" userId="24a2312c-7ef1-48c2-8029-43e5bfc9aacb" providerId="ADAL" clId="{7159B00E-FCA5-48A1-919A-E417080C2BF7}" dt="2021-01-11T14:56:57.133" v="7872"/>
          <ac:inkMkLst>
            <pc:docMk/>
            <pc:sldMk cId="4049049400" sldId="311"/>
            <ac:inkMk id="95" creationId="{9CFBFFF5-27A0-45FB-883E-377A05D2B2BF}"/>
          </ac:inkMkLst>
        </pc:inkChg>
        <pc:inkChg chg="add">
          <ac:chgData name="Pavel Vondruska" userId="24a2312c-7ef1-48c2-8029-43e5bfc9aacb" providerId="ADAL" clId="{7159B00E-FCA5-48A1-919A-E417080C2BF7}" dt="2021-01-11T14:56:55.951" v="7870" actId="9405"/>
          <ac:inkMkLst>
            <pc:docMk/>
            <pc:sldMk cId="4049049400" sldId="311"/>
            <ac:inkMk id="96" creationId="{F6E707C6-3F7F-441C-97DE-F11C6D72F91F}"/>
          </ac:inkMkLst>
        </pc:inkChg>
        <pc:inkChg chg="add">
          <ac:chgData name="Pavel Vondruska" userId="24a2312c-7ef1-48c2-8029-43e5bfc9aacb" providerId="ADAL" clId="{7159B00E-FCA5-48A1-919A-E417080C2BF7}" dt="2021-01-11T14:56:56.285" v="7871" actId="9405"/>
          <ac:inkMkLst>
            <pc:docMk/>
            <pc:sldMk cId="4049049400" sldId="311"/>
            <ac:inkMk id="97" creationId="{A8BB2156-46C7-4A35-BF40-9D2C09FF018A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99" creationId="{AC3BD8A0-0913-41C0-8329-D37F23D80AB6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100" creationId="{5FEF2C02-D151-4DD6-BE4A-A5AE372D92DE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101" creationId="{2B7D9130-47BC-4800-B144-F67A8D93CCDA}"/>
          </ac:inkMkLst>
        </pc:inkChg>
        <pc:inkChg chg="add mod">
          <ac:chgData name="Pavel Vondruska" userId="24a2312c-7ef1-48c2-8029-43e5bfc9aacb" providerId="ADAL" clId="{7159B00E-FCA5-48A1-919A-E417080C2BF7}" dt="2021-01-11T14:57:11.787" v="7877"/>
          <ac:inkMkLst>
            <pc:docMk/>
            <pc:sldMk cId="4049049400" sldId="311"/>
            <ac:inkMk id="102" creationId="{8DFF68F6-A655-44BC-8053-31E01C431A22}"/>
          </ac:inkMkLst>
        </pc:inkChg>
        <pc:inkChg chg="add mod">
          <ac:chgData name="Pavel Vondruska" userId="24a2312c-7ef1-48c2-8029-43e5bfc9aacb" providerId="ADAL" clId="{7159B00E-FCA5-48A1-919A-E417080C2BF7}" dt="2021-01-11T14:57:14.483" v="7884"/>
          <ac:inkMkLst>
            <pc:docMk/>
            <pc:sldMk cId="4049049400" sldId="311"/>
            <ac:inkMk id="104" creationId="{E92389B1-5806-4EFB-8350-B13A77574B04}"/>
          </ac:inkMkLst>
        </pc:inkChg>
        <pc:inkChg chg="add mod">
          <ac:chgData name="Pavel Vondruska" userId="24a2312c-7ef1-48c2-8029-43e5bfc9aacb" providerId="ADAL" clId="{7159B00E-FCA5-48A1-919A-E417080C2BF7}" dt="2021-01-11T14:57:14.483" v="7884"/>
          <ac:inkMkLst>
            <pc:docMk/>
            <pc:sldMk cId="4049049400" sldId="311"/>
            <ac:inkMk id="105" creationId="{18559043-1CAA-4856-A380-58F64FC6931B}"/>
          </ac:inkMkLst>
        </pc:inkChg>
        <pc:inkChg chg="add mod">
          <ac:chgData name="Pavel Vondruska" userId="24a2312c-7ef1-48c2-8029-43e5bfc9aacb" providerId="ADAL" clId="{7159B00E-FCA5-48A1-919A-E417080C2BF7}" dt="2021-01-11T14:57:14.483" v="7884"/>
          <ac:inkMkLst>
            <pc:docMk/>
            <pc:sldMk cId="4049049400" sldId="311"/>
            <ac:inkMk id="106" creationId="{446B287D-C552-48FD-B58C-D41EED34100F}"/>
          </ac:inkMkLst>
        </pc:inkChg>
        <pc:inkChg chg="add mod">
          <ac:chgData name="Pavel Vondruska" userId="24a2312c-7ef1-48c2-8029-43e5bfc9aacb" providerId="ADAL" clId="{7159B00E-FCA5-48A1-919A-E417080C2BF7}" dt="2021-01-11T14:57:14.483" v="7884"/>
          <ac:inkMkLst>
            <pc:docMk/>
            <pc:sldMk cId="4049049400" sldId="311"/>
            <ac:inkMk id="107" creationId="{DBB0B2E7-129B-44FC-90F9-28820219CEF3}"/>
          </ac:inkMkLst>
        </pc:inkChg>
        <pc:inkChg chg="add mod">
          <ac:chgData name="Pavel Vondruska" userId="24a2312c-7ef1-48c2-8029-43e5bfc9aacb" providerId="ADAL" clId="{7159B00E-FCA5-48A1-919A-E417080C2BF7}" dt="2021-01-11T14:57:14.483" v="7884"/>
          <ac:inkMkLst>
            <pc:docMk/>
            <pc:sldMk cId="4049049400" sldId="311"/>
            <ac:inkMk id="108" creationId="{C5DDC9A6-A1F8-49E3-9BD9-AB3CA4ED3ED2}"/>
          </ac:inkMkLst>
        </pc:inkChg>
        <pc:inkChg chg="add mod">
          <ac:chgData name="Pavel Vondruska" userId="24a2312c-7ef1-48c2-8029-43e5bfc9aacb" providerId="ADAL" clId="{7159B00E-FCA5-48A1-919A-E417080C2BF7}" dt="2021-01-11T14:57:14.483" v="7884"/>
          <ac:inkMkLst>
            <pc:docMk/>
            <pc:sldMk cId="4049049400" sldId="311"/>
            <ac:inkMk id="109" creationId="{42A220F8-7B35-47D8-BCFC-9D99056F9BFF}"/>
          </ac:inkMkLst>
        </pc:inkChg>
      </pc:sldChg>
      <pc:sldChg chg="addSp delSp modSp add">
        <pc:chgData name="Pavel Vondruska" userId="24a2312c-7ef1-48c2-8029-43e5bfc9aacb" providerId="ADAL" clId="{7159B00E-FCA5-48A1-919A-E417080C2BF7}" dt="2021-01-11T15:58:37.758" v="8805"/>
        <pc:sldMkLst>
          <pc:docMk/>
          <pc:sldMk cId="2024999" sldId="312"/>
        </pc:sldMkLst>
        <pc:spChg chg="mod">
          <ac:chgData name="Pavel Vondruska" userId="24a2312c-7ef1-48c2-8029-43e5bfc9aacb" providerId="ADAL" clId="{7159B00E-FCA5-48A1-919A-E417080C2BF7}" dt="2021-01-10T22:32:56.363" v="2359" actId="20577"/>
          <ac:spMkLst>
            <pc:docMk/>
            <pc:sldMk cId="2024999" sldId="312"/>
            <ac:spMk id="2" creationId="{7BDAD1A8-87C9-415E-8BF3-E3903947F3F6}"/>
          </ac:spMkLst>
        </pc:spChg>
        <pc:grpChg chg="del mod">
          <ac:chgData name="Pavel Vondruska" userId="24a2312c-7ef1-48c2-8029-43e5bfc9aacb" providerId="ADAL" clId="{7159B00E-FCA5-48A1-919A-E417080C2BF7}" dt="2021-01-11T15:01:18.965" v="7981"/>
          <ac:grpSpMkLst>
            <pc:docMk/>
            <pc:sldMk cId="2024999" sldId="312"/>
            <ac:grpSpMk id="14" creationId="{0453EB80-7BF0-41FC-BB88-F1B7AE4059C5}"/>
          </ac:grpSpMkLst>
        </pc:grpChg>
        <pc:grpChg chg="mod">
          <ac:chgData name="Pavel Vondruska" userId="24a2312c-7ef1-48c2-8029-43e5bfc9aacb" providerId="ADAL" clId="{7159B00E-FCA5-48A1-919A-E417080C2BF7}" dt="2021-01-11T15:00:11.130" v="7911"/>
          <ac:grpSpMkLst>
            <pc:docMk/>
            <pc:sldMk cId="2024999" sldId="312"/>
            <ac:grpSpMk id="27" creationId="{538D20F8-D7B7-45CA-902D-EA1587643ACC}"/>
          </ac:grpSpMkLst>
        </pc:grpChg>
        <pc:grpChg chg="mod">
          <ac:chgData name="Pavel Vondruska" userId="24a2312c-7ef1-48c2-8029-43e5bfc9aacb" providerId="ADAL" clId="{7159B00E-FCA5-48A1-919A-E417080C2BF7}" dt="2021-01-11T15:00:13.750" v="7917"/>
          <ac:grpSpMkLst>
            <pc:docMk/>
            <pc:sldMk cId="2024999" sldId="312"/>
            <ac:grpSpMk id="33" creationId="{763D8AD5-F699-4608-A8E4-A0C184CA27BA}"/>
          </ac:grpSpMkLst>
        </pc:grpChg>
        <pc:grpChg chg="mod">
          <ac:chgData name="Pavel Vondruska" userId="24a2312c-7ef1-48c2-8029-43e5bfc9aacb" providerId="ADAL" clId="{7159B00E-FCA5-48A1-919A-E417080C2BF7}" dt="2021-01-11T15:00:19.098" v="7925"/>
          <ac:grpSpMkLst>
            <pc:docMk/>
            <pc:sldMk cId="2024999" sldId="312"/>
            <ac:grpSpMk id="40" creationId="{7CEE11A8-A55B-4CB4-B789-9D130DC496B0}"/>
          </ac:grpSpMkLst>
        </pc:grpChg>
        <pc:grpChg chg="mod">
          <ac:chgData name="Pavel Vondruska" userId="24a2312c-7ef1-48c2-8029-43e5bfc9aacb" providerId="ADAL" clId="{7159B00E-FCA5-48A1-919A-E417080C2BF7}" dt="2021-01-11T15:00:23.131" v="7931"/>
          <ac:grpSpMkLst>
            <pc:docMk/>
            <pc:sldMk cId="2024999" sldId="312"/>
            <ac:grpSpMk id="46" creationId="{D48B3A14-4441-4AA7-BD57-3D2D86700E6D}"/>
          </ac:grpSpMkLst>
        </pc:grpChg>
        <pc:grpChg chg="del mod">
          <ac:chgData name="Pavel Vondruska" userId="24a2312c-7ef1-48c2-8029-43e5bfc9aacb" providerId="ADAL" clId="{7159B00E-FCA5-48A1-919A-E417080C2BF7}" dt="2021-01-11T15:00:35.104" v="7946"/>
          <ac:grpSpMkLst>
            <pc:docMk/>
            <pc:sldMk cId="2024999" sldId="312"/>
            <ac:grpSpMk id="55" creationId="{6E8981B6-F5F0-405B-A3F4-4C6240994A52}"/>
          </ac:grpSpMkLst>
        </pc:grpChg>
        <pc:grpChg chg="del mod">
          <ac:chgData name="Pavel Vondruska" userId="24a2312c-7ef1-48c2-8029-43e5bfc9aacb" providerId="ADAL" clId="{7159B00E-FCA5-48A1-919A-E417080C2BF7}" dt="2021-01-11T15:58:34.884" v="8801"/>
          <ac:grpSpMkLst>
            <pc:docMk/>
            <pc:sldMk cId="2024999" sldId="312"/>
            <ac:grpSpMk id="61" creationId="{AC865338-6983-48A1-A05F-694CBE677A15}"/>
          </ac:grpSpMkLst>
        </pc:grpChg>
        <pc:grpChg chg="del mod">
          <ac:chgData name="Pavel Vondruska" userId="24a2312c-7ef1-48c2-8029-43e5bfc9aacb" providerId="ADAL" clId="{7159B00E-FCA5-48A1-919A-E417080C2BF7}" dt="2021-01-11T15:00:47.179" v="7966"/>
          <ac:grpSpMkLst>
            <pc:docMk/>
            <pc:sldMk cId="2024999" sldId="312"/>
            <ac:grpSpMk id="66" creationId="{75162C9A-5480-4448-A2E6-F1A411738987}"/>
          </ac:grpSpMkLst>
        </pc:grpChg>
        <pc:grpChg chg="mod">
          <ac:chgData name="Pavel Vondruska" userId="24a2312c-7ef1-48c2-8029-43e5bfc9aacb" providerId="ADAL" clId="{7159B00E-FCA5-48A1-919A-E417080C2BF7}" dt="2021-01-11T15:00:47.179" v="7966"/>
          <ac:grpSpMkLst>
            <pc:docMk/>
            <pc:sldMk cId="2024999" sldId="312"/>
            <ac:grpSpMk id="81" creationId="{3B7225B5-E507-4A8D-9276-85D62F846556}"/>
          </ac:grpSpMkLst>
        </pc:grpChg>
        <pc:grpChg chg="mod">
          <ac:chgData name="Pavel Vondruska" userId="24a2312c-7ef1-48c2-8029-43e5bfc9aacb" providerId="ADAL" clId="{7159B00E-FCA5-48A1-919A-E417080C2BF7}" dt="2021-01-11T15:00:47.179" v="7966"/>
          <ac:grpSpMkLst>
            <pc:docMk/>
            <pc:sldMk cId="2024999" sldId="312"/>
            <ac:grpSpMk id="82" creationId="{914E00D5-C2DB-44D6-8169-730456F2D53D}"/>
          </ac:grpSpMkLst>
        </pc:grpChg>
        <pc:grpChg chg="del mod">
          <ac:chgData name="Pavel Vondruska" userId="24a2312c-7ef1-48c2-8029-43e5bfc9aacb" providerId="ADAL" clId="{7159B00E-FCA5-48A1-919A-E417080C2BF7}" dt="2021-01-11T15:58:34.884" v="8801"/>
          <ac:grpSpMkLst>
            <pc:docMk/>
            <pc:sldMk cId="2024999" sldId="312"/>
            <ac:grpSpMk id="97" creationId="{9C03D5D0-0732-477A-9191-A69152FE7C45}"/>
          </ac:grpSpMkLst>
        </pc:grpChg>
        <pc:grpChg chg="del mod">
          <ac:chgData name="Pavel Vondruska" userId="24a2312c-7ef1-48c2-8029-43e5bfc9aacb" providerId="ADAL" clId="{7159B00E-FCA5-48A1-919A-E417080C2BF7}" dt="2021-01-11T15:01:20.161" v="7983"/>
          <ac:grpSpMkLst>
            <pc:docMk/>
            <pc:sldMk cId="2024999" sldId="312"/>
            <ac:grpSpMk id="98" creationId="{16E0B219-66C4-424D-B2B5-5A3385D73C5F}"/>
          </ac:grpSpMkLst>
        </pc:grpChg>
        <pc:grpChg chg="del mod">
          <ac:chgData name="Pavel Vondruska" userId="24a2312c-7ef1-48c2-8029-43e5bfc9aacb" providerId="ADAL" clId="{7159B00E-FCA5-48A1-919A-E417080C2BF7}" dt="2021-01-11T15:58:37.758" v="8805"/>
          <ac:grpSpMkLst>
            <pc:docMk/>
            <pc:sldMk cId="2024999" sldId="312"/>
            <ac:grpSpMk id="100" creationId="{4ADE2184-9E4A-4233-8C2D-689682FD1B08}"/>
          </ac:grpSpMkLst>
        </pc:grpChg>
        <pc:grpChg chg="del mod">
          <ac:chgData name="Pavel Vondruska" userId="24a2312c-7ef1-48c2-8029-43e5bfc9aacb" providerId="ADAL" clId="{7159B00E-FCA5-48A1-919A-E417080C2BF7}" dt="2021-01-11T15:58:35.873" v="8803"/>
          <ac:grpSpMkLst>
            <pc:docMk/>
            <pc:sldMk cId="2024999" sldId="312"/>
            <ac:grpSpMk id="103" creationId="{9AA9075C-98A7-4440-A43F-0E7BB04DC165}"/>
          </ac:grpSpMkLst>
        </pc:grpChg>
        <pc:grpChg chg="mod">
          <ac:chgData name="Pavel Vondruska" userId="24a2312c-7ef1-48c2-8029-43e5bfc9aacb" providerId="ADAL" clId="{7159B00E-FCA5-48A1-919A-E417080C2BF7}" dt="2021-01-11T15:58:34.884" v="8801"/>
          <ac:grpSpMkLst>
            <pc:docMk/>
            <pc:sldMk cId="2024999" sldId="312"/>
            <ac:grpSpMk id="106" creationId="{3EC6B2B8-AD44-4D6E-84CA-1FFF6C9614E2}"/>
          </ac:grpSpMkLst>
        </pc:grpChg>
        <pc:grpChg chg="mod">
          <ac:chgData name="Pavel Vondruska" userId="24a2312c-7ef1-48c2-8029-43e5bfc9aacb" providerId="ADAL" clId="{7159B00E-FCA5-48A1-919A-E417080C2BF7}" dt="2021-01-11T15:58:34.884" v="8801"/>
          <ac:grpSpMkLst>
            <pc:docMk/>
            <pc:sldMk cId="2024999" sldId="312"/>
            <ac:grpSpMk id="107" creationId="{05DAFD95-F066-4DAE-9784-B1186F9D5794}"/>
          </ac:grpSpMkLst>
        </pc:grpChg>
        <pc:grpChg chg="mod">
          <ac:chgData name="Pavel Vondruska" userId="24a2312c-7ef1-48c2-8029-43e5bfc9aacb" providerId="ADAL" clId="{7159B00E-FCA5-48A1-919A-E417080C2BF7}" dt="2021-01-11T15:58:35.873" v="8803"/>
          <ac:grpSpMkLst>
            <pc:docMk/>
            <pc:sldMk cId="2024999" sldId="312"/>
            <ac:grpSpMk id="109" creationId="{BDC16AED-7F3D-4EE0-9563-4682D45551A0}"/>
          </ac:grpSpMkLst>
        </pc:grpChg>
        <pc:grpChg chg="mod">
          <ac:chgData name="Pavel Vondruska" userId="24a2312c-7ef1-48c2-8029-43e5bfc9aacb" providerId="ADAL" clId="{7159B00E-FCA5-48A1-919A-E417080C2BF7}" dt="2021-01-11T15:58:37.758" v="8805"/>
          <ac:grpSpMkLst>
            <pc:docMk/>
            <pc:sldMk cId="2024999" sldId="312"/>
            <ac:grpSpMk id="111" creationId="{69D0237A-434A-4EC3-BC09-C7DA4635F4F2}"/>
          </ac:grpSpMkLst>
        </pc:grpChg>
        <pc:picChg chg="add mod">
          <ac:chgData name="Pavel Vondruska" userId="24a2312c-7ef1-48c2-8029-43e5bfc9aacb" providerId="ADAL" clId="{7159B00E-FCA5-48A1-919A-E417080C2BF7}" dt="2021-01-10T22:40:53.771" v="2866" actId="1076"/>
          <ac:picMkLst>
            <pc:docMk/>
            <pc:sldMk cId="2024999" sldId="312"/>
            <ac:picMk id="3" creationId="{5D3B8E06-9AE5-470D-BD06-D90D0E421EE3}"/>
          </ac:picMkLst>
        </pc:picChg>
        <pc:picChg chg="del">
          <ac:chgData name="Pavel Vondruska" userId="24a2312c-7ef1-48c2-8029-43e5bfc9aacb" providerId="ADAL" clId="{7159B00E-FCA5-48A1-919A-E417080C2BF7}" dt="2021-01-10T22:32:24.412" v="2340" actId="478"/>
          <ac:picMkLst>
            <pc:docMk/>
            <pc:sldMk cId="2024999" sldId="312"/>
            <ac:picMk id="4" creationId="{3CAADE6F-81D2-405E-8C6E-3536AE144343}"/>
          </ac:picMkLst>
        </pc:pic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4" creationId="{F987163E-DFA4-4A5D-8D9C-D4D4359DB41B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5" creationId="{885AC4E5-FEBD-4A2D-AECA-D457E077BAFC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6" creationId="{0FA20588-FB2F-41B4-9D56-8F403BBAA099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7" creationId="{5E072B78-370A-4306-91B9-E07C5FF41299}"/>
          </ac:inkMkLst>
        </pc:inkChg>
        <pc:inkChg chg="add">
          <ac:chgData name="Pavel Vondruska" userId="24a2312c-7ef1-48c2-8029-43e5bfc9aacb" providerId="ADAL" clId="{7159B00E-FCA5-48A1-919A-E417080C2BF7}" dt="2021-01-11T14:59:53.339" v="7892" actId="9405"/>
          <ac:inkMkLst>
            <pc:docMk/>
            <pc:sldMk cId="2024999" sldId="312"/>
            <ac:inkMk id="8" creationId="{8BAAB588-410A-478F-B2E9-76F2D73A13FD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9" creationId="{F260C7F8-4078-499B-BD82-C504E2EF04B7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10" creationId="{4428C03D-151B-4A3C-8F3B-110038D62D0A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11" creationId="{FFEAE3C1-6F80-4451-A263-0025261219CB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12" creationId="{7BBB96EA-FBDF-496F-9F74-36A743C05870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13" creationId="{8924FA1A-6F60-42FC-9F67-62AFD368EE60}"/>
          </ac:inkMkLst>
        </pc:inkChg>
        <pc:inkChg chg="add">
          <ac:chgData name="Pavel Vondruska" userId="24a2312c-7ef1-48c2-8029-43e5bfc9aacb" providerId="ADAL" clId="{7159B00E-FCA5-48A1-919A-E417080C2BF7}" dt="2021-01-11T15:00:01.151" v="7899" actId="9405"/>
          <ac:inkMkLst>
            <pc:docMk/>
            <pc:sldMk cId="2024999" sldId="312"/>
            <ac:inkMk id="15" creationId="{81C79FB3-1C67-48F9-9DC1-CA322FA31B08}"/>
          </ac:inkMkLst>
        </pc:inkChg>
        <pc:inkChg chg="add">
          <ac:chgData name="Pavel Vondruska" userId="24a2312c-7ef1-48c2-8029-43e5bfc9aacb" providerId="ADAL" clId="{7159B00E-FCA5-48A1-919A-E417080C2BF7}" dt="2021-01-11T15:00:03.416" v="7900" actId="9405"/>
          <ac:inkMkLst>
            <pc:docMk/>
            <pc:sldMk cId="2024999" sldId="312"/>
            <ac:inkMk id="16" creationId="{829EAB2E-6BB1-4757-B103-4C855E7379C5}"/>
          </ac:inkMkLst>
        </pc:inkChg>
        <pc:inkChg chg="add mod">
          <ac:chgData name="Pavel Vondruska" userId="24a2312c-7ef1-48c2-8029-43e5bfc9aacb" providerId="ADAL" clId="{7159B00E-FCA5-48A1-919A-E417080C2BF7}" dt="2021-01-11T15:00:11.130" v="7911"/>
          <ac:inkMkLst>
            <pc:docMk/>
            <pc:sldMk cId="2024999" sldId="312"/>
            <ac:inkMk id="17" creationId="{8E38AE06-6E01-4569-83CE-42946F04535D}"/>
          </ac:inkMkLst>
        </pc:inkChg>
        <pc:inkChg chg="add mod">
          <ac:chgData name="Pavel Vondruska" userId="24a2312c-7ef1-48c2-8029-43e5bfc9aacb" providerId="ADAL" clId="{7159B00E-FCA5-48A1-919A-E417080C2BF7}" dt="2021-01-11T15:00:11.130" v="7911"/>
          <ac:inkMkLst>
            <pc:docMk/>
            <pc:sldMk cId="2024999" sldId="312"/>
            <ac:inkMk id="18" creationId="{BEF158C3-F191-41FD-A5B4-1BD907C974B4}"/>
          </ac:inkMkLst>
        </pc:inkChg>
        <pc:inkChg chg="add mod">
          <ac:chgData name="Pavel Vondruska" userId="24a2312c-7ef1-48c2-8029-43e5bfc9aacb" providerId="ADAL" clId="{7159B00E-FCA5-48A1-919A-E417080C2BF7}" dt="2021-01-11T15:00:11.130" v="7911"/>
          <ac:inkMkLst>
            <pc:docMk/>
            <pc:sldMk cId="2024999" sldId="312"/>
            <ac:inkMk id="19" creationId="{FD210E0D-164A-471C-8266-B07CCABCD28A}"/>
          </ac:inkMkLst>
        </pc:inkChg>
        <pc:inkChg chg="add mod">
          <ac:chgData name="Pavel Vondruska" userId="24a2312c-7ef1-48c2-8029-43e5bfc9aacb" providerId="ADAL" clId="{7159B00E-FCA5-48A1-919A-E417080C2BF7}" dt="2021-01-11T15:00:11.130" v="7911"/>
          <ac:inkMkLst>
            <pc:docMk/>
            <pc:sldMk cId="2024999" sldId="312"/>
            <ac:inkMk id="20" creationId="{0417C1A8-4268-4CDB-A8FA-A5DAB090BE2A}"/>
          </ac:inkMkLst>
        </pc:inkChg>
        <pc:inkChg chg="add mod">
          <ac:chgData name="Pavel Vondruska" userId="24a2312c-7ef1-48c2-8029-43e5bfc9aacb" providerId="ADAL" clId="{7159B00E-FCA5-48A1-919A-E417080C2BF7}" dt="2021-01-11T15:00:11.130" v="7911"/>
          <ac:inkMkLst>
            <pc:docMk/>
            <pc:sldMk cId="2024999" sldId="312"/>
            <ac:inkMk id="21" creationId="{50900982-B032-4BFF-9656-AAE5DC0C0329}"/>
          </ac:inkMkLst>
        </pc:inkChg>
        <pc:inkChg chg="add mod">
          <ac:chgData name="Pavel Vondruska" userId="24a2312c-7ef1-48c2-8029-43e5bfc9aacb" providerId="ADAL" clId="{7159B00E-FCA5-48A1-919A-E417080C2BF7}" dt="2021-01-11T15:00:11.130" v="7911"/>
          <ac:inkMkLst>
            <pc:docMk/>
            <pc:sldMk cId="2024999" sldId="312"/>
            <ac:inkMk id="22" creationId="{D326750C-366B-464E-8CB7-C0F97DCC8047}"/>
          </ac:inkMkLst>
        </pc:inkChg>
        <pc:inkChg chg="add mod">
          <ac:chgData name="Pavel Vondruska" userId="24a2312c-7ef1-48c2-8029-43e5bfc9aacb" providerId="ADAL" clId="{7159B00E-FCA5-48A1-919A-E417080C2BF7}" dt="2021-01-11T15:00:11.130" v="7911"/>
          <ac:inkMkLst>
            <pc:docMk/>
            <pc:sldMk cId="2024999" sldId="312"/>
            <ac:inkMk id="23" creationId="{7AD34A1C-CCD2-4F40-9AB5-1C9C426AC560}"/>
          </ac:inkMkLst>
        </pc:inkChg>
        <pc:inkChg chg="add mod">
          <ac:chgData name="Pavel Vondruska" userId="24a2312c-7ef1-48c2-8029-43e5bfc9aacb" providerId="ADAL" clId="{7159B00E-FCA5-48A1-919A-E417080C2BF7}" dt="2021-01-11T15:00:11.130" v="7911"/>
          <ac:inkMkLst>
            <pc:docMk/>
            <pc:sldMk cId="2024999" sldId="312"/>
            <ac:inkMk id="24" creationId="{D2842C9A-B4BE-4923-A934-EFDF56E94FA0}"/>
          </ac:inkMkLst>
        </pc:inkChg>
        <pc:inkChg chg="add mod">
          <ac:chgData name="Pavel Vondruska" userId="24a2312c-7ef1-48c2-8029-43e5bfc9aacb" providerId="ADAL" clId="{7159B00E-FCA5-48A1-919A-E417080C2BF7}" dt="2021-01-11T15:00:11.130" v="7911"/>
          <ac:inkMkLst>
            <pc:docMk/>
            <pc:sldMk cId="2024999" sldId="312"/>
            <ac:inkMk id="25" creationId="{5E5419D2-19A1-4048-B68E-04D1661F8B75}"/>
          </ac:inkMkLst>
        </pc:inkChg>
        <pc:inkChg chg="add mod">
          <ac:chgData name="Pavel Vondruska" userId="24a2312c-7ef1-48c2-8029-43e5bfc9aacb" providerId="ADAL" clId="{7159B00E-FCA5-48A1-919A-E417080C2BF7}" dt="2021-01-11T15:00:11.130" v="7911"/>
          <ac:inkMkLst>
            <pc:docMk/>
            <pc:sldMk cId="2024999" sldId="312"/>
            <ac:inkMk id="26" creationId="{58319F4F-6B44-485F-A33D-0972E21B49F8}"/>
          </ac:inkMkLst>
        </pc:inkChg>
        <pc:inkChg chg="add mod">
          <ac:chgData name="Pavel Vondruska" userId="24a2312c-7ef1-48c2-8029-43e5bfc9aacb" providerId="ADAL" clId="{7159B00E-FCA5-48A1-919A-E417080C2BF7}" dt="2021-01-11T15:00:13.750" v="7917"/>
          <ac:inkMkLst>
            <pc:docMk/>
            <pc:sldMk cId="2024999" sldId="312"/>
            <ac:inkMk id="28" creationId="{9D092812-C273-4561-A841-16285D484147}"/>
          </ac:inkMkLst>
        </pc:inkChg>
        <pc:inkChg chg="add mod">
          <ac:chgData name="Pavel Vondruska" userId="24a2312c-7ef1-48c2-8029-43e5bfc9aacb" providerId="ADAL" clId="{7159B00E-FCA5-48A1-919A-E417080C2BF7}" dt="2021-01-11T15:00:13.750" v="7917"/>
          <ac:inkMkLst>
            <pc:docMk/>
            <pc:sldMk cId="2024999" sldId="312"/>
            <ac:inkMk id="29" creationId="{9142430D-D038-4A45-9A29-D306FCDA5F5E}"/>
          </ac:inkMkLst>
        </pc:inkChg>
        <pc:inkChg chg="add mod">
          <ac:chgData name="Pavel Vondruska" userId="24a2312c-7ef1-48c2-8029-43e5bfc9aacb" providerId="ADAL" clId="{7159B00E-FCA5-48A1-919A-E417080C2BF7}" dt="2021-01-11T15:00:13.750" v="7917"/>
          <ac:inkMkLst>
            <pc:docMk/>
            <pc:sldMk cId="2024999" sldId="312"/>
            <ac:inkMk id="30" creationId="{7832215F-E157-4807-9FB7-6BAA44E9E312}"/>
          </ac:inkMkLst>
        </pc:inkChg>
        <pc:inkChg chg="add mod">
          <ac:chgData name="Pavel Vondruska" userId="24a2312c-7ef1-48c2-8029-43e5bfc9aacb" providerId="ADAL" clId="{7159B00E-FCA5-48A1-919A-E417080C2BF7}" dt="2021-01-11T15:00:13.750" v="7917"/>
          <ac:inkMkLst>
            <pc:docMk/>
            <pc:sldMk cId="2024999" sldId="312"/>
            <ac:inkMk id="31" creationId="{66B16AEF-EA73-4A87-930C-10B4A85E194B}"/>
          </ac:inkMkLst>
        </pc:inkChg>
        <pc:inkChg chg="add mod">
          <ac:chgData name="Pavel Vondruska" userId="24a2312c-7ef1-48c2-8029-43e5bfc9aacb" providerId="ADAL" clId="{7159B00E-FCA5-48A1-919A-E417080C2BF7}" dt="2021-01-11T15:00:13.750" v="7917"/>
          <ac:inkMkLst>
            <pc:docMk/>
            <pc:sldMk cId="2024999" sldId="312"/>
            <ac:inkMk id="32" creationId="{20A9200D-2D8F-4351-8C32-376BD0C5B35A}"/>
          </ac:inkMkLst>
        </pc:inkChg>
        <pc:inkChg chg="add del">
          <ac:chgData name="Pavel Vondruska" userId="24a2312c-7ef1-48c2-8029-43e5bfc9aacb" providerId="ADAL" clId="{7159B00E-FCA5-48A1-919A-E417080C2BF7}" dt="2021-01-11T15:00:16.202" v="7919" actId="9405"/>
          <ac:inkMkLst>
            <pc:docMk/>
            <pc:sldMk cId="2024999" sldId="312"/>
            <ac:inkMk id="34" creationId="{B0AE5B33-39B4-4E95-B51B-1122ECD29770}"/>
          </ac:inkMkLst>
        </pc:inkChg>
        <pc:inkChg chg="add mod">
          <ac:chgData name="Pavel Vondruska" userId="24a2312c-7ef1-48c2-8029-43e5bfc9aacb" providerId="ADAL" clId="{7159B00E-FCA5-48A1-919A-E417080C2BF7}" dt="2021-01-11T15:00:19.098" v="7925"/>
          <ac:inkMkLst>
            <pc:docMk/>
            <pc:sldMk cId="2024999" sldId="312"/>
            <ac:inkMk id="35" creationId="{5003641E-8F1D-4893-8091-6F56513CDBDC}"/>
          </ac:inkMkLst>
        </pc:inkChg>
        <pc:inkChg chg="add mod">
          <ac:chgData name="Pavel Vondruska" userId="24a2312c-7ef1-48c2-8029-43e5bfc9aacb" providerId="ADAL" clId="{7159B00E-FCA5-48A1-919A-E417080C2BF7}" dt="2021-01-11T15:00:19.098" v="7925"/>
          <ac:inkMkLst>
            <pc:docMk/>
            <pc:sldMk cId="2024999" sldId="312"/>
            <ac:inkMk id="36" creationId="{F3BD91FD-6EF8-40FF-AAC0-C4DDA5412144}"/>
          </ac:inkMkLst>
        </pc:inkChg>
        <pc:inkChg chg="add mod">
          <ac:chgData name="Pavel Vondruska" userId="24a2312c-7ef1-48c2-8029-43e5bfc9aacb" providerId="ADAL" clId="{7159B00E-FCA5-48A1-919A-E417080C2BF7}" dt="2021-01-11T15:00:19.098" v="7925"/>
          <ac:inkMkLst>
            <pc:docMk/>
            <pc:sldMk cId="2024999" sldId="312"/>
            <ac:inkMk id="37" creationId="{CD597EA8-F8A5-411E-B96C-6BEE248678DB}"/>
          </ac:inkMkLst>
        </pc:inkChg>
        <pc:inkChg chg="add mod">
          <ac:chgData name="Pavel Vondruska" userId="24a2312c-7ef1-48c2-8029-43e5bfc9aacb" providerId="ADAL" clId="{7159B00E-FCA5-48A1-919A-E417080C2BF7}" dt="2021-01-11T15:00:19.098" v="7925"/>
          <ac:inkMkLst>
            <pc:docMk/>
            <pc:sldMk cId="2024999" sldId="312"/>
            <ac:inkMk id="38" creationId="{D2917A99-B03B-450E-B1BC-7F9A62A78FFA}"/>
          </ac:inkMkLst>
        </pc:inkChg>
        <pc:inkChg chg="add mod">
          <ac:chgData name="Pavel Vondruska" userId="24a2312c-7ef1-48c2-8029-43e5bfc9aacb" providerId="ADAL" clId="{7159B00E-FCA5-48A1-919A-E417080C2BF7}" dt="2021-01-11T15:00:19.098" v="7925"/>
          <ac:inkMkLst>
            <pc:docMk/>
            <pc:sldMk cId="2024999" sldId="312"/>
            <ac:inkMk id="39" creationId="{B1ADA4C9-2B94-4B67-AD24-4BE8EE953A58}"/>
          </ac:inkMkLst>
        </pc:inkChg>
        <pc:inkChg chg="add mod">
          <ac:chgData name="Pavel Vondruska" userId="24a2312c-7ef1-48c2-8029-43e5bfc9aacb" providerId="ADAL" clId="{7159B00E-FCA5-48A1-919A-E417080C2BF7}" dt="2021-01-11T15:00:23.131" v="7931"/>
          <ac:inkMkLst>
            <pc:docMk/>
            <pc:sldMk cId="2024999" sldId="312"/>
            <ac:inkMk id="41" creationId="{72732A25-B295-403F-B5EA-065DB97C3D79}"/>
          </ac:inkMkLst>
        </pc:inkChg>
        <pc:inkChg chg="add mod">
          <ac:chgData name="Pavel Vondruska" userId="24a2312c-7ef1-48c2-8029-43e5bfc9aacb" providerId="ADAL" clId="{7159B00E-FCA5-48A1-919A-E417080C2BF7}" dt="2021-01-11T15:00:23.131" v="7931"/>
          <ac:inkMkLst>
            <pc:docMk/>
            <pc:sldMk cId="2024999" sldId="312"/>
            <ac:inkMk id="42" creationId="{5766F754-7E2F-4946-A9E8-AD5B5DBB8AB2}"/>
          </ac:inkMkLst>
        </pc:inkChg>
        <pc:inkChg chg="add mod">
          <ac:chgData name="Pavel Vondruska" userId="24a2312c-7ef1-48c2-8029-43e5bfc9aacb" providerId="ADAL" clId="{7159B00E-FCA5-48A1-919A-E417080C2BF7}" dt="2021-01-11T15:00:23.131" v="7931"/>
          <ac:inkMkLst>
            <pc:docMk/>
            <pc:sldMk cId="2024999" sldId="312"/>
            <ac:inkMk id="43" creationId="{4663461A-BCB3-4639-B29D-60D0CA3A748F}"/>
          </ac:inkMkLst>
        </pc:inkChg>
        <pc:inkChg chg="add mod">
          <ac:chgData name="Pavel Vondruska" userId="24a2312c-7ef1-48c2-8029-43e5bfc9aacb" providerId="ADAL" clId="{7159B00E-FCA5-48A1-919A-E417080C2BF7}" dt="2021-01-11T15:00:23.131" v="7931"/>
          <ac:inkMkLst>
            <pc:docMk/>
            <pc:sldMk cId="2024999" sldId="312"/>
            <ac:inkMk id="44" creationId="{B698FB3E-00AF-4C7F-B923-DFE4F9CAB3AC}"/>
          </ac:inkMkLst>
        </pc:inkChg>
        <pc:inkChg chg="add mod">
          <ac:chgData name="Pavel Vondruska" userId="24a2312c-7ef1-48c2-8029-43e5bfc9aacb" providerId="ADAL" clId="{7159B00E-FCA5-48A1-919A-E417080C2BF7}" dt="2021-01-11T15:00:23.131" v="7931"/>
          <ac:inkMkLst>
            <pc:docMk/>
            <pc:sldMk cId="2024999" sldId="312"/>
            <ac:inkMk id="45" creationId="{670D560E-0B90-41CD-BA76-98B408999761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47" creationId="{DFC920E8-7FDC-404F-AB7B-8D60BBFED665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48" creationId="{CC21B0A2-EB69-42F4-A15D-019723C0ABB8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49" creationId="{1A107FCE-3149-4E86-8945-119112C5FDC0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50" creationId="{1361AD07-9556-4FD8-96CB-C9991B4D9C2B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51" creationId="{589BE3D0-F0FF-4328-A3F7-C3A374552725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52" creationId="{1F8A8210-122A-4B6C-A12F-07F1481E9F3D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53" creationId="{BFA20DAF-78E9-4240-B0EB-98AD0FAFF531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54" creationId="{4C65FE06-08C2-419B-AFF0-7F5BA386D35D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56" creationId="{18657A0D-F53A-45FF-B9B0-A486C647FE44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57" creationId="{BB089B39-CBD4-4614-A9DB-41E8DAFD6F7D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58" creationId="{66A10FD2-C6C9-44D7-804D-7759747F4E95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59" creationId="{956D3618-E8D2-44BC-9776-F709DEF988C7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60" creationId="{6088422D-1E09-474F-894D-24C5AD85C6E5}"/>
          </ac:inkMkLst>
        </pc:inkChg>
        <pc:inkChg chg="add mod">
          <ac:chgData name="Pavel Vondruska" userId="24a2312c-7ef1-48c2-8029-43e5bfc9aacb" providerId="ADAL" clId="{7159B00E-FCA5-48A1-919A-E417080C2BF7}" dt="2021-01-11T15:00:47.179" v="7966"/>
          <ac:inkMkLst>
            <pc:docMk/>
            <pc:sldMk cId="2024999" sldId="312"/>
            <ac:inkMk id="62" creationId="{E99681A6-1B1C-45D7-A515-C5E4DB8A7A6C}"/>
          </ac:inkMkLst>
        </pc:inkChg>
        <pc:inkChg chg="add mod">
          <ac:chgData name="Pavel Vondruska" userId="24a2312c-7ef1-48c2-8029-43e5bfc9aacb" providerId="ADAL" clId="{7159B00E-FCA5-48A1-919A-E417080C2BF7}" dt="2021-01-11T15:00:47.179" v="7966"/>
          <ac:inkMkLst>
            <pc:docMk/>
            <pc:sldMk cId="2024999" sldId="312"/>
            <ac:inkMk id="63" creationId="{9550F1B7-7214-4769-97A2-F01EB0DCDAB8}"/>
          </ac:inkMkLst>
        </pc:inkChg>
        <pc:inkChg chg="add mod">
          <ac:chgData name="Pavel Vondruska" userId="24a2312c-7ef1-48c2-8029-43e5bfc9aacb" providerId="ADAL" clId="{7159B00E-FCA5-48A1-919A-E417080C2BF7}" dt="2021-01-11T15:00:47.179" v="7966"/>
          <ac:inkMkLst>
            <pc:docMk/>
            <pc:sldMk cId="2024999" sldId="312"/>
            <ac:inkMk id="64" creationId="{5D00AE22-85A8-45EC-928D-6D6A709D1184}"/>
          </ac:inkMkLst>
        </pc:inkChg>
        <pc:inkChg chg="add mod">
          <ac:chgData name="Pavel Vondruska" userId="24a2312c-7ef1-48c2-8029-43e5bfc9aacb" providerId="ADAL" clId="{7159B00E-FCA5-48A1-919A-E417080C2BF7}" dt="2021-01-11T15:00:47.179" v="7966"/>
          <ac:inkMkLst>
            <pc:docMk/>
            <pc:sldMk cId="2024999" sldId="312"/>
            <ac:inkMk id="65" creationId="{A3941F97-0363-4010-9B23-FA8518413BCD}"/>
          </ac:inkMkLst>
        </pc:inkChg>
        <pc:inkChg chg="add mod">
          <ac:chgData name="Pavel Vondruska" userId="24a2312c-7ef1-48c2-8029-43e5bfc9aacb" providerId="ADAL" clId="{7159B00E-FCA5-48A1-919A-E417080C2BF7}" dt="2021-01-11T15:00:47.179" v="7966"/>
          <ac:inkMkLst>
            <pc:docMk/>
            <pc:sldMk cId="2024999" sldId="312"/>
            <ac:inkMk id="67" creationId="{F3CE5684-F449-4748-A2DB-6B24CE8E5A50}"/>
          </ac:inkMkLst>
        </pc:inkChg>
        <pc:inkChg chg="add mod">
          <ac:chgData name="Pavel Vondruska" userId="24a2312c-7ef1-48c2-8029-43e5bfc9aacb" providerId="ADAL" clId="{7159B00E-FCA5-48A1-919A-E417080C2BF7}" dt="2021-01-11T15:00:47.179" v="7966"/>
          <ac:inkMkLst>
            <pc:docMk/>
            <pc:sldMk cId="2024999" sldId="312"/>
            <ac:inkMk id="68" creationId="{19FC8EAD-2B39-4D62-9BF9-3523BC8C5C53}"/>
          </ac:inkMkLst>
        </pc:inkChg>
        <pc:inkChg chg="add mod">
          <ac:chgData name="Pavel Vondruska" userId="24a2312c-7ef1-48c2-8029-43e5bfc9aacb" providerId="ADAL" clId="{7159B00E-FCA5-48A1-919A-E417080C2BF7}" dt="2021-01-11T15:00:47.179" v="7966"/>
          <ac:inkMkLst>
            <pc:docMk/>
            <pc:sldMk cId="2024999" sldId="312"/>
            <ac:inkMk id="69" creationId="{7DB1FE0D-A617-4366-9E37-4529419D505C}"/>
          </ac:inkMkLst>
        </pc:inkChg>
        <pc:inkChg chg="add mod">
          <ac:chgData name="Pavel Vondruska" userId="24a2312c-7ef1-48c2-8029-43e5bfc9aacb" providerId="ADAL" clId="{7159B00E-FCA5-48A1-919A-E417080C2BF7}" dt="2021-01-11T15:00:47.179" v="7966"/>
          <ac:inkMkLst>
            <pc:docMk/>
            <pc:sldMk cId="2024999" sldId="312"/>
            <ac:inkMk id="70" creationId="{70616207-F12F-40C7-BA99-5A68F2699F78}"/>
          </ac:inkMkLst>
        </pc:inkChg>
        <pc:inkChg chg="add mod">
          <ac:chgData name="Pavel Vondruska" userId="24a2312c-7ef1-48c2-8029-43e5bfc9aacb" providerId="ADAL" clId="{7159B00E-FCA5-48A1-919A-E417080C2BF7}" dt="2021-01-11T15:00:47.179" v="7966"/>
          <ac:inkMkLst>
            <pc:docMk/>
            <pc:sldMk cId="2024999" sldId="312"/>
            <ac:inkMk id="71" creationId="{5E102117-50CA-45AA-8866-4DDC5880BFFF}"/>
          </ac:inkMkLst>
        </pc:inkChg>
        <pc:inkChg chg="add mod">
          <ac:chgData name="Pavel Vondruska" userId="24a2312c-7ef1-48c2-8029-43e5bfc9aacb" providerId="ADAL" clId="{7159B00E-FCA5-48A1-919A-E417080C2BF7}" dt="2021-01-11T15:00:47.179" v="7966"/>
          <ac:inkMkLst>
            <pc:docMk/>
            <pc:sldMk cId="2024999" sldId="312"/>
            <ac:inkMk id="72" creationId="{CACAEC2B-0694-4425-A4F3-83C24383F4D6}"/>
          </ac:inkMkLst>
        </pc:inkChg>
        <pc:inkChg chg="add mod">
          <ac:chgData name="Pavel Vondruska" userId="24a2312c-7ef1-48c2-8029-43e5bfc9aacb" providerId="ADAL" clId="{7159B00E-FCA5-48A1-919A-E417080C2BF7}" dt="2021-01-11T15:00:47.179" v="7966"/>
          <ac:inkMkLst>
            <pc:docMk/>
            <pc:sldMk cId="2024999" sldId="312"/>
            <ac:inkMk id="73" creationId="{89FB30C8-24A0-460F-BF20-9284AE1349B6}"/>
          </ac:inkMkLst>
        </pc:inkChg>
        <pc:inkChg chg="add mod">
          <ac:chgData name="Pavel Vondruska" userId="24a2312c-7ef1-48c2-8029-43e5bfc9aacb" providerId="ADAL" clId="{7159B00E-FCA5-48A1-919A-E417080C2BF7}" dt="2021-01-11T15:00:47.179" v="7966"/>
          <ac:inkMkLst>
            <pc:docMk/>
            <pc:sldMk cId="2024999" sldId="312"/>
            <ac:inkMk id="74" creationId="{4257437F-7CE0-4C7E-B072-3C3D05DB748D}"/>
          </ac:inkMkLst>
        </pc:inkChg>
        <pc:inkChg chg="add mod">
          <ac:chgData name="Pavel Vondruska" userId="24a2312c-7ef1-48c2-8029-43e5bfc9aacb" providerId="ADAL" clId="{7159B00E-FCA5-48A1-919A-E417080C2BF7}" dt="2021-01-11T15:00:47.179" v="7966"/>
          <ac:inkMkLst>
            <pc:docMk/>
            <pc:sldMk cId="2024999" sldId="312"/>
            <ac:inkMk id="75" creationId="{BA85734A-E7B8-4E12-B748-C515AC77980B}"/>
          </ac:inkMkLst>
        </pc:inkChg>
        <pc:inkChg chg="add mod">
          <ac:chgData name="Pavel Vondruska" userId="24a2312c-7ef1-48c2-8029-43e5bfc9aacb" providerId="ADAL" clId="{7159B00E-FCA5-48A1-919A-E417080C2BF7}" dt="2021-01-11T15:00:47.179" v="7966"/>
          <ac:inkMkLst>
            <pc:docMk/>
            <pc:sldMk cId="2024999" sldId="312"/>
            <ac:inkMk id="76" creationId="{14806E8C-313B-4D33-AB2E-7CA34EE40079}"/>
          </ac:inkMkLst>
        </pc:inkChg>
        <pc:inkChg chg="add mod">
          <ac:chgData name="Pavel Vondruska" userId="24a2312c-7ef1-48c2-8029-43e5bfc9aacb" providerId="ADAL" clId="{7159B00E-FCA5-48A1-919A-E417080C2BF7}" dt="2021-01-11T15:00:47.179" v="7966"/>
          <ac:inkMkLst>
            <pc:docMk/>
            <pc:sldMk cId="2024999" sldId="312"/>
            <ac:inkMk id="77" creationId="{4B8A90E9-AB45-4634-921F-010E3D716E72}"/>
          </ac:inkMkLst>
        </pc:inkChg>
        <pc:inkChg chg="add mod">
          <ac:chgData name="Pavel Vondruska" userId="24a2312c-7ef1-48c2-8029-43e5bfc9aacb" providerId="ADAL" clId="{7159B00E-FCA5-48A1-919A-E417080C2BF7}" dt="2021-01-11T15:00:47.179" v="7966"/>
          <ac:inkMkLst>
            <pc:docMk/>
            <pc:sldMk cId="2024999" sldId="312"/>
            <ac:inkMk id="78" creationId="{4BE00A48-32F0-4331-89E5-756479660534}"/>
          </ac:inkMkLst>
        </pc:inkChg>
        <pc:inkChg chg="add mod">
          <ac:chgData name="Pavel Vondruska" userId="24a2312c-7ef1-48c2-8029-43e5bfc9aacb" providerId="ADAL" clId="{7159B00E-FCA5-48A1-919A-E417080C2BF7}" dt="2021-01-11T15:00:47.179" v="7966"/>
          <ac:inkMkLst>
            <pc:docMk/>
            <pc:sldMk cId="2024999" sldId="312"/>
            <ac:inkMk id="79" creationId="{96B99A99-25BA-4735-A4A3-CE7DA3D3741F}"/>
          </ac:inkMkLst>
        </pc:inkChg>
        <pc:inkChg chg="add mod">
          <ac:chgData name="Pavel Vondruska" userId="24a2312c-7ef1-48c2-8029-43e5bfc9aacb" providerId="ADAL" clId="{7159B00E-FCA5-48A1-919A-E417080C2BF7}" dt="2021-01-11T15:00:47.179" v="7966"/>
          <ac:inkMkLst>
            <pc:docMk/>
            <pc:sldMk cId="2024999" sldId="312"/>
            <ac:inkMk id="80" creationId="{0D21F109-27EC-4803-852D-413E60AB9A49}"/>
          </ac:inkMkLst>
        </pc:inkChg>
        <pc:inkChg chg="add">
          <ac:chgData name="Pavel Vondruska" userId="24a2312c-7ef1-48c2-8029-43e5bfc9aacb" providerId="ADAL" clId="{7159B00E-FCA5-48A1-919A-E417080C2BF7}" dt="2021-01-11T15:01:04.672" v="7967" actId="9405"/>
          <ac:inkMkLst>
            <pc:docMk/>
            <pc:sldMk cId="2024999" sldId="312"/>
            <ac:inkMk id="83" creationId="{3AF88D54-607A-4672-8F4C-115CCCC2412B}"/>
          </ac:inkMkLst>
        </pc:inkChg>
        <pc:inkChg chg="add">
          <ac:chgData name="Pavel Vondruska" userId="24a2312c-7ef1-48c2-8029-43e5bfc9aacb" providerId="ADAL" clId="{7159B00E-FCA5-48A1-919A-E417080C2BF7}" dt="2021-01-11T15:01:06.053" v="7968" actId="9405"/>
          <ac:inkMkLst>
            <pc:docMk/>
            <pc:sldMk cId="2024999" sldId="312"/>
            <ac:inkMk id="84" creationId="{BEFE4C6D-038A-4164-8754-B76077E0E908}"/>
          </ac:inkMkLst>
        </pc:inkChg>
        <pc:inkChg chg="add mod">
          <ac:chgData name="Pavel Vondruska" userId="24a2312c-7ef1-48c2-8029-43e5bfc9aacb" providerId="ADAL" clId="{7159B00E-FCA5-48A1-919A-E417080C2BF7}" dt="2021-01-11T15:58:37.758" v="8805"/>
          <ac:inkMkLst>
            <pc:docMk/>
            <pc:sldMk cId="2024999" sldId="312"/>
            <ac:inkMk id="85" creationId="{A97DF0E5-008D-4C8B-B369-04438CCBFD65}"/>
          </ac:inkMkLst>
        </pc:inkChg>
        <pc:inkChg chg="add mod">
          <ac:chgData name="Pavel Vondruska" userId="24a2312c-7ef1-48c2-8029-43e5bfc9aacb" providerId="ADAL" clId="{7159B00E-FCA5-48A1-919A-E417080C2BF7}" dt="2021-01-11T15:58:37.758" v="8805"/>
          <ac:inkMkLst>
            <pc:docMk/>
            <pc:sldMk cId="2024999" sldId="312"/>
            <ac:inkMk id="86" creationId="{C351A132-D226-4BBE-8EFB-DC6C85FB299F}"/>
          </ac:inkMkLst>
        </pc:inkChg>
        <pc:inkChg chg="add mod">
          <ac:chgData name="Pavel Vondruska" userId="24a2312c-7ef1-48c2-8029-43e5bfc9aacb" providerId="ADAL" clId="{7159B00E-FCA5-48A1-919A-E417080C2BF7}" dt="2021-01-11T15:58:37.758" v="8805"/>
          <ac:inkMkLst>
            <pc:docMk/>
            <pc:sldMk cId="2024999" sldId="312"/>
            <ac:inkMk id="87" creationId="{7A5384B6-897F-410B-9DDB-EE29992C7D9F}"/>
          </ac:inkMkLst>
        </pc:inkChg>
        <pc:inkChg chg="add mod">
          <ac:chgData name="Pavel Vondruska" userId="24a2312c-7ef1-48c2-8029-43e5bfc9aacb" providerId="ADAL" clId="{7159B00E-FCA5-48A1-919A-E417080C2BF7}" dt="2021-01-11T15:58:37.758" v="8805"/>
          <ac:inkMkLst>
            <pc:docMk/>
            <pc:sldMk cId="2024999" sldId="312"/>
            <ac:inkMk id="88" creationId="{38C0482A-9705-4176-8C83-62077D3CA486}"/>
          </ac:inkMkLst>
        </pc:inkChg>
        <pc:inkChg chg="add mod">
          <ac:chgData name="Pavel Vondruska" userId="24a2312c-7ef1-48c2-8029-43e5bfc9aacb" providerId="ADAL" clId="{7159B00E-FCA5-48A1-919A-E417080C2BF7}" dt="2021-01-11T15:58:37.758" v="8805"/>
          <ac:inkMkLst>
            <pc:docMk/>
            <pc:sldMk cId="2024999" sldId="312"/>
            <ac:inkMk id="89" creationId="{A6141EFB-4159-4878-A5B7-85636057D9BA}"/>
          </ac:inkMkLst>
        </pc:inkChg>
        <pc:inkChg chg="add mod">
          <ac:chgData name="Pavel Vondruska" userId="24a2312c-7ef1-48c2-8029-43e5bfc9aacb" providerId="ADAL" clId="{7159B00E-FCA5-48A1-919A-E417080C2BF7}" dt="2021-01-11T15:58:37.758" v="8805"/>
          <ac:inkMkLst>
            <pc:docMk/>
            <pc:sldMk cId="2024999" sldId="312"/>
            <ac:inkMk id="90" creationId="{7D82C7AD-7F67-4530-94C6-B7EA46765329}"/>
          </ac:inkMkLst>
        </pc:inkChg>
        <pc:inkChg chg="add mod">
          <ac:chgData name="Pavel Vondruska" userId="24a2312c-7ef1-48c2-8029-43e5bfc9aacb" providerId="ADAL" clId="{7159B00E-FCA5-48A1-919A-E417080C2BF7}" dt="2021-01-11T15:58:37.758" v="8805"/>
          <ac:inkMkLst>
            <pc:docMk/>
            <pc:sldMk cId="2024999" sldId="312"/>
            <ac:inkMk id="91" creationId="{695D026A-0096-4564-9E0D-769CEC8EAADA}"/>
          </ac:inkMkLst>
        </pc:inkChg>
        <pc:inkChg chg="add mod">
          <ac:chgData name="Pavel Vondruska" userId="24a2312c-7ef1-48c2-8029-43e5bfc9aacb" providerId="ADAL" clId="{7159B00E-FCA5-48A1-919A-E417080C2BF7}" dt="2021-01-11T15:58:37.758" v="8805"/>
          <ac:inkMkLst>
            <pc:docMk/>
            <pc:sldMk cId="2024999" sldId="312"/>
            <ac:inkMk id="92" creationId="{4F835C8E-FF81-4DDD-B0C1-AEEA2B038EA8}"/>
          </ac:inkMkLst>
        </pc:inkChg>
        <pc:inkChg chg="add mod">
          <ac:chgData name="Pavel Vondruska" userId="24a2312c-7ef1-48c2-8029-43e5bfc9aacb" providerId="ADAL" clId="{7159B00E-FCA5-48A1-919A-E417080C2BF7}" dt="2021-01-11T15:58:37.758" v="8805"/>
          <ac:inkMkLst>
            <pc:docMk/>
            <pc:sldMk cId="2024999" sldId="312"/>
            <ac:inkMk id="93" creationId="{6A7FB8A6-8918-4EFF-9EB8-915EC1D83D69}"/>
          </ac:inkMkLst>
        </pc:inkChg>
        <pc:inkChg chg="add mod">
          <ac:chgData name="Pavel Vondruska" userId="24a2312c-7ef1-48c2-8029-43e5bfc9aacb" providerId="ADAL" clId="{7159B00E-FCA5-48A1-919A-E417080C2BF7}" dt="2021-01-11T15:58:37.758" v="8805"/>
          <ac:inkMkLst>
            <pc:docMk/>
            <pc:sldMk cId="2024999" sldId="312"/>
            <ac:inkMk id="94" creationId="{B9ED00B1-3386-4C06-91D3-F695540C306C}"/>
          </ac:inkMkLst>
        </pc:inkChg>
        <pc:inkChg chg="add">
          <ac:chgData name="Pavel Vondruska" userId="24a2312c-7ef1-48c2-8029-43e5bfc9aacb" providerId="ADAL" clId="{7159B00E-FCA5-48A1-919A-E417080C2BF7}" dt="2021-01-11T15:01:17.072" v="7979" actId="9405"/>
          <ac:inkMkLst>
            <pc:docMk/>
            <pc:sldMk cId="2024999" sldId="312"/>
            <ac:inkMk id="95" creationId="{936F860A-D7B8-45B9-8C9E-CD910A7C02B0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96" creationId="{EDC4C577-EC6E-4976-BD70-EF40E8602B60}"/>
          </ac:inkMkLst>
        </pc:inkChg>
        <pc:inkChg chg="add mod">
          <ac:chgData name="Pavel Vondruska" userId="24a2312c-7ef1-48c2-8029-43e5bfc9aacb" providerId="ADAL" clId="{7159B00E-FCA5-48A1-919A-E417080C2BF7}" dt="2021-01-11T15:58:37.758" v="8805"/>
          <ac:inkMkLst>
            <pc:docMk/>
            <pc:sldMk cId="2024999" sldId="312"/>
            <ac:inkMk id="99" creationId="{71F81EB1-5433-490C-AAAE-08A90FB1E12C}"/>
          </ac:inkMkLst>
        </pc:inkChg>
        <pc:inkChg chg="add mod">
          <ac:chgData name="Pavel Vondruska" userId="24a2312c-7ef1-48c2-8029-43e5bfc9aacb" providerId="ADAL" clId="{7159B00E-FCA5-48A1-919A-E417080C2BF7}" dt="2021-01-11T15:58:35.873" v="8803"/>
          <ac:inkMkLst>
            <pc:docMk/>
            <pc:sldMk cId="2024999" sldId="312"/>
            <ac:inkMk id="101" creationId="{5E4A4034-63A5-4907-9B01-C5C19E8D8019}"/>
          </ac:inkMkLst>
        </pc:inkChg>
        <pc:inkChg chg="add mod">
          <ac:chgData name="Pavel Vondruska" userId="24a2312c-7ef1-48c2-8029-43e5bfc9aacb" providerId="ADAL" clId="{7159B00E-FCA5-48A1-919A-E417080C2BF7}" dt="2021-01-11T15:58:35.873" v="8803"/>
          <ac:inkMkLst>
            <pc:docMk/>
            <pc:sldMk cId="2024999" sldId="312"/>
            <ac:inkMk id="102" creationId="{0E2E6271-E4C7-4587-B96F-EEE37151A023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104" creationId="{22ABFC0C-279F-459B-B3A9-94D21FDBBE23}"/>
          </ac:inkMkLst>
        </pc:inkChg>
        <pc:inkChg chg="add mod">
          <ac:chgData name="Pavel Vondruska" userId="24a2312c-7ef1-48c2-8029-43e5bfc9aacb" providerId="ADAL" clId="{7159B00E-FCA5-48A1-919A-E417080C2BF7}" dt="2021-01-11T15:58:34.884" v="8801"/>
          <ac:inkMkLst>
            <pc:docMk/>
            <pc:sldMk cId="2024999" sldId="312"/>
            <ac:inkMk id="105" creationId="{F5297E09-F1D6-4851-B51E-ECEA454E68EC}"/>
          </ac:inkMkLst>
        </pc:inkChg>
        <pc:inkChg chg="add mod">
          <ac:chgData name="Pavel Vondruska" userId="24a2312c-7ef1-48c2-8029-43e5bfc9aacb" providerId="ADAL" clId="{7159B00E-FCA5-48A1-919A-E417080C2BF7}" dt="2021-01-11T15:58:35.873" v="8803"/>
          <ac:inkMkLst>
            <pc:docMk/>
            <pc:sldMk cId="2024999" sldId="312"/>
            <ac:inkMk id="108" creationId="{19B1C3C0-A299-456E-99DA-8DC1780F5A05}"/>
          </ac:inkMkLst>
        </pc:inkChg>
        <pc:inkChg chg="add mod">
          <ac:chgData name="Pavel Vondruska" userId="24a2312c-7ef1-48c2-8029-43e5bfc9aacb" providerId="ADAL" clId="{7159B00E-FCA5-48A1-919A-E417080C2BF7}" dt="2021-01-11T15:58:37.758" v="8805"/>
          <ac:inkMkLst>
            <pc:docMk/>
            <pc:sldMk cId="2024999" sldId="312"/>
            <ac:inkMk id="110" creationId="{11FE72E2-6C2B-4A9E-84D7-5CF076941077}"/>
          </ac:inkMkLst>
        </pc:inkChg>
      </pc:sldChg>
      <pc:sldChg chg="del">
        <pc:chgData name="Pavel Vondruska" userId="24a2312c-7ef1-48c2-8029-43e5bfc9aacb" providerId="ADAL" clId="{7159B00E-FCA5-48A1-919A-E417080C2BF7}" dt="2021-01-10T20:39:47.637" v="63" actId="2696"/>
        <pc:sldMkLst>
          <pc:docMk/>
          <pc:sldMk cId="579277941" sldId="312"/>
        </pc:sldMkLst>
      </pc:sldChg>
      <pc:sldChg chg="addSp delSp modSp add">
        <pc:chgData name="Pavel Vondruska" userId="24a2312c-7ef1-48c2-8029-43e5bfc9aacb" providerId="ADAL" clId="{7159B00E-FCA5-48A1-919A-E417080C2BF7}" dt="2021-01-11T15:02:51.378" v="8014"/>
        <pc:sldMkLst>
          <pc:docMk/>
          <pc:sldMk cId="1243177999" sldId="313"/>
        </pc:sldMkLst>
        <pc:spChg chg="mod">
          <ac:chgData name="Pavel Vondruska" userId="24a2312c-7ef1-48c2-8029-43e5bfc9aacb" providerId="ADAL" clId="{7159B00E-FCA5-48A1-919A-E417080C2BF7}" dt="2021-01-10T22:33:20.346" v="2394" actId="20577"/>
          <ac:spMkLst>
            <pc:docMk/>
            <pc:sldMk cId="1243177999" sldId="313"/>
            <ac:spMk id="2" creationId="{7BDAD1A8-87C9-415E-8BF3-E3903947F3F6}"/>
          </ac:spMkLst>
        </pc:spChg>
        <pc:grpChg chg="del mod">
          <ac:chgData name="Pavel Vondruska" userId="24a2312c-7ef1-48c2-8029-43e5bfc9aacb" providerId="ADAL" clId="{7159B00E-FCA5-48A1-919A-E417080C2BF7}" dt="2021-01-11T15:02:51.378" v="8014"/>
          <ac:grpSpMkLst>
            <pc:docMk/>
            <pc:sldMk cId="1243177999" sldId="313"/>
            <ac:grpSpMk id="6" creationId="{644E844C-0573-4A83-9873-E793B78F1418}"/>
          </ac:grpSpMkLst>
        </pc:grpChg>
        <pc:grpChg chg="mod">
          <ac:chgData name="Pavel Vondruska" userId="24a2312c-7ef1-48c2-8029-43e5bfc9aacb" providerId="ADAL" clId="{7159B00E-FCA5-48A1-919A-E417080C2BF7}" dt="2021-01-11T15:02:24.335" v="8002"/>
          <ac:grpSpMkLst>
            <pc:docMk/>
            <pc:sldMk cId="1243177999" sldId="313"/>
            <ac:grpSpMk id="19" creationId="{A3BADAF9-246D-4DBC-9600-7B71DF0BD180}"/>
          </ac:grpSpMkLst>
        </pc:grpChg>
        <pc:grpChg chg="mod">
          <ac:chgData name="Pavel Vondruska" userId="24a2312c-7ef1-48c2-8029-43e5bfc9aacb" providerId="ADAL" clId="{7159B00E-FCA5-48A1-919A-E417080C2BF7}" dt="2021-01-11T15:02:24.335" v="8002"/>
          <ac:grpSpMkLst>
            <pc:docMk/>
            <pc:sldMk cId="1243177999" sldId="313"/>
            <ac:grpSpMk id="20" creationId="{326FF0C9-FE28-4545-81DF-C85FAF2DEF5A}"/>
          </ac:grpSpMkLst>
        </pc:grpChg>
        <pc:grpChg chg="mod">
          <ac:chgData name="Pavel Vondruska" userId="24a2312c-7ef1-48c2-8029-43e5bfc9aacb" providerId="ADAL" clId="{7159B00E-FCA5-48A1-919A-E417080C2BF7}" dt="2021-01-11T15:02:24.335" v="8002"/>
          <ac:grpSpMkLst>
            <pc:docMk/>
            <pc:sldMk cId="1243177999" sldId="313"/>
            <ac:grpSpMk id="21" creationId="{477C1243-509A-49E3-84A1-729E6A160FF5}"/>
          </ac:grpSpMkLst>
        </pc:grpChg>
        <pc:grpChg chg="del mod">
          <ac:chgData name="Pavel Vondruska" userId="24a2312c-7ef1-48c2-8029-43e5bfc9aacb" providerId="ADAL" clId="{7159B00E-FCA5-48A1-919A-E417080C2BF7}" dt="2021-01-11T15:02:51.378" v="8014"/>
          <ac:grpSpMkLst>
            <pc:docMk/>
            <pc:sldMk cId="1243177999" sldId="313"/>
            <ac:grpSpMk id="24" creationId="{63195D0D-3098-4F5F-B270-767A89CD8691}"/>
          </ac:grpSpMkLst>
        </pc:grpChg>
        <pc:grpChg chg="del mod">
          <ac:chgData name="Pavel Vondruska" userId="24a2312c-7ef1-48c2-8029-43e5bfc9aacb" providerId="ADAL" clId="{7159B00E-FCA5-48A1-919A-E417080C2BF7}" dt="2021-01-11T15:02:51.378" v="8014"/>
          <ac:grpSpMkLst>
            <pc:docMk/>
            <pc:sldMk cId="1243177999" sldId="313"/>
            <ac:grpSpMk id="27" creationId="{AE69F1C6-C527-4229-B6C2-D371AA8249E4}"/>
          </ac:grpSpMkLst>
        </pc:grpChg>
        <pc:grpChg chg="mod">
          <ac:chgData name="Pavel Vondruska" userId="24a2312c-7ef1-48c2-8029-43e5bfc9aacb" providerId="ADAL" clId="{7159B00E-FCA5-48A1-919A-E417080C2BF7}" dt="2021-01-11T15:02:37.049" v="8011"/>
          <ac:grpSpMkLst>
            <pc:docMk/>
            <pc:sldMk cId="1243177999" sldId="313"/>
            <ac:grpSpMk id="30" creationId="{BCF490BE-A7A6-4C29-82A0-8254E3D6E35D}"/>
          </ac:grpSpMkLst>
        </pc:grpChg>
        <pc:grpChg chg="mod">
          <ac:chgData name="Pavel Vondruska" userId="24a2312c-7ef1-48c2-8029-43e5bfc9aacb" providerId="ADAL" clId="{7159B00E-FCA5-48A1-919A-E417080C2BF7}" dt="2021-01-11T15:02:51.378" v="8014"/>
          <ac:grpSpMkLst>
            <pc:docMk/>
            <pc:sldMk cId="1243177999" sldId="313"/>
            <ac:grpSpMk id="33" creationId="{20515BBD-62AD-4573-BF84-21A11251D13F}"/>
          </ac:grpSpMkLst>
        </pc:grpChg>
        <pc:picChg chg="del">
          <ac:chgData name="Pavel Vondruska" userId="24a2312c-7ef1-48c2-8029-43e5bfc9aacb" providerId="ADAL" clId="{7159B00E-FCA5-48A1-919A-E417080C2BF7}" dt="2021-01-10T22:33:22.965" v="2395" actId="478"/>
          <ac:picMkLst>
            <pc:docMk/>
            <pc:sldMk cId="1243177999" sldId="313"/>
            <ac:picMk id="3" creationId="{5D3B8E06-9AE5-470D-BD06-D90D0E421EE3}"/>
          </ac:picMkLst>
        </pc:picChg>
        <pc:picChg chg="add mod">
          <ac:chgData name="Pavel Vondruska" userId="24a2312c-7ef1-48c2-8029-43e5bfc9aacb" providerId="ADAL" clId="{7159B00E-FCA5-48A1-919A-E417080C2BF7}" dt="2021-01-10T22:42:05.693" v="2867" actId="1076"/>
          <ac:picMkLst>
            <pc:docMk/>
            <pc:sldMk cId="1243177999" sldId="313"/>
            <ac:picMk id="4" creationId="{83B0F383-CBF8-4C88-A88D-548E9C358946}"/>
          </ac:picMkLst>
        </pc:picChg>
        <pc:inkChg chg="add mod">
          <ac:chgData name="Pavel Vondruska" userId="24a2312c-7ef1-48c2-8029-43e5bfc9aacb" providerId="ADAL" clId="{7159B00E-FCA5-48A1-919A-E417080C2BF7}" dt="2021-01-11T15:02:51.378" v="8014"/>
          <ac:inkMkLst>
            <pc:docMk/>
            <pc:sldMk cId="1243177999" sldId="313"/>
            <ac:inkMk id="3" creationId="{6C07D073-DC02-49C7-8BF3-8D9F8AF88705}"/>
          </ac:inkMkLst>
        </pc:inkChg>
        <pc:inkChg chg="add mod">
          <ac:chgData name="Pavel Vondruska" userId="24a2312c-7ef1-48c2-8029-43e5bfc9aacb" providerId="ADAL" clId="{7159B00E-FCA5-48A1-919A-E417080C2BF7}" dt="2021-01-11T15:02:51.378" v="8014"/>
          <ac:inkMkLst>
            <pc:docMk/>
            <pc:sldMk cId="1243177999" sldId="313"/>
            <ac:inkMk id="5" creationId="{053441E0-A8A8-45E1-91D1-998841B4906C}"/>
          </ac:inkMkLst>
        </pc:inkChg>
        <pc:inkChg chg="add mod">
          <ac:chgData name="Pavel Vondruska" userId="24a2312c-7ef1-48c2-8029-43e5bfc9aacb" providerId="ADAL" clId="{7159B00E-FCA5-48A1-919A-E417080C2BF7}" dt="2021-01-11T15:02:24.335" v="8002"/>
          <ac:inkMkLst>
            <pc:docMk/>
            <pc:sldMk cId="1243177999" sldId="313"/>
            <ac:inkMk id="7" creationId="{ECA07377-0DFA-4130-85DF-E17DF1C4315E}"/>
          </ac:inkMkLst>
        </pc:inkChg>
        <pc:inkChg chg="add mod">
          <ac:chgData name="Pavel Vondruska" userId="24a2312c-7ef1-48c2-8029-43e5bfc9aacb" providerId="ADAL" clId="{7159B00E-FCA5-48A1-919A-E417080C2BF7}" dt="2021-01-11T15:02:24.335" v="8002"/>
          <ac:inkMkLst>
            <pc:docMk/>
            <pc:sldMk cId="1243177999" sldId="313"/>
            <ac:inkMk id="8" creationId="{64499EF1-25F3-455F-8929-3E4171713C5D}"/>
          </ac:inkMkLst>
        </pc:inkChg>
        <pc:inkChg chg="add mod">
          <ac:chgData name="Pavel Vondruska" userId="24a2312c-7ef1-48c2-8029-43e5bfc9aacb" providerId="ADAL" clId="{7159B00E-FCA5-48A1-919A-E417080C2BF7}" dt="2021-01-11T15:02:24.335" v="8002"/>
          <ac:inkMkLst>
            <pc:docMk/>
            <pc:sldMk cId="1243177999" sldId="313"/>
            <ac:inkMk id="9" creationId="{4843655E-19C6-406B-AA42-172E23CB7DCE}"/>
          </ac:inkMkLst>
        </pc:inkChg>
        <pc:inkChg chg="add mod">
          <ac:chgData name="Pavel Vondruska" userId="24a2312c-7ef1-48c2-8029-43e5bfc9aacb" providerId="ADAL" clId="{7159B00E-FCA5-48A1-919A-E417080C2BF7}" dt="2021-01-11T15:02:24.335" v="8002"/>
          <ac:inkMkLst>
            <pc:docMk/>
            <pc:sldMk cId="1243177999" sldId="313"/>
            <ac:inkMk id="10" creationId="{5DA59BAB-2E40-456C-A91A-F1E31C568665}"/>
          </ac:inkMkLst>
        </pc:inkChg>
        <pc:inkChg chg="add mod">
          <ac:chgData name="Pavel Vondruska" userId="24a2312c-7ef1-48c2-8029-43e5bfc9aacb" providerId="ADAL" clId="{7159B00E-FCA5-48A1-919A-E417080C2BF7}" dt="2021-01-11T15:02:24.335" v="8002"/>
          <ac:inkMkLst>
            <pc:docMk/>
            <pc:sldMk cId="1243177999" sldId="313"/>
            <ac:inkMk id="11" creationId="{4024A5FC-75A4-42C0-95B4-F9E7F02727D0}"/>
          </ac:inkMkLst>
        </pc:inkChg>
        <pc:inkChg chg="add mod">
          <ac:chgData name="Pavel Vondruska" userId="24a2312c-7ef1-48c2-8029-43e5bfc9aacb" providerId="ADAL" clId="{7159B00E-FCA5-48A1-919A-E417080C2BF7}" dt="2021-01-11T15:02:24.335" v="8002"/>
          <ac:inkMkLst>
            <pc:docMk/>
            <pc:sldMk cId="1243177999" sldId="313"/>
            <ac:inkMk id="12" creationId="{A7D72FF5-AEF7-425F-B099-451C54D9B832}"/>
          </ac:inkMkLst>
        </pc:inkChg>
        <pc:inkChg chg="add mod">
          <ac:chgData name="Pavel Vondruska" userId="24a2312c-7ef1-48c2-8029-43e5bfc9aacb" providerId="ADAL" clId="{7159B00E-FCA5-48A1-919A-E417080C2BF7}" dt="2021-01-11T15:02:24.335" v="8002"/>
          <ac:inkMkLst>
            <pc:docMk/>
            <pc:sldMk cId="1243177999" sldId="313"/>
            <ac:inkMk id="13" creationId="{7FCBBF72-277A-43EC-889D-60C6F4C5C6DF}"/>
          </ac:inkMkLst>
        </pc:inkChg>
        <pc:inkChg chg="add mod">
          <ac:chgData name="Pavel Vondruska" userId="24a2312c-7ef1-48c2-8029-43e5bfc9aacb" providerId="ADAL" clId="{7159B00E-FCA5-48A1-919A-E417080C2BF7}" dt="2021-01-11T15:02:24.335" v="8002"/>
          <ac:inkMkLst>
            <pc:docMk/>
            <pc:sldMk cId="1243177999" sldId="313"/>
            <ac:inkMk id="14" creationId="{BD533F4E-B9CB-4BF4-A1BB-B00AD54B6089}"/>
          </ac:inkMkLst>
        </pc:inkChg>
        <pc:inkChg chg="add mod">
          <ac:chgData name="Pavel Vondruska" userId="24a2312c-7ef1-48c2-8029-43e5bfc9aacb" providerId="ADAL" clId="{7159B00E-FCA5-48A1-919A-E417080C2BF7}" dt="2021-01-11T15:02:24.335" v="8002"/>
          <ac:inkMkLst>
            <pc:docMk/>
            <pc:sldMk cId="1243177999" sldId="313"/>
            <ac:inkMk id="15" creationId="{4801DB22-2C88-438B-852A-4344CEAEF41F}"/>
          </ac:inkMkLst>
        </pc:inkChg>
        <pc:inkChg chg="add mod">
          <ac:chgData name="Pavel Vondruska" userId="24a2312c-7ef1-48c2-8029-43e5bfc9aacb" providerId="ADAL" clId="{7159B00E-FCA5-48A1-919A-E417080C2BF7}" dt="2021-01-11T15:02:24.335" v="8002"/>
          <ac:inkMkLst>
            <pc:docMk/>
            <pc:sldMk cId="1243177999" sldId="313"/>
            <ac:inkMk id="16" creationId="{20BF18FA-5B7B-49C0-9F03-EB4A1BD8A9D7}"/>
          </ac:inkMkLst>
        </pc:inkChg>
        <pc:inkChg chg="add mod">
          <ac:chgData name="Pavel Vondruska" userId="24a2312c-7ef1-48c2-8029-43e5bfc9aacb" providerId="ADAL" clId="{7159B00E-FCA5-48A1-919A-E417080C2BF7}" dt="2021-01-11T15:02:24.335" v="8002"/>
          <ac:inkMkLst>
            <pc:docMk/>
            <pc:sldMk cId="1243177999" sldId="313"/>
            <ac:inkMk id="17" creationId="{C16133D5-34CC-499E-8840-DB3592BFBC56}"/>
          </ac:inkMkLst>
        </pc:inkChg>
        <pc:inkChg chg="add mod">
          <ac:chgData name="Pavel Vondruska" userId="24a2312c-7ef1-48c2-8029-43e5bfc9aacb" providerId="ADAL" clId="{7159B00E-FCA5-48A1-919A-E417080C2BF7}" dt="2021-01-11T15:02:24.335" v="8002"/>
          <ac:inkMkLst>
            <pc:docMk/>
            <pc:sldMk cId="1243177999" sldId="313"/>
            <ac:inkMk id="18" creationId="{A3B875D8-8A5C-4D8B-A9B5-A3B4FC7A2F6B}"/>
          </ac:inkMkLst>
        </pc:inkChg>
        <pc:inkChg chg="add mod">
          <ac:chgData name="Pavel Vondruska" userId="24a2312c-7ef1-48c2-8029-43e5bfc9aacb" providerId="ADAL" clId="{7159B00E-FCA5-48A1-919A-E417080C2BF7}" dt="2021-01-11T15:02:51.378" v="8014"/>
          <ac:inkMkLst>
            <pc:docMk/>
            <pc:sldMk cId="1243177999" sldId="313"/>
            <ac:inkMk id="22" creationId="{92879BE2-FB02-409D-81DC-2FC40642FD5A}"/>
          </ac:inkMkLst>
        </pc:inkChg>
        <pc:inkChg chg="add mod">
          <ac:chgData name="Pavel Vondruska" userId="24a2312c-7ef1-48c2-8029-43e5bfc9aacb" providerId="ADAL" clId="{7159B00E-FCA5-48A1-919A-E417080C2BF7}" dt="2021-01-11T15:02:51.378" v="8014"/>
          <ac:inkMkLst>
            <pc:docMk/>
            <pc:sldMk cId="1243177999" sldId="313"/>
            <ac:inkMk id="23" creationId="{0AE8D10C-51D7-43D3-B3DC-592BD5E7A7CC}"/>
          </ac:inkMkLst>
        </pc:inkChg>
        <pc:inkChg chg="add mod">
          <ac:chgData name="Pavel Vondruska" userId="24a2312c-7ef1-48c2-8029-43e5bfc9aacb" providerId="ADAL" clId="{7159B00E-FCA5-48A1-919A-E417080C2BF7}" dt="2021-01-11T15:02:51.378" v="8014"/>
          <ac:inkMkLst>
            <pc:docMk/>
            <pc:sldMk cId="1243177999" sldId="313"/>
            <ac:inkMk id="25" creationId="{E3B8235D-9EE6-4452-84AB-0ADE9ECA7FC5}"/>
          </ac:inkMkLst>
        </pc:inkChg>
        <pc:inkChg chg="add mod">
          <ac:chgData name="Pavel Vondruska" userId="24a2312c-7ef1-48c2-8029-43e5bfc9aacb" providerId="ADAL" clId="{7159B00E-FCA5-48A1-919A-E417080C2BF7}" dt="2021-01-11T15:02:51.378" v="8014"/>
          <ac:inkMkLst>
            <pc:docMk/>
            <pc:sldMk cId="1243177999" sldId="313"/>
            <ac:inkMk id="26" creationId="{7F10569D-0AC9-4C32-876E-CCDFC44CAAC0}"/>
          </ac:inkMkLst>
        </pc:inkChg>
        <pc:inkChg chg="add mod">
          <ac:chgData name="Pavel Vondruska" userId="24a2312c-7ef1-48c2-8029-43e5bfc9aacb" providerId="ADAL" clId="{7159B00E-FCA5-48A1-919A-E417080C2BF7}" dt="2021-01-11T15:02:37.049" v="8011"/>
          <ac:inkMkLst>
            <pc:docMk/>
            <pc:sldMk cId="1243177999" sldId="313"/>
            <ac:inkMk id="28" creationId="{2AF1D194-3B7B-4E09-9D2E-DE5A59A98ECE}"/>
          </ac:inkMkLst>
        </pc:inkChg>
        <pc:inkChg chg="add mod">
          <ac:chgData name="Pavel Vondruska" userId="24a2312c-7ef1-48c2-8029-43e5bfc9aacb" providerId="ADAL" clId="{7159B00E-FCA5-48A1-919A-E417080C2BF7}" dt="2021-01-11T15:02:37.049" v="8011"/>
          <ac:inkMkLst>
            <pc:docMk/>
            <pc:sldMk cId="1243177999" sldId="313"/>
            <ac:inkMk id="29" creationId="{33872400-1724-406E-A2FB-F1B901AC93B4}"/>
          </ac:inkMkLst>
        </pc:inkChg>
        <pc:inkChg chg="add mod">
          <ac:chgData name="Pavel Vondruska" userId="24a2312c-7ef1-48c2-8029-43e5bfc9aacb" providerId="ADAL" clId="{7159B00E-FCA5-48A1-919A-E417080C2BF7}" dt="2021-01-11T15:02:51.378" v="8014"/>
          <ac:inkMkLst>
            <pc:docMk/>
            <pc:sldMk cId="1243177999" sldId="313"/>
            <ac:inkMk id="31" creationId="{E5F8AB78-6610-4554-A529-F70FE851A331}"/>
          </ac:inkMkLst>
        </pc:inkChg>
        <pc:inkChg chg="add mod">
          <ac:chgData name="Pavel Vondruska" userId="24a2312c-7ef1-48c2-8029-43e5bfc9aacb" providerId="ADAL" clId="{7159B00E-FCA5-48A1-919A-E417080C2BF7}" dt="2021-01-11T15:02:51.378" v="8014"/>
          <ac:inkMkLst>
            <pc:docMk/>
            <pc:sldMk cId="1243177999" sldId="313"/>
            <ac:inkMk id="32" creationId="{64654A47-BFD6-4292-8420-6E6592B2BF50}"/>
          </ac:inkMkLst>
        </pc:inkChg>
      </pc:sldChg>
      <pc:sldChg chg="addSp add">
        <pc:chgData name="Pavel Vondruska" userId="24a2312c-7ef1-48c2-8029-43e5bfc9aacb" providerId="ADAL" clId="{7159B00E-FCA5-48A1-919A-E417080C2BF7}" dt="2021-01-11T14:58:52.251" v="7887" actId="9405"/>
        <pc:sldMkLst>
          <pc:docMk/>
          <pc:sldMk cId="3626218769" sldId="314"/>
        </pc:sldMkLst>
        <pc:inkChg chg="add">
          <ac:chgData name="Pavel Vondruska" userId="24a2312c-7ef1-48c2-8029-43e5bfc9aacb" providerId="ADAL" clId="{7159B00E-FCA5-48A1-919A-E417080C2BF7}" dt="2021-01-11T14:58:48.452" v="7885" actId="9405"/>
          <ac:inkMkLst>
            <pc:docMk/>
            <pc:sldMk cId="3626218769" sldId="314"/>
            <ac:inkMk id="3" creationId="{5E92EEAB-5130-4E8B-8C5C-DF7F24292909}"/>
          </ac:inkMkLst>
        </pc:inkChg>
        <pc:inkChg chg="add">
          <ac:chgData name="Pavel Vondruska" userId="24a2312c-7ef1-48c2-8029-43e5bfc9aacb" providerId="ADAL" clId="{7159B00E-FCA5-48A1-919A-E417080C2BF7}" dt="2021-01-11T14:58:50.685" v="7886" actId="9405"/>
          <ac:inkMkLst>
            <pc:docMk/>
            <pc:sldMk cId="3626218769" sldId="314"/>
            <ac:inkMk id="5" creationId="{2A248ADA-36FD-4832-BEEB-CEF8586A32BB}"/>
          </ac:inkMkLst>
        </pc:inkChg>
        <pc:inkChg chg="add">
          <ac:chgData name="Pavel Vondruska" userId="24a2312c-7ef1-48c2-8029-43e5bfc9aacb" providerId="ADAL" clId="{7159B00E-FCA5-48A1-919A-E417080C2BF7}" dt="2021-01-11T14:58:52.251" v="7887" actId="9405"/>
          <ac:inkMkLst>
            <pc:docMk/>
            <pc:sldMk cId="3626218769" sldId="314"/>
            <ac:inkMk id="6" creationId="{F34F2BF6-88C8-46AE-BB88-E75E3DE6F576}"/>
          </ac:inkMkLst>
        </pc:inkChg>
      </pc:sldChg>
      <pc:sldChg chg="del">
        <pc:chgData name="Pavel Vondruska" userId="24a2312c-7ef1-48c2-8029-43e5bfc9aacb" providerId="ADAL" clId="{7159B00E-FCA5-48A1-919A-E417080C2BF7}" dt="2021-01-10T20:39:48.339" v="64" actId="2696"/>
        <pc:sldMkLst>
          <pc:docMk/>
          <pc:sldMk cId="4265217111" sldId="314"/>
        </pc:sldMkLst>
      </pc:sldChg>
      <pc:sldChg chg="addSp delSp modSp add">
        <pc:chgData name="Pavel Vondruska" userId="24a2312c-7ef1-48c2-8029-43e5bfc9aacb" providerId="ADAL" clId="{7159B00E-FCA5-48A1-919A-E417080C2BF7}" dt="2021-01-11T15:59:39.698" v="8810" actId="9405"/>
        <pc:sldMkLst>
          <pc:docMk/>
          <pc:sldMk cId="572053973" sldId="315"/>
        </pc:sldMkLst>
        <pc:spChg chg="mod">
          <ac:chgData name="Pavel Vondruska" userId="24a2312c-7ef1-48c2-8029-43e5bfc9aacb" providerId="ADAL" clId="{7159B00E-FCA5-48A1-919A-E417080C2BF7}" dt="2021-01-10T23:02:23.892" v="4118" actId="20577"/>
          <ac:spMkLst>
            <pc:docMk/>
            <pc:sldMk cId="572053973" sldId="315"/>
            <ac:spMk id="2" creationId="{7BDAD1A8-87C9-415E-8BF3-E3903947F3F6}"/>
          </ac:spMkLst>
        </pc:spChg>
        <pc:spChg chg="mod">
          <ac:chgData name="Pavel Vondruska" userId="24a2312c-7ef1-48c2-8029-43e5bfc9aacb" providerId="ADAL" clId="{7159B00E-FCA5-48A1-919A-E417080C2BF7}" dt="2021-01-10T23:05:41.772" v="4632" actId="20577"/>
          <ac:spMkLst>
            <pc:docMk/>
            <pc:sldMk cId="572053973" sldId="315"/>
            <ac:spMk id="9" creationId="{DB98EE2E-131F-4B2F-9E1A-3FC8CB70CB7A}"/>
          </ac:spMkLst>
        </pc:spChg>
        <pc:grpChg chg="mod">
          <ac:chgData name="Pavel Vondruska" userId="24a2312c-7ef1-48c2-8029-43e5bfc9aacb" providerId="ADAL" clId="{7159B00E-FCA5-48A1-919A-E417080C2BF7}" dt="2021-01-11T15:38:26.712" v="8402"/>
          <ac:grpSpMkLst>
            <pc:docMk/>
            <pc:sldMk cId="572053973" sldId="315"/>
            <ac:grpSpMk id="8" creationId="{D01E3980-A90E-45CE-AFF7-DD27CC56EBE7}"/>
          </ac:grpSpMkLst>
        </pc:grpChg>
        <pc:grpChg chg="mod">
          <ac:chgData name="Pavel Vondruska" userId="24a2312c-7ef1-48c2-8029-43e5bfc9aacb" providerId="ADAL" clId="{7159B00E-FCA5-48A1-919A-E417080C2BF7}" dt="2021-01-11T15:38:33.444" v="8415"/>
          <ac:grpSpMkLst>
            <pc:docMk/>
            <pc:sldMk cId="572053973" sldId="315"/>
            <ac:grpSpMk id="20" creationId="{1B82A7EB-0CC9-468C-9463-70D52C3571E3}"/>
          </ac:grpSpMkLst>
        </pc:grpChg>
        <pc:grpChg chg="mod">
          <ac:chgData name="Pavel Vondruska" userId="24a2312c-7ef1-48c2-8029-43e5bfc9aacb" providerId="ADAL" clId="{7159B00E-FCA5-48A1-919A-E417080C2BF7}" dt="2021-01-11T15:40:26.416" v="8447"/>
          <ac:grpSpMkLst>
            <pc:docMk/>
            <pc:sldMk cId="572053973" sldId="315"/>
            <ac:grpSpMk id="52" creationId="{2F3DFBDD-8064-4C2B-B28B-9B80845AD8EC}"/>
          </ac:grpSpMkLst>
        </pc:grpChg>
        <pc:grpChg chg="mod">
          <ac:chgData name="Pavel Vondruska" userId="24a2312c-7ef1-48c2-8029-43e5bfc9aacb" providerId="ADAL" clId="{7159B00E-FCA5-48A1-919A-E417080C2BF7}" dt="2021-01-11T15:40:26.416" v="8447"/>
          <ac:grpSpMkLst>
            <pc:docMk/>
            <pc:sldMk cId="572053973" sldId="315"/>
            <ac:grpSpMk id="53" creationId="{AFA34A0D-3438-46EC-8AF3-C1E5F5BA20BE}"/>
          </ac:grpSpMkLst>
        </pc:grpChg>
        <pc:inkChg chg="add">
          <ac:chgData name="Pavel Vondruska" userId="24a2312c-7ef1-48c2-8029-43e5bfc9aacb" providerId="ADAL" clId="{7159B00E-FCA5-48A1-919A-E417080C2BF7}" dt="2021-01-11T15:38:18.738" v="8399" actId="9405"/>
          <ac:inkMkLst>
            <pc:docMk/>
            <pc:sldMk cId="572053973" sldId="315"/>
            <ac:inkMk id="4" creationId="{B31502A3-5B9E-4227-94D8-770ADACEB9D2}"/>
          </ac:inkMkLst>
        </pc:inkChg>
        <pc:inkChg chg="add del mod">
          <ac:chgData name="Pavel Vondruska" userId="24a2312c-7ef1-48c2-8029-43e5bfc9aacb" providerId="ADAL" clId="{7159B00E-FCA5-48A1-919A-E417080C2BF7}" dt="2021-01-11T15:38:27.532" v="8404" actId="9405"/>
          <ac:inkMkLst>
            <pc:docMk/>
            <pc:sldMk cId="572053973" sldId="315"/>
            <ac:inkMk id="6" creationId="{06708BAA-CE88-4C45-8D89-22D574641D32}"/>
          </ac:inkMkLst>
        </pc:inkChg>
        <pc:inkChg chg="add del mod">
          <ac:chgData name="Pavel Vondruska" userId="24a2312c-7ef1-48c2-8029-43e5bfc9aacb" providerId="ADAL" clId="{7159B00E-FCA5-48A1-919A-E417080C2BF7}" dt="2021-01-11T15:38:27.171" v="8403" actId="9405"/>
          <ac:inkMkLst>
            <pc:docMk/>
            <pc:sldMk cId="572053973" sldId="315"/>
            <ac:inkMk id="7" creationId="{CB56B21F-6907-41E4-A742-AE32D94D8D12}"/>
          </ac:inkMkLst>
        </pc:inkChg>
        <pc:inkChg chg="add mod">
          <ac:chgData name="Pavel Vondruska" userId="24a2312c-7ef1-48c2-8029-43e5bfc9aacb" providerId="ADAL" clId="{7159B00E-FCA5-48A1-919A-E417080C2BF7}" dt="2021-01-11T15:38:33.444" v="8415"/>
          <ac:inkMkLst>
            <pc:docMk/>
            <pc:sldMk cId="572053973" sldId="315"/>
            <ac:inkMk id="10" creationId="{132EE3B8-73DB-4126-9566-7C62FD30185D}"/>
          </ac:inkMkLst>
        </pc:inkChg>
        <pc:inkChg chg="add mod">
          <ac:chgData name="Pavel Vondruska" userId="24a2312c-7ef1-48c2-8029-43e5bfc9aacb" providerId="ADAL" clId="{7159B00E-FCA5-48A1-919A-E417080C2BF7}" dt="2021-01-11T15:38:33.444" v="8415"/>
          <ac:inkMkLst>
            <pc:docMk/>
            <pc:sldMk cId="572053973" sldId="315"/>
            <ac:inkMk id="11" creationId="{9046259D-91BB-410E-A440-67D7AAD6588C}"/>
          </ac:inkMkLst>
        </pc:inkChg>
        <pc:inkChg chg="add mod">
          <ac:chgData name="Pavel Vondruska" userId="24a2312c-7ef1-48c2-8029-43e5bfc9aacb" providerId="ADAL" clId="{7159B00E-FCA5-48A1-919A-E417080C2BF7}" dt="2021-01-11T15:38:33.444" v="8415"/>
          <ac:inkMkLst>
            <pc:docMk/>
            <pc:sldMk cId="572053973" sldId="315"/>
            <ac:inkMk id="12" creationId="{3AB613F7-6D1A-44B8-BAA1-0425CC23B4DC}"/>
          </ac:inkMkLst>
        </pc:inkChg>
        <pc:inkChg chg="add mod">
          <ac:chgData name="Pavel Vondruska" userId="24a2312c-7ef1-48c2-8029-43e5bfc9aacb" providerId="ADAL" clId="{7159B00E-FCA5-48A1-919A-E417080C2BF7}" dt="2021-01-11T15:38:33.444" v="8415"/>
          <ac:inkMkLst>
            <pc:docMk/>
            <pc:sldMk cId="572053973" sldId="315"/>
            <ac:inkMk id="13" creationId="{E420CB69-4574-4F9F-AD3F-2A56DD6C86C9}"/>
          </ac:inkMkLst>
        </pc:inkChg>
        <pc:inkChg chg="add mod">
          <ac:chgData name="Pavel Vondruska" userId="24a2312c-7ef1-48c2-8029-43e5bfc9aacb" providerId="ADAL" clId="{7159B00E-FCA5-48A1-919A-E417080C2BF7}" dt="2021-01-11T15:38:33.444" v="8415"/>
          <ac:inkMkLst>
            <pc:docMk/>
            <pc:sldMk cId="572053973" sldId="315"/>
            <ac:inkMk id="14" creationId="{4997A4A6-7561-440B-B514-54E19F3D2E36}"/>
          </ac:inkMkLst>
        </pc:inkChg>
        <pc:inkChg chg="add mod">
          <ac:chgData name="Pavel Vondruska" userId="24a2312c-7ef1-48c2-8029-43e5bfc9aacb" providerId="ADAL" clId="{7159B00E-FCA5-48A1-919A-E417080C2BF7}" dt="2021-01-11T15:38:33.444" v="8415"/>
          <ac:inkMkLst>
            <pc:docMk/>
            <pc:sldMk cId="572053973" sldId="315"/>
            <ac:inkMk id="15" creationId="{637E9791-C8FF-4982-863E-0CA741B6726A}"/>
          </ac:inkMkLst>
        </pc:inkChg>
        <pc:inkChg chg="add mod">
          <ac:chgData name="Pavel Vondruska" userId="24a2312c-7ef1-48c2-8029-43e5bfc9aacb" providerId="ADAL" clId="{7159B00E-FCA5-48A1-919A-E417080C2BF7}" dt="2021-01-11T15:38:33.444" v="8415"/>
          <ac:inkMkLst>
            <pc:docMk/>
            <pc:sldMk cId="572053973" sldId="315"/>
            <ac:inkMk id="16" creationId="{1387D203-C467-441C-B884-2844705869C1}"/>
          </ac:inkMkLst>
        </pc:inkChg>
        <pc:inkChg chg="add mod">
          <ac:chgData name="Pavel Vondruska" userId="24a2312c-7ef1-48c2-8029-43e5bfc9aacb" providerId="ADAL" clId="{7159B00E-FCA5-48A1-919A-E417080C2BF7}" dt="2021-01-11T15:38:33.444" v="8415"/>
          <ac:inkMkLst>
            <pc:docMk/>
            <pc:sldMk cId="572053973" sldId="315"/>
            <ac:inkMk id="17" creationId="{BD1AC290-46EF-44C7-B154-76A8CA83EFE6}"/>
          </ac:inkMkLst>
        </pc:inkChg>
        <pc:inkChg chg="add mod">
          <ac:chgData name="Pavel Vondruska" userId="24a2312c-7ef1-48c2-8029-43e5bfc9aacb" providerId="ADAL" clId="{7159B00E-FCA5-48A1-919A-E417080C2BF7}" dt="2021-01-11T15:38:33.444" v="8415"/>
          <ac:inkMkLst>
            <pc:docMk/>
            <pc:sldMk cId="572053973" sldId="315"/>
            <ac:inkMk id="18" creationId="{CD2429CB-51D6-4DE9-9299-CC856E6E403D}"/>
          </ac:inkMkLst>
        </pc:inkChg>
        <pc:inkChg chg="add mod">
          <ac:chgData name="Pavel Vondruska" userId="24a2312c-7ef1-48c2-8029-43e5bfc9aacb" providerId="ADAL" clId="{7159B00E-FCA5-48A1-919A-E417080C2BF7}" dt="2021-01-11T15:38:33.444" v="8415"/>
          <ac:inkMkLst>
            <pc:docMk/>
            <pc:sldMk cId="572053973" sldId="315"/>
            <ac:inkMk id="19" creationId="{912A5DEC-817F-450A-97F2-26728E3B94FE}"/>
          </ac:inkMkLst>
        </pc:inkChg>
        <pc:inkChg chg="add">
          <ac:chgData name="Pavel Vondruska" userId="24a2312c-7ef1-48c2-8029-43e5bfc9aacb" providerId="ADAL" clId="{7159B00E-FCA5-48A1-919A-E417080C2BF7}" dt="2021-01-11T15:39:35.518" v="8416" actId="9405"/>
          <ac:inkMkLst>
            <pc:docMk/>
            <pc:sldMk cId="572053973" sldId="315"/>
            <ac:inkMk id="21" creationId="{403D7F84-6769-4F5C-9252-F5C428AEB7D0}"/>
          </ac:inkMkLst>
        </pc:inkChg>
        <pc:inkChg chg="add">
          <ac:chgData name="Pavel Vondruska" userId="24a2312c-7ef1-48c2-8029-43e5bfc9aacb" providerId="ADAL" clId="{7159B00E-FCA5-48A1-919A-E417080C2BF7}" dt="2021-01-11T15:40:01.455" v="8417" actId="9405"/>
          <ac:inkMkLst>
            <pc:docMk/>
            <pc:sldMk cId="572053973" sldId="315"/>
            <ac:inkMk id="22" creationId="{6C0A5A63-E40E-4DB9-A1E7-B5A6E75BAE35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23" creationId="{8F3845E5-4DA2-4610-8A88-CECD771449AA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24" creationId="{2A837A74-8343-419F-ACC1-7C0B8AF43243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25" creationId="{B01E0212-35E7-4394-9EAD-3D7DFFAE664A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26" creationId="{9C272179-E34A-4A7C-838F-80FA7175808C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27" creationId="{7D641834-B026-4A07-98A7-6E489C1E2962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28" creationId="{F3BECB7B-03CB-4A64-8A44-E0BA07646FD8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29" creationId="{479D091F-4866-422C-BB36-1E0062B01A88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30" creationId="{A32228FF-4EC6-4D9E-B727-FED80848E6BC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31" creationId="{9DE29B5B-C85C-4B36-BCED-3E95E7D41215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32" creationId="{103DB7BF-CA36-45F3-8317-1F601C2238DC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33" creationId="{A33F3203-AA38-479F-BE2D-BA149013FA5F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34" creationId="{5A371098-AF93-4E8B-BC5E-6C4453B4AF97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35" creationId="{D93A1AF0-F362-44BF-9C17-6D7A6C2DFD34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36" creationId="{AAB7ED74-A1A9-49D4-A7A0-8875BC61E315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37" creationId="{A1607FBC-6E24-4C6B-AD61-6E4DBB8D858A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38" creationId="{C8F96362-258C-4B44-AA9A-1A3D266007FC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39" creationId="{C9D39497-EC09-45C3-A229-3CA5AA8FD9D5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40" creationId="{7DD40AE9-0687-4A5E-B973-67A6B4EA5E32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41" creationId="{2586C97E-4353-4DFB-BAFA-B344DFD15804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42" creationId="{775C04EC-6C53-433D-A19E-D5A3AE699D2D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43" creationId="{178222A8-07A4-42C9-B5A0-C208174D1D9C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44" creationId="{5C4522BE-259A-4BB9-B952-0AD5D353E1B8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45" creationId="{38DE26F2-FC40-4FDE-ABE0-C307EA19E377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46" creationId="{438FBD4D-F70A-4C5D-A828-C1EFDCBE27E6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47" creationId="{7E6E1B88-49A7-4AE3-867E-DFB3DDEEED4C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48" creationId="{2A8CB132-4C77-4397-A31A-AB19E13A9152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49" creationId="{3A7D3C7A-88CB-4DAF-9367-2AE33CA71DED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50" creationId="{F3C46A9B-4669-4D33-99A5-B1120236DC21}"/>
          </ac:inkMkLst>
        </pc:inkChg>
        <pc:inkChg chg="add mod">
          <ac:chgData name="Pavel Vondruska" userId="24a2312c-7ef1-48c2-8029-43e5bfc9aacb" providerId="ADAL" clId="{7159B00E-FCA5-48A1-919A-E417080C2BF7}" dt="2021-01-11T15:40:26.416" v="8447"/>
          <ac:inkMkLst>
            <pc:docMk/>
            <pc:sldMk cId="572053973" sldId="315"/>
            <ac:inkMk id="51" creationId="{605E0234-C36A-4FD2-A657-0DF86668CFEA}"/>
          </ac:inkMkLst>
        </pc:inkChg>
        <pc:inkChg chg="add">
          <ac:chgData name="Pavel Vondruska" userId="24a2312c-7ef1-48c2-8029-43e5bfc9aacb" providerId="ADAL" clId="{7159B00E-FCA5-48A1-919A-E417080C2BF7}" dt="2021-01-11T15:59:10.030" v="8806" actId="9405"/>
          <ac:inkMkLst>
            <pc:docMk/>
            <pc:sldMk cId="572053973" sldId="315"/>
            <ac:inkMk id="54" creationId="{AE413225-46FD-4D05-B3F8-E99960EF6B1C}"/>
          </ac:inkMkLst>
        </pc:inkChg>
        <pc:inkChg chg="add">
          <ac:chgData name="Pavel Vondruska" userId="24a2312c-7ef1-48c2-8029-43e5bfc9aacb" providerId="ADAL" clId="{7159B00E-FCA5-48A1-919A-E417080C2BF7}" dt="2021-01-11T15:59:25.645" v="8807" actId="9405"/>
          <ac:inkMkLst>
            <pc:docMk/>
            <pc:sldMk cId="572053973" sldId="315"/>
            <ac:inkMk id="55" creationId="{A8EF848D-EF95-4D2B-B6B0-BEFD072254BF}"/>
          </ac:inkMkLst>
        </pc:inkChg>
        <pc:inkChg chg="add">
          <ac:chgData name="Pavel Vondruska" userId="24a2312c-7ef1-48c2-8029-43e5bfc9aacb" providerId="ADAL" clId="{7159B00E-FCA5-48A1-919A-E417080C2BF7}" dt="2021-01-11T15:59:26.743" v="8808" actId="9405"/>
          <ac:inkMkLst>
            <pc:docMk/>
            <pc:sldMk cId="572053973" sldId="315"/>
            <ac:inkMk id="56" creationId="{688DB3FD-CA65-4A8A-B894-C1633B141CAE}"/>
          </ac:inkMkLst>
        </pc:inkChg>
        <pc:inkChg chg="add">
          <ac:chgData name="Pavel Vondruska" userId="24a2312c-7ef1-48c2-8029-43e5bfc9aacb" providerId="ADAL" clId="{7159B00E-FCA5-48A1-919A-E417080C2BF7}" dt="2021-01-11T15:59:29.045" v="8809" actId="9405"/>
          <ac:inkMkLst>
            <pc:docMk/>
            <pc:sldMk cId="572053973" sldId="315"/>
            <ac:inkMk id="57" creationId="{4319A55A-819B-4ECA-AA15-656A6B1285D1}"/>
          </ac:inkMkLst>
        </pc:inkChg>
        <pc:inkChg chg="add">
          <ac:chgData name="Pavel Vondruska" userId="24a2312c-7ef1-48c2-8029-43e5bfc9aacb" providerId="ADAL" clId="{7159B00E-FCA5-48A1-919A-E417080C2BF7}" dt="2021-01-11T15:59:39.698" v="8810" actId="9405"/>
          <ac:inkMkLst>
            <pc:docMk/>
            <pc:sldMk cId="572053973" sldId="315"/>
            <ac:inkMk id="58" creationId="{8163792C-D3BB-4253-A8CB-ABB0EB7AA962}"/>
          </ac:inkMkLst>
        </pc:inkChg>
      </pc:sldChg>
      <pc:sldChg chg="del">
        <pc:chgData name="Pavel Vondruska" userId="24a2312c-7ef1-48c2-8029-43e5bfc9aacb" providerId="ADAL" clId="{7159B00E-FCA5-48A1-919A-E417080C2BF7}" dt="2021-01-10T20:39:49.257" v="65" actId="2696"/>
        <pc:sldMkLst>
          <pc:docMk/>
          <pc:sldMk cId="2724539028" sldId="315"/>
        </pc:sldMkLst>
      </pc:sldChg>
      <pc:sldChg chg="del">
        <pc:chgData name="Pavel Vondruska" userId="24a2312c-7ef1-48c2-8029-43e5bfc9aacb" providerId="ADAL" clId="{7159B00E-FCA5-48A1-919A-E417080C2BF7}" dt="2021-01-10T20:39:35.991" v="50" actId="2696"/>
        <pc:sldMkLst>
          <pc:docMk/>
          <pc:sldMk cId="1289938575" sldId="316"/>
        </pc:sldMkLst>
      </pc:sldChg>
      <pc:sldChg chg="addSp delSp modSp add">
        <pc:chgData name="Pavel Vondruska" userId="24a2312c-7ef1-48c2-8029-43e5bfc9aacb" providerId="ADAL" clId="{7159B00E-FCA5-48A1-919A-E417080C2BF7}" dt="2021-01-11T16:08:52.945" v="8820" actId="9405"/>
        <pc:sldMkLst>
          <pc:docMk/>
          <pc:sldMk cId="3466307805" sldId="316"/>
        </pc:sldMkLst>
        <pc:spChg chg="mod">
          <ac:chgData name="Pavel Vondruska" userId="24a2312c-7ef1-48c2-8029-43e5bfc9aacb" providerId="ADAL" clId="{7159B00E-FCA5-48A1-919A-E417080C2BF7}" dt="2021-01-10T23:06:24.979" v="4647" actId="20577"/>
          <ac:spMkLst>
            <pc:docMk/>
            <pc:sldMk cId="3466307805" sldId="316"/>
            <ac:spMk id="2" creationId="{7BDAD1A8-87C9-415E-8BF3-E3903947F3F6}"/>
          </ac:spMkLst>
        </pc:spChg>
        <pc:spChg chg="mod">
          <ac:chgData name="Pavel Vondruska" userId="24a2312c-7ef1-48c2-8029-43e5bfc9aacb" providerId="ADAL" clId="{7159B00E-FCA5-48A1-919A-E417080C2BF7}" dt="2021-01-11T16:08:48.209" v="8818" actId="15"/>
          <ac:spMkLst>
            <pc:docMk/>
            <pc:sldMk cId="3466307805" sldId="316"/>
            <ac:spMk id="9" creationId="{DB98EE2E-131F-4B2F-9E1A-3FC8CB70CB7A}"/>
          </ac:spMkLst>
        </pc:spChg>
        <pc:inkChg chg="add">
          <ac:chgData name="Pavel Vondruska" userId="24a2312c-7ef1-48c2-8029-43e5bfc9aacb" providerId="ADAL" clId="{7159B00E-FCA5-48A1-919A-E417080C2BF7}" dt="2021-01-11T16:05:38.828" v="8817" actId="9405"/>
          <ac:inkMkLst>
            <pc:docMk/>
            <pc:sldMk cId="3466307805" sldId="316"/>
            <ac:inkMk id="4" creationId="{DE9A3AC9-3257-4FF4-ABC0-C4C357CFF36D}"/>
          </ac:inkMkLst>
        </pc:inkChg>
        <pc:inkChg chg="add del">
          <ac:chgData name="Pavel Vondruska" userId="24a2312c-7ef1-48c2-8029-43e5bfc9aacb" providerId="ADAL" clId="{7159B00E-FCA5-48A1-919A-E417080C2BF7}" dt="2021-01-11T16:08:52.945" v="8820" actId="9405"/>
          <ac:inkMkLst>
            <pc:docMk/>
            <pc:sldMk cId="3466307805" sldId="316"/>
            <ac:inkMk id="6" creationId="{F906D071-DC28-456F-9CED-A4E039C96177}"/>
          </ac:inkMkLst>
        </pc:inkChg>
      </pc:sldChg>
      <pc:sldChg chg="addSp delSp modSp add">
        <pc:chgData name="Pavel Vondruska" userId="24a2312c-7ef1-48c2-8029-43e5bfc9aacb" providerId="ADAL" clId="{7159B00E-FCA5-48A1-919A-E417080C2BF7}" dt="2021-01-11T15:51:51.167" v="8798" actId="9405"/>
        <pc:sldMkLst>
          <pc:docMk/>
          <pc:sldMk cId="556793881" sldId="317"/>
        </pc:sldMkLst>
        <pc:spChg chg="mod">
          <ac:chgData name="Pavel Vondruska" userId="24a2312c-7ef1-48c2-8029-43e5bfc9aacb" providerId="ADAL" clId="{7159B00E-FCA5-48A1-919A-E417080C2BF7}" dt="2021-01-10T23:12:35.368" v="5216" actId="20577"/>
          <ac:spMkLst>
            <pc:docMk/>
            <pc:sldMk cId="556793881" sldId="317"/>
            <ac:spMk id="2" creationId="{7BDAD1A8-87C9-415E-8BF3-E3903947F3F6}"/>
          </ac:spMkLst>
        </pc:spChg>
        <pc:spChg chg="del">
          <ac:chgData name="Pavel Vondruska" userId="24a2312c-7ef1-48c2-8029-43e5bfc9aacb" providerId="ADAL" clId="{7159B00E-FCA5-48A1-919A-E417080C2BF7}" dt="2021-01-10T23:12:23.642" v="5200" actId="478"/>
          <ac:spMkLst>
            <pc:docMk/>
            <pc:sldMk cId="556793881" sldId="317"/>
            <ac:spMk id="9" creationId="{DB98EE2E-131F-4B2F-9E1A-3FC8CB70CB7A}"/>
          </ac:spMkLst>
        </pc:spChg>
        <pc:grpChg chg="add mod">
          <ac:chgData name="Pavel Vondruska" userId="24a2312c-7ef1-48c2-8029-43e5bfc9aacb" providerId="ADAL" clId="{7159B00E-FCA5-48A1-919A-E417080C2BF7}" dt="2021-01-11T11:24:53.823" v="5996" actId="208"/>
          <ac:grpSpMkLst>
            <pc:docMk/>
            <pc:sldMk cId="556793881" sldId="317"/>
            <ac:grpSpMk id="17" creationId="{D8D2C6A2-7502-4BF3-95F2-8F372ECF2D78}"/>
          </ac:grpSpMkLst>
        </pc:grpChg>
        <pc:grpChg chg="add mod">
          <ac:chgData name="Pavel Vondruska" userId="24a2312c-7ef1-48c2-8029-43e5bfc9aacb" providerId="ADAL" clId="{7159B00E-FCA5-48A1-919A-E417080C2BF7}" dt="2021-01-11T11:24:53.823" v="5996" actId="208"/>
          <ac:grpSpMkLst>
            <pc:docMk/>
            <pc:sldMk cId="556793881" sldId="317"/>
            <ac:grpSpMk id="41" creationId="{7836B5A8-E0F7-4D48-8C39-D6F06FFA8C7A}"/>
          </ac:grpSpMkLst>
        </pc:grpChg>
        <pc:grpChg chg="add mod">
          <ac:chgData name="Pavel Vondruska" userId="24a2312c-7ef1-48c2-8029-43e5bfc9aacb" providerId="ADAL" clId="{7159B00E-FCA5-48A1-919A-E417080C2BF7}" dt="2021-01-11T11:24:53.823" v="5996" actId="208"/>
          <ac:grpSpMkLst>
            <pc:docMk/>
            <pc:sldMk cId="556793881" sldId="317"/>
            <ac:grpSpMk id="56" creationId="{BA70941F-17EB-481F-AD86-7DFCD6955F84}"/>
          </ac:grpSpMkLst>
        </pc:grpChg>
        <pc:grpChg chg="add mod">
          <ac:chgData name="Pavel Vondruska" userId="24a2312c-7ef1-48c2-8029-43e5bfc9aacb" providerId="ADAL" clId="{7159B00E-FCA5-48A1-919A-E417080C2BF7}" dt="2021-01-11T11:24:53.823" v="5996" actId="208"/>
          <ac:grpSpMkLst>
            <pc:docMk/>
            <pc:sldMk cId="556793881" sldId="317"/>
            <ac:grpSpMk id="72" creationId="{C814FC11-BD6E-419C-915B-94A56FAC4997}"/>
          </ac:grpSpMkLst>
        </pc:grpChg>
        <pc:grpChg chg="mod">
          <ac:chgData name="Pavel Vondruska" userId="24a2312c-7ef1-48c2-8029-43e5bfc9aacb" providerId="ADAL" clId="{7159B00E-FCA5-48A1-919A-E417080C2BF7}" dt="2021-01-11T14:24:44.704" v="7638"/>
          <ac:grpSpMkLst>
            <pc:docMk/>
            <pc:sldMk cId="556793881" sldId="317"/>
            <ac:grpSpMk id="100" creationId="{8F7CDE39-9747-44AD-804E-89E3F0CC9A72}"/>
          </ac:grpSpMkLst>
        </pc:grpChg>
        <pc:grpChg chg="del mod">
          <ac:chgData name="Pavel Vondruska" userId="24a2312c-7ef1-48c2-8029-43e5bfc9aacb" providerId="ADAL" clId="{7159B00E-FCA5-48A1-919A-E417080C2BF7}" dt="2021-01-11T15:41:33.840" v="8475"/>
          <ac:grpSpMkLst>
            <pc:docMk/>
            <pc:sldMk cId="556793881" sldId="317"/>
            <ac:grpSpMk id="111" creationId="{8ED56E88-7262-4398-9DC2-10E6360D02AB}"/>
          </ac:grpSpMkLst>
        </pc:grpChg>
        <pc:grpChg chg="del mod">
          <ac:chgData name="Pavel Vondruska" userId="24a2312c-7ef1-48c2-8029-43e5bfc9aacb" providerId="ADAL" clId="{7159B00E-FCA5-48A1-919A-E417080C2BF7}" dt="2021-01-11T15:41:40.825" v="8483"/>
          <ac:grpSpMkLst>
            <pc:docMk/>
            <pc:sldMk cId="556793881" sldId="317"/>
            <ac:grpSpMk id="128" creationId="{7260EE93-9F59-45C0-951E-AAED55A5B70B}"/>
          </ac:grpSpMkLst>
        </pc:grpChg>
        <pc:grpChg chg="del mod">
          <ac:chgData name="Pavel Vondruska" userId="24a2312c-7ef1-48c2-8029-43e5bfc9aacb" providerId="ADAL" clId="{7159B00E-FCA5-48A1-919A-E417080C2BF7}" dt="2021-01-11T15:41:40.825" v="8483"/>
          <ac:grpSpMkLst>
            <pc:docMk/>
            <pc:sldMk cId="556793881" sldId="317"/>
            <ac:grpSpMk id="129" creationId="{8D742E03-389C-4DC5-8BCC-71E7A159BA83}"/>
          </ac:grpSpMkLst>
        </pc:grpChg>
        <pc:grpChg chg="del mod">
          <ac:chgData name="Pavel Vondruska" userId="24a2312c-7ef1-48c2-8029-43e5bfc9aacb" providerId="ADAL" clId="{7159B00E-FCA5-48A1-919A-E417080C2BF7}" dt="2021-01-11T15:41:40.825" v="8483"/>
          <ac:grpSpMkLst>
            <pc:docMk/>
            <pc:sldMk cId="556793881" sldId="317"/>
            <ac:grpSpMk id="137" creationId="{691C1FE2-254F-422A-BA5A-4B1561246CA5}"/>
          </ac:grpSpMkLst>
        </pc:grpChg>
        <pc:grpChg chg="del mod">
          <ac:chgData name="Pavel Vondruska" userId="24a2312c-7ef1-48c2-8029-43e5bfc9aacb" providerId="ADAL" clId="{7159B00E-FCA5-48A1-919A-E417080C2BF7}" dt="2021-01-11T15:42:58.377" v="8495"/>
          <ac:grpSpMkLst>
            <pc:docMk/>
            <pc:sldMk cId="556793881" sldId="317"/>
            <ac:grpSpMk id="138" creationId="{0AA17CBC-B0EB-40A9-9365-2096E94B26E6}"/>
          </ac:grpSpMkLst>
        </pc:grpChg>
        <pc:grpChg chg="del mod">
          <ac:chgData name="Pavel Vondruska" userId="24a2312c-7ef1-48c2-8029-43e5bfc9aacb" providerId="ADAL" clId="{7159B00E-FCA5-48A1-919A-E417080C2BF7}" dt="2021-01-11T15:42:58.377" v="8495"/>
          <ac:grpSpMkLst>
            <pc:docMk/>
            <pc:sldMk cId="556793881" sldId="317"/>
            <ac:grpSpMk id="141" creationId="{D8525586-DA0F-4D6C-8B32-25B480483703}"/>
          </ac:grpSpMkLst>
        </pc:grpChg>
        <pc:grpChg chg="del mod">
          <ac:chgData name="Pavel Vondruska" userId="24a2312c-7ef1-48c2-8029-43e5bfc9aacb" providerId="ADAL" clId="{7159B00E-FCA5-48A1-919A-E417080C2BF7}" dt="2021-01-11T15:49:50.795" v="8792"/>
          <ac:grpSpMkLst>
            <pc:docMk/>
            <pc:sldMk cId="556793881" sldId="317"/>
            <ac:grpSpMk id="150" creationId="{CE20693A-C55B-4246-BF47-F6B9807985B5}"/>
          </ac:grpSpMkLst>
        </pc:grpChg>
        <pc:grpChg chg="del mod">
          <ac:chgData name="Pavel Vondruska" userId="24a2312c-7ef1-48c2-8029-43e5bfc9aacb" providerId="ADAL" clId="{7159B00E-FCA5-48A1-919A-E417080C2BF7}" dt="2021-01-11T15:43:50.784" v="8553"/>
          <ac:grpSpMkLst>
            <pc:docMk/>
            <pc:sldMk cId="556793881" sldId="317"/>
            <ac:grpSpMk id="171" creationId="{B8D51878-6F53-413E-8546-9FC0F56EE088}"/>
          </ac:grpSpMkLst>
        </pc:grpChg>
        <pc:grpChg chg="del mod">
          <ac:chgData name="Pavel Vondruska" userId="24a2312c-7ef1-48c2-8029-43e5bfc9aacb" providerId="ADAL" clId="{7159B00E-FCA5-48A1-919A-E417080C2BF7}" dt="2021-01-11T15:43:44.046" v="8544"/>
          <ac:grpSpMkLst>
            <pc:docMk/>
            <pc:sldMk cId="556793881" sldId="317"/>
            <ac:grpSpMk id="185" creationId="{29391756-7328-44F3-AA12-BA9A04CD125D}"/>
          </ac:grpSpMkLst>
        </pc:grpChg>
        <pc:grpChg chg="del mod">
          <ac:chgData name="Pavel Vondruska" userId="24a2312c-7ef1-48c2-8029-43e5bfc9aacb" providerId="ADAL" clId="{7159B00E-FCA5-48A1-919A-E417080C2BF7}" dt="2021-01-11T15:43:40.999" v="8537"/>
          <ac:grpSpMkLst>
            <pc:docMk/>
            <pc:sldMk cId="556793881" sldId="317"/>
            <ac:grpSpMk id="186" creationId="{4CF1A81F-CB1A-49B7-BFA3-E9ABA0CFE011}"/>
          </ac:grpSpMkLst>
        </pc:grpChg>
        <pc:grpChg chg="del mod">
          <ac:chgData name="Pavel Vondruska" userId="24a2312c-7ef1-48c2-8029-43e5bfc9aacb" providerId="ADAL" clId="{7159B00E-FCA5-48A1-919A-E417080C2BF7}" dt="2021-01-11T15:43:50.784" v="8553"/>
          <ac:grpSpMkLst>
            <pc:docMk/>
            <pc:sldMk cId="556793881" sldId="317"/>
            <ac:grpSpMk id="193" creationId="{A7FB287E-A824-439C-8B2B-5039040EC923}"/>
          </ac:grpSpMkLst>
        </pc:grpChg>
        <pc:grpChg chg="del mod">
          <ac:chgData name="Pavel Vondruska" userId="24a2312c-7ef1-48c2-8029-43e5bfc9aacb" providerId="ADAL" clId="{7159B00E-FCA5-48A1-919A-E417080C2BF7}" dt="2021-01-11T15:43:50.784" v="8553"/>
          <ac:grpSpMkLst>
            <pc:docMk/>
            <pc:sldMk cId="556793881" sldId="317"/>
            <ac:grpSpMk id="200" creationId="{37B6D0AA-E247-42B8-A65A-BC0C897B4093}"/>
          </ac:grpSpMkLst>
        </pc:grpChg>
        <pc:grpChg chg="del mod">
          <ac:chgData name="Pavel Vondruska" userId="24a2312c-7ef1-48c2-8029-43e5bfc9aacb" providerId="ADAL" clId="{7159B00E-FCA5-48A1-919A-E417080C2BF7}" dt="2021-01-11T15:44:16.277" v="8573"/>
          <ac:grpSpMkLst>
            <pc:docMk/>
            <pc:sldMk cId="556793881" sldId="317"/>
            <ac:grpSpMk id="209" creationId="{3BA73C8F-9CD5-42F5-8678-A88A2ACCBC1B}"/>
          </ac:grpSpMkLst>
        </pc:grpChg>
        <pc:grpChg chg="del mod">
          <ac:chgData name="Pavel Vondruska" userId="24a2312c-7ef1-48c2-8029-43e5bfc9aacb" providerId="ADAL" clId="{7159B00E-FCA5-48A1-919A-E417080C2BF7}" dt="2021-01-11T15:44:22.716" v="8586"/>
          <ac:grpSpMkLst>
            <pc:docMk/>
            <pc:sldMk cId="556793881" sldId="317"/>
            <ac:grpSpMk id="229" creationId="{C5CFA18B-8D86-4377-AC05-B08B78DD547F}"/>
          </ac:grpSpMkLst>
        </pc:grpChg>
        <pc:grpChg chg="del mod">
          <ac:chgData name="Pavel Vondruska" userId="24a2312c-7ef1-48c2-8029-43e5bfc9aacb" providerId="ADAL" clId="{7159B00E-FCA5-48A1-919A-E417080C2BF7}" dt="2021-01-11T15:44:39.636" v="8598"/>
          <ac:grpSpMkLst>
            <pc:docMk/>
            <pc:sldMk cId="556793881" sldId="317"/>
            <ac:grpSpMk id="242" creationId="{69A46893-746F-492E-8A4A-395CE509E76D}"/>
          </ac:grpSpMkLst>
        </pc:grpChg>
        <pc:grpChg chg="del mod">
          <ac:chgData name="Pavel Vondruska" userId="24a2312c-7ef1-48c2-8029-43e5bfc9aacb" providerId="ADAL" clId="{7159B00E-FCA5-48A1-919A-E417080C2BF7}" dt="2021-01-11T15:45:43.573" v="8679"/>
          <ac:grpSpMkLst>
            <pc:docMk/>
            <pc:sldMk cId="556793881" sldId="317"/>
            <ac:grpSpMk id="254" creationId="{0CA1A919-BF97-45A0-9F0D-1B8BDF812262}"/>
          </ac:grpSpMkLst>
        </pc:grpChg>
        <pc:grpChg chg="del mod">
          <ac:chgData name="Pavel Vondruska" userId="24a2312c-7ef1-48c2-8029-43e5bfc9aacb" providerId="ADAL" clId="{7159B00E-FCA5-48A1-919A-E417080C2BF7}" dt="2021-01-11T15:45:43.573" v="8679"/>
          <ac:grpSpMkLst>
            <pc:docMk/>
            <pc:sldMk cId="556793881" sldId="317"/>
            <ac:grpSpMk id="265" creationId="{869AE62D-4536-4624-A767-A163E79CFD8E}"/>
          </ac:grpSpMkLst>
        </pc:grpChg>
        <pc:grpChg chg="del mod">
          <ac:chgData name="Pavel Vondruska" userId="24a2312c-7ef1-48c2-8029-43e5bfc9aacb" providerId="ADAL" clId="{7159B00E-FCA5-48A1-919A-E417080C2BF7}" dt="2021-01-11T15:45:43.573" v="8679"/>
          <ac:grpSpMkLst>
            <pc:docMk/>
            <pc:sldMk cId="556793881" sldId="317"/>
            <ac:grpSpMk id="271" creationId="{14A5D6CA-AD99-4A5D-BF05-9039D1FBF370}"/>
          </ac:grpSpMkLst>
        </pc:grpChg>
        <pc:grpChg chg="mod">
          <ac:chgData name="Pavel Vondruska" userId="24a2312c-7ef1-48c2-8029-43e5bfc9aacb" providerId="ADAL" clId="{7159B00E-FCA5-48A1-919A-E417080C2BF7}" dt="2021-01-11T15:45:13.893" v="8649"/>
          <ac:grpSpMkLst>
            <pc:docMk/>
            <pc:sldMk cId="556793881" sldId="317"/>
            <ac:grpSpMk id="305" creationId="{DAE29145-2963-43CE-85DB-B88FBCD1AABC}"/>
          </ac:grpSpMkLst>
        </pc:grpChg>
        <pc:grpChg chg="mod">
          <ac:chgData name="Pavel Vondruska" userId="24a2312c-7ef1-48c2-8029-43e5bfc9aacb" providerId="ADAL" clId="{7159B00E-FCA5-48A1-919A-E417080C2BF7}" dt="2021-01-11T15:45:13.893" v="8649"/>
          <ac:grpSpMkLst>
            <pc:docMk/>
            <pc:sldMk cId="556793881" sldId="317"/>
            <ac:grpSpMk id="306" creationId="{D721ACFF-E1F9-438B-A4C3-B74133002CA7}"/>
          </ac:grpSpMkLst>
        </pc:grpChg>
        <pc:grpChg chg="del mod">
          <ac:chgData name="Pavel Vondruska" userId="24a2312c-7ef1-48c2-8029-43e5bfc9aacb" providerId="ADAL" clId="{7159B00E-FCA5-48A1-919A-E417080C2BF7}" dt="2021-01-11T15:45:43.573" v="8679"/>
          <ac:grpSpMkLst>
            <pc:docMk/>
            <pc:sldMk cId="556793881" sldId="317"/>
            <ac:grpSpMk id="317" creationId="{86D72EA5-9F9C-49D7-A3E4-6515DB91E116}"/>
          </ac:grpSpMkLst>
        </pc:grpChg>
        <pc:grpChg chg="del mod">
          <ac:chgData name="Pavel Vondruska" userId="24a2312c-7ef1-48c2-8029-43e5bfc9aacb" providerId="ADAL" clId="{7159B00E-FCA5-48A1-919A-E417080C2BF7}" dt="2021-01-11T15:45:43.573" v="8679"/>
          <ac:grpSpMkLst>
            <pc:docMk/>
            <pc:sldMk cId="556793881" sldId="317"/>
            <ac:grpSpMk id="320" creationId="{3D244657-56C9-4128-AF93-6C103010AC6E}"/>
          </ac:grpSpMkLst>
        </pc:grpChg>
        <pc:grpChg chg="del mod">
          <ac:chgData name="Pavel Vondruska" userId="24a2312c-7ef1-48c2-8029-43e5bfc9aacb" providerId="ADAL" clId="{7159B00E-FCA5-48A1-919A-E417080C2BF7}" dt="2021-01-11T15:45:37.459" v="8673"/>
          <ac:grpSpMkLst>
            <pc:docMk/>
            <pc:sldMk cId="556793881" sldId="317"/>
            <ac:grpSpMk id="326" creationId="{DAB3325C-64C5-406C-B63D-450F2D92CB70}"/>
          </ac:grpSpMkLst>
        </pc:grpChg>
        <pc:grpChg chg="del mod">
          <ac:chgData name="Pavel Vondruska" userId="24a2312c-7ef1-48c2-8029-43e5bfc9aacb" providerId="ADAL" clId="{7159B00E-FCA5-48A1-919A-E417080C2BF7}" dt="2021-01-11T15:45:43.573" v="8679"/>
          <ac:grpSpMkLst>
            <pc:docMk/>
            <pc:sldMk cId="556793881" sldId="317"/>
            <ac:grpSpMk id="329" creationId="{7571B1F0-E519-4B91-9BB6-3C1D891C3279}"/>
          </ac:grpSpMkLst>
        </pc:grpChg>
        <pc:grpChg chg="del mod">
          <ac:chgData name="Pavel Vondruska" userId="24a2312c-7ef1-48c2-8029-43e5bfc9aacb" providerId="ADAL" clId="{7159B00E-FCA5-48A1-919A-E417080C2BF7}" dt="2021-01-11T15:45:43.573" v="8679"/>
          <ac:grpSpMkLst>
            <pc:docMk/>
            <pc:sldMk cId="556793881" sldId="317"/>
            <ac:grpSpMk id="332" creationId="{2BFC8C0A-50BA-48AC-9F46-66DA6025988B}"/>
          </ac:grpSpMkLst>
        </pc:grpChg>
        <pc:grpChg chg="del mod">
          <ac:chgData name="Pavel Vondruska" userId="24a2312c-7ef1-48c2-8029-43e5bfc9aacb" providerId="ADAL" clId="{7159B00E-FCA5-48A1-919A-E417080C2BF7}" dt="2021-01-11T15:46:15.004" v="8707"/>
          <ac:grpSpMkLst>
            <pc:docMk/>
            <pc:sldMk cId="556793881" sldId="317"/>
            <ac:grpSpMk id="335" creationId="{45D05038-4C17-440D-BA30-07C8EA4B8996}"/>
          </ac:grpSpMkLst>
        </pc:grpChg>
        <pc:grpChg chg="del mod">
          <ac:chgData name="Pavel Vondruska" userId="24a2312c-7ef1-48c2-8029-43e5bfc9aacb" providerId="ADAL" clId="{7159B00E-FCA5-48A1-919A-E417080C2BF7}" dt="2021-01-11T15:45:58.466" v="8697"/>
          <ac:grpSpMkLst>
            <pc:docMk/>
            <pc:sldMk cId="556793881" sldId="317"/>
            <ac:grpSpMk id="339" creationId="{E8AE5EFF-8DA7-49BB-841F-5660686267DB}"/>
          </ac:grpSpMkLst>
        </pc:grpChg>
        <pc:grpChg chg="del mod">
          <ac:chgData name="Pavel Vondruska" userId="24a2312c-7ef1-48c2-8029-43e5bfc9aacb" providerId="ADAL" clId="{7159B00E-FCA5-48A1-919A-E417080C2BF7}" dt="2021-01-11T15:45:59.663" v="8699"/>
          <ac:grpSpMkLst>
            <pc:docMk/>
            <pc:sldMk cId="556793881" sldId="317"/>
            <ac:grpSpMk id="353" creationId="{C5F82119-28DF-4501-8ECB-845770412506}"/>
          </ac:grpSpMkLst>
        </pc:grpChg>
        <pc:grpChg chg="del mod">
          <ac:chgData name="Pavel Vondruska" userId="24a2312c-7ef1-48c2-8029-43e5bfc9aacb" providerId="ADAL" clId="{7159B00E-FCA5-48A1-919A-E417080C2BF7}" dt="2021-01-11T15:46:15.004" v="8707"/>
          <ac:grpSpMkLst>
            <pc:docMk/>
            <pc:sldMk cId="556793881" sldId="317"/>
            <ac:grpSpMk id="355" creationId="{76198145-B263-4D0E-A2EB-4EBC421C7DB7}"/>
          </ac:grpSpMkLst>
        </pc:grpChg>
        <pc:grpChg chg="del mod">
          <ac:chgData name="Pavel Vondruska" userId="24a2312c-7ef1-48c2-8029-43e5bfc9aacb" providerId="ADAL" clId="{7159B00E-FCA5-48A1-919A-E417080C2BF7}" dt="2021-01-11T15:46:18.663" v="8713"/>
          <ac:grpSpMkLst>
            <pc:docMk/>
            <pc:sldMk cId="556793881" sldId="317"/>
            <ac:grpSpMk id="360" creationId="{75648F02-E978-4E87-8E00-4845A8D71F13}"/>
          </ac:grpSpMkLst>
        </pc:grpChg>
        <pc:grpChg chg="del mod">
          <ac:chgData name="Pavel Vondruska" userId="24a2312c-7ef1-48c2-8029-43e5bfc9aacb" providerId="ADAL" clId="{7159B00E-FCA5-48A1-919A-E417080C2BF7}" dt="2021-01-11T15:46:20.707" v="8715"/>
          <ac:grpSpMkLst>
            <pc:docMk/>
            <pc:sldMk cId="556793881" sldId="317"/>
            <ac:grpSpMk id="361" creationId="{E6D7E9E9-94E1-4D61-B1F7-CBA7443E0CED}"/>
          </ac:grpSpMkLst>
        </pc:grpChg>
        <pc:grpChg chg="mod">
          <ac:chgData name="Pavel Vondruska" userId="24a2312c-7ef1-48c2-8029-43e5bfc9aacb" providerId="ADAL" clId="{7159B00E-FCA5-48A1-919A-E417080C2BF7}" dt="2021-01-11T15:46:15.004" v="8707"/>
          <ac:grpSpMkLst>
            <pc:docMk/>
            <pc:sldMk cId="556793881" sldId="317"/>
            <ac:grpSpMk id="364" creationId="{89546CF7-DDAE-41C8-AE8B-692D17890829}"/>
          </ac:grpSpMkLst>
        </pc:grpChg>
        <pc:grpChg chg="mod">
          <ac:chgData name="Pavel Vondruska" userId="24a2312c-7ef1-48c2-8029-43e5bfc9aacb" providerId="ADAL" clId="{7159B00E-FCA5-48A1-919A-E417080C2BF7}" dt="2021-01-11T15:46:16.878" v="8710"/>
          <ac:grpSpMkLst>
            <pc:docMk/>
            <pc:sldMk cId="556793881" sldId="317"/>
            <ac:grpSpMk id="367" creationId="{11C44AF6-EFD8-46ED-B036-C4D1C4DB5A26}"/>
          </ac:grpSpMkLst>
        </pc:grpChg>
        <pc:grpChg chg="mod">
          <ac:chgData name="Pavel Vondruska" userId="24a2312c-7ef1-48c2-8029-43e5bfc9aacb" providerId="ADAL" clId="{7159B00E-FCA5-48A1-919A-E417080C2BF7}" dt="2021-01-11T15:46:18.663" v="8713"/>
          <ac:grpSpMkLst>
            <pc:docMk/>
            <pc:sldMk cId="556793881" sldId="317"/>
            <ac:grpSpMk id="370" creationId="{B46BC600-DDAE-40D5-9FCD-EED0C4DAC078}"/>
          </ac:grpSpMkLst>
        </pc:grpChg>
        <pc:grpChg chg="mod">
          <ac:chgData name="Pavel Vondruska" userId="24a2312c-7ef1-48c2-8029-43e5bfc9aacb" providerId="ADAL" clId="{7159B00E-FCA5-48A1-919A-E417080C2BF7}" dt="2021-01-11T15:46:20.707" v="8715"/>
          <ac:grpSpMkLst>
            <pc:docMk/>
            <pc:sldMk cId="556793881" sldId="317"/>
            <ac:grpSpMk id="372" creationId="{744E31CA-5B6E-444A-B9EF-C9A85A526A21}"/>
          </ac:grpSpMkLst>
        </pc:grpChg>
        <pc:grpChg chg="del mod">
          <ac:chgData name="Pavel Vondruska" userId="24a2312c-7ef1-48c2-8029-43e5bfc9aacb" providerId="ADAL" clId="{7159B00E-FCA5-48A1-919A-E417080C2BF7}" dt="2021-01-11T15:46:33.805" v="8725"/>
          <ac:grpSpMkLst>
            <pc:docMk/>
            <pc:sldMk cId="556793881" sldId="317"/>
            <ac:grpSpMk id="379" creationId="{AAE53F2A-FB96-47DA-B35E-69BA5B143D0C}"/>
          </ac:grpSpMkLst>
        </pc:grpChg>
        <pc:grpChg chg="del mod">
          <ac:chgData name="Pavel Vondruska" userId="24a2312c-7ef1-48c2-8029-43e5bfc9aacb" providerId="ADAL" clId="{7159B00E-FCA5-48A1-919A-E417080C2BF7}" dt="2021-01-11T15:46:38.462" v="8729"/>
          <ac:grpSpMkLst>
            <pc:docMk/>
            <pc:sldMk cId="556793881" sldId="317"/>
            <ac:grpSpMk id="382" creationId="{D0EFC948-7B2C-4774-9D7B-30AB20C2DC5F}"/>
          </ac:grpSpMkLst>
        </pc:grpChg>
        <pc:grpChg chg="del mod">
          <ac:chgData name="Pavel Vondruska" userId="24a2312c-7ef1-48c2-8029-43e5bfc9aacb" providerId="ADAL" clId="{7159B00E-FCA5-48A1-919A-E417080C2BF7}" dt="2021-01-11T15:46:54.182" v="8739"/>
          <ac:grpSpMkLst>
            <pc:docMk/>
            <pc:sldMk cId="556793881" sldId="317"/>
            <ac:grpSpMk id="386" creationId="{A18CAD38-39D2-40BD-ADB5-BF07DFAF158C}"/>
          </ac:grpSpMkLst>
        </pc:grpChg>
        <pc:grpChg chg="del mod">
          <ac:chgData name="Pavel Vondruska" userId="24a2312c-7ef1-48c2-8029-43e5bfc9aacb" providerId="ADAL" clId="{7159B00E-FCA5-48A1-919A-E417080C2BF7}" dt="2021-01-11T15:46:54.182" v="8739"/>
          <ac:grpSpMkLst>
            <pc:docMk/>
            <pc:sldMk cId="556793881" sldId="317"/>
            <ac:grpSpMk id="391" creationId="{1324DB69-2AC4-4D35-A4C0-AC5A3D66A35A}"/>
          </ac:grpSpMkLst>
        </pc:grpChg>
        <pc:grpChg chg="mod">
          <ac:chgData name="Pavel Vondruska" userId="24a2312c-7ef1-48c2-8029-43e5bfc9aacb" providerId="ADAL" clId="{7159B00E-FCA5-48A1-919A-E417080C2BF7}" dt="2021-01-11T15:46:49.383" v="8736"/>
          <ac:grpSpMkLst>
            <pc:docMk/>
            <pc:sldMk cId="556793881" sldId="317"/>
            <ac:grpSpMk id="393" creationId="{1A23501A-C742-45B0-88E5-66A784B4F083}"/>
          </ac:grpSpMkLst>
        </pc:grpChg>
        <pc:grpChg chg="del mod">
          <ac:chgData name="Pavel Vondruska" userId="24a2312c-7ef1-48c2-8029-43e5bfc9aacb" providerId="ADAL" clId="{7159B00E-FCA5-48A1-919A-E417080C2BF7}" dt="2021-01-11T15:51:49.553" v="8797"/>
          <ac:grpSpMkLst>
            <pc:docMk/>
            <pc:sldMk cId="556793881" sldId="317"/>
            <ac:grpSpMk id="395" creationId="{41E19DA0-3ACD-4D9A-B363-34BC4D8E8A34}"/>
          </ac:grpSpMkLst>
        </pc:grpChg>
        <pc:grpChg chg="mod">
          <ac:chgData name="Pavel Vondruska" userId="24a2312c-7ef1-48c2-8029-43e5bfc9aacb" providerId="ADAL" clId="{7159B00E-FCA5-48A1-919A-E417080C2BF7}" dt="2021-01-11T15:47:04.160" v="8746"/>
          <ac:grpSpMkLst>
            <pc:docMk/>
            <pc:sldMk cId="556793881" sldId="317"/>
            <ac:grpSpMk id="402" creationId="{A6836C49-3918-448A-9EB2-4D0BCE404061}"/>
          </ac:grpSpMkLst>
        </pc:grpChg>
        <pc:grpChg chg="mod">
          <ac:chgData name="Pavel Vondruska" userId="24a2312c-7ef1-48c2-8029-43e5bfc9aacb" providerId="ADAL" clId="{7159B00E-FCA5-48A1-919A-E417080C2BF7}" dt="2021-01-11T15:47:11.303" v="8753"/>
          <ac:grpSpMkLst>
            <pc:docMk/>
            <pc:sldMk cId="556793881" sldId="317"/>
            <ac:grpSpMk id="409" creationId="{790A8D9F-F59F-497F-ACC3-0E7AFC76238C}"/>
          </ac:grpSpMkLst>
        </pc:grpChg>
        <pc:grpChg chg="del mod">
          <ac:chgData name="Pavel Vondruska" userId="24a2312c-7ef1-48c2-8029-43e5bfc9aacb" providerId="ADAL" clId="{7159B00E-FCA5-48A1-919A-E417080C2BF7}" dt="2021-01-11T15:47:17.635" v="8765"/>
          <ac:grpSpMkLst>
            <pc:docMk/>
            <pc:sldMk cId="556793881" sldId="317"/>
            <ac:grpSpMk id="415" creationId="{69F469A0-5123-4AA2-A63B-0D7DA641BAC1}"/>
          </ac:grpSpMkLst>
        </pc:grpChg>
        <pc:grpChg chg="del mod">
          <ac:chgData name="Pavel Vondruska" userId="24a2312c-7ef1-48c2-8029-43e5bfc9aacb" providerId="ADAL" clId="{7159B00E-FCA5-48A1-919A-E417080C2BF7}" dt="2021-01-11T15:47:25.171" v="8776"/>
          <ac:grpSpMkLst>
            <pc:docMk/>
            <pc:sldMk cId="556793881" sldId="317"/>
            <ac:grpSpMk id="421" creationId="{41CF62AC-5C77-4313-8566-691C3FD4F24E}"/>
          </ac:grpSpMkLst>
        </pc:grpChg>
        <pc:grpChg chg="mod">
          <ac:chgData name="Pavel Vondruska" userId="24a2312c-7ef1-48c2-8029-43e5bfc9aacb" providerId="ADAL" clId="{7159B00E-FCA5-48A1-919A-E417080C2BF7}" dt="2021-01-11T15:47:25.171" v="8776"/>
          <ac:grpSpMkLst>
            <pc:docMk/>
            <pc:sldMk cId="556793881" sldId="317"/>
            <ac:grpSpMk id="432" creationId="{97630074-04C4-4B63-BFE1-5366789232C8}"/>
          </ac:grpSpMkLst>
        </pc:grpChg>
        <pc:grpChg chg="mod">
          <ac:chgData name="Pavel Vondruska" userId="24a2312c-7ef1-48c2-8029-43e5bfc9aacb" providerId="ADAL" clId="{7159B00E-FCA5-48A1-919A-E417080C2BF7}" dt="2021-01-11T15:47:25.171" v="8776"/>
          <ac:grpSpMkLst>
            <pc:docMk/>
            <pc:sldMk cId="556793881" sldId="317"/>
            <ac:grpSpMk id="433" creationId="{F09A0914-0720-4881-BD31-5D4AED828D2F}"/>
          </ac:grpSpMkLst>
        </pc:grpChg>
        <pc:grpChg chg="mod">
          <ac:chgData name="Pavel Vondruska" userId="24a2312c-7ef1-48c2-8029-43e5bfc9aacb" providerId="ADAL" clId="{7159B00E-FCA5-48A1-919A-E417080C2BF7}" dt="2021-01-11T15:47:49.053" v="8782"/>
          <ac:grpSpMkLst>
            <pc:docMk/>
            <pc:sldMk cId="556793881" sldId="317"/>
            <ac:grpSpMk id="439" creationId="{165F96C1-D954-4FE7-A50C-66FB4D0C1A1B}"/>
          </ac:grpSpMkLst>
        </pc:grpChg>
        <pc:grpChg chg="del mod">
          <ac:chgData name="Pavel Vondruska" userId="24a2312c-7ef1-48c2-8029-43e5bfc9aacb" providerId="ADAL" clId="{7159B00E-FCA5-48A1-919A-E417080C2BF7}" dt="2021-01-11T15:47:56.505" v="8788"/>
          <ac:grpSpMkLst>
            <pc:docMk/>
            <pc:sldMk cId="556793881" sldId="317"/>
            <ac:grpSpMk id="443" creationId="{A4DEE643-50D1-4480-B953-E4AB3588DCA5}"/>
          </ac:grpSpMkLst>
        </pc:grpChg>
        <pc:grpChg chg="mod">
          <ac:chgData name="Pavel Vondruska" userId="24a2312c-7ef1-48c2-8029-43e5bfc9aacb" providerId="ADAL" clId="{7159B00E-FCA5-48A1-919A-E417080C2BF7}" dt="2021-01-11T15:47:56.505" v="8788"/>
          <ac:grpSpMkLst>
            <pc:docMk/>
            <pc:sldMk cId="556793881" sldId="317"/>
            <ac:grpSpMk id="445" creationId="{586880CF-5BB7-49EC-ADC2-E9BDEDC00CAC}"/>
          </ac:grpSpMkLst>
        </pc:grpChg>
        <pc:grpChg chg="mod">
          <ac:chgData name="Pavel Vondruska" userId="24a2312c-7ef1-48c2-8029-43e5bfc9aacb" providerId="ADAL" clId="{7159B00E-FCA5-48A1-919A-E417080C2BF7}" dt="2021-01-11T15:49:50.795" v="8792"/>
          <ac:grpSpMkLst>
            <pc:docMk/>
            <pc:sldMk cId="556793881" sldId="317"/>
            <ac:grpSpMk id="449" creationId="{ABA8E13F-FB30-4BCD-8091-9863FD3EC424}"/>
          </ac:grpSpMkLst>
        </pc:grpChg>
        <pc:grpChg chg="mod">
          <ac:chgData name="Pavel Vondruska" userId="24a2312c-7ef1-48c2-8029-43e5bfc9aacb" providerId="ADAL" clId="{7159B00E-FCA5-48A1-919A-E417080C2BF7}" dt="2021-01-11T15:49:55.754" v="8795"/>
          <ac:grpSpMkLst>
            <pc:docMk/>
            <pc:sldMk cId="556793881" sldId="317"/>
            <ac:grpSpMk id="452" creationId="{62C6B6C8-0ADA-4035-A0BC-FACC036CE78F}"/>
          </ac:grpSpMkLst>
        </pc:grpChg>
        <pc:grpChg chg="mod">
          <ac:chgData name="Pavel Vondruska" userId="24a2312c-7ef1-48c2-8029-43e5bfc9aacb" providerId="ADAL" clId="{7159B00E-FCA5-48A1-919A-E417080C2BF7}" dt="2021-01-11T15:51:49.553" v="8797"/>
          <ac:grpSpMkLst>
            <pc:docMk/>
            <pc:sldMk cId="556793881" sldId="317"/>
            <ac:grpSpMk id="454" creationId="{A3914678-43DE-4688-A442-946897C934E1}"/>
          </ac:grpSpMkLst>
        </pc:grpChg>
        <pc:inkChg chg="add">
          <ac:chgData name="Pavel Vondruska" userId="24a2312c-7ef1-48c2-8029-43e5bfc9aacb" providerId="ADAL" clId="{7159B00E-FCA5-48A1-919A-E417080C2BF7}" dt="2021-01-11T10:52:33.797" v="5721" actId="9405"/>
          <ac:inkMkLst>
            <pc:docMk/>
            <pc:sldMk cId="556793881" sldId="317"/>
            <ac:inkMk id="4" creationId="{DE1B9D5A-8658-4E0E-9F4E-15A4C7176CAE}"/>
          </ac:inkMkLst>
        </pc:inkChg>
        <pc:inkChg chg="add del">
          <ac:chgData name="Pavel Vondruska" userId="24a2312c-7ef1-48c2-8029-43e5bfc9aacb" providerId="ADAL" clId="{7159B00E-FCA5-48A1-919A-E417080C2BF7}" dt="2021-01-11T14:24:40.025" v="7633" actId="9405"/>
          <ac:inkMkLst>
            <pc:docMk/>
            <pc:sldMk cId="556793881" sldId="317"/>
            <ac:inkMk id="6" creationId="{CC3C7592-10F0-4C6C-BF70-4DAAC8D8308D}"/>
          </ac:inkMkLst>
        </pc:inkChg>
        <pc:inkChg chg="add mod">
          <ac:chgData name="Pavel Vondruska" userId="24a2312c-7ef1-48c2-8029-43e5bfc9aacb" providerId="ADAL" clId="{7159B00E-FCA5-48A1-919A-E417080C2BF7}" dt="2021-01-11T11:24:53.823" v="5996" actId="208"/>
          <ac:inkMkLst>
            <pc:docMk/>
            <pc:sldMk cId="556793881" sldId="317"/>
            <ac:inkMk id="7" creationId="{7C328CBC-60A7-4B9C-8161-CFE9A81C1B8C}"/>
          </ac:inkMkLst>
        </pc:inkChg>
        <pc:inkChg chg="add mod">
          <ac:chgData name="Pavel Vondruska" userId="24a2312c-7ef1-48c2-8029-43e5bfc9aacb" providerId="ADAL" clId="{7159B00E-FCA5-48A1-919A-E417080C2BF7}" dt="2021-01-11T11:24:53.823" v="5996" actId="208"/>
          <ac:inkMkLst>
            <pc:docMk/>
            <pc:sldMk cId="556793881" sldId="317"/>
            <ac:inkMk id="8" creationId="{574391EF-1E14-4598-A7C1-D1C639245B02}"/>
          </ac:inkMkLst>
        </pc:inkChg>
        <pc:inkChg chg="add del mod">
          <ac:chgData name="Pavel Vondruska" userId="24a2312c-7ef1-48c2-8029-43e5bfc9aacb" providerId="ADAL" clId="{7159B00E-FCA5-48A1-919A-E417080C2BF7}" dt="2021-01-11T14:24:45.906" v="7642" actId="9405"/>
          <ac:inkMkLst>
            <pc:docMk/>
            <pc:sldMk cId="556793881" sldId="317"/>
            <ac:inkMk id="9" creationId="{846E3888-049F-4417-8D26-3684F2199C73}"/>
          </ac:inkMkLst>
        </pc:inkChg>
        <pc:inkChg chg="add mod">
          <ac:chgData name="Pavel Vondruska" userId="24a2312c-7ef1-48c2-8029-43e5bfc9aacb" providerId="ADAL" clId="{7159B00E-FCA5-48A1-919A-E417080C2BF7}" dt="2021-01-11T11:24:53.823" v="5996" actId="208"/>
          <ac:inkMkLst>
            <pc:docMk/>
            <pc:sldMk cId="556793881" sldId="317"/>
            <ac:inkMk id="10" creationId="{3174ADD2-0CA3-4CBD-B14A-31175DDA867D}"/>
          </ac:inkMkLst>
        </pc:inkChg>
        <pc:inkChg chg="add mod">
          <ac:chgData name="Pavel Vondruska" userId="24a2312c-7ef1-48c2-8029-43e5bfc9aacb" providerId="ADAL" clId="{7159B00E-FCA5-48A1-919A-E417080C2BF7}" dt="2021-01-11T11:24:53.823" v="5996" actId="208"/>
          <ac:inkMkLst>
            <pc:docMk/>
            <pc:sldMk cId="556793881" sldId="317"/>
            <ac:inkMk id="11" creationId="{0F9AF209-CE9F-406D-8E8B-7684BDA934E5}"/>
          </ac:inkMkLst>
        </pc:inkChg>
        <pc:inkChg chg="add mod">
          <ac:chgData name="Pavel Vondruska" userId="24a2312c-7ef1-48c2-8029-43e5bfc9aacb" providerId="ADAL" clId="{7159B00E-FCA5-48A1-919A-E417080C2BF7}" dt="2021-01-11T11:24:53.823" v="5996" actId="208"/>
          <ac:inkMkLst>
            <pc:docMk/>
            <pc:sldMk cId="556793881" sldId="317"/>
            <ac:inkMk id="12" creationId="{E67210E4-2337-46E5-A2A0-7305152F2EAF}"/>
          </ac:inkMkLst>
        </pc:inkChg>
        <pc:inkChg chg="add mod">
          <ac:chgData name="Pavel Vondruska" userId="24a2312c-7ef1-48c2-8029-43e5bfc9aacb" providerId="ADAL" clId="{7159B00E-FCA5-48A1-919A-E417080C2BF7}" dt="2021-01-11T11:24:53.823" v="5996" actId="208"/>
          <ac:inkMkLst>
            <pc:docMk/>
            <pc:sldMk cId="556793881" sldId="317"/>
            <ac:inkMk id="13" creationId="{D8708125-E4C5-490D-A975-33C31609007F}"/>
          </ac:inkMkLst>
        </pc:inkChg>
        <pc:inkChg chg="add mod">
          <ac:chgData name="Pavel Vondruska" userId="24a2312c-7ef1-48c2-8029-43e5bfc9aacb" providerId="ADAL" clId="{7159B00E-FCA5-48A1-919A-E417080C2BF7}" dt="2021-01-11T11:24:53.823" v="5996" actId="208"/>
          <ac:inkMkLst>
            <pc:docMk/>
            <pc:sldMk cId="556793881" sldId="317"/>
            <ac:inkMk id="14" creationId="{9A6DB392-F1CF-4547-BE61-AD514416BEBB}"/>
          </ac:inkMkLst>
        </pc:inkChg>
        <pc:inkChg chg="add mod">
          <ac:chgData name="Pavel Vondruska" userId="24a2312c-7ef1-48c2-8029-43e5bfc9aacb" providerId="ADAL" clId="{7159B00E-FCA5-48A1-919A-E417080C2BF7}" dt="2021-01-11T11:24:53.823" v="5996" actId="208"/>
          <ac:inkMkLst>
            <pc:docMk/>
            <pc:sldMk cId="556793881" sldId="317"/>
            <ac:inkMk id="15" creationId="{D57963F5-A65B-461C-A27F-C0B0B4EB0075}"/>
          </ac:inkMkLst>
        </pc:inkChg>
        <pc:inkChg chg="add mod">
          <ac:chgData name="Pavel Vondruska" userId="24a2312c-7ef1-48c2-8029-43e5bfc9aacb" providerId="ADAL" clId="{7159B00E-FCA5-48A1-919A-E417080C2BF7}" dt="2021-01-11T11:24:53.823" v="5996" actId="208"/>
          <ac:inkMkLst>
            <pc:docMk/>
            <pc:sldMk cId="556793881" sldId="317"/>
            <ac:inkMk id="16" creationId="{27CB230D-4999-4926-999A-DA01C3187115}"/>
          </ac:inkMkLst>
        </pc:inkChg>
        <pc:inkChg chg="add del mod">
          <ac:chgData name="Pavel Vondruska" userId="24a2312c-7ef1-48c2-8029-43e5bfc9aacb" providerId="ADAL" clId="{7159B00E-FCA5-48A1-919A-E417080C2BF7}" dt="2021-01-11T14:24:45.677" v="7641" actId="9405"/>
          <ac:inkMkLst>
            <pc:docMk/>
            <pc:sldMk cId="556793881" sldId="317"/>
            <ac:inkMk id="97" creationId="{E82B0924-8518-479F-BB91-02812B02C0AA}"/>
          </ac:inkMkLst>
        </pc:inkChg>
        <pc:inkChg chg="add del mod">
          <ac:chgData name="Pavel Vondruska" userId="24a2312c-7ef1-48c2-8029-43e5bfc9aacb" providerId="ADAL" clId="{7159B00E-FCA5-48A1-919A-E417080C2BF7}" dt="2021-01-11T14:24:45.436" v="7640" actId="9405"/>
          <ac:inkMkLst>
            <pc:docMk/>
            <pc:sldMk cId="556793881" sldId="317"/>
            <ac:inkMk id="98" creationId="{38F7BBD8-C533-47DA-835E-F8A85212B1D7}"/>
          </ac:inkMkLst>
        </pc:inkChg>
        <pc:inkChg chg="add del mod">
          <ac:chgData name="Pavel Vondruska" userId="24a2312c-7ef1-48c2-8029-43e5bfc9aacb" providerId="ADAL" clId="{7159B00E-FCA5-48A1-919A-E417080C2BF7}" dt="2021-01-11T14:24:45.151" v="7639" actId="9405"/>
          <ac:inkMkLst>
            <pc:docMk/>
            <pc:sldMk cId="556793881" sldId="317"/>
            <ac:inkMk id="99" creationId="{9D118F4E-1F24-461F-9431-74AB49C9ED2E}"/>
          </ac:inkMkLst>
        </pc:inkChg>
        <pc:inkChg chg="add">
          <ac:chgData name="Pavel Vondruska" userId="24a2312c-7ef1-48c2-8029-43e5bfc9aacb" providerId="ADAL" clId="{7159B00E-FCA5-48A1-919A-E417080C2BF7}" dt="2021-01-11T15:41:15.623" v="8448" actId="9405"/>
          <ac:inkMkLst>
            <pc:docMk/>
            <pc:sldMk cId="556793881" sldId="317"/>
            <ac:inkMk id="101" creationId="{74401700-CC31-428A-9C73-63CF27FD2236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02" creationId="{1E9EFF24-B0C5-486C-A1BC-D1403DE262E8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03" creationId="{6D238FAD-C8F2-427B-B809-AB82DA0097AD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04" creationId="{5862B980-60C0-48AB-A826-FD418FE7213A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05" creationId="{C7F60DB8-19E7-4147-8AA7-853A96D3B148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06" creationId="{13441AA1-775C-478F-94B4-3930C6A8775B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07" creationId="{73C3FA95-D717-49D3-BD73-745BA63E8F90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08" creationId="{0C9F0A98-ABBD-4BB1-9B85-71FF3AC04EA1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09" creationId="{A69BF396-50F9-4F88-907B-CF9E95AB2997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10" creationId="{999ADE68-6165-4164-8A88-A6CC966B3F69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12" creationId="{5C3B767E-341B-448E-A864-414295FF23AB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13" creationId="{35F51038-FD5E-47A4-86CE-2FA47B7B5463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14" creationId="{DAF72AB7-8DA4-4934-B1DD-DBD60C129F16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15" creationId="{E04698F2-7D11-46E8-A237-61634B015557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16" creationId="{0D688A28-2D57-4C5A-9683-D35517C72D9E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17" creationId="{C74151BA-1D3F-4773-8AF2-C992B0765178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18" creationId="{D2284484-7B84-4665-B93C-6C5E3EB07243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19" creationId="{DE18CE8E-C17A-4199-B282-0CC6E08DF1EC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20" creationId="{14C3A5B8-7A0F-4331-A9C2-240EA1F361AE}"/>
          </ac:inkMkLst>
        </pc:inkChg>
        <pc:inkChg chg="add mod">
          <ac:chgData name="Pavel Vondruska" userId="24a2312c-7ef1-48c2-8029-43e5bfc9aacb" providerId="ADAL" clId="{7159B00E-FCA5-48A1-919A-E417080C2BF7}" dt="2021-01-11T15:42:58.377" v="8495"/>
          <ac:inkMkLst>
            <pc:docMk/>
            <pc:sldMk cId="556793881" sldId="317"/>
            <ac:inkMk id="121" creationId="{4D33D708-A293-4F51-A9DF-0148AE17AB9E}"/>
          </ac:inkMkLst>
        </pc:inkChg>
        <pc:inkChg chg="add mod">
          <ac:chgData name="Pavel Vondruska" userId="24a2312c-7ef1-48c2-8029-43e5bfc9aacb" providerId="ADAL" clId="{7159B00E-FCA5-48A1-919A-E417080C2BF7}" dt="2021-01-11T15:42:58.377" v="8495"/>
          <ac:inkMkLst>
            <pc:docMk/>
            <pc:sldMk cId="556793881" sldId="317"/>
            <ac:inkMk id="122" creationId="{0BC8E523-82D0-4277-999A-1DB21D5341C1}"/>
          </ac:inkMkLst>
        </pc:inkChg>
        <pc:inkChg chg="add mod">
          <ac:chgData name="Pavel Vondruska" userId="24a2312c-7ef1-48c2-8029-43e5bfc9aacb" providerId="ADAL" clId="{7159B00E-FCA5-48A1-919A-E417080C2BF7}" dt="2021-01-11T15:42:58.377" v="8495"/>
          <ac:inkMkLst>
            <pc:docMk/>
            <pc:sldMk cId="556793881" sldId="317"/>
            <ac:inkMk id="123" creationId="{864A861D-A558-49AD-999D-AE1BABF1BA78}"/>
          </ac:inkMkLst>
        </pc:inkChg>
        <pc:inkChg chg="add mod">
          <ac:chgData name="Pavel Vondruska" userId="24a2312c-7ef1-48c2-8029-43e5bfc9aacb" providerId="ADAL" clId="{7159B00E-FCA5-48A1-919A-E417080C2BF7}" dt="2021-01-11T15:42:58.377" v="8495"/>
          <ac:inkMkLst>
            <pc:docMk/>
            <pc:sldMk cId="556793881" sldId="317"/>
            <ac:inkMk id="124" creationId="{FE4FA7CD-7148-495D-BDFA-ED11E0DD174F}"/>
          </ac:inkMkLst>
        </pc:inkChg>
        <pc:inkChg chg="add mod">
          <ac:chgData name="Pavel Vondruska" userId="24a2312c-7ef1-48c2-8029-43e5bfc9aacb" providerId="ADAL" clId="{7159B00E-FCA5-48A1-919A-E417080C2BF7}" dt="2021-01-11T15:42:58.377" v="8495"/>
          <ac:inkMkLst>
            <pc:docMk/>
            <pc:sldMk cId="556793881" sldId="317"/>
            <ac:inkMk id="125" creationId="{3BEFBAB1-3BCB-4A1F-9CC9-3A0F24CBB257}"/>
          </ac:inkMkLst>
        </pc:inkChg>
        <pc:inkChg chg="add mod">
          <ac:chgData name="Pavel Vondruska" userId="24a2312c-7ef1-48c2-8029-43e5bfc9aacb" providerId="ADAL" clId="{7159B00E-FCA5-48A1-919A-E417080C2BF7}" dt="2021-01-11T15:42:58.377" v="8495"/>
          <ac:inkMkLst>
            <pc:docMk/>
            <pc:sldMk cId="556793881" sldId="317"/>
            <ac:inkMk id="126" creationId="{4C422B93-932A-40DC-B276-3D5FA26051CC}"/>
          </ac:inkMkLst>
        </pc:inkChg>
        <pc:inkChg chg="add mod">
          <ac:chgData name="Pavel Vondruska" userId="24a2312c-7ef1-48c2-8029-43e5bfc9aacb" providerId="ADAL" clId="{7159B00E-FCA5-48A1-919A-E417080C2BF7}" dt="2021-01-11T15:42:58.377" v="8495"/>
          <ac:inkMkLst>
            <pc:docMk/>
            <pc:sldMk cId="556793881" sldId="317"/>
            <ac:inkMk id="127" creationId="{0B02246A-5A34-405A-8CBF-DF8D4DC0CC12}"/>
          </ac:inkMkLst>
        </pc:inkChg>
        <pc:inkChg chg="add mod">
          <ac:chgData name="Pavel Vondruska" userId="24a2312c-7ef1-48c2-8029-43e5bfc9aacb" providerId="ADAL" clId="{7159B00E-FCA5-48A1-919A-E417080C2BF7}" dt="2021-01-11T15:42:58.377" v="8495"/>
          <ac:inkMkLst>
            <pc:docMk/>
            <pc:sldMk cId="556793881" sldId="317"/>
            <ac:inkMk id="130" creationId="{7D041FD0-19B9-40A8-976C-203B59102DDF}"/>
          </ac:inkMkLst>
        </pc:inkChg>
        <pc:inkChg chg="add mod">
          <ac:chgData name="Pavel Vondruska" userId="24a2312c-7ef1-48c2-8029-43e5bfc9aacb" providerId="ADAL" clId="{7159B00E-FCA5-48A1-919A-E417080C2BF7}" dt="2021-01-11T15:42:58.377" v="8495"/>
          <ac:inkMkLst>
            <pc:docMk/>
            <pc:sldMk cId="556793881" sldId="317"/>
            <ac:inkMk id="131" creationId="{D2F66AE2-81B3-479C-B052-8EA51D3512B5}"/>
          </ac:inkMkLst>
        </pc:inkChg>
        <pc:inkChg chg="add mod">
          <ac:chgData name="Pavel Vondruska" userId="24a2312c-7ef1-48c2-8029-43e5bfc9aacb" providerId="ADAL" clId="{7159B00E-FCA5-48A1-919A-E417080C2BF7}" dt="2021-01-11T15:42:58.377" v="8495"/>
          <ac:inkMkLst>
            <pc:docMk/>
            <pc:sldMk cId="556793881" sldId="317"/>
            <ac:inkMk id="132" creationId="{88F69608-42FD-4FD9-8334-6E31F030C122}"/>
          </ac:inkMkLst>
        </pc:inkChg>
        <pc:inkChg chg="add mod">
          <ac:chgData name="Pavel Vondruska" userId="24a2312c-7ef1-48c2-8029-43e5bfc9aacb" providerId="ADAL" clId="{7159B00E-FCA5-48A1-919A-E417080C2BF7}" dt="2021-01-11T15:42:58.377" v="8495"/>
          <ac:inkMkLst>
            <pc:docMk/>
            <pc:sldMk cId="556793881" sldId="317"/>
            <ac:inkMk id="133" creationId="{6E22B55D-2EA2-4B44-A831-A60A331E9FC2}"/>
          </ac:inkMkLst>
        </pc:inkChg>
        <pc:inkChg chg="add mod">
          <ac:chgData name="Pavel Vondruska" userId="24a2312c-7ef1-48c2-8029-43e5bfc9aacb" providerId="ADAL" clId="{7159B00E-FCA5-48A1-919A-E417080C2BF7}" dt="2021-01-11T15:42:58.377" v="8495"/>
          <ac:inkMkLst>
            <pc:docMk/>
            <pc:sldMk cId="556793881" sldId="317"/>
            <ac:inkMk id="134" creationId="{D836A6E0-2F48-4024-9B6B-CC106BA36980}"/>
          </ac:inkMkLst>
        </pc:inkChg>
        <pc:inkChg chg="add mod">
          <ac:chgData name="Pavel Vondruska" userId="24a2312c-7ef1-48c2-8029-43e5bfc9aacb" providerId="ADAL" clId="{7159B00E-FCA5-48A1-919A-E417080C2BF7}" dt="2021-01-11T15:42:58.377" v="8495"/>
          <ac:inkMkLst>
            <pc:docMk/>
            <pc:sldMk cId="556793881" sldId="317"/>
            <ac:inkMk id="135" creationId="{E850E688-F8F8-419B-B8CF-0C284568269C}"/>
          </ac:inkMkLst>
        </pc:inkChg>
        <pc:inkChg chg="add mod">
          <ac:chgData name="Pavel Vondruska" userId="24a2312c-7ef1-48c2-8029-43e5bfc9aacb" providerId="ADAL" clId="{7159B00E-FCA5-48A1-919A-E417080C2BF7}" dt="2021-01-11T15:42:58.377" v="8495"/>
          <ac:inkMkLst>
            <pc:docMk/>
            <pc:sldMk cId="556793881" sldId="317"/>
            <ac:inkMk id="136" creationId="{56EC7723-54B2-4A28-A35D-73B9E28526F2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39" creationId="{8B41FFC6-5896-4958-BE2F-07A45D66BE38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40" creationId="{40865922-A362-418B-86FE-BCC1DE5B916A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42" creationId="{E9E8CE62-1629-4FC2-A358-9FEFFC4DFCB4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43" creationId="{E7D82EB1-090E-45A5-9C02-2F05E275BAE1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44" creationId="{3154FB6C-08C4-4C8A-B3B0-D072AA8F24F6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45" creationId="{B93CF753-2CFE-4B3B-B742-72F16D4CB902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46" creationId="{F5B9E714-08D7-43B0-9AB6-6388B38833AD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47" creationId="{41771A86-C7D8-485C-8520-3B7D9ADB8912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48" creationId="{2C122A45-BDF9-4C94-8518-6E80B0E1D968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149" creationId="{A59468B3-B5C1-4DCF-BFB0-F0466E690EF4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51" creationId="{05390C22-0442-44A8-89A3-628FFC8458BD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52" creationId="{2569F91A-6B33-492A-AF13-368F288AF3E7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53" creationId="{DAD35479-234C-401A-A916-D9294F66CEFF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54" creationId="{94971817-E076-475B-91C4-2C7D098FB4A2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55" creationId="{C560CF41-9BD3-4B40-BCFC-4FEE1DD02B93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56" creationId="{7666F77E-9E34-44DA-A1C3-44AC642A839F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57" creationId="{64484386-595B-4781-8C61-F6B4FE7868BF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58" creationId="{640900B3-31D1-479A-9971-A1FC967546AE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59" creationId="{BA410ECE-0779-4DA2-BCC6-7265B6A13FD9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60" creationId="{A7A8236F-74A8-4D3D-BBE1-7EB43186B2B3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61" creationId="{B9FCCA57-3759-474E-B075-73F0DC2BAB99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62" creationId="{4FB80D53-E1CB-4274-8AD2-405F2B9D7077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63" creationId="{EF29712A-46BF-4431-AAF4-9F9286438E57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64" creationId="{9BC14078-F26F-4E75-9DA6-9D3CDDF44C09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65" creationId="{CECF841C-C379-4C1A-B9F7-6134A0771A08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66" creationId="{E5B3776C-1788-448C-9A53-75D2AB4D77DC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67" creationId="{C9B21B2E-B4FB-4204-B994-DC00D6B88EB6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68" creationId="{6FFD425B-5CBE-4696-9368-5E62AAF24001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69" creationId="{9730059C-7100-43FA-9289-29BD8091494E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70" creationId="{49535A85-3F2F-439B-982A-ED4D264C554A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72" creationId="{424F9AC2-FF4E-41BF-BF5D-0B71EDB74695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73" creationId="{1F49D4B0-5AFA-4AAD-B226-C4BB062734AE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74" creationId="{0784D748-01F2-41CE-8D64-5964E23EB031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75" creationId="{7E9EFECE-F87E-4039-A148-89F8F70C7B47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76" creationId="{3D610E7A-6301-43DB-9E66-BEC5DC66BA35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77" creationId="{5AE4B5CA-A7D0-4B13-85DB-8D49DC43CAA6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78" creationId="{D3A4435A-8DFB-4C0D-8E05-42408B433A03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79" creationId="{C2CAD6D3-9B8A-49E9-84EC-F0D8CEABA0F8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80" creationId="{33CBC6DA-0293-4EA4-95C3-91F85EE69B68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81" creationId="{9EFE6E87-BB24-4BFB-9EF8-6E543965AA83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82" creationId="{BBC331C8-887B-471D-80E4-BC6A189A02BD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83" creationId="{60CE28CF-ACC5-4CDF-8F06-1977E3B78B52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84" creationId="{F00D2736-656A-4977-AD84-70E488483094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87" creationId="{DA63ED97-9507-4C1B-A43E-1E683D79592D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88" creationId="{0D868231-3B23-491F-94D7-386CBB185F81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89" creationId="{8EEC5780-73CE-4C41-8199-217174046A23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90" creationId="{410EC871-7D8E-4567-8750-468414FBC5CD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91" creationId="{9F760399-CBB5-4D71-8DC5-3DE2CCFC0008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92" creationId="{8CB670F0-1994-4462-9E2D-AA571B987736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94" creationId="{DA36DD10-F85A-45C2-ABED-85B3C7A3B138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95" creationId="{9FBBD04B-7818-4840-8E33-A357D4A88E3B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96" creationId="{AF4F245C-BFA8-4614-B87B-4F4EFFDF54AF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97" creationId="{89F35CAD-26B7-4FCC-B2AD-E4D13B341F1E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98" creationId="{A3FF775B-C239-40B5-A7C9-6BEC3D8345CC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199" creationId="{3431CAE4-8D7F-438D-AF1D-A661E0119B11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01" creationId="{52AFE770-9975-4FC8-9613-A08F48FFF0EF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02" creationId="{6E788D46-ED06-4D15-8FF9-3E713CF177B7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03" creationId="{F7BB8F06-7899-43AD-882D-F899CED36EF6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04" creationId="{3FA5B993-19AE-4ACF-9D3A-BE832B1550D1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05" creationId="{69649129-E28C-4001-AA06-FFBBF4DDA76E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06" creationId="{ECD8C814-E364-44B4-88CD-9F46739150B6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07" creationId="{19CCC7D4-FBA2-4F01-8BFB-13F67320E951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08" creationId="{0399AEEE-AAF9-4A33-9E4D-A092F5753654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10" creationId="{136AFF69-F99D-4108-803F-AA92CFDC4320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11" creationId="{804EE38E-6D2E-48B0-9DCF-9987BFA2BF76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12" creationId="{4DBEE215-8EE3-4AE3-85A8-126B816607FD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13" creationId="{95E690DD-163B-4174-8C75-12E0829380FF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14" creationId="{092956F8-4148-4B2F-8448-6C7FCFA5A499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15" creationId="{37885CF8-310B-4334-BC70-7D2EC88CCD62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16" creationId="{26AF4A56-8202-44FA-88CE-C6FCA06BB175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17" creationId="{AF59C711-7C57-4E04-8EF7-740FE6B02C93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18" creationId="{3B312ED0-9128-4F3F-9712-DCD58A4A0752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19" creationId="{9F7AF7C8-9823-499E-9A6E-C8A994B9ABD5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20" creationId="{B7415CAE-9DE8-47CD-945E-7A4BC60D0420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21" creationId="{8A6BAF26-163E-4CB8-BBD7-DF0EAA5351D4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22" creationId="{934400D6-876F-40C5-AD84-7F1DEBDDDC52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23" creationId="{CC7A32CD-D8C4-4821-9DC3-44524661A1FB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24" creationId="{396B0686-5B3B-4094-B3B7-947684E27424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25" creationId="{8C50FD91-6230-4EFF-91E2-5FEB03BE0022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26" creationId="{2118293F-6627-4B66-B126-BBAA1A89B0B3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27" creationId="{81C57B1A-4C6A-4EF7-9177-B7703A683D92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28" creationId="{A8159B81-C12E-40CC-B6EA-C49C385FE992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30" creationId="{D49F80EC-8806-4A9C-A636-9CF13A16BC26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31" creationId="{ECD65A22-F5C7-4AAA-BE39-2CDE227CD6A0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32" creationId="{89A4D93D-CA6B-4BB2-B8ED-9168870E6452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33" creationId="{D9D0D260-61B2-42CA-A096-6382F5F8477B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34" creationId="{A5B95EFC-8193-460D-8FF7-848EBF84677D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35" creationId="{8AE507DC-6829-4E72-8890-7A933896C3FA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36" creationId="{EF1F1117-B32D-47AF-94C5-D12445B1AF1E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37" creationId="{FE1FD665-1EF3-4ECF-AF93-F3227771532C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38" creationId="{71111843-08F7-4718-8AAB-CB99C853F0CE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39" creationId="{0D94B3E7-4FA4-4F72-9146-3B9C7673DA2F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40" creationId="{F953FED5-8399-4CD6-9596-2940039E5552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41" creationId="{02A4B303-E619-4C55-AAAB-D506D52745F4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43" creationId="{9D332A3E-AA0E-49EB-9584-9B8D6CE94718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44" creationId="{7CEBEA0D-A41A-4175-874E-0EC28C864F91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45" creationId="{BE30AD9D-989C-4FCF-9495-682C1E883749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46" creationId="{C8A4883D-C9C5-4B66-BED1-8B0E0128D51F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47" creationId="{3A78080D-FDB5-4106-B4F6-EAF12D77C638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48" creationId="{6AA6AEF4-04F0-4A87-B224-00C1CAE238AD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49" creationId="{B76FBBA3-85C1-4139-BD40-AE93E8BD0506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50" creationId="{30228AD6-6B9D-4F2A-B38E-9F72722A6D53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51" creationId="{D962BD9A-7B11-4255-AD0E-132DD05346E7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52" creationId="{4C0D0D65-F8F7-4135-A638-E17DF109F960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53" creationId="{977FA216-D368-4F05-B590-B3C81B2FB6BE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55" creationId="{3FF4A820-69A0-4214-843E-7C8E33F4F4E8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56" creationId="{DE35BC16-9AF0-4548-96E5-14AE5EA2DAAC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57" creationId="{C1BCC51A-7363-47ED-91A0-F19CD64E9932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58" creationId="{59227A66-C1AC-477A-8CA1-BE92CD04F4FD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59" creationId="{1220D2DA-425B-4F22-B1FB-132F1CE84B54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60" creationId="{0DADFFA0-13DC-454E-80CE-9A87A28BEFCB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61" creationId="{3D6388B1-7F53-4401-ABD4-F5919FE73E36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62" creationId="{19D95C6D-2DB3-43DF-A975-8ED68333279E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63" creationId="{61CB3B13-5725-4714-902E-6E18DA1961DA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64" creationId="{782D04D8-5482-485A-90F1-25F9455B1182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66" creationId="{559FFDF7-BDB1-48A8-B246-44ACB01FD392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67" creationId="{05E72991-75E2-4651-9BEF-83F940CC64C5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68" creationId="{18B940BF-2977-4B2C-A3E0-46B31FC220E1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69" creationId="{C7E81499-515E-4262-98BF-F492DCBAB23A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70" creationId="{91A6C432-CA3B-47BB-9E56-5F6A736D2CF4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72" creationId="{8811DD88-A4CE-4EDE-A31E-65AA9DA0B9FC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73" creationId="{8CF1624D-88BC-42C0-8950-44E974E7F523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74" creationId="{61972CAF-37FB-4F53-A371-595C4C02BD8D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75" creationId="{C2990AEC-D89C-4115-9D18-A507E9E0C098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76" creationId="{AE69FAD0-F112-4434-84AA-E0E0C00FBAE5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77" creationId="{A67FC9C8-63EE-4D67-BEE0-9D013A0B879F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78" creationId="{C4CD0517-ED08-4D02-8E02-9114C0565E72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79" creationId="{F1B581DE-B2D9-4477-B119-F332EA7F394B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80" creationId="{83B67EA0-7C24-4990-BF97-2ED54BAE017F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81" creationId="{DB349983-715A-4ED7-B3AD-CECA0BE9C627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82" creationId="{C357A00C-C1B6-47A3-9F27-B77D31DC61F0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83" creationId="{16B729FF-1095-4F2F-B33A-197BE0C5E2A0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84" creationId="{7F21D7B3-F229-46C4-9FC2-BBBE4C2BC335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85" creationId="{6D32F2E1-1890-47A0-9C99-2554A94E74C2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86" creationId="{E33C74E6-9C96-4562-8070-FC92DFDD0C3D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87" creationId="{FD156D66-6B15-45E3-A5DC-2932BD9E094B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88" creationId="{85728E1F-B3A5-4CB6-B567-97E28B6196AB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89" creationId="{8227EA35-8618-4FED-938E-38A6433B0DBA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90" creationId="{03C62EDF-46E4-46A7-9A1F-C8613CA80643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91" creationId="{35304763-E9ED-4F22-A413-3E866A7AEDB1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92" creationId="{2DDF29BA-3F74-4EB5-A1C6-4C7452A76E40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93" creationId="{A2627AAD-13E5-4C24-A446-CB56FD7583C2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94" creationId="{77DC3A25-9D00-46E9-9369-C76269E4D540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95" creationId="{F692F298-A522-4EB6-8AAB-8C8850EAEBA0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96" creationId="{08B76C6F-ECAC-486B-BB3E-937E782A4D11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97" creationId="{97D95140-9AED-4B54-9C24-46DC2D0C91DA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98" creationId="{1787EB26-1ECB-4A7E-B2EC-B66CC9161B24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299" creationId="{534BEE32-AFF8-4762-B6E3-341BCD88D551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00" creationId="{7EA10756-BD27-420B-A219-6D4B0D434C81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01" creationId="{75705F21-F0F9-42F0-9F87-A9C50B748A11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02" creationId="{CF307292-BCBD-4293-92C9-DB79F2DBE6EB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03" creationId="{46504D3C-E6E9-421E-A4E6-D4335E4BCB48}"/>
          </ac:inkMkLst>
        </pc:inkChg>
        <pc:inkChg chg="add del mod">
          <ac:chgData name="Pavel Vondruska" userId="24a2312c-7ef1-48c2-8029-43e5bfc9aacb" providerId="ADAL" clId="{7159B00E-FCA5-48A1-919A-E417080C2BF7}" dt="2021-01-11T15:45:17.792" v="8650" actId="9405"/>
          <ac:inkMkLst>
            <pc:docMk/>
            <pc:sldMk cId="556793881" sldId="317"/>
            <ac:inkMk id="304" creationId="{4BCA694A-C133-463C-BA61-01EAFEE870B1}"/>
          </ac:inkMkLst>
        </pc:inkChg>
        <pc:inkChg chg="add">
          <ac:chgData name="Pavel Vondruska" userId="24a2312c-7ef1-48c2-8029-43e5bfc9aacb" providerId="ADAL" clId="{7159B00E-FCA5-48A1-919A-E417080C2BF7}" dt="2021-01-11T15:45:18.384" v="8651" actId="9405"/>
          <ac:inkMkLst>
            <pc:docMk/>
            <pc:sldMk cId="556793881" sldId="317"/>
            <ac:inkMk id="307" creationId="{1D63A62A-ADEE-4751-A718-60C6F9ABFD3A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08" creationId="{DDC7C9DA-143E-483A-8432-A5E0F2250F0B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09" creationId="{02A5B5B6-CBDC-48EE-A9C1-CC1170F9EEA5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10" creationId="{1FD58254-5FD0-4974-B843-5FBF1EB6F44B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11" creationId="{C90CB64B-444A-4EC4-A0D1-D5C2F265CDDC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12" creationId="{37B9FCC9-BDA2-4004-9DE7-8AB1D4AFAA3D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13" creationId="{7913E3EE-5289-4FA7-9E95-7182D1A74C9F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14" creationId="{3A7C1368-D7A4-432F-80D5-75C50E2E5DF8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15" creationId="{B6974480-6E06-4785-971D-1CDDAD1EA1DA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16" creationId="{7F5FC20E-4549-4F52-9A71-6044A2E97A45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18" creationId="{C322341D-B3D9-46F5-95A8-C8099A09C73E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19" creationId="{810C0483-3CF3-48FB-8473-ED3A7C388B25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21" creationId="{A71C733B-E6A2-4862-827E-93EED1435AFE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22" creationId="{3E9FD64E-3693-4666-868F-2327E69EAB15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23" creationId="{513B69EA-7D90-40BF-9526-D6EFAD9CB231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24" creationId="{71B83070-F9AD-48BB-A3D1-A6E4193DB8FB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25" creationId="{052BF4F0-1282-46B2-90EF-273BCF6B931E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27" creationId="{6F2FAF1F-FA72-4062-9B14-393EFA6555EA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28" creationId="{4E2AAC14-8CFF-4173-AFE4-819321EA1790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30" creationId="{ECE527B0-75CF-4705-BDF3-E41F92E605FF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31" creationId="{9B96561C-B874-4990-A60F-4279FE7002CA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33" creationId="{1E951ADB-5E33-44B9-9D4F-91BDA2BCF18E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34" creationId="{7EB56893-B42D-4266-8D8B-F5968F6E7B37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36" creationId="{CFE2C547-BD7C-40A9-AFB0-70CA8B176C0B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37" creationId="{AD5363C2-A842-4B87-979D-542053E589B1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38" creationId="{09C3A2AA-F473-451D-B3C7-3B09FA5A834C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40" creationId="{410CC6EC-1463-41C2-A9D6-84ADB93FA350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41" creationId="{E70C4506-BA65-4A52-8564-33FA60FF1C51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42" creationId="{CF755831-7F08-4011-88AD-DAC3F8C318CF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43" creationId="{DD1888A9-EF1C-48A9-AD2F-4E6649F4BA6B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44" creationId="{76A67BBB-47C0-4942-AF43-FA8F60197674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45" creationId="{383224FD-00BB-4B86-92F2-2009C4635AD8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46" creationId="{50B75FE4-2D6F-4BE6-BD23-8C956EDE5E81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47" creationId="{9CF61B6F-A5D7-420B-95CD-E6E002C37BB0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48" creationId="{8D440EF0-D4D5-441E-A26D-2CED1F0A47E2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49" creationId="{A0A9F334-1EC5-4C89-8F72-7FFFB0958D7B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50" creationId="{A9CB354E-B53D-4F43-A25F-B9120B16E2C4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51" creationId="{00782F16-BF99-43A1-A545-7939953238AF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52" creationId="{631F0119-5BF9-4BF5-9E38-A50FF5298746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54" creationId="{3AD3A1E2-51EE-4729-9450-5C48B2344668}"/>
          </ac:inkMkLst>
        </pc:inkChg>
        <pc:inkChg chg="add mod">
          <ac:chgData name="Pavel Vondruska" userId="24a2312c-7ef1-48c2-8029-43e5bfc9aacb" providerId="ADAL" clId="{7159B00E-FCA5-48A1-919A-E417080C2BF7}" dt="2021-01-11T15:46:20.707" v="8715"/>
          <ac:inkMkLst>
            <pc:docMk/>
            <pc:sldMk cId="556793881" sldId="317"/>
            <ac:inkMk id="356" creationId="{B3F2891B-BE0D-490B-AD56-DA3FFD19DA12}"/>
          </ac:inkMkLst>
        </pc:inkChg>
        <pc:inkChg chg="add mod">
          <ac:chgData name="Pavel Vondruska" userId="24a2312c-7ef1-48c2-8029-43e5bfc9aacb" providerId="ADAL" clId="{7159B00E-FCA5-48A1-919A-E417080C2BF7}" dt="2021-01-11T15:46:20.707" v="8715"/>
          <ac:inkMkLst>
            <pc:docMk/>
            <pc:sldMk cId="556793881" sldId="317"/>
            <ac:inkMk id="357" creationId="{096B30FC-8E5C-457C-B6F7-611A510E914D}"/>
          </ac:inkMkLst>
        </pc:inkChg>
        <pc:inkChg chg="add mod">
          <ac:chgData name="Pavel Vondruska" userId="24a2312c-7ef1-48c2-8029-43e5bfc9aacb" providerId="ADAL" clId="{7159B00E-FCA5-48A1-919A-E417080C2BF7}" dt="2021-01-11T15:46:18.663" v="8713"/>
          <ac:inkMkLst>
            <pc:docMk/>
            <pc:sldMk cId="556793881" sldId="317"/>
            <ac:inkMk id="358" creationId="{4727164F-663F-4AD4-A32E-85768AC1F5E7}"/>
          </ac:inkMkLst>
        </pc:inkChg>
        <pc:inkChg chg="add mod">
          <ac:chgData name="Pavel Vondruska" userId="24a2312c-7ef1-48c2-8029-43e5bfc9aacb" providerId="ADAL" clId="{7159B00E-FCA5-48A1-919A-E417080C2BF7}" dt="2021-01-11T15:46:18.663" v="8713"/>
          <ac:inkMkLst>
            <pc:docMk/>
            <pc:sldMk cId="556793881" sldId="317"/>
            <ac:inkMk id="359" creationId="{B1892904-1A94-49AB-8741-CFF8AAE31EE4}"/>
          </ac:inkMkLst>
        </pc:inkChg>
        <pc:inkChg chg="add mod">
          <ac:chgData name="Pavel Vondruska" userId="24a2312c-7ef1-48c2-8029-43e5bfc9aacb" providerId="ADAL" clId="{7159B00E-FCA5-48A1-919A-E417080C2BF7}" dt="2021-01-11T15:46:15.004" v="8707"/>
          <ac:inkMkLst>
            <pc:docMk/>
            <pc:sldMk cId="556793881" sldId="317"/>
            <ac:inkMk id="362" creationId="{6989ADF5-14FC-40F8-A358-57663DDF2863}"/>
          </ac:inkMkLst>
        </pc:inkChg>
        <pc:inkChg chg="add">
          <ac:chgData name="Pavel Vondruska" userId="24a2312c-7ef1-48c2-8029-43e5bfc9aacb" providerId="ADAL" clId="{7159B00E-FCA5-48A1-919A-E417080C2BF7}" dt="2021-01-11T15:46:14.333" v="8706" actId="9405"/>
          <ac:inkMkLst>
            <pc:docMk/>
            <pc:sldMk cId="556793881" sldId="317"/>
            <ac:inkMk id="363" creationId="{47343BB4-2A92-4D58-9FED-7AB3921DC81A}"/>
          </ac:inkMkLst>
        </pc:inkChg>
        <pc:inkChg chg="add mod">
          <ac:chgData name="Pavel Vondruska" userId="24a2312c-7ef1-48c2-8029-43e5bfc9aacb" providerId="ADAL" clId="{7159B00E-FCA5-48A1-919A-E417080C2BF7}" dt="2021-01-11T15:46:16.878" v="8710"/>
          <ac:inkMkLst>
            <pc:docMk/>
            <pc:sldMk cId="556793881" sldId="317"/>
            <ac:inkMk id="365" creationId="{C61BACD7-B068-41C2-B248-D77ECE2DAFAB}"/>
          </ac:inkMkLst>
        </pc:inkChg>
        <pc:inkChg chg="add mod">
          <ac:chgData name="Pavel Vondruska" userId="24a2312c-7ef1-48c2-8029-43e5bfc9aacb" providerId="ADAL" clId="{7159B00E-FCA5-48A1-919A-E417080C2BF7}" dt="2021-01-11T15:46:16.878" v="8710"/>
          <ac:inkMkLst>
            <pc:docMk/>
            <pc:sldMk cId="556793881" sldId="317"/>
            <ac:inkMk id="366" creationId="{B7DB6D77-13C5-4BA2-9F32-F8F3D06BA306}"/>
          </ac:inkMkLst>
        </pc:inkChg>
        <pc:inkChg chg="add mod">
          <ac:chgData name="Pavel Vondruska" userId="24a2312c-7ef1-48c2-8029-43e5bfc9aacb" providerId="ADAL" clId="{7159B00E-FCA5-48A1-919A-E417080C2BF7}" dt="2021-01-11T15:46:18.663" v="8713"/>
          <ac:inkMkLst>
            <pc:docMk/>
            <pc:sldMk cId="556793881" sldId="317"/>
            <ac:inkMk id="368" creationId="{DCEF4BA6-3684-4CB7-BE16-D67E7741BE42}"/>
          </ac:inkMkLst>
        </pc:inkChg>
        <pc:inkChg chg="add mod">
          <ac:chgData name="Pavel Vondruska" userId="24a2312c-7ef1-48c2-8029-43e5bfc9aacb" providerId="ADAL" clId="{7159B00E-FCA5-48A1-919A-E417080C2BF7}" dt="2021-01-11T15:46:18.663" v="8713"/>
          <ac:inkMkLst>
            <pc:docMk/>
            <pc:sldMk cId="556793881" sldId="317"/>
            <ac:inkMk id="369" creationId="{0A00ADE0-0414-4004-9B89-A4FF924C9332}"/>
          </ac:inkMkLst>
        </pc:inkChg>
        <pc:inkChg chg="add mod">
          <ac:chgData name="Pavel Vondruska" userId="24a2312c-7ef1-48c2-8029-43e5bfc9aacb" providerId="ADAL" clId="{7159B00E-FCA5-48A1-919A-E417080C2BF7}" dt="2021-01-11T15:46:20.707" v="8715"/>
          <ac:inkMkLst>
            <pc:docMk/>
            <pc:sldMk cId="556793881" sldId="317"/>
            <ac:inkMk id="371" creationId="{49405F06-417D-4771-98D4-CBA0A1655FFD}"/>
          </ac:inkMkLst>
        </pc:inkChg>
        <pc:inkChg chg="add mod">
          <ac:chgData name="Pavel Vondruska" userId="24a2312c-7ef1-48c2-8029-43e5bfc9aacb" providerId="ADAL" clId="{7159B00E-FCA5-48A1-919A-E417080C2BF7}" dt="2021-01-11T15:51:49.553" v="8797"/>
          <ac:inkMkLst>
            <pc:docMk/>
            <pc:sldMk cId="556793881" sldId="317"/>
            <ac:inkMk id="373" creationId="{A63604C3-E2F3-4DC1-90C4-246C7488960C}"/>
          </ac:inkMkLst>
        </pc:inkChg>
        <pc:inkChg chg="add mod">
          <ac:chgData name="Pavel Vondruska" userId="24a2312c-7ef1-48c2-8029-43e5bfc9aacb" providerId="ADAL" clId="{7159B00E-FCA5-48A1-919A-E417080C2BF7}" dt="2021-01-11T15:51:49.553" v="8797"/>
          <ac:inkMkLst>
            <pc:docMk/>
            <pc:sldMk cId="556793881" sldId="317"/>
            <ac:inkMk id="374" creationId="{90861229-45BF-4657-9EAA-054816CC76C9}"/>
          </ac:inkMkLst>
        </pc:inkChg>
        <pc:inkChg chg="add mod">
          <ac:chgData name="Pavel Vondruska" userId="24a2312c-7ef1-48c2-8029-43e5bfc9aacb" providerId="ADAL" clId="{7159B00E-FCA5-48A1-919A-E417080C2BF7}" dt="2021-01-11T15:51:49.553" v="8797"/>
          <ac:inkMkLst>
            <pc:docMk/>
            <pc:sldMk cId="556793881" sldId="317"/>
            <ac:inkMk id="375" creationId="{333BBF21-9673-449E-B8EC-59A95F959204}"/>
          </ac:inkMkLst>
        </pc:inkChg>
        <pc:inkChg chg="add mod">
          <ac:chgData name="Pavel Vondruska" userId="24a2312c-7ef1-48c2-8029-43e5bfc9aacb" providerId="ADAL" clId="{7159B00E-FCA5-48A1-919A-E417080C2BF7}" dt="2021-01-11T15:51:49.553" v="8797"/>
          <ac:inkMkLst>
            <pc:docMk/>
            <pc:sldMk cId="556793881" sldId="317"/>
            <ac:inkMk id="376" creationId="{446011E3-387E-4093-BF31-64F502EE9D9E}"/>
          </ac:inkMkLst>
        </pc:inkChg>
        <pc:inkChg chg="add mod">
          <ac:chgData name="Pavel Vondruska" userId="24a2312c-7ef1-48c2-8029-43e5bfc9aacb" providerId="ADAL" clId="{7159B00E-FCA5-48A1-919A-E417080C2BF7}" dt="2021-01-11T15:51:49.553" v="8797"/>
          <ac:inkMkLst>
            <pc:docMk/>
            <pc:sldMk cId="556793881" sldId="317"/>
            <ac:inkMk id="377" creationId="{92EE7C7D-B78C-48BE-893A-F8AA62968E00}"/>
          </ac:inkMkLst>
        </pc:inkChg>
        <pc:inkChg chg="add mod">
          <ac:chgData name="Pavel Vondruska" userId="24a2312c-7ef1-48c2-8029-43e5bfc9aacb" providerId="ADAL" clId="{7159B00E-FCA5-48A1-919A-E417080C2BF7}" dt="2021-01-11T15:51:49.553" v="8797"/>
          <ac:inkMkLst>
            <pc:docMk/>
            <pc:sldMk cId="556793881" sldId="317"/>
            <ac:inkMk id="378" creationId="{06312CCF-01C9-4ED8-B110-D7858AE47742}"/>
          </ac:inkMkLst>
        </pc:inkChg>
        <pc:inkChg chg="add mod">
          <ac:chgData name="Pavel Vondruska" userId="24a2312c-7ef1-48c2-8029-43e5bfc9aacb" providerId="ADAL" clId="{7159B00E-FCA5-48A1-919A-E417080C2BF7}" dt="2021-01-11T15:51:49.553" v="8797"/>
          <ac:inkMkLst>
            <pc:docMk/>
            <pc:sldMk cId="556793881" sldId="317"/>
            <ac:inkMk id="380" creationId="{8A9BB54D-43C7-467A-9836-A00E741D8524}"/>
          </ac:inkMkLst>
        </pc:inkChg>
        <pc:inkChg chg="add mod">
          <ac:chgData name="Pavel Vondruska" userId="24a2312c-7ef1-48c2-8029-43e5bfc9aacb" providerId="ADAL" clId="{7159B00E-FCA5-48A1-919A-E417080C2BF7}" dt="2021-01-11T15:51:49.553" v="8797"/>
          <ac:inkMkLst>
            <pc:docMk/>
            <pc:sldMk cId="556793881" sldId="317"/>
            <ac:inkMk id="381" creationId="{9F112284-CFAD-43DD-B182-E4D2FEA8DEE9}"/>
          </ac:inkMkLst>
        </pc:inkChg>
        <pc:inkChg chg="add mod">
          <ac:chgData name="Pavel Vondruska" userId="24a2312c-7ef1-48c2-8029-43e5bfc9aacb" providerId="ADAL" clId="{7159B00E-FCA5-48A1-919A-E417080C2BF7}" dt="2021-01-11T15:51:49.553" v="8797"/>
          <ac:inkMkLst>
            <pc:docMk/>
            <pc:sldMk cId="556793881" sldId="317"/>
            <ac:inkMk id="383" creationId="{7A7BFEC6-6394-4B7A-92E4-5863074892AC}"/>
          </ac:inkMkLst>
        </pc:inkChg>
        <pc:inkChg chg="add mod">
          <ac:chgData name="Pavel Vondruska" userId="24a2312c-7ef1-48c2-8029-43e5bfc9aacb" providerId="ADAL" clId="{7159B00E-FCA5-48A1-919A-E417080C2BF7}" dt="2021-01-11T15:51:49.553" v="8797"/>
          <ac:inkMkLst>
            <pc:docMk/>
            <pc:sldMk cId="556793881" sldId="317"/>
            <ac:inkMk id="384" creationId="{7F3B6E4C-625A-4DEB-B11B-63279E334328}"/>
          </ac:inkMkLst>
        </pc:inkChg>
        <pc:inkChg chg="add mod">
          <ac:chgData name="Pavel Vondruska" userId="24a2312c-7ef1-48c2-8029-43e5bfc9aacb" providerId="ADAL" clId="{7159B00E-FCA5-48A1-919A-E417080C2BF7}" dt="2021-01-11T15:51:49.553" v="8797"/>
          <ac:inkMkLst>
            <pc:docMk/>
            <pc:sldMk cId="556793881" sldId="317"/>
            <ac:inkMk id="385" creationId="{0D4703C9-8E8A-4169-A516-69BAD7431CCA}"/>
          </ac:inkMkLst>
        </pc:inkChg>
        <pc:inkChg chg="add mod">
          <ac:chgData name="Pavel Vondruska" userId="24a2312c-7ef1-48c2-8029-43e5bfc9aacb" providerId="ADAL" clId="{7159B00E-FCA5-48A1-919A-E417080C2BF7}" dt="2021-01-11T15:51:49.553" v="8797"/>
          <ac:inkMkLst>
            <pc:docMk/>
            <pc:sldMk cId="556793881" sldId="317"/>
            <ac:inkMk id="387" creationId="{81411A2E-212F-4E05-B687-6762F11286A2}"/>
          </ac:inkMkLst>
        </pc:inkChg>
        <pc:inkChg chg="add mod">
          <ac:chgData name="Pavel Vondruska" userId="24a2312c-7ef1-48c2-8029-43e5bfc9aacb" providerId="ADAL" clId="{7159B00E-FCA5-48A1-919A-E417080C2BF7}" dt="2021-01-11T15:51:49.553" v="8797"/>
          <ac:inkMkLst>
            <pc:docMk/>
            <pc:sldMk cId="556793881" sldId="317"/>
            <ac:inkMk id="388" creationId="{6F5727E2-862C-4A5A-BDED-4819EDC93820}"/>
          </ac:inkMkLst>
        </pc:inkChg>
        <pc:inkChg chg="add mod">
          <ac:chgData name="Pavel Vondruska" userId="24a2312c-7ef1-48c2-8029-43e5bfc9aacb" providerId="ADAL" clId="{7159B00E-FCA5-48A1-919A-E417080C2BF7}" dt="2021-01-11T15:51:49.553" v="8797"/>
          <ac:inkMkLst>
            <pc:docMk/>
            <pc:sldMk cId="556793881" sldId="317"/>
            <ac:inkMk id="389" creationId="{D0115D54-8586-4CEE-B39B-0EFCBF06B64F}"/>
          </ac:inkMkLst>
        </pc:inkChg>
        <pc:inkChg chg="add mod">
          <ac:chgData name="Pavel Vondruska" userId="24a2312c-7ef1-48c2-8029-43e5bfc9aacb" providerId="ADAL" clId="{7159B00E-FCA5-48A1-919A-E417080C2BF7}" dt="2021-01-11T15:51:49.553" v="8797"/>
          <ac:inkMkLst>
            <pc:docMk/>
            <pc:sldMk cId="556793881" sldId="317"/>
            <ac:inkMk id="390" creationId="{2281AC9C-3E0D-4B6B-A467-C1937D4DB36A}"/>
          </ac:inkMkLst>
        </pc:inkChg>
        <pc:inkChg chg="add del mod">
          <ac:chgData name="Pavel Vondruska" userId="24a2312c-7ef1-48c2-8029-43e5bfc9aacb" providerId="ADAL" clId="{7159B00E-FCA5-48A1-919A-E417080C2BF7}" dt="2021-01-11T15:46:51.883" v="8737" actId="9405"/>
          <ac:inkMkLst>
            <pc:docMk/>
            <pc:sldMk cId="556793881" sldId="317"/>
            <ac:inkMk id="392" creationId="{62EECD56-197C-4E52-8796-19FB06789EBD}"/>
          </ac:inkMkLst>
        </pc:inkChg>
        <pc:inkChg chg="add mod">
          <ac:chgData name="Pavel Vondruska" userId="24a2312c-7ef1-48c2-8029-43e5bfc9aacb" providerId="ADAL" clId="{7159B00E-FCA5-48A1-919A-E417080C2BF7}" dt="2021-01-11T15:51:49.553" v="8797"/>
          <ac:inkMkLst>
            <pc:docMk/>
            <pc:sldMk cId="556793881" sldId="317"/>
            <ac:inkMk id="394" creationId="{9D1C3DE0-7B50-4531-BA78-050E70DDAEE3}"/>
          </ac:inkMkLst>
        </pc:inkChg>
        <pc:inkChg chg="add mod">
          <ac:chgData name="Pavel Vondruska" userId="24a2312c-7ef1-48c2-8029-43e5bfc9aacb" providerId="ADAL" clId="{7159B00E-FCA5-48A1-919A-E417080C2BF7}" dt="2021-01-11T15:47:04.160" v="8746"/>
          <ac:inkMkLst>
            <pc:docMk/>
            <pc:sldMk cId="556793881" sldId="317"/>
            <ac:inkMk id="396" creationId="{CB25E865-F40F-4C59-B9E8-CAC9EB9510F2}"/>
          </ac:inkMkLst>
        </pc:inkChg>
        <pc:inkChg chg="add mod">
          <ac:chgData name="Pavel Vondruska" userId="24a2312c-7ef1-48c2-8029-43e5bfc9aacb" providerId="ADAL" clId="{7159B00E-FCA5-48A1-919A-E417080C2BF7}" dt="2021-01-11T15:47:04.160" v="8746"/>
          <ac:inkMkLst>
            <pc:docMk/>
            <pc:sldMk cId="556793881" sldId="317"/>
            <ac:inkMk id="397" creationId="{BE6D914D-C15A-429B-81DC-4EC71B3FC8A1}"/>
          </ac:inkMkLst>
        </pc:inkChg>
        <pc:inkChg chg="add mod">
          <ac:chgData name="Pavel Vondruska" userId="24a2312c-7ef1-48c2-8029-43e5bfc9aacb" providerId="ADAL" clId="{7159B00E-FCA5-48A1-919A-E417080C2BF7}" dt="2021-01-11T15:47:04.160" v="8746"/>
          <ac:inkMkLst>
            <pc:docMk/>
            <pc:sldMk cId="556793881" sldId="317"/>
            <ac:inkMk id="398" creationId="{6BC67DB0-BEE7-4D77-B0A3-C709E71682BC}"/>
          </ac:inkMkLst>
        </pc:inkChg>
        <pc:inkChg chg="add mod">
          <ac:chgData name="Pavel Vondruska" userId="24a2312c-7ef1-48c2-8029-43e5bfc9aacb" providerId="ADAL" clId="{7159B00E-FCA5-48A1-919A-E417080C2BF7}" dt="2021-01-11T15:47:04.160" v="8746"/>
          <ac:inkMkLst>
            <pc:docMk/>
            <pc:sldMk cId="556793881" sldId="317"/>
            <ac:inkMk id="399" creationId="{4199AC29-950C-42C0-8440-D30E3DA4134A}"/>
          </ac:inkMkLst>
        </pc:inkChg>
        <pc:inkChg chg="add mod">
          <ac:chgData name="Pavel Vondruska" userId="24a2312c-7ef1-48c2-8029-43e5bfc9aacb" providerId="ADAL" clId="{7159B00E-FCA5-48A1-919A-E417080C2BF7}" dt="2021-01-11T15:47:04.160" v="8746"/>
          <ac:inkMkLst>
            <pc:docMk/>
            <pc:sldMk cId="556793881" sldId="317"/>
            <ac:inkMk id="400" creationId="{39D0B326-21F7-42E6-B0CD-02F8AEB04392}"/>
          </ac:inkMkLst>
        </pc:inkChg>
        <pc:inkChg chg="add mod">
          <ac:chgData name="Pavel Vondruska" userId="24a2312c-7ef1-48c2-8029-43e5bfc9aacb" providerId="ADAL" clId="{7159B00E-FCA5-48A1-919A-E417080C2BF7}" dt="2021-01-11T15:47:04.160" v="8746"/>
          <ac:inkMkLst>
            <pc:docMk/>
            <pc:sldMk cId="556793881" sldId="317"/>
            <ac:inkMk id="401" creationId="{E2BF4A3A-7CA1-4ADD-A4FC-F3EACD158DC0}"/>
          </ac:inkMkLst>
        </pc:inkChg>
        <pc:inkChg chg="add mod">
          <ac:chgData name="Pavel Vondruska" userId="24a2312c-7ef1-48c2-8029-43e5bfc9aacb" providerId="ADAL" clId="{7159B00E-FCA5-48A1-919A-E417080C2BF7}" dt="2021-01-11T15:47:11.303" v="8753"/>
          <ac:inkMkLst>
            <pc:docMk/>
            <pc:sldMk cId="556793881" sldId="317"/>
            <ac:inkMk id="403" creationId="{53DEA780-7FC0-4FA9-B2AC-9F368BF50302}"/>
          </ac:inkMkLst>
        </pc:inkChg>
        <pc:inkChg chg="add mod">
          <ac:chgData name="Pavel Vondruska" userId="24a2312c-7ef1-48c2-8029-43e5bfc9aacb" providerId="ADAL" clId="{7159B00E-FCA5-48A1-919A-E417080C2BF7}" dt="2021-01-11T15:47:11.303" v="8753"/>
          <ac:inkMkLst>
            <pc:docMk/>
            <pc:sldMk cId="556793881" sldId="317"/>
            <ac:inkMk id="404" creationId="{D02C50E9-8F0C-4298-957A-45C441F0D946}"/>
          </ac:inkMkLst>
        </pc:inkChg>
        <pc:inkChg chg="add mod">
          <ac:chgData name="Pavel Vondruska" userId="24a2312c-7ef1-48c2-8029-43e5bfc9aacb" providerId="ADAL" clId="{7159B00E-FCA5-48A1-919A-E417080C2BF7}" dt="2021-01-11T15:47:11.303" v="8753"/>
          <ac:inkMkLst>
            <pc:docMk/>
            <pc:sldMk cId="556793881" sldId="317"/>
            <ac:inkMk id="405" creationId="{7C20F7E0-9D2C-4C4E-BF88-6766979658A6}"/>
          </ac:inkMkLst>
        </pc:inkChg>
        <pc:inkChg chg="add mod">
          <ac:chgData name="Pavel Vondruska" userId="24a2312c-7ef1-48c2-8029-43e5bfc9aacb" providerId="ADAL" clId="{7159B00E-FCA5-48A1-919A-E417080C2BF7}" dt="2021-01-11T15:47:11.303" v="8753"/>
          <ac:inkMkLst>
            <pc:docMk/>
            <pc:sldMk cId="556793881" sldId="317"/>
            <ac:inkMk id="406" creationId="{8B74C5A7-40A0-4E6F-AA38-2BA641056DFA}"/>
          </ac:inkMkLst>
        </pc:inkChg>
        <pc:inkChg chg="add mod">
          <ac:chgData name="Pavel Vondruska" userId="24a2312c-7ef1-48c2-8029-43e5bfc9aacb" providerId="ADAL" clId="{7159B00E-FCA5-48A1-919A-E417080C2BF7}" dt="2021-01-11T15:47:11.303" v="8753"/>
          <ac:inkMkLst>
            <pc:docMk/>
            <pc:sldMk cId="556793881" sldId="317"/>
            <ac:inkMk id="407" creationId="{EF486DF4-446B-4D79-A8E6-A714231BABAD}"/>
          </ac:inkMkLst>
        </pc:inkChg>
        <pc:inkChg chg="add mod">
          <ac:chgData name="Pavel Vondruska" userId="24a2312c-7ef1-48c2-8029-43e5bfc9aacb" providerId="ADAL" clId="{7159B00E-FCA5-48A1-919A-E417080C2BF7}" dt="2021-01-11T15:47:11.303" v="8753"/>
          <ac:inkMkLst>
            <pc:docMk/>
            <pc:sldMk cId="556793881" sldId="317"/>
            <ac:inkMk id="408" creationId="{1EB02541-64A8-406C-A7D6-27D8B9F25FE0}"/>
          </ac:inkMkLst>
        </pc:inkChg>
        <pc:inkChg chg="add mod">
          <ac:chgData name="Pavel Vondruska" userId="24a2312c-7ef1-48c2-8029-43e5bfc9aacb" providerId="ADAL" clId="{7159B00E-FCA5-48A1-919A-E417080C2BF7}" dt="2021-01-11T15:47:25.171" v="8776"/>
          <ac:inkMkLst>
            <pc:docMk/>
            <pc:sldMk cId="556793881" sldId="317"/>
            <ac:inkMk id="410" creationId="{972FA21A-CE4C-4499-B661-A45AC26B4F5C}"/>
          </ac:inkMkLst>
        </pc:inkChg>
        <pc:inkChg chg="add mod">
          <ac:chgData name="Pavel Vondruska" userId="24a2312c-7ef1-48c2-8029-43e5bfc9aacb" providerId="ADAL" clId="{7159B00E-FCA5-48A1-919A-E417080C2BF7}" dt="2021-01-11T15:47:25.171" v="8776"/>
          <ac:inkMkLst>
            <pc:docMk/>
            <pc:sldMk cId="556793881" sldId="317"/>
            <ac:inkMk id="411" creationId="{870031E1-0EE2-49C0-95F5-3DF8BF9962F3}"/>
          </ac:inkMkLst>
        </pc:inkChg>
        <pc:inkChg chg="add mod">
          <ac:chgData name="Pavel Vondruska" userId="24a2312c-7ef1-48c2-8029-43e5bfc9aacb" providerId="ADAL" clId="{7159B00E-FCA5-48A1-919A-E417080C2BF7}" dt="2021-01-11T15:47:25.171" v="8776"/>
          <ac:inkMkLst>
            <pc:docMk/>
            <pc:sldMk cId="556793881" sldId="317"/>
            <ac:inkMk id="412" creationId="{B0334203-ECE9-4EF4-AD98-1F698A473B5C}"/>
          </ac:inkMkLst>
        </pc:inkChg>
        <pc:inkChg chg="add mod">
          <ac:chgData name="Pavel Vondruska" userId="24a2312c-7ef1-48c2-8029-43e5bfc9aacb" providerId="ADAL" clId="{7159B00E-FCA5-48A1-919A-E417080C2BF7}" dt="2021-01-11T15:47:25.171" v="8776"/>
          <ac:inkMkLst>
            <pc:docMk/>
            <pc:sldMk cId="556793881" sldId="317"/>
            <ac:inkMk id="413" creationId="{C73DCBEC-A585-45D7-9909-9BB8D1BBBD45}"/>
          </ac:inkMkLst>
        </pc:inkChg>
        <pc:inkChg chg="add mod">
          <ac:chgData name="Pavel Vondruska" userId="24a2312c-7ef1-48c2-8029-43e5bfc9aacb" providerId="ADAL" clId="{7159B00E-FCA5-48A1-919A-E417080C2BF7}" dt="2021-01-11T15:47:25.171" v="8776"/>
          <ac:inkMkLst>
            <pc:docMk/>
            <pc:sldMk cId="556793881" sldId="317"/>
            <ac:inkMk id="414" creationId="{02A88CE9-EBF5-471E-8EFF-7A785D0C64A2}"/>
          </ac:inkMkLst>
        </pc:inkChg>
        <pc:inkChg chg="add mod">
          <ac:chgData name="Pavel Vondruska" userId="24a2312c-7ef1-48c2-8029-43e5bfc9aacb" providerId="ADAL" clId="{7159B00E-FCA5-48A1-919A-E417080C2BF7}" dt="2021-01-11T15:47:25.171" v="8776"/>
          <ac:inkMkLst>
            <pc:docMk/>
            <pc:sldMk cId="556793881" sldId="317"/>
            <ac:inkMk id="416" creationId="{1A31559C-46A9-4C04-9F06-98B6E300850A}"/>
          </ac:inkMkLst>
        </pc:inkChg>
        <pc:inkChg chg="add mod">
          <ac:chgData name="Pavel Vondruska" userId="24a2312c-7ef1-48c2-8029-43e5bfc9aacb" providerId="ADAL" clId="{7159B00E-FCA5-48A1-919A-E417080C2BF7}" dt="2021-01-11T15:47:25.171" v="8776"/>
          <ac:inkMkLst>
            <pc:docMk/>
            <pc:sldMk cId="556793881" sldId="317"/>
            <ac:inkMk id="417" creationId="{BFA59151-DEF0-4476-A32D-A8B02DB18339}"/>
          </ac:inkMkLst>
        </pc:inkChg>
        <pc:inkChg chg="add mod">
          <ac:chgData name="Pavel Vondruska" userId="24a2312c-7ef1-48c2-8029-43e5bfc9aacb" providerId="ADAL" clId="{7159B00E-FCA5-48A1-919A-E417080C2BF7}" dt="2021-01-11T15:47:25.171" v="8776"/>
          <ac:inkMkLst>
            <pc:docMk/>
            <pc:sldMk cId="556793881" sldId="317"/>
            <ac:inkMk id="418" creationId="{82EB66C7-2FF3-4AC6-8466-620F1ACB09B1}"/>
          </ac:inkMkLst>
        </pc:inkChg>
        <pc:inkChg chg="add mod">
          <ac:chgData name="Pavel Vondruska" userId="24a2312c-7ef1-48c2-8029-43e5bfc9aacb" providerId="ADAL" clId="{7159B00E-FCA5-48A1-919A-E417080C2BF7}" dt="2021-01-11T15:47:25.171" v="8776"/>
          <ac:inkMkLst>
            <pc:docMk/>
            <pc:sldMk cId="556793881" sldId="317"/>
            <ac:inkMk id="419" creationId="{60142347-6663-4967-87FE-8C4A4C50502C}"/>
          </ac:inkMkLst>
        </pc:inkChg>
        <pc:inkChg chg="add mod">
          <ac:chgData name="Pavel Vondruska" userId="24a2312c-7ef1-48c2-8029-43e5bfc9aacb" providerId="ADAL" clId="{7159B00E-FCA5-48A1-919A-E417080C2BF7}" dt="2021-01-11T15:47:25.171" v="8776"/>
          <ac:inkMkLst>
            <pc:docMk/>
            <pc:sldMk cId="556793881" sldId="317"/>
            <ac:inkMk id="420" creationId="{55CFA3FF-7DF9-4D67-BFB3-0DCFC82DF0B6}"/>
          </ac:inkMkLst>
        </pc:inkChg>
        <pc:inkChg chg="add mod">
          <ac:chgData name="Pavel Vondruska" userId="24a2312c-7ef1-48c2-8029-43e5bfc9aacb" providerId="ADAL" clId="{7159B00E-FCA5-48A1-919A-E417080C2BF7}" dt="2021-01-11T15:47:25.171" v="8776"/>
          <ac:inkMkLst>
            <pc:docMk/>
            <pc:sldMk cId="556793881" sldId="317"/>
            <ac:inkMk id="422" creationId="{BED8B758-DB66-46C4-AFB7-85366FA5D6CD}"/>
          </ac:inkMkLst>
        </pc:inkChg>
        <pc:inkChg chg="add mod">
          <ac:chgData name="Pavel Vondruska" userId="24a2312c-7ef1-48c2-8029-43e5bfc9aacb" providerId="ADAL" clId="{7159B00E-FCA5-48A1-919A-E417080C2BF7}" dt="2021-01-11T15:47:25.171" v="8776"/>
          <ac:inkMkLst>
            <pc:docMk/>
            <pc:sldMk cId="556793881" sldId="317"/>
            <ac:inkMk id="423" creationId="{E8580CD3-CDA4-4AC3-BD1B-EE46A905F494}"/>
          </ac:inkMkLst>
        </pc:inkChg>
        <pc:inkChg chg="add mod">
          <ac:chgData name="Pavel Vondruska" userId="24a2312c-7ef1-48c2-8029-43e5bfc9aacb" providerId="ADAL" clId="{7159B00E-FCA5-48A1-919A-E417080C2BF7}" dt="2021-01-11T15:47:25.171" v="8776"/>
          <ac:inkMkLst>
            <pc:docMk/>
            <pc:sldMk cId="556793881" sldId="317"/>
            <ac:inkMk id="424" creationId="{B1FC2603-782A-4BB5-BB28-81AE02A5AE33}"/>
          </ac:inkMkLst>
        </pc:inkChg>
        <pc:inkChg chg="add mod">
          <ac:chgData name="Pavel Vondruska" userId="24a2312c-7ef1-48c2-8029-43e5bfc9aacb" providerId="ADAL" clId="{7159B00E-FCA5-48A1-919A-E417080C2BF7}" dt="2021-01-11T15:47:25.171" v="8776"/>
          <ac:inkMkLst>
            <pc:docMk/>
            <pc:sldMk cId="556793881" sldId="317"/>
            <ac:inkMk id="425" creationId="{8D7988FE-B447-4FCE-8A62-48A007F68199}"/>
          </ac:inkMkLst>
        </pc:inkChg>
        <pc:inkChg chg="add mod">
          <ac:chgData name="Pavel Vondruska" userId="24a2312c-7ef1-48c2-8029-43e5bfc9aacb" providerId="ADAL" clId="{7159B00E-FCA5-48A1-919A-E417080C2BF7}" dt="2021-01-11T15:47:25.171" v="8776"/>
          <ac:inkMkLst>
            <pc:docMk/>
            <pc:sldMk cId="556793881" sldId="317"/>
            <ac:inkMk id="426" creationId="{4BE88C84-888B-4A48-84D2-30B2D29AAD60}"/>
          </ac:inkMkLst>
        </pc:inkChg>
        <pc:inkChg chg="add mod">
          <ac:chgData name="Pavel Vondruska" userId="24a2312c-7ef1-48c2-8029-43e5bfc9aacb" providerId="ADAL" clId="{7159B00E-FCA5-48A1-919A-E417080C2BF7}" dt="2021-01-11T15:47:25.171" v="8776"/>
          <ac:inkMkLst>
            <pc:docMk/>
            <pc:sldMk cId="556793881" sldId="317"/>
            <ac:inkMk id="427" creationId="{DE776070-6AD9-49B4-A2C0-AE99D9BAE15D}"/>
          </ac:inkMkLst>
        </pc:inkChg>
        <pc:inkChg chg="add mod">
          <ac:chgData name="Pavel Vondruska" userId="24a2312c-7ef1-48c2-8029-43e5bfc9aacb" providerId="ADAL" clId="{7159B00E-FCA5-48A1-919A-E417080C2BF7}" dt="2021-01-11T15:47:25.171" v="8776"/>
          <ac:inkMkLst>
            <pc:docMk/>
            <pc:sldMk cId="556793881" sldId="317"/>
            <ac:inkMk id="428" creationId="{E14F38FA-E34E-4BB1-8007-29137A6708A9}"/>
          </ac:inkMkLst>
        </pc:inkChg>
        <pc:inkChg chg="add mod">
          <ac:chgData name="Pavel Vondruska" userId="24a2312c-7ef1-48c2-8029-43e5bfc9aacb" providerId="ADAL" clId="{7159B00E-FCA5-48A1-919A-E417080C2BF7}" dt="2021-01-11T15:47:25.171" v="8776"/>
          <ac:inkMkLst>
            <pc:docMk/>
            <pc:sldMk cId="556793881" sldId="317"/>
            <ac:inkMk id="429" creationId="{3446F1ED-11F9-475D-A32E-80AC3D62C577}"/>
          </ac:inkMkLst>
        </pc:inkChg>
        <pc:inkChg chg="add mod">
          <ac:chgData name="Pavel Vondruska" userId="24a2312c-7ef1-48c2-8029-43e5bfc9aacb" providerId="ADAL" clId="{7159B00E-FCA5-48A1-919A-E417080C2BF7}" dt="2021-01-11T15:47:25.171" v="8776"/>
          <ac:inkMkLst>
            <pc:docMk/>
            <pc:sldMk cId="556793881" sldId="317"/>
            <ac:inkMk id="430" creationId="{225E0601-8DF0-462D-9249-1236BD0357B6}"/>
          </ac:inkMkLst>
        </pc:inkChg>
        <pc:inkChg chg="add mod">
          <ac:chgData name="Pavel Vondruska" userId="24a2312c-7ef1-48c2-8029-43e5bfc9aacb" providerId="ADAL" clId="{7159B00E-FCA5-48A1-919A-E417080C2BF7}" dt="2021-01-11T15:47:25.171" v="8776"/>
          <ac:inkMkLst>
            <pc:docMk/>
            <pc:sldMk cId="556793881" sldId="317"/>
            <ac:inkMk id="431" creationId="{5B625F50-257F-4CEC-8122-83D7AA8824A2}"/>
          </ac:inkMkLst>
        </pc:inkChg>
        <pc:inkChg chg="add mod">
          <ac:chgData name="Pavel Vondruska" userId="24a2312c-7ef1-48c2-8029-43e5bfc9aacb" providerId="ADAL" clId="{7159B00E-FCA5-48A1-919A-E417080C2BF7}" dt="2021-01-11T15:47:49.053" v="8782"/>
          <ac:inkMkLst>
            <pc:docMk/>
            <pc:sldMk cId="556793881" sldId="317"/>
            <ac:inkMk id="434" creationId="{5FF12779-7494-4F74-8B48-0BA29A372E12}"/>
          </ac:inkMkLst>
        </pc:inkChg>
        <pc:inkChg chg="add mod">
          <ac:chgData name="Pavel Vondruska" userId="24a2312c-7ef1-48c2-8029-43e5bfc9aacb" providerId="ADAL" clId="{7159B00E-FCA5-48A1-919A-E417080C2BF7}" dt="2021-01-11T15:47:49.053" v="8782"/>
          <ac:inkMkLst>
            <pc:docMk/>
            <pc:sldMk cId="556793881" sldId="317"/>
            <ac:inkMk id="435" creationId="{EFE9ADD5-FB5D-490E-A0BE-4CFDBD295C42}"/>
          </ac:inkMkLst>
        </pc:inkChg>
        <pc:inkChg chg="add mod">
          <ac:chgData name="Pavel Vondruska" userId="24a2312c-7ef1-48c2-8029-43e5bfc9aacb" providerId="ADAL" clId="{7159B00E-FCA5-48A1-919A-E417080C2BF7}" dt="2021-01-11T15:47:49.053" v="8782"/>
          <ac:inkMkLst>
            <pc:docMk/>
            <pc:sldMk cId="556793881" sldId="317"/>
            <ac:inkMk id="436" creationId="{02246EDD-8B79-41EF-8DB1-310EDB3C1256}"/>
          </ac:inkMkLst>
        </pc:inkChg>
        <pc:inkChg chg="add mod">
          <ac:chgData name="Pavel Vondruska" userId="24a2312c-7ef1-48c2-8029-43e5bfc9aacb" providerId="ADAL" clId="{7159B00E-FCA5-48A1-919A-E417080C2BF7}" dt="2021-01-11T15:47:49.053" v="8782"/>
          <ac:inkMkLst>
            <pc:docMk/>
            <pc:sldMk cId="556793881" sldId="317"/>
            <ac:inkMk id="437" creationId="{596F5C96-236A-460F-A373-5E0FD4877C28}"/>
          </ac:inkMkLst>
        </pc:inkChg>
        <pc:inkChg chg="add mod">
          <ac:chgData name="Pavel Vondruska" userId="24a2312c-7ef1-48c2-8029-43e5bfc9aacb" providerId="ADAL" clId="{7159B00E-FCA5-48A1-919A-E417080C2BF7}" dt="2021-01-11T15:47:49.053" v="8782"/>
          <ac:inkMkLst>
            <pc:docMk/>
            <pc:sldMk cId="556793881" sldId="317"/>
            <ac:inkMk id="438" creationId="{0D342297-C2E1-45D2-AAFA-C12E80900E24}"/>
          </ac:inkMkLst>
        </pc:inkChg>
        <pc:inkChg chg="add">
          <ac:chgData name="Pavel Vondruska" userId="24a2312c-7ef1-48c2-8029-43e5bfc9aacb" providerId="ADAL" clId="{7159B00E-FCA5-48A1-919A-E417080C2BF7}" dt="2021-01-11T15:47:52.435" v="8783" actId="9405"/>
          <ac:inkMkLst>
            <pc:docMk/>
            <pc:sldMk cId="556793881" sldId="317"/>
            <ac:inkMk id="440" creationId="{B45BBE54-27FA-407B-96DA-B5E3A8761F0F}"/>
          </ac:inkMkLst>
        </pc:inkChg>
        <pc:inkChg chg="add mod">
          <ac:chgData name="Pavel Vondruska" userId="24a2312c-7ef1-48c2-8029-43e5bfc9aacb" providerId="ADAL" clId="{7159B00E-FCA5-48A1-919A-E417080C2BF7}" dt="2021-01-11T15:47:56.505" v="8788"/>
          <ac:inkMkLst>
            <pc:docMk/>
            <pc:sldMk cId="556793881" sldId="317"/>
            <ac:inkMk id="441" creationId="{7315FCEF-1537-444C-BFE3-16851FAD85AB}"/>
          </ac:inkMkLst>
        </pc:inkChg>
        <pc:inkChg chg="add mod">
          <ac:chgData name="Pavel Vondruska" userId="24a2312c-7ef1-48c2-8029-43e5bfc9aacb" providerId="ADAL" clId="{7159B00E-FCA5-48A1-919A-E417080C2BF7}" dt="2021-01-11T15:47:56.505" v="8788"/>
          <ac:inkMkLst>
            <pc:docMk/>
            <pc:sldMk cId="556793881" sldId="317"/>
            <ac:inkMk id="442" creationId="{71436D4E-81F3-4AA8-B3DD-CEF616720593}"/>
          </ac:inkMkLst>
        </pc:inkChg>
        <pc:inkChg chg="add mod">
          <ac:chgData name="Pavel Vondruska" userId="24a2312c-7ef1-48c2-8029-43e5bfc9aacb" providerId="ADAL" clId="{7159B00E-FCA5-48A1-919A-E417080C2BF7}" dt="2021-01-11T15:47:56.505" v="8788"/>
          <ac:inkMkLst>
            <pc:docMk/>
            <pc:sldMk cId="556793881" sldId="317"/>
            <ac:inkMk id="444" creationId="{7BCF1786-14B1-488C-A17E-A66069FFBD6B}"/>
          </ac:inkMkLst>
        </pc:inkChg>
        <pc:inkChg chg="add">
          <ac:chgData name="Pavel Vondruska" userId="24a2312c-7ef1-48c2-8029-43e5bfc9aacb" providerId="ADAL" clId="{7159B00E-FCA5-48A1-919A-E417080C2BF7}" dt="2021-01-11T15:48:05.150" v="8789" actId="9405"/>
          <ac:inkMkLst>
            <pc:docMk/>
            <pc:sldMk cId="556793881" sldId="317"/>
            <ac:inkMk id="446" creationId="{E84E0510-4649-4164-843B-E62326293FE8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447" creationId="{9B84EBCF-A113-48E1-8789-531902A073B4}"/>
          </ac:inkMkLst>
        </pc:inkChg>
        <pc:inkChg chg="add mod">
          <ac:chgData name="Pavel Vondruska" userId="24a2312c-7ef1-48c2-8029-43e5bfc9aacb" providerId="ADAL" clId="{7159B00E-FCA5-48A1-919A-E417080C2BF7}" dt="2021-01-11T15:49:50.795" v="8792"/>
          <ac:inkMkLst>
            <pc:docMk/>
            <pc:sldMk cId="556793881" sldId="317"/>
            <ac:inkMk id="448" creationId="{24CEF70F-90AD-4CDC-A8CA-D5008D145439}"/>
          </ac:inkMkLst>
        </pc:inkChg>
        <pc:inkChg chg="add mod">
          <ac:chgData name="Pavel Vondruska" userId="24a2312c-7ef1-48c2-8029-43e5bfc9aacb" providerId="ADAL" clId="{7159B00E-FCA5-48A1-919A-E417080C2BF7}" dt="2021-01-11T15:49:55.754" v="8795"/>
          <ac:inkMkLst>
            <pc:docMk/>
            <pc:sldMk cId="556793881" sldId="317"/>
            <ac:inkMk id="450" creationId="{8737075F-4E89-4CF5-96C2-97F74C83882E}"/>
          </ac:inkMkLst>
        </pc:inkChg>
        <pc:inkChg chg="add mod">
          <ac:chgData name="Pavel Vondruska" userId="24a2312c-7ef1-48c2-8029-43e5bfc9aacb" providerId="ADAL" clId="{7159B00E-FCA5-48A1-919A-E417080C2BF7}" dt="2021-01-11T15:49:55.754" v="8795"/>
          <ac:inkMkLst>
            <pc:docMk/>
            <pc:sldMk cId="556793881" sldId="317"/>
            <ac:inkMk id="451" creationId="{3CD319EE-96EB-4C3F-8352-3D26331FCF9E}"/>
          </ac:inkMkLst>
        </pc:inkChg>
        <pc:inkChg chg="add del mod">
          <ac:chgData name="Pavel Vondruska" userId="24a2312c-7ef1-48c2-8029-43e5bfc9aacb" providerId="ADAL" clId="{7159B00E-FCA5-48A1-919A-E417080C2BF7}" dt="2021-01-11T15:51:51.167" v="8798" actId="9405"/>
          <ac:inkMkLst>
            <pc:docMk/>
            <pc:sldMk cId="556793881" sldId="317"/>
            <ac:inkMk id="453" creationId="{0E97A7C8-6B56-42A0-AC57-A85CE0186B66}"/>
          </ac:inkMkLst>
        </pc:inkChg>
      </pc:sldChg>
      <pc:sldChg chg="del">
        <pc:chgData name="Pavel Vondruska" userId="24a2312c-7ef1-48c2-8029-43e5bfc9aacb" providerId="ADAL" clId="{7159B00E-FCA5-48A1-919A-E417080C2BF7}" dt="2021-01-10T20:39:36.992" v="51" actId="2696"/>
        <pc:sldMkLst>
          <pc:docMk/>
          <pc:sldMk cId="3872252032" sldId="317"/>
        </pc:sldMkLst>
      </pc:sldChg>
      <pc:sldChg chg="addSp delSp modSp add">
        <pc:chgData name="Pavel Vondruska" userId="24a2312c-7ef1-48c2-8029-43e5bfc9aacb" providerId="ADAL" clId="{7159B00E-FCA5-48A1-919A-E417080C2BF7}" dt="2021-01-11T15:36:19.918" v="8398"/>
        <pc:sldMkLst>
          <pc:docMk/>
          <pc:sldMk cId="1274191301" sldId="318"/>
        </pc:sldMkLst>
        <pc:spChg chg="mod">
          <ac:chgData name="Pavel Vondruska" userId="24a2312c-7ef1-48c2-8029-43e5bfc9aacb" providerId="ADAL" clId="{7159B00E-FCA5-48A1-919A-E417080C2BF7}" dt="2021-01-10T23:13:44.657" v="5261" actId="20577"/>
          <ac:spMkLst>
            <pc:docMk/>
            <pc:sldMk cId="1274191301" sldId="318"/>
            <ac:spMk id="2" creationId="{7BDAD1A8-87C9-415E-8BF3-E3903947F3F6}"/>
          </ac:spMkLst>
        </pc:spChg>
        <pc:spChg chg="mod">
          <ac:chgData name="Pavel Vondruska" userId="24a2312c-7ef1-48c2-8029-43e5bfc9aacb" providerId="ADAL" clId="{7159B00E-FCA5-48A1-919A-E417080C2BF7}" dt="2021-01-11T11:14:23.855" v="5824" actId="20577"/>
          <ac:spMkLst>
            <pc:docMk/>
            <pc:sldMk cId="1274191301" sldId="318"/>
            <ac:spMk id="9" creationId="{DB98EE2E-131F-4B2F-9E1A-3FC8CB70CB7A}"/>
          </ac:spMkLst>
        </pc:spChg>
        <pc:grpChg chg="del mod">
          <ac:chgData name="Pavel Vondruska" userId="24a2312c-7ef1-48c2-8029-43e5bfc9aacb" providerId="ADAL" clId="{7159B00E-FCA5-48A1-919A-E417080C2BF7}" dt="2021-01-11T09:18:08.591" v="5518"/>
          <ac:grpSpMkLst>
            <pc:docMk/>
            <pc:sldMk cId="1274191301" sldId="318"/>
            <ac:grpSpMk id="10" creationId="{AFE801CE-1DD7-4D69-A53A-4800366FC636}"/>
          </ac:grpSpMkLst>
        </pc:grpChg>
        <pc:grpChg chg="mod">
          <ac:chgData name="Pavel Vondruska" userId="24a2312c-7ef1-48c2-8029-43e5bfc9aacb" providerId="ADAL" clId="{7159B00E-FCA5-48A1-919A-E417080C2BF7}" dt="2021-01-11T09:18:08.591" v="5518"/>
          <ac:grpSpMkLst>
            <pc:docMk/>
            <pc:sldMk cId="1274191301" sldId="318"/>
            <ac:grpSpMk id="13" creationId="{03E36850-62E0-403F-9998-75874ED41B88}"/>
          </ac:grpSpMkLst>
        </pc:grpChg>
        <pc:grpChg chg="del mod">
          <ac:chgData name="Pavel Vondruska" userId="24a2312c-7ef1-48c2-8029-43e5bfc9aacb" providerId="ADAL" clId="{7159B00E-FCA5-48A1-919A-E417080C2BF7}" dt="2021-01-11T15:36:12.231" v="8389"/>
          <ac:grpSpMkLst>
            <pc:docMk/>
            <pc:sldMk cId="1274191301" sldId="318"/>
            <ac:grpSpMk id="17" creationId="{647B4A71-E736-4310-92C1-94C88317983C}"/>
          </ac:grpSpMkLst>
        </pc:grpChg>
        <pc:grpChg chg="mod">
          <ac:chgData name="Pavel Vondruska" userId="24a2312c-7ef1-48c2-8029-43e5bfc9aacb" providerId="ADAL" clId="{7159B00E-FCA5-48A1-919A-E417080C2BF7}" dt="2021-01-11T09:18:30.174" v="5531"/>
          <ac:grpSpMkLst>
            <pc:docMk/>
            <pc:sldMk cId="1274191301" sldId="318"/>
            <ac:grpSpMk id="18" creationId="{1B3F4694-BC5B-4B5C-BB12-96914F3FB69D}"/>
          </ac:grpSpMkLst>
        </pc:grpChg>
        <pc:grpChg chg="mod">
          <ac:chgData name="Pavel Vondruska" userId="24a2312c-7ef1-48c2-8029-43e5bfc9aacb" providerId="ADAL" clId="{7159B00E-FCA5-48A1-919A-E417080C2BF7}" dt="2021-01-11T09:18:34.925" v="5537"/>
          <ac:grpSpMkLst>
            <pc:docMk/>
            <pc:sldMk cId="1274191301" sldId="318"/>
            <ac:grpSpMk id="22" creationId="{420078FA-73E6-4E6F-BC54-65492CBBF283}"/>
          </ac:grpSpMkLst>
        </pc:grpChg>
        <pc:grpChg chg="mod">
          <ac:chgData name="Pavel Vondruska" userId="24a2312c-7ef1-48c2-8029-43e5bfc9aacb" providerId="ADAL" clId="{7159B00E-FCA5-48A1-919A-E417080C2BF7}" dt="2021-01-11T09:18:41.253" v="5543"/>
          <ac:grpSpMkLst>
            <pc:docMk/>
            <pc:sldMk cId="1274191301" sldId="318"/>
            <ac:grpSpMk id="27" creationId="{9F5839B6-0605-4145-8414-4C3BFA648E84}"/>
          </ac:grpSpMkLst>
        </pc:grpChg>
        <pc:grpChg chg="del mod">
          <ac:chgData name="Pavel Vondruska" userId="24a2312c-7ef1-48c2-8029-43e5bfc9aacb" providerId="ADAL" clId="{7159B00E-FCA5-48A1-919A-E417080C2BF7}" dt="2021-01-11T15:36:16.619" v="8396"/>
          <ac:grpSpMkLst>
            <pc:docMk/>
            <pc:sldMk cId="1274191301" sldId="318"/>
            <ac:grpSpMk id="28" creationId="{2896B5C3-3AD7-4B5B-A490-58F5A7C2525E}"/>
          </ac:grpSpMkLst>
        </pc:grpChg>
        <pc:grpChg chg="mod">
          <ac:chgData name="Pavel Vondruska" userId="24a2312c-7ef1-48c2-8029-43e5bfc9aacb" providerId="ADAL" clId="{7159B00E-FCA5-48A1-919A-E417080C2BF7}" dt="2021-01-11T15:36:12.231" v="8389"/>
          <ac:grpSpMkLst>
            <pc:docMk/>
            <pc:sldMk cId="1274191301" sldId="318"/>
            <ac:grpSpMk id="29" creationId="{9D9DFC18-9941-4073-9C14-BEB7AE245EFA}"/>
          </ac:grpSpMkLst>
        </pc:grpChg>
        <pc:grpChg chg="del mod">
          <ac:chgData name="Pavel Vondruska" userId="24a2312c-7ef1-48c2-8029-43e5bfc9aacb" providerId="ADAL" clId="{7159B00E-FCA5-48A1-919A-E417080C2BF7}" dt="2021-01-11T09:19:12.444" v="5558"/>
          <ac:grpSpMkLst>
            <pc:docMk/>
            <pc:sldMk cId="1274191301" sldId="318"/>
            <ac:grpSpMk id="32" creationId="{3A3AD2D8-A2A6-43FE-9819-79E967509301}"/>
          </ac:grpSpMkLst>
        </pc:grpChg>
        <pc:grpChg chg="del mod">
          <ac:chgData name="Pavel Vondruska" userId="24a2312c-7ef1-48c2-8029-43e5bfc9aacb" providerId="ADAL" clId="{7159B00E-FCA5-48A1-919A-E417080C2BF7}" dt="2021-01-11T09:19:12.444" v="5558"/>
          <ac:grpSpMkLst>
            <pc:docMk/>
            <pc:sldMk cId="1274191301" sldId="318"/>
            <ac:grpSpMk id="33" creationId="{A23289FC-CF83-41DC-B345-6F1FACB2E535}"/>
          </ac:grpSpMkLst>
        </pc:grpChg>
        <pc:grpChg chg="del mod">
          <ac:chgData name="Pavel Vondruska" userId="24a2312c-7ef1-48c2-8029-43e5bfc9aacb" providerId="ADAL" clId="{7159B00E-FCA5-48A1-919A-E417080C2BF7}" dt="2021-01-11T09:19:17.756" v="5565"/>
          <ac:grpSpMkLst>
            <pc:docMk/>
            <pc:sldMk cId="1274191301" sldId="318"/>
            <ac:grpSpMk id="36" creationId="{52A31C44-4AA8-4253-8AF7-2817E0D8FD04}"/>
          </ac:grpSpMkLst>
        </pc:grpChg>
        <pc:grpChg chg="del mod">
          <ac:chgData name="Pavel Vondruska" userId="24a2312c-7ef1-48c2-8029-43e5bfc9aacb" providerId="ADAL" clId="{7159B00E-FCA5-48A1-919A-E417080C2BF7}" dt="2021-01-11T15:36:19.918" v="8398"/>
          <ac:grpSpMkLst>
            <pc:docMk/>
            <pc:sldMk cId="1274191301" sldId="318"/>
            <ac:grpSpMk id="36" creationId="{B38A81C8-AEDA-46B1-91DD-372ABC0ABB08}"/>
          </ac:grpSpMkLst>
        </pc:grpChg>
        <pc:grpChg chg="mod">
          <ac:chgData name="Pavel Vondruska" userId="24a2312c-7ef1-48c2-8029-43e5bfc9aacb" providerId="ADAL" clId="{7159B00E-FCA5-48A1-919A-E417080C2BF7}" dt="2021-01-11T15:36:16.619" v="8396"/>
          <ac:grpSpMkLst>
            <pc:docMk/>
            <pc:sldMk cId="1274191301" sldId="318"/>
            <ac:grpSpMk id="37" creationId="{0F431766-7450-48B7-8DA1-B865509C0BB2}"/>
          </ac:grpSpMkLst>
        </pc:grpChg>
        <pc:grpChg chg="mod">
          <ac:chgData name="Pavel Vondruska" userId="24a2312c-7ef1-48c2-8029-43e5bfc9aacb" providerId="ADAL" clId="{7159B00E-FCA5-48A1-919A-E417080C2BF7}" dt="2021-01-11T09:19:14.879" v="5560"/>
          <ac:grpSpMkLst>
            <pc:docMk/>
            <pc:sldMk cId="1274191301" sldId="318"/>
            <ac:grpSpMk id="38" creationId="{9AA0B58B-1185-42C5-A682-30D9661EC621}"/>
          </ac:grpSpMkLst>
        </pc:grpChg>
        <pc:grpChg chg="mod">
          <ac:chgData name="Pavel Vondruska" userId="24a2312c-7ef1-48c2-8029-43e5bfc9aacb" providerId="ADAL" clId="{7159B00E-FCA5-48A1-919A-E417080C2BF7}" dt="2021-01-11T15:36:19.918" v="8398"/>
          <ac:grpSpMkLst>
            <pc:docMk/>
            <pc:sldMk cId="1274191301" sldId="318"/>
            <ac:grpSpMk id="39" creationId="{5F8E0B52-FCA7-49BF-ADA0-D68EBD12ACCC}"/>
          </ac:grpSpMkLst>
        </pc:grpChg>
        <pc:grpChg chg="del mod">
          <ac:chgData name="Pavel Vondruska" userId="24a2312c-7ef1-48c2-8029-43e5bfc9aacb" providerId="ADAL" clId="{7159B00E-FCA5-48A1-919A-E417080C2BF7}" dt="2021-01-11T09:19:19.223" v="5568"/>
          <ac:grpSpMkLst>
            <pc:docMk/>
            <pc:sldMk cId="1274191301" sldId="318"/>
            <ac:grpSpMk id="42" creationId="{8FD2F16B-BB96-4BC5-A48D-55F65EBEA370}"/>
          </ac:grpSpMkLst>
        </pc:grpChg>
        <pc:grpChg chg="del mod">
          <ac:chgData name="Pavel Vondruska" userId="24a2312c-7ef1-48c2-8029-43e5bfc9aacb" providerId="ADAL" clId="{7159B00E-FCA5-48A1-919A-E417080C2BF7}" dt="2021-01-11T09:19:20.832" v="5571"/>
          <ac:grpSpMkLst>
            <pc:docMk/>
            <pc:sldMk cId="1274191301" sldId="318"/>
            <ac:grpSpMk id="45" creationId="{07D19971-7751-43C3-9156-9CFF7340C7A0}"/>
          </ac:grpSpMkLst>
        </pc:grpChg>
        <pc:grpChg chg="del mod">
          <ac:chgData name="Pavel Vondruska" userId="24a2312c-7ef1-48c2-8029-43e5bfc9aacb" providerId="ADAL" clId="{7159B00E-FCA5-48A1-919A-E417080C2BF7}" dt="2021-01-11T09:19:26.301" v="5574"/>
          <ac:grpSpMkLst>
            <pc:docMk/>
            <pc:sldMk cId="1274191301" sldId="318"/>
            <ac:grpSpMk id="48" creationId="{07E69F48-8736-41CF-A277-C43E2B58DA24}"/>
          </ac:grpSpMkLst>
        </pc:grpChg>
        <pc:grpChg chg="del mod">
          <ac:chgData name="Pavel Vondruska" userId="24a2312c-7ef1-48c2-8029-43e5bfc9aacb" providerId="ADAL" clId="{7159B00E-FCA5-48A1-919A-E417080C2BF7}" dt="2021-01-11T09:19:33.902" v="5588"/>
          <ac:grpSpMkLst>
            <pc:docMk/>
            <pc:sldMk cId="1274191301" sldId="318"/>
            <ac:grpSpMk id="51" creationId="{E62C261D-7F8D-4470-B107-F25C713B72E9}"/>
          </ac:grpSpMkLst>
        </pc:grpChg>
        <pc:inkChg chg="add">
          <ac:chgData name="Pavel Vondruska" userId="24a2312c-7ef1-48c2-8029-43e5bfc9aacb" providerId="ADAL" clId="{7159B00E-FCA5-48A1-919A-E417080C2BF7}" dt="2021-01-11T15:28:57.967" v="8367" actId="9405"/>
          <ac:inkMkLst>
            <pc:docMk/>
            <pc:sldMk cId="1274191301" sldId="318"/>
            <ac:inkMk id="4" creationId="{696B712F-1176-48EF-97EA-564A93F02C59}"/>
          </ac:inkMkLst>
        </pc:inkChg>
        <pc:inkChg chg="add del">
          <ac:chgData name="Pavel Vondruska" userId="24a2312c-7ef1-48c2-8029-43e5bfc9aacb" providerId="ADAL" clId="{7159B00E-FCA5-48A1-919A-E417080C2BF7}" dt="2021-01-11T09:17:42.186" v="5511" actId="9405"/>
          <ac:inkMkLst>
            <pc:docMk/>
            <pc:sldMk cId="1274191301" sldId="318"/>
            <ac:inkMk id="4" creationId="{CA99E2AB-5CA5-40EA-8709-28CF0FC0224B}"/>
          </ac:inkMkLst>
        </pc:inkChg>
        <pc:inkChg chg="add del mod">
          <ac:chgData name="Pavel Vondruska" userId="24a2312c-7ef1-48c2-8029-43e5bfc9aacb" providerId="ADAL" clId="{7159B00E-FCA5-48A1-919A-E417080C2BF7}" dt="2021-01-11T09:18:19.640" v="5525" actId="9405"/>
          <ac:inkMkLst>
            <pc:docMk/>
            <pc:sldMk cId="1274191301" sldId="318"/>
            <ac:inkMk id="6" creationId="{1C036946-485D-44A7-B1A6-A5EA6178F966}"/>
          </ac:inkMkLst>
        </pc:inkChg>
        <pc:inkChg chg="add">
          <ac:chgData name="Pavel Vondruska" userId="24a2312c-7ef1-48c2-8029-43e5bfc9aacb" providerId="ADAL" clId="{7159B00E-FCA5-48A1-919A-E417080C2BF7}" dt="2021-01-11T15:29:00.314" v="8368" actId="9405"/>
          <ac:inkMkLst>
            <pc:docMk/>
            <pc:sldMk cId="1274191301" sldId="318"/>
            <ac:inkMk id="6" creationId="{5AF5BEDF-DEEB-49B3-8239-8817475F0FB4}"/>
          </ac:inkMkLst>
        </pc:inkChg>
        <pc:inkChg chg="add">
          <ac:chgData name="Pavel Vondruska" userId="24a2312c-7ef1-48c2-8029-43e5bfc9aacb" providerId="ADAL" clId="{7159B00E-FCA5-48A1-919A-E417080C2BF7}" dt="2021-01-11T15:29:00.652" v="8369" actId="9405"/>
          <ac:inkMkLst>
            <pc:docMk/>
            <pc:sldMk cId="1274191301" sldId="318"/>
            <ac:inkMk id="7" creationId="{C3105D4E-AF83-4468-AEAD-D2B3FACDA3A7}"/>
          </ac:inkMkLst>
        </pc:inkChg>
        <pc:inkChg chg="add del mod">
          <ac:chgData name="Pavel Vondruska" userId="24a2312c-7ef1-48c2-8029-43e5bfc9aacb" providerId="ADAL" clId="{7159B00E-FCA5-48A1-919A-E417080C2BF7}" dt="2021-01-11T09:18:13.578" v="5524" actId="9405"/>
          <ac:inkMkLst>
            <pc:docMk/>
            <pc:sldMk cId="1274191301" sldId="318"/>
            <ac:inkMk id="7" creationId="{EBC23405-ADF5-4993-A5E5-2FBE12DC3FA9}"/>
          </ac:inkMkLst>
        </pc:inkChg>
        <pc:inkChg chg="add del mod">
          <ac:chgData name="Pavel Vondruska" userId="24a2312c-7ef1-48c2-8029-43e5bfc9aacb" providerId="ADAL" clId="{7159B00E-FCA5-48A1-919A-E417080C2BF7}" dt="2021-01-11T09:18:11.281" v="5521" actId="9405"/>
          <ac:inkMkLst>
            <pc:docMk/>
            <pc:sldMk cId="1274191301" sldId="318"/>
            <ac:inkMk id="8" creationId="{57654F03-F880-4FF6-8384-5273A76817B9}"/>
          </ac:inkMkLst>
        </pc:inkChg>
        <pc:inkChg chg="add">
          <ac:chgData name="Pavel Vondruska" userId="24a2312c-7ef1-48c2-8029-43e5bfc9aacb" providerId="ADAL" clId="{7159B00E-FCA5-48A1-919A-E417080C2BF7}" dt="2021-01-11T15:29:00.984" v="8370" actId="9405"/>
          <ac:inkMkLst>
            <pc:docMk/>
            <pc:sldMk cId="1274191301" sldId="318"/>
            <ac:inkMk id="8" creationId="{CEB0E1BD-89DB-4ACF-84E3-986D04526373}"/>
          </ac:inkMkLst>
        </pc:inkChg>
        <pc:inkChg chg="add">
          <ac:chgData name="Pavel Vondruska" userId="24a2312c-7ef1-48c2-8029-43e5bfc9aacb" providerId="ADAL" clId="{7159B00E-FCA5-48A1-919A-E417080C2BF7}" dt="2021-01-11T15:29:05.165" v="8371" actId="9405"/>
          <ac:inkMkLst>
            <pc:docMk/>
            <pc:sldMk cId="1274191301" sldId="318"/>
            <ac:inkMk id="10" creationId="{C273A031-4EB2-49B2-BF73-4B265CA3019F}"/>
          </ac:inkMkLst>
        </pc:inkChg>
        <pc:inkChg chg="add del mod">
          <ac:chgData name="Pavel Vondruska" userId="24a2312c-7ef1-48c2-8029-43e5bfc9aacb" providerId="ADAL" clId="{7159B00E-FCA5-48A1-919A-E417080C2BF7}" dt="2021-01-11T09:18:10.924" v="5520" actId="9405"/>
          <ac:inkMkLst>
            <pc:docMk/>
            <pc:sldMk cId="1274191301" sldId="318"/>
            <ac:inkMk id="11" creationId="{13E108B4-298C-4FAA-B81B-82EDCF22B493}"/>
          </ac:inkMkLst>
        </pc:inkChg>
        <pc:inkChg chg="add">
          <ac:chgData name="Pavel Vondruska" userId="24a2312c-7ef1-48c2-8029-43e5bfc9aacb" providerId="ADAL" clId="{7159B00E-FCA5-48A1-919A-E417080C2BF7}" dt="2021-01-11T15:29:14.418" v="8372" actId="9405"/>
          <ac:inkMkLst>
            <pc:docMk/>
            <pc:sldMk cId="1274191301" sldId="318"/>
            <ac:inkMk id="11" creationId="{B542F2C6-6936-4396-BA78-1BFF48005E33}"/>
          </ac:inkMkLst>
        </pc:inkChg>
        <pc:inkChg chg="add">
          <ac:chgData name="Pavel Vondruska" userId="24a2312c-7ef1-48c2-8029-43e5bfc9aacb" providerId="ADAL" clId="{7159B00E-FCA5-48A1-919A-E417080C2BF7}" dt="2021-01-11T15:29:25.701" v="8373" actId="9405"/>
          <ac:inkMkLst>
            <pc:docMk/>
            <pc:sldMk cId="1274191301" sldId="318"/>
            <ac:inkMk id="12" creationId="{14EAC216-740D-4FE1-B4B0-739247030D3C}"/>
          </ac:inkMkLst>
        </pc:inkChg>
        <pc:inkChg chg="add del mod">
          <ac:chgData name="Pavel Vondruska" userId="24a2312c-7ef1-48c2-8029-43e5bfc9aacb" providerId="ADAL" clId="{7159B00E-FCA5-48A1-919A-E417080C2BF7}" dt="2021-01-11T09:18:10.517" v="5519" actId="9405"/>
          <ac:inkMkLst>
            <pc:docMk/>
            <pc:sldMk cId="1274191301" sldId="318"/>
            <ac:inkMk id="12" creationId="{712C94E0-823C-4603-BE96-342A3DF2A5D6}"/>
          </ac:inkMkLst>
        </pc:inkChg>
        <pc:inkChg chg="add">
          <ac:chgData name="Pavel Vondruska" userId="24a2312c-7ef1-48c2-8029-43e5bfc9aacb" providerId="ADAL" clId="{7159B00E-FCA5-48A1-919A-E417080C2BF7}" dt="2021-01-11T15:36:01.335" v="8374" actId="9405"/>
          <ac:inkMkLst>
            <pc:docMk/>
            <pc:sldMk cId="1274191301" sldId="318"/>
            <ac:inkMk id="13" creationId="{BEDC39D5-42DD-46E2-924F-243DA27B6BA6}"/>
          </ac:inkMkLst>
        </pc:inkChg>
        <pc:inkChg chg="add">
          <ac:chgData name="Pavel Vondruska" userId="24a2312c-7ef1-48c2-8029-43e5bfc9aacb" providerId="ADAL" clId="{7159B00E-FCA5-48A1-919A-E417080C2BF7}" dt="2021-01-11T15:36:02.639" v="8375" actId="9405"/>
          <ac:inkMkLst>
            <pc:docMk/>
            <pc:sldMk cId="1274191301" sldId="318"/>
            <ac:inkMk id="14" creationId="{69C7B700-0487-41D8-B3F7-E6D68EFAFC4A}"/>
          </ac:inkMkLst>
        </pc:inkChg>
        <pc:inkChg chg="add del">
          <ac:chgData name="Pavel Vondruska" userId="24a2312c-7ef1-48c2-8029-43e5bfc9aacb" providerId="ADAL" clId="{7159B00E-FCA5-48A1-919A-E417080C2BF7}" dt="2021-01-11T09:18:26.134" v="5527" actId="9405"/>
          <ac:inkMkLst>
            <pc:docMk/>
            <pc:sldMk cId="1274191301" sldId="318"/>
            <ac:inkMk id="14" creationId="{FA272633-12CF-4B7A-9C47-689C379101F8}"/>
          </ac:inkMkLst>
        </pc:inkChg>
        <pc:inkChg chg="add mod">
          <ac:chgData name="Pavel Vondruska" userId="24a2312c-7ef1-48c2-8029-43e5bfc9aacb" providerId="ADAL" clId="{7159B00E-FCA5-48A1-919A-E417080C2BF7}" dt="2021-01-11T15:36:12.231" v="8389"/>
          <ac:inkMkLst>
            <pc:docMk/>
            <pc:sldMk cId="1274191301" sldId="318"/>
            <ac:inkMk id="15" creationId="{0666252D-A31D-4992-801E-95EE9699E0C7}"/>
          </ac:inkMkLst>
        </pc:inkChg>
        <pc:inkChg chg="add del mod">
          <ac:chgData name="Pavel Vondruska" userId="24a2312c-7ef1-48c2-8029-43e5bfc9aacb" providerId="ADAL" clId="{7159B00E-FCA5-48A1-919A-E417080C2BF7}" dt="2021-01-11T09:18:46.758" v="5550" actId="9405"/>
          <ac:inkMkLst>
            <pc:docMk/>
            <pc:sldMk cId="1274191301" sldId="318"/>
            <ac:inkMk id="15" creationId="{A0724D3A-E85B-4E70-AA8E-4465F683BD1A}"/>
          </ac:inkMkLst>
        </pc:inkChg>
        <pc:inkChg chg="add mod">
          <ac:chgData name="Pavel Vondruska" userId="24a2312c-7ef1-48c2-8029-43e5bfc9aacb" providerId="ADAL" clId="{7159B00E-FCA5-48A1-919A-E417080C2BF7}" dt="2021-01-11T15:36:12.231" v="8389"/>
          <ac:inkMkLst>
            <pc:docMk/>
            <pc:sldMk cId="1274191301" sldId="318"/>
            <ac:inkMk id="16" creationId="{CAAD6C93-2FB1-4E48-8ECA-77C96381A9A3}"/>
          </ac:inkMkLst>
        </pc:inkChg>
        <pc:inkChg chg="add del mod">
          <ac:chgData name="Pavel Vondruska" userId="24a2312c-7ef1-48c2-8029-43e5bfc9aacb" providerId="ADAL" clId="{7159B00E-FCA5-48A1-919A-E417080C2BF7}" dt="2021-01-11T09:18:30.736" v="5533" actId="9405"/>
          <ac:inkMkLst>
            <pc:docMk/>
            <pc:sldMk cId="1274191301" sldId="318"/>
            <ac:inkMk id="16" creationId="{F1045773-C0C2-4F65-890B-5BFAF90D3A04}"/>
          </ac:inkMkLst>
        </pc:inkChg>
        <pc:inkChg chg="add del mod">
          <ac:chgData name="Pavel Vondruska" userId="24a2312c-7ef1-48c2-8029-43e5bfc9aacb" providerId="ADAL" clId="{7159B00E-FCA5-48A1-919A-E417080C2BF7}" dt="2021-01-11T09:18:30.332" v="5532" actId="9405"/>
          <ac:inkMkLst>
            <pc:docMk/>
            <pc:sldMk cId="1274191301" sldId="318"/>
            <ac:inkMk id="17" creationId="{96DC4342-FCEC-4926-8416-C245CE727507}"/>
          </ac:inkMkLst>
        </pc:inkChg>
        <pc:inkChg chg="add mod">
          <ac:chgData name="Pavel Vondruska" userId="24a2312c-7ef1-48c2-8029-43e5bfc9aacb" providerId="ADAL" clId="{7159B00E-FCA5-48A1-919A-E417080C2BF7}" dt="2021-01-11T15:36:12.231" v="8389"/>
          <ac:inkMkLst>
            <pc:docMk/>
            <pc:sldMk cId="1274191301" sldId="318"/>
            <ac:inkMk id="18" creationId="{EFF0F0D8-0CEC-4065-AA35-7DFD9211A95E}"/>
          </ac:inkMkLst>
        </pc:inkChg>
        <pc:inkChg chg="add del mod">
          <ac:chgData name="Pavel Vondruska" userId="24a2312c-7ef1-48c2-8029-43e5bfc9aacb" providerId="ADAL" clId="{7159B00E-FCA5-48A1-919A-E417080C2BF7}" dt="2021-01-11T09:18:46.276" v="5549" actId="9405"/>
          <ac:inkMkLst>
            <pc:docMk/>
            <pc:sldMk cId="1274191301" sldId="318"/>
            <ac:inkMk id="19" creationId="{21707C10-899E-4827-B5AC-5060A2D30899}"/>
          </ac:inkMkLst>
        </pc:inkChg>
        <pc:inkChg chg="add mod">
          <ac:chgData name="Pavel Vondruska" userId="24a2312c-7ef1-48c2-8029-43e5bfc9aacb" providerId="ADAL" clId="{7159B00E-FCA5-48A1-919A-E417080C2BF7}" dt="2021-01-11T15:36:12.231" v="8389"/>
          <ac:inkMkLst>
            <pc:docMk/>
            <pc:sldMk cId="1274191301" sldId="318"/>
            <ac:inkMk id="19" creationId="{CDE78662-5B68-4B3F-8650-812D44F058D6}"/>
          </ac:inkMkLst>
        </pc:inkChg>
        <pc:inkChg chg="add del mod">
          <ac:chgData name="Pavel Vondruska" userId="24a2312c-7ef1-48c2-8029-43e5bfc9aacb" providerId="ADAL" clId="{7159B00E-FCA5-48A1-919A-E417080C2BF7}" dt="2021-01-11T09:18:45.963" v="5548" actId="9405"/>
          <ac:inkMkLst>
            <pc:docMk/>
            <pc:sldMk cId="1274191301" sldId="318"/>
            <ac:inkMk id="20" creationId="{B074697B-6E87-43A5-B07E-B6AF5164F600}"/>
          </ac:inkMkLst>
        </pc:inkChg>
        <pc:inkChg chg="add mod">
          <ac:chgData name="Pavel Vondruska" userId="24a2312c-7ef1-48c2-8029-43e5bfc9aacb" providerId="ADAL" clId="{7159B00E-FCA5-48A1-919A-E417080C2BF7}" dt="2021-01-11T15:36:12.231" v="8389"/>
          <ac:inkMkLst>
            <pc:docMk/>
            <pc:sldMk cId="1274191301" sldId="318"/>
            <ac:inkMk id="20" creationId="{CBA22901-E326-455D-8991-454CAB887961}"/>
          </ac:inkMkLst>
        </pc:inkChg>
        <pc:inkChg chg="add mod">
          <ac:chgData name="Pavel Vondruska" userId="24a2312c-7ef1-48c2-8029-43e5bfc9aacb" providerId="ADAL" clId="{7159B00E-FCA5-48A1-919A-E417080C2BF7}" dt="2021-01-11T15:36:12.231" v="8389"/>
          <ac:inkMkLst>
            <pc:docMk/>
            <pc:sldMk cId="1274191301" sldId="318"/>
            <ac:inkMk id="21" creationId="{3FC9B6D4-7208-4DE8-97F1-7EE3718CCB9E}"/>
          </ac:inkMkLst>
        </pc:inkChg>
        <pc:inkChg chg="add del mod">
          <ac:chgData name="Pavel Vondruska" userId="24a2312c-7ef1-48c2-8029-43e5bfc9aacb" providerId="ADAL" clId="{7159B00E-FCA5-48A1-919A-E417080C2BF7}" dt="2021-01-11T09:18:45.542" v="5547" actId="9405"/>
          <ac:inkMkLst>
            <pc:docMk/>
            <pc:sldMk cId="1274191301" sldId="318"/>
            <ac:inkMk id="21" creationId="{92A711D2-0466-49C9-A80D-3445A3DF766E}"/>
          </ac:inkMkLst>
        </pc:inkChg>
        <pc:inkChg chg="add mod">
          <ac:chgData name="Pavel Vondruska" userId="24a2312c-7ef1-48c2-8029-43e5bfc9aacb" providerId="ADAL" clId="{7159B00E-FCA5-48A1-919A-E417080C2BF7}" dt="2021-01-11T15:36:12.231" v="8389"/>
          <ac:inkMkLst>
            <pc:docMk/>
            <pc:sldMk cId="1274191301" sldId="318"/>
            <ac:inkMk id="22" creationId="{63F8AFFD-EF34-4E89-A791-0D7EE7B42659}"/>
          </ac:inkMkLst>
        </pc:inkChg>
        <pc:inkChg chg="add mod">
          <ac:chgData name="Pavel Vondruska" userId="24a2312c-7ef1-48c2-8029-43e5bfc9aacb" providerId="ADAL" clId="{7159B00E-FCA5-48A1-919A-E417080C2BF7}" dt="2021-01-11T15:36:12.231" v="8389"/>
          <ac:inkMkLst>
            <pc:docMk/>
            <pc:sldMk cId="1274191301" sldId="318"/>
            <ac:inkMk id="23" creationId="{C3D32827-3322-4CE4-8BCE-24FA404C3F09}"/>
          </ac:inkMkLst>
        </pc:inkChg>
        <pc:inkChg chg="add del">
          <ac:chgData name="Pavel Vondruska" userId="24a2312c-7ef1-48c2-8029-43e5bfc9aacb" providerId="ADAL" clId="{7159B00E-FCA5-48A1-919A-E417080C2BF7}" dt="2021-01-11T09:18:36.976" v="5539" actId="9405"/>
          <ac:inkMkLst>
            <pc:docMk/>
            <pc:sldMk cId="1274191301" sldId="318"/>
            <ac:inkMk id="23" creationId="{FEBA6C66-E55B-4B95-94D3-C7000B72A032}"/>
          </ac:inkMkLst>
        </pc:inkChg>
        <pc:inkChg chg="add del mod">
          <ac:chgData name="Pavel Vondruska" userId="24a2312c-7ef1-48c2-8029-43e5bfc9aacb" providerId="ADAL" clId="{7159B00E-FCA5-48A1-919A-E417080C2BF7}" dt="2021-01-11T09:18:45.136" v="5546" actId="9405"/>
          <ac:inkMkLst>
            <pc:docMk/>
            <pc:sldMk cId="1274191301" sldId="318"/>
            <ac:inkMk id="24" creationId="{5B93400C-81E8-408B-AE2C-8019D3253966}"/>
          </ac:inkMkLst>
        </pc:inkChg>
        <pc:inkChg chg="add mod">
          <ac:chgData name="Pavel Vondruska" userId="24a2312c-7ef1-48c2-8029-43e5bfc9aacb" providerId="ADAL" clId="{7159B00E-FCA5-48A1-919A-E417080C2BF7}" dt="2021-01-11T15:36:16.619" v="8396"/>
          <ac:inkMkLst>
            <pc:docMk/>
            <pc:sldMk cId="1274191301" sldId="318"/>
            <ac:inkMk id="24" creationId="{B2BAFA5C-5F16-49D5-9103-F81B9D3E4BED}"/>
          </ac:inkMkLst>
        </pc:inkChg>
        <pc:inkChg chg="add mod">
          <ac:chgData name="Pavel Vondruska" userId="24a2312c-7ef1-48c2-8029-43e5bfc9aacb" providerId="ADAL" clId="{7159B00E-FCA5-48A1-919A-E417080C2BF7}" dt="2021-01-11T15:36:16.619" v="8396"/>
          <ac:inkMkLst>
            <pc:docMk/>
            <pc:sldMk cId="1274191301" sldId="318"/>
            <ac:inkMk id="25" creationId="{C134DF88-AD45-4BE2-AA5C-322EDAEDF8FA}"/>
          </ac:inkMkLst>
        </pc:inkChg>
        <pc:inkChg chg="add del mod">
          <ac:chgData name="Pavel Vondruska" userId="24a2312c-7ef1-48c2-8029-43e5bfc9aacb" providerId="ADAL" clId="{7159B00E-FCA5-48A1-919A-E417080C2BF7}" dt="2021-01-11T09:18:44.672" v="5545" actId="9405"/>
          <ac:inkMkLst>
            <pc:docMk/>
            <pc:sldMk cId="1274191301" sldId="318"/>
            <ac:inkMk id="25" creationId="{CABFC826-29D9-4DB1-B19D-5AD49DD36767}"/>
          </ac:inkMkLst>
        </pc:inkChg>
        <pc:inkChg chg="add del mod">
          <ac:chgData name="Pavel Vondruska" userId="24a2312c-7ef1-48c2-8029-43e5bfc9aacb" providerId="ADAL" clId="{7159B00E-FCA5-48A1-919A-E417080C2BF7}" dt="2021-01-11T09:18:44.191" v="5544" actId="9405"/>
          <ac:inkMkLst>
            <pc:docMk/>
            <pc:sldMk cId="1274191301" sldId="318"/>
            <ac:inkMk id="26" creationId="{CDA6EC59-3583-4ABA-9B40-C2561A428691}"/>
          </ac:inkMkLst>
        </pc:inkChg>
        <pc:inkChg chg="add mod">
          <ac:chgData name="Pavel Vondruska" userId="24a2312c-7ef1-48c2-8029-43e5bfc9aacb" providerId="ADAL" clId="{7159B00E-FCA5-48A1-919A-E417080C2BF7}" dt="2021-01-11T15:36:16.619" v="8396"/>
          <ac:inkMkLst>
            <pc:docMk/>
            <pc:sldMk cId="1274191301" sldId="318"/>
            <ac:inkMk id="26" creationId="{E65F0930-9D89-47BC-A753-51714C7A0D9B}"/>
          </ac:inkMkLst>
        </pc:inkChg>
        <pc:inkChg chg="add mod">
          <ac:chgData name="Pavel Vondruska" userId="24a2312c-7ef1-48c2-8029-43e5bfc9aacb" providerId="ADAL" clId="{7159B00E-FCA5-48A1-919A-E417080C2BF7}" dt="2021-01-11T15:36:16.619" v="8396"/>
          <ac:inkMkLst>
            <pc:docMk/>
            <pc:sldMk cId="1274191301" sldId="318"/>
            <ac:inkMk id="27" creationId="{DC377231-0098-43A7-B775-8AA596B6AE08}"/>
          </ac:inkMkLst>
        </pc:inkChg>
        <pc:inkChg chg="add del mod">
          <ac:chgData name="Pavel Vondruska" userId="24a2312c-7ef1-48c2-8029-43e5bfc9aacb" providerId="ADAL" clId="{7159B00E-FCA5-48A1-919A-E417080C2BF7}" dt="2021-01-11T09:19:33.901" v="5584"/>
          <ac:inkMkLst>
            <pc:docMk/>
            <pc:sldMk cId="1274191301" sldId="318"/>
            <ac:inkMk id="28" creationId="{34E4E589-00A6-42D4-AEFB-8AC5279E9424}"/>
          </ac:inkMkLst>
        </pc:inkChg>
        <pc:inkChg chg="add del mod">
          <ac:chgData name="Pavel Vondruska" userId="24a2312c-7ef1-48c2-8029-43e5bfc9aacb" providerId="ADAL" clId="{7159B00E-FCA5-48A1-919A-E417080C2BF7}" dt="2021-01-11T09:19:33.902" v="5585"/>
          <ac:inkMkLst>
            <pc:docMk/>
            <pc:sldMk cId="1274191301" sldId="318"/>
            <ac:inkMk id="29" creationId="{E25E3C5E-408D-4831-834E-33C7C997D7AA}"/>
          </ac:inkMkLst>
        </pc:inkChg>
        <pc:inkChg chg="add mod">
          <ac:chgData name="Pavel Vondruska" userId="24a2312c-7ef1-48c2-8029-43e5bfc9aacb" providerId="ADAL" clId="{7159B00E-FCA5-48A1-919A-E417080C2BF7}" dt="2021-01-11T15:36:16.619" v="8396"/>
          <ac:inkMkLst>
            <pc:docMk/>
            <pc:sldMk cId="1274191301" sldId="318"/>
            <ac:inkMk id="30" creationId="{E9AF29BB-567A-4F7B-9BD1-0A35E858B13F}"/>
          </ac:inkMkLst>
        </pc:inkChg>
        <pc:inkChg chg="add del mod">
          <ac:chgData name="Pavel Vondruska" userId="24a2312c-7ef1-48c2-8029-43e5bfc9aacb" providerId="ADAL" clId="{7159B00E-FCA5-48A1-919A-E417080C2BF7}" dt="2021-01-11T09:19:33.902" v="5589"/>
          <ac:inkMkLst>
            <pc:docMk/>
            <pc:sldMk cId="1274191301" sldId="318"/>
            <ac:inkMk id="30" creationId="{FE328535-AC30-4D5C-B765-911E28509D0C}"/>
          </ac:inkMkLst>
        </pc:inkChg>
        <pc:inkChg chg="add mod">
          <ac:chgData name="Pavel Vondruska" userId="24a2312c-7ef1-48c2-8029-43e5bfc9aacb" providerId="ADAL" clId="{7159B00E-FCA5-48A1-919A-E417080C2BF7}" dt="2021-01-11T15:36:16.619" v="8396"/>
          <ac:inkMkLst>
            <pc:docMk/>
            <pc:sldMk cId="1274191301" sldId="318"/>
            <ac:inkMk id="31" creationId="{37B4E071-5B18-40CA-8C1C-711CB5F8947A}"/>
          </ac:inkMkLst>
        </pc:inkChg>
        <pc:inkChg chg="add del mod">
          <ac:chgData name="Pavel Vondruska" userId="24a2312c-7ef1-48c2-8029-43e5bfc9aacb" providerId="ADAL" clId="{7159B00E-FCA5-48A1-919A-E417080C2BF7}" dt="2021-01-11T09:19:33.901" v="5580"/>
          <ac:inkMkLst>
            <pc:docMk/>
            <pc:sldMk cId="1274191301" sldId="318"/>
            <ac:inkMk id="31" creationId="{D5201E9F-00AD-4472-A080-EC64ED8C9FD3}"/>
          </ac:inkMkLst>
        </pc:inkChg>
        <pc:inkChg chg="add mod">
          <ac:chgData name="Pavel Vondruska" userId="24a2312c-7ef1-48c2-8029-43e5bfc9aacb" providerId="ADAL" clId="{7159B00E-FCA5-48A1-919A-E417080C2BF7}" dt="2021-01-11T15:36:16.619" v="8396"/>
          <ac:inkMkLst>
            <pc:docMk/>
            <pc:sldMk cId="1274191301" sldId="318"/>
            <ac:inkMk id="32" creationId="{D926182E-35D1-4E90-9FBB-A1192FAC15FC}"/>
          </ac:inkMkLst>
        </pc:inkChg>
        <pc:inkChg chg="add mod">
          <ac:chgData name="Pavel Vondruska" userId="24a2312c-7ef1-48c2-8029-43e5bfc9aacb" providerId="ADAL" clId="{7159B00E-FCA5-48A1-919A-E417080C2BF7}" dt="2021-01-11T15:36:16.619" v="8396"/>
          <ac:inkMkLst>
            <pc:docMk/>
            <pc:sldMk cId="1274191301" sldId="318"/>
            <ac:inkMk id="33" creationId="{19576F39-FC0A-42DB-B0D0-58C0805F90A7}"/>
          </ac:inkMkLst>
        </pc:inkChg>
        <pc:inkChg chg="add del mod">
          <ac:chgData name="Pavel Vondruska" userId="24a2312c-7ef1-48c2-8029-43e5bfc9aacb" providerId="ADAL" clId="{7159B00E-FCA5-48A1-919A-E417080C2BF7}" dt="2021-01-11T09:19:33.902" v="5588"/>
          <ac:inkMkLst>
            <pc:docMk/>
            <pc:sldMk cId="1274191301" sldId="318"/>
            <ac:inkMk id="34" creationId="{20B0F554-6FC4-4513-9753-01A1789BA151}"/>
          </ac:inkMkLst>
        </pc:inkChg>
        <pc:inkChg chg="add mod">
          <ac:chgData name="Pavel Vondruska" userId="24a2312c-7ef1-48c2-8029-43e5bfc9aacb" providerId="ADAL" clId="{7159B00E-FCA5-48A1-919A-E417080C2BF7}" dt="2021-01-11T15:36:19.918" v="8398"/>
          <ac:inkMkLst>
            <pc:docMk/>
            <pc:sldMk cId="1274191301" sldId="318"/>
            <ac:inkMk id="34" creationId="{CC7E7842-5AD6-4A89-97A6-2D89AC2EC6F7}"/>
          </ac:inkMkLst>
        </pc:inkChg>
        <pc:inkChg chg="add del mod">
          <ac:chgData name="Pavel Vondruska" userId="24a2312c-7ef1-48c2-8029-43e5bfc9aacb" providerId="ADAL" clId="{7159B00E-FCA5-48A1-919A-E417080C2BF7}" dt="2021-01-11T09:19:33.901" v="5583"/>
          <ac:inkMkLst>
            <pc:docMk/>
            <pc:sldMk cId="1274191301" sldId="318"/>
            <ac:inkMk id="35" creationId="{1BCF0E88-823D-4B27-B854-C1F201255F5A}"/>
          </ac:inkMkLst>
        </pc:inkChg>
        <pc:inkChg chg="add mod">
          <ac:chgData name="Pavel Vondruska" userId="24a2312c-7ef1-48c2-8029-43e5bfc9aacb" providerId="ADAL" clId="{7159B00E-FCA5-48A1-919A-E417080C2BF7}" dt="2021-01-11T15:36:19.918" v="8398"/>
          <ac:inkMkLst>
            <pc:docMk/>
            <pc:sldMk cId="1274191301" sldId="318"/>
            <ac:inkMk id="35" creationId="{74A3B468-A272-4ED0-89FA-D81116B46F33}"/>
          </ac:inkMkLst>
        </pc:inkChg>
        <pc:inkChg chg="add del mod">
          <ac:chgData name="Pavel Vondruska" userId="24a2312c-7ef1-48c2-8029-43e5bfc9aacb" providerId="ADAL" clId="{7159B00E-FCA5-48A1-919A-E417080C2BF7}" dt="2021-01-11T09:19:14.946" v="5561" actId="9405"/>
          <ac:inkMkLst>
            <pc:docMk/>
            <pc:sldMk cId="1274191301" sldId="318"/>
            <ac:inkMk id="37" creationId="{E2023A6B-4D6F-4084-B99F-D1A396D3213A}"/>
          </ac:inkMkLst>
        </pc:inkChg>
        <pc:inkChg chg="add mod">
          <ac:chgData name="Pavel Vondruska" userId="24a2312c-7ef1-48c2-8029-43e5bfc9aacb" providerId="ADAL" clId="{7159B00E-FCA5-48A1-919A-E417080C2BF7}" dt="2021-01-11T15:36:19.918" v="8398"/>
          <ac:inkMkLst>
            <pc:docMk/>
            <pc:sldMk cId="1274191301" sldId="318"/>
            <ac:inkMk id="38" creationId="{70F158B5-A019-4DE6-8F53-8D375D23EA35}"/>
          </ac:inkMkLst>
        </pc:inkChg>
        <pc:inkChg chg="add del mod">
          <ac:chgData name="Pavel Vondruska" userId="24a2312c-7ef1-48c2-8029-43e5bfc9aacb" providerId="ADAL" clId="{7159B00E-FCA5-48A1-919A-E417080C2BF7}" dt="2021-01-11T09:19:33.901" v="5582"/>
          <ac:inkMkLst>
            <pc:docMk/>
            <pc:sldMk cId="1274191301" sldId="318"/>
            <ac:inkMk id="39" creationId="{8CA7C07D-C3C6-4A09-978A-0E089D8C4FE9}"/>
          </ac:inkMkLst>
        </pc:inkChg>
        <pc:inkChg chg="add del mod">
          <ac:chgData name="Pavel Vondruska" userId="24a2312c-7ef1-48c2-8029-43e5bfc9aacb" providerId="ADAL" clId="{7159B00E-FCA5-48A1-919A-E417080C2BF7}" dt="2021-01-11T09:19:33.900" v="5579"/>
          <ac:inkMkLst>
            <pc:docMk/>
            <pc:sldMk cId="1274191301" sldId="318"/>
            <ac:inkMk id="40" creationId="{EB89E1BB-FD7A-4DF2-86BB-BEBF1A3147B3}"/>
          </ac:inkMkLst>
        </pc:inkChg>
        <pc:inkChg chg="add del mod">
          <ac:chgData name="Pavel Vondruska" userId="24a2312c-7ef1-48c2-8029-43e5bfc9aacb" providerId="ADAL" clId="{7159B00E-FCA5-48A1-919A-E417080C2BF7}" dt="2021-01-11T09:19:33.900" v="5577"/>
          <ac:inkMkLst>
            <pc:docMk/>
            <pc:sldMk cId="1274191301" sldId="318"/>
            <ac:inkMk id="41" creationId="{A81C27A3-2BA8-466D-89AA-28D8261A98F6}"/>
          </ac:inkMkLst>
        </pc:inkChg>
        <pc:inkChg chg="add del mod">
          <ac:chgData name="Pavel Vondruska" userId="24a2312c-7ef1-48c2-8029-43e5bfc9aacb" providerId="ADAL" clId="{7159B00E-FCA5-48A1-919A-E417080C2BF7}" dt="2021-01-11T09:19:33.902" v="5587"/>
          <ac:inkMkLst>
            <pc:docMk/>
            <pc:sldMk cId="1274191301" sldId="318"/>
            <ac:inkMk id="43" creationId="{5915FE17-8D09-41B0-8C9D-55A5A4F8AAA2}"/>
          </ac:inkMkLst>
        </pc:inkChg>
        <pc:inkChg chg="add del mod">
          <ac:chgData name="Pavel Vondruska" userId="24a2312c-7ef1-48c2-8029-43e5bfc9aacb" providerId="ADAL" clId="{7159B00E-FCA5-48A1-919A-E417080C2BF7}" dt="2021-01-11T09:19:33.899" v="5575"/>
          <ac:inkMkLst>
            <pc:docMk/>
            <pc:sldMk cId="1274191301" sldId="318"/>
            <ac:inkMk id="44" creationId="{8FBB26B1-0AB2-4601-B1E6-4F8D784979D6}"/>
          </ac:inkMkLst>
        </pc:inkChg>
        <pc:inkChg chg="add del mod">
          <ac:chgData name="Pavel Vondruska" userId="24a2312c-7ef1-48c2-8029-43e5bfc9aacb" providerId="ADAL" clId="{7159B00E-FCA5-48A1-919A-E417080C2BF7}" dt="2021-01-11T09:19:33.902" v="5586"/>
          <ac:inkMkLst>
            <pc:docMk/>
            <pc:sldMk cId="1274191301" sldId="318"/>
            <ac:inkMk id="46" creationId="{7EB8F36D-7F2C-4E18-A9BA-1B9CBFE94617}"/>
          </ac:inkMkLst>
        </pc:inkChg>
        <pc:inkChg chg="add del mod">
          <ac:chgData name="Pavel Vondruska" userId="24a2312c-7ef1-48c2-8029-43e5bfc9aacb" providerId="ADAL" clId="{7159B00E-FCA5-48A1-919A-E417080C2BF7}" dt="2021-01-11T09:19:33.900" v="5576"/>
          <ac:inkMkLst>
            <pc:docMk/>
            <pc:sldMk cId="1274191301" sldId="318"/>
            <ac:inkMk id="47" creationId="{D4ACBBB2-079F-4B07-B88B-40B848553704}"/>
          </ac:inkMkLst>
        </pc:inkChg>
        <pc:inkChg chg="add del mod">
          <ac:chgData name="Pavel Vondruska" userId="24a2312c-7ef1-48c2-8029-43e5bfc9aacb" providerId="ADAL" clId="{7159B00E-FCA5-48A1-919A-E417080C2BF7}" dt="2021-01-11T09:19:33.901" v="5581"/>
          <ac:inkMkLst>
            <pc:docMk/>
            <pc:sldMk cId="1274191301" sldId="318"/>
            <ac:inkMk id="49" creationId="{53BE268B-4B5A-4955-B21A-2FCECE19526E}"/>
          </ac:inkMkLst>
        </pc:inkChg>
        <pc:inkChg chg="add del mod">
          <ac:chgData name="Pavel Vondruska" userId="24a2312c-7ef1-48c2-8029-43e5bfc9aacb" providerId="ADAL" clId="{7159B00E-FCA5-48A1-919A-E417080C2BF7}" dt="2021-01-11T09:19:33.900" v="5578"/>
          <ac:inkMkLst>
            <pc:docMk/>
            <pc:sldMk cId="1274191301" sldId="318"/>
            <ac:inkMk id="50" creationId="{D954157A-D5D4-4CA9-800F-A6ABA373C40A}"/>
          </ac:inkMkLst>
        </pc:inkChg>
        <pc:inkChg chg="add">
          <ac:chgData name="Pavel Vondruska" userId="24a2312c-7ef1-48c2-8029-43e5bfc9aacb" providerId="ADAL" clId="{7159B00E-FCA5-48A1-919A-E417080C2BF7}" dt="2021-01-11T09:22:22.695" v="5590" actId="9405"/>
          <ac:inkMkLst>
            <pc:docMk/>
            <pc:sldMk cId="1274191301" sldId="318"/>
            <ac:inkMk id="52" creationId="{9C586F3E-9E21-4B4F-A1B8-796DED3B3C1C}"/>
          </ac:inkMkLst>
        </pc:inkChg>
        <pc:inkChg chg="add del">
          <ac:chgData name="Pavel Vondruska" userId="24a2312c-7ef1-48c2-8029-43e5bfc9aacb" providerId="ADAL" clId="{7159B00E-FCA5-48A1-919A-E417080C2BF7}" dt="2021-01-11T09:22:43.187" v="5592" actId="478"/>
          <ac:inkMkLst>
            <pc:docMk/>
            <pc:sldMk cId="1274191301" sldId="318"/>
            <ac:inkMk id="53" creationId="{18467998-200E-4BAB-995A-5E64499C0C78}"/>
          </ac:inkMkLst>
        </pc:inkChg>
        <pc:inkChg chg="add del">
          <ac:chgData name="Pavel Vondruska" userId="24a2312c-7ef1-48c2-8029-43e5bfc9aacb" providerId="ADAL" clId="{7159B00E-FCA5-48A1-919A-E417080C2BF7}" dt="2021-01-11T10:52:23.815" v="5720" actId="9405"/>
          <ac:inkMkLst>
            <pc:docMk/>
            <pc:sldMk cId="1274191301" sldId="318"/>
            <ac:inkMk id="54" creationId="{D27C5053-C1D9-422F-8D85-EB7BE3152402}"/>
          </ac:inkMkLst>
        </pc:inkChg>
      </pc:sldChg>
      <pc:sldChg chg="del">
        <pc:chgData name="Pavel Vondruska" userId="24a2312c-7ef1-48c2-8029-43e5bfc9aacb" providerId="ADAL" clId="{7159B00E-FCA5-48A1-919A-E417080C2BF7}" dt="2021-01-10T20:39:41.953" v="55" actId="2696"/>
        <pc:sldMkLst>
          <pc:docMk/>
          <pc:sldMk cId="2433862992" sldId="318"/>
        </pc:sldMkLst>
      </pc:sldChg>
      <pc:sldChg chg="del">
        <pc:chgData name="Pavel Vondruska" userId="24a2312c-7ef1-48c2-8029-43e5bfc9aacb" providerId="ADAL" clId="{7159B00E-FCA5-48A1-919A-E417080C2BF7}" dt="2021-01-10T20:39:06.647" v="42" actId="2696"/>
        <pc:sldMkLst>
          <pc:docMk/>
          <pc:sldMk cId="1969440786" sldId="319"/>
        </pc:sldMkLst>
      </pc:sldChg>
      <pc:sldChg chg="addSp delSp modSp add">
        <pc:chgData name="Pavel Vondruska" userId="24a2312c-7ef1-48c2-8029-43e5bfc9aacb" providerId="ADAL" clId="{7159B00E-FCA5-48A1-919A-E417080C2BF7}" dt="2021-01-11T15:27:29.164" v="8366" actId="9405"/>
        <pc:sldMkLst>
          <pc:docMk/>
          <pc:sldMk cId="3523783862" sldId="319"/>
        </pc:sldMkLst>
        <pc:spChg chg="mod">
          <ac:chgData name="Pavel Vondruska" userId="24a2312c-7ef1-48c2-8029-43e5bfc9aacb" providerId="ADAL" clId="{7159B00E-FCA5-48A1-919A-E417080C2BF7}" dt="2021-01-11T11:24:02.386" v="5993" actId="1076"/>
          <ac:spMkLst>
            <pc:docMk/>
            <pc:sldMk cId="3523783862" sldId="319"/>
            <ac:spMk id="2" creationId="{7BDAD1A8-87C9-415E-8BF3-E3903947F3F6}"/>
          </ac:spMkLst>
        </pc:spChg>
        <pc:spChg chg="del">
          <ac:chgData name="Pavel Vondruska" userId="24a2312c-7ef1-48c2-8029-43e5bfc9aacb" providerId="ADAL" clId="{7159B00E-FCA5-48A1-919A-E417080C2BF7}" dt="2021-01-11T11:14:48.046" v="5826" actId="478"/>
          <ac:spMkLst>
            <pc:docMk/>
            <pc:sldMk cId="3523783862" sldId="319"/>
            <ac:spMk id="9" creationId="{DB98EE2E-131F-4B2F-9E1A-3FC8CB70CB7A}"/>
          </ac:spMkLst>
        </pc:spChg>
        <pc:grpChg chg="mod">
          <ac:chgData name="Pavel Vondruska" userId="24a2312c-7ef1-48c2-8029-43e5bfc9aacb" providerId="ADAL" clId="{7159B00E-FCA5-48A1-919A-E417080C2BF7}" dt="2021-01-11T11:15:31.939" v="5832"/>
          <ac:grpSpMkLst>
            <pc:docMk/>
            <pc:sldMk cId="3523783862" sldId="319"/>
            <ac:grpSpMk id="8" creationId="{C2CBB014-9E86-4B24-AD89-38BEAEE43EDE}"/>
          </ac:grpSpMkLst>
        </pc:grpChg>
        <pc:grpChg chg="mod">
          <ac:chgData name="Pavel Vondruska" userId="24a2312c-7ef1-48c2-8029-43e5bfc9aacb" providerId="ADAL" clId="{7159B00E-FCA5-48A1-919A-E417080C2BF7}" dt="2021-01-11T14:24:26.706" v="7623"/>
          <ac:grpSpMkLst>
            <pc:docMk/>
            <pc:sldMk cId="3523783862" sldId="319"/>
            <ac:grpSpMk id="11" creationId="{4A298A6E-ED9E-410B-9685-388A1E208B10}"/>
          </ac:grpSpMkLst>
        </pc:grpChg>
        <pc:grpChg chg="del mod">
          <ac:chgData name="Pavel Vondruska" userId="24a2312c-7ef1-48c2-8029-43e5bfc9aacb" providerId="ADAL" clId="{7159B00E-FCA5-48A1-919A-E417080C2BF7}" dt="2021-01-11T11:16:33.239" v="5845"/>
          <ac:grpSpMkLst>
            <pc:docMk/>
            <pc:sldMk cId="3523783862" sldId="319"/>
            <ac:grpSpMk id="17" creationId="{4CFF8815-E2EF-46B3-82D8-9484D067594F}"/>
          </ac:grpSpMkLst>
        </pc:grpChg>
        <pc:grpChg chg="del mod">
          <ac:chgData name="Pavel Vondruska" userId="24a2312c-7ef1-48c2-8029-43e5bfc9aacb" providerId="ADAL" clId="{7159B00E-FCA5-48A1-919A-E417080C2BF7}" dt="2021-01-11T11:16:41.595" v="5853"/>
          <ac:grpSpMkLst>
            <pc:docMk/>
            <pc:sldMk cId="3523783862" sldId="319"/>
            <ac:grpSpMk id="19" creationId="{2432EB59-A7A6-4C74-B78C-42D6E6ADAE0A}"/>
          </ac:grpSpMkLst>
        </pc:grpChg>
        <pc:grpChg chg="del mod">
          <ac:chgData name="Pavel Vondruska" userId="24a2312c-7ef1-48c2-8029-43e5bfc9aacb" providerId="ADAL" clId="{7159B00E-FCA5-48A1-919A-E417080C2BF7}" dt="2021-01-11T15:21:00.979" v="8077"/>
          <ac:grpSpMkLst>
            <pc:docMk/>
            <pc:sldMk cId="3523783862" sldId="319"/>
            <ac:grpSpMk id="21" creationId="{600641B3-10A1-40BF-B665-9DF99866C136}"/>
          </ac:grpSpMkLst>
        </pc:grpChg>
        <pc:grpChg chg="del mod">
          <ac:chgData name="Pavel Vondruska" userId="24a2312c-7ef1-48c2-8029-43e5bfc9aacb" providerId="ADAL" clId="{7159B00E-FCA5-48A1-919A-E417080C2BF7}" dt="2021-01-11T15:21:06.399" v="8080"/>
          <ac:grpSpMkLst>
            <pc:docMk/>
            <pc:sldMk cId="3523783862" sldId="319"/>
            <ac:grpSpMk id="24" creationId="{1B863941-13A6-422C-8AFB-C62FE245AE9B}"/>
          </ac:grpSpMkLst>
        </pc:grpChg>
        <pc:grpChg chg="mod">
          <ac:chgData name="Pavel Vondruska" userId="24a2312c-7ef1-48c2-8029-43e5bfc9aacb" providerId="ADAL" clId="{7159B00E-FCA5-48A1-919A-E417080C2BF7}" dt="2021-01-11T15:21:06.399" v="8080"/>
          <ac:grpSpMkLst>
            <pc:docMk/>
            <pc:sldMk cId="3523783862" sldId="319"/>
            <ac:grpSpMk id="27" creationId="{539B7403-5273-4D35-BAD0-BFB7CF8EA957}"/>
          </ac:grpSpMkLst>
        </pc:grpChg>
        <pc:grpChg chg="del mod">
          <ac:chgData name="Pavel Vondruska" userId="24a2312c-7ef1-48c2-8029-43e5bfc9aacb" providerId="ADAL" clId="{7159B00E-FCA5-48A1-919A-E417080C2BF7}" dt="2021-01-11T11:16:50.972" v="5868"/>
          <ac:grpSpMkLst>
            <pc:docMk/>
            <pc:sldMk cId="3523783862" sldId="319"/>
            <ac:grpSpMk id="27" creationId="{ED1CD7CC-A8DF-4B0E-ADC7-C31645BD1A89}"/>
          </ac:grpSpMkLst>
        </pc:grpChg>
        <pc:grpChg chg="del mod">
          <ac:chgData name="Pavel Vondruska" userId="24a2312c-7ef1-48c2-8029-43e5bfc9aacb" providerId="ADAL" clId="{7159B00E-FCA5-48A1-919A-E417080C2BF7}" dt="2021-01-11T11:21:05.030" v="5873"/>
          <ac:grpSpMkLst>
            <pc:docMk/>
            <pc:sldMk cId="3523783862" sldId="319"/>
            <ac:grpSpMk id="42" creationId="{DA669915-780D-4291-997C-29A4EB20A08D}"/>
          </ac:grpSpMkLst>
        </pc:grpChg>
        <pc:grpChg chg="mod">
          <ac:chgData name="Pavel Vondruska" userId="24a2312c-7ef1-48c2-8029-43e5bfc9aacb" providerId="ADAL" clId="{7159B00E-FCA5-48A1-919A-E417080C2BF7}" dt="2021-01-11T15:22:08.305" v="8099"/>
          <ac:grpSpMkLst>
            <pc:docMk/>
            <pc:sldMk cId="3523783862" sldId="319"/>
            <ac:grpSpMk id="45" creationId="{1993DAB6-0F04-4AB7-A5A2-C308F41E367B}"/>
          </ac:grpSpMkLst>
        </pc:grpChg>
        <pc:grpChg chg="mod">
          <ac:chgData name="Pavel Vondruska" userId="24a2312c-7ef1-48c2-8029-43e5bfc9aacb" providerId="ADAL" clId="{7159B00E-FCA5-48A1-919A-E417080C2BF7}" dt="2021-01-11T15:22:08.305" v="8099"/>
          <ac:grpSpMkLst>
            <pc:docMk/>
            <pc:sldMk cId="3523783862" sldId="319"/>
            <ac:grpSpMk id="46" creationId="{EF45065D-56FD-4012-9065-2A4B4F795DB2}"/>
          </ac:grpSpMkLst>
        </pc:grpChg>
        <pc:grpChg chg="del mod">
          <ac:chgData name="Pavel Vondruska" userId="24a2312c-7ef1-48c2-8029-43e5bfc9aacb" providerId="ADAL" clId="{7159B00E-FCA5-48A1-919A-E417080C2BF7}" dt="2021-01-11T11:21:06.361" v="5875"/>
          <ac:grpSpMkLst>
            <pc:docMk/>
            <pc:sldMk cId="3523783862" sldId="319"/>
            <ac:grpSpMk id="47" creationId="{0423C15E-2FEC-459D-A176-D4368E658A04}"/>
          </ac:grpSpMkLst>
        </pc:grpChg>
        <pc:grpChg chg="del mod">
          <ac:chgData name="Pavel Vondruska" userId="24a2312c-7ef1-48c2-8029-43e5bfc9aacb" providerId="ADAL" clId="{7159B00E-FCA5-48A1-919A-E417080C2BF7}" dt="2021-01-11T11:21:16.891" v="5896"/>
          <ac:grpSpMkLst>
            <pc:docMk/>
            <pc:sldMk cId="3523783862" sldId="319"/>
            <ac:grpSpMk id="49" creationId="{EA2A295E-ED1F-4AA1-A236-2CF6040E1A8F}"/>
          </ac:grpSpMkLst>
        </pc:grpChg>
        <pc:grpChg chg="mod">
          <ac:chgData name="Pavel Vondruska" userId="24a2312c-7ef1-48c2-8029-43e5bfc9aacb" providerId="ADAL" clId="{7159B00E-FCA5-48A1-919A-E417080C2BF7}" dt="2021-01-11T15:22:12.648" v="8106"/>
          <ac:grpSpMkLst>
            <pc:docMk/>
            <pc:sldMk cId="3523783862" sldId="319"/>
            <ac:grpSpMk id="53" creationId="{54F53C15-6BBA-4624-9216-4F89AD38E0A8}"/>
          </ac:grpSpMkLst>
        </pc:grpChg>
        <pc:grpChg chg="mod">
          <ac:chgData name="Pavel Vondruska" userId="24a2312c-7ef1-48c2-8029-43e5bfc9aacb" providerId="ADAL" clId="{7159B00E-FCA5-48A1-919A-E417080C2BF7}" dt="2021-01-11T11:21:09.517" v="5881"/>
          <ac:grpSpMkLst>
            <pc:docMk/>
            <pc:sldMk cId="3523783862" sldId="319"/>
            <ac:grpSpMk id="56" creationId="{E72097CB-9CEC-4748-85D1-E32717D7A3CB}"/>
          </ac:grpSpMkLst>
        </pc:grpChg>
        <pc:grpChg chg="mod">
          <ac:chgData name="Pavel Vondruska" userId="24a2312c-7ef1-48c2-8029-43e5bfc9aacb" providerId="ADAL" clId="{7159B00E-FCA5-48A1-919A-E417080C2BF7}" dt="2021-01-11T15:22:18.696" v="8114"/>
          <ac:grpSpMkLst>
            <pc:docMk/>
            <pc:sldMk cId="3523783862" sldId="319"/>
            <ac:grpSpMk id="61" creationId="{5D1A37E0-EDC3-440D-ABE0-4DE815D9E052}"/>
          </ac:grpSpMkLst>
        </pc:grpChg>
        <pc:grpChg chg="del mod">
          <ac:chgData name="Pavel Vondruska" userId="24a2312c-7ef1-48c2-8029-43e5bfc9aacb" providerId="ADAL" clId="{7159B00E-FCA5-48A1-919A-E417080C2BF7}" dt="2021-01-11T15:22:31.405" v="8144"/>
          <ac:grpSpMkLst>
            <pc:docMk/>
            <pc:sldMk cId="3523783862" sldId="319"/>
            <ac:grpSpMk id="62" creationId="{8830E624-40AB-4918-99B7-7EEC3F455212}"/>
          </ac:grpSpMkLst>
        </pc:grpChg>
        <pc:grpChg chg="del mod">
          <ac:chgData name="Pavel Vondruska" userId="24a2312c-7ef1-48c2-8029-43e5bfc9aacb" providerId="ADAL" clId="{7159B00E-FCA5-48A1-919A-E417080C2BF7}" dt="2021-01-11T11:22:35.118" v="5953"/>
          <ac:grpSpMkLst>
            <pc:docMk/>
            <pc:sldMk cId="3523783862" sldId="319"/>
            <ac:grpSpMk id="70" creationId="{B7777782-87AC-4E73-A26F-1DCD0430576E}"/>
          </ac:grpSpMkLst>
        </pc:grpChg>
        <pc:grpChg chg="mod">
          <ac:chgData name="Pavel Vondruska" userId="24a2312c-7ef1-48c2-8029-43e5bfc9aacb" providerId="ADAL" clId="{7159B00E-FCA5-48A1-919A-E417080C2BF7}" dt="2021-01-11T11:21:24.588" v="5904"/>
          <ac:grpSpMkLst>
            <pc:docMk/>
            <pc:sldMk cId="3523783862" sldId="319"/>
            <ac:grpSpMk id="76" creationId="{D8EAA4A2-53FA-43F0-B9FB-F0BE1ACD666C}"/>
          </ac:grpSpMkLst>
        </pc:grpChg>
        <pc:grpChg chg="mod">
          <ac:chgData name="Pavel Vondruska" userId="24a2312c-7ef1-48c2-8029-43e5bfc9aacb" providerId="ADAL" clId="{7159B00E-FCA5-48A1-919A-E417080C2BF7}" dt="2021-01-11T11:21:28.983" v="5910"/>
          <ac:grpSpMkLst>
            <pc:docMk/>
            <pc:sldMk cId="3523783862" sldId="319"/>
            <ac:grpSpMk id="80" creationId="{8C3D7E31-F1EB-4C9E-A2D2-C9FE38D121A3}"/>
          </ac:grpSpMkLst>
        </pc:grpChg>
        <pc:grpChg chg="del mod">
          <ac:chgData name="Pavel Vondruska" userId="24a2312c-7ef1-48c2-8029-43e5bfc9aacb" providerId="ADAL" clId="{7159B00E-FCA5-48A1-919A-E417080C2BF7}" dt="2021-01-11T11:22:12.011" v="5947"/>
          <ac:grpSpMkLst>
            <pc:docMk/>
            <pc:sldMk cId="3523783862" sldId="319"/>
            <ac:grpSpMk id="96" creationId="{B85ACAFD-8F65-4BA4-AFFC-77947EFBE16F}"/>
          </ac:grpSpMkLst>
        </pc:grpChg>
        <pc:grpChg chg="del mod">
          <ac:chgData name="Pavel Vondruska" userId="24a2312c-7ef1-48c2-8029-43e5bfc9aacb" providerId="ADAL" clId="{7159B00E-FCA5-48A1-919A-E417080C2BF7}" dt="2021-01-11T11:22:10.337" v="5945"/>
          <ac:grpSpMkLst>
            <pc:docMk/>
            <pc:sldMk cId="3523783862" sldId="319"/>
            <ac:grpSpMk id="98" creationId="{DBED9691-80F9-4A2C-8015-C7BA3C903560}"/>
          </ac:grpSpMkLst>
        </pc:grpChg>
        <pc:grpChg chg="del mod">
          <ac:chgData name="Pavel Vondruska" userId="24a2312c-7ef1-48c2-8029-43e5bfc9aacb" providerId="ADAL" clId="{7159B00E-FCA5-48A1-919A-E417080C2BF7}" dt="2021-01-11T11:23:12.553" v="5982"/>
          <ac:grpSpMkLst>
            <pc:docMk/>
            <pc:sldMk cId="3523783862" sldId="319"/>
            <ac:grpSpMk id="104" creationId="{99CDC8EB-DB39-4823-8377-16884ED304A1}"/>
          </ac:grpSpMkLst>
        </pc:grpChg>
        <pc:grpChg chg="del mod">
          <ac:chgData name="Pavel Vondruska" userId="24a2312c-7ef1-48c2-8029-43e5bfc9aacb" providerId="ADAL" clId="{7159B00E-FCA5-48A1-919A-E417080C2BF7}" dt="2021-01-11T11:22:12.976" v="5949"/>
          <ac:grpSpMkLst>
            <pc:docMk/>
            <pc:sldMk cId="3523783862" sldId="319"/>
            <ac:grpSpMk id="106" creationId="{B8D13A90-5B9F-4FA2-B315-3EB5D4C16EC4}"/>
          </ac:grpSpMkLst>
        </pc:grpChg>
        <pc:grpChg chg="del mod">
          <ac:chgData name="Pavel Vondruska" userId="24a2312c-7ef1-48c2-8029-43e5bfc9aacb" providerId="ADAL" clId="{7159B00E-FCA5-48A1-919A-E417080C2BF7}" dt="2021-01-11T11:22:55.431" v="5973"/>
          <ac:grpSpMkLst>
            <pc:docMk/>
            <pc:sldMk cId="3523783862" sldId="319"/>
            <ac:grpSpMk id="108" creationId="{C6D60717-7041-4E66-B388-717791E80EDB}"/>
          </ac:grpSpMkLst>
        </pc:grpChg>
        <pc:grpChg chg="del mod">
          <ac:chgData name="Pavel Vondruska" userId="24a2312c-7ef1-48c2-8029-43e5bfc9aacb" providerId="ADAL" clId="{7159B00E-FCA5-48A1-919A-E417080C2BF7}" dt="2021-01-11T11:24:17.602" v="5994"/>
          <ac:grpSpMkLst>
            <pc:docMk/>
            <pc:sldMk cId="3523783862" sldId="319"/>
            <ac:grpSpMk id="111" creationId="{10ACB666-9072-4628-BD0A-A0159CCDE44B}"/>
          </ac:grpSpMkLst>
        </pc:grpChg>
        <pc:grpChg chg="del mod">
          <ac:chgData name="Pavel Vondruska" userId="24a2312c-7ef1-48c2-8029-43e5bfc9aacb" providerId="ADAL" clId="{7159B00E-FCA5-48A1-919A-E417080C2BF7}" dt="2021-01-11T11:22:43.608" v="5959"/>
          <ac:grpSpMkLst>
            <pc:docMk/>
            <pc:sldMk cId="3523783862" sldId="319"/>
            <ac:grpSpMk id="115" creationId="{5A5DC6D1-F0BE-4971-929F-95ABD31BB330}"/>
          </ac:grpSpMkLst>
        </pc:grpChg>
        <pc:grpChg chg="del mod">
          <ac:chgData name="Pavel Vondruska" userId="24a2312c-7ef1-48c2-8029-43e5bfc9aacb" providerId="ADAL" clId="{7159B00E-FCA5-48A1-919A-E417080C2BF7}" dt="2021-01-11T11:22:47.292" v="5967"/>
          <ac:grpSpMkLst>
            <pc:docMk/>
            <pc:sldMk cId="3523783862" sldId="319"/>
            <ac:grpSpMk id="117" creationId="{17F39803-09EE-4FC2-A76F-8B5543DB9588}"/>
          </ac:grpSpMkLst>
        </pc:grpChg>
        <pc:grpChg chg="del mod">
          <ac:chgData name="Pavel Vondruska" userId="24a2312c-7ef1-48c2-8029-43e5bfc9aacb" providerId="ADAL" clId="{7159B00E-FCA5-48A1-919A-E417080C2BF7}" dt="2021-01-11T11:22:51.982" v="5971"/>
          <ac:grpSpMkLst>
            <pc:docMk/>
            <pc:sldMk cId="3523783862" sldId="319"/>
            <ac:grpSpMk id="125" creationId="{AD677ADA-4CC0-47C8-976E-745E67A334B3}"/>
          </ac:grpSpMkLst>
        </pc:grpChg>
        <pc:grpChg chg="del mod">
          <ac:chgData name="Pavel Vondruska" userId="24a2312c-7ef1-48c2-8029-43e5bfc9aacb" providerId="ADAL" clId="{7159B00E-FCA5-48A1-919A-E417080C2BF7}" dt="2021-01-11T11:24:17.602" v="5994"/>
          <ac:grpSpMkLst>
            <pc:docMk/>
            <pc:sldMk cId="3523783862" sldId="319"/>
            <ac:grpSpMk id="129" creationId="{BFECAFCA-88EA-4CA0-94C2-613A10043551}"/>
          </ac:grpSpMkLst>
        </pc:grpChg>
        <pc:grpChg chg="del mod">
          <ac:chgData name="Pavel Vondruska" userId="24a2312c-7ef1-48c2-8029-43e5bfc9aacb" providerId="ADAL" clId="{7159B00E-FCA5-48A1-919A-E417080C2BF7}" dt="2021-01-11T11:24:17.602" v="5994"/>
          <ac:grpSpMkLst>
            <pc:docMk/>
            <pc:sldMk cId="3523783862" sldId="319"/>
            <ac:grpSpMk id="131" creationId="{60BC902F-B07C-48E2-AD05-DBF918AD6C6D}"/>
          </ac:grpSpMkLst>
        </pc:grpChg>
        <pc:grpChg chg="mod">
          <ac:chgData name="Pavel Vondruska" userId="24a2312c-7ef1-48c2-8029-43e5bfc9aacb" providerId="ADAL" clId="{7159B00E-FCA5-48A1-919A-E417080C2BF7}" dt="2021-01-11T11:23:06.061" v="5977"/>
          <ac:grpSpMkLst>
            <pc:docMk/>
            <pc:sldMk cId="3523783862" sldId="319"/>
            <ac:grpSpMk id="134" creationId="{394577B8-F9B3-41C1-A45C-D390AEE13FB5}"/>
          </ac:grpSpMkLst>
        </pc:grpChg>
        <pc:grpChg chg="del mod">
          <ac:chgData name="Pavel Vondruska" userId="24a2312c-7ef1-48c2-8029-43e5bfc9aacb" providerId="ADAL" clId="{7159B00E-FCA5-48A1-919A-E417080C2BF7}" dt="2021-01-11T11:24:17.602" v="5994"/>
          <ac:grpSpMkLst>
            <pc:docMk/>
            <pc:sldMk cId="3523783862" sldId="319"/>
            <ac:grpSpMk id="138" creationId="{E047DB40-7567-4D5B-9D86-665BE5579B69}"/>
          </ac:grpSpMkLst>
        </pc:grpChg>
        <pc:grpChg chg="mod">
          <ac:chgData name="Pavel Vondruska" userId="24a2312c-7ef1-48c2-8029-43e5bfc9aacb" providerId="ADAL" clId="{7159B00E-FCA5-48A1-919A-E417080C2BF7}" dt="2021-01-11T11:23:21.703" v="5985"/>
          <ac:grpSpMkLst>
            <pc:docMk/>
            <pc:sldMk cId="3523783862" sldId="319"/>
            <ac:grpSpMk id="141" creationId="{99A20C70-5CFE-46BA-9F8F-6C38D61E22A6}"/>
          </ac:grpSpMkLst>
        </pc:grpChg>
        <pc:grpChg chg="mod">
          <ac:chgData name="Pavel Vondruska" userId="24a2312c-7ef1-48c2-8029-43e5bfc9aacb" providerId="ADAL" clId="{7159B00E-FCA5-48A1-919A-E417080C2BF7}" dt="2021-01-11T11:25:31.135" v="6001"/>
          <ac:grpSpMkLst>
            <pc:docMk/>
            <pc:sldMk cId="3523783862" sldId="319"/>
            <ac:grpSpMk id="146" creationId="{57E6D1FA-B020-4686-B225-EA158281D965}"/>
          </ac:grpSpMkLst>
        </pc:grpChg>
        <pc:grpChg chg="del mod">
          <ac:chgData name="Pavel Vondruska" userId="24a2312c-7ef1-48c2-8029-43e5bfc9aacb" providerId="ADAL" clId="{7159B00E-FCA5-48A1-919A-E417080C2BF7}" dt="2021-01-11T11:25:43.839" v="6014"/>
          <ac:grpSpMkLst>
            <pc:docMk/>
            <pc:sldMk cId="3523783862" sldId="319"/>
            <ac:grpSpMk id="150" creationId="{C329A78D-96DB-46DC-8B73-59EF6E79E170}"/>
          </ac:grpSpMkLst>
        </pc:grpChg>
        <pc:grpChg chg="mod">
          <ac:chgData name="Pavel Vondruska" userId="24a2312c-7ef1-48c2-8029-43e5bfc9aacb" providerId="ADAL" clId="{7159B00E-FCA5-48A1-919A-E417080C2BF7}" dt="2021-01-11T11:25:41.008" v="6011"/>
          <ac:grpSpMkLst>
            <pc:docMk/>
            <pc:sldMk cId="3523783862" sldId="319"/>
            <ac:grpSpMk id="153" creationId="{DE1109F4-6549-4C45-BEDD-F773C969C764}"/>
          </ac:grpSpMkLst>
        </pc:grpChg>
        <pc:grpChg chg="del mod">
          <ac:chgData name="Pavel Vondruska" userId="24a2312c-7ef1-48c2-8029-43e5bfc9aacb" providerId="ADAL" clId="{7159B00E-FCA5-48A1-919A-E417080C2BF7}" dt="2021-01-11T11:25:47.695" v="6022"/>
          <ac:grpSpMkLst>
            <pc:docMk/>
            <pc:sldMk cId="3523783862" sldId="319"/>
            <ac:grpSpMk id="155" creationId="{7F939827-FDA5-4995-8911-7D7764BC97FA}"/>
          </ac:grpSpMkLst>
        </pc:grpChg>
        <pc:grpChg chg="del mod">
          <ac:chgData name="Pavel Vondruska" userId="24a2312c-7ef1-48c2-8029-43e5bfc9aacb" providerId="ADAL" clId="{7159B00E-FCA5-48A1-919A-E417080C2BF7}" dt="2021-01-11T11:26:02.588" v="6040"/>
          <ac:grpSpMkLst>
            <pc:docMk/>
            <pc:sldMk cId="3523783862" sldId="319"/>
            <ac:grpSpMk id="163" creationId="{21B062B9-9853-4137-B72F-2A3B4AC3BEFB}"/>
          </ac:grpSpMkLst>
        </pc:grpChg>
        <pc:grpChg chg="del mod">
          <ac:chgData name="Pavel Vondruska" userId="24a2312c-7ef1-48c2-8029-43e5bfc9aacb" providerId="ADAL" clId="{7159B00E-FCA5-48A1-919A-E417080C2BF7}" dt="2021-01-11T15:22:31.405" v="8144"/>
          <ac:grpSpMkLst>
            <pc:docMk/>
            <pc:sldMk cId="3523783862" sldId="319"/>
            <ac:grpSpMk id="166" creationId="{664D5754-C9ED-4823-A7EA-644B0725EA2B}"/>
          </ac:grpSpMkLst>
        </pc:grpChg>
        <pc:grpChg chg="del mod">
          <ac:chgData name="Pavel Vondruska" userId="24a2312c-7ef1-48c2-8029-43e5bfc9aacb" providerId="ADAL" clId="{7159B00E-FCA5-48A1-919A-E417080C2BF7}" dt="2021-01-11T15:22:45.384" v="8147"/>
          <ac:grpSpMkLst>
            <pc:docMk/>
            <pc:sldMk cId="3523783862" sldId="319"/>
            <ac:grpSpMk id="167" creationId="{41AF62DA-39EC-40F1-AD5E-16B88C9FFC62}"/>
          </ac:grpSpMkLst>
        </pc:grpChg>
        <pc:grpChg chg="mod">
          <ac:chgData name="Pavel Vondruska" userId="24a2312c-7ef1-48c2-8029-43e5bfc9aacb" providerId="ADAL" clId="{7159B00E-FCA5-48A1-919A-E417080C2BF7}" dt="2021-01-11T15:22:45.384" v="8147"/>
          <ac:grpSpMkLst>
            <pc:docMk/>
            <pc:sldMk cId="3523783862" sldId="319"/>
            <ac:grpSpMk id="170" creationId="{E1A9FA3E-CD1D-4696-8EE7-BAD93A61DBFE}"/>
          </ac:grpSpMkLst>
        </pc:grpChg>
        <pc:grpChg chg="del mod">
          <ac:chgData name="Pavel Vondruska" userId="24a2312c-7ef1-48c2-8029-43e5bfc9aacb" providerId="ADAL" clId="{7159B00E-FCA5-48A1-919A-E417080C2BF7}" dt="2021-01-11T11:26:16.426" v="6055"/>
          <ac:grpSpMkLst>
            <pc:docMk/>
            <pc:sldMk cId="3523783862" sldId="319"/>
            <ac:grpSpMk id="177" creationId="{777869F5-7388-4F54-BE3E-AEA21B92C203}"/>
          </ac:grpSpMkLst>
        </pc:grpChg>
        <pc:grpChg chg="del mod">
          <ac:chgData name="Pavel Vondruska" userId="24a2312c-7ef1-48c2-8029-43e5bfc9aacb" providerId="ADAL" clId="{7159B00E-FCA5-48A1-919A-E417080C2BF7}" dt="2021-01-11T15:22:58.527" v="8156"/>
          <ac:grpSpMkLst>
            <pc:docMk/>
            <pc:sldMk cId="3523783862" sldId="319"/>
            <ac:grpSpMk id="179" creationId="{8AAEDDF8-82B7-4EDF-B584-A40080471D77}"/>
          </ac:grpSpMkLst>
        </pc:grpChg>
        <pc:grpChg chg="del mod">
          <ac:chgData name="Pavel Vondruska" userId="24a2312c-7ef1-48c2-8029-43e5bfc9aacb" providerId="ADAL" clId="{7159B00E-FCA5-48A1-919A-E417080C2BF7}" dt="2021-01-11T11:26:09.320" v="6045"/>
          <ac:grpSpMkLst>
            <pc:docMk/>
            <pc:sldMk cId="3523783862" sldId="319"/>
            <ac:grpSpMk id="180" creationId="{99EAD466-DF34-43C2-B4F0-840F380EBE85}"/>
          </ac:grpSpMkLst>
        </pc:grpChg>
        <pc:grpChg chg="mod">
          <ac:chgData name="Pavel Vondruska" userId="24a2312c-7ef1-48c2-8029-43e5bfc9aacb" providerId="ADAL" clId="{7159B00E-FCA5-48A1-919A-E417080C2BF7}" dt="2021-01-11T11:26:09.320" v="6045"/>
          <ac:grpSpMkLst>
            <pc:docMk/>
            <pc:sldMk cId="3523783862" sldId="319"/>
            <ac:grpSpMk id="182" creationId="{75B7328F-F509-4D0A-9832-F93BB8146838}"/>
          </ac:grpSpMkLst>
        </pc:grpChg>
        <pc:grpChg chg="del mod">
          <ac:chgData name="Pavel Vondruska" userId="24a2312c-7ef1-48c2-8029-43e5bfc9aacb" providerId="ADAL" clId="{7159B00E-FCA5-48A1-919A-E417080C2BF7}" dt="2021-01-11T11:26:19.136" v="6058"/>
          <ac:grpSpMkLst>
            <pc:docMk/>
            <pc:sldMk cId="3523783862" sldId="319"/>
            <ac:grpSpMk id="190" creationId="{57E00547-4DB9-4474-BBB4-860123E487BA}"/>
          </ac:grpSpMkLst>
        </pc:grpChg>
        <pc:grpChg chg="del mod">
          <ac:chgData name="Pavel Vondruska" userId="24a2312c-7ef1-48c2-8029-43e5bfc9aacb" providerId="ADAL" clId="{7159B00E-FCA5-48A1-919A-E417080C2BF7}" dt="2021-01-11T11:26:40.491" v="6066"/>
          <ac:grpSpMkLst>
            <pc:docMk/>
            <pc:sldMk cId="3523783862" sldId="319"/>
            <ac:grpSpMk id="193" creationId="{22CEBB79-2382-44F6-A56B-664C8DB05BAB}"/>
          </ac:grpSpMkLst>
        </pc:grpChg>
        <pc:grpChg chg="del mod">
          <ac:chgData name="Pavel Vondruska" userId="24a2312c-7ef1-48c2-8029-43e5bfc9aacb" providerId="ADAL" clId="{7159B00E-FCA5-48A1-919A-E417080C2BF7}" dt="2021-01-11T15:23:04.795" v="8168"/>
          <ac:grpSpMkLst>
            <pc:docMk/>
            <pc:sldMk cId="3523783862" sldId="319"/>
            <ac:grpSpMk id="194" creationId="{03AEECA8-31FA-4169-BB50-79F75DFC041E}"/>
          </ac:grpSpMkLst>
        </pc:grpChg>
        <pc:grpChg chg="del mod">
          <ac:chgData name="Pavel Vondruska" userId="24a2312c-7ef1-48c2-8029-43e5bfc9aacb" providerId="ADAL" clId="{7159B00E-FCA5-48A1-919A-E417080C2BF7}" dt="2021-01-11T11:26:47.369" v="6070"/>
          <ac:grpSpMkLst>
            <pc:docMk/>
            <pc:sldMk cId="3523783862" sldId="319"/>
            <ac:grpSpMk id="198" creationId="{6CFC5015-7F16-4640-BDCD-976679D2DDC7}"/>
          </ac:grpSpMkLst>
        </pc:grpChg>
        <pc:grpChg chg="del mod">
          <ac:chgData name="Pavel Vondruska" userId="24a2312c-7ef1-48c2-8029-43e5bfc9aacb" providerId="ADAL" clId="{7159B00E-FCA5-48A1-919A-E417080C2BF7}" dt="2021-01-11T11:26:48.587" v="6072"/>
          <ac:grpSpMkLst>
            <pc:docMk/>
            <pc:sldMk cId="3523783862" sldId="319"/>
            <ac:grpSpMk id="202" creationId="{65E47F6A-D060-4BAE-88CB-0BE9FF19F501}"/>
          </ac:grpSpMkLst>
        </pc:grpChg>
        <pc:grpChg chg="del mod">
          <ac:chgData name="Pavel Vondruska" userId="24a2312c-7ef1-48c2-8029-43e5bfc9aacb" providerId="ADAL" clId="{7159B00E-FCA5-48A1-919A-E417080C2BF7}" dt="2021-01-11T11:28:41.728" v="6209"/>
          <ac:grpSpMkLst>
            <pc:docMk/>
            <pc:sldMk cId="3523783862" sldId="319"/>
            <ac:grpSpMk id="204" creationId="{B23F03C2-2435-46A7-8AF3-6053ED508125}"/>
          </ac:grpSpMkLst>
        </pc:grpChg>
        <pc:grpChg chg="del mod">
          <ac:chgData name="Pavel Vondruska" userId="24a2312c-7ef1-48c2-8029-43e5bfc9aacb" providerId="ADAL" clId="{7159B00E-FCA5-48A1-919A-E417080C2BF7}" dt="2021-01-11T11:27:09.863" v="6092"/>
          <ac:grpSpMkLst>
            <pc:docMk/>
            <pc:sldMk cId="3523783862" sldId="319"/>
            <ac:grpSpMk id="209" creationId="{DA543A10-2E83-4B14-8E4B-E9DA5CA1B33C}"/>
          </ac:grpSpMkLst>
        </pc:grpChg>
        <pc:grpChg chg="del mod">
          <ac:chgData name="Pavel Vondruska" userId="24a2312c-7ef1-48c2-8029-43e5bfc9aacb" providerId="ADAL" clId="{7159B00E-FCA5-48A1-919A-E417080C2BF7}" dt="2021-01-11T11:27:16.043" v="6102"/>
          <ac:grpSpMkLst>
            <pc:docMk/>
            <pc:sldMk cId="3523783862" sldId="319"/>
            <ac:grpSpMk id="224" creationId="{FA74E865-45C7-4881-826C-C6EE9E529797}"/>
          </ac:grpSpMkLst>
        </pc:grpChg>
        <pc:grpChg chg="del mod">
          <ac:chgData name="Pavel Vondruska" userId="24a2312c-7ef1-48c2-8029-43e5bfc9aacb" providerId="ADAL" clId="{7159B00E-FCA5-48A1-919A-E417080C2BF7}" dt="2021-01-11T11:28:59.867" v="6227"/>
          <ac:grpSpMkLst>
            <pc:docMk/>
            <pc:sldMk cId="3523783862" sldId="319"/>
            <ac:grpSpMk id="234" creationId="{8AADE310-EB30-48ED-B39F-FED2E56561E5}"/>
          </ac:grpSpMkLst>
        </pc:grpChg>
        <pc:grpChg chg="del mod">
          <ac:chgData name="Pavel Vondruska" userId="24a2312c-7ef1-48c2-8029-43e5bfc9aacb" providerId="ADAL" clId="{7159B00E-FCA5-48A1-919A-E417080C2BF7}" dt="2021-01-11T11:28:59.867" v="6227"/>
          <ac:grpSpMkLst>
            <pc:docMk/>
            <pc:sldMk cId="3523783862" sldId="319"/>
            <ac:grpSpMk id="242" creationId="{3599B02D-B6F1-4AC3-B14A-1FC8AA27582B}"/>
          </ac:grpSpMkLst>
        </pc:grpChg>
        <pc:grpChg chg="mod">
          <ac:chgData name="Pavel Vondruska" userId="24a2312c-7ef1-48c2-8029-43e5bfc9aacb" providerId="ADAL" clId="{7159B00E-FCA5-48A1-919A-E417080C2BF7}" dt="2021-01-11T15:23:04.795" v="8168"/>
          <ac:grpSpMkLst>
            <pc:docMk/>
            <pc:sldMk cId="3523783862" sldId="319"/>
            <ac:grpSpMk id="256" creationId="{02A5B40E-0293-4C70-AF7E-E85ABBE6150B}"/>
          </ac:grpSpMkLst>
        </pc:grpChg>
        <pc:grpChg chg="del mod">
          <ac:chgData name="Pavel Vondruska" userId="24a2312c-7ef1-48c2-8029-43e5bfc9aacb" providerId="ADAL" clId="{7159B00E-FCA5-48A1-919A-E417080C2BF7}" dt="2021-01-11T11:27:35.014" v="6127"/>
          <ac:grpSpMkLst>
            <pc:docMk/>
            <pc:sldMk cId="3523783862" sldId="319"/>
            <ac:grpSpMk id="256" creationId="{461B0DAE-236D-4C8A-AEE3-5FEA6301C551}"/>
          </ac:grpSpMkLst>
        </pc:grpChg>
        <pc:grpChg chg="del mod">
          <ac:chgData name="Pavel Vondruska" userId="24a2312c-7ef1-48c2-8029-43e5bfc9aacb" providerId="ADAL" clId="{7159B00E-FCA5-48A1-919A-E417080C2BF7}" dt="2021-01-11T11:27:41.413" v="6131"/>
          <ac:grpSpMkLst>
            <pc:docMk/>
            <pc:sldMk cId="3523783862" sldId="319"/>
            <ac:grpSpMk id="259" creationId="{BB779B06-9670-41B1-96CE-5980CA667E21}"/>
          </ac:grpSpMkLst>
        </pc:grpChg>
        <pc:grpChg chg="del mod">
          <ac:chgData name="Pavel Vondruska" userId="24a2312c-7ef1-48c2-8029-43e5bfc9aacb" providerId="ADAL" clId="{7159B00E-FCA5-48A1-919A-E417080C2BF7}" dt="2021-01-11T11:27:42.863" v="6134"/>
          <ac:grpSpMkLst>
            <pc:docMk/>
            <pc:sldMk cId="3523783862" sldId="319"/>
            <ac:grpSpMk id="261" creationId="{404F7A14-9EF0-48D2-9B6B-40D0B503E067}"/>
          </ac:grpSpMkLst>
        </pc:grpChg>
        <pc:grpChg chg="del mod">
          <ac:chgData name="Pavel Vondruska" userId="24a2312c-7ef1-48c2-8029-43e5bfc9aacb" providerId="ADAL" clId="{7159B00E-FCA5-48A1-919A-E417080C2BF7}" dt="2021-01-11T11:27:50.585" v="6149"/>
          <ac:grpSpMkLst>
            <pc:docMk/>
            <pc:sldMk cId="3523783862" sldId="319"/>
            <ac:grpSpMk id="264" creationId="{C622393A-487E-4031-8EEC-6EE77C2991C0}"/>
          </ac:grpSpMkLst>
        </pc:grpChg>
        <pc:grpChg chg="mod">
          <ac:chgData name="Pavel Vondruska" userId="24a2312c-7ef1-48c2-8029-43e5bfc9aacb" providerId="ADAL" clId="{7159B00E-FCA5-48A1-919A-E417080C2BF7}" dt="2021-01-11T11:27:47.008" v="6143"/>
          <ac:grpSpMkLst>
            <pc:docMk/>
            <pc:sldMk cId="3523783862" sldId="319"/>
            <ac:grpSpMk id="273" creationId="{5E725E9D-AA33-4F5B-A79E-E23C56DB2C04}"/>
          </ac:grpSpMkLst>
        </pc:grpChg>
        <pc:grpChg chg="del mod">
          <ac:chgData name="Pavel Vondruska" userId="24a2312c-7ef1-48c2-8029-43e5bfc9aacb" providerId="ADAL" clId="{7159B00E-FCA5-48A1-919A-E417080C2BF7}" dt="2021-01-11T11:28:51.467" v="6222"/>
          <ac:grpSpMkLst>
            <pc:docMk/>
            <pc:sldMk cId="3523783862" sldId="319"/>
            <ac:grpSpMk id="277" creationId="{8CC49E9E-F1F7-43FC-8EED-E89370AA5BC2}"/>
          </ac:grpSpMkLst>
        </pc:grpChg>
        <pc:grpChg chg="mod">
          <ac:chgData name="Pavel Vondruska" userId="24a2312c-7ef1-48c2-8029-43e5bfc9aacb" providerId="ADAL" clId="{7159B00E-FCA5-48A1-919A-E417080C2BF7}" dt="2021-01-11T11:27:52.745" v="6151"/>
          <ac:grpSpMkLst>
            <pc:docMk/>
            <pc:sldMk cId="3523783862" sldId="319"/>
            <ac:grpSpMk id="279" creationId="{31E0D3E9-6BA2-414F-AE6E-5CA6E207C3A4}"/>
          </ac:grpSpMkLst>
        </pc:grpChg>
        <pc:grpChg chg="del mod">
          <ac:chgData name="Pavel Vondruska" userId="24a2312c-7ef1-48c2-8029-43e5bfc9aacb" providerId="ADAL" clId="{7159B00E-FCA5-48A1-919A-E417080C2BF7}" dt="2021-01-11T11:28:13.147" v="6181"/>
          <ac:grpSpMkLst>
            <pc:docMk/>
            <pc:sldMk cId="3523783862" sldId="319"/>
            <ac:grpSpMk id="282" creationId="{2A64CDEE-B060-4B44-970D-240E438420E9}"/>
          </ac:grpSpMkLst>
        </pc:grpChg>
        <pc:grpChg chg="del mod">
          <ac:chgData name="Pavel Vondruska" userId="24a2312c-7ef1-48c2-8029-43e5bfc9aacb" providerId="ADAL" clId="{7159B00E-FCA5-48A1-919A-E417080C2BF7}" dt="2021-01-11T11:28:51.467" v="6222"/>
          <ac:grpSpMkLst>
            <pc:docMk/>
            <pc:sldMk cId="3523783862" sldId="319"/>
            <ac:grpSpMk id="308" creationId="{636035A0-0184-4091-818D-7CC8568BC709}"/>
          </ac:grpSpMkLst>
        </pc:grpChg>
        <pc:grpChg chg="del mod">
          <ac:chgData name="Pavel Vondruska" userId="24a2312c-7ef1-48c2-8029-43e5bfc9aacb" providerId="ADAL" clId="{7159B00E-FCA5-48A1-919A-E417080C2BF7}" dt="2021-01-11T15:23:17.958" v="8190"/>
          <ac:grpSpMkLst>
            <pc:docMk/>
            <pc:sldMk cId="3523783862" sldId="319"/>
            <ac:grpSpMk id="312" creationId="{1B37AB69-0C83-487C-A586-14719178A5DC}"/>
          </ac:grpSpMkLst>
        </pc:grpChg>
        <pc:grpChg chg="mod">
          <ac:chgData name="Pavel Vondruska" userId="24a2312c-7ef1-48c2-8029-43e5bfc9aacb" providerId="ADAL" clId="{7159B00E-FCA5-48A1-919A-E417080C2BF7}" dt="2021-01-11T11:28:24.847" v="6190"/>
          <ac:grpSpMkLst>
            <pc:docMk/>
            <pc:sldMk cId="3523783862" sldId="319"/>
            <ac:grpSpMk id="317" creationId="{0C285C60-DA31-4837-9945-1589714FBF8B}"/>
          </ac:grpSpMkLst>
        </pc:grpChg>
        <pc:grpChg chg="del mod">
          <ac:chgData name="Pavel Vondruska" userId="24a2312c-7ef1-48c2-8029-43e5bfc9aacb" providerId="ADAL" clId="{7159B00E-FCA5-48A1-919A-E417080C2BF7}" dt="2021-01-11T15:23:24.784" v="8205"/>
          <ac:grpSpMkLst>
            <pc:docMk/>
            <pc:sldMk cId="3523783862" sldId="319"/>
            <ac:grpSpMk id="321" creationId="{3F4CF442-1DC4-40C9-A9E3-EB7845371417}"/>
          </ac:grpSpMkLst>
        </pc:grpChg>
        <pc:grpChg chg="del mod">
          <ac:chgData name="Pavel Vondruska" userId="24a2312c-7ef1-48c2-8029-43e5bfc9aacb" providerId="ADAL" clId="{7159B00E-FCA5-48A1-919A-E417080C2BF7}" dt="2021-01-11T11:28:44.093" v="6212"/>
          <ac:grpSpMkLst>
            <pc:docMk/>
            <pc:sldMk cId="3523783862" sldId="319"/>
            <ac:grpSpMk id="321" creationId="{F23BFA58-F363-4CCD-9EA5-D625D0AA7841}"/>
          </ac:grpSpMkLst>
        </pc:grpChg>
        <pc:grpChg chg="del mod">
          <ac:chgData name="Pavel Vondruska" userId="24a2312c-7ef1-48c2-8029-43e5bfc9aacb" providerId="ADAL" clId="{7159B00E-FCA5-48A1-919A-E417080C2BF7}" dt="2021-01-11T11:28:51.467" v="6222"/>
          <ac:grpSpMkLst>
            <pc:docMk/>
            <pc:sldMk cId="3523783862" sldId="319"/>
            <ac:grpSpMk id="324" creationId="{77508E6C-2585-4585-AB40-18236B8B485B}"/>
          </ac:grpSpMkLst>
        </pc:grpChg>
        <pc:grpChg chg="mod">
          <ac:chgData name="Pavel Vondruska" userId="24a2312c-7ef1-48c2-8029-43e5bfc9aacb" providerId="ADAL" clId="{7159B00E-FCA5-48A1-919A-E417080C2BF7}" dt="2021-01-11T11:28:51.467" v="6222"/>
          <ac:grpSpMkLst>
            <pc:docMk/>
            <pc:sldMk cId="3523783862" sldId="319"/>
            <ac:grpSpMk id="334" creationId="{93814C92-CE9E-47E2-B40B-DDC70726BFD5}"/>
          </ac:grpSpMkLst>
        </pc:grpChg>
        <pc:grpChg chg="del mod">
          <ac:chgData name="Pavel Vondruska" userId="24a2312c-7ef1-48c2-8029-43e5bfc9aacb" providerId="ADAL" clId="{7159B00E-FCA5-48A1-919A-E417080C2BF7}" dt="2021-01-11T11:29:05.348" v="6237"/>
          <ac:grpSpMkLst>
            <pc:docMk/>
            <pc:sldMk cId="3523783862" sldId="319"/>
            <ac:grpSpMk id="339" creationId="{5A4A82D1-5232-436B-8F59-92F241FC3A49}"/>
          </ac:grpSpMkLst>
        </pc:grpChg>
        <pc:grpChg chg="mod">
          <ac:chgData name="Pavel Vondruska" userId="24a2312c-7ef1-48c2-8029-43e5bfc9aacb" providerId="ADAL" clId="{7159B00E-FCA5-48A1-919A-E417080C2BF7}" dt="2021-01-11T11:29:01.664" v="6230"/>
          <ac:grpSpMkLst>
            <pc:docMk/>
            <pc:sldMk cId="3523783862" sldId="319"/>
            <ac:grpSpMk id="342" creationId="{49937955-C996-4744-90D7-B4B0B7EB043D}"/>
          </ac:grpSpMkLst>
        </pc:grpChg>
        <pc:grpChg chg="del mod">
          <ac:chgData name="Pavel Vondruska" userId="24a2312c-7ef1-48c2-8029-43e5bfc9aacb" providerId="ADAL" clId="{7159B00E-FCA5-48A1-919A-E417080C2BF7}" dt="2021-01-11T11:29:10.841" v="6247"/>
          <ac:grpSpMkLst>
            <pc:docMk/>
            <pc:sldMk cId="3523783862" sldId="319"/>
            <ac:grpSpMk id="348" creationId="{691557B0-FEB3-406B-86D1-B5D41AA5CD93}"/>
          </ac:grpSpMkLst>
        </pc:grpChg>
        <pc:grpChg chg="del mod">
          <ac:chgData name="Pavel Vondruska" userId="24a2312c-7ef1-48c2-8029-43e5bfc9aacb" providerId="ADAL" clId="{7159B00E-FCA5-48A1-919A-E417080C2BF7}" dt="2021-01-11T11:29:17.664" v="6253"/>
          <ac:grpSpMkLst>
            <pc:docMk/>
            <pc:sldMk cId="3523783862" sldId="319"/>
            <ac:grpSpMk id="358" creationId="{B1578E1B-84AD-42B1-8DCC-E6B58430CE16}"/>
          </ac:grpSpMkLst>
        </pc:grpChg>
        <pc:grpChg chg="del mod">
          <ac:chgData name="Pavel Vondruska" userId="24a2312c-7ef1-48c2-8029-43e5bfc9aacb" providerId="ADAL" clId="{7159B00E-FCA5-48A1-919A-E417080C2BF7}" dt="2021-01-11T15:23:24.784" v="8205"/>
          <ac:grpSpMkLst>
            <pc:docMk/>
            <pc:sldMk cId="3523783862" sldId="319"/>
            <ac:grpSpMk id="361" creationId="{A9BFA7AF-F358-4252-8380-E3524BD277DB}"/>
          </ac:grpSpMkLst>
        </pc:grpChg>
        <pc:grpChg chg="del mod">
          <ac:chgData name="Pavel Vondruska" userId="24a2312c-7ef1-48c2-8029-43e5bfc9aacb" providerId="ADAL" clId="{7159B00E-FCA5-48A1-919A-E417080C2BF7}" dt="2021-01-11T11:29:17.664" v="6253"/>
          <ac:grpSpMkLst>
            <pc:docMk/>
            <pc:sldMk cId="3523783862" sldId="319"/>
            <ac:grpSpMk id="361" creationId="{EB2117D2-3BDF-4202-8291-11CA70EEF320}"/>
          </ac:grpSpMkLst>
        </pc:grpChg>
        <pc:grpChg chg="del mod">
          <ac:chgData name="Pavel Vondruska" userId="24a2312c-7ef1-48c2-8029-43e5bfc9aacb" providerId="ADAL" clId="{7159B00E-FCA5-48A1-919A-E417080C2BF7}" dt="2021-01-11T11:29:20.289" v="6255"/>
          <ac:grpSpMkLst>
            <pc:docMk/>
            <pc:sldMk cId="3523783862" sldId="319"/>
            <ac:grpSpMk id="364" creationId="{BDB3BC5E-6EC0-4BE5-9A81-F7033CDBA8F2}"/>
          </ac:grpSpMkLst>
        </pc:grpChg>
        <pc:grpChg chg="del mod">
          <ac:chgData name="Pavel Vondruska" userId="24a2312c-7ef1-48c2-8029-43e5bfc9aacb" providerId="ADAL" clId="{7159B00E-FCA5-48A1-919A-E417080C2BF7}" dt="2021-01-11T11:29:25.481" v="6263"/>
          <ac:grpSpMkLst>
            <pc:docMk/>
            <pc:sldMk cId="3523783862" sldId="319"/>
            <ac:grpSpMk id="366" creationId="{FE911017-D409-4EA1-895E-E7572216430C}"/>
          </ac:grpSpMkLst>
        </pc:grpChg>
        <pc:grpChg chg="mod">
          <ac:chgData name="Pavel Vondruska" userId="24a2312c-7ef1-48c2-8029-43e5bfc9aacb" providerId="ADAL" clId="{7159B00E-FCA5-48A1-919A-E417080C2BF7}" dt="2021-01-11T11:29:25.481" v="6263"/>
          <ac:grpSpMkLst>
            <pc:docMk/>
            <pc:sldMk cId="3523783862" sldId="319"/>
            <ac:grpSpMk id="374" creationId="{498E5272-6755-4C45-9506-1A78C5FF318F}"/>
          </ac:grpSpMkLst>
        </pc:grpChg>
        <pc:grpChg chg="mod">
          <ac:chgData name="Pavel Vondruska" userId="24a2312c-7ef1-48c2-8029-43e5bfc9aacb" providerId="ADAL" clId="{7159B00E-FCA5-48A1-919A-E417080C2BF7}" dt="2021-01-11T11:29:36.892" v="6266"/>
          <ac:grpSpMkLst>
            <pc:docMk/>
            <pc:sldMk cId="3523783862" sldId="319"/>
            <ac:grpSpMk id="377" creationId="{B77A1E19-B794-40AF-BB27-48D28A7BB862}"/>
          </ac:grpSpMkLst>
        </pc:grpChg>
        <pc:grpChg chg="mod">
          <ac:chgData name="Pavel Vondruska" userId="24a2312c-7ef1-48c2-8029-43e5bfc9aacb" providerId="ADAL" clId="{7159B00E-FCA5-48A1-919A-E417080C2BF7}" dt="2021-01-11T15:23:24.784" v="8205"/>
          <ac:grpSpMkLst>
            <pc:docMk/>
            <pc:sldMk cId="3523783862" sldId="319"/>
            <ac:grpSpMk id="380" creationId="{A6C96E93-2DD1-4C68-BDE7-CF9C27FBD8E6}"/>
          </ac:grpSpMkLst>
        </pc:grpChg>
        <pc:grpChg chg="del mod">
          <ac:chgData name="Pavel Vondruska" userId="24a2312c-7ef1-48c2-8029-43e5bfc9aacb" providerId="ADAL" clId="{7159B00E-FCA5-48A1-919A-E417080C2BF7}" dt="2021-01-11T15:23:47.500" v="8219"/>
          <ac:grpSpMkLst>
            <pc:docMk/>
            <pc:sldMk cId="3523783862" sldId="319"/>
            <ac:grpSpMk id="390" creationId="{2A1B31EB-F895-4342-8452-B44252DE01AD}"/>
          </ac:grpSpMkLst>
        </pc:grpChg>
        <pc:grpChg chg="del mod">
          <ac:chgData name="Pavel Vondruska" userId="24a2312c-7ef1-48c2-8029-43e5bfc9aacb" providerId="ADAL" clId="{7159B00E-FCA5-48A1-919A-E417080C2BF7}" dt="2021-01-11T15:24:01.657" v="8251"/>
          <ac:grpSpMkLst>
            <pc:docMk/>
            <pc:sldMk cId="3523783862" sldId="319"/>
            <ac:grpSpMk id="394" creationId="{BB774936-9611-408B-AEFF-9DB3BDD2BEAA}"/>
          </ac:grpSpMkLst>
        </pc:grpChg>
        <pc:grpChg chg="mod">
          <ac:chgData name="Pavel Vondruska" userId="24a2312c-7ef1-48c2-8029-43e5bfc9aacb" providerId="ADAL" clId="{7159B00E-FCA5-48A1-919A-E417080C2BF7}" dt="2021-01-11T15:24:01.657" v="8251"/>
          <ac:grpSpMkLst>
            <pc:docMk/>
            <pc:sldMk cId="3523783862" sldId="319"/>
            <ac:grpSpMk id="426" creationId="{6050049E-EF7D-4E5F-A4D6-7AAB13430D80}"/>
          </ac:grpSpMkLst>
        </pc:grpChg>
        <pc:grpChg chg="del mod">
          <ac:chgData name="Pavel Vondruska" userId="24a2312c-7ef1-48c2-8029-43e5bfc9aacb" providerId="ADAL" clId="{7159B00E-FCA5-48A1-919A-E417080C2BF7}" dt="2021-01-11T15:24:09.265" v="8253"/>
          <ac:grpSpMkLst>
            <pc:docMk/>
            <pc:sldMk cId="3523783862" sldId="319"/>
            <ac:grpSpMk id="427" creationId="{F3F8BA94-E987-4121-BF3F-66D260234502}"/>
          </ac:grpSpMkLst>
        </pc:grpChg>
        <pc:grpChg chg="del mod">
          <ac:chgData name="Pavel Vondruska" userId="24a2312c-7ef1-48c2-8029-43e5bfc9aacb" providerId="ADAL" clId="{7159B00E-FCA5-48A1-919A-E417080C2BF7}" dt="2021-01-11T15:24:14.610" v="8256"/>
          <ac:grpSpMkLst>
            <pc:docMk/>
            <pc:sldMk cId="3523783862" sldId="319"/>
            <ac:grpSpMk id="429" creationId="{2F568BBC-CB07-4D2D-93FE-D590D011AE1E}"/>
          </ac:grpSpMkLst>
        </pc:grpChg>
        <pc:grpChg chg="del mod">
          <ac:chgData name="Pavel Vondruska" userId="24a2312c-7ef1-48c2-8029-43e5bfc9aacb" providerId="ADAL" clId="{7159B00E-FCA5-48A1-919A-E417080C2BF7}" dt="2021-01-11T15:24:30.784" v="8261"/>
          <ac:grpSpMkLst>
            <pc:docMk/>
            <pc:sldMk cId="3523783862" sldId="319"/>
            <ac:grpSpMk id="432" creationId="{CE3AAB04-8E83-47BF-BDCF-27739527724B}"/>
          </ac:grpSpMkLst>
        </pc:grpChg>
        <pc:grpChg chg="mod">
          <ac:chgData name="Pavel Vondruska" userId="24a2312c-7ef1-48c2-8029-43e5bfc9aacb" providerId="ADAL" clId="{7159B00E-FCA5-48A1-919A-E417080C2BF7}" dt="2021-01-11T15:24:15.984" v="8259"/>
          <ac:grpSpMkLst>
            <pc:docMk/>
            <pc:sldMk cId="3523783862" sldId="319"/>
            <ac:grpSpMk id="435" creationId="{B473CFC6-0716-4842-905F-BDDC1BA41FF0}"/>
          </ac:grpSpMkLst>
        </pc:grpChg>
        <pc:grpChg chg="mod">
          <ac:chgData name="Pavel Vondruska" userId="24a2312c-7ef1-48c2-8029-43e5bfc9aacb" providerId="ADAL" clId="{7159B00E-FCA5-48A1-919A-E417080C2BF7}" dt="2021-01-11T15:24:30.784" v="8261"/>
          <ac:grpSpMkLst>
            <pc:docMk/>
            <pc:sldMk cId="3523783862" sldId="319"/>
            <ac:grpSpMk id="437" creationId="{DD7A6748-CD36-4018-B7B7-D77116D1A9E5}"/>
          </ac:grpSpMkLst>
        </pc:grpChg>
        <pc:grpChg chg="del mod">
          <ac:chgData name="Pavel Vondruska" userId="24a2312c-7ef1-48c2-8029-43e5bfc9aacb" providerId="ADAL" clId="{7159B00E-FCA5-48A1-919A-E417080C2BF7}" dt="2021-01-11T15:24:58.065" v="8275"/>
          <ac:grpSpMkLst>
            <pc:docMk/>
            <pc:sldMk cId="3523783862" sldId="319"/>
            <ac:grpSpMk id="448" creationId="{AB972A24-6B13-4483-A5AD-9D231DD348B4}"/>
          </ac:grpSpMkLst>
        </pc:grpChg>
        <pc:grpChg chg="mod">
          <ac:chgData name="Pavel Vondruska" userId="24a2312c-7ef1-48c2-8029-43e5bfc9aacb" providerId="ADAL" clId="{7159B00E-FCA5-48A1-919A-E417080C2BF7}" dt="2021-01-11T15:24:58.065" v="8275"/>
          <ac:grpSpMkLst>
            <pc:docMk/>
            <pc:sldMk cId="3523783862" sldId="319"/>
            <ac:grpSpMk id="451" creationId="{7CADB7D3-D487-40AD-9DC9-42F3BBD88203}"/>
          </ac:grpSpMkLst>
        </pc:grpChg>
        <pc:grpChg chg="del mod">
          <ac:chgData name="Pavel Vondruska" userId="24a2312c-7ef1-48c2-8029-43e5bfc9aacb" providerId="ADAL" clId="{7159B00E-FCA5-48A1-919A-E417080C2BF7}" dt="2021-01-11T15:25:28.367" v="8299"/>
          <ac:grpSpMkLst>
            <pc:docMk/>
            <pc:sldMk cId="3523783862" sldId="319"/>
            <ac:grpSpMk id="455" creationId="{E20F1F83-EE68-4D55-A564-922A1A5164D1}"/>
          </ac:grpSpMkLst>
        </pc:grpChg>
        <pc:grpChg chg="mod">
          <ac:chgData name="Pavel Vondruska" userId="24a2312c-7ef1-48c2-8029-43e5bfc9aacb" providerId="ADAL" clId="{7159B00E-FCA5-48A1-919A-E417080C2BF7}" dt="2021-01-11T15:25:15.737" v="8286"/>
          <ac:grpSpMkLst>
            <pc:docMk/>
            <pc:sldMk cId="3523783862" sldId="319"/>
            <ac:grpSpMk id="461" creationId="{E7CEA7F1-81BB-4960-BB52-49AC06F4F9D4}"/>
          </ac:grpSpMkLst>
        </pc:grpChg>
        <pc:grpChg chg="mod">
          <ac:chgData name="Pavel Vondruska" userId="24a2312c-7ef1-48c2-8029-43e5bfc9aacb" providerId="ADAL" clId="{7159B00E-FCA5-48A1-919A-E417080C2BF7}" dt="2021-01-11T15:25:23.894" v="8290"/>
          <ac:grpSpMkLst>
            <pc:docMk/>
            <pc:sldMk cId="3523783862" sldId="319"/>
            <ac:grpSpMk id="465" creationId="{85340B06-5E78-48B5-89A1-1552A06B9472}"/>
          </ac:grpSpMkLst>
        </pc:grpChg>
        <pc:grpChg chg="del mod">
          <ac:chgData name="Pavel Vondruska" userId="24a2312c-7ef1-48c2-8029-43e5bfc9aacb" providerId="ADAL" clId="{7159B00E-FCA5-48A1-919A-E417080C2BF7}" dt="2021-01-11T15:25:32.025" v="8305"/>
          <ac:grpSpMkLst>
            <pc:docMk/>
            <pc:sldMk cId="3523783862" sldId="319"/>
            <ac:grpSpMk id="471" creationId="{9A95ED92-F766-4287-8AB5-D5C40263F3F7}"/>
          </ac:grpSpMkLst>
        </pc:grpChg>
        <pc:grpChg chg="del mod">
          <ac:chgData name="Pavel Vondruska" userId="24a2312c-7ef1-48c2-8029-43e5bfc9aacb" providerId="ADAL" clId="{7159B00E-FCA5-48A1-919A-E417080C2BF7}" dt="2021-01-11T15:25:38.421" v="8321"/>
          <ac:grpSpMkLst>
            <pc:docMk/>
            <pc:sldMk cId="3523783862" sldId="319"/>
            <ac:grpSpMk id="477" creationId="{EE2BE5F3-E63A-4B07-BC06-5098B3C4C183}"/>
          </ac:grpSpMkLst>
        </pc:grpChg>
        <pc:grpChg chg="del mod">
          <ac:chgData name="Pavel Vondruska" userId="24a2312c-7ef1-48c2-8029-43e5bfc9aacb" providerId="ADAL" clId="{7159B00E-FCA5-48A1-919A-E417080C2BF7}" dt="2021-01-11T15:25:38.421" v="8321"/>
          <ac:grpSpMkLst>
            <pc:docMk/>
            <pc:sldMk cId="3523783862" sldId="319"/>
            <ac:grpSpMk id="493" creationId="{8B0EE2B4-9F2F-4510-B840-E79029F338C8}"/>
          </ac:grpSpMkLst>
        </pc:grpChg>
        <pc:grpChg chg="del mod">
          <ac:chgData name="Pavel Vondruska" userId="24a2312c-7ef1-48c2-8029-43e5bfc9aacb" providerId="ADAL" clId="{7159B00E-FCA5-48A1-919A-E417080C2BF7}" dt="2021-01-11T15:25:41.446" v="8323"/>
          <ac:grpSpMkLst>
            <pc:docMk/>
            <pc:sldMk cId="3523783862" sldId="319"/>
            <ac:grpSpMk id="494" creationId="{98A484A8-B484-4312-83DA-0D2B8F9C7F24}"/>
          </ac:grpSpMkLst>
        </pc:grpChg>
        <pc:grpChg chg="mod">
          <ac:chgData name="Pavel Vondruska" userId="24a2312c-7ef1-48c2-8029-43e5bfc9aacb" providerId="ADAL" clId="{7159B00E-FCA5-48A1-919A-E417080C2BF7}" dt="2021-01-11T15:25:41.446" v="8323"/>
          <ac:grpSpMkLst>
            <pc:docMk/>
            <pc:sldMk cId="3523783862" sldId="319"/>
            <ac:grpSpMk id="496" creationId="{5C23F007-3EC0-49C6-A488-495AE722B206}"/>
          </ac:grpSpMkLst>
        </pc:grpChg>
        <pc:grpChg chg="del mod">
          <ac:chgData name="Pavel Vondruska" userId="24a2312c-7ef1-48c2-8029-43e5bfc9aacb" providerId="ADAL" clId="{7159B00E-FCA5-48A1-919A-E417080C2BF7}" dt="2021-01-11T15:25:47.821" v="8337"/>
          <ac:grpSpMkLst>
            <pc:docMk/>
            <pc:sldMk cId="3523783862" sldId="319"/>
            <ac:grpSpMk id="502" creationId="{CD2B9738-1466-4ED6-8666-5CA03CEE11C1}"/>
          </ac:grpSpMkLst>
        </pc:grpChg>
        <pc:grpChg chg="mod">
          <ac:chgData name="Pavel Vondruska" userId="24a2312c-7ef1-48c2-8029-43e5bfc9aacb" providerId="ADAL" clId="{7159B00E-FCA5-48A1-919A-E417080C2BF7}" dt="2021-01-11T15:25:47.821" v="8337"/>
          <ac:grpSpMkLst>
            <pc:docMk/>
            <pc:sldMk cId="3523783862" sldId="319"/>
            <ac:grpSpMk id="510" creationId="{67F078FC-7E79-4554-8570-632FFBED51C2}"/>
          </ac:grpSpMkLst>
        </pc:grpChg>
        <pc:grpChg chg="mod">
          <ac:chgData name="Pavel Vondruska" userId="24a2312c-7ef1-48c2-8029-43e5bfc9aacb" providerId="ADAL" clId="{7159B00E-FCA5-48A1-919A-E417080C2BF7}" dt="2021-01-11T15:26:13.276" v="8346"/>
          <ac:grpSpMkLst>
            <pc:docMk/>
            <pc:sldMk cId="3523783862" sldId="319"/>
            <ac:grpSpMk id="519" creationId="{370CDCFB-C27E-4394-AADA-201945099F00}"/>
          </ac:grpSpMkLst>
        </pc:grpChg>
        <pc:grpChg chg="mod">
          <ac:chgData name="Pavel Vondruska" userId="24a2312c-7ef1-48c2-8029-43e5bfc9aacb" providerId="ADAL" clId="{7159B00E-FCA5-48A1-919A-E417080C2BF7}" dt="2021-01-11T15:26:19.295" v="8359"/>
          <ac:grpSpMkLst>
            <pc:docMk/>
            <pc:sldMk cId="3523783862" sldId="319"/>
            <ac:grpSpMk id="532" creationId="{8983114E-703C-4639-B9A9-8C7FA2D7D95B}"/>
          </ac:grpSpMkLst>
        </pc:grpChg>
        <pc:grpChg chg="mod">
          <ac:chgData name="Pavel Vondruska" userId="24a2312c-7ef1-48c2-8029-43e5bfc9aacb" providerId="ADAL" clId="{7159B00E-FCA5-48A1-919A-E417080C2BF7}" dt="2021-01-11T15:26:19.295" v="8359"/>
          <ac:grpSpMkLst>
            <pc:docMk/>
            <pc:sldMk cId="3523783862" sldId="319"/>
            <ac:grpSpMk id="533" creationId="{0A1FA3B4-BFDA-4419-8BFE-4E99D8F454E8}"/>
          </ac:grpSpMkLst>
        </pc:grpChg>
        <pc:picChg chg="del">
          <ac:chgData name="Pavel Vondruska" userId="24a2312c-7ef1-48c2-8029-43e5bfc9aacb" providerId="ADAL" clId="{7159B00E-FCA5-48A1-919A-E417080C2BF7}" dt="2021-01-11T15:25:11.356" v="8280" actId="478"/>
          <ac:picMkLst>
            <pc:docMk/>
            <pc:sldMk cId="3523783862" sldId="319"/>
            <ac:picMk id="5" creationId="{4C9287E5-02AE-4F5E-8C99-2E69D267604F}"/>
          </ac:picMkLst>
        </pc:picChg>
        <pc:inkChg chg="add del">
          <ac:chgData name="Pavel Vondruska" userId="24a2312c-7ef1-48c2-8029-43e5bfc9aacb" providerId="ADAL" clId="{7159B00E-FCA5-48A1-919A-E417080C2BF7}" dt="2021-01-11T11:15:28.772" v="5829" actId="9405"/>
          <ac:inkMkLst>
            <pc:docMk/>
            <pc:sldMk cId="3523783862" sldId="319"/>
            <ac:inkMk id="4" creationId="{7778070A-ABA2-4D30-B093-1391AE9B4B76}"/>
          </ac:inkMkLst>
        </pc:inkChg>
        <pc:inkChg chg="add del mod">
          <ac:chgData name="Pavel Vondruska" userId="24a2312c-7ef1-48c2-8029-43e5bfc9aacb" providerId="ADAL" clId="{7159B00E-FCA5-48A1-919A-E417080C2BF7}" dt="2021-01-11T14:24:31.347" v="7629" actId="9405"/>
          <ac:inkMkLst>
            <pc:docMk/>
            <pc:sldMk cId="3523783862" sldId="319"/>
            <ac:inkMk id="4" creationId="{88666D82-F497-4349-BC3E-C1E9DAF723D9}"/>
          </ac:inkMkLst>
        </pc:inkChg>
        <pc:inkChg chg="add del mod">
          <ac:chgData name="Pavel Vondruska" userId="24a2312c-7ef1-48c2-8029-43e5bfc9aacb" providerId="ADAL" clId="{7159B00E-FCA5-48A1-919A-E417080C2BF7}" dt="2021-01-11T14:24:31.116" v="7628" actId="9405"/>
          <ac:inkMkLst>
            <pc:docMk/>
            <pc:sldMk cId="3523783862" sldId="319"/>
            <ac:inkMk id="6" creationId="{04E62572-8298-45FF-A6D3-242E864E6D72}"/>
          </ac:inkMkLst>
        </pc:inkChg>
        <pc:inkChg chg="add del mod">
          <ac:chgData name="Pavel Vondruska" userId="24a2312c-7ef1-48c2-8029-43e5bfc9aacb" providerId="ADAL" clId="{7159B00E-FCA5-48A1-919A-E417080C2BF7}" dt="2021-01-11T11:15:36.805" v="5834" actId="9405"/>
          <ac:inkMkLst>
            <pc:docMk/>
            <pc:sldMk cId="3523783862" sldId="319"/>
            <ac:inkMk id="6" creationId="{8B1934EC-E335-4378-939A-F7736E83B7EE}"/>
          </ac:inkMkLst>
        </pc:inkChg>
        <pc:inkChg chg="add del mod">
          <ac:chgData name="Pavel Vondruska" userId="24a2312c-7ef1-48c2-8029-43e5bfc9aacb" providerId="ADAL" clId="{7159B00E-FCA5-48A1-919A-E417080C2BF7}" dt="2021-01-11T11:15:34.690" v="5833" actId="9405"/>
          <ac:inkMkLst>
            <pc:docMk/>
            <pc:sldMk cId="3523783862" sldId="319"/>
            <ac:inkMk id="7" creationId="{5F73A0AF-A585-4062-8DB1-8900BDD7AC3D}"/>
          </ac:inkMkLst>
        </pc:inkChg>
        <pc:inkChg chg="add del mod">
          <ac:chgData name="Pavel Vondruska" userId="24a2312c-7ef1-48c2-8029-43e5bfc9aacb" providerId="ADAL" clId="{7159B00E-FCA5-48A1-919A-E417080C2BF7}" dt="2021-01-11T14:24:30.862" v="7627" actId="9405"/>
          <ac:inkMkLst>
            <pc:docMk/>
            <pc:sldMk cId="3523783862" sldId="319"/>
            <ac:inkMk id="7" creationId="{81FE27D6-C323-4E8A-B74B-B3F87690A543}"/>
          </ac:inkMkLst>
        </pc:inkChg>
        <pc:inkChg chg="add del mod">
          <ac:chgData name="Pavel Vondruska" userId="24a2312c-7ef1-48c2-8029-43e5bfc9aacb" providerId="ADAL" clId="{7159B00E-FCA5-48A1-919A-E417080C2BF7}" dt="2021-01-11T14:24:30.514" v="7626" actId="9405"/>
          <ac:inkMkLst>
            <pc:docMk/>
            <pc:sldMk cId="3523783862" sldId="319"/>
            <ac:inkMk id="8" creationId="{FE5B4C0E-539B-44BA-89B0-C7422DED53CE}"/>
          </ac:inkMkLst>
        </pc:inkChg>
        <pc:inkChg chg="add del mod">
          <ac:chgData name="Pavel Vondruska" userId="24a2312c-7ef1-48c2-8029-43e5bfc9aacb" providerId="ADAL" clId="{7159B00E-FCA5-48A1-919A-E417080C2BF7}" dt="2021-01-11T14:24:30.260" v="7625" actId="9405"/>
          <ac:inkMkLst>
            <pc:docMk/>
            <pc:sldMk cId="3523783862" sldId="319"/>
            <ac:inkMk id="9" creationId="{B8604174-20AC-49F1-A9AE-DAA1E53CA13C}"/>
          </ac:inkMkLst>
        </pc:inkChg>
        <pc:inkChg chg="add del">
          <ac:chgData name="Pavel Vondruska" userId="24a2312c-7ef1-48c2-8029-43e5bfc9aacb" providerId="ADAL" clId="{7159B00E-FCA5-48A1-919A-E417080C2BF7}" dt="2021-01-11T11:16:22.988" v="5836" actId="9405"/>
          <ac:inkMkLst>
            <pc:docMk/>
            <pc:sldMk cId="3523783862" sldId="319"/>
            <ac:inkMk id="10" creationId="{86903EE5-7AFC-40BD-92A6-A9CEE6C21700}"/>
          </ac:inkMkLst>
        </pc:inkChg>
        <pc:inkChg chg="add del mod">
          <ac:chgData name="Pavel Vondruska" userId="24a2312c-7ef1-48c2-8029-43e5bfc9aacb" providerId="ADAL" clId="{7159B00E-FCA5-48A1-919A-E417080C2BF7}" dt="2021-01-11T14:24:29.960" v="7624" actId="9405"/>
          <ac:inkMkLst>
            <pc:docMk/>
            <pc:sldMk cId="3523783862" sldId="319"/>
            <ac:inkMk id="10" creationId="{AD1C3C90-F195-4DC0-A806-EBA618D201ED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11" creationId="{443BEE5B-D8E5-4F5D-84C2-4C699AAE7C6B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12" creationId="{2F4B16F6-3C75-4F0C-9FC0-F9908793B330}"/>
          </ac:inkMkLst>
        </pc:inkChg>
        <pc:inkChg chg="add">
          <ac:chgData name="Pavel Vondruska" userId="24a2312c-7ef1-48c2-8029-43e5bfc9aacb" providerId="ADAL" clId="{7159B00E-FCA5-48A1-919A-E417080C2BF7}" dt="2021-01-11T15:20:34.772" v="8065" actId="9405"/>
          <ac:inkMkLst>
            <pc:docMk/>
            <pc:sldMk cId="3523783862" sldId="319"/>
            <ac:inkMk id="12" creationId="{D7A697C4-C54A-4873-9466-6165C5A1B8F0}"/>
          </ac:inkMkLst>
        </pc:inkChg>
        <pc:inkChg chg="add">
          <ac:chgData name="Pavel Vondruska" userId="24a2312c-7ef1-48c2-8029-43e5bfc9aacb" providerId="ADAL" clId="{7159B00E-FCA5-48A1-919A-E417080C2BF7}" dt="2021-01-11T15:20:38.284" v="8066" actId="9405"/>
          <ac:inkMkLst>
            <pc:docMk/>
            <pc:sldMk cId="3523783862" sldId="319"/>
            <ac:inkMk id="13" creationId="{2D39B9B2-4F87-434C-A24A-D64036394751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13" creationId="{6F1D7C09-C65D-4676-9547-4F5A4F67E090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14" creationId="{33DFE5F4-C18F-4ADD-A771-02B74C22D7D4}"/>
          </ac:inkMkLst>
        </pc:inkChg>
        <pc:inkChg chg="add">
          <ac:chgData name="Pavel Vondruska" userId="24a2312c-7ef1-48c2-8029-43e5bfc9aacb" providerId="ADAL" clId="{7159B00E-FCA5-48A1-919A-E417080C2BF7}" dt="2021-01-11T15:20:38.951" v="8067" actId="9405"/>
          <ac:inkMkLst>
            <pc:docMk/>
            <pc:sldMk cId="3523783862" sldId="319"/>
            <ac:inkMk id="14" creationId="{4B973958-58C2-4DFD-AC0D-38EE4A5BD3F0}"/>
          </ac:inkMkLst>
        </pc:inkChg>
        <pc:inkChg chg="add">
          <ac:chgData name="Pavel Vondruska" userId="24a2312c-7ef1-48c2-8029-43e5bfc9aacb" providerId="ADAL" clId="{7159B00E-FCA5-48A1-919A-E417080C2BF7}" dt="2021-01-11T15:20:41.299" v="8068" actId="9405"/>
          <ac:inkMkLst>
            <pc:docMk/>
            <pc:sldMk cId="3523783862" sldId="319"/>
            <ac:inkMk id="15" creationId="{8E4D3C8C-425A-4C4F-BD3D-46C5084CDF5F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15" creationId="{B617251D-17BE-406E-9E00-C588C75E8EFB}"/>
          </ac:inkMkLst>
        </pc:inkChg>
        <pc:inkChg chg="add mod">
          <ac:chgData name="Pavel Vondruska" userId="24a2312c-7ef1-48c2-8029-43e5bfc9aacb" providerId="ADAL" clId="{7159B00E-FCA5-48A1-919A-E417080C2BF7}" dt="2021-01-11T15:21:06.399" v="8080"/>
          <ac:inkMkLst>
            <pc:docMk/>
            <pc:sldMk cId="3523783862" sldId="319"/>
            <ac:inkMk id="16" creationId="{7AE322E2-143B-45B2-A830-C8F0A0CA6C89}"/>
          </ac:inkMkLst>
        </pc:inkChg>
        <pc:inkChg chg="add del mod">
          <ac:chgData name="Pavel Vondruska" userId="24a2312c-7ef1-48c2-8029-43e5bfc9aacb" providerId="ADAL" clId="{7159B00E-FCA5-48A1-919A-E417080C2BF7}" dt="2021-01-11T11:21:59.436" v="5934"/>
          <ac:inkMkLst>
            <pc:docMk/>
            <pc:sldMk cId="3523783862" sldId="319"/>
            <ac:inkMk id="16" creationId="{E6E49237-C315-4DAB-95D7-3E3606B982E7}"/>
          </ac:inkMkLst>
        </pc:inkChg>
        <pc:inkChg chg="add mod">
          <ac:chgData name="Pavel Vondruska" userId="24a2312c-7ef1-48c2-8029-43e5bfc9aacb" providerId="ADAL" clId="{7159B00E-FCA5-48A1-919A-E417080C2BF7}" dt="2021-01-11T15:21:06.399" v="8080"/>
          <ac:inkMkLst>
            <pc:docMk/>
            <pc:sldMk cId="3523783862" sldId="319"/>
            <ac:inkMk id="17" creationId="{A6178577-3D11-465D-9319-973A5F728BAA}"/>
          </ac:inkMkLst>
        </pc:inkChg>
        <pc:inkChg chg="add del mod">
          <ac:chgData name="Pavel Vondruska" userId="24a2312c-7ef1-48c2-8029-43e5bfc9aacb" providerId="ADAL" clId="{7159B00E-FCA5-48A1-919A-E417080C2BF7}" dt="2021-01-11T11:24:17.602" v="5994"/>
          <ac:inkMkLst>
            <pc:docMk/>
            <pc:sldMk cId="3523783862" sldId="319"/>
            <ac:inkMk id="18" creationId="{5E3EF356-1797-4319-BF33-331F22C1DBA0}"/>
          </ac:inkMkLst>
        </pc:inkChg>
        <pc:inkChg chg="add mod">
          <ac:chgData name="Pavel Vondruska" userId="24a2312c-7ef1-48c2-8029-43e5bfc9aacb" providerId="ADAL" clId="{7159B00E-FCA5-48A1-919A-E417080C2BF7}" dt="2021-01-11T15:21:06.399" v="8080"/>
          <ac:inkMkLst>
            <pc:docMk/>
            <pc:sldMk cId="3523783862" sldId="319"/>
            <ac:inkMk id="18" creationId="{61EE7406-74E3-4270-8BDB-B372365C9D18}"/>
          </ac:inkMkLst>
        </pc:inkChg>
        <pc:inkChg chg="add mod">
          <ac:chgData name="Pavel Vondruska" userId="24a2312c-7ef1-48c2-8029-43e5bfc9aacb" providerId="ADAL" clId="{7159B00E-FCA5-48A1-919A-E417080C2BF7}" dt="2021-01-11T15:21:06.399" v="8080"/>
          <ac:inkMkLst>
            <pc:docMk/>
            <pc:sldMk cId="3523783862" sldId="319"/>
            <ac:inkMk id="19" creationId="{E4627F17-F2E1-4941-9CC4-E48AC54A416F}"/>
          </ac:inkMkLst>
        </pc:inkChg>
        <pc:inkChg chg="add mod">
          <ac:chgData name="Pavel Vondruska" userId="24a2312c-7ef1-48c2-8029-43e5bfc9aacb" providerId="ADAL" clId="{7159B00E-FCA5-48A1-919A-E417080C2BF7}" dt="2021-01-11T15:21:06.399" v="8080"/>
          <ac:inkMkLst>
            <pc:docMk/>
            <pc:sldMk cId="3523783862" sldId="319"/>
            <ac:inkMk id="20" creationId="{E08B4229-E863-4E22-91B0-3D23BF469B35}"/>
          </ac:inkMkLst>
        </pc:inkChg>
        <pc:inkChg chg="add del mod">
          <ac:chgData name="Pavel Vondruska" userId="24a2312c-7ef1-48c2-8029-43e5bfc9aacb" providerId="ADAL" clId="{7159B00E-FCA5-48A1-919A-E417080C2BF7}" dt="2021-01-11T11:24:17.602" v="5994"/>
          <ac:inkMkLst>
            <pc:docMk/>
            <pc:sldMk cId="3523783862" sldId="319"/>
            <ac:inkMk id="20" creationId="{EE7249E8-CDC6-4B31-80CA-9A579434A1D8}"/>
          </ac:inkMkLst>
        </pc:inkChg>
        <pc:inkChg chg="add del mod">
          <ac:chgData name="Pavel Vondruska" userId="24a2312c-7ef1-48c2-8029-43e5bfc9aacb" providerId="ADAL" clId="{7159B00E-FCA5-48A1-919A-E417080C2BF7}" dt="2021-01-11T11:24:17.602" v="5994"/>
          <ac:inkMkLst>
            <pc:docMk/>
            <pc:sldMk cId="3523783862" sldId="319"/>
            <ac:inkMk id="21" creationId="{4CC8D722-39E5-403A-B2F9-30D3C395F1BE}"/>
          </ac:inkMkLst>
        </pc:inkChg>
        <pc:inkChg chg="add mod">
          <ac:chgData name="Pavel Vondruska" userId="24a2312c-7ef1-48c2-8029-43e5bfc9aacb" providerId="ADAL" clId="{7159B00E-FCA5-48A1-919A-E417080C2BF7}" dt="2021-01-11T15:21:06.399" v="8080"/>
          <ac:inkMkLst>
            <pc:docMk/>
            <pc:sldMk cId="3523783862" sldId="319"/>
            <ac:inkMk id="22" creationId="{578E93C8-3FB3-41DD-B9CA-D89BEC60C0C4}"/>
          </ac:inkMkLst>
        </pc:inkChg>
        <pc:inkChg chg="add del mod">
          <ac:chgData name="Pavel Vondruska" userId="24a2312c-7ef1-48c2-8029-43e5bfc9aacb" providerId="ADAL" clId="{7159B00E-FCA5-48A1-919A-E417080C2BF7}" dt="2021-01-11T11:24:17.602" v="5994"/>
          <ac:inkMkLst>
            <pc:docMk/>
            <pc:sldMk cId="3523783862" sldId="319"/>
            <ac:inkMk id="22" creationId="{DAAA9FDF-98A2-497D-A08D-35594813EEAE}"/>
          </ac:inkMkLst>
        </pc:inkChg>
        <pc:inkChg chg="add mod">
          <ac:chgData name="Pavel Vondruska" userId="24a2312c-7ef1-48c2-8029-43e5bfc9aacb" providerId="ADAL" clId="{7159B00E-FCA5-48A1-919A-E417080C2BF7}" dt="2021-01-11T15:21:06.399" v="8080"/>
          <ac:inkMkLst>
            <pc:docMk/>
            <pc:sldMk cId="3523783862" sldId="319"/>
            <ac:inkMk id="23" creationId="{18B2E605-5AB4-4739-BD12-5B8D359B3087}"/>
          </ac:inkMkLst>
        </pc:inkChg>
        <pc:inkChg chg="add del mod">
          <ac:chgData name="Pavel Vondruska" userId="24a2312c-7ef1-48c2-8029-43e5bfc9aacb" providerId="ADAL" clId="{7159B00E-FCA5-48A1-919A-E417080C2BF7}" dt="2021-01-11T11:24:17.602" v="5994"/>
          <ac:inkMkLst>
            <pc:docMk/>
            <pc:sldMk cId="3523783862" sldId="319"/>
            <ac:inkMk id="23" creationId="{8BBC904A-7FC2-438C-A39A-F76E6FE3F056}"/>
          </ac:inkMkLst>
        </pc:inkChg>
        <pc:inkChg chg="add del mod">
          <ac:chgData name="Pavel Vondruska" userId="24a2312c-7ef1-48c2-8029-43e5bfc9aacb" providerId="ADAL" clId="{7159B00E-FCA5-48A1-919A-E417080C2BF7}" dt="2021-01-11T11:24:17.602" v="5994"/>
          <ac:inkMkLst>
            <pc:docMk/>
            <pc:sldMk cId="3523783862" sldId="319"/>
            <ac:inkMk id="24" creationId="{1BCDE5F1-E748-4322-AF08-EBD73C9E8542}"/>
          </ac:inkMkLst>
        </pc:inkChg>
        <pc:inkChg chg="add del mod">
          <ac:chgData name="Pavel Vondruska" userId="24a2312c-7ef1-48c2-8029-43e5bfc9aacb" providerId="ADAL" clId="{7159B00E-FCA5-48A1-919A-E417080C2BF7}" dt="2021-01-11T11:24:17.602" v="5994"/>
          <ac:inkMkLst>
            <pc:docMk/>
            <pc:sldMk cId="3523783862" sldId="319"/>
            <ac:inkMk id="25" creationId="{30A5689D-43CA-4E99-A6A7-D84648454D79}"/>
          </ac:inkMkLst>
        </pc:inkChg>
        <pc:inkChg chg="add mod">
          <ac:chgData name="Pavel Vondruska" userId="24a2312c-7ef1-48c2-8029-43e5bfc9aacb" providerId="ADAL" clId="{7159B00E-FCA5-48A1-919A-E417080C2BF7}" dt="2021-01-11T15:21:06.399" v="8080"/>
          <ac:inkMkLst>
            <pc:docMk/>
            <pc:sldMk cId="3523783862" sldId="319"/>
            <ac:inkMk id="25" creationId="{C9259959-884F-461A-8053-53A90CA7487E}"/>
          </ac:inkMkLst>
        </pc:inkChg>
        <pc:inkChg chg="add del mod">
          <ac:chgData name="Pavel Vondruska" userId="24a2312c-7ef1-48c2-8029-43e5bfc9aacb" providerId="ADAL" clId="{7159B00E-FCA5-48A1-919A-E417080C2BF7}" dt="2021-01-11T11:24:17.602" v="5994"/>
          <ac:inkMkLst>
            <pc:docMk/>
            <pc:sldMk cId="3523783862" sldId="319"/>
            <ac:inkMk id="26" creationId="{03966FD0-AC16-41BD-AB13-36434BE0BE18}"/>
          </ac:inkMkLst>
        </pc:inkChg>
        <pc:inkChg chg="add mod">
          <ac:chgData name="Pavel Vondruska" userId="24a2312c-7ef1-48c2-8029-43e5bfc9aacb" providerId="ADAL" clId="{7159B00E-FCA5-48A1-919A-E417080C2BF7}" dt="2021-01-11T15:21:06.399" v="8080"/>
          <ac:inkMkLst>
            <pc:docMk/>
            <pc:sldMk cId="3523783862" sldId="319"/>
            <ac:inkMk id="26" creationId="{FA19AC30-3E5F-4923-9EE8-64BC3A830F69}"/>
          </ac:inkMkLst>
        </pc:inkChg>
        <pc:inkChg chg="add">
          <ac:chgData name="Pavel Vondruska" userId="24a2312c-7ef1-48c2-8029-43e5bfc9aacb" providerId="ADAL" clId="{7159B00E-FCA5-48A1-919A-E417080C2BF7}" dt="2021-01-11T15:21:08.333" v="8081" actId="9405"/>
          <ac:inkMkLst>
            <pc:docMk/>
            <pc:sldMk cId="3523783862" sldId="319"/>
            <ac:inkMk id="28" creationId="{B6958E9B-AB5B-452E-807C-4B62A9DEEDC9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28" creationId="{DF776E35-5BD0-4B11-88C3-0A3D23E42A40}"/>
          </ac:inkMkLst>
        </pc:inkChg>
        <pc:inkChg chg="add">
          <ac:chgData name="Pavel Vondruska" userId="24a2312c-7ef1-48c2-8029-43e5bfc9aacb" providerId="ADAL" clId="{7159B00E-FCA5-48A1-919A-E417080C2BF7}" dt="2021-01-11T15:21:10.067" v="8082" actId="9405"/>
          <ac:inkMkLst>
            <pc:docMk/>
            <pc:sldMk cId="3523783862" sldId="319"/>
            <ac:inkMk id="29" creationId="{9C4930B4-5A80-46ED-89B3-59F9BDA392A8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29" creationId="{B61EAA86-8872-492D-B790-956C02B13C28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30" creationId="{5A0A9F7B-8024-4313-9DE1-5AC0EF072DE5}"/>
          </ac:inkMkLst>
        </pc:inkChg>
        <pc:inkChg chg="add">
          <ac:chgData name="Pavel Vondruska" userId="24a2312c-7ef1-48c2-8029-43e5bfc9aacb" providerId="ADAL" clId="{7159B00E-FCA5-48A1-919A-E417080C2BF7}" dt="2021-01-11T15:21:33.384" v="8083" actId="9405"/>
          <ac:inkMkLst>
            <pc:docMk/>
            <pc:sldMk cId="3523783862" sldId="319"/>
            <ac:inkMk id="30" creationId="{A7E1F1EB-9BED-4276-9058-F169E5FFEEC7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31" creationId="{4514C782-6CF7-4FB4-9A2C-0CD8D44FFAE8}"/>
          </ac:inkMkLst>
        </pc:inkChg>
        <pc:inkChg chg="add">
          <ac:chgData name="Pavel Vondruska" userId="24a2312c-7ef1-48c2-8029-43e5bfc9aacb" providerId="ADAL" clId="{7159B00E-FCA5-48A1-919A-E417080C2BF7}" dt="2021-01-11T15:21:34.349" v="8084" actId="9405"/>
          <ac:inkMkLst>
            <pc:docMk/>
            <pc:sldMk cId="3523783862" sldId="319"/>
            <ac:inkMk id="31" creationId="{816EDB9C-1EA4-4FF8-A820-9B358A77AEAA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32" creationId="{1CFC2D17-7F9C-4840-9101-9B2DC5B5F9B7}"/>
          </ac:inkMkLst>
        </pc:inkChg>
        <pc:inkChg chg="add del">
          <ac:chgData name="Pavel Vondruska" userId="24a2312c-7ef1-48c2-8029-43e5bfc9aacb" providerId="ADAL" clId="{7159B00E-FCA5-48A1-919A-E417080C2BF7}" dt="2021-01-11T15:22:02.108" v="8086" actId="9405"/>
          <ac:inkMkLst>
            <pc:docMk/>
            <pc:sldMk cId="3523783862" sldId="319"/>
            <ac:inkMk id="32" creationId="{8A677CEE-770F-4BB0-8A9F-6ED6D14F2824}"/>
          </ac:inkMkLst>
        </pc:inkChg>
        <pc:inkChg chg="add mod">
          <ac:chgData name="Pavel Vondruska" userId="24a2312c-7ef1-48c2-8029-43e5bfc9aacb" providerId="ADAL" clId="{7159B00E-FCA5-48A1-919A-E417080C2BF7}" dt="2021-01-11T15:22:08.305" v="8099"/>
          <ac:inkMkLst>
            <pc:docMk/>
            <pc:sldMk cId="3523783862" sldId="319"/>
            <ac:inkMk id="33" creationId="{017980B6-4ABF-4E10-A998-6FEC6A6652CE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33" creationId="{68F6448D-9083-4F02-9EF0-093CE767F0F6}"/>
          </ac:inkMkLst>
        </pc:inkChg>
        <pc:inkChg chg="add mod">
          <ac:chgData name="Pavel Vondruska" userId="24a2312c-7ef1-48c2-8029-43e5bfc9aacb" providerId="ADAL" clId="{7159B00E-FCA5-48A1-919A-E417080C2BF7}" dt="2021-01-11T15:22:08.305" v="8099"/>
          <ac:inkMkLst>
            <pc:docMk/>
            <pc:sldMk cId="3523783862" sldId="319"/>
            <ac:inkMk id="34" creationId="{7C7E34B5-2968-42A6-8AFB-83EA6B98CB08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34" creationId="{8A85CF32-D415-4EC3-AB60-843FFA713504}"/>
          </ac:inkMkLst>
        </pc:inkChg>
        <pc:inkChg chg="add mod">
          <ac:chgData name="Pavel Vondruska" userId="24a2312c-7ef1-48c2-8029-43e5bfc9aacb" providerId="ADAL" clId="{7159B00E-FCA5-48A1-919A-E417080C2BF7}" dt="2021-01-11T15:22:08.305" v="8099"/>
          <ac:inkMkLst>
            <pc:docMk/>
            <pc:sldMk cId="3523783862" sldId="319"/>
            <ac:inkMk id="35" creationId="{60BD2C40-5EA3-474E-BED4-73162DE09BCD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35" creationId="{BC563FBF-0213-49DB-B360-EF056E37CC88}"/>
          </ac:inkMkLst>
        </pc:inkChg>
        <pc:inkChg chg="add mod">
          <ac:chgData name="Pavel Vondruska" userId="24a2312c-7ef1-48c2-8029-43e5bfc9aacb" providerId="ADAL" clId="{7159B00E-FCA5-48A1-919A-E417080C2BF7}" dt="2021-01-11T15:22:08.305" v="8099"/>
          <ac:inkMkLst>
            <pc:docMk/>
            <pc:sldMk cId="3523783862" sldId="319"/>
            <ac:inkMk id="36" creationId="{628D3286-E17C-4F4E-911A-779B17701388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36" creationId="{DAC5EA06-6538-4C08-8950-981EB57C3F0B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37" creationId="{178812C1-EF03-421C-A628-281234175223}"/>
          </ac:inkMkLst>
        </pc:inkChg>
        <pc:inkChg chg="add mod">
          <ac:chgData name="Pavel Vondruska" userId="24a2312c-7ef1-48c2-8029-43e5bfc9aacb" providerId="ADAL" clId="{7159B00E-FCA5-48A1-919A-E417080C2BF7}" dt="2021-01-11T15:22:08.305" v="8099"/>
          <ac:inkMkLst>
            <pc:docMk/>
            <pc:sldMk cId="3523783862" sldId="319"/>
            <ac:inkMk id="37" creationId="{254F5487-572B-4FDA-BFCC-A60460227292}"/>
          </ac:inkMkLst>
        </pc:inkChg>
        <pc:inkChg chg="add mod">
          <ac:chgData name="Pavel Vondruska" userId="24a2312c-7ef1-48c2-8029-43e5bfc9aacb" providerId="ADAL" clId="{7159B00E-FCA5-48A1-919A-E417080C2BF7}" dt="2021-01-11T15:22:08.305" v="8099"/>
          <ac:inkMkLst>
            <pc:docMk/>
            <pc:sldMk cId="3523783862" sldId="319"/>
            <ac:inkMk id="38" creationId="{935A04D9-0142-4797-B0B7-81C97532BCF3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38" creationId="{939F4157-6F33-44BA-9599-2059E0ED3446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39" creationId="{2C2C3F1E-04F4-4B35-B9F7-A31BDD7E24DB}"/>
          </ac:inkMkLst>
        </pc:inkChg>
        <pc:inkChg chg="add mod">
          <ac:chgData name="Pavel Vondruska" userId="24a2312c-7ef1-48c2-8029-43e5bfc9aacb" providerId="ADAL" clId="{7159B00E-FCA5-48A1-919A-E417080C2BF7}" dt="2021-01-11T15:22:08.305" v="8099"/>
          <ac:inkMkLst>
            <pc:docMk/>
            <pc:sldMk cId="3523783862" sldId="319"/>
            <ac:inkMk id="39" creationId="{56CE527E-BC31-4F65-866C-DE1D2A35BA00}"/>
          </ac:inkMkLst>
        </pc:inkChg>
        <pc:inkChg chg="add mod">
          <ac:chgData name="Pavel Vondruska" userId="24a2312c-7ef1-48c2-8029-43e5bfc9aacb" providerId="ADAL" clId="{7159B00E-FCA5-48A1-919A-E417080C2BF7}" dt="2021-01-11T15:22:08.305" v="8099"/>
          <ac:inkMkLst>
            <pc:docMk/>
            <pc:sldMk cId="3523783862" sldId="319"/>
            <ac:inkMk id="40" creationId="{344E5E50-16D7-4EEA-8313-F7922D9A5AD7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40" creationId="{ED57DC12-0239-43AA-B8C8-B01AEF88749B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41" creationId="{67E90F45-5251-41D2-9BF0-184BBAC5A1D7}"/>
          </ac:inkMkLst>
        </pc:inkChg>
        <pc:inkChg chg="add mod">
          <ac:chgData name="Pavel Vondruska" userId="24a2312c-7ef1-48c2-8029-43e5bfc9aacb" providerId="ADAL" clId="{7159B00E-FCA5-48A1-919A-E417080C2BF7}" dt="2021-01-11T15:22:08.305" v="8099"/>
          <ac:inkMkLst>
            <pc:docMk/>
            <pc:sldMk cId="3523783862" sldId="319"/>
            <ac:inkMk id="41" creationId="{D97A7398-7490-47AA-B784-3931F7E78AA7}"/>
          </ac:inkMkLst>
        </pc:inkChg>
        <pc:inkChg chg="add mod">
          <ac:chgData name="Pavel Vondruska" userId="24a2312c-7ef1-48c2-8029-43e5bfc9aacb" providerId="ADAL" clId="{7159B00E-FCA5-48A1-919A-E417080C2BF7}" dt="2021-01-11T15:22:08.305" v="8099"/>
          <ac:inkMkLst>
            <pc:docMk/>
            <pc:sldMk cId="3523783862" sldId="319"/>
            <ac:inkMk id="42" creationId="{06416148-5069-4762-BA0B-719B11AB6A1D}"/>
          </ac:inkMkLst>
        </pc:inkChg>
        <pc:inkChg chg="add mod">
          <ac:chgData name="Pavel Vondruska" userId="24a2312c-7ef1-48c2-8029-43e5bfc9aacb" providerId="ADAL" clId="{7159B00E-FCA5-48A1-919A-E417080C2BF7}" dt="2021-01-11T15:22:08.305" v="8099"/>
          <ac:inkMkLst>
            <pc:docMk/>
            <pc:sldMk cId="3523783862" sldId="319"/>
            <ac:inkMk id="43" creationId="{29F1A458-27CA-4C94-AF49-A732FE720261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43" creationId="{6B02F2AF-3CEE-47E8-B8F8-1DA95BE92D2D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44" creationId="{2E330A57-264E-458D-BE85-59E9C2285BF7}"/>
          </ac:inkMkLst>
        </pc:inkChg>
        <pc:inkChg chg="add mod">
          <ac:chgData name="Pavel Vondruska" userId="24a2312c-7ef1-48c2-8029-43e5bfc9aacb" providerId="ADAL" clId="{7159B00E-FCA5-48A1-919A-E417080C2BF7}" dt="2021-01-11T15:22:08.305" v="8099"/>
          <ac:inkMkLst>
            <pc:docMk/>
            <pc:sldMk cId="3523783862" sldId="319"/>
            <ac:inkMk id="44" creationId="{491274B2-6E10-4AC6-988A-0152F746F350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45" creationId="{FFD5395D-3648-4D5E-B3FE-C1A2862EB270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46" creationId="{81972035-9FAD-4C28-8FFD-822AF0AD0C5F}"/>
          </ac:inkMkLst>
        </pc:inkChg>
        <pc:inkChg chg="add mod">
          <ac:chgData name="Pavel Vondruska" userId="24a2312c-7ef1-48c2-8029-43e5bfc9aacb" providerId="ADAL" clId="{7159B00E-FCA5-48A1-919A-E417080C2BF7}" dt="2021-01-11T15:22:12.648" v="8106"/>
          <ac:inkMkLst>
            <pc:docMk/>
            <pc:sldMk cId="3523783862" sldId="319"/>
            <ac:inkMk id="47" creationId="{BEF356C3-FB76-4EDE-BAF5-A4FEA90341B8}"/>
          </ac:inkMkLst>
        </pc:inkChg>
        <pc:inkChg chg="add mod">
          <ac:chgData name="Pavel Vondruska" userId="24a2312c-7ef1-48c2-8029-43e5bfc9aacb" providerId="ADAL" clId="{7159B00E-FCA5-48A1-919A-E417080C2BF7}" dt="2021-01-11T15:22:12.648" v="8106"/>
          <ac:inkMkLst>
            <pc:docMk/>
            <pc:sldMk cId="3523783862" sldId="319"/>
            <ac:inkMk id="48" creationId="{6D603249-B857-45BC-8B75-A5E64D00D871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48" creationId="{AFB78832-5A16-4CB4-95F6-8FD4C0D2BC98}"/>
          </ac:inkMkLst>
        </pc:inkChg>
        <pc:inkChg chg="add mod">
          <ac:chgData name="Pavel Vondruska" userId="24a2312c-7ef1-48c2-8029-43e5bfc9aacb" providerId="ADAL" clId="{7159B00E-FCA5-48A1-919A-E417080C2BF7}" dt="2021-01-11T15:22:12.648" v="8106"/>
          <ac:inkMkLst>
            <pc:docMk/>
            <pc:sldMk cId="3523783862" sldId="319"/>
            <ac:inkMk id="49" creationId="{43465440-88EB-40C6-A8A5-2B4DB85B2466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50" creationId="{37F1C243-96F0-4B79-9289-E749F06E1F2B}"/>
          </ac:inkMkLst>
        </pc:inkChg>
        <pc:inkChg chg="add mod">
          <ac:chgData name="Pavel Vondruska" userId="24a2312c-7ef1-48c2-8029-43e5bfc9aacb" providerId="ADAL" clId="{7159B00E-FCA5-48A1-919A-E417080C2BF7}" dt="2021-01-11T15:22:12.648" v="8106"/>
          <ac:inkMkLst>
            <pc:docMk/>
            <pc:sldMk cId="3523783862" sldId="319"/>
            <ac:inkMk id="50" creationId="{FACD79B9-6615-4397-A675-FE98C4D0787E}"/>
          </ac:inkMkLst>
        </pc:inkChg>
        <pc:inkChg chg="add mod">
          <ac:chgData name="Pavel Vondruska" userId="24a2312c-7ef1-48c2-8029-43e5bfc9aacb" providerId="ADAL" clId="{7159B00E-FCA5-48A1-919A-E417080C2BF7}" dt="2021-01-11T15:22:12.648" v="8106"/>
          <ac:inkMkLst>
            <pc:docMk/>
            <pc:sldMk cId="3523783862" sldId="319"/>
            <ac:inkMk id="51" creationId="{3DD6CDC9-ABA7-4137-8D56-F48217EC6855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51" creationId="{6EC90A35-9E03-4DBA-9244-ECC58B4A7F89}"/>
          </ac:inkMkLst>
        </pc:inkChg>
        <pc:inkChg chg="add mod">
          <ac:chgData name="Pavel Vondruska" userId="24a2312c-7ef1-48c2-8029-43e5bfc9aacb" providerId="ADAL" clId="{7159B00E-FCA5-48A1-919A-E417080C2BF7}" dt="2021-01-11T15:22:12.648" v="8106"/>
          <ac:inkMkLst>
            <pc:docMk/>
            <pc:sldMk cId="3523783862" sldId="319"/>
            <ac:inkMk id="52" creationId="{38C6914A-2FB1-46FF-8343-1F1C6802AC24}"/>
          </ac:inkMkLst>
        </pc:inkChg>
        <pc:inkChg chg="del">
          <ac:chgData name="Pavel Vondruska" userId="24a2312c-7ef1-48c2-8029-43e5bfc9aacb" providerId="ADAL" clId="{7159B00E-FCA5-48A1-919A-E417080C2BF7}" dt="2021-01-11T11:15:23.679" v="5827"/>
          <ac:inkMkLst>
            <pc:docMk/>
            <pc:sldMk cId="3523783862" sldId="319"/>
            <ac:inkMk id="52" creationId="{9C586F3E-9E21-4B4F-A1B8-796DED3B3C1C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53" creationId="{7A3A94C3-1EF6-449B-A203-A4FB9BA6947B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54" creationId="{5A4FAED9-1FCD-4559-BB12-5CA5A4E4BF7E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54" creationId="{F4E47EC5-2151-4587-8E5E-0D0D20A0C488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55" creationId="{1F68C159-F6E6-4C0F-AF8D-3219EBDCA1A8}"/>
          </ac:inkMkLst>
        </pc:inkChg>
        <pc:inkChg chg="add del mod">
          <ac:chgData name="Pavel Vondruska" userId="24a2312c-7ef1-48c2-8029-43e5bfc9aacb" providerId="ADAL" clId="{7159B00E-FCA5-48A1-919A-E417080C2BF7}" dt="2021-01-11T11:21:10.018" v="5882" actId="9405"/>
          <ac:inkMkLst>
            <pc:docMk/>
            <pc:sldMk cId="3523783862" sldId="319"/>
            <ac:inkMk id="55" creationId="{4AF29387-C369-456C-A043-F90C0CE894B7}"/>
          </ac:inkMkLst>
        </pc:inkChg>
        <pc:inkChg chg="add mod">
          <ac:chgData name="Pavel Vondruska" userId="24a2312c-7ef1-48c2-8029-43e5bfc9aacb" providerId="ADAL" clId="{7159B00E-FCA5-48A1-919A-E417080C2BF7}" dt="2021-01-11T15:22:18.696" v="8114"/>
          <ac:inkMkLst>
            <pc:docMk/>
            <pc:sldMk cId="3523783862" sldId="319"/>
            <ac:inkMk id="56" creationId="{FC7274A3-5C00-44D7-B0C7-8B51DD23316C}"/>
          </ac:inkMkLst>
        </pc:inkChg>
        <pc:inkChg chg="add mod">
          <ac:chgData name="Pavel Vondruska" userId="24a2312c-7ef1-48c2-8029-43e5bfc9aacb" providerId="ADAL" clId="{7159B00E-FCA5-48A1-919A-E417080C2BF7}" dt="2021-01-11T15:22:18.696" v="8114"/>
          <ac:inkMkLst>
            <pc:docMk/>
            <pc:sldMk cId="3523783862" sldId="319"/>
            <ac:inkMk id="57" creationId="{A346A9F7-8C42-4646-9889-14785B05B680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57" creationId="{E58CC13F-DD59-45D3-8300-2B494D0E002A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58" creationId="{616EBA3B-7E42-4377-972C-63082B2F3818}"/>
          </ac:inkMkLst>
        </pc:inkChg>
        <pc:inkChg chg="add mod">
          <ac:chgData name="Pavel Vondruska" userId="24a2312c-7ef1-48c2-8029-43e5bfc9aacb" providerId="ADAL" clId="{7159B00E-FCA5-48A1-919A-E417080C2BF7}" dt="2021-01-11T15:22:18.696" v="8114"/>
          <ac:inkMkLst>
            <pc:docMk/>
            <pc:sldMk cId="3523783862" sldId="319"/>
            <ac:inkMk id="58" creationId="{FD1D71C5-61E7-45AD-969E-4F0080409DA2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59" creationId="{9404E720-4C8D-4CE2-BE66-31D4FC713ADA}"/>
          </ac:inkMkLst>
        </pc:inkChg>
        <pc:inkChg chg="add mod">
          <ac:chgData name="Pavel Vondruska" userId="24a2312c-7ef1-48c2-8029-43e5bfc9aacb" providerId="ADAL" clId="{7159B00E-FCA5-48A1-919A-E417080C2BF7}" dt="2021-01-11T15:22:18.696" v="8114"/>
          <ac:inkMkLst>
            <pc:docMk/>
            <pc:sldMk cId="3523783862" sldId="319"/>
            <ac:inkMk id="59" creationId="{98F7DAB2-D46A-43C9-8787-7AB1C71EF3D3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60" creationId="{849A7F38-0E2A-4FC1-A67E-32BE09BB22C6}"/>
          </ac:inkMkLst>
        </pc:inkChg>
        <pc:inkChg chg="add mod">
          <ac:chgData name="Pavel Vondruska" userId="24a2312c-7ef1-48c2-8029-43e5bfc9aacb" providerId="ADAL" clId="{7159B00E-FCA5-48A1-919A-E417080C2BF7}" dt="2021-01-11T15:22:18.696" v="8114"/>
          <ac:inkMkLst>
            <pc:docMk/>
            <pc:sldMk cId="3523783862" sldId="319"/>
            <ac:inkMk id="60" creationId="{AAAD0C3A-9471-40FB-9A14-79D3A22D886D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61" creationId="{7CA634FE-41A2-48F1-A2DC-2D974B606E82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62" creationId="{104BB3A7-FB9E-4E50-8C00-A79D9693CE5A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63" creationId="{20635C9F-D586-4089-A10B-55A6CCAF84F2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63" creationId="{2F0EC5F2-094A-4B47-A882-584D2FAD7889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64" creationId="{0FB42FAB-FDD2-4CDD-9984-FCDC97BE21D2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65" creationId="{FB1D30EB-2CF9-435C-9167-59232149F49E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66" creationId="{894541A1-43C9-48A4-A1C4-C5156A4DEA46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67" creationId="{BCC30CDE-FDA2-4E5D-9520-7890CDEB5B9F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68" creationId="{3AE3D24B-B02C-4F6C-81F2-E14D3C18917A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69" creationId="{EBA940E3-E3C8-441F-8F1C-5FEA8CCB9F15}"/>
          </ac:inkMkLst>
        </pc:inkChg>
        <pc:inkChg chg="add del mod">
          <ac:chgData name="Pavel Vondruska" userId="24a2312c-7ef1-48c2-8029-43e5bfc9aacb" providerId="ADAL" clId="{7159B00E-FCA5-48A1-919A-E417080C2BF7}" dt="2021-01-11T11:21:31.795" v="5916" actId="9405"/>
          <ac:inkMkLst>
            <pc:docMk/>
            <pc:sldMk cId="3523783862" sldId="319"/>
            <ac:inkMk id="71" creationId="{32EFA305-B48E-47C5-804D-15B6678F91BD}"/>
          </ac:inkMkLst>
        </pc:inkChg>
        <pc:inkChg chg="add del mod">
          <ac:chgData name="Pavel Vondruska" userId="24a2312c-7ef1-48c2-8029-43e5bfc9aacb" providerId="ADAL" clId="{7159B00E-FCA5-48A1-919A-E417080C2BF7}" dt="2021-01-11T11:21:31.382" v="5915" actId="9405"/>
          <ac:inkMkLst>
            <pc:docMk/>
            <pc:sldMk cId="3523783862" sldId="319"/>
            <ac:inkMk id="72" creationId="{9BC917BA-5E33-4F24-8F4D-70163C850FF0}"/>
          </ac:inkMkLst>
        </pc:inkChg>
        <pc:inkChg chg="add del mod">
          <ac:chgData name="Pavel Vondruska" userId="24a2312c-7ef1-48c2-8029-43e5bfc9aacb" providerId="ADAL" clId="{7159B00E-FCA5-48A1-919A-E417080C2BF7}" dt="2021-01-11T11:21:24.890" v="5905" actId="9405"/>
          <ac:inkMkLst>
            <pc:docMk/>
            <pc:sldMk cId="3523783862" sldId="319"/>
            <ac:inkMk id="73" creationId="{B58B8FBE-6EF3-4DC8-89A5-B349519A875E}"/>
          </ac:inkMkLst>
        </pc:inkChg>
        <pc:inkChg chg="add del">
          <ac:chgData name="Pavel Vondruska" userId="24a2312c-7ef1-48c2-8029-43e5bfc9aacb" providerId="ADAL" clId="{7159B00E-FCA5-48A1-919A-E417080C2BF7}" dt="2021-01-11T11:21:24.423" v="5903" actId="9405"/>
          <ac:inkMkLst>
            <pc:docMk/>
            <pc:sldMk cId="3523783862" sldId="319"/>
            <ac:inkMk id="74" creationId="{5679BDCB-BBD7-47D2-A3F4-17149B17171A}"/>
          </ac:inkMkLst>
        </pc:inkChg>
        <pc:inkChg chg="add del">
          <ac:chgData name="Pavel Vondruska" userId="24a2312c-7ef1-48c2-8029-43e5bfc9aacb" providerId="ADAL" clId="{7159B00E-FCA5-48A1-919A-E417080C2BF7}" dt="2021-01-11T11:21:24.077" v="5902" actId="9405"/>
          <ac:inkMkLst>
            <pc:docMk/>
            <pc:sldMk cId="3523783862" sldId="319"/>
            <ac:inkMk id="75" creationId="{90D6458B-9916-4F99-A927-674FCA358AA0}"/>
          </ac:inkMkLst>
        </pc:inkChg>
        <pc:inkChg chg="add del mod">
          <ac:chgData name="Pavel Vondruska" userId="24a2312c-7ef1-48c2-8029-43e5bfc9aacb" providerId="ADAL" clId="{7159B00E-FCA5-48A1-919A-E417080C2BF7}" dt="2021-01-11T11:21:31.142" v="5914" actId="9405"/>
          <ac:inkMkLst>
            <pc:docMk/>
            <pc:sldMk cId="3523783862" sldId="319"/>
            <ac:inkMk id="77" creationId="{0B22F4E2-9D9F-4B2D-85F9-916E25A43EC1}"/>
          </ac:inkMkLst>
        </pc:inkChg>
        <pc:inkChg chg="add del">
          <ac:chgData name="Pavel Vondruska" userId="24a2312c-7ef1-48c2-8029-43e5bfc9aacb" providerId="ADAL" clId="{7159B00E-FCA5-48A1-919A-E417080C2BF7}" dt="2021-01-11T11:21:27.138" v="5908" actId="9405"/>
          <ac:inkMkLst>
            <pc:docMk/>
            <pc:sldMk cId="3523783862" sldId="319"/>
            <ac:inkMk id="78" creationId="{DCD25376-ECC8-4380-B1B1-E802E4AAF6E3}"/>
          </ac:inkMkLst>
        </pc:inkChg>
        <pc:inkChg chg="add del mod">
          <ac:chgData name="Pavel Vondruska" userId="24a2312c-7ef1-48c2-8029-43e5bfc9aacb" providerId="ADAL" clId="{7159B00E-FCA5-48A1-919A-E417080C2BF7}" dt="2021-01-11T11:21:30.888" v="5913" actId="9405"/>
          <ac:inkMkLst>
            <pc:docMk/>
            <pc:sldMk cId="3523783862" sldId="319"/>
            <ac:inkMk id="79" creationId="{8A49E04D-1883-4B13-BF5B-C7EB19F190F0}"/>
          </ac:inkMkLst>
        </pc:inkChg>
        <pc:inkChg chg="add del">
          <ac:chgData name="Pavel Vondruska" userId="24a2312c-7ef1-48c2-8029-43e5bfc9aacb" providerId="ADAL" clId="{7159B00E-FCA5-48A1-919A-E417080C2BF7}" dt="2021-01-11T11:21:30.619" v="5912" actId="9405"/>
          <ac:inkMkLst>
            <pc:docMk/>
            <pc:sldMk cId="3523783862" sldId="319"/>
            <ac:inkMk id="81" creationId="{52AC04A0-A88E-4398-9788-26E70A20C632}"/>
          </ac:inkMkLst>
        </pc:inkChg>
        <pc:inkChg chg="add mod">
          <ac:chgData name="Pavel Vondruska" userId="24a2312c-7ef1-48c2-8029-43e5bfc9aacb" providerId="ADAL" clId="{7159B00E-FCA5-48A1-919A-E417080C2BF7}" dt="2021-01-11T11:22:55.431" v="5973"/>
          <ac:inkMkLst>
            <pc:docMk/>
            <pc:sldMk cId="3523783862" sldId="319"/>
            <ac:inkMk id="82" creationId="{D5FCDF0C-039B-476A-9117-115641DD180B}"/>
          </ac:inkMkLst>
        </pc:inkChg>
        <pc:inkChg chg="add mod">
          <ac:chgData name="Pavel Vondruska" userId="24a2312c-7ef1-48c2-8029-43e5bfc9aacb" providerId="ADAL" clId="{7159B00E-FCA5-48A1-919A-E417080C2BF7}" dt="2021-01-11T11:22:55.431" v="5973"/>
          <ac:inkMkLst>
            <pc:docMk/>
            <pc:sldMk cId="3523783862" sldId="319"/>
            <ac:inkMk id="83" creationId="{A3EC5820-DB48-45F4-8884-B9FB8EA8C1FA}"/>
          </ac:inkMkLst>
        </pc:inkChg>
        <pc:inkChg chg="add mod">
          <ac:chgData name="Pavel Vondruska" userId="24a2312c-7ef1-48c2-8029-43e5bfc9aacb" providerId="ADAL" clId="{7159B00E-FCA5-48A1-919A-E417080C2BF7}" dt="2021-01-11T11:22:55.431" v="5973"/>
          <ac:inkMkLst>
            <pc:docMk/>
            <pc:sldMk cId="3523783862" sldId="319"/>
            <ac:inkMk id="84" creationId="{D4ADF2DE-D8BF-4C53-8D1E-15844F5AE040}"/>
          </ac:inkMkLst>
        </pc:inkChg>
        <pc:inkChg chg="add del mod">
          <ac:chgData name="Pavel Vondruska" userId="24a2312c-7ef1-48c2-8029-43e5bfc9aacb" providerId="ADAL" clId="{7159B00E-FCA5-48A1-919A-E417080C2BF7}" dt="2021-01-11T11:22:00.237" v="5935"/>
          <ac:inkMkLst>
            <pc:docMk/>
            <pc:sldMk cId="3523783862" sldId="319"/>
            <ac:inkMk id="85" creationId="{88FD1DC7-4FA7-4E63-9AA2-55FBEDD2EDA8}"/>
          </ac:inkMkLst>
        </pc:inkChg>
        <pc:inkChg chg="add del mod">
          <ac:chgData name="Pavel Vondruska" userId="24a2312c-7ef1-48c2-8029-43e5bfc9aacb" providerId="ADAL" clId="{7159B00E-FCA5-48A1-919A-E417080C2BF7}" dt="2021-01-11T11:22:01.150" v="5936"/>
          <ac:inkMkLst>
            <pc:docMk/>
            <pc:sldMk cId="3523783862" sldId="319"/>
            <ac:inkMk id="86" creationId="{82F32C27-D549-4555-ABFD-3FBF09A5A287}"/>
          </ac:inkMkLst>
        </pc:inkChg>
        <pc:inkChg chg="add mod">
          <ac:chgData name="Pavel Vondruska" userId="24a2312c-7ef1-48c2-8029-43e5bfc9aacb" providerId="ADAL" clId="{7159B00E-FCA5-48A1-919A-E417080C2BF7}" dt="2021-01-11T11:22:55.431" v="5973"/>
          <ac:inkMkLst>
            <pc:docMk/>
            <pc:sldMk cId="3523783862" sldId="319"/>
            <ac:inkMk id="87" creationId="{572CFB4F-FF2F-4C64-8CD4-BE5A9C911EC1}"/>
          </ac:inkMkLst>
        </pc:inkChg>
        <pc:inkChg chg="add mod">
          <ac:chgData name="Pavel Vondruska" userId="24a2312c-7ef1-48c2-8029-43e5bfc9aacb" providerId="ADAL" clId="{7159B00E-FCA5-48A1-919A-E417080C2BF7}" dt="2021-01-11T11:22:55.431" v="5973"/>
          <ac:inkMkLst>
            <pc:docMk/>
            <pc:sldMk cId="3523783862" sldId="319"/>
            <ac:inkMk id="88" creationId="{FE7A41FE-067E-4FB0-B59C-1673C4CBF490}"/>
          </ac:inkMkLst>
        </pc:inkChg>
        <pc:inkChg chg="add mod">
          <ac:chgData name="Pavel Vondruska" userId="24a2312c-7ef1-48c2-8029-43e5bfc9aacb" providerId="ADAL" clId="{7159B00E-FCA5-48A1-919A-E417080C2BF7}" dt="2021-01-11T11:22:55.431" v="5973"/>
          <ac:inkMkLst>
            <pc:docMk/>
            <pc:sldMk cId="3523783862" sldId="319"/>
            <ac:inkMk id="89" creationId="{73BFD478-D483-460C-8C44-12E4505429FF}"/>
          </ac:inkMkLst>
        </pc:inkChg>
        <pc:inkChg chg="add mod">
          <ac:chgData name="Pavel Vondruska" userId="24a2312c-7ef1-48c2-8029-43e5bfc9aacb" providerId="ADAL" clId="{7159B00E-FCA5-48A1-919A-E417080C2BF7}" dt="2021-01-11T11:22:55.431" v="5973"/>
          <ac:inkMkLst>
            <pc:docMk/>
            <pc:sldMk cId="3523783862" sldId="319"/>
            <ac:inkMk id="90" creationId="{3482FEF0-8D76-4568-AEB9-94D3BD00FB03}"/>
          </ac:inkMkLst>
        </pc:inkChg>
        <pc:inkChg chg="add mod">
          <ac:chgData name="Pavel Vondruska" userId="24a2312c-7ef1-48c2-8029-43e5bfc9aacb" providerId="ADAL" clId="{7159B00E-FCA5-48A1-919A-E417080C2BF7}" dt="2021-01-11T11:22:55.431" v="5973"/>
          <ac:inkMkLst>
            <pc:docMk/>
            <pc:sldMk cId="3523783862" sldId="319"/>
            <ac:inkMk id="91" creationId="{34D03D27-48F3-4834-A181-E5A615BBD66C}"/>
          </ac:inkMkLst>
        </pc:inkChg>
        <pc:inkChg chg="add mod">
          <ac:chgData name="Pavel Vondruska" userId="24a2312c-7ef1-48c2-8029-43e5bfc9aacb" providerId="ADAL" clId="{7159B00E-FCA5-48A1-919A-E417080C2BF7}" dt="2021-01-11T11:22:55.431" v="5973"/>
          <ac:inkMkLst>
            <pc:docMk/>
            <pc:sldMk cId="3523783862" sldId="319"/>
            <ac:inkMk id="92" creationId="{B454C31E-5861-4361-9918-FE9FEA6F2921}"/>
          </ac:inkMkLst>
        </pc:inkChg>
        <pc:inkChg chg="add mod">
          <ac:chgData name="Pavel Vondruska" userId="24a2312c-7ef1-48c2-8029-43e5bfc9aacb" providerId="ADAL" clId="{7159B00E-FCA5-48A1-919A-E417080C2BF7}" dt="2021-01-11T11:22:55.431" v="5973"/>
          <ac:inkMkLst>
            <pc:docMk/>
            <pc:sldMk cId="3523783862" sldId="319"/>
            <ac:inkMk id="93" creationId="{320732EF-A88B-409D-A8DE-AF2C6B4EFC1A}"/>
          </ac:inkMkLst>
        </pc:inkChg>
        <pc:inkChg chg="add mod">
          <ac:chgData name="Pavel Vondruska" userId="24a2312c-7ef1-48c2-8029-43e5bfc9aacb" providerId="ADAL" clId="{7159B00E-FCA5-48A1-919A-E417080C2BF7}" dt="2021-01-11T11:22:55.431" v="5973"/>
          <ac:inkMkLst>
            <pc:docMk/>
            <pc:sldMk cId="3523783862" sldId="319"/>
            <ac:inkMk id="94" creationId="{62BD2802-475D-4D8B-8C14-43472E5E5984}"/>
          </ac:inkMkLst>
        </pc:inkChg>
        <pc:inkChg chg="add mod">
          <ac:chgData name="Pavel Vondruska" userId="24a2312c-7ef1-48c2-8029-43e5bfc9aacb" providerId="ADAL" clId="{7159B00E-FCA5-48A1-919A-E417080C2BF7}" dt="2021-01-11T11:22:55.431" v="5973"/>
          <ac:inkMkLst>
            <pc:docMk/>
            <pc:sldMk cId="3523783862" sldId="319"/>
            <ac:inkMk id="95" creationId="{8EFB42EE-5596-4A8D-A9D5-5B109AFB2E04}"/>
          </ac:inkMkLst>
        </pc:inkChg>
        <pc:inkChg chg="add del mod">
          <ac:chgData name="Pavel Vondruska" userId="24a2312c-7ef1-48c2-8029-43e5bfc9aacb" providerId="ADAL" clId="{7159B00E-FCA5-48A1-919A-E417080C2BF7}" dt="2021-01-11T11:24:17.602" v="5994"/>
          <ac:inkMkLst>
            <pc:docMk/>
            <pc:sldMk cId="3523783862" sldId="319"/>
            <ac:inkMk id="97" creationId="{75E0CFC0-F2C5-440F-B7EB-F6ADC05E99B3}"/>
          </ac:inkMkLst>
        </pc:inkChg>
        <pc:inkChg chg="add del">
          <ac:chgData name="Pavel Vondruska" userId="24a2312c-7ef1-48c2-8029-43e5bfc9aacb" providerId="ADAL" clId="{7159B00E-FCA5-48A1-919A-E417080C2BF7}" dt="2021-01-11T11:22:04.741" v="5938" actId="9405"/>
          <ac:inkMkLst>
            <pc:docMk/>
            <pc:sldMk cId="3523783862" sldId="319"/>
            <ac:inkMk id="99" creationId="{C9FFD53D-B631-4E20-9CB2-75902EC5980D}"/>
          </ac:inkMkLst>
        </pc:inkChg>
        <pc:inkChg chg="add del">
          <ac:chgData name="Pavel Vondruska" userId="24a2312c-7ef1-48c2-8029-43e5bfc9aacb" providerId="ADAL" clId="{7159B00E-FCA5-48A1-919A-E417080C2BF7}" dt="2021-01-11T11:22:06.105" v="5940" actId="9405"/>
          <ac:inkMkLst>
            <pc:docMk/>
            <pc:sldMk cId="3523783862" sldId="319"/>
            <ac:inkMk id="100" creationId="{96B49937-734B-4023-ADB0-4694961C4639}"/>
          </ac:inkMkLst>
        </pc:inkChg>
        <pc:inkChg chg="add del">
          <ac:chgData name="Pavel Vondruska" userId="24a2312c-7ef1-48c2-8029-43e5bfc9aacb" providerId="ADAL" clId="{7159B00E-FCA5-48A1-919A-E417080C2BF7}" dt="2021-01-11T11:22:07.544" v="5942" actId="9405"/>
          <ac:inkMkLst>
            <pc:docMk/>
            <pc:sldMk cId="3523783862" sldId="319"/>
            <ac:inkMk id="101" creationId="{A11D285C-3BC6-4963-8E11-C9C8A22DE1CF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102" creationId="{00FA8C7D-4F76-4AF7-8FB1-929AECA18A41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103" creationId="{7F520E3E-758A-4DD1-9EF9-76E0509155CF}"/>
          </ac:inkMkLst>
        </pc:inkChg>
        <pc:inkChg chg="add mod">
          <ac:chgData name="Pavel Vondruska" userId="24a2312c-7ef1-48c2-8029-43e5bfc9aacb" providerId="ADAL" clId="{7159B00E-FCA5-48A1-919A-E417080C2BF7}" dt="2021-01-11T11:22:55.431" v="5973"/>
          <ac:inkMkLst>
            <pc:docMk/>
            <pc:sldMk cId="3523783862" sldId="319"/>
            <ac:inkMk id="105" creationId="{89300BEA-2A02-4B95-9D39-00F5170BE4A7}"/>
          </ac:inkMkLst>
        </pc:inkChg>
        <pc:inkChg chg="add mod">
          <ac:chgData name="Pavel Vondruska" userId="24a2312c-7ef1-48c2-8029-43e5bfc9aacb" providerId="ADAL" clId="{7159B00E-FCA5-48A1-919A-E417080C2BF7}" dt="2021-01-11T11:22:55.431" v="5973"/>
          <ac:inkMkLst>
            <pc:docMk/>
            <pc:sldMk cId="3523783862" sldId="319"/>
            <ac:inkMk id="107" creationId="{0B713D20-F130-40A3-9434-670CDE5F21FA}"/>
          </ac:inkMkLst>
        </pc:inkChg>
        <pc:inkChg chg="add del">
          <ac:chgData name="Pavel Vondruska" userId="24a2312c-7ef1-48c2-8029-43e5bfc9aacb" providerId="ADAL" clId="{7159B00E-FCA5-48A1-919A-E417080C2BF7}" dt="2021-01-11T11:22:15.464" v="5951" actId="9405"/>
          <ac:inkMkLst>
            <pc:docMk/>
            <pc:sldMk cId="3523783862" sldId="319"/>
            <ac:inkMk id="109" creationId="{4B93D27B-42AE-4026-A7B2-DAB300D21651}"/>
          </ac:inkMkLst>
        </pc:inkChg>
        <pc:inkChg chg="add mod">
          <ac:chgData name="Pavel Vondruska" userId="24a2312c-7ef1-48c2-8029-43e5bfc9aacb" providerId="ADAL" clId="{7159B00E-FCA5-48A1-919A-E417080C2BF7}" dt="2021-01-11T11:22:35.118" v="5953"/>
          <ac:inkMkLst>
            <pc:docMk/>
            <pc:sldMk cId="3523783862" sldId="319"/>
            <ac:inkMk id="110" creationId="{124544A4-0ECD-4ED0-907F-28BE3DAD7358}"/>
          </ac:inkMkLst>
        </pc:inkChg>
        <pc:inkChg chg="add mod">
          <ac:chgData name="Pavel Vondruska" userId="24a2312c-7ef1-48c2-8029-43e5bfc9aacb" providerId="ADAL" clId="{7159B00E-FCA5-48A1-919A-E417080C2BF7}" dt="2021-01-11T11:22:51.982" v="5971"/>
          <ac:inkMkLst>
            <pc:docMk/>
            <pc:sldMk cId="3523783862" sldId="319"/>
            <ac:inkMk id="112" creationId="{3ACB2B8D-8BC9-43C8-92B0-C01EC6A486CA}"/>
          </ac:inkMkLst>
        </pc:inkChg>
        <pc:inkChg chg="add mod">
          <ac:chgData name="Pavel Vondruska" userId="24a2312c-7ef1-48c2-8029-43e5bfc9aacb" providerId="ADAL" clId="{7159B00E-FCA5-48A1-919A-E417080C2BF7}" dt="2021-01-11T11:22:51.982" v="5971"/>
          <ac:inkMkLst>
            <pc:docMk/>
            <pc:sldMk cId="3523783862" sldId="319"/>
            <ac:inkMk id="113" creationId="{16C92A83-3D3A-4DFD-9F8E-89D94ACC1676}"/>
          </ac:inkMkLst>
        </pc:inkChg>
        <pc:inkChg chg="add mod">
          <ac:chgData name="Pavel Vondruska" userId="24a2312c-7ef1-48c2-8029-43e5bfc9aacb" providerId="ADAL" clId="{7159B00E-FCA5-48A1-919A-E417080C2BF7}" dt="2021-01-11T11:22:51.982" v="5971"/>
          <ac:inkMkLst>
            <pc:docMk/>
            <pc:sldMk cId="3523783862" sldId="319"/>
            <ac:inkMk id="114" creationId="{45CEAC59-04FC-457D-A4F3-2BD65EFB4DF4}"/>
          </ac:inkMkLst>
        </pc:inkChg>
        <pc:inkChg chg="add mod">
          <ac:chgData name="Pavel Vondruska" userId="24a2312c-7ef1-48c2-8029-43e5bfc9aacb" providerId="ADAL" clId="{7159B00E-FCA5-48A1-919A-E417080C2BF7}" dt="2021-01-11T11:22:51.982" v="5971"/>
          <ac:inkMkLst>
            <pc:docMk/>
            <pc:sldMk cId="3523783862" sldId="319"/>
            <ac:inkMk id="116" creationId="{7BE9CD60-8F7E-42AD-AA8E-3948C6832298}"/>
          </ac:inkMkLst>
        </pc:inkChg>
        <pc:inkChg chg="add mod">
          <ac:chgData name="Pavel Vondruska" userId="24a2312c-7ef1-48c2-8029-43e5bfc9aacb" providerId="ADAL" clId="{7159B00E-FCA5-48A1-919A-E417080C2BF7}" dt="2021-01-11T11:22:51.982" v="5971"/>
          <ac:inkMkLst>
            <pc:docMk/>
            <pc:sldMk cId="3523783862" sldId="319"/>
            <ac:inkMk id="118" creationId="{A2153691-570D-4B62-AF02-6FA9E9F7D100}"/>
          </ac:inkMkLst>
        </pc:inkChg>
        <pc:inkChg chg="add mod">
          <ac:chgData name="Pavel Vondruska" userId="24a2312c-7ef1-48c2-8029-43e5bfc9aacb" providerId="ADAL" clId="{7159B00E-FCA5-48A1-919A-E417080C2BF7}" dt="2021-01-11T11:22:51.982" v="5971"/>
          <ac:inkMkLst>
            <pc:docMk/>
            <pc:sldMk cId="3523783862" sldId="319"/>
            <ac:inkMk id="119" creationId="{B20C6C3E-83A5-4EB6-BFD4-323182C41D24}"/>
          </ac:inkMkLst>
        </pc:inkChg>
        <pc:inkChg chg="add mod">
          <ac:chgData name="Pavel Vondruska" userId="24a2312c-7ef1-48c2-8029-43e5bfc9aacb" providerId="ADAL" clId="{7159B00E-FCA5-48A1-919A-E417080C2BF7}" dt="2021-01-11T11:22:51.982" v="5971"/>
          <ac:inkMkLst>
            <pc:docMk/>
            <pc:sldMk cId="3523783862" sldId="319"/>
            <ac:inkMk id="120" creationId="{0405E736-CEEF-4537-99E6-BDE4ED1CCD24}"/>
          </ac:inkMkLst>
        </pc:inkChg>
        <pc:inkChg chg="add mod">
          <ac:chgData name="Pavel Vondruska" userId="24a2312c-7ef1-48c2-8029-43e5bfc9aacb" providerId="ADAL" clId="{7159B00E-FCA5-48A1-919A-E417080C2BF7}" dt="2021-01-11T11:22:51.982" v="5971"/>
          <ac:inkMkLst>
            <pc:docMk/>
            <pc:sldMk cId="3523783862" sldId="319"/>
            <ac:inkMk id="121" creationId="{956ABAE5-3156-4BF4-A909-02672EEDD134}"/>
          </ac:inkMkLst>
        </pc:inkChg>
        <pc:inkChg chg="add mod">
          <ac:chgData name="Pavel Vondruska" userId="24a2312c-7ef1-48c2-8029-43e5bfc9aacb" providerId="ADAL" clId="{7159B00E-FCA5-48A1-919A-E417080C2BF7}" dt="2021-01-11T11:22:51.982" v="5971"/>
          <ac:inkMkLst>
            <pc:docMk/>
            <pc:sldMk cId="3523783862" sldId="319"/>
            <ac:inkMk id="122" creationId="{3E0D06B6-18BE-4DBB-9A40-EBDD55018ED8}"/>
          </ac:inkMkLst>
        </pc:inkChg>
        <pc:inkChg chg="add mod">
          <ac:chgData name="Pavel Vondruska" userId="24a2312c-7ef1-48c2-8029-43e5bfc9aacb" providerId="ADAL" clId="{7159B00E-FCA5-48A1-919A-E417080C2BF7}" dt="2021-01-11T11:22:51.982" v="5971"/>
          <ac:inkMkLst>
            <pc:docMk/>
            <pc:sldMk cId="3523783862" sldId="319"/>
            <ac:inkMk id="123" creationId="{7E508FB0-5843-4B6F-803A-F47634D09C6F}"/>
          </ac:inkMkLst>
        </pc:inkChg>
        <pc:inkChg chg="add mod">
          <ac:chgData name="Pavel Vondruska" userId="24a2312c-7ef1-48c2-8029-43e5bfc9aacb" providerId="ADAL" clId="{7159B00E-FCA5-48A1-919A-E417080C2BF7}" dt="2021-01-11T11:22:51.982" v="5971"/>
          <ac:inkMkLst>
            <pc:docMk/>
            <pc:sldMk cId="3523783862" sldId="319"/>
            <ac:inkMk id="124" creationId="{F8DD3576-B2FE-4063-8A97-5B9F3EC3FE71}"/>
          </ac:inkMkLst>
        </pc:inkChg>
        <pc:inkChg chg="add mod">
          <ac:chgData name="Pavel Vondruska" userId="24a2312c-7ef1-48c2-8029-43e5bfc9aacb" providerId="ADAL" clId="{7159B00E-FCA5-48A1-919A-E417080C2BF7}" dt="2021-01-11T11:22:51.982" v="5971"/>
          <ac:inkMkLst>
            <pc:docMk/>
            <pc:sldMk cId="3523783862" sldId="319"/>
            <ac:inkMk id="126" creationId="{A0A6B325-B272-4EB6-9635-0C5FCE8E40E7}"/>
          </ac:inkMkLst>
        </pc:inkChg>
        <pc:inkChg chg="add mod">
          <ac:chgData name="Pavel Vondruska" userId="24a2312c-7ef1-48c2-8029-43e5bfc9aacb" providerId="ADAL" clId="{7159B00E-FCA5-48A1-919A-E417080C2BF7}" dt="2021-01-11T11:22:51.982" v="5971"/>
          <ac:inkMkLst>
            <pc:docMk/>
            <pc:sldMk cId="3523783862" sldId="319"/>
            <ac:inkMk id="127" creationId="{B11356BA-A7F8-4B92-94E5-C7B8C84FA0A5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28" creationId="{1014250C-A142-4CC5-8766-541ADB790A5C}"/>
          </ac:inkMkLst>
        </pc:inkChg>
        <pc:inkChg chg="add mod">
          <ac:chgData name="Pavel Vondruska" userId="24a2312c-7ef1-48c2-8029-43e5bfc9aacb" providerId="ADAL" clId="{7159B00E-FCA5-48A1-919A-E417080C2BF7}" dt="2021-01-11T11:22:51.982" v="5971"/>
          <ac:inkMkLst>
            <pc:docMk/>
            <pc:sldMk cId="3523783862" sldId="319"/>
            <ac:inkMk id="128" creationId="{F12D5107-D797-4211-BD48-90CB1D15EA7E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29" creationId="{400654A5-D262-4410-9CDE-64772B526D8D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30" creationId="{3A675845-A3F8-4F06-97E4-3F1426C5DF0F}"/>
          </ac:inkMkLst>
        </pc:inkChg>
        <pc:inkChg chg="add mod">
          <ac:chgData name="Pavel Vondruska" userId="24a2312c-7ef1-48c2-8029-43e5bfc9aacb" providerId="ADAL" clId="{7159B00E-FCA5-48A1-919A-E417080C2BF7}" dt="2021-01-11T11:22:55.431" v="5973"/>
          <ac:inkMkLst>
            <pc:docMk/>
            <pc:sldMk cId="3523783862" sldId="319"/>
            <ac:inkMk id="130" creationId="{DB2FB31E-445B-4B18-BC10-36B4766809BA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31" creationId="{3A936366-9D08-486B-AC1F-EA541EED3E56}"/>
          </ac:inkMkLst>
        </pc:inkChg>
        <pc:inkChg chg="add del">
          <ac:chgData name="Pavel Vondruska" userId="24a2312c-7ef1-48c2-8029-43e5bfc9aacb" providerId="ADAL" clId="{7159B00E-FCA5-48A1-919A-E417080C2BF7}" dt="2021-01-11T11:22:59.138" v="5975" actId="9405"/>
          <ac:inkMkLst>
            <pc:docMk/>
            <pc:sldMk cId="3523783862" sldId="319"/>
            <ac:inkMk id="132" creationId="{0806C34C-2197-4530-BAF4-ABAB0C26FDB5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32" creationId="{BDB8D085-FED2-4C18-B53E-83A6346A8684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33" creationId="{8D518928-88A1-4004-9BC4-9169F01F97DB}"/>
          </ac:inkMkLst>
        </pc:inkChg>
        <pc:inkChg chg="add del mod">
          <ac:chgData name="Pavel Vondruska" userId="24a2312c-7ef1-48c2-8029-43e5bfc9aacb" providerId="ADAL" clId="{7159B00E-FCA5-48A1-919A-E417080C2BF7}" dt="2021-01-11T11:23:06.099" v="5978" actId="9405"/>
          <ac:inkMkLst>
            <pc:docMk/>
            <pc:sldMk cId="3523783862" sldId="319"/>
            <ac:inkMk id="133" creationId="{A607F5F1-9598-4B89-B441-83B0DAA7CBEF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34" creationId="{949A1E26-DE35-44F3-8A64-9BED4FFAC0C7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35" creationId="{C0402F47-1EB9-49D9-83BB-51DBBBF67F9B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135" creationId="{FA6F9E11-F83A-4FCF-8E72-ECF15ACE4FD1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36" creationId="{26B362C7-C967-40D3-9EAC-66F6BA8CD002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136" creationId="{3D04431C-EA74-461F-A440-EBDA9EEE736B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37" creationId="{C788F5C4-3BBA-4A3D-9FC7-CF09815EFF67}"/>
          </ac:inkMkLst>
        </pc:inkChg>
        <pc:inkChg chg="add mod">
          <ac:chgData name="Pavel Vondruska" userId="24a2312c-7ef1-48c2-8029-43e5bfc9aacb" providerId="ADAL" clId="{7159B00E-FCA5-48A1-919A-E417080C2BF7}" dt="2021-01-11T11:23:12.553" v="5982"/>
          <ac:inkMkLst>
            <pc:docMk/>
            <pc:sldMk cId="3523783862" sldId="319"/>
            <ac:inkMk id="137" creationId="{C90A7BB4-DB3C-47BB-A2C8-F48B155B92C3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38" creationId="{35653ABB-D6B0-47A7-916C-92A6D84501B6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39" creationId="{41C1B930-1A07-4A4A-858C-719686279295}"/>
          </ac:inkMkLst>
        </pc:inkChg>
        <pc:inkChg chg="add del mod">
          <ac:chgData name="Pavel Vondruska" userId="24a2312c-7ef1-48c2-8029-43e5bfc9aacb" providerId="ADAL" clId="{7159B00E-FCA5-48A1-919A-E417080C2BF7}" dt="2021-01-11T11:23:22.416" v="5987" actId="9405"/>
          <ac:inkMkLst>
            <pc:docMk/>
            <pc:sldMk cId="3523783862" sldId="319"/>
            <ac:inkMk id="139" creationId="{5B751345-FC4F-4378-A116-1B9EBBC096D0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40" creationId="{4A3FEC7E-3E2C-4713-8381-E77F61F009FC}"/>
          </ac:inkMkLst>
        </pc:inkChg>
        <pc:inkChg chg="add del mod">
          <ac:chgData name="Pavel Vondruska" userId="24a2312c-7ef1-48c2-8029-43e5bfc9aacb" providerId="ADAL" clId="{7159B00E-FCA5-48A1-919A-E417080C2BF7}" dt="2021-01-11T11:23:21.996" v="5986" actId="9405"/>
          <ac:inkMkLst>
            <pc:docMk/>
            <pc:sldMk cId="3523783862" sldId="319"/>
            <ac:inkMk id="140" creationId="{7B9CF3CF-DF49-496A-91E2-EA30EE769B27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41" creationId="{DAB4247C-E136-4190-9A75-899C67A385AB}"/>
          </ac:inkMkLst>
        </pc:inkChg>
        <pc:inkChg chg="add mod">
          <ac:chgData name="Pavel Vondruska" userId="24a2312c-7ef1-48c2-8029-43e5bfc9aacb" providerId="ADAL" clId="{7159B00E-FCA5-48A1-919A-E417080C2BF7}" dt="2021-01-11T11:23:43.234" v="5989" actId="1076"/>
          <ac:inkMkLst>
            <pc:docMk/>
            <pc:sldMk cId="3523783862" sldId="319"/>
            <ac:inkMk id="142" creationId="{61A54021-5440-4D3E-A19E-3623DFC1174E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43" creationId="{16B648B5-A4E2-4D73-B257-C4D8746A4A00}"/>
          </ac:inkMkLst>
        </pc:inkChg>
        <pc:inkChg chg="add del">
          <ac:chgData name="Pavel Vondruska" userId="24a2312c-7ef1-48c2-8029-43e5bfc9aacb" providerId="ADAL" clId="{7159B00E-FCA5-48A1-919A-E417080C2BF7}" dt="2021-01-11T11:25:16.944" v="5998" actId="9405"/>
          <ac:inkMkLst>
            <pc:docMk/>
            <pc:sldMk cId="3523783862" sldId="319"/>
            <ac:inkMk id="143" creationId="{64D46E6D-FD12-45E9-AB49-5E09D538FEF2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44" creationId="{50576125-FAC6-4021-9591-C30700B71038}"/>
          </ac:inkMkLst>
        </pc:inkChg>
        <pc:inkChg chg="add del mod">
          <ac:chgData name="Pavel Vondruska" userId="24a2312c-7ef1-48c2-8029-43e5bfc9aacb" providerId="ADAL" clId="{7159B00E-FCA5-48A1-919A-E417080C2BF7}" dt="2021-01-11T11:25:33.024" v="6003" actId="9405"/>
          <ac:inkMkLst>
            <pc:docMk/>
            <pc:sldMk cId="3523783862" sldId="319"/>
            <ac:inkMk id="144" creationId="{A886B387-4992-4289-B40A-D4A52D37B355}"/>
          </ac:inkMkLst>
        </pc:inkChg>
        <pc:inkChg chg="add del mod">
          <ac:chgData name="Pavel Vondruska" userId="24a2312c-7ef1-48c2-8029-43e5bfc9aacb" providerId="ADAL" clId="{7159B00E-FCA5-48A1-919A-E417080C2BF7}" dt="2021-01-11T11:25:32.064" v="6002" actId="9405"/>
          <ac:inkMkLst>
            <pc:docMk/>
            <pc:sldMk cId="3523783862" sldId="319"/>
            <ac:inkMk id="145" creationId="{61A7EBE7-33DF-4E74-842D-72C5A1932E3A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45" creationId="{CAC66A2A-7F21-4EED-9ED5-0FF0D56A4D31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46" creationId="{37ACD631-D9E8-4F36-9316-F8D805CD1961}"/>
          </ac:inkMkLst>
        </pc:inkChg>
        <pc:inkChg chg="add mod">
          <ac:chgData name="Pavel Vondruska" userId="24a2312c-7ef1-48c2-8029-43e5bfc9aacb" providerId="ADAL" clId="{7159B00E-FCA5-48A1-919A-E417080C2BF7}" dt="2021-01-11T11:28:41.728" v="6209"/>
          <ac:inkMkLst>
            <pc:docMk/>
            <pc:sldMk cId="3523783862" sldId="319"/>
            <ac:inkMk id="147" creationId="{4B97DE2A-AE53-4791-BA2F-D564E4482B0B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48" creationId="{11DB7EBA-3A76-40DF-BEFF-BF14855C5EC9}"/>
          </ac:inkMkLst>
        </pc:inkChg>
        <pc:inkChg chg="add del mod">
          <ac:chgData name="Pavel Vondruska" userId="24a2312c-7ef1-48c2-8029-43e5bfc9aacb" providerId="ADAL" clId="{7159B00E-FCA5-48A1-919A-E417080C2BF7}" dt="2021-01-11T11:28:35.604" v="6202"/>
          <ac:inkMkLst>
            <pc:docMk/>
            <pc:sldMk cId="3523783862" sldId="319"/>
            <ac:inkMk id="148" creationId="{9F0D33FE-40A4-49B5-9625-5D40940A558F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49" creationId="{1D38107F-7752-4F88-930E-8B1EDDE3C25B}"/>
          </ac:inkMkLst>
        </pc:inkChg>
        <pc:inkChg chg="add del">
          <ac:chgData name="Pavel Vondruska" userId="24a2312c-7ef1-48c2-8029-43e5bfc9aacb" providerId="ADAL" clId="{7159B00E-FCA5-48A1-919A-E417080C2BF7}" dt="2021-01-11T11:25:38.426" v="6007" actId="9405"/>
          <ac:inkMkLst>
            <pc:docMk/>
            <pc:sldMk cId="3523783862" sldId="319"/>
            <ac:inkMk id="149" creationId="{237C7E89-8397-469A-9F52-89A38CC1A411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50" creationId="{B1F3343B-94E0-4C9E-B9A0-8763C82F8AB3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51" creationId="{4BFB70E1-C0FB-48CE-81E8-F2575F54DD2C}"/>
          </ac:inkMkLst>
        </pc:inkChg>
        <pc:inkChg chg="add del mod">
          <ac:chgData name="Pavel Vondruska" userId="24a2312c-7ef1-48c2-8029-43e5bfc9aacb" providerId="ADAL" clId="{7159B00E-FCA5-48A1-919A-E417080C2BF7}" dt="2021-01-11T11:28:35.604" v="6204"/>
          <ac:inkMkLst>
            <pc:docMk/>
            <pc:sldMk cId="3523783862" sldId="319"/>
            <ac:inkMk id="151" creationId="{91D9FA34-E624-4C63-BCF9-F09D86AD7AFD}"/>
          </ac:inkMkLst>
        </pc:inkChg>
        <pc:inkChg chg="add del mod">
          <ac:chgData name="Pavel Vondruska" userId="24a2312c-7ef1-48c2-8029-43e5bfc9aacb" providerId="ADAL" clId="{7159B00E-FCA5-48A1-919A-E417080C2BF7}" dt="2021-01-11T11:25:41.661" v="6012" actId="9405"/>
          <ac:inkMkLst>
            <pc:docMk/>
            <pc:sldMk cId="3523783862" sldId="319"/>
            <ac:inkMk id="152" creationId="{16F33ACC-D52A-4E79-90E9-DFBD95D04C2A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52" creationId="{82C14013-4542-4A96-85D7-4C3896DEA691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53" creationId="{D687ED4A-6676-408E-97BB-517E1CDB0AAA}"/>
          </ac:inkMkLst>
        </pc:inkChg>
        <pc:inkChg chg="add del mod">
          <ac:chgData name="Pavel Vondruska" userId="24a2312c-7ef1-48c2-8029-43e5bfc9aacb" providerId="ADAL" clId="{7159B00E-FCA5-48A1-919A-E417080C2BF7}" dt="2021-01-11T11:28:35.603" v="6201"/>
          <ac:inkMkLst>
            <pc:docMk/>
            <pc:sldMk cId="3523783862" sldId="319"/>
            <ac:inkMk id="154" creationId="{7B5E0FF8-6DD4-4744-9586-844B2219C8FB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54" creationId="{E2D71DE9-0686-4E17-95F9-AECF7850010E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55" creationId="{EBA3567C-63C6-4811-9BB8-3E309F04A390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56" creationId="{42C358C4-85E9-4F30-9A4A-1A941ED21D58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57" creationId="{326ACBF6-E103-403D-9B6C-CB485DB34F25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58" creationId="{EEA17325-2AD1-481E-BC92-9927C5D787A5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59" creationId="{CF35D7BC-2E1D-4CDE-9005-8DD9044CC655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60" creationId="{AB394F4F-2B76-4F6B-9BF3-F2F614C3C8EB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61" creationId="{F9D8B316-7523-47B9-9D45-576A55D97989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62" creationId="{215C16FE-2CD3-45EA-AC1F-64DC20AE171F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63" creationId="{2C0DC59C-D688-4972-9B33-A359F023F48C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64" creationId="{44B91E09-9359-406A-AB09-E5F7D284F11A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65" creationId="{CC342EF3-194D-47CB-A0BC-7A4C9030AD97}"/>
          </ac:inkMkLst>
        </pc:inkChg>
        <pc:inkChg chg="add del">
          <ac:chgData name="Pavel Vondruska" userId="24a2312c-7ef1-48c2-8029-43e5bfc9aacb" providerId="ADAL" clId="{7159B00E-FCA5-48A1-919A-E417080C2BF7}" dt="2021-01-11T11:25:52.477" v="6027" actId="9405"/>
          <ac:inkMkLst>
            <pc:docMk/>
            <pc:sldMk cId="3523783862" sldId="319"/>
            <ac:inkMk id="165" creationId="{F185D834-A0C2-4C90-8E2A-C6EFCA837126}"/>
          </ac:inkMkLst>
        </pc:inkChg>
        <pc:inkChg chg="add del">
          <ac:chgData name="Pavel Vondruska" userId="24a2312c-7ef1-48c2-8029-43e5bfc9aacb" providerId="ADAL" clId="{7159B00E-FCA5-48A1-919A-E417080C2BF7}" dt="2021-01-11T11:25:52.070" v="6026" actId="9405"/>
          <ac:inkMkLst>
            <pc:docMk/>
            <pc:sldMk cId="3523783862" sldId="319"/>
            <ac:inkMk id="166" creationId="{22B50B91-3650-4E15-AAEF-D43E092E4668}"/>
          </ac:inkMkLst>
        </pc:inkChg>
        <pc:inkChg chg="add del">
          <ac:chgData name="Pavel Vondruska" userId="24a2312c-7ef1-48c2-8029-43e5bfc9aacb" providerId="ADAL" clId="{7159B00E-FCA5-48A1-919A-E417080C2BF7}" dt="2021-01-11T11:25:55.852" v="6031" actId="9405"/>
          <ac:inkMkLst>
            <pc:docMk/>
            <pc:sldMk cId="3523783862" sldId="319"/>
            <ac:inkMk id="167" creationId="{AE5D898D-9DA4-4739-B463-46FB8958ABAA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68" creationId="{0E757736-D095-4314-A16D-9953566E4B5E}"/>
          </ac:inkMkLst>
        </pc:inkChg>
        <pc:inkChg chg="add del">
          <ac:chgData name="Pavel Vondruska" userId="24a2312c-7ef1-48c2-8029-43e5bfc9aacb" providerId="ADAL" clId="{7159B00E-FCA5-48A1-919A-E417080C2BF7}" dt="2021-01-11T11:25:55.356" v="6030" actId="9405"/>
          <ac:inkMkLst>
            <pc:docMk/>
            <pc:sldMk cId="3523783862" sldId="319"/>
            <ac:inkMk id="168" creationId="{CA2C2A57-720A-441E-BB90-28ED3F31F6F2}"/>
          </ac:inkMkLst>
        </pc:inkChg>
        <pc:inkChg chg="add del mod">
          <ac:chgData name="Pavel Vondruska" userId="24a2312c-7ef1-48c2-8029-43e5bfc9aacb" providerId="ADAL" clId="{7159B00E-FCA5-48A1-919A-E417080C2BF7}" dt="2021-01-11T11:28:35.602" v="6199"/>
          <ac:inkMkLst>
            <pc:docMk/>
            <pc:sldMk cId="3523783862" sldId="319"/>
            <ac:inkMk id="169" creationId="{10593551-D7E6-4699-9B41-C3F9D0C8D1BD}"/>
          </ac:inkMkLst>
        </pc:inkChg>
        <pc:inkChg chg="add mod">
          <ac:chgData name="Pavel Vondruska" userId="24a2312c-7ef1-48c2-8029-43e5bfc9aacb" providerId="ADAL" clId="{7159B00E-FCA5-48A1-919A-E417080C2BF7}" dt="2021-01-11T15:22:45.384" v="8147"/>
          <ac:inkMkLst>
            <pc:docMk/>
            <pc:sldMk cId="3523783862" sldId="319"/>
            <ac:inkMk id="169" creationId="{6A111870-7096-4484-9C14-53A15B183C29}"/>
          </ac:inkMkLst>
        </pc:inkChg>
        <pc:inkChg chg="add del mod">
          <ac:chgData name="Pavel Vondruska" userId="24a2312c-7ef1-48c2-8029-43e5bfc9aacb" providerId="ADAL" clId="{7159B00E-FCA5-48A1-919A-E417080C2BF7}" dt="2021-01-11T11:28:35.604" v="6203"/>
          <ac:inkMkLst>
            <pc:docMk/>
            <pc:sldMk cId="3523783862" sldId="319"/>
            <ac:inkMk id="170" creationId="{FD765A97-C83C-4B67-AA22-26D07EA37359}"/>
          </ac:inkMkLst>
        </pc:inkChg>
        <pc:inkChg chg="add del mod">
          <ac:chgData name="Pavel Vondruska" userId="24a2312c-7ef1-48c2-8029-43e5bfc9aacb" providerId="ADAL" clId="{7159B00E-FCA5-48A1-919A-E417080C2BF7}" dt="2021-01-11T11:28:35.603" v="6200"/>
          <ac:inkMkLst>
            <pc:docMk/>
            <pc:sldMk cId="3523783862" sldId="319"/>
            <ac:inkMk id="171" creationId="{8FCC37EA-AA3F-46B8-9C62-0CF94D34D495}"/>
          </ac:inkMkLst>
        </pc:inkChg>
        <pc:inkChg chg="add mod">
          <ac:chgData name="Pavel Vondruska" userId="24a2312c-7ef1-48c2-8029-43e5bfc9aacb" providerId="ADAL" clId="{7159B00E-FCA5-48A1-919A-E417080C2BF7}" dt="2021-01-11T15:23:04.795" v="8168"/>
          <ac:inkMkLst>
            <pc:docMk/>
            <pc:sldMk cId="3523783862" sldId="319"/>
            <ac:inkMk id="171" creationId="{FE1173B2-1A8D-43AC-AC01-B67054640FE9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72" creationId="{DD2A2BC0-FBA4-471C-86D2-DB9B4C222D6D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73" creationId="{7ADEF3AB-AB6C-4835-821A-DC0029DBC2DF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74" creationId="{F14A9005-9805-48C6-BDCC-144A6AEAFEC0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75" creationId="{25DDC494-B9EA-4A1D-B420-A1D36FFDEFCB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76" creationId="{CF752487-4338-403E-AE70-481DBF671CA2}"/>
          </ac:inkMkLst>
        </pc:inkChg>
        <pc:inkChg chg="add mod">
          <ac:chgData name="Pavel Vondruska" userId="24a2312c-7ef1-48c2-8029-43e5bfc9aacb" providerId="ADAL" clId="{7159B00E-FCA5-48A1-919A-E417080C2BF7}" dt="2021-01-11T15:23:04.795" v="8168"/>
          <ac:inkMkLst>
            <pc:docMk/>
            <pc:sldMk cId="3523783862" sldId="319"/>
            <ac:inkMk id="177" creationId="{9C6052E1-FC67-4F73-81A9-D8B6206B08B1}"/>
          </ac:inkMkLst>
        </pc:inkChg>
        <pc:inkChg chg="add mod">
          <ac:chgData name="Pavel Vondruska" userId="24a2312c-7ef1-48c2-8029-43e5bfc9aacb" providerId="ADAL" clId="{7159B00E-FCA5-48A1-919A-E417080C2BF7}" dt="2021-01-11T11:26:09.320" v="6045"/>
          <ac:inkMkLst>
            <pc:docMk/>
            <pc:sldMk cId="3523783862" sldId="319"/>
            <ac:inkMk id="178" creationId="{AA69C34F-24BA-465A-B376-BC36D2DFB9F9}"/>
          </ac:inkMkLst>
        </pc:inkChg>
        <pc:inkChg chg="add del mod">
          <ac:chgData name="Pavel Vondruska" userId="24a2312c-7ef1-48c2-8029-43e5bfc9aacb" providerId="ADAL" clId="{7159B00E-FCA5-48A1-919A-E417080C2BF7}" dt="2021-01-11T11:26:11.362" v="6047" actId="9405"/>
          <ac:inkMkLst>
            <pc:docMk/>
            <pc:sldMk cId="3523783862" sldId="319"/>
            <ac:inkMk id="179" creationId="{3D836616-3AAB-46AD-8940-AF2CD78A0AC0}"/>
          </ac:inkMkLst>
        </pc:inkChg>
        <pc:inkChg chg="add mod">
          <ac:chgData name="Pavel Vondruska" userId="24a2312c-7ef1-48c2-8029-43e5bfc9aacb" providerId="ADAL" clId="{7159B00E-FCA5-48A1-919A-E417080C2BF7}" dt="2021-01-11T15:23:04.795" v="8168"/>
          <ac:inkMkLst>
            <pc:docMk/>
            <pc:sldMk cId="3523783862" sldId="319"/>
            <ac:inkMk id="180" creationId="{033C9AA5-C60D-40F1-B096-70628B3B8FC4}"/>
          </ac:inkMkLst>
        </pc:inkChg>
        <pc:inkChg chg="add mod">
          <ac:chgData name="Pavel Vondruska" userId="24a2312c-7ef1-48c2-8029-43e5bfc9aacb" providerId="ADAL" clId="{7159B00E-FCA5-48A1-919A-E417080C2BF7}" dt="2021-01-11T15:23:04.795" v="8168"/>
          <ac:inkMkLst>
            <pc:docMk/>
            <pc:sldMk cId="3523783862" sldId="319"/>
            <ac:inkMk id="181" creationId="{7F0C39F9-4023-47E1-B002-D86F2E977829}"/>
          </ac:inkMkLst>
        </pc:inkChg>
        <pc:inkChg chg="add del mod">
          <ac:chgData name="Pavel Vondruska" userId="24a2312c-7ef1-48c2-8029-43e5bfc9aacb" providerId="ADAL" clId="{7159B00E-FCA5-48A1-919A-E417080C2BF7}" dt="2021-01-11T11:26:10.642" v="6046" actId="9405"/>
          <ac:inkMkLst>
            <pc:docMk/>
            <pc:sldMk cId="3523783862" sldId="319"/>
            <ac:inkMk id="181" creationId="{DF7BB7DD-20BA-4F7A-B7F6-B4FA03080E3D}"/>
          </ac:inkMkLst>
        </pc:inkChg>
        <pc:inkChg chg="add mod">
          <ac:chgData name="Pavel Vondruska" userId="24a2312c-7ef1-48c2-8029-43e5bfc9aacb" providerId="ADAL" clId="{7159B00E-FCA5-48A1-919A-E417080C2BF7}" dt="2021-01-11T15:23:04.795" v="8168"/>
          <ac:inkMkLst>
            <pc:docMk/>
            <pc:sldMk cId="3523783862" sldId="319"/>
            <ac:inkMk id="182" creationId="{87F21F9A-ED6A-4B69-B887-F0345F5C4456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83" creationId="{4D249606-749B-4FAD-95CA-F0F7AE89FB55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84" creationId="{F81E61BC-0628-4A9E-BB03-424FC216D37A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85" creationId="{B7FEDFCB-6512-4518-9C1E-B34CBE007221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86" creationId="{38258B6F-BDAB-4C4A-844C-8D8052F6C162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87" creationId="{40247F1B-96AC-40EC-A22C-2B36E3DFC8EC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88" creationId="{0DC0B384-5088-4C41-8574-E48152285C21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89" creationId="{EB264F29-7BB9-40C4-8D6D-ED22FF7FE3F5}"/>
          </ac:inkMkLst>
        </pc:inkChg>
        <pc:inkChg chg="add mod">
          <ac:chgData name="Pavel Vondruska" userId="24a2312c-7ef1-48c2-8029-43e5bfc9aacb" providerId="ADAL" clId="{7159B00E-FCA5-48A1-919A-E417080C2BF7}" dt="2021-01-11T15:23:04.795" v="8168"/>
          <ac:inkMkLst>
            <pc:docMk/>
            <pc:sldMk cId="3523783862" sldId="319"/>
            <ac:inkMk id="190" creationId="{D743C9A4-06F3-4416-BA72-8AB34F550384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91" creationId="{15B301DA-D6B2-43E7-B13F-A0F197AC5D38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92" creationId="{DCB53F5B-F166-461D-9AD2-8A0A0349124D}"/>
          </ac:inkMkLst>
        </pc:inkChg>
        <pc:inkChg chg="add mod">
          <ac:chgData name="Pavel Vondruska" userId="24a2312c-7ef1-48c2-8029-43e5bfc9aacb" providerId="ADAL" clId="{7159B00E-FCA5-48A1-919A-E417080C2BF7}" dt="2021-01-11T15:23:04.795" v="8168"/>
          <ac:inkMkLst>
            <pc:docMk/>
            <pc:sldMk cId="3523783862" sldId="319"/>
            <ac:inkMk id="193" creationId="{49AC400A-F28C-47EC-AC16-4E7DDDE2FBA4}"/>
          </ac:inkMkLst>
        </pc:inkChg>
        <pc:inkChg chg="add del">
          <ac:chgData name="Pavel Vondruska" userId="24a2312c-7ef1-48c2-8029-43e5bfc9aacb" providerId="ADAL" clId="{7159B00E-FCA5-48A1-919A-E417080C2BF7}" dt="2021-01-11T11:26:21.079" v="6060" actId="9405"/>
          <ac:inkMkLst>
            <pc:docMk/>
            <pc:sldMk cId="3523783862" sldId="319"/>
            <ac:inkMk id="194" creationId="{C3915ADE-ADD4-4ECB-81EB-2FC34928DB3C}"/>
          </ac:inkMkLst>
        </pc:inkChg>
        <pc:inkChg chg="add del">
          <ac:chgData name="Pavel Vondruska" userId="24a2312c-7ef1-48c2-8029-43e5bfc9aacb" providerId="ADAL" clId="{7159B00E-FCA5-48A1-919A-E417080C2BF7}" dt="2021-01-11T11:26:32.243" v="6062" actId="9405"/>
          <ac:inkMkLst>
            <pc:docMk/>
            <pc:sldMk cId="3523783862" sldId="319"/>
            <ac:inkMk id="195" creationId="{DC203331-C0AB-4B3B-9FC0-F4E72D886ED6}"/>
          </ac:inkMkLst>
        </pc:inkChg>
        <pc:inkChg chg="add mod">
          <ac:chgData name="Pavel Vondruska" userId="24a2312c-7ef1-48c2-8029-43e5bfc9aacb" providerId="ADAL" clId="{7159B00E-FCA5-48A1-919A-E417080C2BF7}" dt="2021-01-11T15:23:04.795" v="8168"/>
          <ac:inkMkLst>
            <pc:docMk/>
            <pc:sldMk cId="3523783862" sldId="319"/>
            <ac:inkMk id="195" creationId="{FA9AE57D-D799-45B8-BA1F-38FFE237C39D}"/>
          </ac:inkMkLst>
        </pc:inkChg>
        <pc:inkChg chg="add mod">
          <ac:chgData name="Pavel Vondruska" userId="24a2312c-7ef1-48c2-8029-43e5bfc9aacb" providerId="ADAL" clId="{7159B00E-FCA5-48A1-919A-E417080C2BF7}" dt="2021-01-11T15:23:04.795" v="8168"/>
          <ac:inkMkLst>
            <pc:docMk/>
            <pc:sldMk cId="3523783862" sldId="319"/>
            <ac:inkMk id="196" creationId="{3F490595-3BAC-4113-8610-D1E2C60763B0}"/>
          </ac:inkMkLst>
        </pc:inkChg>
        <pc:inkChg chg="add del">
          <ac:chgData name="Pavel Vondruska" userId="24a2312c-7ef1-48c2-8029-43e5bfc9aacb" providerId="ADAL" clId="{7159B00E-FCA5-48A1-919A-E417080C2BF7}" dt="2021-01-11T11:26:38.450" v="6064" actId="9405"/>
          <ac:inkMkLst>
            <pc:docMk/>
            <pc:sldMk cId="3523783862" sldId="319"/>
            <ac:inkMk id="196" creationId="{8F1DFA74-6BA6-4C14-BE94-AA04FB93D706}"/>
          </ac:inkMkLst>
        </pc:inkChg>
        <pc:inkChg chg="add mod">
          <ac:chgData name="Pavel Vondruska" userId="24a2312c-7ef1-48c2-8029-43e5bfc9aacb" providerId="ADAL" clId="{7159B00E-FCA5-48A1-919A-E417080C2BF7}" dt="2021-01-11T11:26:47.369" v="6070"/>
          <ac:inkMkLst>
            <pc:docMk/>
            <pc:sldMk cId="3523783862" sldId="319"/>
            <ac:inkMk id="197" creationId="{651DF7AA-CDF1-48B9-B6A6-600E5E4E11AC}"/>
          </ac:inkMkLst>
        </pc:inkChg>
        <pc:inkChg chg="add mod">
          <ac:chgData name="Pavel Vondruska" userId="24a2312c-7ef1-48c2-8029-43e5bfc9aacb" providerId="ADAL" clId="{7159B00E-FCA5-48A1-919A-E417080C2BF7}" dt="2021-01-11T15:23:04.795" v="8168"/>
          <ac:inkMkLst>
            <pc:docMk/>
            <pc:sldMk cId="3523783862" sldId="319"/>
            <ac:inkMk id="198" creationId="{EE127BC3-1EA8-4378-9678-73782864A4B0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199" creationId="{B578275F-6BEB-49AA-88D7-B83482A27246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00" creationId="{C2C8F4E4-C4AB-4DCA-98DE-28BC585C47E0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01" creationId="{DF297A44-0045-48C3-AFF2-1FB903293BAA}"/>
          </ac:inkMkLst>
        </pc:inkChg>
        <pc:inkChg chg="add mod">
          <ac:chgData name="Pavel Vondruska" userId="24a2312c-7ef1-48c2-8029-43e5bfc9aacb" providerId="ADAL" clId="{7159B00E-FCA5-48A1-919A-E417080C2BF7}" dt="2021-01-11T15:23:04.795" v="8168"/>
          <ac:inkMkLst>
            <pc:docMk/>
            <pc:sldMk cId="3523783862" sldId="319"/>
            <ac:inkMk id="202" creationId="{2B131505-3A8D-414B-88E6-DEB0CF5A5368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03" creationId="{FB99AFE1-4D90-4BC2-82A1-B1D8C636AB42}"/>
          </ac:inkMkLst>
        </pc:inkChg>
        <pc:inkChg chg="add mod">
          <ac:chgData name="Pavel Vondruska" userId="24a2312c-7ef1-48c2-8029-43e5bfc9aacb" providerId="ADAL" clId="{7159B00E-FCA5-48A1-919A-E417080C2BF7}" dt="2021-01-11T15:23:04.795" v="8168"/>
          <ac:inkMkLst>
            <pc:docMk/>
            <pc:sldMk cId="3523783862" sldId="319"/>
            <ac:inkMk id="204" creationId="{138F71D4-9044-4D2B-BEE1-CF1732C2DD73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05" creationId="{CC640473-A07B-4404-B5BA-558F2C8223FB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06" creationId="{357D31F0-62F7-4B36-BFF4-EE2B7C942A8E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07" creationId="{7F856F0B-0DA5-44FC-9982-B5F282DA4C2B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08" creationId="{266FFBFF-1342-4A87-BECC-5A8FABBB5156}"/>
          </ac:inkMkLst>
        </pc:inkChg>
        <pc:inkChg chg="add mod">
          <ac:chgData name="Pavel Vondruska" userId="24a2312c-7ef1-48c2-8029-43e5bfc9aacb" providerId="ADAL" clId="{7159B00E-FCA5-48A1-919A-E417080C2BF7}" dt="2021-01-11T15:23:04.795" v="8168"/>
          <ac:inkMkLst>
            <pc:docMk/>
            <pc:sldMk cId="3523783862" sldId="319"/>
            <ac:inkMk id="209" creationId="{C598D629-E714-4F78-981E-2657CBF6AA24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10" creationId="{E0B3B6CE-D659-4B77-AF6C-E1262C4CD79B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11" creationId="{1811CE82-3D5D-4AA3-A055-0144AE3CCFBD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12" creationId="{02B5F764-BD5D-4005-9A30-F678489D15F2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13" creationId="{84D3BFA0-61A6-4C17-951B-6AEE795883F9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14" creationId="{B7BCD644-5E0E-434D-A9A6-3C641025ED44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15" creationId="{ECA9F038-D3D1-44DF-8C6C-152377BDBA4E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16" creationId="{B5A3599D-12B8-4AA0-B0BF-88765E2C4D63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17" creationId="{D1D1993A-09B2-4413-946D-C2679C5E3435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18" creationId="{33EC9F8A-720D-42BE-98B0-70823D9D26E4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19" creationId="{A4D7815B-F727-4AF5-B81A-13730C622589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20" creationId="{28C29351-B00F-4F12-8763-631E9569E7A7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21" creationId="{F3FA30E1-C771-4153-AD46-1DF9E76FA8D8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22" creationId="{8C2267BE-61DC-4D03-A88A-BFBF1157842D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23" creationId="{3FC90D30-E989-43F0-8A94-B11DCED71D4E}"/>
          </ac:inkMkLst>
        </pc:inkChg>
        <pc:inkChg chg="add mod">
          <ac:chgData name="Pavel Vondruska" userId="24a2312c-7ef1-48c2-8029-43e5bfc9aacb" providerId="ADAL" clId="{7159B00E-FCA5-48A1-919A-E417080C2BF7}" dt="2021-01-11T15:23:04.795" v="8168"/>
          <ac:inkMkLst>
            <pc:docMk/>
            <pc:sldMk cId="3523783862" sldId="319"/>
            <ac:inkMk id="224" creationId="{DCA92340-C668-41E5-B7E8-03753BD8E0DF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25" creationId="{EB7705E6-5915-4072-BE73-18B6BAD8DE5F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26" creationId="{18198F4C-CD4A-44B7-A587-7A2B7F2350A6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27" creationId="{06EC3CE2-49C7-443F-865B-D31F38FDE54E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28" creationId="{25FF1E55-6945-4D21-A86E-C186FD94A932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29" creationId="{879B1BF8-7722-4C68-949F-F59A0072A569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30" creationId="{D0445DC8-D7FF-4879-A9ED-F1DB4B7F2845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31" creationId="{EBDD0556-A005-48A4-848B-CACB8971E66D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32" creationId="{9B72ACFD-6488-4083-85B7-542C644FE253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33" creationId="{6C3144E8-1D86-43D1-A03A-F44B955090EC}"/>
          </ac:inkMkLst>
        </pc:inkChg>
        <pc:inkChg chg="add mod">
          <ac:chgData name="Pavel Vondruska" userId="24a2312c-7ef1-48c2-8029-43e5bfc9aacb" providerId="ADAL" clId="{7159B00E-FCA5-48A1-919A-E417080C2BF7}" dt="2021-01-11T15:23:04.795" v="8168"/>
          <ac:inkMkLst>
            <pc:docMk/>
            <pc:sldMk cId="3523783862" sldId="319"/>
            <ac:inkMk id="234" creationId="{5CD717BC-D7CD-492E-B08B-6F93C5FA3439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35" creationId="{455DA32B-AF47-46CA-AB9B-74EBA7D6A686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36" creationId="{47400122-0B67-4A91-9A5A-503556AC47D0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37" creationId="{874D694D-78E1-4BA6-8E71-60E516ABD308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38" creationId="{FEF2B7CF-E04D-40E9-A878-8C3DCD135466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39" creationId="{1A956106-DC4A-49AD-AF00-8C675E5F9475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40" creationId="{3938C710-1650-4047-9643-3B4255BD317D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241" creationId="{7D7D05F5-F23B-42BE-BCE0-E0D902661C00}"/>
          </ac:inkMkLst>
        </pc:inkChg>
        <pc:inkChg chg="add mod">
          <ac:chgData name="Pavel Vondruska" userId="24a2312c-7ef1-48c2-8029-43e5bfc9aacb" providerId="ADAL" clId="{7159B00E-FCA5-48A1-919A-E417080C2BF7}" dt="2021-01-11T15:23:04.795" v="8168"/>
          <ac:inkMkLst>
            <pc:docMk/>
            <pc:sldMk cId="3523783862" sldId="319"/>
            <ac:inkMk id="242" creationId="{56C67595-81C0-4695-B6D6-9E1B8A46A867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43" creationId="{0CED952F-6F5D-4472-BCA9-D7931CF64C03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44" creationId="{2C4B8603-68B4-43DF-A7D7-41E918415CF5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45" creationId="{BAB34F92-05DE-4894-9B73-B184F3605AAF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46" creationId="{676898AF-B19D-4554-84EB-DEA7950C9D58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47" creationId="{EF859BFB-1C92-4E83-A68F-A17617BE7504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48" creationId="{B0B49A06-1791-44F1-B6F3-67A4EBC31FF9}"/>
          </ac:inkMkLst>
        </pc:inkChg>
        <pc:inkChg chg="add mod">
          <ac:chgData name="Pavel Vondruska" userId="24a2312c-7ef1-48c2-8029-43e5bfc9aacb" providerId="ADAL" clId="{7159B00E-FCA5-48A1-919A-E417080C2BF7}" dt="2021-01-11T15:23:04.795" v="8168"/>
          <ac:inkMkLst>
            <pc:docMk/>
            <pc:sldMk cId="3523783862" sldId="319"/>
            <ac:inkMk id="249" creationId="{7E5AC7D0-BA2A-4CDC-AAEC-BF8CFC7AE455}"/>
          </ac:inkMkLst>
        </pc:inkChg>
        <pc:inkChg chg="add del mod">
          <ac:chgData name="Pavel Vondruska" userId="24a2312c-7ef1-48c2-8029-43e5bfc9aacb" providerId="ADAL" clId="{7159B00E-FCA5-48A1-919A-E417080C2BF7}" dt="2021-01-11T11:27:37.480" v="6129"/>
          <ac:inkMkLst>
            <pc:docMk/>
            <pc:sldMk cId="3523783862" sldId="319"/>
            <ac:inkMk id="249" creationId="{89BD2CFA-9138-48DB-82E5-211BB93F3172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50" creationId="{B197091E-2A7F-4C6D-9301-821FEBF0E43E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51" creationId="{46800CE7-7ABB-4032-B00A-4F0423F59A1D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52" creationId="{337F4C61-8626-411E-A680-AB04A00BAE25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53" creationId="{C90DF2F3-A5A4-4BF5-AC82-2DF9D521248F}"/>
          </ac:inkMkLst>
        </pc:inkChg>
        <pc:inkChg chg="add mod">
          <ac:chgData name="Pavel Vondruska" userId="24a2312c-7ef1-48c2-8029-43e5bfc9aacb" providerId="ADAL" clId="{7159B00E-FCA5-48A1-919A-E417080C2BF7}" dt="2021-01-11T15:23:04.795" v="8168"/>
          <ac:inkMkLst>
            <pc:docMk/>
            <pc:sldMk cId="3523783862" sldId="319"/>
            <ac:inkMk id="254" creationId="{28FABF94-E999-4209-BFC5-F29529F77146}"/>
          </ac:inkMkLst>
        </pc:inkChg>
        <pc:inkChg chg="add del mod">
          <ac:chgData name="Pavel Vondruska" userId="24a2312c-7ef1-48c2-8029-43e5bfc9aacb" providerId="ADAL" clId="{7159B00E-FCA5-48A1-919A-E417080C2BF7}" dt="2021-01-11T11:27:37.479" v="6128"/>
          <ac:inkMkLst>
            <pc:docMk/>
            <pc:sldMk cId="3523783862" sldId="319"/>
            <ac:inkMk id="254" creationId="{2DD491EB-4E6A-4224-8F5A-D344B25DF117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55" creationId="{8FAA7CE1-CAD4-4C5B-A892-46BCCC1CCA45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57" creationId="{0DD9B45F-7370-4B9E-8DD9-75D7CF550514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58" creationId="{BDF47913-2BEC-45A8-A170-E78653C1A85F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259" creationId="{3B005514-8CC8-496B-9681-D5B1A577254C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60" creationId="{8FC11F91-23B2-44D9-BF6B-FF9274E634BF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261" creationId="{8B1863AF-D302-4797-8CFA-0F92280FF49D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62" creationId="{706BE0FA-4252-4C7E-BE7A-5C19CEFDBD35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63" creationId="{5C1C6643-8F4E-4482-B853-250329894BAC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264" creationId="{079BFE50-4320-4F0B-BA46-67055AA5E543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65" creationId="{1E950556-621D-4844-AD99-8D6B94804DAE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66" creationId="{21C80776-25CF-45B9-B258-3215B7FBA244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67" creationId="{6EA0C384-1C83-4E8B-A41B-EB46CE0F1BF5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68" creationId="{0C521EB3-BF23-49B4-BB82-8AF376328579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69" creationId="{031A2533-45D3-4CD8-AFB8-5131EF3C902D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70" creationId="{C49C4BF1-8F20-4CA9-A917-567AA46426D4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271" creationId="{3D346923-56B2-4A12-BEAF-032F114E6A43}"/>
          </ac:inkMkLst>
        </pc:inkChg>
        <pc:inkChg chg="add del mod">
          <ac:chgData name="Pavel Vondruska" userId="24a2312c-7ef1-48c2-8029-43e5bfc9aacb" providerId="ADAL" clId="{7159B00E-FCA5-48A1-919A-E417080C2BF7}" dt="2021-01-11T11:27:47.654" v="6145" actId="9405"/>
          <ac:inkMkLst>
            <pc:docMk/>
            <pc:sldMk cId="3523783862" sldId="319"/>
            <ac:inkMk id="271" creationId="{4AE779C3-DA74-44D4-9EB2-0DA98331E418}"/>
          </ac:inkMkLst>
        </pc:inkChg>
        <pc:inkChg chg="add del mod">
          <ac:chgData name="Pavel Vondruska" userId="24a2312c-7ef1-48c2-8029-43e5bfc9aacb" providerId="ADAL" clId="{7159B00E-FCA5-48A1-919A-E417080C2BF7}" dt="2021-01-11T11:27:47.192" v="6144" actId="9405"/>
          <ac:inkMkLst>
            <pc:docMk/>
            <pc:sldMk cId="3523783862" sldId="319"/>
            <ac:inkMk id="272" creationId="{C8181CB4-765E-4664-B793-E878D8062092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272" creationId="{CC67532B-DD68-40E3-9F52-F22328F70139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273" creationId="{BD9E749B-5FAB-4C4C-BF8F-A47EB600BA2B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74" creationId="{C616C132-2244-4E24-8B90-D956A8D4D437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75" creationId="{B9200DF5-7B5A-4DC5-8E4A-86A53FAFCFDF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76" creationId="{070E7A92-FFD7-4E4E-99A5-9F60A3B49E9C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277" creationId="{42D09615-40C9-468F-94CE-AF9C6ED01412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278" creationId="{BE5CF356-FD95-4F54-8D70-F0FAF8B0773A}"/>
          </ac:inkMkLst>
        </pc:inkChg>
        <pc:inkChg chg="add del mod">
          <ac:chgData name="Pavel Vondruska" userId="24a2312c-7ef1-48c2-8029-43e5bfc9aacb" providerId="ADAL" clId="{7159B00E-FCA5-48A1-919A-E417080C2BF7}" dt="2021-01-11T11:27:53.211" v="6152" actId="9405"/>
          <ac:inkMkLst>
            <pc:docMk/>
            <pc:sldMk cId="3523783862" sldId="319"/>
            <ac:inkMk id="278" creationId="{F5C1A6E0-D84C-407A-9A5D-CA04E39F301D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279" creationId="{D3A63829-DA3F-46DF-A9FC-6BE0F05D5B21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80" creationId="{2DF66674-8DAC-4BA8-9C85-C53630C6E433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81" creationId="{750BBFFB-B060-4F25-B15F-CDB9775A1A7B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282" creationId="{1A46E10A-16F5-4D67-BDBF-B6B407276717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83" creationId="{61B3E335-ABA0-41AE-A15B-6A526C982267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84" creationId="{F8E548D5-7139-45D9-BA58-5FEE48C75863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85" creationId="{303D525A-19EE-4580-A009-C2ADB5022251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86" creationId="{99971071-CB82-4727-A839-C1CFAA4223D0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87" creationId="{F4AB15C2-70A2-4A1A-BB53-E29611422797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88" creationId="{37F84416-4F49-43DB-A8EC-216AC342F1CD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89" creationId="{62114A36-434B-427A-871D-15DB106B967C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90" creationId="{8FE66216-165C-4339-8EA7-46F96C526593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91" creationId="{6CB91DCE-AE15-4475-8967-3D9FD9B605D4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92" creationId="{E0E5BBEF-2682-4C5D-A321-8A688FC373B3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93" creationId="{26405543-39EF-4FC0-BAFE-BA56E01BDF5B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94" creationId="{A433C0B0-66AE-4498-A13A-A5F6E9DD5434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95" creationId="{178D52FB-A0D2-4689-AD62-652991BEAD27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96" creationId="{03111969-9BEB-4757-831D-880F34F1F0FC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97" creationId="{DE9CB1B6-12E2-4DA3-8D8A-A471E33A4815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98" creationId="{B01DE9C2-F573-4057-BBA0-532F7FADE847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299" creationId="{289BBC15-411A-43B4-B2CD-1E4AADC9CBEE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300" creationId="{F7B86092-1592-4F2D-BCEB-7025AC4692FF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301" creationId="{32598272-DD9D-4605-AC95-25909BA9EA37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302" creationId="{112193EB-E012-40E9-9CEC-6D19E9FF5619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303" creationId="{3AC36BAC-4889-4686-BD65-06DA8736C027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304" creationId="{6D2D78F0-21B0-4996-A012-5A7EEB7F2D93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305" creationId="{131D8FC8-F75C-465B-B300-CD4526331246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306" creationId="{17DC36D7-1C98-4121-812F-BAF5772A8EAB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307" creationId="{C0635CA7-5FE6-4113-B586-43BABEE009D0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08" creationId="{028B0EE1-426D-4613-A4C3-4F403545D2C7}"/>
          </ac:inkMkLst>
        </pc:inkChg>
        <pc:inkChg chg="add del mod">
          <ac:chgData name="Pavel Vondruska" userId="24a2312c-7ef1-48c2-8029-43e5bfc9aacb" providerId="ADAL" clId="{7159B00E-FCA5-48A1-919A-E417080C2BF7}" dt="2021-01-11T11:28:30.191" v="6198" actId="9405"/>
          <ac:inkMkLst>
            <pc:docMk/>
            <pc:sldMk cId="3523783862" sldId="319"/>
            <ac:inkMk id="309" creationId="{02D986DA-47E9-4917-9982-E9EE33C8C8F8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09" creationId="{D38C0FF1-D713-4F7D-9478-1BBA2BF140A9}"/>
          </ac:inkMkLst>
        </pc:inkChg>
        <pc:inkChg chg="add del mod">
          <ac:chgData name="Pavel Vondruska" userId="24a2312c-7ef1-48c2-8029-43e5bfc9aacb" providerId="ADAL" clId="{7159B00E-FCA5-48A1-919A-E417080C2BF7}" dt="2021-01-11T11:28:29.486" v="6197" actId="9405"/>
          <ac:inkMkLst>
            <pc:docMk/>
            <pc:sldMk cId="3523783862" sldId="319"/>
            <ac:inkMk id="310" creationId="{361C0DF8-B9F2-499D-98A1-09E161A46290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10" creationId="{C217DC1B-86D8-4FF3-8856-A80CD2E07547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11" creationId="{663D9FAF-5DFE-4DCF-9131-5E5BC999B429}"/>
          </ac:inkMkLst>
        </pc:inkChg>
        <pc:inkChg chg="add del mod">
          <ac:chgData name="Pavel Vondruska" userId="24a2312c-7ef1-48c2-8029-43e5bfc9aacb" providerId="ADAL" clId="{7159B00E-FCA5-48A1-919A-E417080C2BF7}" dt="2021-01-11T11:28:29.261" v="6196" actId="9405"/>
          <ac:inkMkLst>
            <pc:docMk/>
            <pc:sldMk cId="3523783862" sldId="319"/>
            <ac:inkMk id="311" creationId="{F824C1C9-3A5C-4386-B112-89E217AC2680}"/>
          </ac:inkMkLst>
        </pc:inkChg>
        <pc:inkChg chg="add del mod">
          <ac:chgData name="Pavel Vondruska" userId="24a2312c-7ef1-48c2-8029-43e5bfc9aacb" providerId="ADAL" clId="{7159B00E-FCA5-48A1-919A-E417080C2BF7}" dt="2021-01-11T11:28:29.080" v="6195" actId="9405"/>
          <ac:inkMkLst>
            <pc:docMk/>
            <pc:sldMk cId="3523783862" sldId="319"/>
            <ac:inkMk id="312" creationId="{EB834BBA-38A5-418C-A6FB-D374BB5CA2A4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13" creationId="{0BF7106A-A66B-4411-9580-2BF9321D142A}"/>
          </ac:inkMkLst>
        </pc:inkChg>
        <pc:inkChg chg="add del mod">
          <ac:chgData name="Pavel Vondruska" userId="24a2312c-7ef1-48c2-8029-43e5bfc9aacb" providerId="ADAL" clId="{7159B00E-FCA5-48A1-919A-E417080C2BF7}" dt="2021-01-11T11:28:28.871" v="6194" actId="9405"/>
          <ac:inkMkLst>
            <pc:docMk/>
            <pc:sldMk cId="3523783862" sldId="319"/>
            <ac:inkMk id="313" creationId="{404ADA2C-DB48-4343-B0E0-631C532CDFD3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14" creationId="{14C828D9-1DE8-4D7C-908E-86D62A38465F}"/>
          </ac:inkMkLst>
        </pc:inkChg>
        <pc:inkChg chg="add del mod">
          <ac:chgData name="Pavel Vondruska" userId="24a2312c-7ef1-48c2-8029-43e5bfc9aacb" providerId="ADAL" clId="{7159B00E-FCA5-48A1-919A-E417080C2BF7}" dt="2021-01-11T11:28:28.632" v="6193" actId="9405"/>
          <ac:inkMkLst>
            <pc:docMk/>
            <pc:sldMk cId="3523783862" sldId="319"/>
            <ac:inkMk id="314" creationId="{C06478FA-3514-4E51-BCCB-FCBDBFD693D1}"/>
          </ac:inkMkLst>
        </pc:inkChg>
        <pc:inkChg chg="add del mod">
          <ac:chgData name="Pavel Vondruska" userId="24a2312c-7ef1-48c2-8029-43e5bfc9aacb" providerId="ADAL" clId="{7159B00E-FCA5-48A1-919A-E417080C2BF7}" dt="2021-01-11T11:28:28.406" v="6192" actId="9405"/>
          <ac:inkMkLst>
            <pc:docMk/>
            <pc:sldMk cId="3523783862" sldId="319"/>
            <ac:inkMk id="315" creationId="{CB32A9B4-4587-4CD0-A4DC-651535ED4DC9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15" creationId="{DF2141B7-4B19-4F29-ABCE-1287F3B730DE}"/>
          </ac:inkMkLst>
        </pc:inkChg>
        <pc:inkChg chg="add del mod">
          <ac:chgData name="Pavel Vondruska" userId="24a2312c-7ef1-48c2-8029-43e5bfc9aacb" providerId="ADAL" clId="{7159B00E-FCA5-48A1-919A-E417080C2BF7}" dt="2021-01-11T11:28:27.305" v="6191" actId="9405"/>
          <ac:inkMkLst>
            <pc:docMk/>
            <pc:sldMk cId="3523783862" sldId="319"/>
            <ac:inkMk id="316" creationId="{0F82655F-6304-4372-8BD0-FF646B669CFF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16" creationId="{89CAC58F-3506-460C-8782-552EF2AA158C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17" creationId="{305FA889-7300-4ADC-8839-2C36D7A96B0D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18" creationId="{02ED9C65-7B73-47BF-8239-FF9A3CE183A0}"/>
          </ac:inkMkLst>
        </pc:inkChg>
        <pc:inkChg chg="add del">
          <ac:chgData name="Pavel Vondruska" userId="24a2312c-7ef1-48c2-8029-43e5bfc9aacb" providerId="ADAL" clId="{7159B00E-FCA5-48A1-919A-E417080C2BF7}" dt="2021-01-11T11:28:39.072" v="6206" actId="9405"/>
          <ac:inkMkLst>
            <pc:docMk/>
            <pc:sldMk cId="3523783862" sldId="319"/>
            <ac:inkMk id="318" creationId="{A91FC7B1-763C-46D7-A61C-BC1FD6C6531A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319" creationId="{0BC9D32D-2B76-4B6D-9734-E7BD0AD4306F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320" creationId="{5987AB46-056E-4214-B883-F261AE751CBA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322" creationId="{4FBFE034-5C86-4AB6-A277-6ADA3396CCBD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323" creationId="{E5D91393-EB19-4999-AD44-37997D08AEC5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24" creationId="{B13EC6CD-0D97-49CB-B419-546FF39F7CE6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325" creationId="{4C22A1D4-9CF8-4425-93A8-69B69833FCBF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326" creationId="{12E8FA0E-4878-4082-8B02-910830F73711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327" creationId="{55AF329B-7117-437E-88BB-5297CB1CFCC9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328" creationId="{99276B08-4119-4134-95F4-DD88D5BE07C1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329" creationId="{2B039923-DF7A-4693-B7F0-7575E918B990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330" creationId="{AD7EE7FD-2342-4862-8A08-F2DC158D04D2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331" creationId="{B58BF994-0A14-4F8A-A313-807C2A1253D8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332" creationId="{B2DCE7BE-6440-429C-A546-215152EC78C1}"/>
          </ac:inkMkLst>
        </pc:inkChg>
        <pc:inkChg chg="add mod">
          <ac:chgData name="Pavel Vondruska" userId="24a2312c-7ef1-48c2-8029-43e5bfc9aacb" providerId="ADAL" clId="{7159B00E-FCA5-48A1-919A-E417080C2BF7}" dt="2021-01-11T11:28:51.467" v="6222"/>
          <ac:inkMkLst>
            <pc:docMk/>
            <pc:sldMk cId="3523783862" sldId="319"/>
            <ac:inkMk id="333" creationId="{C5568327-D447-45B2-B441-C615D9A70951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35" creationId="{8F05DE52-E54A-42C2-B5C7-74B3DFD1522C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36" creationId="{AF069B95-A671-41F7-A4D5-AF0159A5F468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37" creationId="{20871E80-D96B-471C-B882-F5C631614376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38" creationId="{D4CDEF72-71A8-44C7-8630-5DAA99D75B18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39" creationId="{55FA0C69-D7F5-4848-81DC-4B2688491909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40" creationId="{76102E6D-38E2-4864-B777-152019A918D1}"/>
          </ac:inkMkLst>
        </pc:inkChg>
        <pc:inkChg chg="add del mod">
          <ac:chgData name="Pavel Vondruska" userId="24a2312c-7ef1-48c2-8029-43e5bfc9aacb" providerId="ADAL" clId="{7159B00E-FCA5-48A1-919A-E417080C2BF7}" dt="2021-01-11T11:29:01.829" v="6231" actId="9405"/>
          <ac:inkMkLst>
            <pc:docMk/>
            <pc:sldMk cId="3523783862" sldId="319"/>
            <ac:inkMk id="341" creationId="{48584869-B472-4BAC-94F0-2B75C9C0D88B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41" creationId="{CD95C4BA-082E-4F70-95E1-6BA41E0BA473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42" creationId="{B77A2FEA-16B2-476B-B610-DF59CE611904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43" creationId="{CA52396E-E0E5-4036-9E1A-4124A467793F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44" creationId="{6C4C989F-28DF-42B9-B9A9-D18DC67B44AA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45" creationId="{42D9211E-C3C6-482B-B2AE-7126ABF96ACF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46" creationId="{B1EC7BFA-984D-4A34-8359-690A269EF1DF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47" creationId="{39F41BD0-D48B-4D09-BCF4-90356E87CD3A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48" creationId="{147B827C-ECEB-4FF6-9C3C-766E33E555A4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49" creationId="{E36C7E52-3AE3-4E82-83FF-1ACC37A724DD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50" creationId="{71F96EF0-66AE-4328-AFE4-DE6E98CF3C60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51" creationId="{C4E64578-94D8-4F70-AC60-85D3776B4D85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52" creationId="{220945C3-6ADA-42D3-9F11-B90B3F812775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53" creationId="{F98025AF-9455-47B2-8B19-FD0DAEE91CDB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54" creationId="{74EA1255-5A7D-472B-8272-1FEE515F53B1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55" creationId="{863443A5-BC09-4A0F-951B-C3D3D604902E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56" creationId="{34DC54C6-1B9F-438D-BB33-DBC40E531F03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57" creationId="{746DD816-92CA-471E-BEB6-79A70C40E97D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58" creationId="{BE1988D6-E066-4692-97C6-7A57AE335E97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59" creationId="{44C37F2E-69AB-4D65-8357-B25B2F056D51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60" creationId="{A4F34CC3-45E6-4C55-B9D1-E25C03B89419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62" creationId="{7CBAB4DF-B9DF-4776-B7C7-F0C5883359BC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63" creationId="{CBA05909-A273-43A1-ABDE-9E1D19C02223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64" creationId="{4255A371-ED68-44E8-9254-2B728DDD4B37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65" creationId="{1980E9E8-DEB2-4440-9232-CAB15645BD40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66" creationId="{A53E6D35-088D-4D67-90C0-619963792B4E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67" creationId="{B2DC2D26-9E20-4A31-9C3B-F8F77A728EA0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68" creationId="{958E4A6F-BAD9-4FC7-B30B-D9F5A2071396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69" creationId="{3E73B512-4FD9-476C-BA59-05896FA88117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70" creationId="{D0694520-3931-42A6-831A-B6D51BC4C078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71" creationId="{DBF491BA-C5F5-45BD-A29D-AFF86D52C4D9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72" creationId="{E47EAD1E-CDC8-46C2-B78C-D0BCB627109F}"/>
          </ac:inkMkLst>
        </pc:inkChg>
        <pc:inkChg chg="add mod">
          <ac:chgData name="Pavel Vondruska" userId="24a2312c-7ef1-48c2-8029-43e5bfc9aacb" providerId="ADAL" clId="{7159B00E-FCA5-48A1-919A-E417080C2BF7}" dt="2021-01-11T11:29:25.481" v="6263"/>
          <ac:inkMkLst>
            <pc:docMk/>
            <pc:sldMk cId="3523783862" sldId="319"/>
            <ac:inkMk id="373" creationId="{886CCAE0-1AB7-4922-BD39-10C6937EA5E3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75" creationId="{4BAFA9FB-3EB1-4508-B259-BC153B7323BA}"/>
          </ac:inkMkLst>
        </pc:inkChg>
        <pc:inkChg chg="add del mod">
          <ac:chgData name="Pavel Vondruska" userId="24a2312c-7ef1-48c2-8029-43e5bfc9aacb" providerId="ADAL" clId="{7159B00E-FCA5-48A1-919A-E417080C2BF7}" dt="2021-01-11T11:29:39.459" v="6268" actId="9405"/>
          <ac:inkMkLst>
            <pc:docMk/>
            <pc:sldMk cId="3523783862" sldId="319"/>
            <ac:inkMk id="375" creationId="{6D60A02F-3295-44E9-B696-1EDF0D49F4FA}"/>
          </ac:inkMkLst>
        </pc:inkChg>
        <pc:inkChg chg="add del mod">
          <ac:chgData name="Pavel Vondruska" userId="24a2312c-7ef1-48c2-8029-43e5bfc9aacb" providerId="ADAL" clId="{7159B00E-FCA5-48A1-919A-E417080C2BF7}" dt="2021-01-11T11:29:38.979" v="6267" actId="9405"/>
          <ac:inkMkLst>
            <pc:docMk/>
            <pc:sldMk cId="3523783862" sldId="319"/>
            <ac:inkMk id="376" creationId="{5C5BCE51-3458-4806-9559-EF929A252F42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76" creationId="{8CD4FCC0-C385-421C-BEE0-0C1A5E1331A4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77" creationId="{BB2EC9AC-F4E0-4E67-BB1F-1B13810EBCF9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78" creationId="{F9535961-44DF-4CDE-872D-9A85C8F469DE}"/>
          </ac:inkMkLst>
        </pc:inkChg>
        <pc:inkChg chg="add mod">
          <ac:chgData name="Pavel Vondruska" userId="24a2312c-7ef1-48c2-8029-43e5bfc9aacb" providerId="ADAL" clId="{7159B00E-FCA5-48A1-919A-E417080C2BF7}" dt="2021-01-11T15:23:24.784" v="8205"/>
          <ac:inkMkLst>
            <pc:docMk/>
            <pc:sldMk cId="3523783862" sldId="319"/>
            <ac:inkMk id="379" creationId="{0AD42781-3440-4950-B691-13C3EDA54A11}"/>
          </ac:inkMkLst>
        </pc:inkChg>
        <pc:inkChg chg="add">
          <ac:chgData name="Pavel Vondruska" userId="24a2312c-7ef1-48c2-8029-43e5bfc9aacb" providerId="ADAL" clId="{7159B00E-FCA5-48A1-919A-E417080C2BF7}" dt="2021-01-11T15:23:38.733" v="8206" actId="9405"/>
          <ac:inkMkLst>
            <pc:docMk/>
            <pc:sldMk cId="3523783862" sldId="319"/>
            <ac:inkMk id="381" creationId="{66F4A499-AFF8-4847-BED3-B8AF48B0D1C0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382" creationId="{9EBD84A6-B1A8-4F8E-BE79-84F7A9FD1D3E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383" creationId="{89D83B2F-4C85-4B14-9C8E-FA2DAF24DFCF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384" creationId="{47BCB06A-A3CB-4D3F-913F-31D373AC0F16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385" creationId="{38751A76-9336-4DAA-B3BD-125C535DB082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386" creationId="{9F945C1E-A042-41B5-89C3-7703A0F3F53F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387" creationId="{E7472447-07BD-4BCB-A7D0-F227E67B2BD9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388" creationId="{807C1249-260F-4A64-8AF7-1F1B17875FF2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389" creationId="{16E78447-3BCB-4BB8-B7BD-AE4210C1E948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391" creationId="{98C94770-45CB-4711-8B5C-DCC3D1329D3D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392" creationId="{5D9D8017-BD55-43BA-94CD-7C49726D7244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393" creationId="{ECD3EBB3-87C1-428A-B42E-6413D8916323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395" creationId="{68E33217-933E-4ACD-9A9C-482B961E5DE4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396" creationId="{44440311-3607-481F-AC87-C279D9368784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397" creationId="{6B5049A1-46D6-43C7-9CBF-29BB88817735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398" creationId="{873DBC3E-F584-449F-94B2-67B7A1612E5D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399" creationId="{1D2351C0-9471-4280-9FE9-F9244E41D029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400" creationId="{F81F2AD6-DED8-476F-9846-D43D1E2EF317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401" creationId="{A3201610-C20C-491A-864C-253DEC20C2D0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402" creationId="{416E129A-BFA5-4173-9223-D036D97E97AF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403" creationId="{D852DBA7-350E-4284-B9B1-54E463FDFDA6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404" creationId="{2B29F7F0-47CA-4464-B0D4-51D654791702}"/>
          </ac:inkMkLst>
        </pc:inkChg>
        <pc:inkChg chg="add mod">
          <ac:chgData name="Pavel Vondruska" userId="24a2312c-7ef1-48c2-8029-43e5bfc9aacb" providerId="ADAL" clId="{7159B00E-FCA5-48A1-919A-E417080C2BF7}" dt="2021-01-11T15:24:01.657" v="8251"/>
          <ac:inkMkLst>
            <pc:docMk/>
            <pc:sldMk cId="3523783862" sldId="319"/>
            <ac:inkMk id="405" creationId="{911E0328-F98E-45DC-9A76-5CD53726108D}"/>
          </ac:inkMkLst>
        </pc:inkChg>
        <pc:inkChg chg="add mod">
          <ac:chgData name="Pavel Vondruska" userId="24a2312c-7ef1-48c2-8029-43e5bfc9aacb" providerId="ADAL" clId="{7159B00E-FCA5-48A1-919A-E417080C2BF7}" dt="2021-01-11T15:24:01.657" v="8251"/>
          <ac:inkMkLst>
            <pc:docMk/>
            <pc:sldMk cId="3523783862" sldId="319"/>
            <ac:inkMk id="406" creationId="{A0AB66DB-D072-4957-BBD7-3BE15F56F89D}"/>
          </ac:inkMkLst>
        </pc:inkChg>
        <pc:inkChg chg="add mod">
          <ac:chgData name="Pavel Vondruska" userId="24a2312c-7ef1-48c2-8029-43e5bfc9aacb" providerId="ADAL" clId="{7159B00E-FCA5-48A1-919A-E417080C2BF7}" dt="2021-01-11T15:24:01.657" v="8251"/>
          <ac:inkMkLst>
            <pc:docMk/>
            <pc:sldMk cId="3523783862" sldId="319"/>
            <ac:inkMk id="407" creationId="{03CEEA3D-B34A-4E2B-8147-9AEA3EF604D9}"/>
          </ac:inkMkLst>
        </pc:inkChg>
        <pc:inkChg chg="add mod">
          <ac:chgData name="Pavel Vondruska" userId="24a2312c-7ef1-48c2-8029-43e5bfc9aacb" providerId="ADAL" clId="{7159B00E-FCA5-48A1-919A-E417080C2BF7}" dt="2021-01-11T15:24:01.657" v="8251"/>
          <ac:inkMkLst>
            <pc:docMk/>
            <pc:sldMk cId="3523783862" sldId="319"/>
            <ac:inkMk id="408" creationId="{DC82AFD3-818F-4FA1-80ED-47DA01915977}"/>
          </ac:inkMkLst>
        </pc:inkChg>
        <pc:inkChg chg="add mod">
          <ac:chgData name="Pavel Vondruska" userId="24a2312c-7ef1-48c2-8029-43e5bfc9aacb" providerId="ADAL" clId="{7159B00E-FCA5-48A1-919A-E417080C2BF7}" dt="2021-01-11T15:24:01.657" v="8251"/>
          <ac:inkMkLst>
            <pc:docMk/>
            <pc:sldMk cId="3523783862" sldId="319"/>
            <ac:inkMk id="409" creationId="{BE8B7658-7213-4034-815D-EDEBF9B9BC48}"/>
          </ac:inkMkLst>
        </pc:inkChg>
        <pc:inkChg chg="add mod">
          <ac:chgData name="Pavel Vondruska" userId="24a2312c-7ef1-48c2-8029-43e5bfc9aacb" providerId="ADAL" clId="{7159B00E-FCA5-48A1-919A-E417080C2BF7}" dt="2021-01-11T15:24:01.657" v="8251"/>
          <ac:inkMkLst>
            <pc:docMk/>
            <pc:sldMk cId="3523783862" sldId="319"/>
            <ac:inkMk id="410" creationId="{E995CAB2-916B-4133-B7DD-3758F1E73F64}"/>
          </ac:inkMkLst>
        </pc:inkChg>
        <pc:inkChg chg="add mod">
          <ac:chgData name="Pavel Vondruska" userId="24a2312c-7ef1-48c2-8029-43e5bfc9aacb" providerId="ADAL" clId="{7159B00E-FCA5-48A1-919A-E417080C2BF7}" dt="2021-01-11T15:24:01.657" v="8251"/>
          <ac:inkMkLst>
            <pc:docMk/>
            <pc:sldMk cId="3523783862" sldId="319"/>
            <ac:inkMk id="411" creationId="{F648012A-4AEB-4900-817E-8AB32DC52ED0}"/>
          </ac:inkMkLst>
        </pc:inkChg>
        <pc:inkChg chg="add mod">
          <ac:chgData name="Pavel Vondruska" userId="24a2312c-7ef1-48c2-8029-43e5bfc9aacb" providerId="ADAL" clId="{7159B00E-FCA5-48A1-919A-E417080C2BF7}" dt="2021-01-11T15:24:01.657" v="8251"/>
          <ac:inkMkLst>
            <pc:docMk/>
            <pc:sldMk cId="3523783862" sldId="319"/>
            <ac:inkMk id="412" creationId="{DD5485AE-21BA-4A3C-860D-2DAEC1BE7CA1}"/>
          </ac:inkMkLst>
        </pc:inkChg>
        <pc:inkChg chg="add mod">
          <ac:chgData name="Pavel Vondruska" userId="24a2312c-7ef1-48c2-8029-43e5bfc9aacb" providerId="ADAL" clId="{7159B00E-FCA5-48A1-919A-E417080C2BF7}" dt="2021-01-11T15:24:01.657" v="8251"/>
          <ac:inkMkLst>
            <pc:docMk/>
            <pc:sldMk cId="3523783862" sldId="319"/>
            <ac:inkMk id="413" creationId="{6D2802AB-ADC2-4919-B11D-2BFC0786EE01}"/>
          </ac:inkMkLst>
        </pc:inkChg>
        <pc:inkChg chg="add mod">
          <ac:chgData name="Pavel Vondruska" userId="24a2312c-7ef1-48c2-8029-43e5bfc9aacb" providerId="ADAL" clId="{7159B00E-FCA5-48A1-919A-E417080C2BF7}" dt="2021-01-11T15:24:01.657" v="8251"/>
          <ac:inkMkLst>
            <pc:docMk/>
            <pc:sldMk cId="3523783862" sldId="319"/>
            <ac:inkMk id="414" creationId="{9A4CD715-EB44-4040-B1D8-87E879B75B49}"/>
          </ac:inkMkLst>
        </pc:inkChg>
        <pc:inkChg chg="add mod">
          <ac:chgData name="Pavel Vondruska" userId="24a2312c-7ef1-48c2-8029-43e5bfc9aacb" providerId="ADAL" clId="{7159B00E-FCA5-48A1-919A-E417080C2BF7}" dt="2021-01-11T15:24:01.657" v="8251"/>
          <ac:inkMkLst>
            <pc:docMk/>
            <pc:sldMk cId="3523783862" sldId="319"/>
            <ac:inkMk id="415" creationId="{D3508D8C-6EAE-4D85-A723-6D3791997DF2}"/>
          </ac:inkMkLst>
        </pc:inkChg>
        <pc:inkChg chg="add mod">
          <ac:chgData name="Pavel Vondruska" userId="24a2312c-7ef1-48c2-8029-43e5bfc9aacb" providerId="ADAL" clId="{7159B00E-FCA5-48A1-919A-E417080C2BF7}" dt="2021-01-11T15:24:01.657" v="8251"/>
          <ac:inkMkLst>
            <pc:docMk/>
            <pc:sldMk cId="3523783862" sldId="319"/>
            <ac:inkMk id="416" creationId="{17CF68E9-14E4-40CF-B3CA-632636F484F5}"/>
          </ac:inkMkLst>
        </pc:inkChg>
        <pc:inkChg chg="add mod">
          <ac:chgData name="Pavel Vondruska" userId="24a2312c-7ef1-48c2-8029-43e5bfc9aacb" providerId="ADAL" clId="{7159B00E-FCA5-48A1-919A-E417080C2BF7}" dt="2021-01-11T15:24:01.657" v="8251"/>
          <ac:inkMkLst>
            <pc:docMk/>
            <pc:sldMk cId="3523783862" sldId="319"/>
            <ac:inkMk id="417" creationId="{61016EDA-0F2B-4FE1-83E2-7EDCC7C4A270}"/>
          </ac:inkMkLst>
        </pc:inkChg>
        <pc:inkChg chg="add mod">
          <ac:chgData name="Pavel Vondruska" userId="24a2312c-7ef1-48c2-8029-43e5bfc9aacb" providerId="ADAL" clId="{7159B00E-FCA5-48A1-919A-E417080C2BF7}" dt="2021-01-11T15:24:01.657" v="8251"/>
          <ac:inkMkLst>
            <pc:docMk/>
            <pc:sldMk cId="3523783862" sldId="319"/>
            <ac:inkMk id="418" creationId="{A4A653EF-18C2-4E25-8301-D2A8A2F5CC95}"/>
          </ac:inkMkLst>
        </pc:inkChg>
        <pc:inkChg chg="add mod">
          <ac:chgData name="Pavel Vondruska" userId="24a2312c-7ef1-48c2-8029-43e5bfc9aacb" providerId="ADAL" clId="{7159B00E-FCA5-48A1-919A-E417080C2BF7}" dt="2021-01-11T15:24:01.657" v="8251"/>
          <ac:inkMkLst>
            <pc:docMk/>
            <pc:sldMk cId="3523783862" sldId="319"/>
            <ac:inkMk id="419" creationId="{E0BFB778-9CC4-454E-9CC9-A24B6C51D16B}"/>
          </ac:inkMkLst>
        </pc:inkChg>
        <pc:inkChg chg="add mod">
          <ac:chgData name="Pavel Vondruska" userId="24a2312c-7ef1-48c2-8029-43e5bfc9aacb" providerId="ADAL" clId="{7159B00E-FCA5-48A1-919A-E417080C2BF7}" dt="2021-01-11T15:24:01.657" v="8251"/>
          <ac:inkMkLst>
            <pc:docMk/>
            <pc:sldMk cId="3523783862" sldId="319"/>
            <ac:inkMk id="420" creationId="{1DFBFE0D-357A-4DC2-9B32-9A46C7A4965B}"/>
          </ac:inkMkLst>
        </pc:inkChg>
        <pc:inkChg chg="add mod">
          <ac:chgData name="Pavel Vondruska" userId="24a2312c-7ef1-48c2-8029-43e5bfc9aacb" providerId="ADAL" clId="{7159B00E-FCA5-48A1-919A-E417080C2BF7}" dt="2021-01-11T15:24:01.657" v="8251"/>
          <ac:inkMkLst>
            <pc:docMk/>
            <pc:sldMk cId="3523783862" sldId="319"/>
            <ac:inkMk id="421" creationId="{F55E7557-AE9E-4C00-9C37-8ACA87E4BB68}"/>
          </ac:inkMkLst>
        </pc:inkChg>
        <pc:inkChg chg="add mod">
          <ac:chgData name="Pavel Vondruska" userId="24a2312c-7ef1-48c2-8029-43e5bfc9aacb" providerId="ADAL" clId="{7159B00E-FCA5-48A1-919A-E417080C2BF7}" dt="2021-01-11T15:24:01.657" v="8251"/>
          <ac:inkMkLst>
            <pc:docMk/>
            <pc:sldMk cId="3523783862" sldId="319"/>
            <ac:inkMk id="422" creationId="{6EFA06C4-E8D9-4C9D-8F5D-D1BDC3CC33A8}"/>
          </ac:inkMkLst>
        </pc:inkChg>
        <pc:inkChg chg="add mod">
          <ac:chgData name="Pavel Vondruska" userId="24a2312c-7ef1-48c2-8029-43e5bfc9aacb" providerId="ADAL" clId="{7159B00E-FCA5-48A1-919A-E417080C2BF7}" dt="2021-01-11T15:24:01.657" v="8251"/>
          <ac:inkMkLst>
            <pc:docMk/>
            <pc:sldMk cId="3523783862" sldId="319"/>
            <ac:inkMk id="423" creationId="{1D508A09-E805-4CD7-8613-34F2936630B8}"/>
          </ac:inkMkLst>
        </pc:inkChg>
        <pc:inkChg chg="add mod">
          <ac:chgData name="Pavel Vondruska" userId="24a2312c-7ef1-48c2-8029-43e5bfc9aacb" providerId="ADAL" clId="{7159B00E-FCA5-48A1-919A-E417080C2BF7}" dt="2021-01-11T15:24:01.657" v="8251"/>
          <ac:inkMkLst>
            <pc:docMk/>
            <pc:sldMk cId="3523783862" sldId="319"/>
            <ac:inkMk id="424" creationId="{3A1713FC-CD25-4E76-A594-7833612628B0}"/>
          </ac:inkMkLst>
        </pc:inkChg>
        <pc:inkChg chg="add mod">
          <ac:chgData name="Pavel Vondruska" userId="24a2312c-7ef1-48c2-8029-43e5bfc9aacb" providerId="ADAL" clId="{7159B00E-FCA5-48A1-919A-E417080C2BF7}" dt="2021-01-11T15:24:01.657" v="8251"/>
          <ac:inkMkLst>
            <pc:docMk/>
            <pc:sldMk cId="3523783862" sldId="319"/>
            <ac:inkMk id="425" creationId="{DF3E81D8-5888-4EBA-8EAA-73A171A2C465}"/>
          </ac:inkMkLst>
        </pc:inkChg>
        <pc:inkChg chg="add mod">
          <ac:chgData name="Pavel Vondruska" userId="24a2312c-7ef1-48c2-8029-43e5bfc9aacb" providerId="ADAL" clId="{7159B00E-FCA5-48A1-919A-E417080C2BF7}" dt="2021-01-11T15:24:14.610" v="8256"/>
          <ac:inkMkLst>
            <pc:docMk/>
            <pc:sldMk cId="3523783862" sldId="319"/>
            <ac:inkMk id="428" creationId="{97FD9C4D-903D-42C8-9D57-AAA5B080491F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430" creationId="{B1FE2C3D-81B4-4E2E-BD33-0FE04A7FEC0E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431" creationId="{2997F890-C3FD-4746-A511-FB339C6FDE3C}"/>
          </ac:inkMkLst>
        </pc:inkChg>
        <pc:inkChg chg="add mod">
          <ac:chgData name="Pavel Vondruska" userId="24a2312c-7ef1-48c2-8029-43e5bfc9aacb" providerId="ADAL" clId="{7159B00E-FCA5-48A1-919A-E417080C2BF7}" dt="2021-01-11T15:24:15.984" v="8259"/>
          <ac:inkMkLst>
            <pc:docMk/>
            <pc:sldMk cId="3523783862" sldId="319"/>
            <ac:inkMk id="433" creationId="{986351CE-FD64-4B03-9B12-79EE08DB5C12}"/>
          </ac:inkMkLst>
        </pc:inkChg>
        <pc:inkChg chg="add mod">
          <ac:chgData name="Pavel Vondruska" userId="24a2312c-7ef1-48c2-8029-43e5bfc9aacb" providerId="ADAL" clId="{7159B00E-FCA5-48A1-919A-E417080C2BF7}" dt="2021-01-11T15:24:15.984" v="8259"/>
          <ac:inkMkLst>
            <pc:docMk/>
            <pc:sldMk cId="3523783862" sldId="319"/>
            <ac:inkMk id="434" creationId="{C3881D6B-08BD-4376-8913-75914F1C6392}"/>
          </ac:inkMkLst>
        </pc:inkChg>
        <pc:inkChg chg="add mod">
          <ac:chgData name="Pavel Vondruska" userId="24a2312c-7ef1-48c2-8029-43e5bfc9aacb" providerId="ADAL" clId="{7159B00E-FCA5-48A1-919A-E417080C2BF7}" dt="2021-01-11T15:24:30.784" v="8261"/>
          <ac:inkMkLst>
            <pc:docMk/>
            <pc:sldMk cId="3523783862" sldId="319"/>
            <ac:inkMk id="436" creationId="{0475A0FD-D708-4A3E-8D29-DB471710CAC0}"/>
          </ac:inkMkLst>
        </pc:inkChg>
        <pc:inkChg chg="add mod">
          <ac:chgData name="Pavel Vondruska" userId="24a2312c-7ef1-48c2-8029-43e5bfc9aacb" providerId="ADAL" clId="{7159B00E-FCA5-48A1-919A-E417080C2BF7}" dt="2021-01-11T15:24:58.065" v="8275"/>
          <ac:inkMkLst>
            <pc:docMk/>
            <pc:sldMk cId="3523783862" sldId="319"/>
            <ac:inkMk id="438" creationId="{C1A345A2-A5B8-4DC5-80B7-66D3DFEAE144}"/>
          </ac:inkMkLst>
        </pc:inkChg>
        <pc:inkChg chg="add mod">
          <ac:chgData name="Pavel Vondruska" userId="24a2312c-7ef1-48c2-8029-43e5bfc9aacb" providerId="ADAL" clId="{7159B00E-FCA5-48A1-919A-E417080C2BF7}" dt="2021-01-11T15:24:58.065" v="8275"/>
          <ac:inkMkLst>
            <pc:docMk/>
            <pc:sldMk cId="3523783862" sldId="319"/>
            <ac:inkMk id="439" creationId="{7F3DEEF9-2F09-4564-8ED7-61CA32568824}"/>
          </ac:inkMkLst>
        </pc:inkChg>
        <pc:inkChg chg="add mod">
          <ac:chgData name="Pavel Vondruska" userId="24a2312c-7ef1-48c2-8029-43e5bfc9aacb" providerId="ADAL" clId="{7159B00E-FCA5-48A1-919A-E417080C2BF7}" dt="2021-01-11T15:24:58.065" v="8275"/>
          <ac:inkMkLst>
            <pc:docMk/>
            <pc:sldMk cId="3523783862" sldId="319"/>
            <ac:inkMk id="440" creationId="{7BDD9C6C-E37B-4F9E-AB6D-DB30AEA43F03}"/>
          </ac:inkMkLst>
        </pc:inkChg>
        <pc:inkChg chg="add mod">
          <ac:chgData name="Pavel Vondruska" userId="24a2312c-7ef1-48c2-8029-43e5bfc9aacb" providerId="ADAL" clId="{7159B00E-FCA5-48A1-919A-E417080C2BF7}" dt="2021-01-11T15:24:58.065" v="8275"/>
          <ac:inkMkLst>
            <pc:docMk/>
            <pc:sldMk cId="3523783862" sldId="319"/>
            <ac:inkMk id="441" creationId="{81950190-32E2-468C-AECF-F90F56ACAFB9}"/>
          </ac:inkMkLst>
        </pc:inkChg>
        <pc:inkChg chg="add mod">
          <ac:chgData name="Pavel Vondruska" userId="24a2312c-7ef1-48c2-8029-43e5bfc9aacb" providerId="ADAL" clId="{7159B00E-FCA5-48A1-919A-E417080C2BF7}" dt="2021-01-11T15:24:58.065" v="8275"/>
          <ac:inkMkLst>
            <pc:docMk/>
            <pc:sldMk cId="3523783862" sldId="319"/>
            <ac:inkMk id="442" creationId="{764D45BD-944D-47C6-9691-15147DF75A2E}"/>
          </ac:inkMkLst>
        </pc:inkChg>
        <pc:inkChg chg="add mod">
          <ac:chgData name="Pavel Vondruska" userId="24a2312c-7ef1-48c2-8029-43e5bfc9aacb" providerId="ADAL" clId="{7159B00E-FCA5-48A1-919A-E417080C2BF7}" dt="2021-01-11T15:24:58.065" v="8275"/>
          <ac:inkMkLst>
            <pc:docMk/>
            <pc:sldMk cId="3523783862" sldId="319"/>
            <ac:inkMk id="443" creationId="{A4A1CEB2-D89F-4297-83A7-EAC1D6682723}"/>
          </ac:inkMkLst>
        </pc:inkChg>
        <pc:inkChg chg="add mod">
          <ac:chgData name="Pavel Vondruska" userId="24a2312c-7ef1-48c2-8029-43e5bfc9aacb" providerId="ADAL" clId="{7159B00E-FCA5-48A1-919A-E417080C2BF7}" dt="2021-01-11T15:24:58.065" v="8275"/>
          <ac:inkMkLst>
            <pc:docMk/>
            <pc:sldMk cId="3523783862" sldId="319"/>
            <ac:inkMk id="444" creationId="{141E7877-2C0D-4321-989C-E95414B3D58B}"/>
          </ac:inkMkLst>
        </pc:inkChg>
        <pc:inkChg chg="add mod">
          <ac:chgData name="Pavel Vondruska" userId="24a2312c-7ef1-48c2-8029-43e5bfc9aacb" providerId="ADAL" clId="{7159B00E-FCA5-48A1-919A-E417080C2BF7}" dt="2021-01-11T15:24:58.065" v="8275"/>
          <ac:inkMkLst>
            <pc:docMk/>
            <pc:sldMk cId="3523783862" sldId="319"/>
            <ac:inkMk id="445" creationId="{81EB2A74-B849-4C12-BFD6-4AACA6D6E91C}"/>
          </ac:inkMkLst>
        </pc:inkChg>
        <pc:inkChg chg="add mod">
          <ac:chgData name="Pavel Vondruska" userId="24a2312c-7ef1-48c2-8029-43e5bfc9aacb" providerId="ADAL" clId="{7159B00E-FCA5-48A1-919A-E417080C2BF7}" dt="2021-01-11T15:24:58.065" v="8275"/>
          <ac:inkMkLst>
            <pc:docMk/>
            <pc:sldMk cId="3523783862" sldId="319"/>
            <ac:inkMk id="446" creationId="{641E431F-7F8D-4021-958D-75483D9B8513}"/>
          </ac:inkMkLst>
        </pc:inkChg>
        <pc:inkChg chg="add mod">
          <ac:chgData name="Pavel Vondruska" userId="24a2312c-7ef1-48c2-8029-43e5bfc9aacb" providerId="ADAL" clId="{7159B00E-FCA5-48A1-919A-E417080C2BF7}" dt="2021-01-11T15:24:58.065" v="8275"/>
          <ac:inkMkLst>
            <pc:docMk/>
            <pc:sldMk cId="3523783862" sldId="319"/>
            <ac:inkMk id="447" creationId="{288FB6A2-56BC-47E1-A3C5-ED1B043C7CBB}"/>
          </ac:inkMkLst>
        </pc:inkChg>
        <pc:inkChg chg="add mod">
          <ac:chgData name="Pavel Vondruska" userId="24a2312c-7ef1-48c2-8029-43e5bfc9aacb" providerId="ADAL" clId="{7159B00E-FCA5-48A1-919A-E417080C2BF7}" dt="2021-01-11T15:24:58.065" v="8275"/>
          <ac:inkMkLst>
            <pc:docMk/>
            <pc:sldMk cId="3523783862" sldId="319"/>
            <ac:inkMk id="449" creationId="{84FB7861-469D-4506-AC66-DE0CA8C926D9}"/>
          </ac:inkMkLst>
        </pc:inkChg>
        <pc:inkChg chg="add mod">
          <ac:chgData name="Pavel Vondruska" userId="24a2312c-7ef1-48c2-8029-43e5bfc9aacb" providerId="ADAL" clId="{7159B00E-FCA5-48A1-919A-E417080C2BF7}" dt="2021-01-11T15:24:58.065" v="8275"/>
          <ac:inkMkLst>
            <pc:docMk/>
            <pc:sldMk cId="3523783862" sldId="319"/>
            <ac:inkMk id="450" creationId="{81ECA585-A7D8-40C9-AD0D-8B07BA924C95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52" creationId="{9857DACF-4679-40DA-AB3F-D2B8FEF56B39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53" creationId="{A8DD6BF5-7E6F-4241-A09F-164F50292CA8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54" creationId="{3E678829-66C9-4914-BB92-F527A0849BDB}"/>
          </ac:inkMkLst>
        </pc:inkChg>
        <pc:inkChg chg="add mod">
          <ac:chgData name="Pavel Vondruska" userId="24a2312c-7ef1-48c2-8029-43e5bfc9aacb" providerId="ADAL" clId="{7159B00E-FCA5-48A1-919A-E417080C2BF7}" dt="2021-01-11T15:25:15.737" v="8286"/>
          <ac:inkMkLst>
            <pc:docMk/>
            <pc:sldMk cId="3523783862" sldId="319"/>
            <ac:inkMk id="456" creationId="{A5E5A4AA-4EC5-4F7F-954B-44D8332643A1}"/>
          </ac:inkMkLst>
        </pc:inkChg>
        <pc:inkChg chg="add mod">
          <ac:chgData name="Pavel Vondruska" userId="24a2312c-7ef1-48c2-8029-43e5bfc9aacb" providerId="ADAL" clId="{7159B00E-FCA5-48A1-919A-E417080C2BF7}" dt="2021-01-11T15:25:15.737" v="8286"/>
          <ac:inkMkLst>
            <pc:docMk/>
            <pc:sldMk cId="3523783862" sldId="319"/>
            <ac:inkMk id="457" creationId="{591FC9D8-A8BC-4F12-BFB3-452DF6F5DB67}"/>
          </ac:inkMkLst>
        </pc:inkChg>
        <pc:inkChg chg="add mod">
          <ac:chgData name="Pavel Vondruska" userId="24a2312c-7ef1-48c2-8029-43e5bfc9aacb" providerId="ADAL" clId="{7159B00E-FCA5-48A1-919A-E417080C2BF7}" dt="2021-01-11T15:25:15.737" v="8286"/>
          <ac:inkMkLst>
            <pc:docMk/>
            <pc:sldMk cId="3523783862" sldId="319"/>
            <ac:inkMk id="458" creationId="{A4D360F8-DBCD-43CD-A85B-B6ECE3417F7F}"/>
          </ac:inkMkLst>
        </pc:inkChg>
        <pc:inkChg chg="add mod">
          <ac:chgData name="Pavel Vondruska" userId="24a2312c-7ef1-48c2-8029-43e5bfc9aacb" providerId="ADAL" clId="{7159B00E-FCA5-48A1-919A-E417080C2BF7}" dt="2021-01-11T15:25:15.737" v="8286"/>
          <ac:inkMkLst>
            <pc:docMk/>
            <pc:sldMk cId="3523783862" sldId="319"/>
            <ac:inkMk id="459" creationId="{91D2BBBB-46A7-4E8F-8BFC-82CC33F51DC8}"/>
          </ac:inkMkLst>
        </pc:inkChg>
        <pc:inkChg chg="add mod">
          <ac:chgData name="Pavel Vondruska" userId="24a2312c-7ef1-48c2-8029-43e5bfc9aacb" providerId="ADAL" clId="{7159B00E-FCA5-48A1-919A-E417080C2BF7}" dt="2021-01-11T15:25:15.737" v="8286"/>
          <ac:inkMkLst>
            <pc:docMk/>
            <pc:sldMk cId="3523783862" sldId="319"/>
            <ac:inkMk id="460" creationId="{41BE712A-8C96-4CB5-B133-713F76CFA289}"/>
          </ac:inkMkLst>
        </pc:inkChg>
        <pc:inkChg chg="add del mod">
          <ac:chgData name="Pavel Vondruska" userId="24a2312c-7ef1-48c2-8029-43e5bfc9aacb" providerId="ADAL" clId="{7159B00E-FCA5-48A1-919A-E417080C2BF7}" dt="2021-01-11T15:25:25.632" v="8293" actId="9405"/>
          <ac:inkMkLst>
            <pc:docMk/>
            <pc:sldMk cId="3523783862" sldId="319"/>
            <ac:inkMk id="462" creationId="{7E9EE5CF-D5A9-4289-846E-BE040712774D}"/>
          </ac:inkMkLst>
        </pc:inkChg>
        <pc:inkChg chg="add del mod">
          <ac:chgData name="Pavel Vondruska" userId="24a2312c-7ef1-48c2-8029-43e5bfc9aacb" providerId="ADAL" clId="{7159B00E-FCA5-48A1-919A-E417080C2BF7}" dt="2021-01-11T15:25:25.390" v="8292" actId="9405"/>
          <ac:inkMkLst>
            <pc:docMk/>
            <pc:sldMk cId="3523783862" sldId="319"/>
            <ac:inkMk id="463" creationId="{A3052C53-71EE-4BC3-8ABC-4ADCF283AB02}"/>
          </ac:inkMkLst>
        </pc:inkChg>
        <pc:inkChg chg="add del mod">
          <ac:chgData name="Pavel Vondruska" userId="24a2312c-7ef1-48c2-8029-43e5bfc9aacb" providerId="ADAL" clId="{7159B00E-FCA5-48A1-919A-E417080C2BF7}" dt="2021-01-11T15:25:25.031" v="8291" actId="9405"/>
          <ac:inkMkLst>
            <pc:docMk/>
            <pc:sldMk cId="3523783862" sldId="319"/>
            <ac:inkMk id="464" creationId="{63691AB4-D5C4-4B64-929E-668CCB0E75AB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66" creationId="{7E5DD031-C967-48FD-82B6-E32477E09DE1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67" creationId="{1E4848A9-7ED7-4852-A7DB-F02BD1E290DF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68" creationId="{A67B4048-262E-41D7-97C8-DBC7D0643D6F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69" creationId="{838E8CB4-3264-4028-94CE-A197F0558FDE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70" creationId="{F14F6D89-54A8-4BC9-B654-6194590CC3AD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72" creationId="{758679A7-1A81-4404-86BE-1AD060230F1D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73" creationId="{A1B81473-7C97-4BD7-A426-1307D98E3D06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74" creationId="{6BBCBC38-192B-4981-AD77-068F511B4A71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75" creationId="{09096E9B-D7B4-4788-867F-35AAA2157AA1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76" creationId="{CB0D3C65-FB2F-4C68-B315-0AF79B70707B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78" creationId="{ABD240C9-EFB4-4542-9254-B47BB752EC26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79" creationId="{D7DB5B56-F307-4D79-9089-905C71A289ED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80" creationId="{082541A7-3D8D-4FA1-B7BC-2B79CB754507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81" creationId="{712810D9-0F42-4EE5-AC24-9EB5EFC31369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82" creationId="{36B70B8F-AB4E-4E45-980A-F983733AD4BF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83" creationId="{B5751FA0-2666-4A7D-94EB-D116180D8DD2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84" creationId="{815E9027-2541-47E4-87AE-164DC04995AE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85" creationId="{4CD7DF23-1F14-4857-A5CC-C9B367CA8075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86" creationId="{A551EDD9-E73D-4582-B8E1-6FEDE67665B5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87" creationId="{34427196-5CA8-4606-99E6-94B920F5C81B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88" creationId="{9685DD28-C6CB-4EA4-A92E-B8BBB89D7FAC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89" creationId="{ED8071B4-507C-4CE7-8049-28CB9B00EE69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90" creationId="{1615FFD8-1EFD-4A08-A2C4-0DE5F3AAED02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91" creationId="{7CC24252-0BE5-4E59-90A0-5A1DE43770BA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92" creationId="{7230DBC5-5D4A-4A87-B985-A890B1976480}"/>
          </ac:inkMkLst>
        </pc:inkChg>
        <pc:inkChg chg="add mod">
          <ac:chgData name="Pavel Vondruska" userId="24a2312c-7ef1-48c2-8029-43e5bfc9aacb" providerId="ADAL" clId="{7159B00E-FCA5-48A1-919A-E417080C2BF7}" dt="2021-01-11T15:25:41.446" v="8323"/>
          <ac:inkMkLst>
            <pc:docMk/>
            <pc:sldMk cId="3523783862" sldId="319"/>
            <ac:inkMk id="495" creationId="{4D58BAF0-158E-4276-B6B0-583FE1623D40}"/>
          </ac:inkMkLst>
        </pc:inkChg>
        <pc:inkChg chg="add mod">
          <ac:chgData name="Pavel Vondruska" userId="24a2312c-7ef1-48c2-8029-43e5bfc9aacb" providerId="ADAL" clId="{7159B00E-FCA5-48A1-919A-E417080C2BF7}" dt="2021-01-11T15:25:47.821" v="8337"/>
          <ac:inkMkLst>
            <pc:docMk/>
            <pc:sldMk cId="3523783862" sldId="319"/>
            <ac:inkMk id="497" creationId="{FD5FA74D-16B5-43D5-9778-8930E6F34282}"/>
          </ac:inkMkLst>
        </pc:inkChg>
        <pc:inkChg chg="add mod">
          <ac:chgData name="Pavel Vondruska" userId="24a2312c-7ef1-48c2-8029-43e5bfc9aacb" providerId="ADAL" clId="{7159B00E-FCA5-48A1-919A-E417080C2BF7}" dt="2021-01-11T15:25:47.821" v="8337"/>
          <ac:inkMkLst>
            <pc:docMk/>
            <pc:sldMk cId="3523783862" sldId="319"/>
            <ac:inkMk id="498" creationId="{EDB6993B-B27F-46DB-B11C-F7F618FA7063}"/>
          </ac:inkMkLst>
        </pc:inkChg>
        <pc:inkChg chg="add mod">
          <ac:chgData name="Pavel Vondruska" userId="24a2312c-7ef1-48c2-8029-43e5bfc9aacb" providerId="ADAL" clId="{7159B00E-FCA5-48A1-919A-E417080C2BF7}" dt="2021-01-11T15:25:47.821" v="8337"/>
          <ac:inkMkLst>
            <pc:docMk/>
            <pc:sldMk cId="3523783862" sldId="319"/>
            <ac:inkMk id="499" creationId="{028E5397-546C-4EA6-9A53-4DB7E69F0427}"/>
          </ac:inkMkLst>
        </pc:inkChg>
        <pc:inkChg chg="add mod">
          <ac:chgData name="Pavel Vondruska" userId="24a2312c-7ef1-48c2-8029-43e5bfc9aacb" providerId="ADAL" clId="{7159B00E-FCA5-48A1-919A-E417080C2BF7}" dt="2021-01-11T15:25:47.821" v="8337"/>
          <ac:inkMkLst>
            <pc:docMk/>
            <pc:sldMk cId="3523783862" sldId="319"/>
            <ac:inkMk id="500" creationId="{6A3DDAF8-967B-469E-873D-1F823C6D1C78}"/>
          </ac:inkMkLst>
        </pc:inkChg>
        <pc:inkChg chg="add mod">
          <ac:chgData name="Pavel Vondruska" userId="24a2312c-7ef1-48c2-8029-43e5bfc9aacb" providerId="ADAL" clId="{7159B00E-FCA5-48A1-919A-E417080C2BF7}" dt="2021-01-11T15:25:47.821" v="8337"/>
          <ac:inkMkLst>
            <pc:docMk/>
            <pc:sldMk cId="3523783862" sldId="319"/>
            <ac:inkMk id="501" creationId="{7D4C96A0-DED0-4F4E-A4A1-6EE86F35992A}"/>
          </ac:inkMkLst>
        </pc:inkChg>
        <pc:inkChg chg="add mod">
          <ac:chgData name="Pavel Vondruska" userId="24a2312c-7ef1-48c2-8029-43e5bfc9aacb" providerId="ADAL" clId="{7159B00E-FCA5-48A1-919A-E417080C2BF7}" dt="2021-01-11T15:25:47.821" v="8337"/>
          <ac:inkMkLst>
            <pc:docMk/>
            <pc:sldMk cId="3523783862" sldId="319"/>
            <ac:inkMk id="503" creationId="{2921E178-033A-4C37-9ABE-2F5451914049}"/>
          </ac:inkMkLst>
        </pc:inkChg>
        <pc:inkChg chg="add mod">
          <ac:chgData name="Pavel Vondruska" userId="24a2312c-7ef1-48c2-8029-43e5bfc9aacb" providerId="ADAL" clId="{7159B00E-FCA5-48A1-919A-E417080C2BF7}" dt="2021-01-11T15:25:47.821" v="8337"/>
          <ac:inkMkLst>
            <pc:docMk/>
            <pc:sldMk cId="3523783862" sldId="319"/>
            <ac:inkMk id="504" creationId="{2F9A8F83-3B4D-4B99-9B66-779471A94FE4}"/>
          </ac:inkMkLst>
        </pc:inkChg>
        <pc:inkChg chg="add mod">
          <ac:chgData name="Pavel Vondruska" userId="24a2312c-7ef1-48c2-8029-43e5bfc9aacb" providerId="ADAL" clId="{7159B00E-FCA5-48A1-919A-E417080C2BF7}" dt="2021-01-11T15:25:47.821" v="8337"/>
          <ac:inkMkLst>
            <pc:docMk/>
            <pc:sldMk cId="3523783862" sldId="319"/>
            <ac:inkMk id="505" creationId="{99347F15-06DF-48A2-BE07-C6365C0E8D44}"/>
          </ac:inkMkLst>
        </pc:inkChg>
        <pc:inkChg chg="add mod">
          <ac:chgData name="Pavel Vondruska" userId="24a2312c-7ef1-48c2-8029-43e5bfc9aacb" providerId="ADAL" clId="{7159B00E-FCA5-48A1-919A-E417080C2BF7}" dt="2021-01-11T15:25:47.821" v="8337"/>
          <ac:inkMkLst>
            <pc:docMk/>
            <pc:sldMk cId="3523783862" sldId="319"/>
            <ac:inkMk id="506" creationId="{A01718A7-C604-4750-9991-20FDA7E7BC2B}"/>
          </ac:inkMkLst>
        </pc:inkChg>
        <pc:inkChg chg="add mod">
          <ac:chgData name="Pavel Vondruska" userId="24a2312c-7ef1-48c2-8029-43e5bfc9aacb" providerId="ADAL" clId="{7159B00E-FCA5-48A1-919A-E417080C2BF7}" dt="2021-01-11T15:25:47.821" v="8337"/>
          <ac:inkMkLst>
            <pc:docMk/>
            <pc:sldMk cId="3523783862" sldId="319"/>
            <ac:inkMk id="507" creationId="{AE3047B7-0ABA-49FB-B4DF-B2235A780810}"/>
          </ac:inkMkLst>
        </pc:inkChg>
        <pc:inkChg chg="add mod">
          <ac:chgData name="Pavel Vondruska" userId="24a2312c-7ef1-48c2-8029-43e5bfc9aacb" providerId="ADAL" clId="{7159B00E-FCA5-48A1-919A-E417080C2BF7}" dt="2021-01-11T15:25:47.821" v="8337"/>
          <ac:inkMkLst>
            <pc:docMk/>
            <pc:sldMk cId="3523783862" sldId="319"/>
            <ac:inkMk id="508" creationId="{42511441-64E2-4F44-825D-9FB4031B8C51}"/>
          </ac:inkMkLst>
        </pc:inkChg>
        <pc:inkChg chg="add mod">
          <ac:chgData name="Pavel Vondruska" userId="24a2312c-7ef1-48c2-8029-43e5bfc9aacb" providerId="ADAL" clId="{7159B00E-FCA5-48A1-919A-E417080C2BF7}" dt="2021-01-11T15:25:47.821" v="8337"/>
          <ac:inkMkLst>
            <pc:docMk/>
            <pc:sldMk cId="3523783862" sldId="319"/>
            <ac:inkMk id="509" creationId="{48E4F29D-2EEA-451D-99D7-E76C7FEF9F82}"/>
          </ac:inkMkLst>
        </pc:inkChg>
        <pc:inkChg chg="add">
          <ac:chgData name="Pavel Vondruska" userId="24a2312c-7ef1-48c2-8029-43e5bfc9aacb" providerId="ADAL" clId="{7159B00E-FCA5-48A1-919A-E417080C2BF7}" dt="2021-01-11T15:26:09.327" v="8338" actId="9405"/>
          <ac:inkMkLst>
            <pc:docMk/>
            <pc:sldMk cId="3523783862" sldId="319"/>
            <ac:inkMk id="511" creationId="{0CF784DA-8B69-4FB5-860E-CD96021C529D}"/>
          </ac:inkMkLst>
        </pc:inkChg>
        <pc:inkChg chg="add mod">
          <ac:chgData name="Pavel Vondruska" userId="24a2312c-7ef1-48c2-8029-43e5bfc9aacb" providerId="ADAL" clId="{7159B00E-FCA5-48A1-919A-E417080C2BF7}" dt="2021-01-11T15:26:13.276" v="8346"/>
          <ac:inkMkLst>
            <pc:docMk/>
            <pc:sldMk cId="3523783862" sldId="319"/>
            <ac:inkMk id="512" creationId="{5B912CA9-1A09-4AC0-80FC-3F5AD13DCB2F}"/>
          </ac:inkMkLst>
        </pc:inkChg>
        <pc:inkChg chg="add mod">
          <ac:chgData name="Pavel Vondruska" userId="24a2312c-7ef1-48c2-8029-43e5bfc9aacb" providerId="ADAL" clId="{7159B00E-FCA5-48A1-919A-E417080C2BF7}" dt="2021-01-11T15:26:13.276" v="8346"/>
          <ac:inkMkLst>
            <pc:docMk/>
            <pc:sldMk cId="3523783862" sldId="319"/>
            <ac:inkMk id="513" creationId="{3BB29705-AD16-4808-9277-270E0B7F894E}"/>
          </ac:inkMkLst>
        </pc:inkChg>
        <pc:inkChg chg="add mod">
          <ac:chgData name="Pavel Vondruska" userId="24a2312c-7ef1-48c2-8029-43e5bfc9aacb" providerId="ADAL" clId="{7159B00E-FCA5-48A1-919A-E417080C2BF7}" dt="2021-01-11T15:26:13.276" v="8346"/>
          <ac:inkMkLst>
            <pc:docMk/>
            <pc:sldMk cId="3523783862" sldId="319"/>
            <ac:inkMk id="514" creationId="{16FDD9EA-3856-430B-B040-3475B0E2B6AA}"/>
          </ac:inkMkLst>
        </pc:inkChg>
        <pc:inkChg chg="add mod">
          <ac:chgData name="Pavel Vondruska" userId="24a2312c-7ef1-48c2-8029-43e5bfc9aacb" providerId="ADAL" clId="{7159B00E-FCA5-48A1-919A-E417080C2BF7}" dt="2021-01-11T15:26:13.276" v="8346"/>
          <ac:inkMkLst>
            <pc:docMk/>
            <pc:sldMk cId="3523783862" sldId="319"/>
            <ac:inkMk id="515" creationId="{787E52FC-0E3D-424C-9B85-6006DD63D4E7}"/>
          </ac:inkMkLst>
        </pc:inkChg>
        <pc:inkChg chg="add mod">
          <ac:chgData name="Pavel Vondruska" userId="24a2312c-7ef1-48c2-8029-43e5bfc9aacb" providerId="ADAL" clId="{7159B00E-FCA5-48A1-919A-E417080C2BF7}" dt="2021-01-11T15:26:13.276" v="8346"/>
          <ac:inkMkLst>
            <pc:docMk/>
            <pc:sldMk cId="3523783862" sldId="319"/>
            <ac:inkMk id="516" creationId="{4DFA04F9-D6F7-4F1C-A808-2D17757A6A1A}"/>
          </ac:inkMkLst>
        </pc:inkChg>
        <pc:inkChg chg="add mod">
          <ac:chgData name="Pavel Vondruska" userId="24a2312c-7ef1-48c2-8029-43e5bfc9aacb" providerId="ADAL" clId="{7159B00E-FCA5-48A1-919A-E417080C2BF7}" dt="2021-01-11T15:26:13.276" v="8346"/>
          <ac:inkMkLst>
            <pc:docMk/>
            <pc:sldMk cId="3523783862" sldId="319"/>
            <ac:inkMk id="517" creationId="{B2A5FFE1-CA58-426C-9D97-371F424F42E0}"/>
          </ac:inkMkLst>
        </pc:inkChg>
        <pc:inkChg chg="add mod">
          <ac:chgData name="Pavel Vondruska" userId="24a2312c-7ef1-48c2-8029-43e5bfc9aacb" providerId="ADAL" clId="{7159B00E-FCA5-48A1-919A-E417080C2BF7}" dt="2021-01-11T15:26:13.276" v="8346"/>
          <ac:inkMkLst>
            <pc:docMk/>
            <pc:sldMk cId="3523783862" sldId="319"/>
            <ac:inkMk id="518" creationId="{B2EDD81B-739B-4C27-95B3-EFF67A4F04BC}"/>
          </ac:inkMkLst>
        </pc:inkChg>
        <pc:inkChg chg="add mod">
          <ac:chgData name="Pavel Vondruska" userId="24a2312c-7ef1-48c2-8029-43e5bfc9aacb" providerId="ADAL" clId="{7159B00E-FCA5-48A1-919A-E417080C2BF7}" dt="2021-01-11T15:26:19.295" v="8359"/>
          <ac:inkMkLst>
            <pc:docMk/>
            <pc:sldMk cId="3523783862" sldId="319"/>
            <ac:inkMk id="520" creationId="{763197F0-71AC-4F0A-A564-6B4D018DC2F3}"/>
          </ac:inkMkLst>
        </pc:inkChg>
        <pc:inkChg chg="add mod">
          <ac:chgData name="Pavel Vondruska" userId="24a2312c-7ef1-48c2-8029-43e5bfc9aacb" providerId="ADAL" clId="{7159B00E-FCA5-48A1-919A-E417080C2BF7}" dt="2021-01-11T15:26:19.295" v="8359"/>
          <ac:inkMkLst>
            <pc:docMk/>
            <pc:sldMk cId="3523783862" sldId="319"/>
            <ac:inkMk id="521" creationId="{BA8CF346-825B-487D-8A81-FA61F1754A83}"/>
          </ac:inkMkLst>
        </pc:inkChg>
        <pc:inkChg chg="add mod">
          <ac:chgData name="Pavel Vondruska" userId="24a2312c-7ef1-48c2-8029-43e5bfc9aacb" providerId="ADAL" clId="{7159B00E-FCA5-48A1-919A-E417080C2BF7}" dt="2021-01-11T15:26:19.295" v="8359"/>
          <ac:inkMkLst>
            <pc:docMk/>
            <pc:sldMk cId="3523783862" sldId="319"/>
            <ac:inkMk id="522" creationId="{353D0365-FC71-4F1D-8762-1DD2C2A5F619}"/>
          </ac:inkMkLst>
        </pc:inkChg>
        <pc:inkChg chg="add mod">
          <ac:chgData name="Pavel Vondruska" userId="24a2312c-7ef1-48c2-8029-43e5bfc9aacb" providerId="ADAL" clId="{7159B00E-FCA5-48A1-919A-E417080C2BF7}" dt="2021-01-11T15:26:19.295" v="8359"/>
          <ac:inkMkLst>
            <pc:docMk/>
            <pc:sldMk cId="3523783862" sldId="319"/>
            <ac:inkMk id="523" creationId="{8AE5AF85-134C-4983-9739-0E0250270EA4}"/>
          </ac:inkMkLst>
        </pc:inkChg>
        <pc:inkChg chg="add mod">
          <ac:chgData name="Pavel Vondruska" userId="24a2312c-7ef1-48c2-8029-43e5bfc9aacb" providerId="ADAL" clId="{7159B00E-FCA5-48A1-919A-E417080C2BF7}" dt="2021-01-11T15:26:19.295" v="8359"/>
          <ac:inkMkLst>
            <pc:docMk/>
            <pc:sldMk cId="3523783862" sldId="319"/>
            <ac:inkMk id="524" creationId="{2B18F08C-4D2D-497B-BFD3-E633D0AB6D64}"/>
          </ac:inkMkLst>
        </pc:inkChg>
        <pc:inkChg chg="add mod">
          <ac:chgData name="Pavel Vondruska" userId="24a2312c-7ef1-48c2-8029-43e5bfc9aacb" providerId="ADAL" clId="{7159B00E-FCA5-48A1-919A-E417080C2BF7}" dt="2021-01-11T15:26:19.295" v="8359"/>
          <ac:inkMkLst>
            <pc:docMk/>
            <pc:sldMk cId="3523783862" sldId="319"/>
            <ac:inkMk id="525" creationId="{540B5243-64BC-4C4C-A98F-4A282702131C}"/>
          </ac:inkMkLst>
        </pc:inkChg>
        <pc:inkChg chg="add mod">
          <ac:chgData name="Pavel Vondruska" userId="24a2312c-7ef1-48c2-8029-43e5bfc9aacb" providerId="ADAL" clId="{7159B00E-FCA5-48A1-919A-E417080C2BF7}" dt="2021-01-11T15:26:19.295" v="8359"/>
          <ac:inkMkLst>
            <pc:docMk/>
            <pc:sldMk cId="3523783862" sldId="319"/>
            <ac:inkMk id="526" creationId="{C5EECED3-624C-49B1-9794-DA8CBC52F794}"/>
          </ac:inkMkLst>
        </pc:inkChg>
        <pc:inkChg chg="add mod">
          <ac:chgData name="Pavel Vondruska" userId="24a2312c-7ef1-48c2-8029-43e5bfc9aacb" providerId="ADAL" clId="{7159B00E-FCA5-48A1-919A-E417080C2BF7}" dt="2021-01-11T15:26:19.295" v="8359"/>
          <ac:inkMkLst>
            <pc:docMk/>
            <pc:sldMk cId="3523783862" sldId="319"/>
            <ac:inkMk id="527" creationId="{A7845F9F-9E56-418A-A031-44F0BE5B3D67}"/>
          </ac:inkMkLst>
        </pc:inkChg>
        <pc:inkChg chg="add mod">
          <ac:chgData name="Pavel Vondruska" userId="24a2312c-7ef1-48c2-8029-43e5bfc9aacb" providerId="ADAL" clId="{7159B00E-FCA5-48A1-919A-E417080C2BF7}" dt="2021-01-11T15:26:19.295" v="8359"/>
          <ac:inkMkLst>
            <pc:docMk/>
            <pc:sldMk cId="3523783862" sldId="319"/>
            <ac:inkMk id="528" creationId="{C335D50F-9413-4679-84B0-C956BF9D460C}"/>
          </ac:inkMkLst>
        </pc:inkChg>
        <pc:inkChg chg="add mod">
          <ac:chgData name="Pavel Vondruska" userId="24a2312c-7ef1-48c2-8029-43e5bfc9aacb" providerId="ADAL" clId="{7159B00E-FCA5-48A1-919A-E417080C2BF7}" dt="2021-01-11T15:26:19.295" v="8359"/>
          <ac:inkMkLst>
            <pc:docMk/>
            <pc:sldMk cId="3523783862" sldId="319"/>
            <ac:inkMk id="529" creationId="{E4632084-6D81-4F21-AF94-CB3E4761C568}"/>
          </ac:inkMkLst>
        </pc:inkChg>
        <pc:inkChg chg="add mod">
          <ac:chgData name="Pavel Vondruska" userId="24a2312c-7ef1-48c2-8029-43e5bfc9aacb" providerId="ADAL" clId="{7159B00E-FCA5-48A1-919A-E417080C2BF7}" dt="2021-01-11T15:26:19.295" v="8359"/>
          <ac:inkMkLst>
            <pc:docMk/>
            <pc:sldMk cId="3523783862" sldId="319"/>
            <ac:inkMk id="530" creationId="{C4112CCF-AF19-4235-AF1D-6091FA3FEBCF}"/>
          </ac:inkMkLst>
        </pc:inkChg>
        <pc:inkChg chg="add mod">
          <ac:chgData name="Pavel Vondruska" userId="24a2312c-7ef1-48c2-8029-43e5bfc9aacb" providerId="ADAL" clId="{7159B00E-FCA5-48A1-919A-E417080C2BF7}" dt="2021-01-11T15:26:19.295" v="8359"/>
          <ac:inkMkLst>
            <pc:docMk/>
            <pc:sldMk cId="3523783862" sldId="319"/>
            <ac:inkMk id="531" creationId="{3EEED81D-7B1E-448B-83EA-0E7E8C81C936}"/>
          </ac:inkMkLst>
        </pc:inkChg>
        <pc:inkChg chg="add">
          <ac:chgData name="Pavel Vondruska" userId="24a2312c-7ef1-48c2-8029-43e5bfc9aacb" providerId="ADAL" clId="{7159B00E-FCA5-48A1-919A-E417080C2BF7}" dt="2021-01-11T15:26:53.628" v="8360" actId="9405"/>
          <ac:inkMkLst>
            <pc:docMk/>
            <pc:sldMk cId="3523783862" sldId="319"/>
            <ac:inkMk id="534" creationId="{B3001381-2694-49ED-AC52-76590512C4A4}"/>
          </ac:inkMkLst>
        </pc:inkChg>
        <pc:inkChg chg="add">
          <ac:chgData name="Pavel Vondruska" userId="24a2312c-7ef1-48c2-8029-43e5bfc9aacb" providerId="ADAL" clId="{7159B00E-FCA5-48A1-919A-E417080C2BF7}" dt="2021-01-11T15:26:55.261" v="8361" actId="9405"/>
          <ac:inkMkLst>
            <pc:docMk/>
            <pc:sldMk cId="3523783862" sldId="319"/>
            <ac:inkMk id="535" creationId="{536DEDE2-9F92-45ED-BE0F-9AF92D0799C9}"/>
          </ac:inkMkLst>
        </pc:inkChg>
        <pc:inkChg chg="add">
          <ac:chgData name="Pavel Vondruska" userId="24a2312c-7ef1-48c2-8029-43e5bfc9aacb" providerId="ADAL" clId="{7159B00E-FCA5-48A1-919A-E417080C2BF7}" dt="2021-01-11T15:27:00.250" v="8362" actId="9405"/>
          <ac:inkMkLst>
            <pc:docMk/>
            <pc:sldMk cId="3523783862" sldId="319"/>
            <ac:inkMk id="536" creationId="{4271E9AF-D44C-4425-83E2-B62CB038CF5A}"/>
          </ac:inkMkLst>
        </pc:inkChg>
        <pc:inkChg chg="add">
          <ac:chgData name="Pavel Vondruska" userId="24a2312c-7ef1-48c2-8029-43e5bfc9aacb" providerId="ADAL" clId="{7159B00E-FCA5-48A1-919A-E417080C2BF7}" dt="2021-01-11T15:27:22.411" v="8363" actId="9405"/>
          <ac:inkMkLst>
            <pc:docMk/>
            <pc:sldMk cId="3523783862" sldId="319"/>
            <ac:inkMk id="537" creationId="{30C9BBC7-5DAB-4CAF-AADC-FAA888967710}"/>
          </ac:inkMkLst>
        </pc:inkChg>
        <pc:inkChg chg="add">
          <ac:chgData name="Pavel Vondruska" userId="24a2312c-7ef1-48c2-8029-43e5bfc9aacb" providerId="ADAL" clId="{7159B00E-FCA5-48A1-919A-E417080C2BF7}" dt="2021-01-11T15:27:23.477" v="8364" actId="9405"/>
          <ac:inkMkLst>
            <pc:docMk/>
            <pc:sldMk cId="3523783862" sldId="319"/>
            <ac:inkMk id="538" creationId="{2D62F8CA-3657-4285-B551-D02BD4FE6E9C}"/>
          </ac:inkMkLst>
        </pc:inkChg>
        <pc:inkChg chg="add">
          <ac:chgData name="Pavel Vondruska" userId="24a2312c-7ef1-48c2-8029-43e5bfc9aacb" providerId="ADAL" clId="{7159B00E-FCA5-48A1-919A-E417080C2BF7}" dt="2021-01-11T15:27:28.202" v="8365" actId="9405"/>
          <ac:inkMkLst>
            <pc:docMk/>
            <pc:sldMk cId="3523783862" sldId="319"/>
            <ac:inkMk id="539" creationId="{BB8D5AD9-F0F6-4136-8F2D-0B2CA9D68EBA}"/>
          </ac:inkMkLst>
        </pc:inkChg>
        <pc:inkChg chg="add">
          <ac:chgData name="Pavel Vondruska" userId="24a2312c-7ef1-48c2-8029-43e5bfc9aacb" providerId="ADAL" clId="{7159B00E-FCA5-48A1-919A-E417080C2BF7}" dt="2021-01-11T15:27:29.164" v="8366" actId="9405"/>
          <ac:inkMkLst>
            <pc:docMk/>
            <pc:sldMk cId="3523783862" sldId="319"/>
            <ac:inkMk id="540" creationId="{E1ABF7A6-7D6D-469B-AF5D-34342866D940}"/>
          </ac:inkMkLst>
        </pc:inkChg>
      </pc:sldChg>
      <pc:sldChg chg="del">
        <pc:chgData name="Pavel Vondruska" userId="24a2312c-7ef1-48c2-8029-43e5bfc9aacb" providerId="ADAL" clId="{7159B00E-FCA5-48A1-919A-E417080C2BF7}" dt="2021-01-10T20:38:49.789" v="41" actId="2696"/>
        <pc:sldMkLst>
          <pc:docMk/>
          <pc:sldMk cId="1655872729" sldId="320"/>
        </pc:sldMkLst>
      </pc:sldChg>
      <pc:sldChg chg="addSp add">
        <pc:chgData name="Pavel Vondruska" userId="24a2312c-7ef1-48c2-8029-43e5bfc9aacb" providerId="ADAL" clId="{7159B00E-FCA5-48A1-919A-E417080C2BF7}" dt="2021-01-11T16:01:30.367" v="8811" actId="9405"/>
        <pc:sldMkLst>
          <pc:docMk/>
          <pc:sldMk cId="1768231680" sldId="320"/>
        </pc:sldMkLst>
        <pc:inkChg chg="add">
          <ac:chgData name="Pavel Vondruska" userId="24a2312c-7ef1-48c2-8029-43e5bfc9aacb" providerId="ADAL" clId="{7159B00E-FCA5-48A1-919A-E417080C2BF7}" dt="2021-01-11T16:01:30.367" v="8811" actId="9405"/>
          <ac:inkMkLst>
            <pc:docMk/>
            <pc:sldMk cId="1768231680" sldId="320"/>
            <ac:inkMk id="6" creationId="{6B6B8CAC-B6D2-48DB-825B-7D500566CAAB}"/>
          </ac:inkMkLst>
        </pc:inkChg>
      </pc:sldChg>
      <pc:sldChg chg="addSp delSp modSp add">
        <pc:chgData name="Pavel Vondruska" userId="24a2312c-7ef1-48c2-8029-43e5bfc9aacb" providerId="ADAL" clId="{7159B00E-FCA5-48A1-919A-E417080C2BF7}" dt="2021-01-11T16:15:42.229" v="8837" actId="9405"/>
        <pc:sldMkLst>
          <pc:docMk/>
          <pc:sldMk cId="856982006" sldId="321"/>
        </pc:sldMkLst>
        <pc:spChg chg="mod">
          <ac:chgData name="Pavel Vondruska" userId="24a2312c-7ef1-48c2-8029-43e5bfc9aacb" providerId="ADAL" clId="{7159B00E-FCA5-48A1-919A-E417080C2BF7}" dt="2021-01-11T11:35:02.404" v="6523" actId="122"/>
          <ac:spMkLst>
            <pc:docMk/>
            <pc:sldMk cId="856982006" sldId="321"/>
            <ac:spMk id="2" creationId="{7BDAD1A8-87C9-415E-8BF3-E3903947F3F6}"/>
          </ac:spMkLst>
        </pc:spChg>
        <pc:spChg chg="del">
          <ac:chgData name="Pavel Vondruska" userId="24a2312c-7ef1-48c2-8029-43e5bfc9aacb" providerId="ADAL" clId="{7159B00E-FCA5-48A1-919A-E417080C2BF7}" dt="2021-01-11T11:34:58.518" v="6521" actId="478"/>
          <ac:spMkLst>
            <pc:docMk/>
            <pc:sldMk cId="856982006" sldId="321"/>
            <ac:spMk id="7" creationId="{E3E17355-D5B9-4BF5-8F58-D92ACBE3D7FF}"/>
          </ac:spMkLst>
        </pc:spChg>
        <pc:spChg chg="del mod">
          <ac:chgData name="Pavel Vondruska" userId="24a2312c-7ef1-48c2-8029-43e5bfc9aacb" providerId="ADAL" clId="{7159B00E-FCA5-48A1-919A-E417080C2BF7}" dt="2021-01-11T11:34:57.237" v="6520" actId="478"/>
          <ac:spMkLst>
            <pc:docMk/>
            <pc:sldMk cId="856982006" sldId="321"/>
            <ac:spMk id="8" creationId="{75AB380A-CF21-4625-B35E-1478A6453039}"/>
          </ac:spMkLst>
        </pc:spChg>
        <pc:spChg chg="del">
          <ac:chgData name="Pavel Vondruska" userId="24a2312c-7ef1-48c2-8029-43e5bfc9aacb" providerId="ADAL" clId="{7159B00E-FCA5-48A1-919A-E417080C2BF7}" dt="2021-01-11T11:34:59.216" v="6522" actId="478"/>
          <ac:spMkLst>
            <pc:docMk/>
            <pc:sldMk cId="856982006" sldId="321"/>
            <ac:spMk id="9" creationId="{30782E23-06EF-4B18-85DA-285C2E7B6F6C}"/>
          </ac:spMkLst>
        </pc:spChg>
        <pc:spChg chg="add mod">
          <ac:chgData name="Pavel Vondruska" userId="24a2312c-7ef1-48c2-8029-43e5bfc9aacb" providerId="ADAL" clId="{7159B00E-FCA5-48A1-919A-E417080C2BF7}" dt="2021-01-11T11:40:02.740" v="7015" actId="20577"/>
          <ac:spMkLst>
            <pc:docMk/>
            <pc:sldMk cId="856982006" sldId="321"/>
            <ac:spMk id="10" creationId="{CBD304A0-1739-4849-BFFA-89D85F7B2D7F}"/>
          </ac:spMkLst>
        </pc:spChg>
        <pc:grpChg chg="del mod">
          <ac:chgData name="Pavel Vondruska" userId="24a2312c-7ef1-48c2-8029-43e5bfc9aacb" providerId="ADAL" clId="{7159B00E-FCA5-48A1-919A-E417080C2BF7}" dt="2021-01-11T16:15:04.574" v="8836"/>
          <ac:grpSpMkLst>
            <pc:docMk/>
            <pc:sldMk cId="856982006" sldId="321"/>
            <ac:grpSpMk id="21" creationId="{1DF828FD-B1F7-42EF-989B-55D5BB369CE8}"/>
          </ac:grpSpMkLst>
        </pc:grpChg>
        <pc:grpChg chg="del mod">
          <ac:chgData name="Pavel Vondruska" userId="24a2312c-7ef1-48c2-8029-43e5bfc9aacb" providerId="ADAL" clId="{7159B00E-FCA5-48A1-919A-E417080C2BF7}" dt="2021-01-11T16:15:04.574" v="8836"/>
          <ac:grpSpMkLst>
            <pc:docMk/>
            <pc:sldMk cId="856982006" sldId="321"/>
            <ac:grpSpMk id="22" creationId="{4D194594-6861-44BF-8A19-6EBDAD1E2754}"/>
          </ac:grpSpMkLst>
        </pc:grpChg>
        <pc:grpChg chg="mod">
          <ac:chgData name="Pavel Vondruska" userId="24a2312c-7ef1-48c2-8029-43e5bfc9aacb" providerId="ADAL" clId="{7159B00E-FCA5-48A1-919A-E417080C2BF7}" dt="2021-01-11T16:15:04.574" v="8836"/>
          <ac:grpSpMkLst>
            <pc:docMk/>
            <pc:sldMk cId="856982006" sldId="321"/>
            <ac:grpSpMk id="23" creationId="{5635DC22-B40C-49A2-BF62-465CE73F153F}"/>
          </ac:grpSpMkLst>
        </pc:grpChg>
        <pc:picChg chg="del">
          <ac:chgData name="Pavel Vondruska" userId="24a2312c-7ef1-48c2-8029-43e5bfc9aacb" providerId="ADAL" clId="{7159B00E-FCA5-48A1-919A-E417080C2BF7}" dt="2021-01-11T11:34:55.462" v="6518" actId="478"/>
          <ac:picMkLst>
            <pc:docMk/>
            <pc:sldMk cId="856982006" sldId="321"/>
            <ac:picMk id="4" creationId="{490054B3-E029-456E-B114-8F684144AA7A}"/>
          </ac:picMkLst>
        </pc:picChg>
        <pc:inkChg chg="add">
          <ac:chgData name="Pavel Vondruska" userId="24a2312c-7ef1-48c2-8029-43e5bfc9aacb" providerId="ADAL" clId="{7159B00E-FCA5-48A1-919A-E417080C2BF7}" dt="2021-01-11T16:12:46.479" v="8821" actId="9405"/>
          <ac:inkMkLst>
            <pc:docMk/>
            <pc:sldMk cId="856982006" sldId="321"/>
            <ac:inkMk id="4" creationId="{D168EE45-40B8-4EC8-B6D5-6354D6236A41}"/>
          </ac:inkMkLst>
        </pc:inkChg>
        <pc:inkChg chg="add">
          <ac:chgData name="Pavel Vondruska" userId="24a2312c-7ef1-48c2-8029-43e5bfc9aacb" providerId="ADAL" clId="{7159B00E-FCA5-48A1-919A-E417080C2BF7}" dt="2021-01-11T16:12:52.927" v="8822" actId="9405"/>
          <ac:inkMkLst>
            <pc:docMk/>
            <pc:sldMk cId="856982006" sldId="321"/>
            <ac:inkMk id="6" creationId="{450C7293-12E5-487F-9DF8-BC012BED1AF2}"/>
          </ac:inkMkLst>
        </pc:inkChg>
        <pc:inkChg chg="add">
          <ac:chgData name="Pavel Vondruska" userId="24a2312c-7ef1-48c2-8029-43e5bfc9aacb" providerId="ADAL" clId="{7159B00E-FCA5-48A1-919A-E417080C2BF7}" dt="2021-01-11T16:13:33.846" v="8823" actId="9405"/>
          <ac:inkMkLst>
            <pc:docMk/>
            <pc:sldMk cId="856982006" sldId="321"/>
            <ac:inkMk id="7" creationId="{981274D9-C5C3-4B36-B8FC-F88CC35809BD}"/>
          </ac:inkMkLst>
        </pc:inkChg>
        <pc:inkChg chg="add">
          <ac:chgData name="Pavel Vondruska" userId="24a2312c-7ef1-48c2-8029-43e5bfc9aacb" providerId="ADAL" clId="{7159B00E-FCA5-48A1-919A-E417080C2BF7}" dt="2021-01-11T16:13:35.210" v="8824" actId="9405"/>
          <ac:inkMkLst>
            <pc:docMk/>
            <pc:sldMk cId="856982006" sldId="321"/>
            <ac:inkMk id="8" creationId="{AD813A09-0F11-4B43-BAD3-8EFC7CBC8290}"/>
          </ac:inkMkLst>
        </pc:inkChg>
        <pc:inkChg chg="add">
          <ac:chgData name="Pavel Vondruska" userId="24a2312c-7ef1-48c2-8029-43e5bfc9aacb" providerId="ADAL" clId="{7159B00E-FCA5-48A1-919A-E417080C2BF7}" dt="2021-01-11T16:13:52.328" v="8825" actId="9405"/>
          <ac:inkMkLst>
            <pc:docMk/>
            <pc:sldMk cId="856982006" sldId="321"/>
            <ac:inkMk id="9" creationId="{44EDA38C-BCE1-48A1-97CA-60126BA2FC42}"/>
          </ac:inkMkLst>
        </pc:inkChg>
        <pc:inkChg chg="add">
          <ac:chgData name="Pavel Vondruska" userId="24a2312c-7ef1-48c2-8029-43e5bfc9aacb" providerId="ADAL" clId="{7159B00E-FCA5-48A1-919A-E417080C2BF7}" dt="2021-01-11T16:14:39.300" v="8826" actId="9405"/>
          <ac:inkMkLst>
            <pc:docMk/>
            <pc:sldMk cId="856982006" sldId="321"/>
            <ac:inkMk id="11" creationId="{46036234-6A86-4392-9A9C-4E3CF37ACD63}"/>
          </ac:inkMkLst>
        </pc:inkChg>
        <pc:inkChg chg="add mod">
          <ac:chgData name="Pavel Vondruska" userId="24a2312c-7ef1-48c2-8029-43e5bfc9aacb" providerId="ADAL" clId="{7159B00E-FCA5-48A1-919A-E417080C2BF7}" dt="2021-01-11T16:15:04.574" v="8836"/>
          <ac:inkMkLst>
            <pc:docMk/>
            <pc:sldMk cId="856982006" sldId="321"/>
            <ac:inkMk id="12" creationId="{3B3F03B7-FF57-44D2-8ADC-790C98EA4251}"/>
          </ac:inkMkLst>
        </pc:inkChg>
        <pc:inkChg chg="add mod">
          <ac:chgData name="Pavel Vondruska" userId="24a2312c-7ef1-48c2-8029-43e5bfc9aacb" providerId="ADAL" clId="{7159B00E-FCA5-48A1-919A-E417080C2BF7}" dt="2021-01-11T16:15:04.574" v="8836"/>
          <ac:inkMkLst>
            <pc:docMk/>
            <pc:sldMk cId="856982006" sldId="321"/>
            <ac:inkMk id="13" creationId="{B49079E7-9AC2-4D4D-8E29-C6838F609E16}"/>
          </ac:inkMkLst>
        </pc:inkChg>
        <pc:inkChg chg="add mod">
          <ac:chgData name="Pavel Vondruska" userId="24a2312c-7ef1-48c2-8029-43e5bfc9aacb" providerId="ADAL" clId="{7159B00E-FCA5-48A1-919A-E417080C2BF7}" dt="2021-01-11T16:15:04.574" v="8836"/>
          <ac:inkMkLst>
            <pc:docMk/>
            <pc:sldMk cId="856982006" sldId="321"/>
            <ac:inkMk id="14" creationId="{7C146864-3F68-4F9E-85DA-25DF6F3C1694}"/>
          </ac:inkMkLst>
        </pc:inkChg>
        <pc:inkChg chg="add mod">
          <ac:chgData name="Pavel Vondruska" userId="24a2312c-7ef1-48c2-8029-43e5bfc9aacb" providerId="ADAL" clId="{7159B00E-FCA5-48A1-919A-E417080C2BF7}" dt="2021-01-11T16:15:04.574" v="8836"/>
          <ac:inkMkLst>
            <pc:docMk/>
            <pc:sldMk cId="856982006" sldId="321"/>
            <ac:inkMk id="15" creationId="{0AF23F8B-D891-49F0-B70D-B7E9EE2CF2ED}"/>
          </ac:inkMkLst>
        </pc:inkChg>
        <pc:inkChg chg="add mod">
          <ac:chgData name="Pavel Vondruska" userId="24a2312c-7ef1-48c2-8029-43e5bfc9aacb" providerId="ADAL" clId="{7159B00E-FCA5-48A1-919A-E417080C2BF7}" dt="2021-01-11T16:15:04.574" v="8836"/>
          <ac:inkMkLst>
            <pc:docMk/>
            <pc:sldMk cId="856982006" sldId="321"/>
            <ac:inkMk id="16" creationId="{7B1D063A-5189-4BA5-A8F9-0443D6FE5236}"/>
          </ac:inkMkLst>
        </pc:inkChg>
        <pc:inkChg chg="add mod">
          <ac:chgData name="Pavel Vondruska" userId="24a2312c-7ef1-48c2-8029-43e5bfc9aacb" providerId="ADAL" clId="{7159B00E-FCA5-48A1-919A-E417080C2BF7}" dt="2021-01-11T16:15:04.574" v="8836"/>
          <ac:inkMkLst>
            <pc:docMk/>
            <pc:sldMk cId="856982006" sldId="321"/>
            <ac:inkMk id="17" creationId="{81D7E43E-3E3E-4CC4-80B2-C6A798FB0EE0}"/>
          </ac:inkMkLst>
        </pc:inkChg>
        <pc:inkChg chg="add mod">
          <ac:chgData name="Pavel Vondruska" userId="24a2312c-7ef1-48c2-8029-43e5bfc9aacb" providerId="ADAL" clId="{7159B00E-FCA5-48A1-919A-E417080C2BF7}" dt="2021-01-11T16:15:04.574" v="8836"/>
          <ac:inkMkLst>
            <pc:docMk/>
            <pc:sldMk cId="856982006" sldId="321"/>
            <ac:inkMk id="18" creationId="{7029ADCD-841A-475A-A876-1BA8D30D0EFD}"/>
          </ac:inkMkLst>
        </pc:inkChg>
        <pc:inkChg chg="add mod">
          <ac:chgData name="Pavel Vondruska" userId="24a2312c-7ef1-48c2-8029-43e5bfc9aacb" providerId="ADAL" clId="{7159B00E-FCA5-48A1-919A-E417080C2BF7}" dt="2021-01-11T16:15:04.574" v="8836"/>
          <ac:inkMkLst>
            <pc:docMk/>
            <pc:sldMk cId="856982006" sldId="321"/>
            <ac:inkMk id="19" creationId="{9663173F-C67F-4B8F-B606-16B9F036820C}"/>
          </ac:inkMkLst>
        </pc:inkChg>
        <pc:inkChg chg="add mod">
          <ac:chgData name="Pavel Vondruska" userId="24a2312c-7ef1-48c2-8029-43e5bfc9aacb" providerId="ADAL" clId="{7159B00E-FCA5-48A1-919A-E417080C2BF7}" dt="2021-01-11T16:15:04.574" v="8836"/>
          <ac:inkMkLst>
            <pc:docMk/>
            <pc:sldMk cId="856982006" sldId="321"/>
            <ac:inkMk id="20" creationId="{DF115F45-BBF8-45D1-80DB-CD447A375D7B}"/>
          </ac:inkMkLst>
        </pc:inkChg>
        <pc:inkChg chg="add">
          <ac:chgData name="Pavel Vondruska" userId="24a2312c-7ef1-48c2-8029-43e5bfc9aacb" providerId="ADAL" clId="{7159B00E-FCA5-48A1-919A-E417080C2BF7}" dt="2021-01-11T16:15:42.229" v="8837" actId="9405"/>
          <ac:inkMkLst>
            <pc:docMk/>
            <pc:sldMk cId="856982006" sldId="321"/>
            <ac:inkMk id="24" creationId="{824652DC-93A0-4140-AFCA-9192B83B5D4C}"/>
          </ac:inkMkLst>
        </pc:inkChg>
      </pc:sldChg>
      <pc:sldChg chg="del">
        <pc:chgData name="Pavel Vondruska" userId="24a2312c-7ef1-48c2-8029-43e5bfc9aacb" providerId="ADAL" clId="{7159B00E-FCA5-48A1-919A-E417080C2BF7}" dt="2021-01-10T20:38:29.024" v="39" actId="2696"/>
        <pc:sldMkLst>
          <pc:docMk/>
          <pc:sldMk cId="1814814214" sldId="321"/>
        </pc:sldMkLst>
      </pc:sldChg>
      <pc:sldChg chg="del">
        <pc:chgData name="Pavel Vondruska" userId="24a2312c-7ef1-48c2-8029-43e5bfc9aacb" providerId="ADAL" clId="{7159B00E-FCA5-48A1-919A-E417080C2BF7}" dt="2021-01-10T20:39:46.120" v="61" actId="2696"/>
        <pc:sldMkLst>
          <pc:docMk/>
          <pc:sldMk cId="2874498665" sldId="322"/>
        </pc:sldMkLst>
      </pc:sldChg>
      <pc:sldChg chg="modSp add">
        <pc:chgData name="Pavel Vondruska" userId="24a2312c-7ef1-48c2-8029-43e5bfc9aacb" providerId="ADAL" clId="{7159B00E-FCA5-48A1-919A-E417080C2BF7}" dt="2021-01-11T11:46:55.099" v="7416" actId="20577"/>
        <pc:sldMkLst>
          <pc:docMk/>
          <pc:sldMk cId="3870650818" sldId="322"/>
        </pc:sldMkLst>
        <pc:spChg chg="mod">
          <ac:chgData name="Pavel Vondruska" userId="24a2312c-7ef1-48c2-8029-43e5bfc9aacb" providerId="ADAL" clId="{7159B00E-FCA5-48A1-919A-E417080C2BF7}" dt="2021-01-11T11:41:55.036" v="7084" actId="20577"/>
          <ac:spMkLst>
            <pc:docMk/>
            <pc:sldMk cId="3870650818" sldId="322"/>
            <ac:spMk id="2" creationId="{7BDAD1A8-87C9-415E-8BF3-E3903947F3F6}"/>
          </ac:spMkLst>
        </pc:spChg>
        <pc:spChg chg="mod">
          <ac:chgData name="Pavel Vondruska" userId="24a2312c-7ef1-48c2-8029-43e5bfc9aacb" providerId="ADAL" clId="{7159B00E-FCA5-48A1-919A-E417080C2BF7}" dt="2021-01-11T11:46:55.099" v="7416" actId="20577"/>
          <ac:spMkLst>
            <pc:docMk/>
            <pc:sldMk cId="3870650818" sldId="322"/>
            <ac:spMk id="10" creationId="{CBD304A0-1739-4849-BFFA-89D85F7B2D7F}"/>
          </ac:spMkLst>
        </pc:spChg>
      </pc:sldChg>
      <pc:sldChg chg="addSp delSp modSp add ord">
        <pc:chgData name="Pavel Vondruska" userId="24a2312c-7ef1-48c2-8029-43e5bfc9aacb" providerId="ADAL" clId="{7159B00E-FCA5-48A1-919A-E417080C2BF7}" dt="2021-01-11T14:45:48.862" v="7775"/>
        <pc:sldMkLst>
          <pc:docMk/>
          <pc:sldMk cId="3913911696" sldId="323"/>
        </pc:sldMkLst>
        <pc:spChg chg="mod">
          <ac:chgData name="Pavel Vondruska" userId="24a2312c-7ef1-48c2-8029-43e5bfc9aacb" providerId="ADAL" clId="{7159B00E-FCA5-48A1-919A-E417080C2BF7}" dt="2021-01-11T12:24:02.281" v="7478" actId="20577"/>
          <ac:spMkLst>
            <pc:docMk/>
            <pc:sldMk cId="3913911696" sldId="323"/>
            <ac:spMk id="2" creationId="{7BDAD1A8-87C9-415E-8BF3-E3903947F3F6}"/>
          </ac:spMkLst>
        </pc:spChg>
        <pc:spChg chg="del">
          <ac:chgData name="Pavel Vondruska" userId="24a2312c-7ef1-48c2-8029-43e5bfc9aacb" providerId="ADAL" clId="{7159B00E-FCA5-48A1-919A-E417080C2BF7}" dt="2021-01-11T12:20:49.291" v="7419" actId="478"/>
          <ac:spMkLst>
            <pc:docMk/>
            <pc:sldMk cId="3913911696" sldId="323"/>
            <ac:spMk id="9" creationId="{DB98EE2E-131F-4B2F-9E1A-3FC8CB70CB7A}"/>
          </ac:spMkLst>
        </pc:spChg>
        <pc:grpChg chg="mod">
          <ac:chgData name="Pavel Vondruska" userId="24a2312c-7ef1-48c2-8029-43e5bfc9aacb" providerId="ADAL" clId="{7159B00E-FCA5-48A1-919A-E417080C2BF7}" dt="2021-01-11T12:57:33.898" v="7517"/>
          <ac:grpSpMkLst>
            <pc:docMk/>
            <pc:sldMk cId="3913911696" sldId="323"/>
            <ac:grpSpMk id="13" creationId="{86170D73-D935-4A3F-B832-EF0BD1922376}"/>
          </ac:grpSpMkLst>
        </pc:grpChg>
        <pc:grpChg chg="del mod">
          <ac:chgData name="Pavel Vondruska" userId="24a2312c-7ef1-48c2-8029-43e5bfc9aacb" providerId="ADAL" clId="{7159B00E-FCA5-48A1-919A-E417080C2BF7}" dt="2021-01-11T12:57:57.215" v="7534"/>
          <ac:grpSpMkLst>
            <pc:docMk/>
            <pc:sldMk cId="3913911696" sldId="323"/>
            <ac:grpSpMk id="25" creationId="{F1AA09F4-1389-4014-80F3-6A54F9135F64}"/>
          </ac:grpSpMkLst>
        </pc:grpChg>
        <pc:grpChg chg="del mod">
          <ac:chgData name="Pavel Vondruska" userId="24a2312c-7ef1-48c2-8029-43e5bfc9aacb" providerId="ADAL" clId="{7159B00E-FCA5-48A1-919A-E417080C2BF7}" dt="2021-01-11T12:58:01.840" v="7539"/>
          <ac:grpSpMkLst>
            <pc:docMk/>
            <pc:sldMk cId="3913911696" sldId="323"/>
            <ac:grpSpMk id="26" creationId="{2271E763-21C9-47A3-89E9-8DC3D93B42FE}"/>
          </ac:grpSpMkLst>
        </pc:grpChg>
        <pc:grpChg chg="del mod">
          <ac:chgData name="Pavel Vondruska" userId="24a2312c-7ef1-48c2-8029-43e5bfc9aacb" providerId="ADAL" clId="{7159B00E-FCA5-48A1-919A-E417080C2BF7}" dt="2021-01-11T12:57:57.215" v="7534"/>
          <ac:grpSpMkLst>
            <pc:docMk/>
            <pc:sldMk cId="3913911696" sldId="323"/>
            <ac:grpSpMk id="27" creationId="{54033FA0-8159-4E14-B615-6F42CAA574DC}"/>
          </ac:grpSpMkLst>
        </pc:grpChg>
        <pc:grpChg chg="del mod">
          <ac:chgData name="Pavel Vondruska" userId="24a2312c-7ef1-48c2-8029-43e5bfc9aacb" providerId="ADAL" clId="{7159B00E-FCA5-48A1-919A-E417080C2BF7}" dt="2021-01-11T12:57:57.215" v="7534"/>
          <ac:grpSpMkLst>
            <pc:docMk/>
            <pc:sldMk cId="3913911696" sldId="323"/>
            <ac:grpSpMk id="28" creationId="{C6E99224-5362-433B-A8DA-4B1078BF8F22}"/>
          </ac:grpSpMkLst>
        </pc:grpChg>
        <pc:grpChg chg="del mod">
          <ac:chgData name="Pavel Vondruska" userId="24a2312c-7ef1-48c2-8029-43e5bfc9aacb" providerId="ADAL" clId="{7159B00E-FCA5-48A1-919A-E417080C2BF7}" dt="2021-01-11T12:58:01.840" v="7539"/>
          <ac:grpSpMkLst>
            <pc:docMk/>
            <pc:sldMk cId="3913911696" sldId="323"/>
            <ac:grpSpMk id="29" creationId="{24F7C6E3-C13F-4A3B-B9D3-BF9ED4B44FF7}"/>
          </ac:grpSpMkLst>
        </pc:grpChg>
        <pc:grpChg chg="del mod">
          <ac:chgData name="Pavel Vondruska" userId="24a2312c-7ef1-48c2-8029-43e5bfc9aacb" providerId="ADAL" clId="{7159B00E-FCA5-48A1-919A-E417080C2BF7}" dt="2021-01-11T12:58:16.918" v="7550"/>
          <ac:grpSpMkLst>
            <pc:docMk/>
            <pc:sldMk cId="3913911696" sldId="323"/>
            <ac:grpSpMk id="34" creationId="{C2BC807E-0D63-4048-B070-983A95253AE3}"/>
          </ac:grpSpMkLst>
        </pc:grpChg>
        <pc:grpChg chg="mod">
          <ac:chgData name="Pavel Vondruska" userId="24a2312c-7ef1-48c2-8029-43e5bfc9aacb" providerId="ADAL" clId="{7159B00E-FCA5-48A1-919A-E417080C2BF7}" dt="2021-01-11T12:58:06.796" v="7542"/>
          <ac:grpSpMkLst>
            <pc:docMk/>
            <pc:sldMk cId="3913911696" sldId="323"/>
            <ac:grpSpMk id="37" creationId="{03A4DA2D-C8A1-448F-ABCB-87A03CAE89D9}"/>
          </ac:grpSpMkLst>
        </pc:grpChg>
        <pc:grpChg chg="del mod">
          <ac:chgData name="Pavel Vondruska" userId="24a2312c-7ef1-48c2-8029-43e5bfc9aacb" providerId="ADAL" clId="{7159B00E-FCA5-48A1-919A-E417080C2BF7}" dt="2021-01-11T12:58:21.629" v="7557"/>
          <ac:grpSpMkLst>
            <pc:docMk/>
            <pc:sldMk cId="3913911696" sldId="323"/>
            <ac:grpSpMk id="43" creationId="{2EAD8693-1B25-44D2-8AB9-463231C2D30F}"/>
          </ac:grpSpMkLst>
        </pc:grpChg>
        <pc:grpChg chg="del mod">
          <ac:chgData name="Pavel Vondruska" userId="24a2312c-7ef1-48c2-8029-43e5bfc9aacb" providerId="ADAL" clId="{7159B00E-FCA5-48A1-919A-E417080C2BF7}" dt="2021-01-11T12:58:25.705" v="7562"/>
          <ac:grpSpMkLst>
            <pc:docMk/>
            <pc:sldMk cId="3913911696" sldId="323"/>
            <ac:grpSpMk id="50" creationId="{7BCEC59D-EEC5-475E-AE9C-A99D431957C2}"/>
          </ac:grpSpMkLst>
        </pc:grpChg>
        <pc:grpChg chg="mod">
          <ac:chgData name="Pavel Vondruska" userId="24a2312c-7ef1-48c2-8029-43e5bfc9aacb" providerId="ADAL" clId="{7159B00E-FCA5-48A1-919A-E417080C2BF7}" dt="2021-01-11T12:58:23.880" v="7559"/>
          <ac:grpSpMkLst>
            <pc:docMk/>
            <pc:sldMk cId="3913911696" sldId="323"/>
            <ac:grpSpMk id="52" creationId="{DF7C39D6-EC47-488E-94EE-F2534B381B69}"/>
          </ac:grpSpMkLst>
        </pc:grpChg>
        <pc:grpChg chg="del mod">
          <ac:chgData name="Pavel Vondruska" userId="24a2312c-7ef1-48c2-8029-43e5bfc9aacb" providerId="ADAL" clId="{7159B00E-FCA5-48A1-919A-E417080C2BF7}" dt="2021-01-11T12:58:33.351" v="7570"/>
          <ac:grpSpMkLst>
            <pc:docMk/>
            <pc:sldMk cId="3913911696" sldId="323"/>
            <ac:grpSpMk id="54" creationId="{5CD425D3-467F-44A7-B5DD-00C64DD6F043}"/>
          </ac:grpSpMkLst>
        </pc:grpChg>
        <pc:grpChg chg="mod">
          <ac:chgData name="Pavel Vondruska" userId="24a2312c-7ef1-48c2-8029-43e5bfc9aacb" providerId="ADAL" clId="{7159B00E-FCA5-48A1-919A-E417080C2BF7}" dt="2021-01-11T12:58:28.143" v="7564"/>
          <ac:grpSpMkLst>
            <pc:docMk/>
            <pc:sldMk cId="3913911696" sldId="323"/>
            <ac:grpSpMk id="56" creationId="{C9D46E35-1457-48FE-BF44-49915B064E97}"/>
          </ac:grpSpMkLst>
        </pc:grpChg>
        <pc:grpChg chg="del mod">
          <ac:chgData name="Pavel Vondruska" userId="24a2312c-7ef1-48c2-8029-43e5bfc9aacb" providerId="ADAL" clId="{7159B00E-FCA5-48A1-919A-E417080C2BF7}" dt="2021-01-11T12:58:39.664" v="7576"/>
          <ac:grpSpMkLst>
            <pc:docMk/>
            <pc:sldMk cId="3913911696" sldId="323"/>
            <ac:grpSpMk id="60" creationId="{0EB2F110-399B-4002-9A2F-2CDC29AA12CC}"/>
          </ac:grpSpMkLst>
        </pc:grpChg>
        <pc:grpChg chg="del mod">
          <ac:chgData name="Pavel Vondruska" userId="24a2312c-7ef1-48c2-8029-43e5bfc9aacb" providerId="ADAL" clId="{7159B00E-FCA5-48A1-919A-E417080C2BF7}" dt="2021-01-11T12:58:46.791" v="7607"/>
          <ac:grpSpMkLst>
            <pc:docMk/>
            <pc:sldMk cId="3913911696" sldId="323"/>
            <ac:grpSpMk id="65" creationId="{8BCD3CB7-4A69-442B-8975-AD5366BECABD}"/>
          </ac:grpSpMkLst>
        </pc:grpChg>
        <pc:grpChg chg="mod">
          <ac:chgData name="Pavel Vondruska" userId="24a2312c-7ef1-48c2-8029-43e5bfc9aacb" providerId="ADAL" clId="{7159B00E-FCA5-48A1-919A-E417080C2BF7}" dt="2021-01-11T14:43:34.986" v="7732"/>
          <ac:grpSpMkLst>
            <pc:docMk/>
            <pc:sldMk cId="3913911696" sldId="323"/>
            <ac:grpSpMk id="74" creationId="{ACBB3131-5DAC-4A97-8352-577305162711}"/>
          </ac:grpSpMkLst>
        </pc:grpChg>
        <pc:grpChg chg="del mod">
          <ac:chgData name="Pavel Vondruska" userId="24a2312c-7ef1-48c2-8029-43e5bfc9aacb" providerId="ADAL" clId="{7159B00E-FCA5-48A1-919A-E417080C2BF7}" dt="2021-01-11T14:43:47.862" v="7751"/>
          <ac:grpSpMkLst>
            <pc:docMk/>
            <pc:sldMk cId="3913911696" sldId="323"/>
            <ac:grpSpMk id="93" creationId="{9402D2BE-E437-4C2A-AA01-F8F9732875B7}"/>
          </ac:grpSpMkLst>
        </pc:grpChg>
        <pc:grpChg chg="del mod">
          <ac:chgData name="Pavel Vondruska" userId="24a2312c-7ef1-48c2-8029-43e5bfc9aacb" providerId="ADAL" clId="{7159B00E-FCA5-48A1-919A-E417080C2BF7}" dt="2021-01-11T14:45:09.312" v="7774"/>
          <ac:grpSpMkLst>
            <pc:docMk/>
            <pc:sldMk cId="3913911696" sldId="323"/>
            <ac:grpSpMk id="94" creationId="{9DF0B305-7636-42BE-AD6C-AF14C86BDD6A}"/>
          </ac:grpSpMkLst>
        </pc:grpChg>
        <pc:grpChg chg="mod">
          <ac:chgData name="Pavel Vondruska" userId="24a2312c-7ef1-48c2-8029-43e5bfc9aacb" providerId="ADAL" clId="{7159B00E-FCA5-48A1-919A-E417080C2BF7}" dt="2021-01-11T14:43:47.862" v="7751"/>
          <ac:grpSpMkLst>
            <pc:docMk/>
            <pc:sldMk cId="3913911696" sldId="323"/>
            <ac:grpSpMk id="95" creationId="{97871445-5A0B-497C-B030-41148B847C5A}"/>
          </ac:grpSpMkLst>
        </pc:grpChg>
        <pc:grpChg chg="mod">
          <ac:chgData name="Pavel Vondruska" userId="24a2312c-7ef1-48c2-8029-43e5bfc9aacb" providerId="ADAL" clId="{7159B00E-FCA5-48A1-919A-E417080C2BF7}" dt="2021-01-11T14:44:58.144" v="7772"/>
          <ac:grpSpMkLst>
            <pc:docMk/>
            <pc:sldMk cId="3913911696" sldId="323"/>
            <ac:grpSpMk id="116" creationId="{5A5CE655-9F3A-4B68-A3DE-737A8F5BC6FC}"/>
          </ac:grpSpMkLst>
        </pc:grpChg>
        <pc:grpChg chg="mod">
          <ac:chgData name="Pavel Vondruska" userId="24a2312c-7ef1-48c2-8029-43e5bfc9aacb" providerId="ADAL" clId="{7159B00E-FCA5-48A1-919A-E417080C2BF7}" dt="2021-01-11T14:45:09.312" v="7774"/>
          <ac:grpSpMkLst>
            <pc:docMk/>
            <pc:sldMk cId="3913911696" sldId="323"/>
            <ac:grpSpMk id="118" creationId="{94AA6022-5C80-42ED-AC52-C5B769570BB6}"/>
          </ac:grpSpMkLst>
        </pc:grpChg>
        <pc:picChg chg="del">
          <ac:chgData name="Pavel Vondruska" userId="24a2312c-7ef1-48c2-8029-43e5bfc9aacb" providerId="ADAL" clId="{7159B00E-FCA5-48A1-919A-E417080C2BF7}" dt="2021-01-11T12:21:22.490" v="7458" actId="478"/>
          <ac:picMkLst>
            <pc:docMk/>
            <pc:sldMk cId="3913911696" sldId="323"/>
            <ac:picMk id="3" creationId="{261C2B9F-9796-4406-8423-983137B55142}"/>
          </ac:picMkLst>
        </pc:picChg>
        <pc:picChg chg="add del mod">
          <ac:chgData name="Pavel Vondruska" userId="24a2312c-7ef1-48c2-8029-43e5bfc9aacb" providerId="ADAL" clId="{7159B00E-FCA5-48A1-919A-E417080C2BF7}" dt="2021-01-11T12:22:41.612" v="7465" actId="478"/>
          <ac:picMkLst>
            <pc:docMk/>
            <pc:sldMk cId="3913911696" sldId="323"/>
            <ac:picMk id="4" creationId="{0AE2A14A-6117-4C84-AD38-6BA793D2FB61}"/>
          </ac:picMkLst>
        </pc:picChg>
        <pc:picChg chg="del">
          <ac:chgData name="Pavel Vondruska" userId="24a2312c-7ef1-48c2-8029-43e5bfc9aacb" providerId="ADAL" clId="{7159B00E-FCA5-48A1-919A-E417080C2BF7}" dt="2021-01-11T12:20:57.975" v="7423" actId="478"/>
          <ac:picMkLst>
            <pc:docMk/>
            <pc:sldMk cId="3913911696" sldId="323"/>
            <ac:picMk id="5" creationId="{4C9287E5-02AE-4F5E-8C99-2E69D267604F}"/>
          </ac:picMkLst>
        </pc:picChg>
        <pc:picChg chg="add del">
          <ac:chgData name="Pavel Vondruska" userId="24a2312c-7ef1-48c2-8029-43e5bfc9aacb" providerId="ADAL" clId="{7159B00E-FCA5-48A1-919A-E417080C2BF7}" dt="2021-01-11T12:21:58.875" v="7461" actId="478"/>
          <ac:picMkLst>
            <pc:docMk/>
            <pc:sldMk cId="3913911696" sldId="323"/>
            <ac:picMk id="6" creationId="{DE035931-2709-4387-92EB-369DEC37CBCB}"/>
          </ac:picMkLst>
        </pc:picChg>
        <pc:picChg chg="add mod">
          <ac:chgData name="Pavel Vondruska" userId="24a2312c-7ef1-48c2-8029-43e5bfc9aacb" providerId="ADAL" clId="{7159B00E-FCA5-48A1-919A-E417080C2BF7}" dt="2021-01-11T12:22:22.113" v="7463" actId="1076"/>
          <ac:picMkLst>
            <pc:docMk/>
            <pc:sldMk cId="3913911696" sldId="323"/>
            <ac:picMk id="7" creationId="{8D615968-9958-4D09-9D3D-3A0F2EC445C4}"/>
          </ac:picMkLst>
        </pc:picChg>
        <pc:picChg chg="add mod">
          <ac:chgData name="Pavel Vondruska" userId="24a2312c-7ef1-48c2-8029-43e5bfc9aacb" providerId="ADAL" clId="{7159B00E-FCA5-48A1-919A-E417080C2BF7}" dt="2021-01-11T12:23:55.689" v="7469" actId="1076"/>
          <ac:picMkLst>
            <pc:docMk/>
            <pc:sldMk cId="3913911696" sldId="323"/>
            <ac:picMk id="10" creationId="{5F9E282C-AD4B-46A2-A588-35DB516589DA}"/>
          </ac:picMkLst>
        </pc:picChg>
        <pc:inkChg chg="add del">
          <ac:chgData name="Pavel Vondruska" userId="24a2312c-7ef1-48c2-8029-43e5bfc9aacb" providerId="ADAL" clId="{7159B00E-FCA5-48A1-919A-E417080C2BF7}" dt="2021-01-11T12:57:48.170" v="7522"/>
          <ac:inkMkLst>
            <pc:docMk/>
            <pc:sldMk cId="3913911696" sldId="323"/>
            <ac:inkMk id="8" creationId="{FB1FFE43-8A55-4165-8CE0-7AACA43E0CA6}"/>
          </ac:inkMkLst>
        </pc:inkChg>
        <pc:inkChg chg="add del mod">
          <ac:chgData name="Pavel Vondruska" userId="24a2312c-7ef1-48c2-8029-43e5bfc9aacb" providerId="ADAL" clId="{7159B00E-FCA5-48A1-919A-E417080C2BF7}" dt="2021-01-11T12:57:35.200" v="7519" actId="9405"/>
          <ac:inkMkLst>
            <pc:docMk/>
            <pc:sldMk cId="3913911696" sldId="323"/>
            <ac:inkMk id="11" creationId="{E5BF2E6A-9C5F-4DAE-BC4F-A92ED36968D1}"/>
          </ac:inkMkLst>
        </pc:inkChg>
        <pc:inkChg chg="add del mod">
          <ac:chgData name="Pavel Vondruska" userId="24a2312c-7ef1-48c2-8029-43e5bfc9aacb" providerId="ADAL" clId="{7159B00E-FCA5-48A1-919A-E417080C2BF7}" dt="2021-01-11T12:57:34.718" v="7518" actId="9405"/>
          <ac:inkMkLst>
            <pc:docMk/>
            <pc:sldMk cId="3913911696" sldId="323"/>
            <ac:inkMk id="12" creationId="{C80E00E3-BD61-4F67-8306-251C1F40EDD5}"/>
          </ac:inkMkLst>
        </pc:inkChg>
        <pc:inkChg chg="add del mod">
          <ac:chgData name="Pavel Vondruska" userId="24a2312c-7ef1-48c2-8029-43e5bfc9aacb" providerId="ADAL" clId="{7159B00E-FCA5-48A1-919A-E417080C2BF7}" dt="2021-01-11T12:58:46.791" v="7597"/>
          <ac:inkMkLst>
            <pc:docMk/>
            <pc:sldMk cId="3913911696" sldId="323"/>
            <ac:inkMk id="14" creationId="{C5DD6C0C-C97E-4F28-97A9-8C279F072549}"/>
          </ac:inkMkLst>
        </pc:inkChg>
        <pc:inkChg chg="add del mod">
          <ac:chgData name="Pavel Vondruska" userId="24a2312c-7ef1-48c2-8029-43e5bfc9aacb" providerId="ADAL" clId="{7159B00E-FCA5-48A1-919A-E417080C2BF7}" dt="2021-01-11T12:58:46.791" v="7577"/>
          <ac:inkMkLst>
            <pc:docMk/>
            <pc:sldMk cId="3913911696" sldId="323"/>
            <ac:inkMk id="15" creationId="{A2BA8D3C-5470-43EC-AA55-441C2CB1D4C0}"/>
          </ac:inkMkLst>
        </pc:inkChg>
        <pc:inkChg chg="add del mod">
          <ac:chgData name="Pavel Vondruska" userId="24a2312c-7ef1-48c2-8029-43e5bfc9aacb" providerId="ADAL" clId="{7159B00E-FCA5-48A1-919A-E417080C2BF7}" dt="2021-01-11T12:58:46.791" v="7584"/>
          <ac:inkMkLst>
            <pc:docMk/>
            <pc:sldMk cId="3913911696" sldId="323"/>
            <ac:inkMk id="16" creationId="{87C57C45-CA13-4C57-8F70-E146F057C256}"/>
          </ac:inkMkLst>
        </pc:inkChg>
        <pc:inkChg chg="add del mod">
          <ac:chgData name="Pavel Vondruska" userId="24a2312c-7ef1-48c2-8029-43e5bfc9aacb" providerId="ADAL" clId="{7159B00E-FCA5-48A1-919A-E417080C2BF7}" dt="2021-01-11T12:58:46.791" v="7607"/>
          <ac:inkMkLst>
            <pc:docMk/>
            <pc:sldMk cId="3913911696" sldId="323"/>
            <ac:inkMk id="17" creationId="{72BAD244-3033-4E0C-8939-0DB99B91230A}"/>
          </ac:inkMkLst>
        </pc:inkChg>
        <pc:inkChg chg="add del mod">
          <ac:chgData name="Pavel Vondruska" userId="24a2312c-7ef1-48c2-8029-43e5bfc9aacb" providerId="ADAL" clId="{7159B00E-FCA5-48A1-919A-E417080C2BF7}" dt="2021-01-11T12:58:46.791" v="7606"/>
          <ac:inkMkLst>
            <pc:docMk/>
            <pc:sldMk cId="3913911696" sldId="323"/>
            <ac:inkMk id="18" creationId="{9174F5D0-66F5-450B-88B3-1E814C04A409}"/>
          </ac:inkMkLst>
        </pc:inkChg>
        <pc:inkChg chg="add del mod">
          <ac:chgData name="Pavel Vondruska" userId="24a2312c-7ef1-48c2-8029-43e5bfc9aacb" providerId="ADAL" clId="{7159B00E-FCA5-48A1-919A-E417080C2BF7}" dt="2021-01-11T12:58:46.791" v="7591"/>
          <ac:inkMkLst>
            <pc:docMk/>
            <pc:sldMk cId="3913911696" sldId="323"/>
            <ac:inkMk id="19" creationId="{4572585A-1A59-47DC-89F9-91CC650C2B33}"/>
          </ac:inkMkLst>
        </pc:inkChg>
        <pc:inkChg chg="add del mod">
          <ac:chgData name="Pavel Vondruska" userId="24a2312c-7ef1-48c2-8029-43e5bfc9aacb" providerId="ADAL" clId="{7159B00E-FCA5-48A1-919A-E417080C2BF7}" dt="2021-01-11T12:58:46.791" v="7582"/>
          <ac:inkMkLst>
            <pc:docMk/>
            <pc:sldMk cId="3913911696" sldId="323"/>
            <ac:inkMk id="20" creationId="{0A78E2D3-852C-46E5-849F-2E25B551D56E}"/>
          </ac:inkMkLst>
        </pc:inkChg>
        <pc:inkChg chg="add del mod">
          <ac:chgData name="Pavel Vondruska" userId="24a2312c-7ef1-48c2-8029-43e5bfc9aacb" providerId="ADAL" clId="{7159B00E-FCA5-48A1-919A-E417080C2BF7}" dt="2021-01-11T12:58:46.791" v="7583"/>
          <ac:inkMkLst>
            <pc:docMk/>
            <pc:sldMk cId="3913911696" sldId="323"/>
            <ac:inkMk id="21" creationId="{281DCAE4-A2A2-40EE-8A28-D82A3021AFFB}"/>
          </ac:inkMkLst>
        </pc:inkChg>
        <pc:inkChg chg="add del mod">
          <ac:chgData name="Pavel Vondruska" userId="24a2312c-7ef1-48c2-8029-43e5bfc9aacb" providerId="ADAL" clId="{7159B00E-FCA5-48A1-919A-E417080C2BF7}" dt="2021-01-11T12:58:46.791" v="7595"/>
          <ac:inkMkLst>
            <pc:docMk/>
            <pc:sldMk cId="3913911696" sldId="323"/>
            <ac:inkMk id="22" creationId="{53C6AE2C-06E8-46D1-829E-B6EB52C11C56}"/>
          </ac:inkMkLst>
        </pc:inkChg>
        <pc:inkChg chg="add del mod">
          <ac:chgData name="Pavel Vondruska" userId="24a2312c-7ef1-48c2-8029-43e5bfc9aacb" providerId="ADAL" clId="{7159B00E-FCA5-48A1-919A-E417080C2BF7}" dt="2021-01-11T12:58:46.791" v="7590"/>
          <ac:inkMkLst>
            <pc:docMk/>
            <pc:sldMk cId="3913911696" sldId="323"/>
            <ac:inkMk id="23" creationId="{C30498E7-3690-49EE-BEFC-0CCE9CC1203A}"/>
          </ac:inkMkLst>
        </pc:inkChg>
        <pc:inkChg chg="add del mod">
          <ac:chgData name="Pavel Vondruska" userId="24a2312c-7ef1-48c2-8029-43e5bfc9aacb" providerId="ADAL" clId="{7159B00E-FCA5-48A1-919A-E417080C2BF7}" dt="2021-01-11T12:58:46.791" v="7600"/>
          <ac:inkMkLst>
            <pc:docMk/>
            <pc:sldMk cId="3913911696" sldId="323"/>
            <ac:inkMk id="24" creationId="{0C800E07-502A-4D9C-B669-14BD5072991F}"/>
          </ac:inkMkLst>
        </pc:inkChg>
        <pc:inkChg chg="add del mod">
          <ac:chgData name="Pavel Vondruska" userId="24a2312c-7ef1-48c2-8029-43e5bfc9aacb" providerId="ADAL" clId="{7159B00E-FCA5-48A1-919A-E417080C2BF7}" dt="2021-01-11T12:58:46.791" v="7599"/>
          <ac:inkMkLst>
            <pc:docMk/>
            <pc:sldMk cId="3913911696" sldId="323"/>
            <ac:inkMk id="30" creationId="{932C0973-D60A-4E2C-8CD3-05F34D3A0516}"/>
          </ac:inkMkLst>
        </pc:inkChg>
        <pc:inkChg chg="add del mod">
          <ac:chgData name="Pavel Vondruska" userId="24a2312c-7ef1-48c2-8029-43e5bfc9aacb" providerId="ADAL" clId="{7159B00E-FCA5-48A1-919A-E417080C2BF7}" dt="2021-01-11T12:58:46.791" v="7581"/>
          <ac:inkMkLst>
            <pc:docMk/>
            <pc:sldMk cId="3913911696" sldId="323"/>
            <ac:inkMk id="31" creationId="{303D0B86-BA49-4C11-80FB-5F2C89698449}"/>
          </ac:inkMkLst>
        </pc:inkChg>
        <pc:inkChg chg="add del mod">
          <ac:chgData name="Pavel Vondruska" userId="24a2312c-7ef1-48c2-8029-43e5bfc9aacb" providerId="ADAL" clId="{7159B00E-FCA5-48A1-919A-E417080C2BF7}" dt="2021-01-11T12:58:46.791" v="7594"/>
          <ac:inkMkLst>
            <pc:docMk/>
            <pc:sldMk cId="3913911696" sldId="323"/>
            <ac:inkMk id="32" creationId="{7DF0BA53-1532-4DB8-AD9B-1272CF4092B9}"/>
          </ac:inkMkLst>
        </pc:inkChg>
        <pc:inkChg chg="add del mod">
          <ac:chgData name="Pavel Vondruska" userId="24a2312c-7ef1-48c2-8029-43e5bfc9aacb" providerId="ADAL" clId="{7159B00E-FCA5-48A1-919A-E417080C2BF7}" dt="2021-01-11T12:58:46.791" v="7598"/>
          <ac:inkMkLst>
            <pc:docMk/>
            <pc:sldMk cId="3913911696" sldId="323"/>
            <ac:inkMk id="33" creationId="{0BB08F58-3757-4A69-BF03-5A18620AD7C1}"/>
          </ac:inkMkLst>
        </pc:inkChg>
        <pc:inkChg chg="add del mod">
          <ac:chgData name="Pavel Vondruska" userId="24a2312c-7ef1-48c2-8029-43e5bfc9aacb" providerId="ADAL" clId="{7159B00E-FCA5-48A1-919A-E417080C2BF7}" dt="2021-01-11T12:58:46.791" v="7593"/>
          <ac:inkMkLst>
            <pc:docMk/>
            <pc:sldMk cId="3913911696" sldId="323"/>
            <ac:inkMk id="35" creationId="{22105A33-9DFE-4D51-B431-17E1C9DE6EC0}"/>
          </ac:inkMkLst>
        </pc:inkChg>
        <pc:inkChg chg="add del mod">
          <ac:chgData name="Pavel Vondruska" userId="24a2312c-7ef1-48c2-8029-43e5bfc9aacb" providerId="ADAL" clId="{7159B00E-FCA5-48A1-919A-E417080C2BF7}" dt="2021-01-11T12:58:07.134" v="7543" actId="9405"/>
          <ac:inkMkLst>
            <pc:docMk/>
            <pc:sldMk cId="3913911696" sldId="323"/>
            <ac:inkMk id="36" creationId="{F7227AAE-BCF9-414B-8E82-4EE1FA6F5B17}"/>
          </ac:inkMkLst>
        </pc:inkChg>
        <pc:inkChg chg="add del">
          <ac:chgData name="Pavel Vondruska" userId="24a2312c-7ef1-48c2-8029-43e5bfc9aacb" providerId="ADAL" clId="{7159B00E-FCA5-48A1-919A-E417080C2BF7}" dt="2021-01-11T12:58:12.170" v="7545" actId="9405"/>
          <ac:inkMkLst>
            <pc:docMk/>
            <pc:sldMk cId="3913911696" sldId="323"/>
            <ac:inkMk id="38" creationId="{B7BD3268-8E95-4DE3-8F59-EF07402D1C88}"/>
          </ac:inkMkLst>
        </pc:inkChg>
        <pc:inkChg chg="add del mod">
          <ac:chgData name="Pavel Vondruska" userId="24a2312c-7ef1-48c2-8029-43e5bfc9aacb" providerId="ADAL" clId="{7159B00E-FCA5-48A1-919A-E417080C2BF7}" dt="2021-01-11T12:58:46.791" v="7579"/>
          <ac:inkMkLst>
            <pc:docMk/>
            <pc:sldMk cId="3913911696" sldId="323"/>
            <ac:inkMk id="39" creationId="{12D0615F-C3B4-4A80-83ED-D3CEFF5B9676}"/>
          </ac:inkMkLst>
        </pc:inkChg>
        <pc:inkChg chg="add del mod">
          <ac:chgData name="Pavel Vondruska" userId="24a2312c-7ef1-48c2-8029-43e5bfc9aacb" providerId="ADAL" clId="{7159B00E-FCA5-48A1-919A-E417080C2BF7}" dt="2021-01-11T12:58:46.791" v="7605"/>
          <ac:inkMkLst>
            <pc:docMk/>
            <pc:sldMk cId="3913911696" sldId="323"/>
            <ac:inkMk id="40" creationId="{43CDBFE1-18AF-4133-B954-80D7F4ED6000}"/>
          </ac:inkMkLst>
        </pc:inkChg>
        <pc:inkChg chg="add del mod">
          <ac:chgData name="Pavel Vondruska" userId="24a2312c-7ef1-48c2-8029-43e5bfc9aacb" providerId="ADAL" clId="{7159B00E-FCA5-48A1-919A-E417080C2BF7}" dt="2021-01-11T12:58:46.791" v="7603"/>
          <ac:inkMkLst>
            <pc:docMk/>
            <pc:sldMk cId="3913911696" sldId="323"/>
            <ac:inkMk id="41" creationId="{F57035C5-B976-4617-A7BF-FAD5A7DD3EAF}"/>
          </ac:inkMkLst>
        </pc:inkChg>
        <pc:inkChg chg="add del mod">
          <ac:chgData name="Pavel Vondruska" userId="24a2312c-7ef1-48c2-8029-43e5bfc9aacb" providerId="ADAL" clId="{7159B00E-FCA5-48A1-919A-E417080C2BF7}" dt="2021-01-11T12:58:46.791" v="7580"/>
          <ac:inkMkLst>
            <pc:docMk/>
            <pc:sldMk cId="3913911696" sldId="323"/>
            <ac:inkMk id="42" creationId="{0C26C9BA-6610-4AB7-B36F-E064B1915D34}"/>
          </ac:inkMkLst>
        </pc:inkChg>
        <pc:inkChg chg="add del mod">
          <ac:chgData name="Pavel Vondruska" userId="24a2312c-7ef1-48c2-8029-43e5bfc9aacb" providerId="ADAL" clId="{7159B00E-FCA5-48A1-919A-E417080C2BF7}" dt="2021-01-11T12:58:46.791" v="7587"/>
          <ac:inkMkLst>
            <pc:docMk/>
            <pc:sldMk cId="3913911696" sldId="323"/>
            <ac:inkMk id="44" creationId="{0FA7E780-901C-4D45-AB58-0F7C1A1C0F10}"/>
          </ac:inkMkLst>
        </pc:inkChg>
        <pc:inkChg chg="add del mod">
          <ac:chgData name="Pavel Vondruska" userId="24a2312c-7ef1-48c2-8029-43e5bfc9aacb" providerId="ADAL" clId="{7159B00E-FCA5-48A1-919A-E417080C2BF7}" dt="2021-01-11T12:58:46.791" v="7604"/>
          <ac:inkMkLst>
            <pc:docMk/>
            <pc:sldMk cId="3913911696" sldId="323"/>
            <ac:inkMk id="45" creationId="{5C7F884D-6D8A-46EB-B9F8-5B03B9839FEB}"/>
          </ac:inkMkLst>
        </pc:inkChg>
        <pc:inkChg chg="add del mod">
          <ac:chgData name="Pavel Vondruska" userId="24a2312c-7ef1-48c2-8029-43e5bfc9aacb" providerId="ADAL" clId="{7159B00E-FCA5-48A1-919A-E417080C2BF7}" dt="2021-01-11T12:58:46.791" v="7592"/>
          <ac:inkMkLst>
            <pc:docMk/>
            <pc:sldMk cId="3913911696" sldId="323"/>
            <ac:inkMk id="46" creationId="{82E9FD30-5503-4A14-AFF7-40F26047D93F}"/>
          </ac:inkMkLst>
        </pc:inkChg>
        <pc:inkChg chg="add del mod">
          <ac:chgData name="Pavel Vondruska" userId="24a2312c-7ef1-48c2-8029-43e5bfc9aacb" providerId="ADAL" clId="{7159B00E-FCA5-48A1-919A-E417080C2BF7}" dt="2021-01-11T12:58:46.791" v="7608"/>
          <ac:inkMkLst>
            <pc:docMk/>
            <pc:sldMk cId="3913911696" sldId="323"/>
            <ac:inkMk id="47" creationId="{C7A9F7C7-EE3E-40B3-8216-BB94C8A1A8BB}"/>
          </ac:inkMkLst>
        </pc:inkChg>
        <pc:inkChg chg="add del mod">
          <ac:chgData name="Pavel Vondruska" userId="24a2312c-7ef1-48c2-8029-43e5bfc9aacb" providerId="ADAL" clId="{7159B00E-FCA5-48A1-919A-E417080C2BF7}" dt="2021-01-11T12:58:46.791" v="7602"/>
          <ac:inkMkLst>
            <pc:docMk/>
            <pc:sldMk cId="3913911696" sldId="323"/>
            <ac:inkMk id="48" creationId="{4BF2D6E5-7780-4164-B356-1A59CB693052}"/>
          </ac:inkMkLst>
        </pc:inkChg>
        <pc:inkChg chg="add del mod">
          <ac:chgData name="Pavel Vondruska" userId="24a2312c-7ef1-48c2-8029-43e5bfc9aacb" providerId="ADAL" clId="{7159B00E-FCA5-48A1-919A-E417080C2BF7}" dt="2021-01-11T12:58:46.791" v="7586"/>
          <ac:inkMkLst>
            <pc:docMk/>
            <pc:sldMk cId="3913911696" sldId="323"/>
            <ac:inkMk id="49" creationId="{7F355BD5-299A-4BB7-BA88-4F1A257D5FA2}"/>
          </ac:inkMkLst>
        </pc:inkChg>
        <pc:inkChg chg="add del mod">
          <ac:chgData name="Pavel Vondruska" userId="24a2312c-7ef1-48c2-8029-43e5bfc9aacb" providerId="ADAL" clId="{7159B00E-FCA5-48A1-919A-E417080C2BF7}" dt="2021-01-11T12:58:23.933" v="7560" actId="9405"/>
          <ac:inkMkLst>
            <pc:docMk/>
            <pc:sldMk cId="3913911696" sldId="323"/>
            <ac:inkMk id="51" creationId="{66930591-0861-439E-8636-E3C0D7DDC207}"/>
          </ac:inkMkLst>
        </pc:inkChg>
        <pc:inkChg chg="add del mod">
          <ac:chgData name="Pavel Vondruska" userId="24a2312c-7ef1-48c2-8029-43e5bfc9aacb" providerId="ADAL" clId="{7159B00E-FCA5-48A1-919A-E417080C2BF7}" dt="2021-01-11T12:58:46.791" v="7601"/>
          <ac:inkMkLst>
            <pc:docMk/>
            <pc:sldMk cId="3913911696" sldId="323"/>
            <ac:inkMk id="53" creationId="{CCEBCE76-2901-4881-9292-308095CE0696}"/>
          </ac:inkMkLst>
        </pc:inkChg>
        <pc:inkChg chg="add del mod">
          <ac:chgData name="Pavel Vondruska" userId="24a2312c-7ef1-48c2-8029-43e5bfc9aacb" providerId="ADAL" clId="{7159B00E-FCA5-48A1-919A-E417080C2BF7}" dt="2021-01-11T12:58:28.305" v="7565" actId="9405"/>
          <ac:inkMkLst>
            <pc:docMk/>
            <pc:sldMk cId="3913911696" sldId="323"/>
            <ac:inkMk id="55" creationId="{8A430C23-2A62-43E4-8925-99698BF671E9}"/>
          </ac:inkMkLst>
        </pc:inkChg>
        <pc:inkChg chg="add del">
          <ac:chgData name="Pavel Vondruska" userId="24a2312c-7ef1-48c2-8029-43e5bfc9aacb" providerId="ADAL" clId="{7159B00E-FCA5-48A1-919A-E417080C2BF7}" dt="2021-01-11T12:58:30.511" v="7567" actId="9405"/>
          <ac:inkMkLst>
            <pc:docMk/>
            <pc:sldMk cId="3913911696" sldId="323"/>
            <ac:inkMk id="57" creationId="{04F682BA-0D07-4AC4-876E-0A8CF3C85CF2}"/>
          </ac:inkMkLst>
        </pc:inkChg>
        <pc:inkChg chg="add del mod">
          <ac:chgData name="Pavel Vondruska" userId="24a2312c-7ef1-48c2-8029-43e5bfc9aacb" providerId="ADAL" clId="{7159B00E-FCA5-48A1-919A-E417080C2BF7}" dt="2021-01-11T12:58:46.791" v="7585"/>
          <ac:inkMkLst>
            <pc:docMk/>
            <pc:sldMk cId="3913911696" sldId="323"/>
            <ac:inkMk id="58" creationId="{EE3DAA19-9FDE-4BCC-BB72-67BDDAFF4404}"/>
          </ac:inkMkLst>
        </pc:inkChg>
        <pc:inkChg chg="add del mod">
          <ac:chgData name="Pavel Vondruska" userId="24a2312c-7ef1-48c2-8029-43e5bfc9aacb" providerId="ADAL" clId="{7159B00E-FCA5-48A1-919A-E417080C2BF7}" dt="2021-01-11T12:58:46.791" v="7596"/>
          <ac:inkMkLst>
            <pc:docMk/>
            <pc:sldMk cId="3913911696" sldId="323"/>
            <ac:inkMk id="59" creationId="{25C2A68C-C85B-4666-AA8F-909F5D66DFD2}"/>
          </ac:inkMkLst>
        </pc:inkChg>
        <pc:inkChg chg="add del">
          <ac:chgData name="Pavel Vondruska" userId="24a2312c-7ef1-48c2-8029-43e5bfc9aacb" providerId="ADAL" clId="{7159B00E-FCA5-48A1-919A-E417080C2BF7}" dt="2021-01-11T12:58:34.800" v="7572" actId="9405"/>
          <ac:inkMkLst>
            <pc:docMk/>
            <pc:sldMk cId="3913911696" sldId="323"/>
            <ac:inkMk id="61" creationId="{FA78CF07-4EF7-449D-993F-E77856660CF4}"/>
          </ac:inkMkLst>
        </pc:inkChg>
        <pc:inkChg chg="add del mod">
          <ac:chgData name="Pavel Vondruska" userId="24a2312c-7ef1-48c2-8029-43e5bfc9aacb" providerId="ADAL" clId="{7159B00E-FCA5-48A1-919A-E417080C2BF7}" dt="2021-01-11T12:58:46.791" v="7589"/>
          <ac:inkMkLst>
            <pc:docMk/>
            <pc:sldMk cId="3913911696" sldId="323"/>
            <ac:inkMk id="62" creationId="{5483724B-5FCF-4102-833D-3EF88388CDF9}"/>
          </ac:inkMkLst>
        </pc:inkChg>
        <pc:inkChg chg="add del mod">
          <ac:chgData name="Pavel Vondruska" userId="24a2312c-7ef1-48c2-8029-43e5bfc9aacb" providerId="ADAL" clId="{7159B00E-FCA5-48A1-919A-E417080C2BF7}" dt="2021-01-11T12:58:46.791" v="7588"/>
          <ac:inkMkLst>
            <pc:docMk/>
            <pc:sldMk cId="3913911696" sldId="323"/>
            <ac:inkMk id="63" creationId="{17E2EB30-9CCB-4133-BCC1-A9AD612B686F}"/>
          </ac:inkMkLst>
        </pc:inkChg>
        <pc:inkChg chg="add del mod">
          <ac:chgData name="Pavel Vondruska" userId="24a2312c-7ef1-48c2-8029-43e5bfc9aacb" providerId="ADAL" clId="{7159B00E-FCA5-48A1-919A-E417080C2BF7}" dt="2021-01-11T12:58:46.791" v="7578"/>
          <ac:inkMkLst>
            <pc:docMk/>
            <pc:sldMk cId="3913911696" sldId="323"/>
            <ac:inkMk id="64" creationId="{99707A53-0835-4EC8-B471-776950A2B038}"/>
          </ac:inkMkLst>
        </pc:inkChg>
        <pc:inkChg chg="add del">
          <ac:chgData name="Pavel Vondruska" userId="24a2312c-7ef1-48c2-8029-43e5bfc9aacb" providerId="ADAL" clId="{7159B00E-FCA5-48A1-919A-E417080C2BF7}" dt="2021-01-11T12:59:00.989" v="7610" actId="9405"/>
          <ac:inkMkLst>
            <pc:docMk/>
            <pc:sldMk cId="3913911696" sldId="323"/>
            <ac:inkMk id="66" creationId="{F1B1429B-C8F8-45FC-BD99-B2C74DA9A76C}"/>
          </ac:inkMkLst>
        </pc:inkChg>
        <pc:inkChg chg="add del">
          <ac:chgData name="Pavel Vondruska" userId="24a2312c-7ef1-48c2-8029-43e5bfc9aacb" providerId="ADAL" clId="{7159B00E-FCA5-48A1-919A-E417080C2BF7}" dt="2021-01-11T12:59:12.405" v="7614" actId="9405"/>
          <ac:inkMkLst>
            <pc:docMk/>
            <pc:sldMk cId="3913911696" sldId="323"/>
            <ac:inkMk id="67" creationId="{A1DB64B0-DE41-431C-988E-9BD4DBA225EF}"/>
          </ac:inkMkLst>
        </pc:inkChg>
        <pc:inkChg chg="add del">
          <ac:chgData name="Pavel Vondruska" userId="24a2312c-7ef1-48c2-8029-43e5bfc9aacb" providerId="ADAL" clId="{7159B00E-FCA5-48A1-919A-E417080C2BF7}" dt="2021-01-11T12:59:11.756" v="7613" actId="9405"/>
          <ac:inkMkLst>
            <pc:docMk/>
            <pc:sldMk cId="3913911696" sldId="323"/>
            <ac:inkMk id="68" creationId="{A56F7583-FA3F-42D0-89BB-ED266A2D5C68}"/>
          </ac:inkMkLst>
        </pc:inkChg>
        <pc:inkChg chg="add">
          <ac:chgData name="Pavel Vondruska" userId="24a2312c-7ef1-48c2-8029-43e5bfc9aacb" providerId="ADAL" clId="{7159B00E-FCA5-48A1-919A-E417080C2BF7}" dt="2021-01-11T14:43:20.362" v="7727" actId="9405"/>
          <ac:inkMkLst>
            <pc:docMk/>
            <pc:sldMk cId="3913911696" sldId="323"/>
            <ac:inkMk id="69" creationId="{F99CA811-D40B-4790-8090-54935D54B226}"/>
          </ac:inkMkLst>
        </pc:inkChg>
        <pc:inkChg chg="add">
          <ac:chgData name="Pavel Vondruska" userId="24a2312c-7ef1-48c2-8029-43e5bfc9aacb" providerId="ADAL" clId="{7159B00E-FCA5-48A1-919A-E417080C2BF7}" dt="2021-01-11T14:43:28.237" v="7728" actId="9405"/>
          <ac:inkMkLst>
            <pc:docMk/>
            <pc:sldMk cId="3913911696" sldId="323"/>
            <ac:inkMk id="70" creationId="{6F222FB7-E444-44CF-A1AB-C4DA48254BCD}"/>
          </ac:inkMkLst>
        </pc:inkChg>
        <pc:inkChg chg="add">
          <ac:chgData name="Pavel Vondruska" userId="24a2312c-7ef1-48c2-8029-43e5bfc9aacb" providerId="ADAL" clId="{7159B00E-FCA5-48A1-919A-E417080C2BF7}" dt="2021-01-11T14:43:30.849" v="7729" actId="9405"/>
          <ac:inkMkLst>
            <pc:docMk/>
            <pc:sldMk cId="3913911696" sldId="323"/>
            <ac:inkMk id="71" creationId="{024D02A3-6945-4042-876C-95D7B404EEB6}"/>
          </ac:inkMkLst>
        </pc:inkChg>
        <pc:inkChg chg="add mod">
          <ac:chgData name="Pavel Vondruska" userId="24a2312c-7ef1-48c2-8029-43e5bfc9aacb" providerId="ADAL" clId="{7159B00E-FCA5-48A1-919A-E417080C2BF7}" dt="2021-01-11T14:43:34.986" v="7732"/>
          <ac:inkMkLst>
            <pc:docMk/>
            <pc:sldMk cId="3913911696" sldId="323"/>
            <ac:inkMk id="72" creationId="{88133360-5B21-449E-BD17-EE09A326DE0E}"/>
          </ac:inkMkLst>
        </pc:inkChg>
        <pc:inkChg chg="add mod">
          <ac:chgData name="Pavel Vondruska" userId="24a2312c-7ef1-48c2-8029-43e5bfc9aacb" providerId="ADAL" clId="{7159B00E-FCA5-48A1-919A-E417080C2BF7}" dt="2021-01-11T14:43:34.986" v="7732"/>
          <ac:inkMkLst>
            <pc:docMk/>
            <pc:sldMk cId="3913911696" sldId="323"/>
            <ac:inkMk id="73" creationId="{FBB63101-8FF5-40ED-8B93-7BCAD7743335}"/>
          </ac:inkMkLst>
        </pc:inkChg>
        <pc:inkChg chg="add mod">
          <ac:chgData name="Pavel Vondruska" userId="24a2312c-7ef1-48c2-8029-43e5bfc9aacb" providerId="ADAL" clId="{7159B00E-FCA5-48A1-919A-E417080C2BF7}" dt="2021-01-11T14:43:47.862" v="7751"/>
          <ac:inkMkLst>
            <pc:docMk/>
            <pc:sldMk cId="3913911696" sldId="323"/>
            <ac:inkMk id="75" creationId="{08CB58DC-ED6C-4B47-997C-9F662B515049}"/>
          </ac:inkMkLst>
        </pc:inkChg>
        <pc:inkChg chg="add mod">
          <ac:chgData name="Pavel Vondruska" userId="24a2312c-7ef1-48c2-8029-43e5bfc9aacb" providerId="ADAL" clId="{7159B00E-FCA5-48A1-919A-E417080C2BF7}" dt="2021-01-11T14:43:47.862" v="7751"/>
          <ac:inkMkLst>
            <pc:docMk/>
            <pc:sldMk cId="3913911696" sldId="323"/>
            <ac:inkMk id="76" creationId="{9197865C-816D-4D7E-82C4-B3DABD9ED2CB}"/>
          </ac:inkMkLst>
        </pc:inkChg>
        <pc:inkChg chg="add mod">
          <ac:chgData name="Pavel Vondruska" userId="24a2312c-7ef1-48c2-8029-43e5bfc9aacb" providerId="ADAL" clId="{7159B00E-FCA5-48A1-919A-E417080C2BF7}" dt="2021-01-11T14:43:47.862" v="7751"/>
          <ac:inkMkLst>
            <pc:docMk/>
            <pc:sldMk cId="3913911696" sldId="323"/>
            <ac:inkMk id="77" creationId="{614ADBB6-B9A8-4D05-8671-55B7C170A196}"/>
          </ac:inkMkLst>
        </pc:inkChg>
        <pc:inkChg chg="add mod">
          <ac:chgData name="Pavel Vondruska" userId="24a2312c-7ef1-48c2-8029-43e5bfc9aacb" providerId="ADAL" clId="{7159B00E-FCA5-48A1-919A-E417080C2BF7}" dt="2021-01-11T14:43:47.862" v="7751"/>
          <ac:inkMkLst>
            <pc:docMk/>
            <pc:sldMk cId="3913911696" sldId="323"/>
            <ac:inkMk id="78" creationId="{270622C8-8557-4CD4-B6D8-5DAE4E343386}"/>
          </ac:inkMkLst>
        </pc:inkChg>
        <pc:inkChg chg="add mod">
          <ac:chgData name="Pavel Vondruska" userId="24a2312c-7ef1-48c2-8029-43e5bfc9aacb" providerId="ADAL" clId="{7159B00E-FCA5-48A1-919A-E417080C2BF7}" dt="2021-01-11T14:43:47.862" v="7751"/>
          <ac:inkMkLst>
            <pc:docMk/>
            <pc:sldMk cId="3913911696" sldId="323"/>
            <ac:inkMk id="79" creationId="{839C4733-8E2E-40BC-9594-7D48C546DA45}"/>
          </ac:inkMkLst>
        </pc:inkChg>
        <pc:inkChg chg="add mod">
          <ac:chgData name="Pavel Vondruska" userId="24a2312c-7ef1-48c2-8029-43e5bfc9aacb" providerId="ADAL" clId="{7159B00E-FCA5-48A1-919A-E417080C2BF7}" dt="2021-01-11T14:43:47.862" v="7751"/>
          <ac:inkMkLst>
            <pc:docMk/>
            <pc:sldMk cId="3913911696" sldId="323"/>
            <ac:inkMk id="80" creationId="{A607C6CA-C880-4BF8-A405-F80DD9C05ECC}"/>
          </ac:inkMkLst>
        </pc:inkChg>
        <pc:inkChg chg="add mod">
          <ac:chgData name="Pavel Vondruska" userId="24a2312c-7ef1-48c2-8029-43e5bfc9aacb" providerId="ADAL" clId="{7159B00E-FCA5-48A1-919A-E417080C2BF7}" dt="2021-01-11T14:43:47.862" v="7751"/>
          <ac:inkMkLst>
            <pc:docMk/>
            <pc:sldMk cId="3913911696" sldId="323"/>
            <ac:inkMk id="81" creationId="{BE1554E8-79D5-4AB0-AB28-3FA84A9309B2}"/>
          </ac:inkMkLst>
        </pc:inkChg>
        <pc:inkChg chg="add mod">
          <ac:chgData name="Pavel Vondruska" userId="24a2312c-7ef1-48c2-8029-43e5bfc9aacb" providerId="ADAL" clId="{7159B00E-FCA5-48A1-919A-E417080C2BF7}" dt="2021-01-11T14:43:47.862" v="7751"/>
          <ac:inkMkLst>
            <pc:docMk/>
            <pc:sldMk cId="3913911696" sldId="323"/>
            <ac:inkMk id="82" creationId="{8C621959-3DF1-439C-AF00-4462CFB79973}"/>
          </ac:inkMkLst>
        </pc:inkChg>
        <pc:inkChg chg="add mod">
          <ac:chgData name="Pavel Vondruska" userId="24a2312c-7ef1-48c2-8029-43e5bfc9aacb" providerId="ADAL" clId="{7159B00E-FCA5-48A1-919A-E417080C2BF7}" dt="2021-01-11T14:43:47.862" v="7751"/>
          <ac:inkMkLst>
            <pc:docMk/>
            <pc:sldMk cId="3913911696" sldId="323"/>
            <ac:inkMk id="83" creationId="{83F372FA-8145-44DF-A947-BE62AB224079}"/>
          </ac:inkMkLst>
        </pc:inkChg>
        <pc:inkChg chg="add mod">
          <ac:chgData name="Pavel Vondruska" userId="24a2312c-7ef1-48c2-8029-43e5bfc9aacb" providerId="ADAL" clId="{7159B00E-FCA5-48A1-919A-E417080C2BF7}" dt="2021-01-11T14:45:09.312" v="7774"/>
          <ac:inkMkLst>
            <pc:docMk/>
            <pc:sldMk cId="3913911696" sldId="323"/>
            <ac:inkMk id="84" creationId="{328D999B-46C9-4065-8F43-718CE02735AB}"/>
          </ac:inkMkLst>
        </pc:inkChg>
        <pc:inkChg chg="add mod">
          <ac:chgData name="Pavel Vondruska" userId="24a2312c-7ef1-48c2-8029-43e5bfc9aacb" providerId="ADAL" clId="{7159B00E-FCA5-48A1-919A-E417080C2BF7}" dt="2021-01-11T14:45:09.312" v="7774"/>
          <ac:inkMkLst>
            <pc:docMk/>
            <pc:sldMk cId="3913911696" sldId="323"/>
            <ac:inkMk id="85" creationId="{CA17A9C8-8B00-45BD-B2FC-9311CF49522C}"/>
          </ac:inkMkLst>
        </pc:inkChg>
        <pc:inkChg chg="add mod">
          <ac:chgData name="Pavel Vondruska" userId="24a2312c-7ef1-48c2-8029-43e5bfc9aacb" providerId="ADAL" clId="{7159B00E-FCA5-48A1-919A-E417080C2BF7}" dt="2021-01-11T14:45:09.312" v="7774"/>
          <ac:inkMkLst>
            <pc:docMk/>
            <pc:sldMk cId="3913911696" sldId="323"/>
            <ac:inkMk id="86" creationId="{25D87881-F8F1-40E6-BBB1-0404B0695483}"/>
          </ac:inkMkLst>
        </pc:inkChg>
        <pc:inkChg chg="add mod">
          <ac:chgData name="Pavel Vondruska" userId="24a2312c-7ef1-48c2-8029-43e5bfc9aacb" providerId="ADAL" clId="{7159B00E-FCA5-48A1-919A-E417080C2BF7}" dt="2021-01-11T14:45:09.312" v="7774"/>
          <ac:inkMkLst>
            <pc:docMk/>
            <pc:sldMk cId="3913911696" sldId="323"/>
            <ac:inkMk id="87" creationId="{802400DF-5C9B-4D85-87C4-49DF5E780FDF}"/>
          </ac:inkMkLst>
        </pc:inkChg>
        <pc:inkChg chg="add mod">
          <ac:chgData name="Pavel Vondruska" userId="24a2312c-7ef1-48c2-8029-43e5bfc9aacb" providerId="ADAL" clId="{7159B00E-FCA5-48A1-919A-E417080C2BF7}" dt="2021-01-11T14:45:09.312" v="7774"/>
          <ac:inkMkLst>
            <pc:docMk/>
            <pc:sldMk cId="3913911696" sldId="323"/>
            <ac:inkMk id="88" creationId="{8C06CBB1-3B95-4CBE-98CF-6B5D0402FD37}"/>
          </ac:inkMkLst>
        </pc:inkChg>
        <pc:inkChg chg="add mod">
          <ac:chgData name="Pavel Vondruska" userId="24a2312c-7ef1-48c2-8029-43e5bfc9aacb" providerId="ADAL" clId="{7159B00E-FCA5-48A1-919A-E417080C2BF7}" dt="2021-01-11T14:45:09.312" v="7774"/>
          <ac:inkMkLst>
            <pc:docMk/>
            <pc:sldMk cId="3913911696" sldId="323"/>
            <ac:inkMk id="89" creationId="{4F63E150-917A-4396-A452-CB9AEE42A716}"/>
          </ac:inkMkLst>
        </pc:inkChg>
        <pc:inkChg chg="add mod">
          <ac:chgData name="Pavel Vondruska" userId="24a2312c-7ef1-48c2-8029-43e5bfc9aacb" providerId="ADAL" clId="{7159B00E-FCA5-48A1-919A-E417080C2BF7}" dt="2021-01-11T14:45:09.312" v="7774"/>
          <ac:inkMkLst>
            <pc:docMk/>
            <pc:sldMk cId="3913911696" sldId="323"/>
            <ac:inkMk id="90" creationId="{E282303D-DA6F-4577-ACB9-49839A00C63A}"/>
          </ac:inkMkLst>
        </pc:inkChg>
        <pc:inkChg chg="add mod">
          <ac:chgData name="Pavel Vondruska" userId="24a2312c-7ef1-48c2-8029-43e5bfc9aacb" providerId="ADAL" clId="{7159B00E-FCA5-48A1-919A-E417080C2BF7}" dt="2021-01-11T14:43:47.862" v="7751"/>
          <ac:inkMkLst>
            <pc:docMk/>
            <pc:sldMk cId="3913911696" sldId="323"/>
            <ac:inkMk id="91" creationId="{99BAFB4B-CA55-4CF4-AE8F-50D78456F501}"/>
          </ac:inkMkLst>
        </pc:inkChg>
        <pc:inkChg chg="add mod">
          <ac:chgData name="Pavel Vondruska" userId="24a2312c-7ef1-48c2-8029-43e5bfc9aacb" providerId="ADAL" clId="{7159B00E-FCA5-48A1-919A-E417080C2BF7}" dt="2021-01-11T14:43:47.862" v="7751"/>
          <ac:inkMkLst>
            <pc:docMk/>
            <pc:sldMk cId="3913911696" sldId="323"/>
            <ac:inkMk id="92" creationId="{F70081F9-5471-4FE8-B5CC-3945E5FF3884}"/>
          </ac:inkMkLst>
        </pc:inkChg>
        <pc:inkChg chg="add">
          <ac:chgData name="Pavel Vondruska" userId="24a2312c-7ef1-48c2-8029-43e5bfc9aacb" providerId="ADAL" clId="{7159B00E-FCA5-48A1-919A-E417080C2BF7}" dt="2021-01-11T14:43:56.595" v="7752" actId="9405"/>
          <ac:inkMkLst>
            <pc:docMk/>
            <pc:sldMk cId="3913911696" sldId="323"/>
            <ac:inkMk id="96" creationId="{544590A0-DA99-4EDB-A0B8-A63A4E26188C}"/>
          </ac:inkMkLst>
        </pc:inkChg>
        <pc:inkChg chg="add mod">
          <ac:chgData name="Pavel Vondruska" userId="24a2312c-7ef1-48c2-8029-43e5bfc9aacb" providerId="ADAL" clId="{7159B00E-FCA5-48A1-919A-E417080C2BF7}" dt="2021-01-11T14:44:58.144" v="7772"/>
          <ac:inkMkLst>
            <pc:docMk/>
            <pc:sldMk cId="3913911696" sldId="323"/>
            <ac:inkMk id="97" creationId="{E81D346B-C226-4E5E-9858-8FD155D9914E}"/>
          </ac:inkMkLst>
        </pc:inkChg>
        <pc:inkChg chg="add mod">
          <ac:chgData name="Pavel Vondruska" userId="24a2312c-7ef1-48c2-8029-43e5bfc9aacb" providerId="ADAL" clId="{7159B00E-FCA5-48A1-919A-E417080C2BF7}" dt="2021-01-11T14:44:58.144" v="7772"/>
          <ac:inkMkLst>
            <pc:docMk/>
            <pc:sldMk cId="3913911696" sldId="323"/>
            <ac:inkMk id="98" creationId="{3B214A09-2A11-4BDB-8A36-8D7872BEE8BD}"/>
          </ac:inkMkLst>
        </pc:inkChg>
        <pc:inkChg chg="add mod">
          <ac:chgData name="Pavel Vondruska" userId="24a2312c-7ef1-48c2-8029-43e5bfc9aacb" providerId="ADAL" clId="{7159B00E-FCA5-48A1-919A-E417080C2BF7}" dt="2021-01-11T14:44:58.144" v="7772"/>
          <ac:inkMkLst>
            <pc:docMk/>
            <pc:sldMk cId="3913911696" sldId="323"/>
            <ac:inkMk id="99" creationId="{8D1736AA-3A4F-4C15-969F-B3351621D1DA}"/>
          </ac:inkMkLst>
        </pc:inkChg>
        <pc:inkChg chg="add mod">
          <ac:chgData name="Pavel Vondruska" userId="24a2312c-7ef1-48c2-8029-43e5bfc9aacb" providerId="ADAL" clId="{7159B00E-FCA5-48A1-919A-E417080C2BF7}" dt="2021-01-11T14:44:58.144" v="7772"/>
          <ac:inkMkLst>
            <pc:docMk/>
            <pc:sldMk cId="3913911696" sldId="323"/>
            <ac:inkMk id="100" creationId="{7B373BFB-1B75-4541-B812-4A45635376D4}"/>
          </ac:inkMkLst>
        </pc:inkChg>
        <pc:inkChg chg="add mod">
          <ac:chgData name="Pavel Vondruska" userId="24a2312c-7ef1-48c2-8029-43e5bfc9aacb" providerId="ADAL" clId="{7159B00E-FCA5-48A1-919A-E417080C2BF7}" dt="2021-01-11T14:44:58.144" v="7772"/>
          <ac:inkMkLst>
            <pc:docMk/>
            <pc:sldMk cId="3913911696" sldId="323"/>
            <ac:inkMk id="101" creationId="{70E861AF-148A-48E8-84EA-219BB17B1E03}"/>
          </ac:inkMkLst>
        </pc:inkChg>
        <pc:inkChg chg="add mod">
          <ac:chgData name="Pavel Vondruska" userId="24a2312c-7ef1-48c2-8029-43e5bfc9aacb" providerId="ADAL" clId="{7159B00E-FCA5-48A1-919A-E417080C2BF7}" dt="2021-01-11T14:44:58.144" v="7772"/>
          <ac:inkMkLst>
            <pc:docMk/>
            <pc:sldMk cId="3913911696" sldId="323"/>
            <ac:inkMk id="102" creationId="{79C9C6AD-65E1-4CF2-90A3-7B396C0542FB}"/>
          </ac:inkMkLst>
        </pc:inkChg>
        <pc:inkChg chg="add mod">
          <ac:chgData name="Pavel Vondruska" userId="24a2312c-7ef1-48c2-8029-43e5bfc9aacb" providerId="ADAL" clId="{7159B00E-FCA5-48A1-919A-E417080C2BF7}" dt="2021-01-11T14:44:58.144" v="7772"/>
          <ac:inkMkLst>
            <pc:docMk/>
            <pc:sldMk cId="3913911696" sldId="323"/>
            <ac:inkMk id="103" creationId="{8AA0AF34-19E9-4C07-9534-838C637A07DB}"/>
          </ac:inkMkLst>
        </pc:inkChg>
        <pc:inkChg chg="add mod">
          <ac:chgData name="Pavel Vondruska" userId="24a2312c-7ef1-48c2-8029-43e5bfc9aacb" providerId="ADAL" clId="{7159B00E-FCA5-48A1-919A-E417080C2BF7}" dt="2021-01-11T14:44:58.144" v="7772"/>
          <ac:inkMkLst>
            <pc:docMk/>
            <pc:sldMk cId="3913911696" sldId="323"/>
            <ac:inkMk id="104" creationId="{F385F55F-DB3E-46B8-A0FC-26945186D22D}"/>
          </ac:inkMkLst>
        </pc:inkChg>
        <pc:inkChg chg="add mod">
          <ac:chgData name="Pavel Vondruska" userId="24a2312c-7ef1-48c2-8029-43e5bfc9aacb" providerId="ADAL" clId="{7159B00E-FCA5-48A1-919A-E417080C2BF7}" dt="2021-01-11T14:44:58.144" v="7772"/>
          <ac:inkMkLst>
            <pc:docMk/>
            <pc:sldMk cId="3913911696" sldId="323"/>
            <ac:inkMk id="105" creationId="{CF86CB07-E294-4DF8-8D40-B319A1462B34}"/>
          </ac:inkMkLst>
        </pc:inkChg>
        <pc:inkChg chg="add mod">
          <ac:chgData name="Pavel Vondruska" userId="24a2312c-7ef1-48c2-8029-43e5bfc9aacb" providerId="ADAL" clId="{7159B00E-FCA5-48A1-919A-E417080C2BF7}" dt="2021-01-11T14:44:58.144" v="7772"/>
          <ac:inkMkLst>
            <pc:docMk/>
            <pc:sldMk cId="3913911696" sldId="323"/>
            <ac:inkMk id="106" creationId="{E68E1480-1972-481C-B120-AAEA8551238C}"/>
          </ac:inkMkLst>
        </pc:inkChg>
        <pc:inkChg chg="add mod">
          <ac:chgData name="Pavel Vondruska" userId="24a2312c-7ef1-48c2-8029-43e5bfc9aacb" providerId="ADAL" clId="{7159B00E-FCA5-48A1-919A-E417080C2BF7}" dt="2021-01-11T14:44:58.144" v="7772"/>
          <ac:inkMkLst>
            <pc:docMk/>
            <pc:sldMk cId="3913911696" sldId="323"/>
            <ac:inkMk id="107" creationId="{42DCAC05-A7CB-4F51-AB49-5F1258581912}"/>
          </ac:inkMkLst>
        </pc:inkChg>
        <pc:inkChg chg="add mod">
          <ac:chgData name="Pavel Vondruska" userId="24a2312c-7ef1-48c2-8029-43e5bfc9aacb" providerId="ADAL" clId="{7159B00E-FCA5-48A1-919A-E417080C2BF7}" dt="2021-01-11T14:44:58.144" v="7772"/>
          <ac:inkMkLst>
            <pc:docMk/>
            <pc:sldMk cId="3913911696" sldId="323"/>
            <ac:inkMk id="108" creationId="{543359F0-B646-46F0-A056-9EBCF5B97E0D}"/>
          </ac:inkMkLst>
        </pc:inkChg>
        <pc:inkChg chg="add mod">
          <ac:chgData name="Pavel Vondruska" userId="24a2312c-7ef1-48c2-8029-43e5bfc9aacb" providerId="ADAL" clId="{7159B00E-FCA5-48A1-919A-E417080C2BF7}" dt="2021-01-11T14:44:58.144" v="7772"/>
          <ac:inkMkLst>
            <pc:docMk/>
            <pc:sldMk cId="3913911696" sldId="323"/>
            <ac:inkMk id="109" creationId="{C168868D-689B-4FB6-AF11-301C572FC60A}"/>
          </ac:inkMkLst>
        </pc:inkChg>
        <pc:inkChg chg="add mod">
          <ac:chgData name="Pavel Vondruska" userId="24a2312c-7ef1-48c2-8029-43e5bfc9aacb" providerId="ADAL" clId="{7159B00E-FCA5-48A1-919A-E417080C2BF7}" dt="2021-01-11T14:44:58.144" v="7772"/>
          <ac:inkMkLst>
            <pc:docMk/>
            <pc:sldMk cId="3913911696" sldId="323"/>
            <ac:inkMk id="110" creationId="{980E9E7A-E6E2-4267-9AD6-E552327CF4A7}"/>
          </ac:inkMkLst>
        </pc:inkChg>
        <pc:inkChg chg="add mod">
          <ac:chgData name="Pavel Vondruska" userId="24a2312c-7ef1-48c2-8029-43e5bfc9aacb" providerId="ADAL" clId="{7159B00E-FCA5-48A1-919A-E417080C2BF7}" dt="2021-01-11T14:44:58.144" v="7772"/>
          <ac:inkMkLst>
            <pc:docMk/>
            <pc:sldMk cId="3913911696" sldId="323"/>
            <ac:inkMk id="111" creationId="{D35B5623-B6E1-48E6-9570-5F063915A003}"/>
          </ac:inkMkLst>
        </pc:inkChg>
        <pc:inkChg chg="add mod">
          <ac:chgData name="Pavel Vondruska" userId="24a2312c-7ef1-48c2-8029-43e5bfc9aacb" providerId="ADAL" clId="{7159B00E-FCA5-48A1-919A-E417080C2BF7}" dt="2021-01-11T14:44:58.144" v="7772"/>
          <ac:inkMkLst>
            <pc:docMk/>
            <pc:sldMk cId="3913911696" sldId="323"/>
            <ac:inkMk id="112" creationId="{B4FA171F-0798-4B7A-ABFE-65E03944F116}"/>
          </ac:inkMkLst>
        </pc:inkChg>
        <pc:inkChg chg="add mod">
          <ac:chgData name="Pavel Vondruska" userId="24a2312c-7ef1-48c2-8029-43e5bfc9aacb" providerId="ADAL" clId="{7159B00E-FCA5-48A1-919A-E417080C2BF7}" dt="2021-01-11T14:44:58.144" v="7772"/>
          <ac:inkMkLst>
            <pc:docMk/>
            <pc:sldMk cId="3913911696" sldId="323"/>
            <ac:inkMk id="113" creationId="{DADF871E-A6BA-4A2B-89C3-E8214F5C67F0}"/>
          </ac:inkMkLst>
        </pc:inkChg>
        <pc:inkChg chg="add mod">
          <ac:chgData name="Pavel Vondruska" userId="24a2312c-7ef1-48c2-8029-43e5bfc9aacb" providerId="ADAL" clId="{7159B00E-FCA5-48A1-919A-E417080C2BF7}" dt="2021-01-11T14:44:58.144" v="7772"/>
          <ac:inkMkLst>
            <pc:docMk/>
            <pc:sldMk cId="3913911696" sldId="323"/>
            <ac:inkMk id="114" creationId="{61C15945-63B7-4C29-B4DA-AB1A61C62873}"/>
          </ac:inkMkLst>
        </pc:inkChg>
        <pc:inkChg chg="add mod">
          <ac:chgData name="Pavel Vondruska" userId="24a2312c-7ef1-48c2-8029-43e5bfc9aacb" providerId="ADAL" clId="{7159B00E-FCA5-48A1-919A-E417080C2BF7}" dt="2021-01-11T14:44:58.144" v="7772"/>
          <ac:inkMkLst>
            <pc:docMk/>
            <pc:sldMk cId="3913911696" sldId="323"/>
            <ac:inkMk id="115" creationId="{22593E57-8151-4B41-ABC0-38AC81ED2B0E}"/>
          </ac:inkMkLst>
        </pc:inkChg>
        <pc:inkChg chg="add mod">
          <ac:chgData name="Pavel Vondruska" userId="24a2312c-7ef1-48c2-8029-43e5bfc9aacb" providerId="ADAL" clId="{7159B00E-FCA5-48A1-919A-E417080C2BF7}" dt="2021-01-11T14:45:09.312" v="7774"/>
          <ac:inkMkLst>
            <pc:docMk/>
            <pc:sldMk cId="3913911696" sldId="323"/>
            <ac:inkMk id="117" creationId="{26AB47D1-F8DD-44A6-A984-1F6C9C7685AB}"/>
          </ac:inkMkLst>
        </pc:inkChg>
      </pc:sldChg>
      <pc:sldChg chg="del">
        <pc:chgData name="Pavel Vondruska" userId="24a2312c-7ef1-48c2-8029-43e5bfc9aacb" providerId="ADAL" clId="{7159B00E-FCA5-48A1-919A-E417080C2BF7}" dt="2021-01-10T20:39:44.778" v="59" actId="2696"/>
        <pc:sldMkLst>
          <pc:docMk/>
          <pc:sldMk cId="3954804719" sldId="323"/>
        </pc:sldMkLst>
      </pc:sldChg>
    </pc:docChg>
  </pc:docChgLst>
  <pc:docChgLst>
    <pc:chgData name="Pavel" userId="24a2312c-7ef1-48c2-8029-43e5bfc9aacb" providerId="ADAL" clId="{0ECD6E5A-0FB4-4910-9D0A-961EDBC9948B}"/>
    <pc:docChg chg="custSel addSld delSld modSld sldOrd modSection">
      <pc:chgData name="Pavel" userId="24a2312c-7ef1-48c2-8029-43e5bfc9aacb" providerId="ADAL" clId="{0ECD6E5A-0FB4-4910-9D0A-961EDBC9948B}" dt="2020-10-30T16:16:44.127" v="1849" actId="20577"/>
      <pc:docMkLst>
        <pc:docMk/>
      </pc:docMkLst>
      <pc:sldChg chg="modSp">
        <pc:chgData name="Pavel" userId="24a2312c-7ef1-48c2-8029-43e5bfc9aacb" providerId="ADAL" clId="{0ECD6E5A-0FB4-4910-9D0A-961EDBC9948B}" dt="2020-10-30T15:13:44.799" v="428" actId="6549"/>
        <pc:sldMkLst>
          <pc:docMk/>
          <pc:sldMk cId="838382144" sldId="262"/>
        </pc:sldMkLst>
        <pc:spChg chg="mod">
          <ac:chgData name="Pavel" userId="24a2312c-7ef1-48c2-8029-43e5bfc9aacb" providerId="ADAL" clId="{0ECD6E5A-0FB4-4910-9D0A-961EDBC9948B}" dt="2020-10-30T15:13:44.799" v="428" actId="6549"/>
          <ac:spMkLst>
            <pc:docMk/>
            <pc:sldMk cId="838382144" sldId="262"/>
            <ac:spMk id="13" creationId="{C8DCC0BD-24C0-46F0-ABC4-173B38588DEC}"/>
          </ac:spMkLst>
        </pc:spChg>
      </pc:sldChg>
      <pc:sldChg chg="modSp">
        <pc:chgData name="Pavel" userId="24a2312c-7ef1-48c2-8029-43e5bfc9aacb" providerId="ADAL" clId="{0ECD6E5A-0FB4-4910-9D0A-961EDBC9948B}" dt="2020-10-30T14:51:17.785" v="80" actId="20577"/>
        <pc:sldMkLst>
          <pc:docMk/>
          <pc:sldMk cId="1243747636" sldId="283"/>
        </pc:sldMkLst>
        <pc:spChg chg="mod">
          <ac:chgData name="Pavel" userId="24a2312c-7ef1-48c2-8029-43e5bfc9aacb" providerId="ADAL" clId="{0ECD6E5A-0FB4-4910-9D0A-961EDBC9948B}" dt="2020-10-30T14:51:17.785" v="80" actId="20577"/>
          <ac:spMkLst>
            <pc:docMk/>
            <pc:sldMk cId="1243747636" sldId="283"/>
            <ac:spMk id="2" creationId="{7BDAD1A8-87C9-415E-8BF3-E3903947F3F6}"/>
          </ac:spMkLst>
        </pc:spChg>
      </pc:sldChg>
      <pc:sldChg chg="modSp add">
        <pc:chgData name="Pavel" userId="24a2312c-7ef1-48c2-8029-43e5bfc9aacb" providerId="ADAL" clId="{0ECD6E5A-0FB4-4910-9D0A-961EDBC9948B}" dt="2020-10-30T14:52:44.582" v="104" actId="20577"/>
        <pc:sldMkLst>
          <pc:docMk/>
          <pc:sldMk cId="1004398416" sldId="286"/>
        </pc:sldMkLst>
        <pc:spChg chg="mod">
          <ac:chgData name="Pavel" userId="24a2312c-7ef1-48c2-8029-43e5bfc9aacb" providerId="ADAL" clId="{0ECD6E5A-0FB4-4910-9D0A-961EDBC9948B}" dt="2020-10-30T14:52:44.582" v="104" actId="20577"/>
          <ac:spMkLst>
            <pc:docMk/>
            <pc:sldMk cId="1004398416" sldId="286"/>
            <ac:spMk id="2" creationId="{7BDAD1A8-87C9-415E-8BF3-E3903947F3F6}"/>
          </ac:spMkLst>
        </pc:spChg>
      </pc:sldChg>
      <pc:sldChg chg="modSp add">
        <pc:chgData name="Pavel" userId="24a2312c-7ef1-48c2-8029-43e5bfc9aacb" providerId="ADAL" clId="{0ECD6E5A-0FB4-4910-9D0A-961EDBC9948B}" dt="2020-10-30T15:04:59.343" v="232" actId="20577"/>
        <pc:sldMkLst>
          <pc:docMk/>
          <pc:sldMk cId="14496988" sldId="287"/>
        </pc:sldMkLst>
        <pc:spChg chg="mod">
          <ac:chgData name="Pavel" userId="24a2312c-7ef1-48c2-8029-43e5bfc9aacb" providerId="ADAL" clId="{0ECD6E5A-0FB4-4910-9D0A-961EDBC9948B}" dt="2020-10-30T15:04:59.343" v="232" actId="20577"/>
          <ac:spMkLst>
            <pc:docMk/>
            <pc:sldMk cId="14496988" sldId="287"/>
            <ac:spMk id="2" creationId="{7BDAD1A8-87C9-415E-8BF3-E3903947F3F6}"/>
          </ac:spMkLst>
        </pc:spChg>
      </pc:sldChg>
      <pc:sldChg chg="add del">
        <pc:chgData name="Pavel" userId="24a2312c-7ef1-48c2-8029-43e5bfc9aacb" providerId="ADAL" clId="{0ECD6E5A-0FB4-4910-9D0A-961EDBC9948B}" dt="2020-10-30T14:51:58.220" v="84"/>
        <pc:sldMkLst>
          <pc:docMk/>
          <pc:sldMk cId="1119233037" sldId="288"/>
        </pc:sldMkLst>
      </pc:sldChg>
      <pc:sldChg chg="modSp add ord">
        <pc:chgData name="Pavel" userId="24a2312c-7ef1-48c2-8029-43e5bfc9aacb" providerId="ADAL" clId="{0ECD6E5A-0FB4-4910-9D0A-961EDBC9948B}" dt="2020-10-30T15:05:24.461" v="280" actId="20577"/>
        <pc:sldMkLst>
          <pc:docMk/>
          <pc:sldMk cId="1636378787" sldId="288"/>
        </pc:sldMkLst>
        <pc:spChg chg="mod">
          <ac:chgData name="Pavel" userId="24a2312c-7ef1-48c2-8029-43e5bfc9aacb" providerId="ADAL" clId="{0ECD6E5A-0FB4-4910-9D0A-961EDBC9948B}" dt="2020-10-30T15:05:24.461" v="280" actId="20577"/>
          <ac:spMkLst>
            <pc:docMk/>
            <pc:sldMk cId="1636378787" sldId="288"/>
            <ac:spMk id="2" creationId="{7BDAD1A8-87C9-415E-8BF3-E3903947F3F6}"/>
          </ac:spMkLst>
        </pc:spChg>
      </pc:sldChg>
      <pc:sldChg chg="add del">
        <pc:chgData name="Pavel" userId="24a2312c-7ef1-48c2-8029-43e5bfc9aacb" providerId="ADAL" clId="{0ECD6E5A-0FB4-4910-9D0A-961EDBC9948B}" dt="2020-10-30T14:54:37.256" v="107"/>
        <pc:sldMkLst>
          <pc:docMk/>
          <pc:sldMk cId="2542457885" sldId="289"/>
        </pc:sldMkLst>
      </pc:sldChg>
      <pc:sldChg chg="modSp add">
        <pc:chgData name="Pavel" userId="24a2312c-7ef1-48c2-8029-43e5bfc9aacb" providerId="ADAL" clId="{0ECD6E5A-0FB4-4910-9D0A-961EDBC9948B}" dt="2020-10-30T14:55:06.649" v="161" actId="20577"/>
        <pc:sldMkLst>
          <pc:docMk/>
          <pc:sldMk cId="4061282525" sldId="289"/>
        </pc:sldMkLst>
        <pc:spChg chg="mod">
          <ac:chgData name="Pavel" userId="24a2312c-7ef1-48c2-8029-43e5bfc9aacb" providerId="ADAL" clId="{0ECD6E5A-0FB4-4910-9D0A-961EDBC9948B}" dt="2020-10-30T14:55:06.649" v="161" actId="20577"/>
          <ac:spMkLst>
            <pc:docMk/>
            <pc:sldMk cId="4061282525" sldId="289"/>
            <ac:spMk id="2" creationId="{7BDAD1A8-87C9-415E-8BF3-E3903947F3F6}"/>
          </ac:spMkLst>
        </pc:spChg>
      </pc:sldChg>
      <pc:sldChg chg="modSp add ord">
        <pc:chgData name="Pavel" userId="24a2312c-7ef1-48c2-8029-43e5bfc9aacb" providerId="ADAL" clId="{0ECD6E5A-0FB4-4910-9D0A-961EDBC9948B}" dt="2020-10-30T15:19:23.680" v="638"/>
        <pc:sldMkLst>
          <pc:docMk/>
          <pc:sldMk cId="2542895744" sldId="290"/>
        </pc:sldMkLst>
        <pc:spChg chg="mod">
          <ac:chgData name="Pavel" userId="24a2312c-7ef1-48c2-8029-43e5bfc9aacb" providerId="ADAL" clId="{0ECD6E5A-0FB4-4910-9D0A-961EDBC9948B}" dt="2020-10-30T15:11:59.827" v="319" actId="20577"/>
          <ac:spMkLst>
            <pc:docMk/>
            <pc:sldMk cId="2542895744" sldId="290"/>
            <ac:spMk id="2" creationId="{7BDAD1A8-87C9-415E-8BF3-E3903947F3F6}"/>
          </ac:spMkLst>
        </pc:spChg>
      </pc:sldChg>
      <pc:sldChg chg="add del">
        <pc:chgData name="Pavel" userId="24a2312c-7ef1-48c2-8029-43e5bfc9aacb" providerId="ADAL" clId="{0ECD6E5A-0FB4-4910-9D0A-961EDBC9948B}" dt="2020-10-30T15:05:46.929" v="282" actId="2696"/>
        <pc:sldMkLst>
          <pc:docMk/>
          <pc:sldMk cId="3842028685" sldId="290"/>
        </pc:sldMkLst>
      </pc:sldChg>
      <pc:sldChg chg="add del">
        <pc:chgData name="Pavel" userId="24a2312c-7ef1-48c2-8029-43e5bfc9aacb" providerId="ADAL" clId="{0ECD6E5A-0FB4-4910-9D0A-961EDBC9948B}" dt="2020-10-30T15:12:32.767" v="321" actId="2696"/>
        <pc:sldMkLst>
          <pc:docMk/>
          <pc:sldMk cId="289449291" sldId="291"/>
        </pc:sldMkLst>
      </pc:sldChg>
      <pc:sldChg chg="modSp add">
        <pc:chgData name="Pavel" userId="24a2312c-7ef1-48c2-8029-43e5bfc9aacb" providerId="ADAL" clId="{0ECD6E5A-0FB4-4910-9D0A-961EDBC9948B}" dt="2020-10-30T15:13:17.923" v="392" actId="20577"/>
        <pc:sldMkLst>
          <pc:docMk/>
          <pc:sldMk cId="693973132" sldId="291"/>
        </pc:sldMkLst>
        <pc:spChg chg="mod">
          <ac:chgData name="Pavel" userId="24a2312c-7ef1-48c2-8029-43e5bfc9aacb" providerId="ADAL" clId="{0ECD6E5A-0FB4-4910-9D0A-961EDBC9948B}" dt="2020-10-30T15:13:17.923" v="392" actId="20577"/>
          <ac:spMkLst>
            <pc:docMk/>
            <pc:sldMk cId="693973132" sldId="291"/>
            <ac:spMk id="2" creationId="{7BDAD1A8-87C9-415E-8BF3-E3903947F3F6}"/>
          </ac:spMkLst>
        </pc:spChg>
      </pc:sldChg>
      <pc:sldChg chg="modSp add">
        <pc:chgData name="Pavel" userId="24a2312c-7ef1-48c2-8029-43e5bfc9aacb" providerId="ADAL" clId="{0ECD6E5A-0FB4-4910-9D0A-961EDBC9948B}" dt="2020-10-30T15:20:06.502" v="686" actId="20577"/>
        <pc:sldMkLst>
          <pc:docMk/>
          <pc:sldMk cId="1650515665" sldId="292"/>
        </pc:sldMkLst>
        <pc:spChg chg="mod">
          <ac:chgData name="Pavel" userId="24a2312c-7ef1-48c2-8029-43e5bfc9aacb" providerId="ADAL" clId="{0ECD6E5A-0FB4-4910-9D0A-961EDBC9948B}" dt="2020-10-30T15:20:06.502" v="686" actId="20577"/>
          <ac:spMkLst>
            <pc:docMk/>
            <pc:sldMk cId="1650515665" sldId="292"/>
            <ac:spMk id="2" creationId="{7BDAD1A8-87C9-415E-8BF3-E3903947F3F6}"/>
          </ac:spMkLst>
        </pc:spChg>
      </pc:sldChg>
      <pc:sldChg chg="modSp add">
        <pc:chgData name="Pavel" userId="24a2312c-7ef1-48c2-8029-43e5bfc9aacb" providerId="ADAL" clId="{0ECD6E5A-0FB4-4910-9D0A-961EDBC9948B}" dt="2020-10-30T15:15:19.846" v="478" actId="20577"/>
        <pc:sldMkLst>
          <pc:docMk/>
          <pc:sldMk cId="1030098915" sldId="293"/>
        </pc:sldMkLst>
        <pc:spChg chg="mod">
          <ac:chgData name="Pavel" userId="24a2312c-7ef1-48c2-8029-43e5bfc9aacb" providerId="ADAL" clId="{0ECD6E5A-0FB4-4910-9D0A-961EDBC9948B}" dt="2020-10-30T15:15:19.846" v="478" actId="20577"/>
          <ac:spMkLst>
            <pc:docMk/>
            <pc:sldMk cId="1030098915" sldId="293"/>
            <ac:spMk id="2" creationId="{7BDAD1A8-87C9-415E-8BF3-E3903947F3F6}"/>
          </ac:spMkLst>
        </pc:spChg>
      </pc:sldChg>
      <pc:sldChg chg="modSp add ord">
        <pc:chgData name="Pavel" userId="24a2312c-7ef1-48c2-8029-43e5bfc9aacb" providerId="ADAL" clId="{0ECD6E5A-0FB4-4910-9D0A-961EDBC9948B}" dt="2020-10-30T15:23:02.190" v="774"/>
        <pc:sldMkLst>
          <pc:docMk/>
          <pc:sldMk cId="3359535174" sldId="294"/>
        </pc:sldMkLst>
        <pc:spChg chg="mod">
          <ac:chgData name="Pavel" userId="24a2312c-7ef1-48c2-8029-43e5bfc9aacb" providerId="ADAL" clId="{0ECD6E5A-0FB4-4910-9D0A-961EDBC9948B}" dt="2020-10-30T15:15:39.904" v="520" actId="20577"/>
          <ac:spMkLst>
            <pc:docMk/>
            <pc:sldMk cId="3359535174" sldId="294"/>
            <ac:spMk id="2" creationId="{7BDAD1A8-87C9-415E-8BF3-E3903947F3F6}"/>
          </ac:spMkLst>
        </pc:spChg>
      </pc:sldChg>
      <pc:sldChg chg="modSp add">
        <pc:chgData name="Pavel" userId="24a2312c-7ef1-48c2-8029-43e5bfc9aacb" providerId="ADAL" clId="{0ECD6E5A-0FB4-4910-9D0A-961EDBC9948B}" dt="2020-10-30T15:24:17.332" v="827" actId="20577"/>
        <pc:sldMkLst>
          <pc:docMk/>
          <pc:sldMk cId="1432385787" sldId="295"/>
        </pc:sldMkLst>
        <pc:spChg chg="mod">
          <ac:chgData name="Pavel" userId="24a2312c-7ef1-48c2-8029-43e5bfc9aacb" providerId="ADAL" clId="{0ECD6E5A-0FB4-4910-9D0A-961EDBC9948B}" dt="2020-10-30T15:24:17.332" v="827" actId="20577"/>
          <ac:spMkLst>
            <pc:docMk/>
            <pc:sldMk cId="1432385787" sldId="295"/>
            <ac:spMk id="2" creationId="{7BDAD1A8-87C9-415E-8BF3-E3903947F3F6}"/>
          </ac:spMkLst>
        </pc:spChg>
      </pc:sldChg>
      <pc:sldChg chg="modSp add">
        <pc:chgData name="Pavel" userId="24a2312c-7ef1-48c2-8029-43e5bfc9aacb" providerId="ADAL" clId="{0ECD6E5A-0FB4-4910-9D0A-961EDBC9948B}" dt="2020-10-30T15:17:01.935" v="636" actId="20577"/>
        <pc:sldMkLst>
          <pc:docMk/>
          <pc:sldMk cId="2261794232" sldId="296"/>
        </pc:sldMkLst>
        <pc:spChg chg="mod">
          <ac:chgData name="Pavel" userId="24a2312c-7ef1-48c2-8029-43e5bfc9aacb" providerId="ADAL" clId="{0ECD6E5A-0FB4-4910-9D0A-961EDBC9948B}" dt="2020-10-30T15:17:01.935" v="636" actId="20577"/>
          <ac:spMkLst>
            <pc:docMk/>
            <pc:sldMk cId="2261794232" sldId="296"/>
            <ac:spMk id="2" creationId="{7BDAD1A8-87C9-415E-8BF3-E3903947F3F6}"/>
          </ac:spMkLst>
        </pc:spChg>
      </pc:sldChg>
      <pc:sldChg chg="add">
        <pc:chgData name="Pavel" userId="24a2312c-7ef1-48c2-8029-43e5bfc9aacb" providerId="ADAL" clId="{0ECD6E5A-0FB4-4910-9D0A-961EDBC9948B}" dt="2020-10-30T15:19:40.230" v="639"/>
        <pc:sldMkLst>
          <pc:docMk/>
          <pc:sldMk cId="1380490140" sldId="297"/>
        </pc:sldMkLst>
      </pc:sldChg>
      <pc:sldChg chg="modSp add">
        <pc:chgData name="Pavel" userId="24a2312c-7ef1-48c2-8029-43e5bfc9aacb" providerId="ADAL" clId="{0ECD6E5A-0FB4-4910-9D0A-961EDBC9948B}" dt="2020-10-30T15:21:25.035" v="706" actId="20577"/>
        <pc:sldMkLst>
          <pc:docMk/>
          <pc:sldMk cId="2206524179" sldId="298"/>
        </pc:sldMkLst>
        <pc:spChg chg="mod">
          <ac:chgData name="Pavel" userId="24a2312c-7ef1-48c2-8029-43e5bfc9aacb" providerId="ADAL" clId="{0ECD6E5A-0FB4-4910-9D0A-961EDBC9948B}" dt="2020-10-30T15:21:25.035" v="706" actId="20577"/>
          <ac:spMkLst>
            <pc:docMk/>
            <pc:sldMk cId="2206524179" sldId="298"/>
            <ac:spMk id="2" creationId="{7BDAD1A8-87C9-415E-8BF3-E3903947F3F6}"/>
          </ac:spMkLst>
        </pc:spChg>
      </pc:sldChg>
      <pc:sldChg chg="modSp add">
        <pc:chgData name="Pavel" userId="24a2312c-7ef1-48c2-8029-43e5bfc9aacb" providerId="ADAL" clId="{0ECD6E5A-0FB4-4910-9D0A-961EDBC9948B}" dt="2020-10-30T15:22:49.522" v="773" actId="313"/>
        <pc:sldMkLst>
          <pc:docMk/>
          <pc:sldMk cId="3135334889" sldId="299"/>
        </pc:sldMkLst>
        <pc:spChg chg="mod">
          <ac:chgData name="Pavel" userId="24a2312c-7ef1-48c2-8029-43e5bfc9aacb" providerId="ADAL" clId="{0ECD6E5A-0FB4-4910-9D0A-961EDBC9948B}" dt="2020-10-30T15:22:49.522" v="773" actId="313"/>
          <ac:spMkLst>
            <pc:docMk/>
            <pc:sldMk cId="3135334889" sldId="299"/>
            <ac:spMk id="2" creationId="{7BDAD1A8-87C9-415E-8BF3-E3903947F3F6}"/>
          </ac:spMkLst>
        </pc:spChg>
      </pc:sldChg>
      <pc:sldChg chg="modSp add">
        <pc:chgData name="Pavel" userId="24a2312c-7ef1-48c2-8029-43e5bfc9aacb" providerId="ADAL" clId="{0ECD6E5A-0FB4-4910-9D0A-961EDBC9948B}" dt="2020-10-30T15:35:37.976" v="869" actId="20577"/>
        <pc:sldMkLst>
          <pc:docMk/>
          <pc:sldMk cId="1683030043" sldId="300"/>
        </pc:sldMkLst>
        <pc:spChg chg="mod">
          <ac:chgData name="Pavel" userId="24a2312c-7ef1-48c2-8029-43e5bfc9aacb" providerId="ADAL" clId="{0ECD6E5A-0FB4-4910-9D0A-961EDBC9948B}" dt="2020-10-30T15:35:37.976" v="869" actId="20577"/>
          <ac:spMkLst>
            <pc:docMk/>
            <pc:sldMk cId="1683030043" sldId="300"/>
            <ac:spMk id="2" creationId="{7BDAD1A8-87C9-415E-8BF3-E3903947F3F6}"/>
          </ac:spMkLst>
        </pc:spChg>
      </pc:sldChg>
      <pc:sldChg chg="add del">
        <pc:chgData name="Pavel" userId="24a2312c-7ef1-48c2-8029-43e5bfc9aacb" providerId="ADAL" clId="{0ECD6E5A-0FB4-4910-9D0A-961EDBC9948B}" dt="2020-10-30T15:35:01.833" v="829" actId="2696"/>
        <pc:sldMkLst>
          <pc:docMk/>
          <pc:sldMk cId="3637225537" sldId="300"/>
        </pc:sldMkLst>
      </pc:sldChg>
      <pc:sldChg chg="modSp add">
        <pc:chgData name="Pavel" userId="24a2312c-7ef1-48c2-8029-43e5bfc9aacb" providerId="ADAL" clId="{0ECD6E5A-0FB4-4910-9D0A-961EDBC9948B}" dt="2020-10-30T15:56:29.183" v="1691" actId="20577"/>
        <pc:sldMkLst>
          <pc:docMk/>
          <pc:sldMk cId="1365947727" sldId="301"/>
        </pc:sldMkLst>
        <pc:spChg chg="mod">
          <ac:chgData name="Pavel" userId="24a2312c-7ef1-48c2-8029-43e5bfc9aacb" providerId="ADAL" clId="{0ECD6E5A-0FB4-4910-9D0A-961EDBC9948B}" dt="2020-10-30T15:56:29.183" v="1691" actId="20577"/>
          <ac:spMkLst>
            <pc:docMk/>
            <pc:sldMk cId="1365947727" sldId="301"/>
            <ac:spMk id="2" creationId="{7BDAD1A8-87C9-415E-8BF3-E3903947F3F6}"/>
          </ac:spMkLst>
        </pc:spChg>
      </pc:sldChg>
      <pc:sldChg chg="modSp add">
        <pc:chgData name="Pavel" userId="24a2312c-7ef1-48c2-8029-43e5bfc9aacb" providerId="ADAL" clId="{0ECD6E5A-0FB4-4910-9D0A-961EDBC9948B}" dt="2020-10-30T15:37:15.303" v="934" actId="20577"/>
        <pc:sldMkLst>
          <pc:docMk/>
          <pc:sldMk cId="2576546839" sldId="302"/>
        </pc:sldMkLst>
        <pc:spChg chg="mod">
          <ac:chgData name="Pavel" userId="24a2312c-7ef1-48c2-8029-43e5bfc9aacb" providerId="ADAL" clId="{0ECD6E5A-0FB4-4910-9D0A-961EDBC9948B}" dt="2020-10-30T15:37:15.303" v="934" actId="20577"/>
          <ac:spMkLst>
            <pc:docMk/>
            <pc:sldMk cId="2576546839" sldId="302"/>
            <ac:spMk id="2" creationId="{7BDAD1A8-87C9-415E-8BF3-E3903947F3F6}"/>
          </ac:spMkLst>
        </pc:spChg>
      </pc:sldChg>
      <pc:sldChg chg="modSp add">
        <pc:chgData name="Pavel" userId="24a2312c-7ef1-48c2-8029-43e5bfc9aacb" providerId="ADAL" clId="{0ECD6E5A-0FB4-4910-9D0A-961EDBC9948B}" dt="2020-10-30T15:38:10.227" v="960" actId="20577"/>
        <pc:sldMkLst>
          <pc:docMk/>
          <pc:sldMk cId="950985401" sldId="303"/>
        </pc:sldMkLst>
        <pc:spChg chg="mod">
          <ac:chgData name="Pavel" userId="24a2312c-7ef1-48c2-8029-43e5bfc9aacb" providerId="ADAL" clId="{0ECD6E5A-0FB4-4910-9D0A-961EDBC9948B}" dt="2020-10-30T15:38:10.227" v="960" actId="20577"/>
          <ac:spMkLst>
            <pc:docMk/>
            <pc:sldMk cId="950985401" sldId="303"/>
            <ac:spMk id="2" creationId="{7BDAD1A8-87C9-415E-8BF3-E3903947F3F6}"/>
          </ac:spMkLst>
        </pc:spChg>
      </pc:sldChg>
      <pc:sldChg chg="modSp add">
        <pc:chgData name="Pavel" userId="24a2312c-7ef1-48c2-8029-43e5bfc9aacb" providerId="ADAL" clId="{0ECD6E5A-0FB4-4910-9D0A-961EDBC9948B}" dt="2020-10-30T15:39:55.813" v="1014" actId="20577"/>
        <pc:sldMkLst>
          <pc:docMk/>
          <pc:sldMk cId="1147033431" sldId="304"/>
        </pc:sldMkLst>
        <pc:spChg chg="mod">
          <ac:chgData name="Pavel" userId="24a2312c-7ef1-48c2-8029-43e5bfc9aacb" providerId="ADAL" clId="{0ECD6E5A-0FB4-4910-9D0A-961EDBC9948B}" dt="2020-10-30T15:39:55.813" v="1014" actId="20577"/>
          <ac:spMkLst>
            <pc:docMk/>
            <pc:sldMk cId="1147033431" sldId="304"/>
            <ac:spMk id="2" creationId="{7BDAD1A8-87C9-415E-8BF3-E3903947F3F6}"/>
          </ac:spMkLst>
        </pc:spChg>
      </pc:sldChg>
      <pc:sldChg chg="modSp add">
        <pc:chgData name="Pavel" userId="24a2312c-7ef1-48c2-8029-43e5bfc9aacb" providerId="ADAL" clId="{0ECD6E5A-0FB4-4910-9D0A-961EDBC9948B}" dt="2020-10-30T15:41:42.675" v="1099" actId="20577"/>
        <pc:sldMkLst>
          <pc:docMk/>
          <pc:sldMk cId="252383548" sldId="305"/>
        </pc:sldMkLst>
        <pc:spChg chg="mod">
          <ac:chgData name="Pavel" userId="24a2312c-7ef1-48c2-8029-43e5bfc9aacb" providerId="ADAL" clId="{0ECD6E5A-0FB4-4910-9D0A-961EDBC9948B}" dt="2020-10-30T15:41:42.675" v="1099" actId="20577"/>
          <ac:spMkLst>
            <pc:docMk/>
            <pc:sldMk cId="252383548" sldId="305"/>
            <ac:spMk id="2" creationId="{7BDAD1A8-87C9-415E-8BF3-E3903947F3F6}"/>
          </ac:spMkLst>
        </pc:spChg>
      </pc:sldChg>
      <pc:sldChg chg="modSp add">
        <pc:chgData name="Pavel" userId="24a2312c-7ef1-48c2-8029-43e5bfc9aacb" providerId="ADAL" clId="{0ECD6E5A-0FB4-4910-9D0A-961EDBC9948B}" dt="2020-10-30T15:43:21.610" v="1187" actId="20577"/>
        <pc:sldMkLst>
          <pc:docMk/>
          <pc:sldMk cId="2905453788" sldId="306"/>
        </pc:sldMkLst>
        <pc:spChg chg="mod">
          <ac:chgData name="Pavel" userId="24a2312c-7ef1-48c2-8029-43e5bfc9aacb" providerId="ADAL" clId="{0ECD6E5A-0FB4-4910-9D0A-961EDBC9948B}" dt="2020-10-30T15:43:21.610" v="1187" actId="20577"/>
          <ac:spMkLst>
            <pc:docMk/>
            <pc:sldMk cId="2905453788" sldId="306"/>
            <ac:spMk id="2" creationId="{7BDAD1A8-87C9-415E-8BF3-E3903947F3F6}"/>
          </ac:spMkLst>
        </pc:spChg>
      </pc:sldChg>
      <pc:sldChg chg="modSp add">
        <pc:chgData name="Pavel" userId="24a2312c-7ef1-48c2-8029-43e5bfc9aacb" providerId="ADAL" clId="{0ECD6E5A-0FB4-4910-9D0A-961EDBC9948B}" dt="2020-10-30T15:47:48.695" v="1218" actId="20577"/>
        <pc:sldMkLst>
          <pc:docMk/>
          <pc:sldMk cId="2008727555" sldId="307"/>
        </pc:sldMkLst>
        <pc:spChg chg="mod">
          <ac:chgData name="Pavel" userId="24a2312c-7ef1-48c2-8029-43e5bfc9aacb" providerId="ADAL" clId="{0ECD6E5A-0FB4-4910-9D0A-961EDBC9948B}" dt="2020-10-30T15:47:48.695" v="1218" actId="20577"/>
          <ac:spMkLst>
            <pc:docMk/>
            <pc:sldMk cId="2008727555" sldId="307"/>
            <ac:spMk id="2" creationId="{7BDAD1A8-87C9-415E-8BF3-E3903947F3F6}"/>
          </ac:spMkLst>
        </pc:spChg>
      </pc:sldChg>
      <pc:sldChg chg="modSp add">
        <pc:chgData name="Pavel" userId="24a2312c-7ef1-48c2-8029-43e5bfc9aacb" providerId="ADAL" clId="{0ECD6E5A-0FB4-4910-9D0A-961EDBC9948B}" dt="2020-10-30T15:49:03.964" v="1339" actId="20577"/>
        <pc:sldMkLst>
          <pc:docMk/>
          <pc:sldMk cId="253448706" sldId="308"/>
        </pc:sldMkLst>
        <pc:spChg chg="mod">
          <ac:chgData name="Pavel" userId="24a2312c-7ef1-48c2-8029-43e5bfc9aacb" providerId="ADAL" clId="{0ECD6E5A-0FB4-4910-9D0A-961EDBC9948B}" dt="2020-10-30T15:49:03.964" v="1339" actId="20577"/>
          <ac:spMkLst>
            <pc:docMk/>
            <pc:sldMk cId="253448706" sldId="308"/>
            <ac:spMk id="2" creationId="{7BDAD1A8-87C9-415E-8BF3-E3903947F3F6}"/>
          </ac:spMkLst>
        </pc:spChg>
      </pc:sldChg>
      <pc:sldChg chg="modSp add">
        <pc:chgData name="Pavel" userId="24a2312c-7ef1-48c2-8029-43e5bfc9aacb" providerId="ADAL" clId="{0ECD6E5A-0FB4-4910-9D0A-961EDBC9948B}" dt="2020-10-30T15:51:18.198" v="1481" actId="20577"/>
        <pc:sldMkLst>
          <pc:docMk/>
          <pc:sldMk cId="305762373" sldId="309"/>
        </pc:sldMkLst>
        <pc:spChg chg="mod">
          <ac:chgData name="Pavel" userId="24a2312c-7ef1-48c2-8029-43e5bfc9aacb" providerId="ADAL" clId="{0ECD6E5A-0FB4-4910-9D0A-961EDBC9948B}" dt="2020-10-30T15:51:18.198" v="1481" actId="20577"/>
          <ac:spMkLst>
            <pc:docMk/>
            <pc:sldMk cId="305762373" sldId="309"/>
            <ac:spMk id="2" creationId="{7BDAD1A8-87C9-415E-8BF3-E3903947F3F6}"/>
          </ac:spMkLst>
        </pc:spChg>
      </pc:sldChg>
      <pc:sldChg chg="modSp add">
        <pc:chgData name="Pavel" userId="24a2312c-7ef1-48c2-8029-43e5bfc9aacb" providerId="ADAL" clId="{0ECD6E5A-0FB4-4910-9D0A-961EDBC9948B}" dt="2020-10-30T15:54:58.673" v="1570" actId="20577"/>
        <pc:sldMkLst>
          <pc:docMk/>
          <pc:sldMk cId="2178066623" sldId="310"/>
        </pc:sldMkLst>
        <pc:spChg chg="mod">
          <ac:chgData name="Pavel" userId="24a2312c-7ef1-48c2-8029-43e5bfc9aacb" providerId="ADAL" clId="{0ECD6E5A-0FB4-4910-9D0A-961EDBC9948B}" dt="2020-10-30T15:54:58.673" v="1570" actId="20577"/>
          <ac:spMkLst>
            <pc:docMk/>
            <pc:sldMk cId="2178066623" sldId="310"/>
            <ac:spMk id="2" creationId="{7BDAD1A8-87C9-415E-8BF3-E3903947F3F6}"/>
          </ac:spMkLst>
        </pc:spChg>
      </pc:sldChg>
      <pc:sldChg chg="modSp add">
        <pc:chgData name="Pavel" userId="24a2312c-7ef1-48c2-8029-43e5bfc9aacb" providerId="ADAL" clId="{0ECD6E5A-0FB4-4910-9D0A-961EDBC9948B}" dt="2020-10-30T15:55:37.763" v="1638" actId="20577"/>
        <pc:sldMkLst>
          <pc:docMk/>
          <pc:sldMk cId="502158457" sldId="311"/>
        </pc:sldMkLst>
        <pc:spChg chg="mod">
          <ac:chgData name="Pavel" userId="24a2312c-7ef1-48c2-8029-43e5bfc9aacb" providerId="ADAL" clId="{0ECD6E5A-0FB4-4910-9D0A-961EDBC9948B}" dt="2020-10-30T15:55:37.763" v="1638" actId="20577"/>
          <ac:spMkLst>
            <pc:docMk/>
            <pc:sldMk cId="502158457" sldId="311"/>
            <ac:spMk id="2" creationId="{7BDAD1A8-87C9-415E-8BF3-E3903947F3F6}"/>
          </ac:spMkLst>
        </pc:spChg>
      </pc:sldChg>
      <pc:sldChg chg="modSp add">
        <pc:chgData name="Pavel" userId="24a2312c-7ef1-48c2-8029-43e5bfc9aacb" providerId="ADAL" clId="{0ECD6E5A-0FB4-4910-9D0A-961EDBC9948B}" dt="2020-10-30T15:57:47.725" v="1746" actId="20577"/>
        <pc:sldMkLst>
          <pc:docMk/>
          <pc:sldMk cId="579277941" sldId="312"/>
        </pc:sldMkLst>
        <pc:spChg chg="mod">
          <ac:chgData name="Pavel" userId="24a2312c-7ef1-48c2-8029-43e5bfc9aacb" providerId="ADAL" clId="{0ECD6E5A-0FB4-4910-9D0A-961EDBC9948B}" dt="2020-10-30T15:57:47.725" v="1746" actId="20577"/>
          <ac:spMkLst>
            <pc:docMk/>
            <pc:sldMk cId="579277941" sldId="312"/>
            <ac:spMk id="2" creationId="{7BDAD1A8-87C9-415E-8BF3-E3903947F3F6}"/>
          </ac:spMkLst>
        </pc:spChg>
      </pc:sldChg>
      <pc:sldChg chg="modSp add">
        <pc:chgData name="Pavel" userId="24a2312c-7ef1-48c2-8029-43e5bfc9aacb" providerId="ADAL" clId="{0ECD6E5A-0FB4-4910-9D0A-961EDBC9948B}" dt="2020-10-30T15:56:53.631" v="1731" actId="20577"/>
        <pc:sldMkLst>
          <pc:docMk/>
          <pc:sldMk cId="1205675175" sldId="313"/>
        </pc:sldMkLst>
        <pc:spChg chg="mod">
          <ac:chgData name="Pavel" userId="24a2312c-7ef1-48c2-8029-43e5bfc9aacb" providerId="ADAL" clId="{0ECD6E5A-0FB4-4910-9D0A-961EDBC9948B}" dt="2020-10-30T15:56:53.631" v="1731" actId="20577"/>
          <ac:spMkLst>
            <pc:docMk/>
            <pc:sldMk cId="1205675175" sldId="313"/>
            <ac:spMk id="2" creationId="{7BDAD1A8-87C9-415E-8BF3-E3903947F3F6}"/>
          </ac:spMkLst>
        </pc:spChg>
      </pc:sldChg>
      <pc:sldChg chg="modSp add">
        <pc:chgData name="Pavel" userId="24a2312c-7ef1-48c2-8029-43e5bfc9aacb" providerId="ADAL" clId="{0ECD6E5A-0FB4-4910-9D0A-961EDBC9948B}" dt="2020-10-30T15:58:25.976" v="1793" actId="20577"/>
        <pc:sldMkLst>
          <pc:docMk/>
          <pc:sldMk cId="4265217111" sldId="314"/>
        </pc:sldMkLst>
        <pc:spChg chg="mod">
          <ac:chgData name="Pavel" userId="24a2312c-7ef1-48c2-8029-43e5bfc9aacb" providerId="ADAL" clId="{0ECD6E5A-0FB4-4910-9D0A-961EDBC9948B}" dt="2020-10-30T15:58:25.976" v="1793" actId="20577"/>
          <ac:spMkLst>
            <pc:docMk/>
            <pc:sldMk cId="4265217111" sldId="314"/>
            <ac:spMk id="2" creationId="{7BDAD1A8-87C9-415E-8BF3-E3903947F3F6}"/>
          </ac:spMkLst>
        </pc:spChg>
      </pc:sldChg>
      <pc:sldChg chg="modSp add">
        <pc:chgData name="Pavel" userId="24a2312c-7ef1-48c2-8029-43e5bfc9aacb" providerId="ADAL" clId="{0ECD6E5A-0FB4-4910-9D0A-961EDBC9948B}" dt="2020-10-30T16:16:44.127" v="1849" actId="20577"/>
        <pc:sldMkLst>
          <pc:docMk/>
          <pc:sldMk cId="2724539028" sldId="315"/>
        </pc:sldMkLst>
        <pc:spChg chg="mod">
          <ac:chgData name="Pavel" userId="24a2312c-7ef1-48c2-8029-43e5bfc9aacb" providerId="ADAL" clId="{0ECD6E5A-0FB4-4910-9D0A-961EDBC9948B}" dt="2020-10-30T16:16:44.127" v="1849" actId="20577"/>
          <ac:spMkLst>
            <pc:docMk/>
            <pc:sldMk cId="2724539028" sldId="315"/>
            <ac:spMk id="2" creationId="{7BDAD1A8-87C9-415E-8BF3-E3903947F3F6}"/>
          </ac:spMkLst>
        </pc:spChg>
      </pc:sldChg>
    </pc:docChg>
  </pc:docChgLst>
  <pc:docChgLst>
    <pc:chgData name="Pavel" userId="24a2312c-7ef1-48c2-8029-43e5bfc9aacb" providerId="ADAL" clId="{25558F9A-EB3C-4966-8202-8854FEDDAA91}"/>
    <pc:docChg chg="custSel addSld modSld sldOrd">
      <pc:chgData name="Pavel" userId="24a2312c-7ef1-48c2-8029-43e5bfc9aacb" providerId="ADAL" clId="{25558F9A-EB3C-4966-8202-8854FEDDAA91}" dt="2020-11-01T19:09:10.023" v="284" actId="478"/>
      <pc:docMkLst>
        <pc:docMk/>
      </pc:docMkLst>
      <pc:sldChg chg="ord">
        <pc:chgData name="Pavel" userId="24a2312c-7ef1-48c2-8029-43e5bfc9aacb" providerId="ADAL" clId="{25558F9A-EB3C-4966-8202-8854FEDDAA91}" dt="2020-11-01T17:26:20.833" v="60"/>
        <pc:sldMkLst>
          <pc:docMk/>
          <pc:sldMk cId="2910728821" sldId="277"/>
        </pc:sldMkLst>
      </pc:sldChg>
      <pc:sldChg chg="ord">
        <pc:chgData name="Pavel" userId="24a2312c-7ef1-48c2-8029-43e5bfc9aacb" providerId="ADAL" clId="{25558F9A-EB3C-4966-8202-8854FEDDAA91}" dt="2020-11-01T15:57:59.663" v="0"/>
        <pc:sldMkLst>
          <pc:docMk/>
          <pc:sldMk cId="2925407960" sldId="279"/>
        </pc:sldMkLst>
      </pc:sldChg>
      <pc:sldChg chg="addSp">
        <pc:chgData name="Pavel" userId="24a2312c-7ef1-48c2-8029-43e5bfc9aacb" providerId="ADAL" clId="{25558F9A-EB3C-4966-8202-8854FEDDAA91}" dt="2020-11-01T17:33:07.508" v="76"/>
        <pc:sldMkLst>
          <pc:docMk/>
          <pc:sldMk cId="1243747636" sldId="283"/>
        </pc:sldMkLst>
        <pc:spChg chg="add">
          <ac:chgData name="Pavel" userId="24a2312c-7ef1-48c2-8029-43e5bfc9aacb" providerId="ADAL" clId="{25558F9A-EB3C-4966-8202-8854FEDDAA91}" dt="2020-11-01T17:33:03.040" v="74"/>
          <ac:spMkLst>
            <pc:docMk/>
            <pc:sldMk cId="1243747636" sldId="283"/>
            <ac:spMk id="7" creationId="{FF49C152-F407-4025-B0A9-7ACF74C54DF2}"/>
          </ac:spMkLst>
        </pc:spChg>
        <pc:spChg chg="add">
          <ac:chgData name="Pavel" userId="24a2312c-7ef1-48c2-8029-43e5bfc9aacb" providerId="ADAL" clId="{25558F9A-EB3C-4966-8202-8854FEDDAA91}" dt="2020-11-01T17:33:03.040" v="74"/>
          <ac:spMkLst>
            <pc:docMk/>
            <pc:sldMk cId="1243747636" sldId="283"/>
            <ac:spMk id="8" creationId="{912BAC21-7BAB-4954-BB1B-E95917AA0745}"/>
          </ac:spMkLst>
        </pc:spChg>
        <pc:spChg chg="add">
          <ac:chgData name="Pavel" userId="24a2312c-7ef1-48c2-8029-43e5bfc9aacb" providerId="ADAL" clId="{25558F9A-EB3C-4966-8202-8854FEDDAA91}" dt="2020-11-01T17:33:07.007" v="75"/>
          <ac:spMkLst>
            <pc:docMk/>
            <pc:sldMk cId="1243747636" sldId="283"/>
            <ac:spMk id="9" creationId="{FB4387F8-991F-42DB-81C2-E313B627D59B}"/>
          </ac:spMkLst>
        </pc:spChg>
        <pc:spChg chg="add">
          <ac:chgData name="Pavel" userId="24a2312c-7ef1-48c2-8029-43e5bfc9aacb" providerId="ADAL" clId="{25558F9A-EB3C-4966-8202-8854FEDDAA91}" dt="2020-11-01T17:33:07.007" v="75"/>
          <ac:spMkLst>
            <pc:docMk/>
            <pc:sldMk cId="1243747636" sldId="283"/>
            <ac:spMk id="10" creationId="{DA74FBBE-444A-46EE-AE63-A0502226517E}"/>
          </ac:spMkLst>
        </pc:spChg>
        <pc:spChg chg="add">
          <ac:chgData name="Pavel" userId="24a2312c-7ef1-48c2-8029-43e5bfc9aacb" providerId="ADAL" clId="{25558F9A-EB3C-4966-8202-8854FEDDAA91}" dt="2020-11-01T17:33:07.508" v="76"/>
          <ac:spMkLst>
            <pc:docMk/>
            <pc:sldMk cId="1243747636" sldId="283"/>
            <ac:spMk id="11" creationId="{0D5842B4-CA96-4889-913B-1E3DBE3D9CED}"/>
          </ac:spMkLst>
        </pc:spChg>
        <pc:spChg chg="add">
          <ac:chgData name="Pavel" userId="24a2312c-7ef1-48c2-8029-43e5bfc9aacb" providerId="ADAL" clId="{25558F9A-EB3C-4966-8202-8854FEDDAA91}" dt="2020-11-01T17:33:07.508" v="76"/>
          <ac:spMkLst>
            <pc:docMk/>
            <pc:sldMk cId="1243747636" sldId="283"/>
            <ac:spMk id="12" creationId="{74019F06-CC3D-467E-AC5D-A59305C0C57B}"/>
          </ac:spMkLst>
        </pc:spChg>
        <pc:picChg chg="add">
          <ac:chgData name="Pavel" userId="24a2312c-7ef1-48c2-8029-43e5bfc9aacb" providerId="ADAL" clId="{25558F9A-EB3C-4966-8202-8854FEDDAA91}" dt="2020-11-01T16:06:20.494" v="5"/>
          <ac:picMkLst>
            <pc:docMk/>
            <pc:sldMk cId="1243747636" sldId="283"/>
            <ac:picMk id="6" creationId="{079E51C2-68CE-4F32-A7B1-41AFDFF077E5}"/>
          </ac:picMkLst>
        </pc:picChg>
      </pc:sldChg>
      <pc:sldChg chg="addSp">
        <pc:chgData name="Pavel" userId="24a2312c-7ef1-48c2-8029-43e5bfc9aacb" providerId="ADAL" clId="{25558F9A-EB3C-4966-8202-8854FEDDAA91}" dt="2020-11-01T17:30:04.652" v="71"/>
        <pc:sldMkLst>
          <pc:docMk/>
          <pc:sldMk cId="2466503193" sldId="284"/>
        </pc:sldMkLst>
        <pc:spChg chg="add">
          <ac:chgData name="Pavel" userId="24a2312c-7ef1-48c2-8029-43e5bfc9aacb" providerId="ADAL" clId="{25558F9A-EB3C-4966-8202-8854FEDDAA91}" dt="2020-11-01T17:26:42.106" v="61"/>
          <ac:spMkLst>
            <pc:docMk/>
            <pc:sldMk cId="2466503193" sldId="284"/>
            <ac:spMk id="6" creationId="{1337593F-4E39-42E1-BBFF-5AB2E11D750D}"/>
          </ac:spMkLst>
        </pc:spChg>
        <pc:spChg chg="add">
          <ac:chgData name="Pavel" userId="24a2312c-7ef1-48c2-8029-43e5bfc9aacb" providerId="ADAL" clId="{25558F9A-EB3C-4966-8202-8854FEDDAA91}" dt="2020-11-01T17:26:42.106" v="61"/>
          <ac:spMkLst>
            <pc:docMk/>
            <pc:sldMk cId="2466503193" sldId="284"/>
            <ac:spMk id="7" creationId="{22E9B8A8-2CBC-4DF4-B885-4E28202E9CBF}"/>
          </ac:spMkLst>
        </pc:spChg>
        <pc:spChg chg="add">
          <ac:chgData name="Pavel" userId="24a2312c-7ef1-48c2-8029-43e5bfc9aacb" providerId="ADAL" clId="{25558F9A-EB3C-4966-8202-8854FEDDAA91}" dt="2020-11-01T17:27:04.573" v="62"/>
          <ac:spMkLst>
            <pc:docMk/>
            <pc:sldMk cId="2466503193" sldId="284"/>
            <ac:spMk id="8" creationId="{DEEFECE2-A87C-461A-9CB4-DC7746695943}"/>
          </ac:spMkLst>
        </pc:spChg>
        <pc:spChg chg="add">
          <ac:chgData name="Pavel" userId="24a2312c-7ef1-48c2-8029-43e5bfc9aacb" providerId="ADAL" clId="{25558F9A-EB3C-4966-8202-8854FEDDAA91}" dt="2020-11-01T17:27:21.580" v="63"/>
          <ac:spMkLst>
            <pc:docMk/>
            <pc:sldMk cId="2466503193" sldId="284"/>
            <ac:spMk id="9" creationId="{81EBA741-166A-408A-B298-88303AF87411}"/>
          </ac:spMkLst>
        </pc:spChg>
        <pc:spChg chg="add">
          <ac:chgData name="Pavel" userId="24a2312c-7ef1-48c2-8029-43e5bfc9aacb" providerId="ADAL" clId="{25558F9A-EB3C-4966-8202-8854FEDDAA91}" dt="2020-11-01T17:27:22.304" v="64"/>
          <ac:spMkLst>
            <pc:docMk/>
            <pc:sldMk cId="2466503193" sldId="284"/>
            <ac:spMk id="10" creationId="{B918C3DF-6082-473E-B684-46139344FEFF}"/>
          </ac:spMkLst>
        </pc:spChg>
        <pc:spChg chg="add">
          <ac:chgData name="Pavel" userId="24a2312c-7ef1-48c2-8029-43e5bfc9aacb" providerId="ADAL" clId="{25558F9A-EB3C-4966-8202-8854FEDDAA91}" dt="2020-11-01T17:27:22.696" v="65"/>
          <ac:spMkLst>
            <pc:docMk/>
            <pc:sldMk cId="2466503193" sldId="284"/>
            <ac:spMk id="11" creationId="{7A938929-3354-4981-B1E0-F148CD242FCE}"/>
          </ac:spMkLst>
        </pc:spChg>
        <pc:spChg chg="add">
          <ac:chgData name="Pavel" userId="24a2312c-7ef1-48c2-8029-43e5bfc9aacb" providerId="ADAL" clId="{25558F9A-EB3C-4966-8202-8854FEDDAA91}" dt="2020-11-01T17:28:37.935" v="66"/>
          <ac:spMkLst>
            <pc:docMk/>
            <pc:sldMk cId="2466503193" sldId="284"/>
            <ac:spMk id="12" creationId="{82B98C3F-7877-4C55-A310-D920C1CDD421}"/>
          </ac:spMkLst>
        </pc:spChg>
        <pc:spChg chg="add">
          <ac:chgData name="Pavel" userId="24a2312c-7ef1-48c2-8029-43e5bfc9aacb" providerId="ADAL" clId="{25558F9A-EB3C-4966-8202-8854FEDDAA91}" dt="2020-11-01T17:29:13.793" v="67"/>
          <ac:spMkLst>
            <pc:docMk/>
            <pc:sldMk cId="2466503193" sldId="284"/>
            <ac:spMk id="13" creationId="{8A86AACA-2AA6-422F-B9E4-18E195175E44}"/>
          </ac:spMkLst>
        </pc:spChg>
        <pc:spChg chg="add">
          <ac:chgData name="Pavel" userId="24a2312c-7ef1-48c2-8029-43e5bfc9aacb" providerId="ADAL" clId="{25558F9A-EB3C-4966-8202-8854FEDDAA91}" dt="2020-11-01T17:29:27.388" v="68"/>
          <ac:spMkLst>
            <pc:docMk/>
            <pc:sldMk cId="2466503193" sldId="284"/>
            <ac:spMk id="14" creationId="{EB1A6CC9-FFCB-4F27-8911-DEF1068D15DD}"/>
          </ac:spMkLst>
        </pc:spChg>
        <pc:spChg chg="add">
          <ac:chgData name="Pavel" userId="24a2312c-7ef1-48c2-8029-43e5bfc9aacb" providerId="ADAL" clId="{25558F9A-EB3C-4966-8202-8854FEDDAA91}" dt="2020-11-01T17:29:34.598" v="69"/>
          <ac:spMkLst>
            <pc:docMk/>
            <pc:sldMk cId="2466503193" sldId="284"/>
            <ac:spMk id="15" creationId="{7C6C0DA8-186D-45A4-92AF-78F7132378F7}"/>
          </ac:spMkLst>
        </pc:spChg>
        <pc:spChg chg="add">
          <ac:chgData name="Pavel" userId="24a2312c-7ef1-48c2-8029-43e5bfc9aacb" providerId="ADAL" clId="{25558F9A-EB3C-4966-8202-8854FEDDAA91}" dt="2020-11-01T17:29:49.226" v="70"/>
          <ac:spMkLst>
            <pc:docMk/>
            <pc:sldMk cId="2466503193" sldId="284"/>
            <ac:spMk id="16" creationId="{C7B58E01-B553-44A5-BB5D-C0BE2AC632BD}"/>
          </ac:spMkLst>
        </pc:spChg>
        <pc:spChg chg="add">
          <ac:chgData name="Pavel" userId="24a2312c-7ef1-48c2-8029-43e5bfc9aacb" providerId="ADAL" clId="{25558F9A-EB3C-4966-8202-8854FEDDAA91}" dt="2020-11-01T17:30:04.652" v="71"/>
          <ac:spMkLst>
            <pc:docMk/>
            <pc:sldMk cId="2466503193" sldId="284"/>
            <ac:spMk id="17" creationId="{7B885DC8-0F11-449F-B3FE-2E040B13CBD6}"/>
          </ac:spMkLst>
        </pc:spChg>
        <pc:picChg chg="add">
          <ac:chgData name="Pavel" userId="24a2312c-7ef1-48c2-8029-43e5bfc9aacb" providerId="ADAL" clId="{25558F9A-EB3C-4966-8202-8854FEDDAA91}" dt="2020-11-01T16:01:42.897" v="1"/>
          <ac:picMkLst>
            <pc:docMk/>
            <pc:sldMk cId="2466503193" sldId="284"/>
            <ac:picMk id="4" creationId="{31244582-0E2E-4CCC-A7FE-5727C3E582BA}"/>
          </ac:picMkLst>
        </pc:picChg>
      </pc:sldChg>
      <pc:sldChg chg="addSp">
        <pc:chgData name="Pavel" userId="24a2312c-7ef1-48c2-8029-43e5bfc9aacb" providerId="ADAL" clId="{25558F9A-EB3C-4966-8202-8854FEDDAA91}" dt="2020-11-01T17:38:19.199" v="80"/>
        <pc:sldMkLst>
          <pc:docMk/>
          <pc:sldMk cId="1004398416" sldId="286"/>
        </pc:sldMkLst>
        <pc:spChg chg="add">
          <ac:chgData name="Pavel" userId="24a2312c-7ef1-48c2-8029-43e5bfc9aacb" providerId="ADAL" clId="{25558F9A-EB3C-4966-8202-8854FEDDAA91}" dt="2020-11-01T17:35:35.894" v="77"/>
          <ac:spMkLst>
            <pc:docMk/>
            <pc:sldMk cId="1004398416" sldId="286"/>
            <ac:spMk id="7" creationId="{B21D2BAD-F287-495D-B362-AA40B3EA182F}"/>
          </ac:spMkLst>
        </pc:spChg>
        <pc:spChg chg="add">
          <ac:chgData name="Pavel" userId="24a2312c-7ef1-48c2-8029-43e5bfc9aacb" providerId="ADAL" clId="{25558F9A-EB3C-4966-8202-8854FEDDAA91}" dt="2020-11-01T17:35:35.894" v="77"/>
          <ac:spMkLst>
            <pc:docMk/>
            <pc:sldMk cId="1004398416" sldId="286"/>
            <ac:spMk id="8" creationId="{95124C2E-B943-4113-A1EF-3DCD24519A99}"/>
          </ac:spMkLst>
        </pc:spChg>
        <pc:spChg chg="add">
          <ac:chgData name="Pavel" userId="24a2312c-7ef1-48c2-8029-43e5bfc9aacb" providerId="ADAL" clId="{25558F9A-EB3C-4966-8202-8854FEDDAA91}" dt="2020-11-01T17:37:48.264" v="79"/>
          <ac:spMkLst>
            <pc:docMk/>
            <pc:sldMk cId="1004398416" sldId="286"/>
            <ac:spMk id="9" creationId="{F1262C2F-EDDE-4EFB-949D-06FA2B6AF279}"/>
          </ac:spMkLst>
        </pc:spChg>
        <pc:spChg chg="add">
          <ac:chgData name="Pavel" userId="24a2312c-7ef1-48c2-8029-43e5bfc9aacb" providerId="ADAL" clId="{25558F9A-EB3C-4966-8202-8854FEDDAA91}" dt="2020-11-01T17:38:19.199" v="80"/>
          <ac:spMkLst>
            <pc:docMk/>
            <pc:sldMk cId="1004398416" sldId="286"/>
            <ac:spMk id="10" creationId="{7CBCC9DE-9405-47A0-86CD-17FD9CC38A87}"/>
          </ac:spMkLst>
        </pc:spChg>
        <pc:picChg chg="add">
          <ac:chgData name="Pavel" userId="24a2312c-7ef1-48c2-8029-43e5bfc9aacb" providerId="ADAL" clId="{25558F9A-EB3C-4966-8202-8854FEDDAA91}" dt="2020-11-01T17:36:32.636" v="78"/>
          <ac:picMkLst>
            <pc:docMk/>
            <pc:sldMk cId="1004398416" sldId="286"/>
            <ac:picMk id="4" creationId="{6906D543-A956-41A6-BE4C-E82790336EB8}"/>
          </ac:picMkLst>
        </pc:picChg>
        <pc:picChg chg="add">
          <ac:chgData name="Pavel" userId="24a2312c-7ef1-48c2-8029-43e5bfc9aacb" providerId="ADAL" clId="{25558F9A-EB3C-4966-8202-8854FEDDAA91}" dt="2020-11-01T16:06:24.734" v="6"/>
          <ac:picMkLst>
            <pc:docMk/>
            <pc:sldMk cId="1004398416" sldId="286"/>
            <ac:picMk id="6" creationId="{3F1C9DC6-2D2A-4FCE-8292-BF6B303D831A}"/>
          </ac:picMkLst>
        </pc:picChg>
      </pc:sldChg>
      <pc:sldChg chg="addSp delSp">
        <pc:chgData name="Pavel" userId="24a2312c-7ef1-48c2-8029-43e5bfc9aacb" providerId="ADAL" clId="{25558F9A-EB3C-4966-8202-8854FEDDAA91}" dt="2020-11-01T17:39:28.707" v="82"/>
        <pc:sldMkLst>
          <pc:docMk/>
          <pc:sldMk cId="14496988" sldId="287"/>
        </pc:sldMkLst>
        <pc:spChg chg="add">
          <ac:chgData name="Pavel" userId="24a2312c-7ef1-48c2-8029-43e5bfc9aacb" providerId="ADAL" clId="{25558F9A-EB3C-4966-8202-8854FEDDAA91}" dt="2020-11-01T17:38:36.784" v="81"/>
          <ac:spMkLst>
            <pc:docMk/>
            <pc:sldMk cId="14496988" sldId="287"/>
            <ac:spMk id="7" creationId="{E3E17355-D5B9-4BF5-8F58-D92ACBE3D7FF}"/>
          </ac:spMkLst>
        </pc:spChg>
        <pc:spChg chg="add">
          <ac:chgData name="Pavel" userId="24a2312c-7ef1-48c2-8029-43e5bfc9aacb" providerId="ADAL" clId="{25558F9A-EB3C-4966-8202-8854FEDDAA91}" dt="2020-11-01T17:38:36.784" v="81"/>
          <ac:spMkLst>
            <pc:docMk/>
            <pc:sldMk cId="14496988" sldId="287"/>
            <ac:spMk id="8" creationId="{75AB380A-CF21-4625-B35E-1478A6453039}"/>
          </ac:spMkLst>
        </pc:spChg>
        <pc:spChg chg="add">
          <ac:chgData name="Pavel" userId="24a2312c-7ef1-48c2-8029-43e5bfc9aacb" providerId="ADAL" clId="{25558F9A-EB3C-4966-8202-8854FEDDAA91}" dt="2020-11-01T17:39:28.707" v="82"/>
          <ac:spMkLst>
            <pc:docMk/>
            <pc:sldMk cId="14496988" sldId="287"/>
            <ac:spMk id="9" creationId="{30782E23-06EF-4B18-85DA-285C2E7B6F6C}"/>
          </ac:spMkLst>
        </pc:spChg>
        <pc:picChg chg="add">
          <ac:chgData name="Pavel" userId="24a2312c-7ef1-48c2-8029-43e5bfc9aacb" providerId="ADAL" clId="{25558F9A-EB3C-4966-8202-8854FEDDAA91}" dt="2020-11-01T16:30:37.342" v="7"/>
          <ac:picMkLst>
            <pc:docMk/>
            <pc:sldMk cId="14496988" sldId="287"/>
            <ac:picMk id="4" creationId="{490054B3-E029-456E-B114-8F684144AA7A}"/>
          </ac:picMkLst>
        </pc:picChg>
        <pc:picChg chg="add del">
          <ac:chgData name="Pavel" userId="24a2312c-7ef1-48c2-8029-43e5bfc9aacb" providerId="ADAL" clId="{25558F9A-EB3C-4966-8202-8854FEDDAA91}" dt="2020-11-01T16:32:26.364" v="10"/>
          <ac:picMkLst>
            <pc:docMk/>
            <pc:sldMk cId="14496988" sldId="287"/>
            <ac:picMk id="6" creationId="{2EEB7123-A76E-4551-8F36-41997BD4BB49}"/>
          </ac:picMkLst>
        </pc:picChg>
      </pc:sldChg>
      <pc:sldChg chg="addSp">
        <pc:chgData name="Pavel" userId="24a2312c-7ef1-48c2-8029-43e5bfc9aacb" providerId="ADAL" clId="{25558F9A-EB3C-4966-8202-8854FEDDAA91}" dt="2020-11-01T17:42:22.435" v="85"/>
        <pc:sldMkLst>
          <pc:docMk/>
          <pc:sldMk cId="1636378787" sldId="288"/>
        </pc:sldMkLst>
        <pc:spChg chg="add">
          <ac:chgData name="Pavel" userId="24a2312c-7ef1-48c2-8029-43e5bfc9aacb" providerId="ADAL" clId="{25558F9A-EB3C-4966-8202-8854FEDDAA91}" dt="2020-11-01T17:40:58.040" v="83"/>
          <ac:spMkLst>
            <pc:docMk/>
            <pc:sldMk cId="1636378787" sldId="288"/>
            <ac:spMk id="8" creationId="{6D6A8809-384A-44CE-B1C7-5FDB3C9E176B}"/>
          </ac:spMkLst>
        </pc:spChg>
        <pc:spChg chg="add">
          <ac:chgData name="Pavel" userId="24a2312c-7ef1-48c2-8029-43e5bfc9aacb" providerId="ADAL" clId="{25558F9A-EB3C-4966-8202-8854FEDDAA91}" dt="2020-11-01T17:40:58.040" v="83"/>
          <ac:spMkLst>
            <pc:docMk/>
            <pc:sldMk cId="1636378787" sldId="288"/>
            <ac:spMk id="9" creationId="{5591498F-0F89-4325-8AD7-C91A7354D5D6}"/>
          </ac:spMkLst>
        </pc:spChg>
        <pc:spChg chg="add">
          <ac:chgData name="Pavel" userId="24a2312c-7ef1-48c2-8029-43e5bfc9aacb" providerId="ADAL" clId="{25558F9A-EB3C-4966-8202-8854FEDDAA91}" dt="2020-11-01T17:42:14.177" v="84"/>
          <ac:spMkLst>
            <pc:docMk/>
            <pc:sldMk cId="1636378787" sldId="288"/>
            <ac:spMk id="10" creationId="{39595AAB-59DC-472A-8096-AAE5107075F6}"/>
          </ac:spMkLst>
        </pc:spChg>
        <pc:spChg chg="add">
          <ac:chgData name="Pavel" userId="24a2312c-7ef1-48c2-8029-43e5bfc9aacb" providerId="ADAL" clId="{25558F9A-EB3C-4966-8202-8854FEDDAA91}" dt="2020-11-01T17:42:22.435" v="85"/>
          <ac:spMkLst>
            <pc:docMk/>
            <pc:sldMk cId="1636378787" sldId="288"/>
            <ac:spMk id="11" creationId="{D765DAE1-F44B-4A6D-87D2-8E5C06074DD7}"/>
          </ac:spMkLst>
        </pc:spChg>
        <pc:picChg chg="add">
          <ac:chgData name="Pavel" userId="24a2312c-7ef1-48c2-8029-43e5bfc9aacb" providerId="ADAL" clId="{25558F9A-EB3C-4966-8202-8854FEDDAA91}" dt="2020-11-01T16:31:26.827" v="8"/>
          <ac:picMkLst>
            <pc:docMk/>
            <pc:sldMk cId="1636378787" sldId="288"/>
            <ac:picMk id="4" creationId="{820095F4-DCEE-4CE4-B72A-080CD51E95DE}"/>
          </ac:picMkLst>
        </pc:picChg>
        <pc:picChg chg="add">
          <ac:chgData name="Pavel" userId="24a2312c-7ef1-48c2-8029-43e5bfc9aacb" providerId="ADAL" clId="{25558F9A-EB3C-4966-8202-8854FEDDAA91}" dt="2020-11-01T16:32:27.776" v="11"/>
          <ac:picMkLst>
            <pc:docMk/>
            <pc:sldMk cId="1636378787" sldId="288"/>
            <ac:picMk id="6" creationId="{53104064-7C9D-4CC1-8786-52F3ABCFF42C}"/>
          </ac:picMkLst>
        </pc:picChg>
        <pc:picChg chg="add">
          <ac:chgData name="Pavel" userId="24a2312c-7ef1-48c2-8029-43e5bfc9aacb" providerId="ADAL" clId="{25558F9A-EB3C-4966-8202-8854FEDDAA91}" dt="2020-11-01T16:33:20.735" v="12"/>
          <ac:picMkLst>
            <pc:docMk/>
            <pc:sldMk cId="1636378787" sldId="288"/>
            <ac:picMk id="7" creationId="{AD486EE7-953A-4B07-B205-647A5B95F5B8}"/>
          </ac:picMkLst>
        </pc:picChg>
      </pc:sldChg>
      <pc:sldChg chg="addSp">
        <pc:chgData name="Pavel" userId="24a2312c-7ef1-48c2-8029-43e5bfc9aacb" providerId="ADAL" clId="{25558F9A-EB3C-4966-8202-8854FEDDAA91}" dt="2020-11-01T16:04:52.353" v="2"/>
        <pc:sldMkLst>
          <pc:docMk/>
          <pc:sldMk cId="4061282525" sldId="289"/>
        </pc:sldMkLst>
        <pc:picChg chg="add">
          <ac:chgData name="Pavel" userId="24a2312c-7ef1-48c2-8029-43e5bfc9aacb" providerId="ADAL" clId="{25558F9A-EB3C-4966-8202-8854FEDDAA91}" dt="2020-11-01T16:04:52.353" v="2"/>
          <ac:picMkLst>
            <pc:docMk/>
            <pc:sldMk cId="4061282525" sldId="289"/>
            <ac:picMk id="4" creationId="{B7CAE5D3-4128-41AC-BD36-8EF3B5D0873F}"/>
          </ac:picMkLst>
        </pc:picChg>
      </pc:sldChg>
      <pc:sldChg chg="addSp">
        <pc:chgData name="Pavel" userId="24a2312c-7ef1-48c2-8029-43e5bfc9aacb" providerId="ADAL" clId="{25558F9A-EB3C-4966-8202-8854FEDDAA91}" dt="2020-11-01T18:27:09.854" v="149"/>
        <pc:sldMkLst>
          <pc:docMk/>
          <pc:sldMk cId="2542895744" sldId="290"/>
        </pc:sldMkLst>
        <pc:spChg chg="add">
          <ac:chgData name="Pavel" userId="24a2312c-7ef1-48c2-8029-43e5bfc9aacb" providerId="ADAL" clId="{25558F9A-EB3C-4966-8202-8854FEDDAA91}" dt="2020-11-01T18:26:45.757" v="148"/>
          <ac:spMkLst>
            <pc:docMk/>
            <pc:sldMk cId="2542895744" sldId="290"/>
            <ac:spMk id="8" creationId="{49805668-C2E1-4250-9E46-A5E4AA99E46E}"/>
          </ac:spMkLst>
        </pc:spChg>
        <pc:spChg chg="add">
          <ac:chgData name="Pavel" userId="24a2312c-7ef1-48c2-8029-43e5bfc9aacb" providerId="ADAL" clId="{25558F9A-EB3C-4966-8202-8854FEDDAA91}" dt="2020-11-01T18:27:09.854" v="149"/>
          <ac:spMkLst>
            <pc:docMk/>
            <pc:sldMk cId="2542895744" sldId="290"/>
            <ac:spMk id="9" creationId="{695F9BC6-FCBD-4C24-92DD-8926272197B8}"/>
          </ac:spMkLst>
        </pc:spChg>
        <pc:picChg chg="add">
          <ac:chgData name="Pavel" userId="24a2312c-7ef1-48c2-8029-43e5bfc9aacb" providerId="ADAL" clId="{25558F9A-EB3C-4966-8202-8854FEDDAA91}" dt="2020-11-01T16:52:28.315" v="31"/>
          <ac:picMkLst>
            <pc:docMk/>
            <pc:sldMk cId="2542895744" sldId="290"/>
            <ac:picMk id="4" creationId="{A1B8CEEA-05A1-40AF-B500-5E6D9F525392}"/>
          </ac:picMkLst>
        </pc:picChg>
        <pc:picChg chg="add">
          <ac:chgData name="Pavel" userId="24a2312c-7ef1-48c2-8029-43e5bfc9aacb" providerId="ADAL" clId="{25558F9A-EB3C-4966-8202-8854FEDDAA91}" dt="2020-11-01T16:55:04.565" v="32"/>
          <ac:picMkLst>
            <pc:docMk/>
            <pc:sldMk cId="2542895744" sldId="290"/>
            <ac:picMk id="6" creationId="{05630AF9-F2B0-4F61-9086-B14F2DC06474}"/>
          </ac:picMkLst>
        </pc:picChg>
        <pc:picChg chg="add">
          <ac:chgData name="Pavel" userId="24a2312c-7ef1-48c2-8029-43e5bfc9aacb" providerId="ADAL" clId="{25558F9A-EB3C-4966-8202-8854FEDDAA91}" dt="2020-11-01T16:56:45.549" v="36"/>
          <ac:picMkLst>
            <pc:docMk/>
            <pc:sldMk cId="2542895744" sldId="290"/>
            <ac:picMk id="7" creationId="{56B91DC0-8E3D-45E4-887B-497D1CECFC2F}"/>
          </ac:picMkLst>
        </pc:picChg>
      </pc:sldChg>
      <pc:sldChg chg="addSp">
        <pc:chgData name="Pavel" userId="24a2312c-7ef1-48c2-8029-43e5bfc9aacb" providerId="ADAL" clId="{25558F9A-EB3C-4966-8202-8854FEDDAA91}" dt="2020-11-01T17:31:52.904" v="73"/>
        <pc:sldMkLst>
          <pc:docMk/>
          <pc:sldMk cId="693973132" sldId="291"/>
        </pc:sldMkLst>
        <pc:spChg chg="add">
          <ac:chgData name="Pavel" userId="24a2312c-7ef1-48c2-8029-43e5bfc9aacb" providerId="ADAL" clId="{25558F9A-EB3C-4966-8202-8854FEDDAA91}" dt="2020-11-01T17:30:50.324" v="72"/>
          <ac:spMkLst>
            <pc:docMk/>
            <pc:sldMk cId="693973132" sldId="291"/>
            <ac:spMk id="6" creationId="{A0716DE3-3D98-4FC7-A793-7346795C12F8}"/>
          </ac:spMkLst>
        </pc:spChg>
        <pc:spChg chg="add">
          <ac:chgData name="Pavel" userId="24a2312c-7ef1-48c2-8029-43e5bfc9aacb" providerId="ADAL" clId="{25558F9A-EB3C-4966-8202-8854FEDDAA91}" dt="2020-11-01T17:30:50.324" v="72"/>
          <ac:spMkLst>
            <pc:docMk/>
            <pc:sldMk cId="693973132" sldId="291"/>
            <ac:spMk id="7" creationId="{36E0C779-AF05-42E3-B0E9-EC33AE866F15}"/>
          </ac:spMkLst>
        </pc:spChg>
        <pc:spChg chg="add">
          <ac:chgData name="Pavel" userId="24a2312c-7ef1-48c2-8029-43e5bfc9aacb" providerId="ADAL" clId="{25558F9A-EB3C-4966-8202-8854FEDDAA91}" dt="2020-11-01T17:31:52.904" v="73"/>
          <ac:spMkLst>
            <pc:docMk/>
            <pc:sldMk cId="693973132" sldId="291"/>
            <ac:spMk id="8" creationId="{17316077-6EF6-49B0-83E9-E64C1B4F0957}"/>
          </ac:spMkLst>
        </pc:spChg>
        <pc:picChg chg="add">
          <ac:chgData name="Pavel" userId="24a2312c-7ef1-48c2-8029-43e5bfc9aacb" providerId="ADAL" clId="{25558F9A-EB3C-4966-8202-8854FEDDAA91}" dt="2020-11-01T16:06:05.234" v="4"/>
          <ac:picMkLst>
            <pc:docMk/>
            <pc:sldMk cId="693973132" sldId="291"/>
            <ac:picMk id="4" creationId="{29CA6C2E-6162-4AC4-AB68-80E04B5C7117}"/>
          </ac:picMkLst>
        </pc:picChg>
      </pc:sldChg>
      <pc:sldChg chg="addSp">
        <pc:chgData name="Pavel" userId="24a2312c-7ef1-48c2-8029-43e5bfc9aacb" providerId="ADAL" clId="{25558F9A-EB3C-4966-8202-8854FEDDAA91}" dt="2020-11-01T17:45:45.265" v="89"/>
        <pc:sldMkLst>
          <pc:docMk/>
          <pc:sldMk cId="1650515665" sldId="292"/>
        </pc:sldMkLst>
        <pc:spChg chg="add">
          <ac:chgData name="Pavel" userId="24a2312c-7ef1-48c2-8029-43e5bfc9aacb" providerId="ADAL" clId="{25558F9A-EB3C-4966-8202-8854FEDDAA91}" dt="2020-11-01T17:43:23.222" v="86"/>
          <ac:spMkLst>
            <pc:docMk/>
            <pc:sldMk cId="1650515665" sldId="292"/>
            <ac:spMk id="7" creationId="{CC63ADFA-9D0B-4675-8794-735F83C08E76}"/>
          </ac:spMkLst>
        </pc:spChg>
        <pc:spChg chg="add">
          <ac:chgData name="Pavel" userId="24a2312c-7ef1-48c2-8029-43e5bfc9aacb" providerId="ADAL" clId="{25558F9A-EB3C-4966-8202-8854FEDDAA91}" dt="2020-11-01T17:43:23.222" v="86"/>
          <ac:spMkLst>
            <pc:docMk/>
            <pc:sldMk cId="1650515665" sldId="292"/>
            <ac:spMk id="8" creationId="{CEECB660-37A1-4905-B518-13104159CCF4}"/>
          </ac:spMkLst>
        </pc:spChg>
        <pc:spChg chg="add">
          <ac:chgData name="Pavel" userId="24a2312c-7ef1-48c2-8029-43e5bfc9aacb" providerId="ADAL" clId="{25558F9A-EB3C-4966-8202-8854FEDDAA91}" dt="2020-11-01T17:45:06.289" v="87"/>
          <ac:spMkLst>
            <pc:docMk/>
            <pc:sldMk cId="1650515665" sldId="292"/>
            <ac:spMk id="9" creationId="{3ADEE0F9-007D-4193-8DD8-4CC64BB7DF2B}"/>
          </ac:spMkLst>
        </pc:spChg>
        <pc:spChg chg="add">
          <ac:chgData name="Pavel" userId="24a2312c-7ef1-48c2-8029-43e5bfc9aacb" providerId="ADAL" clId="{25558F9A-EB3C-4966-8202-8854FEDDAA91}" dt="2020-11-01T17:45:38.999" v="88"/>
          <ac:spMkLst>
            <pc:docMk/>
            <pc:sldMk cId="1650515665" sldId="292"/>
            <ac:spMk id="10" creationId="{2CE7874E-9482-4143-812F-452089E43C6A}"/>
          </ac:spMkLst>
        </pc:spChg>
        <pc:spChg chg="add">
          <ac:chgData name="Pavel" userId="24a2312c-7ef1-48c2-8029-43e5bfc9aacb" providerId="ADAL" clId="{25558F9A-EB3C-4966-8202-8854FEDDAA91}" dt="2020-11-01T17:45:45.265" v="89"/>
          <ac:spMkLst>
            <pc:docMk/>
            <pc:sldMk cId="1650515665" sldId="292"/>
            <ac:spMk id="11" creationId="{92E9D034-29E6-45AB-BC68-C73398F6668F}"/>
          </ac:spMkLst>
        </pc:spChg>
        <pc:picChg chg="add">
          <ac:chgData name="Pavel" userId="24a2312c-7ef1-48c2-8029-43e5bfc9aacb" providerId="ADAL" clId="{25558F9A-EB3C-4966-8202-8854FEDDAA91}" dt="2020-11-01T16:34:31.403" v="13"/>
          <ac:picMkLst>
            <pc:docMk/>
            <pc:sldMk cId="1650515665" sldId="292"/>
            <ac:picMk id="4" creationId="{1215F47E-5349-4767-84FF-32A50C4D9795}"/>
          </ac:picMkLst>
        </pc:picChg>
        <pc:picChg chg="add">
          <ac:chgData name="Pavel" userId="24a2312c-7ef1-48c2-8029-43e5bfc9aacb" providerId="ADAL" clId="{25558F9A-EB3C-4966-8202-8854FEDDAA91}" dt="2020-11-01T16:34:37" v="14"/>
          <ac:picMkLst>
            <pc:docMk/>
            <pc:sldMk cId="1650515665" sldId="292"/>
            <ac:picMk id="6" creationId="{F78596C6-693D-4E33-8EB5-6626D1352CC7}"/>
          </ac:picMkLst>
        </pc:picChg>
      </pc:sldChg>
      <pc:sldChg chg="addSp delSp">
        <pc:chgData name="Pavel" userId="24a2312c-7ef1-48c2-8029-43e5bfc9aacb" providerId="ADAL" clId="{25558F9A-EB3C-4966-8202-8854FEDDAA91}" dt="2020-11-01T17:53:12.213" v="104"/>
        <pc:sldMkLst>
          <pc:docMk/>
          <pc:sldMk cId="1030098915" sldId="293"/>
        </pc:sldMkLst>
        <pc:spChg chg="add del">
          <ac:chgData name="Pavel" userId="24a2312c-7ef1-48c2-8029-43e5bfc9aacb" providerId="ADAL" clId="{25558F9A-EB3C-4966-8202-8854FEDDAA91}" dt="2020-11-01T17:53:09.827" v="102"/>
          <ac:spMkLst>
            <pc:docMk/>
            <pc:sldMk cId="1030098915" sldId="293"/>
            <ac:spMk id="6" creationId="{87C16699-9433-48A5-A59B-213D9006AD65}"/>
          </ac:spMkLst>
        </pc:spChg>
        <pc:spChg chg="add del">
          <ac:chgData name="Pavel" userId="24a2312c-7ef1-48c2-8029-43e5bfc9aacb" providerId="ADAL" clId="{25558F9A-EB3C-4966-8202-8854FEDDAA91}" dt="2020-11-01T17:53:09.827" v="102"/>
          <ac:spMkLst>
            <pc:docMk/>
            <pc:sldMk cId="1030098915" sldId="293"/>
            <ac:spMk id="7" creationId="{3E76B6B5-CD64-4501-AB8D-15E1568B7A44}"/>
          </ac:spMkLst>
        </pc:spChg>
        <pc:spChg chg="add">
          <ac:chgData name="Pavel" userId="24a2312c-7ef1-48c2-8029-43e5bfc9aacb" providerId="ADAL" clId="{25558F9A-EB3C-4966-8202-8854FEDDAA91}" dt="2020-11-01T17:52:24.431" v="101"/>
          <ac:spMkLst>
            <pc:docMk/>
            <pc:sldMk cId="1030098915" sldId="293"/>
            <ac:spMk id="8" creationId="{75B29A30-ECFE-4EE9-901B-CFA1E755517B}"/>
          </ac:spMkLst>
        </pc:spChg>
        <pc:spChg chg="add">
          <ac:chgData name="Pavel" userId="24a2312c-7ef1-48c2-8029-43e5bfc9aacb" providerId="ADAL" clId="{25558F9A-EB3C-4966-8202-8854FEDDAA91}" dt="2020-11-01T17:52:24.431" v="101"/>
          <ac:spMkLst>
            <pc:docMk/>
            <pc:sldMk cId="1030098915" sldId="293"/>
            <ac:spMk id="9" creationId="{9F22A11B-AFCB-4B7F-ACA9-63B375B1DF7B}"/>
          </ac:spMkLst>
        </pc:spChg>
        <pc:spChg chg="add">
          <ac:chgData name="Pavel" userId="24a2312c-7ef1-48c2-8029-43e5bfc9aacb" providerId="ADAL" clId="{25558F9A-EB3C-4966-8202-8854FEDDAA91}" dt="2020-11-01T17:53:11.501" v="103"/>
          <ac:spMkLst>
            <pc:docMk/>
            <pc:sldMk cId="1030098915" sldId="293"/>
            <ac:spMk id="10" creationId="{AD73940E-6785-464D-810F-A45627106C8A}"/>
          </ac:spMkLst>
        </pc:spChg>
        <pc:spChg chg="add">
          <ac:chgData name="Pavel" userId="24a2312c-7ef1-48c2-8029-43e5bfc9aacb" providerId="ADAL" clId="{25558F9A-EB3C-4966-8202-8854FEDDAA91}" dt="2020-11-01T17:53:11.501" v="103"/>
          <ac:spMkLst>
            <pc:docMk/>
            <pc:sldMk cId="1030098915" sldId="293"/>
            <ac:spMk id="11" creationId="{49CDB596-8E7C-4BFA-A971-13CFEEE3CA01}"/>
          </ac:spMkLst>
        </pc:spChg>
        <pc:spChg chg="add">
          <ac:chgData name="Pavel" userId="24a2312c-7ef1-48c2-8029-43e5bfc9aacb" providerId="ADAL" clId="{25558F9A-EB3C-4966-8202-8854FEDDAA91}" dt="2020-11-01T17:53:12.213" v="104"/>
          <ac:spMkLst>
            <pc:docMk/>
            <pc:sldMk cId="1030098915" sldId="293"/>
            <ac:spMk id="12" creationId="{66F7DAB0-D694-4A44-9461-6AFEC4105322}"/>
          </ac:spMkLst>
        </pc:spChg>
        <pc:spChg chg="add">
          <ac:chgData name="Pavel" userId="24a2312c-7ef1-48c2-8029-43e5bfc9aacb" providerId="ADAL" clId="{25558F9A-EB3C-4966-8202-8854FEDDAA91}" dt="2020-11-01T17:53:12.213" v="104"/>
          <ac:spMkLst>
            <pc:docMk/>
            <pc:sldMk cId="1030098915" sldId="293"/>
            <ac:spMk id="13" creationId="{BD728ED4-7279-4648-9ADF-FC92359A540F}"/>
          </ac:spMkLst>
        </pc:spChg>
        <pc:picChg chg="add">
          <ac:chgData name="Pavel" userId="24a2312c-7ef1-48c2-8029-43e5bfc9aacb" providerId="ADAL" clId="{25558F9A-EB3C-4966-8202-8854FEDDAA91}" dt="2020-11-01T16:36:12.191" v="16"/>
          <ac:picMkLst>
            <pc:docMk/>
            <pc:sldMk cId="1030098915" sldId="293"/>
            <ac:picMk id="4" creationId="{28DD54EC-FFD8-4C74-BAA4-97B75B4871A1}"/>
          </ac:picMkLst>
        </pc:picChg>
      </pc:sldChg>
      <pc:sldChg chg="addSp">
        <pc:chgData name="Pavel" userId="24a2312c-7ef1-48c2-8029-43e5bfc9aacb" providerId="ADAL" clId="{25558F9A-EB3C-4966-8202-8854FEDDAA91}" dt="2020-11-01T17:57:47.865" v="111"/>
        <pc:sldMkLst>
          <pc:docMk/>
          <pc:sldMk cId="3359535174" sldId="294"/>
        </pc:sldMkLst>
        <pc:spChg chg="add">
          <ac:chgData name="Pavel" userId="24a2312c-7ef1-48c2-8029-43e5bfc9aacb" providerId="ADAL" clId="{25558F9A-EB3C-4966-8202-8854FEDDAA91}" dt="2020-11-01T17:56:08.449" v="108"/>
          <ac:spMkLst>
            <pc:docMk/>
            <pc:sldMk cId="3359535174" sldId="294"/>
            <ac:spMk id="7" creationId="{FC393055-633C-46C0-B3ED-772171F54EC9}"/>
          </ac:spMkLst>
        </pc:spChg>
        <pc:spChg chg="add">
          <ac:chgData name="Pavel" userId="24a2312c-7ef1-48c2-8029-43e5bfc9aacb" providerId="ADAL" clId="{25558F9A-EB3C-4966-8202-8854FEDDAA91}" dt="2020-11-01T17:56:08.449" v="108"/>
          <ac:spMkLst>
            <pc:docMk/>
            <pc:sldMk cId="3359535174" sldId="294"/>
            <ac:spMk id="8" creationId="{CBF36AD4-8FFA-4882-89DA-98D5E9D07D70}"/>
          </ac:spMkLst>
        </pc:spChg>
        <pc:spChg chg="add">
          <ac:chgData name="Pavel" userId="24a2312c-7ef1-48c2-8029-43e5bfc9aacb" providerId="ADAL" clId="{25558F9A-EB3C-4966-8202-8854FEDDAA91}" dt="2020-11-01T17:57:08.086" v="109"/>
          <ac:spMkLst>
            <pc:docMk/>
            <pc:sldMk cId="3359535174" sldId="294"/>
            <ac:spMk id="9" creationId="{2CAE67B0-5984-4586-BDDE-24307C86CE3C}"/>
          </ac:spMkLst>
        </pc:spChg>
        <pc:spChg chg="add">
          <ac:chgData name="Pavel" userId="24a2312c-7ef1-48c2-8029-43e5bfc9aacb" providerId="ADAL" clId="{25558F9A-EB3C-4966-8202-8854FEDDAA91}" dt="2020-11-01T17:57:21.677" v="110"/>
          <ac:spMkLst>
            <pc:docMk/>
            <pc:sldMk cId="3359535174" sldId="294"/>
            <ac:spMk id="10" creationId="{7A83CFB2-7385-4293-8EE1-152475E15E3F}"/>
          </ac:spMkLst>
        </pc:spChg>
        <pc:spChg chg="add">
          <ac:chgData name="Pavel" userId="24a2312c-7ef1-48c2-8029-43e5bfc9aacb" providerId="ADAL" clId="{25558F9A-EB3C-4966-8202-8854FEDDAA91}" dt="2020-11-01T17:57:47.865" v="111"/>
          <ac:spMkLst>
            <pc:docMk/>
            <pc:sldMk cId="3359535174" sldId="294"/>
            <ac:spMk id="11" creationId="{C5FA7CD6-6BAF-4F71-B137-A34C32263E90}"/>
          </ac:spMkLst>
        </pc:spChg>
        <pc:picChg chg="add">
          <ac:chgData name="Pavel" userId="24a2312c-7ef1-48c2-8029-43e5bfc9aacb" providerId="ADAL" clId="{25558F9A-EB3C-4966-8202-8854FEDDAA91}" dt="2020-11-01T16:37:51.919" v="18"/>
          <ac:picMkLst>
            <pc:docMk/>
            <pc:sldMk cId="3359535174" sldId="294"/>
            <ac:picMk id="4" creationId="{41C3E976-73CB-48BB-A6D8-7E7E2DA05E3B}"/>
          </ac:picMkLst>
        </pc:picChg>
        <pc:picChg chg="add">
          <ac:chgData name="Pavel" userId="24a2312c-7ef1-48c2-8029-43e5bfc9aacb" providerId="ADAL" clId="{25558F9A-EB3C-4966-8202-8854FEDDAA91}" dt="2020-11-01T16:39:26.915" v="19"/>
          <ac:picMkLst>
            <pc:docMk/>
            <pc:sldMk cId="3359535174" sldId="294"/>
            <ac:picMk id="6" creationId="{70923580-DBBF-4DF9-B246-55344A016673}"/>
          </ac:picMkLst>
        </pc:picChg>
      </pc:sldChg>
      <pc:sldChg chg="addSp">
        <pc:chgData name="Pavel" userId="24a2312c-7ef1-48c2-8029-43e5bfc9aacb" providerId="ADAL" clId="{25558F9A-EB3C-4966-8202-8854FEDDAA91}" dt="2020-11-01T18:34:36.415" v="155"/>
        <pc:sldMkLst>
          <pc:docMk/>
          <pc:sldMk cId="1432385787" sldId="295"/>
        </pc:sldMkLst>
        <pc:spChg chg="add">
          <ac:chgData name="Pavel" userId="24a2312c-7ef1-48c2-8029-43e5bfc9aacb" providerId="ADAL" clId="{25558F9A-EB3C-4966-8202-8854FEDDAA91}" dt="2020-11-01T18:34:36.415" v="155"/>
          <ac:spMkLst>
            <pc:docMk/>
            <pc:sldMk cId="1432385787" sldId="295"/>
            <ac:spMk id="6" creationId="{C28C339F-0D0D-4497-A924-A3ABB772897A}"/>
          </ac:spMkLst>
        </pc:spChg>
        <pc:picChg chg="add">
          <ac:chgData name="Pavel" userId="24a2312c-7ef1-48c2-8029-43e5bfc9aacb" providerId="ADAL" clId="{25558F9A-EB3C-4966-8202-8854FEDDAA91}" dt="2020-11-01T16:59:47.299" v="38"/>
          <ac:picMkLst>
            <pc:docMk/>
            <pc:sldMk cId="1432385787" sldId="295"/>
            <ac:picMk id="4" creationId="{745353D2-F27E-4ACE-AF23-2940C05BB1E1}"/>
          </ac:picMkLst>
        </pc:picChg>
      </pc:sldChg>
      <pc:sldChg chg="addSp">
        <pc:chgData name="Pavel" userId="24a2312c-7ef1-48c2-8029-43e5bfc9aacb" providerId="ADAL" clId="{25558F9A-EB3C-4966-8202-8854FEDDAA91}" dt="2020-11-01T18:00:20.909" v="115"/>
        <pc:sldMkLst>
          <pc:docMk/>
          <pc:sldMk cId="2261794232" sldId="296"/>
        </pc:sldMkLst>
        <pc:spChg chg="add">
          <ac:chgData name="Pavel" userId="24a2312c-7ef1-48c2-8029-43e5bfc9aacb" providerId="ADAL" clId="{25558F9A-EB3C-4966-8202-8854FEDDAA91}" dt="2020-11-01T17:58:09.738" v="112"/>
          <ac:spMkLst>
            <pc:docMk/>
            <pc:sldMk cId="2261794232" sldId="296"/>
            <ac:spMk id="6" creationId="{A60EEB76-6DDE-415D-8D6E-7F014317B83E}"/>
          </ac:spMkLst>
        </pc:spChg>
        <pc:spChg chg="add">
          <ac:chgData name="Pavel" userId="24a2312c-7ef1-48c2-8029-43e5bfc9aacb" providerId="ADAL" clId="{25558F9A-EB3C-4966-8202-8854FEDDAA91}" dt="2020-11-01T17:58:09.738" v="112"/>
          <ac:spMkLst>
            <pc:docMk/>
            <pc:sldMk cId="2261794232" sldId="296"/>
            <ac:spMk id="7" creationId="{C6AB0DE8-6C10-452A-9FBF-5B5C0B4640A3}"/>
          </ac:spMkLst>
        </pc:spChg>
        <pc:spChg chg="add">
          <ac:chgData name="Pavel" userId="24a2312c-7ef1-48c2-8029-43e5bfc9aacb" providerId="ADAL" clId="{25558F9A-EB3C-4966-8202-8854FEDDAA91}" dt="2020-11-01T17:59:02.944" v="113"/>
          <ac:spMkLst>
            <pc:docMk/>
            <pc:sldMk cId="2261794232" sldId="296"/>
            <ac:spMk id="8" creationId="{EFD9BC8C-4DA3-41C8-9142-D1BB0A3B39F4}"/>
          </ac:spMkLst>
        </pc:spChg>
        <pc:spChg chg="add">
          <ac:chgData name="Pavel" userId="24a2312c-7ef1-48c2-8029-43e5bfc9aacb" providerId="ADAL" clId="{25558F9A-EB3C-4966-8202-8854FEDDAA91}" dt="2020-11-01T17:59:43.483" v="114"/>
          <ac:spMkLst>
            <pc:docMk/>
            <pc:sldMk cId="2261794232" sldId="296"/>
            <ac:spMk id="9" creationId="{ED1BFCA3-9EFD-480F-8B6A-B8CE4426C8DA}"/>
          </ac:spMkLst>
        </pc:spChg>
        <pc:spChg chg="add">
          <ac:chgData name="Pavel" userId="24a2312c-7ef1-48c2-8029-43e5bfc9aacb" providerId="ADAL" clId="{25558F9A-EB3C-4966-8202-8854FEDDAA91}" dt="2020-11-01T18:00:20.909" v="115"/>
          <ac:spMkLst>
            <pc:docMk/>
            <pc:sldMk cId="2261794232" sldId="296"/>
            <ac:spMk id="10" creationId="{B4521BBC-2F02-4411-A041-4B5C8211022D}"/>
          </ac:spMkLst>
        </pc:spChg>
        <pc:spChg chg="add">
          <ac:chgData name="Pavel" userId="24a2312c-7ef1-48c2-8029-43e5bfc9aacb" providerId="ADAL" clId="{25558F9A-EB3C-4966-8202-8854FEDDAA91}" dt="2020-11-01T18:00:20.909" v="115"/>
          <ac:spMkLst>
            <pc:docMk/>
            <pc:sldMk cId="2261794232" sldId="296"/>
            <ac:spMk id="11" creationId="{DDD639EF-FFFF-428B-B454-8B49FC0F1AFF}"/>
          </ac:spMkLst>
        </pc:spChg>
        <pc:picChg chg="add">
          <ac:chgData name="Pavel" userId="24a2312c-7ef1-48c2-8029-43e5bfc9aacb" providerId="ADAL" clId="{25558F9A-EB3C-4966-8202-8854FEDDAA91}" dt="2020-11-01T16:40:18.821" v="20"/>
          <ac:picMkLst>
            <pc:docMk/>
            <pc:sldMk cId="2261794232" sldId="296"/>
            <ac:picMk id="4" creationId="{9BB7E42D-43BB-409E-98CB-11AB0A77A5C0}"/>
          </ac:picMkLst>
        </pc:picChg>
      </pc:sldChg>
      <pc:sldChg chg="addSp">
        <pc:chgData name="Pavel" userId="24a2312c-7ef1-48c2-8029-43e5bfc9aacb" providerId="ADAL" clId="{25558F9A-EB3C-4966-8202-8854FEDDAA91}" dt="2020-11-01T17:48:18.346" v="99"/>
        <pc:sldMkLst>
          <pc:docMk/>
          <pc:sldMk cId="1380490140" sldId="297"/>
        </pc:sldMkLst>
        <pc:spChg chg="add">
          <ac:chgData name="Pavel" userId="24a2312c-7ef1-48c2-8029-43e5bfc9aacb" providerId="ADAL" clId="{25558F9A-EB3C-4966-8202-8854FEDDAA91}" dt="2020-11-01T17:46:53.779" v="90"/>
          <ac:spMkLst>
            <pc:docMk/>
            <pc:sldMk cId="1380490140" sldId="297"/>
            <ac:spMk id="6" creationId="{645AE1BA-9226-4AE8-9A56-90D048C04E9F}"/>
          </ac:spMkLst>
        </pc:spChg>
        <pc:spChg chg="add">
          <ac:chgData name="Pavel" userId="24a2312c-7ef1-48c2-8029-43e5bfc9aacb" providerId="ADAL" clId="{25558F9A-EB3C-4966-8202-8854FEDDAA91}" dt="2020-11-01T17:46:53.779" v="90"/>
          <ac:spMkLst>
            <pc:docMk/>
            <pc:sldMk cId="1380490140" sldId="297"/>
            <ac:spMk id="7" creationId="{FD87E312-160A-4CEF-B364-263A7B420186}"/>
          </ac:spMkLst>
        </pc:spChg>
        <pc:spChg chg="add">
          <ac:chgData name="Pavel" userId="24a2312c-7ef1-48c2-8029-43e5bfc9aacb" providerId="ADAL" clId="{25558F9A-EB3C-4966-8202-8854FEDDAA91}" dt="2020-11-01T17:47:03.038" v="91"/>
          <ac:spMkLst>
            <pc:docMk/>
            <pc:sldMk cId="1380490140" sldId="297"/>
            <ac:spMk id="8" creationId="{35C6605F-F7B6-4B63-BC86-A555E43251A0}"/>
          </ac:spMkLst>
        </pc:spChg>
        <pc:spChg chg="add">
          <ac:chgData name="Pavel" userId="24a2312c-7ef1-48c2-8029-43e5bfc9aacb" providerId="ADAL" clId="{25558F9A-EB3C-4966-8202-8854FEDDAA91}" dt="2020-11-01T17:47:03.831" v="92"/>
          <ac:spMkLst>
            <pc:docMk/>
            <pc:sldMk cId="1380490140" sldId="297"/>
            <ac:spMk id="9" creationId="{CA457137-3875-4A39-B3F3-76AAF1F91C0C}"/>
          </ac:spMkLst>
        </pc:spChg>
        <pc:spChg chg="add">
          <ac:chgData name="Pavel" userId="24a2312c-7ef1-48c2-8029-43e5bfc9aacb" providerId="ADAL" clId="{25558F9A-EB3C-4966-8202-8854FEDDAA91}" dt="2020-11-01T17:47:04.074" v="93"/>
          <ac:spMkLst>
            <pc:docMk/>
            <pc:sldMk cId="1380490140" sldId="297"/>
            <ac:spMk id="10" creationId="{7AF4035B-CFA5-4419-83F6-5F934D2D0303}"/>
          </ac:spMkLst>
        </pc:spChg>
        <pc:spChg chg="add">
          <ac:chgData name="Pavel" userId="24a2312c-7ef1-48c2-8029-43e5bfc9aacb" providerId="ADAL" clId="{25558F9A-EB3C-4966-8202-8854FEDDAA91}" dt="2020-11-01T17:47:04.241" v="94"/>
          <ac:spMkLst>
            <pc:docMk/>
            <pc:sldMk cId="1380490140" sldId="297"/>
            <ac:spMk id="11" creationId="{A91ED213-3C58-410A-B532-AF99227D1EC8}"/>
          </ac:spMkLst>
        </pc:spChg>
        <pc:spChg chg="add">
          <ac:chgData name="Pavel" userId="24a2312c-7ef1-48c2-8029-43e5bfc9aacb" providerId="ADAL" clId="{25558F9A-EB3C-4966-8202-8854FEDDAA91}" dt="2020-11-01T17:48:01.664" v="95"/>
          <ac:spMkLst>
            <pc:docMk/>
            <pc:sldMk cId="1380490140" sldId="297"/>
            <ac:spMk id="12" creationId="{EC16340B-3F39-4FF0-84EA-3C2FAFD0A07C}"/>
          </ac:spMkLst>
        </pc:spChg>
        <pc:spChg chg="add">
          <ac:chgData name="Pavel" userId="24a2312c-7ef1-48c2-8029-43e5bfc9aacb" providerId="ADAL" clId="{25558F9A-EB3C-4966-8202-8854FEDDAA91}" dt="2020-11-01T17:48:16.988" v="96"/>
          <ac:spMkLst>
            <pc:docMk/>
            <pc:sldMk cId="1380490140" sldId="297"/>
            <ac:spMk id="13" creationId="{FE96D3F6-B5F5-4068-AF26-C29218C72131}"/>
          </ac:spMkLst>
        </pc:spChg>
        <pc:spChg chg="add">
          <ac:chgData name="Pavel" userId="24a2312c-7ef1-48c2-8029-43e5bfc9aacb" providerId="ADAL" clId="{25558F9A-EB3C-4966-8202-8854FEDDAA91}" dt="2020-11-01T17:48:17.586" v="97"/>
          <ac:spMkLst>
            <pc:docMk/>
            <pc:sldMk cId="1380490140" sldId="297"/>
            <ac:spMk id="14" creationId="{2B2FC141-035C-47CE-8B32-7C7038649CC7}"/>
          </ac:spMkLst>
        </pc:spChg>
        <pc:spChg chg="add">
          <ac:chgData name="Pavel" userId="24a2312c-7ef1-48c2-8029-43e5bfc9aacb" providerId="ADAL" clId="{25558F9A-EB3C-4966-8202-8854FEDDAA91}" dt="2020-11-01T17:48:17.792" v="98"/>
          <ac:spMkLst>
            <pc:docMk/>
            <pc:sldMk cId="1380490140" sldId="297"/>
            <ac:spMk id="15" creationId="{CBD8E5DD-F006-444B-9316-F5082C7EBA3E}"/>
          </ac:spMkLst>
        </pc:spChg>
        <pc:spChg chg="add">
          <ac:chgData name="Pavel" userId="24a2312c-7ef1-48c2-8029-43e5bfc9aacb" providerId="ADAL" clId="{25558F9A-EB3C-4966-8202-8854FEDDAA91}" dt="2020-11-01T17:48:18.346" v="99"/>
          <ac:spMkLst>
            <pc:docMk/>
            <pc:sldMk cId="1380490140" sldId="297"/>
            <ac:spMk id="16" creationId="{F2DBF378-D1A7-4DA1-ABE3-0C465F8F57D4}"/>
          </ac:spMkLst>
        </pc:spChg>
        <pc:picChg chg="add">
          <ac:chgData name="Pavel" userId="24a2312c-7ef1-48c2-8029-43e5bfc9aacb" providerId="ADAL" clId="{25558F9A-EB3C-4966-8202-8854FEDDAA91}" dt="2020-11-01T16:35:31.009" v="15"/>
          <ac:picMkLst>
            <pc:docMk/>
            <pc:sldMk cId="1380490140" sldId="297"/>
            <ac:picMk id="4" creationId="{512F4153-F49A-4DC0-9E7B-FB3B2CDCA6D7}"/>
          </ac:picMkLst>
        </pc:picChg>
      </pc:sldChg>
      <pc:sldChg chg="addSp delSp">
        <pc:chgData name="Pavel" userId="24a2312c-7ef1-48c2-8029-43e5bfc9aacb" providerId="ADAL" clId="{25558F9A-EB3C-4966-8202-8854FEDDAA91}" dt="2020-11-01T18:12:52.543" v="134"/>
        <pc:sldMkLst>
          <pc:docMk/>
          <pc:sldMk cId="2206524179" sldId="298"/>
        </pc:sldMkLst>
        <pc:spChg chg="add">
          <ac:chgData name="Pavel" userId="24a2312c-7ef1-48c2-8029-43e5bfc9aacb" providerId="ADAL" clId="{25558F9A-EB3C-4966-8202-8854FEDDAA91}" dt="2020-11-01T18:10:02.953" v="127"/>
          <ac:spMkLst>
            <pc:docMk/>
            <pc:sldMk cId="2206524179" sldId="298"/>
            <ac:spMk id="7" creationId="{F1A8D965-E22A-433C-BC01-C6F6F085631F}"/>
          </ac:spMkLst>
        </pc:spChg>
        <pc:spChg chg="add">
          <ac:chgData name="Pavel" userId="24a2312c-7ef1-48c2-8029-43e5bfc9aacb" providerId="ADAL" clId="{25558F9A-EB3C-4966-8202-8854FEDDAA91}" dt="2020-11-01T18:10:02.953" v="127"/>
          <ac:spMkLst>
            <pc:docMk/>
            <pc:sldMk cId="2206524179" sldId="298"/>
            <ac:spMk id="8" creationId="{26DC25B0-66BF-4580-B312-9AA88A957A6A}"/>
          </ac:spMkLst>
        </pc:spChg>
        <pc:spChg chg="add">
          <ac:chgData name="Pavel" userId="24a2312c-7ef1-48c2-8029-43e5bfc9aacb" providerId="ADAL" clId="{25558F9A-EB3C-4966-8202-8854FEDDAA91}" dt="2020-11-01T18:10:08.605" v="128"/>
          <ac:spMkLst>
            <pc:docMk/>
            <pc:sldMk cId="2206524179" sldId="298"/>
            <ac:spMk id="9" creationId="{5DACA5B2-7A19-443D-9210-D45A04D21AD8}"/>
          </ac:spMkLst>
        </pc:spChg>
        <pc:spChg chg="add">
          <ac:chgData name="Pavel" userId="24a2312c-7ef1-48c2-8029-43e5bfc9aacb" providerId="ADAL" clId="{25558F9A-EB3C-4966-8202-8854FEDDAA91}" dt="2020-11-01T18:10:08.792" v="129"/>
          <ac:spMkLst>
            <pc:docMk/>
            <pc:sldMk cId="2206524179" sldId="298"/>
            <ac:spMk id="10" creationId="{BC1C9555-B717-4B33-99F7-A839FDD200FD}"/>
          </ac:spMkLst>
        </pc:spChg>
        <pc:spChg chg="add">
          <ac:chgData name="Pavel" userId="24a2312c-7ef1-48c2-8029-43e5bfc9aacb" providerId="ADAL" clId="{25558F9A-EB3C-4966-8202-8854FEDDAA91}" dt="2020-11-01T18:10:08.941" v="130"/>
          <ac:spMkLst>
            <pc:docMk/>
            <pc:sldMk cId="2206524179" sldId="298"/>
            <ac:spMk id="11" creationId="{6FF5DC9D-9A22-43BE-A9CF-595BAACE9788}"/>
          </ac:spMkLst>
        </pc:spChg>
        <pc:spChg chg="add">
          <ac:chgData name="Pavel" userId="24a2312c-7ef1-48c2-8029-43e5bfc9aacb" providerId="ADAL" clId="{25558F9A-EB3C-4966-8202-8854FEDDAA91}" dt="2020-11-01T18:11:10.742" v="131"/>
          <ac:spMkLst>
            <pc:docMk/>
            <pc:sldMk cId="2206524179" sldId="298"/>
            <ac:spMk id="12" creationId="{E62F5B2E-2B8D-4522-A8C1-19D068BDB530}"/>
          </ac:spMkLst>
        </pc:spChg>
        <pc:spChg chg="add">
          <ac:chgData name="Pavel" userId="24a2312c-7ef1-48c2-8029-43e5bfc9aacb" providerId="ADAL" clId="{25558F9A-EB3C-4966-8202-8854FEDDAA91}" dt="2020-11-01T18:12:08.870" v="132"/>
          <ac:spMkLst>
            <pc:docMk/>
            <pc:sldMk cId="2206524179" sldId="298"/>
            <ac:spMk id="13" creationId="{0478CDC2-9CCB-4D0A-B5C0-CC133EB431E3}"/>
          </ac:spMkLst>
        </pc:spChg>
        <pc:spChg chg="add">
          <ac:chgData name="Pavel" userId="24a2312c-7ef1-48c2-8029-43e5bfc9aacb" providerId="ADAL" clId="{25558F9A-EB3C-4966-8202-8854FEDDAA91}" dt="2020-11-01T18:12:39.185" v="133"/>
          <ac:spMkLst>
            <pc:docMk/>
            <pc:sldMk cId="2206524179" sldId="298"/>
            <ac:spMk id="14" creationId="{FDD752B1-084C-425C-B4FF-4C2EEBB51D1C}"/>
          </ac:spMkLst>
        </pc:spChg>
        <pc:spChg chg="add">
          <ac:chgData name="Pavel" userId="24a2312c-7ef1-48c2-8029-43e5bfc9aacb" providerId="ADAL" clId="{25558F9A-EB3C-4966-8202-8854FEDDAA91}" dt="2020-11-01T18:12:52.543" v="134"/>
          <ac:spMkLst>
            <pc:docMk/>
            <pc:sldMk cId="2206524179" sldId="298"/>
            <ac:spMk id="15" creationId="{C4BC8026-B6AE-4A16-952D-E81020B055CB}"/>
          </ac:spMkLst>
        </pc:spChg>
        <pc:picChg chg="add del">
          <ac:chgData name="Pavel" userId="24a2312c-7ef1-48c2-8029-43e5bfc9aacb" providerId="ADAL" clId="{25558F9A-EB3C-4966-8202-8854FEDDAA91}" dt="2020-11-01T17:19:17.847" v="51"/>
          <ac:picMkLst>
            <pc:docMk/>
            <pc:sldMk cId="2206524179" sldId="298"/>
            <ac:picMk id="4" creationId="{3199F25F-77E5-4FE9-B92E-C14B4B59CD11}"/>
          </ac:picMkLst>
        </pc:picChg>
        <pc:picChg chg="add">
          <ac:chgData name="Pavel" userId="24a2312c-7ef1-48c2-8029-43e5bfc9aacb" providerId="ADAL" clId="{25558F9A-EB3C-4966-8202-8854FEDDAA91}" dt="2020-11-01T18:09:52.143" v="126"/>
          <ac:picMkLst>
            <pc:docMk/>
            <pc:sldMk cId="2206524179" sldId="298"/>
            <ac:picMk id="6" creationId="{8F7B7CDD-21F8-4A5C-BFDE-A15FD4E9EB72}"/>
          </ac:picMkLst>
        </pc:picChg>
      </pc:sldChg>
      <pc:sldChg chg="addSp">
        <pc:chgData name="Pavel" userId="24a2312c-7ef1-48c2-8029-43e5bfc9aacb" providerId="ADAL" clId="{25558F9A-EB3C-4966-8202-8854FEDDAA91}" dt="2020-11-01T18:21:31.327" v="140"/>
        <pc:sldMkLst>
          <pc:docMk/>
          <pc:sldMk cId="3135334889" sldId="299"/>
        </pc:sldMkLst>
        <pc:spChg chg="add">
          <ac:chgData name="Pavel" userId="24a2312c-7ef1-48c2-8029-43e5bfc9aacb" providerId="ADAL" clId="{25558F9A-EB3C-4966-8202-8854FEDDAA91}" dt="2020-11-01T18:17:13.295" v="135"/>
          <ac:spMkLst>
            <pc:docMk/>
            <pc:sldMk cId="3135334889" sldId="299"/>
            <ac:spMk id="7" creationId="{DDB4D41A-11C6-4D43-8FEA-A649D8AF0476}"/>
          </ac:spMkLst>
        </pc:spChg>
        <pc:spChg chg="add">
          <ac:chgData name="Pavel" userId="24a2312c-7ef1-48c2-8029-43e5bfc9aacb" providerId="ADAL" clId="{25558F9A-EB3C-4966-8202-8854FEDDAA91}" dt="2020-11-01T18:18:05.117" v="136"/>
          <ac:spMkLst>
            <pc:docMk/>
            <pc:sldMk cId="3135334889" sldId="299"/>
            <ac:spMk id="8" creationId="{C39B2F06-D16A-4FCF-BB51-39BE539D3849}"/>
          </ac:spMkLst>
        </pc:spChg>
        <pc:spChg chg="add">
          <ac:chgData name="Pavel" userId="24a2312c-7ef1-48c2-8029-43e5bfc9aacb" providerId="ADAL" clId="{25558F9A-EB3C-4966-8202-8854FEDDAA91}" dt="2020-11-01T18:19:35.027" v="137"/>
          <ac:spMkLst>
            <pc:docMk/>
            <pc:sldMk cId="3135334889" sldId="299"/>
            <ac:spMk id="9" creationId="{0D834034-A062-4133-B127-B4449BAD9577}"/>
          </ac:spMkLst>
        </pc:spChg>
        <pc:spChg chg="add">
          <ac:chgData name="Pavel" userId="24a2312c-7ef1-48c2-8029-43e5bfc9aacb" providerId="ADAL" clId="{25558F9A-EB3C-4966-8202-8854FEDDAA91}" dt="2020-11-01T18:21:23.103" v="139"/>
          <ac:spMkLst>
            <pc:docMk/>
            <pc:sldMk cId="3135334889" sldId="299"/>
            <ac:spMk id="11" creationId="{A736C17A-BD35-43D8-AED6-217960BC4DE0}"/>
          </ac:spMkLst>
        </pc:spChg>
        <pc:spChg chg="add">
          <ac:chgData name="Pavel" userId="24a2312c-7ef1-48c2-8029-43e5bfc9aacb" providerId="ADAL" clId="{25558F9A-EB3C-4966-8202-8854FEDDAA91}" dt="2020-11-01T18:21:31.327" v="140"/>
          <ac:spMkLst>
            <pc:docMk/>
            <pc:sldMk cId="3135334889" sldId="299"/>
            <ac:spMk id="12" creationId="{9BF8E950-24E1-41B1-B5AA-8996E169E904}"/>
          </ac:spMkLst>
        </pc:spChg>
        <pc:picChg chg="add">
          <ac:chgData name="Pavel" userId="24a2312c-7ef1-48c2-8029-43e5bfc9aacb" providerId="ADAL" clId="{25558F9A-EB3C-4966-8202-8854FEDDAA91}" dt="2020-11-01T16:46:40.473" v="26"/>
          <ac:picMkLst>
            <pc:docMk/>
            <pc:sldMk cId="3135334889" sldId="299"/>
            <ac:picMk id="4" creationId="{52561506-D110-4DCF-B739-FFFD7D7AE2B1}"/>
          </ac:picMkLst>
        </pc:picChg>
        <pc:picChg chg="add">
          <ac:chgData name="Pavel" userId="24a2312c-7ef1-48c2-8029-43e5bfc9aacb" providerId="ADAL" clId="{25558F9A-EB3C-4966-8202-8854FEDDAA91}" dt="2020-11-01T16:47:13.210" v="27"/>
          <ac:picMkLst>
            <pc:docMk/>
            <pc:sldMk cId="3135334889" sldId="299"/>
            <ac:picMk id="6" creationId="{BB90659D-929F-4F97-9D0B-1FF5CD8840A8}"/>
          </ac:picMkLst>
        </pc:picChg>
        <pc:picChg chg="add">
          <ac:chgData name="Pavel" userId="24a2312c-7ef1-48c2-8029-43e5bfc9aacb" providerId="ADAL" clId="{25558F9A-EB3C-4966-8202-8854FEDDAA91}" dt="2020-11-01T18:20:32.265" v="138"/>
          <ac:picMkLst>
            <pc:docMk/>
            <pc:sldMk cId="3135334889" sldId="299"/>
            <ac:picMk id="10" creationId="{E3A1F638-BD03-4705-B7FD-EC045DCE46BF}"/>
          </ac:picMkLst>
        </pc:picChg>
      </pc:sldChg>
      <pc:sldChg chg="addSp">
        <pc:chgData name="Pavel" userId="24a2312c-7ef1-48c2-8029-43e5bfc9aacb" providerId="ADAL" clId="{25558F9A-EB3C-4966-8202-8854FEDDAA91}" dt="2020-11-01T17:02:49.856" v="40"/>
        <pc:sldMkLst>
          <pc:docMk/>
          <pc:sldMk cId="1683030043" sldId="300"/>
        </pc:sldMkLst>
        <pc:picChg chg="add">
          <ac:chgData name="Pavel" userId="24a2312c-7ef1-48c2-8029-43e5bfc9aacb" providerId="ADAL" clId="{25558F9A-EB3C-4966-8202-8854FEDDAA91}" dt="2020-11-01T17:02:06.544" v="39"/>
          <ac:picMkLst>
            <pc:docMk/>
            <pc:sldMk cId="1683030043" sldId="300"/>
            <ac:picMk id="4" creationId="{A4E8333F-9E0C-4C80-82CD-DF1A72357360}"/>
          </ac:picMkLst>
        </pc:picChg>
        <pc:picChg chg="add">
          <ac:chgData name="Pavel" userId="24a2312c-7ef1-48c2-8029-43e5bfc9aacb" providerId="ADAL" clId="{25558F9A-EB3C-4966-8202-8854FEDDAA91}" dt="2020-11-01T17:02:49.856" v="40"/>
          <ac:picMkLst>
            <pc:docMk/>
            <pc:sldMk cId="1683030043" sldId="300"/>
            <ac:picMk id="6" creationId="{5C2CBD08-B6D4-4696-9EE3-DF08B599D98B}"/>
          </ac:picMkLst>
        </pc:picChg>
      </pc:sldChg>
      <pc:sldChg chg="addSp">
        <pc:chgData name="Pavel" userId="24a2312c-7ef1-48c2-8029-43e5bfc9aacb" providerId="ADAL" clId="{25558F9A-EB3C-4966-8202-8854FEDDAA91}" dt="2020-11-01T17:04:00.288" v="41"/>
        <pc:sldMkLst>
          <pc:docMk/>
          <pc:sldMk cId="1365947727" sldId="301"/>
        </pc:sldMkLst>
        <pc:spChg chg="add">
          <ac:chgData name="Pavel" userId="24a2312c-7ef1-48c2-8029-43e5bfc9aacb" providerId="ADAL" clId="{25558F9A-EB3C-4966-8202-8854FEDDAA91}" dt="2020-11-01T17:04:00.288" v="41"/>
          <ac:spMkLst>
            <pc:docMk/>
            <pc:sldMk cId="1365947727" sldId="301"/>
            <ac:spMk id="6" creationId="{B93578B9-7995-4B63-A35F-3302F2A7460A}"/>
          </ac:spMkLst>
        </pc:spChg>
      </pc:sldChg>
      <pc:sldChg chg="addSp">
        <pc:chgData name="Pavel" userId="24a2312c-7ef1-48c2-8029-43e5bfc9aacb" providerId="ADAL" clId="{25558F9A-EB3C-4966-8202-8854FEDDAA91}" dt="2020-11-01T17:54:46.846" v="107"/>
        <pc:sldMkLst>
          <pc:docMk/>
          <pc:sldMk cId="2576546839" sldId="302"/>
        </pc:sldMkLst>
        <pc:spChg chg="add">
          <ac:chgData name="Pavel" userId="24a2312c-7ef1-48c2-8029-43e5bfc9aacb" providerId="ADAL" clId="{25558F9A-EB3C-4966-8202-8854FEDDAA91}" dt="2020-11-01T17:53:52.490" v="105"/>
          <ac:spMkLst>
            <pc:docMk/>
            <pc:sldMk cId="2576546839" sldId="302"/>
            <ac:spMk id="6" creationId="{D8DB888A-A51B-4459-B270-5DC0FDF80DEF}"/>
          </ac:spMkLst>
        </pc:spChg>
        <pc:spChg chg="add">
          <ac:chgData name="Pavel" userId="24a2312c-7ef1-48c2-8029-43e5bfc9aacb" providerId="ADAL" clId="{25558F9A-EB3C-4966-8202-8854FEDDAA91}" dt="2020-11-01T17:53:52.490" v="105"/>
          <ac:spMkLst>
            <pc:docMk/>
            <pc:sldMk cId="2576546839" sldId="302"/>
            <ac:spMk id="7" creationId="{A8698AEE-A382-40E5-A1F7-DE4F2F10FDFC}"/>
          </ac:spMkLst>
        </pc:spChg>
        <pc:spChg chg="add">
          <ac:chgData name="Pavel" userId="24a2312c-7ef1-48c2-8029-43e5bfc9aacb" providerId="ADAL" clId="{25558F9A-EB3C-4966-8202-8854FEDDAA91}" dt="2020-11-01T17:54:05.669" v="106"/>
          <ac:spMkLst>
            <pc:docMk/>
            <pc:sldMk cId="2576546839" sldId="302"/>
            <ac:spMk id="8" creationId="{4B14DE73-068E-4080-833E-BCCB0C22B39B}"/>
          </ac:spMkLst>
        </pc:spChg>
        <pc:spChg chg="add">
          <ac:chgData name="Pavel" userId="24a2312c-7ef1-48c2-8029-43e5bfc9aacb" providerId="ADAL" clId="{25558F9A-EB3C-4966-8202-8854FEDDAA91}" dt="2020-11-01T17:54:05.669" v="106"/>
          <ac:spMkLst>
            <pc:docMk/>
            <pc:sldMk cId="2576546839" sldId="302"/>
            <ac:spMk id="9" creationId="{9099BF57-A8C6-4B1F-A75D-240D02D762C5}"/>
          </ac:spMkLst>
        </pc:spChg>
        <pc:spChg chg="add">
          <ac:chgData name="Pavel" userId="24a2312c-7ef1-48c2-8029-43e5bfc9aacb" providerId="ADAL" clId="{25558F9A-EB3C-4966-8202-8854FEDDAA91}" dt="2020-11-01T17:54:46.846" v="107"/>
          <ac:spMkLst>
            <pc:docMk/>
            <pc:sldMk cId="2576546839" sldId="302"/>
            <ac:spMk id="10" creationId="{33D3C18D-9A1C-48D3-89DA-CAFC26851A1A}"/>
          </ac:spMkLst>
        </pc:spChg>
        <pc:spChg chg="add">
          <ac:chgData name="Pavel" userId="24a2312c-7ef1-48c2-8029-43e5bfc9aacb" providerId="ADAL" clId="{25558F9A-EB3C-4966-8202-8854FEDDAA91}" dt="2020-11-01T17:54:46.846" v="107"/>
          <ac:spMkLst>
            <pc:docMk/>
            <pc:sldMk cId="2576546839" sldId="302"/>
            <ac:spMk id="11" creationId="{3A46B633-9FED-4788-9738-D98C6A0A6C89}"/>
          </ac:spMkLst>
        </pc:spChg>
        <pc:picChg chg="add">
          <ac:chgData name="Pavel" userId="24a2312c-7ef1-48c2-8029-43e5bfc9aacb" providerId="ADAL" clId="{25558F9A-EB3C-4966-8202-8854FEDDAA91}" dt="2020-11-01T16:37:19.107" v="17"/>
          <ac:picMkLst>
            <pc:docMk/>
            <pc:sldMk cId="2576546839" sldId="302"/>
            <ac:picMk id="4" creationId="{4F37562F-705A-4120-8BAE-C9B72D4C60FF}"/>
          </ac:picMkLst>
        </pc:picChg>
      </pc:sldChg>
      <pc:sldChg chg="addSp">
        <pc:chgData name="Pavel" userId="24a2312c-7ef1-48c2-8029-43e5bfc9aacb" providerId="ADAL" clId="{25558F9A-EB3C-4966-8202-8854FEDDAA91}" dt="2020-11-01T18:07:19.423" v="125"/>
        <pc:sldMkLst>
          <pc:docMk/>
          <pc:sldMk cId="950985401" sldId="303"/>
        </pc:sldMkLst>
        <pc:spChg chg="add">
          <ac:chgData name="Pavel" userId="24a2312c-7ef1-48c2-8029-43e5bfc9aacb" providerId="ADAL" clId="{25558F9A-EB3C-4966-8202-8854FEDDAA91}" dt="2020-11-01T18:06:42.302" v="121"/>
          <ac:spMkLst>
            <pc:docMk/>
            <pc:sldMk cId="950985401" sldId="303"/>
            <ac:spMk id="10" creationId="{3E854C3B-49E1-4757-AA9A-4E06A673CB80}"/>
          </ac:spMkLst>
        </pc:spChg>
        <pc:spChg chg="add">
          <ac:chgData name="Pavel" userId="24a2312c-7ef1-48c2-8029-43e5bfc9aacb" providerId="ADAL" clId="{25558F9A-EB3C-4966-8202-8854FEDDAA91}" dt="2020-11-01T18:06:42.302" v="121"/>
          <ac:spMkLst>
            <pc:docMk/>
            <pc:sldMk cId="950985401" sldId="303"/>
            <ac:spMk id="11" creationId="{9D4DBBC3-4618-46F0-A8B7-DBCA4797A6C9}"/>
          </ac:spMkLst>
        </pc:spChg>
        <pc:spChg chg="add">
          <ac:chgData name="Pavel" userId="24a2312c-7ef1-48c2-8029-43e5bfc9aacb" providerId="ADAL" clId="{25558F9A-EB3C-4966-8202-8854FEDDAA91}" dt="2020-11-01T18:06:47.110" v="122"/>
          <ac:spMkLst>
            <pc:docMk/>
            <pc:sldMk cId="950985401" sldId="303"/>
            <ac:spMk id="12" creationId="{1A244525-7BB8-44A4-9F1A-238ABE5CAE86}"/>
          </ac:spMkLst>
        </pc:spChg>
        <pc:spChg chg="add">
          <ac:chgData name="Pavel" userId="24a2312c-7ef1-48c2-8029-43e5bfc9aacb" providerId="ADAL" clId="{25558F9A-EB3C-4966-8202-8854FEDDAA91}" dt="2020-11-01T18:06:47.306" v="123"/>
          <ac:spMkLst>
            <pc:docMk/>
            <pc:sldMk cId="950985401" sldId="303"/>
            <ac:spMk id="13" creationId="{5B91083C-C574-497F-9E21-D0CF57D345B6}"/>
          </ac:spMkLst>
        </pc:spChg>
        <pc:spChg chg="add">
          <ac:chgData name="Pavel" userId="24a2312c-7ef1-48c2-8029-43e5bfc9aacb" providerId="ADAL" clId="{25558F9A-EB3C-4966-8202-8854FEDDAA91}" dt="2020-11-01T18:07:19.074" v="124"/>
          <ac:spMkLst>
            <pc:docMk/>
            <pc:sldMk cId="950985401" sldId="303"/>
            <ac:spMk id="14" creationId="{48DAC9DC-4162-4AA1-84F8-D6AEBE60C225}"/>
          </ac:spMkLst>
        </pc:spChg>
        <pc:spChg chg="add">
          <ac:chgData name="Pavel" userId="24a2312c-7ef1-48c2-8029-43e5bfc9aacb" providerId="ADAL" clId="{25558F9A-EB3C-4966-8202-8854FEDDAA91}" dt="2020-11-01T18:07:19.423" v="125"/>
          <ac:spMkLst>
            <pc:docMk/>
            <pc:sldMk cId="950985401" sldId="303"/>
            <ac:spMk id="15" creationId="{1E82D0BD-7489-4201-B196-5D07AAFD877E}"/>
          </ac:spMkLst>
        </pc:spChg>
        <pc:picChg chg="add">
          <ac:chgData name="Pavel" userId="24a2312c-7ef1-48c2-8029-43e5bfc9aacb" providerId="ADAL" clId="{25558F9A-EB3C-4966-8202-8854FEDDAA91}" dt="2020-11-01T16:42:21.824" v="21"/>
          <ac:picMkLst>
            <pc:docMk/>
            <pc:sldMk cId="950985401" sldId="303"/>
            <ac:picMk id="4" creationId="{F9DA88D2-CB08-49CC-95BB-5902F21F59E2}"/>
          </ac:picMkLst>
        </pc:picChg>
        <pc:picChg chg="add">
          <ac:chgData name="Pavel" userId="24a2312c-7ef1-48c2-8029-43e5bfc9aacb" providerId="ADAL" clId="{25558F9A-EB3C-4966-8202-8854FEDDAA91}" dt="2020-11-01T16:42:55.886" v="22"/>
          <ac:picMkLst>
            <pc:docMk/>
            <pc:sldMk cId="950985401" sldId="303"/>
            <ac:picMk id="6" creationId="{7680A818-2617-41D7-A807-C68C3FED2E14}"/>
          </ac:picMkLst>
        </pc:picChg>
        <pc:picChg chg="add">
          <ac:chgData name="Pavel" userId="24a2312c-7ef1-48c2-8029-43e5bfc9aacb" providerId="ADAL" clId="{25558F9A-EB3C-4966-8202-8854FEDDAA91}" dt="2020-11-01T16:43:28.456" v="23"/>
          <ac:picMkLst>
            <pc:docMk/>
            <pc:sldMk cId="950985401" sldId="303"/>
            <ac:picMk id="7" creationId="{FD8F82B7-8115-4C97-B350-D72E28E9BE1F}"/>
          </ac:picMkLst>
        </pc:picChg>
        <pc:picChg chg="add">
          <ac:chgData name="Pavel" userId="24a2312c-7ef1-48c2-8029-43e5bfc9aacb" providerId="ADAL" clId="{25558F9A-EB3C-4966-8202-8854FEDDAA91}" dt="2020-11-01T16:44:23.190" v="24"/>
          <ac:picMkLst>
            <pc:docMk/>
            <pc:sldMk cId="950985401" sldId="303"/>
            <ac:picMk id="8" creationId="{0FF7F9CD-D6A4-477A-A77C-54BCA5D15CF3}"/>
          </ac:picMkLst>
        </pc:picChg>
        <pc:picChg chg="add">
          <ac:chgData name="Pavel" userId="24a2312c-7ef1-48c2-8029-43e5bfc9aacb" providerId="ADAL" clId="{25558F9A-EB3C-4966-8202-8854FEDDAA91}" dt="2020-11-01T16:44:50.321" v="25"/>
          <ac:picMkLst>
            <pc:docMk/>
            <pc:sldMk cId="950985401" sldId="303"/>
            <ac:picMk id="9" creationId="{DAB4944A-FE0B-4322-A99B-121A74FD6CD5}"/>
          </ac:picMkLst>
        </pc:picChg>
      </pc:sldChg>
      <pc:sldChg chg="addSp">
        <pc:chgData name="Pavel" userId="24a2312c-7ef1-48c2-8029-43e5bfc9aacb" providerId="ADAL" clId="{25558F9A-EB3C-4966-8202-8854FEDDAA91}" dt="2020-11-01T18:25:51.807" v="147"/>
        <pc:sldMkLst>
          <pc:docMk/>
          <pc:sldMk cId="1147033431" sldId="304"/>
        </pc:sldMkLst>
        <pc:spChg chg="add">
          <ac:chgData name="Pavel" userId="24a2312c-7ef1-48c2-8029-43e5bfc9aacb" providerId="ADAL" clId="{25558F9A-EB3C-4966-8202-8854FEDDAA91}" dt="2020-11-01T18:25:25.339" v="146"/>
          <ac:spMkLst>
            <pc:docMk/>
            <pc:sldMk cId="1147033431" sldId="304"/>
            <ac:spMk id="7" creationId="{E46584C8-536C-4921-AF68-9EC304F48008}"/>
          </ac:spMkLst>
        </pc:spChg>
        <pc:spChg chg="add">
          <ac:chgData name="Pavel" userId="24a2312c-7ef1-48c2-8029-43e5bfc9aacb" providerId="ADAL" clId="{25558F9A-EB3C-4966-8202-8854FEDDAA91}" dt="2020-11-01T18:25:25.339" v="146"/>
          <ac:spMkLst>
            <pc:docMk/>
            <pc:sldMk cId="1147033431" sldId="304"/>
            <ac:spMk id="8" creationId="{41430526-3B9E-4133-8A52-5C34BB781019}"/>
          </ac:spMkLst>
        </pc:spChg>
        <pc:spChg chg="add">
          <ac:chgData name="Pavel" userId="24a2312c-7ef1-48c2-8029-43e5bfc9aacb" providerId="ADAL" clId="{25558F9A-EB3C-4966-8202-8854FEDDAA91}" dt="2020-11-01T18:25:51.807" v="147"/>
          <ac:spMkLst>
            <pc:docMk/>
            <pc:sldMk cId="1147033431" sldId="304"/>
            <ac:spMk id="9" creationId="{DF2DBD0F-6D4E-4D63-B33C-565E96CC2398}"/>
          </ac:spMkLst>
        </pc:spChg>
        <pc:picChg chg="add">
          <ac:chgData name="Pavel" userId="24a2312c-7ef1-48c2-8029-43e5bfc9aacb" providerId="ADAL" clId="{25558F9A-EB3C-4966-8202-8854FEDDAA91}" dt="2020-11-01T16:49:12.073" v="29"/>
          <ac:picMkLst>
            <pc:docMk/>
            <pc:sldMk cId="1147033431" sldId="304"/>
            <ac:picMk id="4" creationId="{D1301B1A-ECA6-45C3-ABF1-16E8F65DC926}"/>
          </ac:picMkLst>
        </pc:picChg>
        <pc:picChg chg="add">
          <ac:chgData name="Pavel" userId="24a2312c-7ef1-48c2-8029-43e5bfc9aacb" providerId="ADAL" clId="{25558F9A-EB3C-4966-8202-8854FEDDAA91}" dt="2020-11-01T16:50:21.877" v="30"/>
          <ac:picMkLst>
            <pc:docMk/>
            <pc:sldMk cId="1147033431" sldId="304"/>
            <ac:picMk id="6" creationId="{F7F8A1B5-D20A-4911-ABD3-02C075D341D4}"/>
          </ac:picMkLst>
        </pc:picChg>
      </pc:sldChg>
      <pc:sldChg chg="addSp">
        <pc:chgData name="Pavel" userId="24a2312c-7ef1-48c2-8029-43e5bfc9aacb" providerId="ADAL" clId="{25558F9A-EB3C-4966-8202-8854FEDDAA91}" dt="2020-11-01T18:36:43.225" v="156"/>
        <pc:sldMkLst>
          <pc:docMk/>
          <pc:sldMk cId="252383548" sldId="305"/>
        </pc:sldMkLst>
        <pc:spChg chg="add">
          <ac:chgData name="Pavel" userId="24a2312c-7ef1-48c2-8029-43e5bfc9aacb" providerId="ADAL" clId="{25558F9A-EB3C-4966-8202-8854FEDDAA91}" dt="2020-11-01T18:36:43.225" v="156"/>
          <ac:spMkLst>
            <pc:docMk/>
            <pc:sldMk cId="252383548" sldId="305"/>
            <ac:spMk id="8" creationId="{2C41CD66-07A7-4CCD-A1EA-DA6AEAD2DE3F}"/>
          </ac:spMkLst>
        </pc:spChg>
        <pc:picChg chg="add">
          <ac:chgData name="Pavel" userId="24a2312c-7ef1-48c2-8029-43e5bfc9aacb" providerId="ADAL" clId="{25558F9A-EB3C-4966-8202-8854FEDDAA91}" dt="2020-11-01T17:06:18.574" v="42"/>
          <ac:picMkLst>
            <pc:docMk/>
            <pc:sldMk cId="252383548" sldId="305"/>
            <ac:picMk id="4" creationId="{C4B85F73-18D8-40C2-87EA-ED9CCD52736B}"/>
          </ac:picMkLst>
        </pc:picChg>
        <pc:picChg chg="add">
          <ac:chgData name="Pavel" userId="24a2312c-7ef1-48c2-8029-43e5bfc9aacb" providerId="ADAL" clId="{25558F9A-EB3C-4966-8202-8854FEDDAA91}" dt="2020-11-01T17:06:42.327" v="43"/>
          <ac:picMkLst>
            <pc:docMk/>
            <pc:sldMk cId="252383548" sldId="305"/>
            <ac:picMk id="6" creationId="{96B7C368-37F7-4968-8A60-552CACF567DC}"/>
          </ac:picMkLst>
        </pc:picChg>
        <pc:picChg chg="add">
          <ac:chgData name="Pavel" userId="24a2312c-7ef1-48c2-8029-43e5bfc9aacb" providerId="ADAL" clId="{25558F9A-EB3C-4966-8202-8854FEDDAA91}" dt="2020-11-01T17:07:17.563" v="44"/>
          <ac:picMkLst>
            <pc:docMk/>
            <pc:sldMk cId="252383548" sldId="305"/>
            <ac:picMk id="7" creationId="{7DDA0D4A-7254-40FB-A75F-6B44A52D37AB}"/>
          </ac:picMkLst>
        </pc:picChg>
      </pc:sldChg>
      <pc:sldChg chg="addSp modSp">
        <pc:chgData name="Pavel" userId="24a2312c-7ef1-48c2-8029-43e5bfc9aacb" providerId="ADAL" clId="{25558F9A-EB3C-4966-8202-8854FEDDAA91}" dt="2020-11-01T18:41:09.580" v="161" actId="20578"/>
        <pc:sldMkLst>
          <pc:docMk/>
          <pc:sldMk cId="2905453788" sldId="306"/>
        </pc:sldMkLst>
        <pc:spChg chg="add">
          <ac:chgData name="Pavel" userId="24a2312c-7ef1-48c2-8029-43e5bfc9aacb" providerId="ADAL" clId="{25558F9A-EB3C-4966-8202-8854FEDDAA91}" dt="2020-11-01T18:38:08.909" v="157"/>
          <ac:spMkLst>
            <pc:docMk/>
            <pc:sldMk cId="2905453788" sldId="306"/>
            <ac:spMk id="6" creationId="{E6055508-C4B2-4ADB-9526-7E0A7FE8FF96}"/>
          </ac:spMkLst>
        </pc:spChg>
        <pc:spChg chg="add">
          <ac:chgData name="Pavel" userId="24a2312c-7ef1-48c2-8029-43e5bfc9aacb" providerId="ADAL" clId="{25558F9A-EB3C-4966-8202-8854FEDDAA91}" dt="2020-11-01T18:38:08.909" v="157"/>
          <ac:spMkLst>
            <pc:docMk/>
            <pc:sldMk cId="2905453788" sldId="306"/>
            <ac:spMk id="7" creationId="{505B129B-4BED-4614-A9BC-B56451379311}"/>
          </ac:spMkLst>
        </pc:spChg>
        <pc:spChg chg="add">
          <ac:chgData name="Pavel" userId="24a2312c-7ef1-48c2-8029-43e5bfc9aacb" providerId="ADAL" clId="{25558F9A-EB3C-4966-8202-8854FEDDAA91}" dt="2020-11-01T18:38:16.020" v="158"/>
          <ac:spMkLst>
            <pc:docMk/>
            <pc:sldMk cId="2905453788" sldId="306"/>
            <ac:spMk id="8" creationId="{49E40217-4D98-46D5-B5E4-4E41A9901942}"/>
          </ac:spMkLst>
        </pc:spChg>
        <pc:spChg chg="add">
          <ac:chgData name="Pavel" userId="24a2312c-7ef1-48c2-8029-43e5bfc9aacb" providerId="ADAL" clId="{25558F9A-EB3C-4966-8202-8854FEDDAA91}" dt="2020-11-01T18:39:16.650" v="159"/>
          <ac:spMkLst>
            <pc:docMk/>
            <pc:sldMk cId="2905453788" sldId="306"/>
            <ac:spMk id="9" creationId="{E224C935-8D79-4EC2-9694-F98FD203A283}"/>
          </ac:spMkLst>
        </pc:spChg>
        <pc:spChg chg="add mod">
          <ac:chgData name="Pavel" userId="24a2312c-7ef1-48c2-8029-43e5bfc9aacb" providerId="ADAL" clId="{25558F9A-EB3C-4966-8202-8854FEDDAA91}" dt="2020-11-01T18:41:09.580" v="161" actId="20578"/>
          <ac:spMkLst>
            <pc:docMk/>
            <pc:sldMk cId="2905453788" sldId="306"/>
            <ac:spMk id="10" creationId="{735248C0-7425-41C6-B21E-63F10FA6C58E}"/>
          </ac:spMkLst>
        </pc:spChg>
        <pc:picChg chg="add">
          <ac:chgData name="Pavel" userId="24a2312c-7ef1-48c2-8029-43e5bfc9aacb" providerId="ADAL" clId="{25558F9A-EB3C-4966-8202-8854FEDDAA91}" dt="2020-11-01T17:09:01.846" v="45"/>
          <ac:picMkLst>
            <pc:docMk/>
            <pc:sldMk cId="2905453788" sldId="306"/>
            <ac:picMk id="4" creationId="{E24051F5-4BE6-40A1-8084-5555E6E3E3BC}"/>
          </ac:picMkLst>
        </pc:picChg>
      </pc:sldChg>
      <pc:sldChg chg="addSp delSp">
        <pc:chgData name="Pavel" userId="24a2312c-7ef1-48c2-8029-43e5bfc9aacb" providerId="ADAL" clId="{25558F9A-EB3C-4966-8202-8854FEDDAA91}" dt="2020-11-01T18:46:04.287" v="171"/>
        <pc:sldMkLst>
          <pc:docMk/>
          <pc:sldMk cId="2008727555" sldId="307"/>
        </pc:sldMkLst>
        <pc:spChg chg="add">
          <ac:chgData name="Pavel" userId="24a2312c-7ef1-48c2-8029-43e5bfc9aacb" providerId="ADAL" clId="{25558F9A-EB3C-4966-8202-8854FEDDAA91}" dt="2020-11-01T18:41:35.264" v="162"/>
          <ac:spMkLst>
            <pc:docMk/>
            <pc:sldMk cId="2008727555" sldId="307"/>
            <ac:spMk id="6" creationId="{F23AE661-6379-4552-9F76-49C5ECB7C495}"/>
          </ac:spMkLst>
        </pc:spChg>
        <pc:spChg chg="add">
          <ac:chgData name="Pavel" userId="24a2312c-7ef1-48c2-8029-43e5bfc9aacb" providerId="ADAL" clId="{25558F9A-EB3C-4966-8202-8854FEDDAA91}" dt="2020-11-01T18:41:35.264" v="162"/>
          <ac:spMkLst>
            <pc:docMk/>
            <pc:sldMk cId="2008727555" sldId="307"/>
            <ac:spMk id="7" creationId="{6FB9D4CE-6D77-482C-8774-2C2E44D07447}"/>
          </ac:spMkLst>
        </pc:spChg>
        <pc:spChg chg="add">
          <ac:chgData name="Pavel" userId="24a2312c-7ef1-48c2-8029-43e5bfc9aacb" providerId="ADAL" clId="{25558F9A-EB3C-4966-8202-8854FEDDAA91}" dt="2020-11-01T18:42:08.600" v="163"/>
          <ac:spMkLst>
            <pc:docMk/>
            <pc:sldMk cId="2008727555" sldId="307"/>
            <ac:spMk id="8" creationId="{E7D62AF7-2D54-4C2D-93EC-02BAEB2B7596}"/>
          </ac:spMkLst>
        </pc:spChg>
        <pc:spChg chg="add del">
          <ac:chgData name="Pavel" userId="24a2312c-7ef1-48c2-8029-43e5bfc9aacb" providerId="ADAL" clId="{25558F9A-EB3C-4966-8202-8854FEDDAA91}" dt="2020-11-01T18:44:27.083" v="165"/>
          <ac:spMkLst>
            <pc:docMk/>
            <pc:sldMk cId="2008727555" sldId="307"/>
            <ac:spMk id="9" creationId="{CC2458F0-C339-4A95-B6B8-A6E3470BCE14}"/>
          </ac:spMkLst>
        </pc:spChg>
        <pc:spChg chg="add del">
          <ac:chgData name="Pavel" userId="24a2312c-7ef1-48c2-8029-43e5bfc9aacb" providerId="ADAL" clId="{25558F9A-EB3C-4966-8202-8854FEDDAA91}" dt="2020-11-01T18:44:27.083" v="165"/>
          <ac:spMkLst>
            <pc:docMk/>
            <pc:sldMk cId="2008727555" sldId="307"/>
            <ac:spMk id="10" creationId="{C640EDEA-AAE7-4040-BE63-881F549FE6CE}"/>
          </ac:spMkLst>
        </pc:spChg>
        <pc:spChg chg="add">
          <ac:chgData name="Pavel" userId="24a2312c-7ef1-48c2-8029-43e5bfc9aacb" providerId="ADAL" clId="{25558F9A-EB3C-4966-8202-8854FEDDAA91}" dt="2020-11-01T18:44:43.639" v="167"/>
          <ac:spMkLst>
            <pc:docMk/>
            <pc:sldMk cId="2008727555" sldId="307"/>
            <ac:spMk id="11" creationId="{FBFF8270-589C-4CBA-B666-E4F9F3042DF9}"/>
          </ac:spMkLst>
        </pc:spChg>
        <pc:spChg chg="add">
          <ac:chgData name="Pavel" userId="24a2312c-7ef1-48c2-8029-43e5bfc9aacb" providerId="ADAL" clId="{25558F9A-EB3C-4966-8202-8854FEDDAA91}" dt="2020-11-01T18:44:43.639" v="167"/>
          <ac:spMkLst>
            <pc:docMk/>
            <pc:sldMk cId="2008727555" sldId="307"/>
            <ac:spMk id="12" creationId="{8735A0CA-A817-4979-9ED3-ACD72EEED290}"/>
          </ac:spMkLst>
        </pc:spChg>
        <pc:spChg chg="add">
          <ac:chgData name="Pavel" userId="24a2312c-7ef1-48c2-8029-43e5bfc9aacb" providerId="ADAL" clId="{25558F9A-EB3C-4966-8202-8854FEDDAA91}" dt="2020-11-01T18:45:22.861" v="168"/>
          <ac:spMkLst>
            <pc:docMk/>
            <pc:sldMk cId="2008727555" sldId="307"/>
            <ac:spMk id="13" creationId="{BB2DB76B-5512-4465-88FE-468C53C86C86}"/>
          </ac:spMkLst>
        </pc:spChg>
        <pc:spChg chg="add">
          <ac:chgData name="Pavel" userId="24a2312c-7ef1-48c2-8029-43e5bfc9aacb" providerId="ADAL" clId="{25558F9A-EB3C-4966-8202-8854FEDDAA91}" dt="2020-11-01T18:45:32.593" v="169"/>
          <ac:spMkLst>
            <pc:docMk/>
            <pc:sldMk cId="2008727555" sldId="307"/>
            <ac:spMk id="14" creationId="{DDD5E04F-9C1B-45BB-A4EA-D1FB66F1D14B}"/>
          </ac:spMkLst>
        </pc:spChg>
        <pc:spChg chg="add">
          <ac:chgData name="Pavel" userId="24a2312c-7ef1-48c2-8029-43e5bfc9aacb" providerId="ADAL" clId="{25558F9A-EB3C-4966-8202-8854FEDDAA91}" dt="2020-11-01T18:45:52.516" v="170"/>
          <ac:spMkLst>
            <pc:docMk/>
            <pc:sldMk cId="2008727555" sldId="307"/>
            <ac:spMk id="15" creationId="{CDB8C655-9130-4873-B24A-C2C71C175149}"/>
          </ac:spMkLst>
        </pc:spChg>
        <pc:spChg chg="add">
          <ac:chgData name="Pavel" userId="24a2312c-7ef1-48c2-8029-43e5bfc9aacb" providerId="ADAL" clId="{25558F9A-EB3C-4966-8202-8854FEDDAA91}" dt="2020-11-01T18:46:04.287" v="171"/>
          <ac:spMkLst>
            <pc:docMk/>
            <pc:sldMk cId="2008727555" sldId="307"/>
            <ac:spMk id="16" creationId="{B6CC065D-1A81-4BB3-8853-28320C7434EB}"/>
          </ac:spMkLst>
        </pc:spChg>
        <pc:picChg chg="add">
          <ac:chgData name="Pavel" userId="24a2312c-7ef1-48c2-8029-43e5bfc9aacb" providerId="ADAL" clId="{25558F9A-EB3C-4966-8202-8854FEDDAA91}" dt="2020-11-01T17:10:44.306" v="46"/>
          <ac:picMkLst>
            <pc:docMk/>
            <pc:sldMk cId="2008727555" sldId="307"/>
            <ac:picMk id="4" creationId="{03487C25-3175-43AE-A1BC-7F3BC36D2936}"/>
          </ac:picMkLst>
        </pc:picChg>
      </pc:sldChg>
      <pc:sldChg chg="addSp">
        <pc:chgData name="Pavel" userId="24a2312c-7ef1-48c2-8029-43e5bfc9aacb" providerId="ADAL" clId="{25558F9A-EB3C-4966-8202-8854FEDDAA91}" dt="2020-11-01T18:44:29.264" v="166"/>
        <pc:sldMkLst>
          <pc:docMk/>
          <pc:sldMk cId="253448706" sldId="308"/>
        </pc:sldMkLst>
        <pc:spChg chg="add">
          <ac:chgData name="Pavel" userId="24a2312c-7ef1-48c2-8029-43e5bfc9aacb" providerId="ADAL" clId="{25558F9A-EB3C-4966-8202-8854FEDDAA91}" dt="2020-11-01T18:44:29.264" v="166"/>
          <ac:spMkLst>
            <pc:docMk/>
            <pc:sldMk cId="253448706" sldId="308"/>
            <ac:spMk id="6" creationId="{5D3F7E9E-30B0-4D0C-9820-10B863DC837D}"/>
          </ac:spMkLst>
        </pc:spChg>
        <pc:spChg chg="add">
          <ac:chgData name="Pavel" userId="24a2312c-7ef1-48c2-8029-43e5bfc9aacb" providerId="ADAL" clId="{25558F9A-EB3C-4966-8202-8854FEDDAA91}" dt="2020-11-01T18:44:29.264" v="166"/>
          <ac:spMkLst>
            <pc:docMk/>
            <pc:sldMk cId="253448706" sldId="308"/>
            <ac:spMk id="7" creationId="{5436A2F1-E8F4-4792-ADC5-C55640C78A00}"/>
          </ac:spMkLst>
        </pc:spChg>
        <pc:picChg chg="add">
          <ac:chgData name="Pavel" userId="24a2312c-7ef1-48c2-8029-43e5bfc9aacb" providerId="ADAL" clId="{25558F9A-EB3C-4966-8202-8854FEDDAA91}" dt="2020-11-01T17:11:49.065" v="47"/>
          <ac:picMkLst>
            <pc:docMk/>
            <pc:sldMk cId="253448706" sldId="308"/>
            <ac:picMk id="4" creationId="{DA7EA7B5-6A08-4AE7-920F-5A68F7EBFCF2}"/>
          </ac:picMkLst>
        </pc:picChg>
      </pc:sldChg>
      <pc:sldChg chg="addSp">
        <pc:chgData name="Pavel" userId="24a2312c-7ef1-48c2-8029-43e5bfc9aacb" providerId="ADAL" clId="{25558F9A-EB3C-4966-8202-8854FEDDAA91}" dt="2020-11-01T18:24:47.488" v="145"/>
        <pc:sldMkLst>
          <pc:docMk/>
          <pc:sldMk cId="305762373" sldId="309"/>
        </pc:sldMkLst>
        <pc:spChg chg="add">
          <ac:chgData name="Pavel" userId="24a2312c-7ef1-48c2-8029-43e5bfc9aacb" providerId="ADAL" clId="{25558F9A-EB3C-4966-8202-8854FEDDAA91}" dt="2020-11-01T18:22:58.755" v="141"/>
          <ac:spMkLst>
            <pc:docMk/>
            <pc:sldMk cId="305762373" sldId="309"/>
            <ac:spMk id="6" creationId="{2948F43B-3DBE-4615-B2A6-6E90EECF9CED}"/>
          </ac:spMkLst>
        </pc:spChg>
        <pc:spChg chg="add">
          <ac:chgData name="Pavel" userId="24a2312c-7ef1-48c2-8029-43e5bfc9aacb" providerId="ADAL" clId="{25558F9A-EB3C-4966-8202-8854FEDDAA91}" dt="2020-11-01T18:22:58.755" v="141"/>
          <ac:spMkLst>
            <pc:docMk/>
            <pc:sldMk cId="305762373" sldId="309"/>
            <ac:spMk id="7" creationId="{5AA0FC2D-2622-4750-A461-32D6F2E8F627}"/>
          </ac:spMkLst>
        </pc:spChg>
        <pc:spChg chg="add">
          <ac:chgData name="Pavel" userId="24a2312c-7ef1-48c2-8029-43e5bfc9aacb" providerId="ADAL" clId="{25558F9A-EB3C-4966-8202-8854FEDDAA91}" dt="2020-11-01T18:23:13.772" v="142"/>
          <ac:spMkLst>
            <pc:docMk/>
            <pc:sldMk cId="305762373" sldId="309"/>
            <ac:spMk id="8" creationId="{5841EC6D-38C6-47B1-B90F-D4B1A421E62E}"/>
          </ac:spMkLst>
        </pc:spChg>
        <pc:spChg chg="add">
          <ac:chgData name="Pavel" userId="24a2312c-7ef1-48c2-8029-43e5bfc9aacb" providerId="ADAL" clId="{25558F9A-EB3C-4966-8202-8854FEDDAA91}" dt="2020-11-01T18:23:21.003" v="143"/>
          <ac:spMkLst>
            <pc:docMk/>
            <pc:sldMk cId="305762373" sldId="309"/>
            <ac:spMk id="9" creationId="{93F50069-F547-439B-98CF-BE4F0A1F6B0F}"/>
          </ac:spMkLst>
        </pc:spChg>
        <pc:spChg chg="add">
          <ac:chgData name="Pavel" userId="24a2312c-7ef1-48c2-8029-43e5bfc9aacb" providerId="ADAL" clId="{25558F9A-EB3C-4966-8202-8854FEDDAA91}" dt="2020-11-01T18:23:55.407" v="144"/>
          <ac:spMkLst>
            <pc:docMk/>
            <pc:sldMk cId="305762373" sldId="309"/>
            <ac:spMk id="10" creationId="{DE8FFBC8-6DA0-4958-A73D-4F02243E97D6}"/>
          </ac:spMkLst>
        </pc:spChg>
        <pc:spChg chg="add">
          <ac:chgData name="Pavel" userId="24a2312c-7ef1-48c2-8029-43e5bfc9aacb" providerId="ADAL" clId="{25558F9A-EB3C-4966-8202-8854FEDDAA91}" dt="2020-11-01T18:24:47.488" v="145"/>
          <ac:spMkLst>
            <pc:docMk/>
            <pc:sldMk cId="305762373" sldId="309"/>
            <ac:spMk id="11" creationId="{FA0F357F-0A51-47DA-9263-44BF08B8E8ED}"/>
          </ac:spMkLst>
        </pc:spChg>
        <pc:picChg chg="add">
          <ac:chgData name="Pavel" userId="24a2312c-7ef1-48c2-8029-43e5bfc9aacb" providerId="ADAL" clId="{25558F9A-EB3C-4966-8202-8854FEDDAA91}" dt="2020-11-01T16:48:27.843" v="28"/>
          <ac:picMkLst>
            <pc:docMk/>
            <pc:sldMk cId="305762373" sldId="309"/>
            <ac:picMk id="4" creationId="{5FEA8D6A-7875-4F62-AEE5-82CD96E3B164}"/>
          </ac:picMkLst>
        </pc:picChg>
      </pc:sldChg>
      <pc:sldChg chg="addSp">
        <pc:chgData name="Pavel" userId="24a2312c-7ef1-48c2-8029-43e5bfc9aacb" providerId="ADAL" clId="{25558F9A-EB3C-4966-8202-8854FEDDAA91}" dt="2020-11-01T17:21:09.139" v="53"/>
        <pc:sldMkLst>
          <pc:docMk/>
          <pc:sldMk cId="2178066623" sldId="310"/>
        </pc:sldMkLst>
        <pc:picChg chg="add">
          <ac:chgData name="Pavel" userId="24a2312c-7ef1-48c2-8029-43e5bfc9aacb" providerId="ADAL" clId="{25558F9A-EB3C-4966-8202-8854FEDDAA91}" dt="2020-11-01T17:13:58.574" v="48"/>
          <ac:picMkLst>
            <pc:docMk/>
            <pc:sldMk cId="2178066623" sldId="310"/>
            <ac:picMk id="4" creationId="{868C5BC6-62BC-4186-A03A-20DA9F3346A3}"/>
          </ac:picMkLst>
        </pc:picChg>
        <pc:picChg chg="add">
          <ac:chgData name="Pavel" userId="24a2312c-7ef1-48c2-8029-43e5bfc9aacb" providerId="ADAL" clId="{25558F9A-EB3C-4966-8202-8854FEDDAA91}" dt="2020-11-01T17:21:09.139" v="53"/>
          <ac:picMkLst>
            <pc:docMk/>
            <pc:sldMk cId="2178066623" sldId="310"/>
            <ac:picMk id="6" creationId="{8F3AC01D-497F-4737-9C6D-91FC648E10F9}"/>
          </ac:picMkLst>
        </pc:picChg>
      </pc:sldChg>
      <pc:sldChg chg="addSp">
        <pc:chgData name="Pavel" userId="24a2312c-7ef1-48c2-8029-43e5bfc9aacb" providerId="ADAL" clId="{25558F9A-EB3C-4966-8202-8854FEDDAA91}" dt="2020-11-01T18:54:53.063" v="179"/>
        <pc:sldMkLst>
          <pc:docMk/>
          <pc:sldMk cId="502158457" sldId="311"/>
        </pc:sldMkLst>
        <pc:spChg chg="add">
          <ac:chgData name="Pavel" userId="24a2312c-7ef1-48c2-8029-43e5bfc9aacb" providerId="ADAL" clId="{25558F9A-EB3C-4966-8202-8854FEDDAA91}" dt="2020-11-01T18:54:53.063" v="179"/>
          <ac:spMkLst>
            <pc:docMk/>
            <pc:sldMk cId="502158457" sldId="311"/>
            <ac:spMk id="7" creationId="{C5F883E6-3824-4621-AC71-8325F1AB618B}"/>
          </ac:spMkLst>
        </pc:spChg>
        <pc:spChg chg="add">
          <ac:chgData name="Pavel" userId="24a2312c-7ef1-48c2-8029-43e5bfc9aacb" providerId="ADAL" clId="{25558F9A-EB3C-4966-8202-8854FEDDAA91}" dt="2020-11-01T18:54:53.063" v="179"/>
          <ac:spMkLst>
            <pc:docMk/>
            <pc:sldMk cId="502158457" sldId="311"/>
            <ac:spMk id="8" creationId="{602EAFF0-FB03-4DF6-807E-6963B4916184}"/>
          </ac:spMkLst>
        </pc:spChg>
        <pc:picChg chg="add">
          <ac:chgData name="Pavel" userId="24a2312c-7ef1-48c2-8029-43e5bfc9aacb" providerId="ADAL" clId="{25558F9A-EB3C-4966-8202-8854FEDDAA91}" dt="2020-11-01T17:21:26.679" v="54"/>
          <ac:picMkLst>
            <pc:docMk/>
            <pc:sldMk cId="502158457" sldId="311"/>
            <ac:picMk id="6" creationId="{A27CD76D-A933-4FE9-8B55-1E749E34C775}"/>
          </ac:picMkLst>
        </pc:picChg>
      </pc:sldChg>
      <pc:sldChg chg="addSp modSp">
        <pc:chgData name="Pavel" userId="24a2312c-7ef1-48c2-8029-43e5bfc9aacb" providerId="ADAL" clId="{25558F9A-EB3C-4966-8202-8854FEDDAA91}" dt="2020-11-01T18:55:18.184" v="182" actId="571"/>
        <pc:sldMkLst>
          <pc:docMk/>
          <pc:sldMk cId="579277941" sldId="312"/>
        </pc:sldMkLst>
        <pc:spChg chg="add">
          <ac:chgData name="Pavel" userId="24a2312c-7ef1-48c2-8029-43e5bfc9aacb" providerId="ADAL" clId="{25558F9A-EB3C-4966-8202-8854FEDDAA91}" dt="2020-11-01T18:55:12.394" v="180"/>
          <ac:spMkLst>
            <pc:docMk/>
            <pc:sldMk cId="579277941" sldId="312"/>
            <ac:spMk id="6" creationId="{6AD396EF-C421-44AE-94CF-81A0C1E29E62}"/>
          </ac:spMkLst>
        </pc:spChg>
        <pc:spChg chg="add">
          <ac:chgData name="Pavel" userId="24a2312c-7ef1-48c2-8029-43e5bfc9aacb" providerId="ADAL" clId="{25558F9A-EB3C-4966-8202-8854FEDDAA91}" dt="2020-11-01T18:55:12.394" v="180"/>
          <ac:spMkLst>
            <pc:docMk/>
            <pc:sldMk cId="579277941" sldId="312"/>
            <ac:spMk id="7" creationId="{B12A14D8-CD85-4B7D-9F61-AFA3D55032C1}"/>
          </ac:spMkLst>
        </pc:spChg>
        <pc:spChg chg="add mod">
          <ac:chgData name="Pavel" userId="24a2312c-7ef1-48c2-8029-43e5bfc9aacb" providerId="ADAL" clId="{25558F9A-EB3C-4966-8202-8854FEDDAA91}" dt="2020-11-01T18:55:18.184" v="182" actId="571"/>
          <ac:spMkLst>
            <pc:docMk/>
            <pc:sldMk cId="579277941" sldId="312"/>
            <ac:spMk id="9" creationId="{EC4462C2-EF99-4161-ACE6-940056B716B1}"/>
          </ac:spMkLst>
        </pc:spChg>
        <pc:picChg chg="add">
          <ac:chgData name="Pavel" userId="24a2312c-7ef1-48c2-8029-43e5bfc9aacb" providerId="ADAL" clId="{25558F9A-EB3C-4966-8202-8854FEDDAA91}" dt="2020-11-01T17:22:26.404" v="55"/>
          <ac:picMkLst>
            <pc:docMk/>
            <pc:sldMk cId="579277941" sldId="312"/>
            <ac:picMk id="4" creationId="{7F470C0A-836C-402E-82C9-2E4642A4D61E}"/>
          </ac:picMkLst>
        </pc:picChg>
        <pc:picChg chg="add mod">
          <ac:chgData name="Pavel" userId="24a2312c-7ef1-48c2-8029-43e5bfc9aacb" providerId="ADAL" clId="{25558F9A-EB3C-4966-8202-8854FEDDAA91}" dt="2020-11-01T18:55:18.184" v="182" actId="571"/>
          <ac:picMkLst>
            <pc:docMk/>
            <pc:sldMk cId="579277941" sldId="312"/>
            <ac:picMk id="8" creationId="{5F1B194D-3912-43F3-85CD-31D7473B96D6}"/>
          </ac:picMkLst>
        </pc:picChg>
      </pc:sldChg>
      <pc:sldChg chg="addSp">
        <pc:chgData name="Pavel" userId="24a2312c-7ef1-48c2-8029-43e5bfc9aacb" providerId="ADAL" clId="{25558F9A-EB3C-4966-8202-8854FEDDAA91}" dt="2020-11-01T18:57:13.431" v="184"/>
        <pc:sldMkLst>
          <pc:docMk/>
          <pc:sldMk cId="4265217111" sldId="314"/>
        </pc:sldMkLst>
        <pc:spChg chg="add">
          <ac:chgData name="Pavel" userId="24a2312c-7ef1-48c2-8029-43e5bfc9aacb" providerId="ADAL" clId="{25558F9A-EB3C-4966-8202-8854FEDDAA91}" dt="2020-11-01T18:56:04.937" v="183"/>
          <ac:spMkLst>
            <pc:docMk/>
            <pc:sldMk cId="4265217111" sldId="314"/>
            <ac:spMk id="6" creationId="{99808772-625B-41B6-8A75-22822945B589}"/>
          </ac:spMkLst>
        </pc:spChg>
        <pc:spChg chg="add">
          <ac:chgData name="Pavel" userId="24a2312c-7ef1-48c2-8029-43e5bfc9aacb" providerId="ADAL" clId="{25558F9A-EB3C-4966-8202-8854FEDDAA91}" dt="2020-11-01T18:56:04.937" v="183"/>
          <ac:spMkLst>
            <pc:docMk/>
            <pc:sldMk cId="4265217111" sldId="314"/>
            <ac:spMk id="7" creationId="{E82193FC-7811-4DAF-9AF2-59C7AB22B2D1}"/>
          </ac:spMkLst>
        </pc:spChg>
        <pc:spChg chg="add">
          <ac:chgData name="Pavel" userId="24a2312c-7ef1-48c2-8029-43e5bfc9aacb" providerId="ADAL" clId="{25558F9A-EB3C-4966-8202-8854FEDDAA91}" dt="2020-11-01T18:57:13.431" v="184"/>
          <ac:spMkLst>
            <pc:docMk/>
            <pc:sldMk cId="4265217111" sldId="314"/>
            <ac:spMk id="8" creationId="{5717B091-D2A9-417D-9B56-393172D627B3}"/>
          </ac:spMkLst>
        </pc:spChg>
        <pc:picChg chg="add">
          <ac:chgData name="Pavel" userId="24a2312c-7ef1-48c2-8029-43e5bfc9aacb" providerId="ADAL" clId="{25558F9A-EB3C-4966-8202-8854FEDDAA91}" dt="2020-11-01T17:23:05.003" v="56"/>
          <ac:picMkLst>
            <pc:docMk/>
            <pc:sldMk cId="4265217111" sldId="314"/>
            <ac:picMk id="4" creationId="{AFF4044A-31AF-4E56-8D1F-4C0B6C21BF4A}"/>
          </ac:picMkLst>
        </pc:picChg>
      </pc:sldChg>
      <pc:sldChg chg="addSp">
        <pc:chgData name="Pavel" userId="24a2312c-7ef1-48c2-8029-43e5bfc9aacb" providerId="ADAL" clId="{25558F9A-EB3C-4966-8202-8854FEDDAA91}" dt="2020-11-01T19:00:00.152" v="187"/>
        <pc:sldMkLst>
          <pc:docMk/>
          <pc:sldMk cId="2724539028" sldId="315"/>
        </pc:sldMkLst>
        <pc:spChg chg="add">
          <ac:chgData name="Pavel" userId="24a2312c-7ef1-48c2-8029-43e5bfc9aacb" providerId="ADAL" clId="{25558F9A-EB3C-4966-8202-8854FEDDAA91}" dt="2020-11-01T18:58:47.591" v="185"/>
          <ac:spMkLst>
            <pc:docMk/>
            <pc:sldMk cId="2724539028" sldId="315"/>
            <ac:spMk id="8" creationId="{6B0054A9-B6A2-4DA4-871F-B387E7F18576}"/>
          </ac:spMkLst>
        </pc:spChg>
        <pc:spChg chg="add">
          <ac:chgData name="Pavel" userId="24a2312c-7ef1-48c2-8029-43e5bfc9aacb" providerId="ADAL" clId="{25558F9A-EB3C-4966-8202-8854FEDDAA91}" dt="2020-11-01T18:58:47.591" v="185"/>
          <ac:spMkLst>
            <pc:docMk/>
            <pc:sldMk cId="2724539028" sldId="315"/>
            <ac:spMk id="9" creationId="{1A3F99EC-8275-461A-AB12-BD641C0D3280}"/>
          </ac:spMkLst>
        </pc:spChg>
        <pc:spChg chg="add">
          <ac:chgData name="Pavel" userId="24a2312c-7ef1-48c2-8029-43e5bfc9aacb" providerId="ADAL" clId="{25558F9A-EB3C-4966-8202-8854FEDDAA91}" dt="2020-11-01T18:59:45.896" v="186"/>
          <ac:spMkLst>
            <pc:docMk/>
            <pc:sldMk cId="2724539028" sldId="315"/>
            <ac:spMk id="10" creationId="{8CA8958F-95B7-496F-B56A-95F9A76DDB86}"/>
          </ac:spMkLst>
        </pc:spChg>
        <pc:spChg chg="add">
          <ac:chgData name="Pavel" userId="24a2312c-7ef1-48c2-8029-43e5bfc9aacb" providerId="ADAL" clId="{25558F9A-EB3C-4966-8202-8854FEDDAA91}" dt="2020-11-01T19:00:00.152" v="187"/>
          <ac:spMkLst>
            <pc:docMk/>
            <pc:sldMk cId="2724539028" sldId="315"/>
            <ac:spMk id="11" creationId="{EC5D41D2-40FA-46D2-9B3F-356FBB879D89}"/>
          </ac:spMkLst>
        </pc:spChg>
        <pc:picChg chg="add">
          <ac:chgData name="Pavel" userId="24a2312c-7ef1-48c2-8029-43e5bfc9aacb" providerId="ADAL" clId="{25558F9A-EB3C-4966-8202-8854FEDDAA91}" dt="2020-11-01T17:24:20.300" v="57"/>
          <ac:picMkLst>
            <pc:docMk/>
            <pc:sldMk cId="2724539028" sldId="315"/>
            <ac:picMk id="4" creationId="{492504B9-87B2-42FC-A8C2-46099BEA6A62}"/>
          </ac:picMkLst>
        </pc:picChg>
        <pc:picChg chg="add">
          <ac:chgData name="Pavel" userId="24a2312c-7ef1-48c2-8029-43e5bfc9aacb" providerId="ADAL" clId="{25558F9A-EB3C-4966-8202-8854FEDDAA91}" dt="2020-11-01T17:24:47.899" v="58"/>
          <ac:picMkLst>
            <pc:docMk/>
            <pc:sldMk cId="2724539028" sldId="315"/>
            <ac:picMk id="6" creationId="{F2C6960C-B647-4CFB-B7BB-2929FDC02CA8}"/>
          </ac:picMkLst>
        </pc:picChg>
        <pc:picChg chg="add">
          <ac:chgData name="Pavel" userId="24a2312c-7ef1-48c2-8029-43e5bfc9aacb" providerId="ADAL" clId="{25558F9A-EB3C-4966-8202-8854FEDDAA91}" dt="2020-11-01T17:25:48.781" v="59"/>
          <ac:picMkLst>
            <pc:docMk/>
            <pc:sldMk cId="2724539028" sldId="315"/>
            <ac:picMk id="7" creationId="{F26C3C55-B8C6-4845-8039-F444D3AB4118}"/>
          </ac:picMkLst>
        </pc:picChg>
      </pc:sldChg>
      <pc:sldChg chg="add">
        <pc:chgData name="Pavel" userId="24a2312c-7ef1-48c2-8029-43e5bfc9aacb" providerId="ADAL" clId="{25558F9A-EB3C-4966-8202-8854FEDDAA91}" dt="2020-11-01T16:05:13.973" v="3"/>
        <pc:sldMkLst>
          <pc:docMk/>
          <pc:sldMk cId="670605154" sldId="316"/>
        </pc:sldMkLst>
      </pc:sldChg>
      <pc:sldChg chg="addSp delSp add ord">
        <pc:chgData name="Pavel" userId="24a2312c-7ef1-48c2-8029-43e5bfc9aacb" providerId="ADAL" clId="{25558F9A-EB3C-4966-8202-8854FEDDAA91}" dt="2020-11-01T18:28:03.212" v="150"/>
        <pc:sldMkLst>
          <pc:docMk/>
          <pc:sldMk cId="1289938575" sldId="316"/>
        </pc:sldMkLst>
        <pc:spChg chg="add">
          <ac:chgData name="Pavel" userId="24a2312c-7ef1-48c2-8029-43e5bfc9aacb" providerId="ADAL" clId="{25558F9A-EB3C-4966-8202-8854FEDDAA91}" dt="2020-11-01T18:28:03.212" v="150"/>
          <ac:spMkLst>
            <pc:docMk/>
            <pc:sldMk cId="1289938575" sldId="316"/>
            <ac:spMk id="7" creationId="{AE735579-5FBF-40F7-B913-1A0E4D6997B8}"/>
          </ac:spMkLst>
        </pc:spChg>
        <pc:picChg chg="del">
          <ac:chgData name="Pavel" userId="24a2312c-7ef1-48c2-8029-43e5bfc9aacb" providerId="ADAL" clId="{25558F9A-EB3C-4966-8202-8854FEDDAA91}" dt="2020-11-01T16:55:23.563" v="34"/>
          <ac:picMkLst>
            <pc:docMk/>
            <pc:sldMk cId="1289938575" sldId="316"/>
            <ac:picMk id="6" creationId="{05630AF9-F2B0-4F61-9086-B14F2DC06474}"/>
          </ac:picMkLst>
        </pc:picChg>
      </pc:sldChg>
      <pc:sldChg chg="add">
        <pc:chgData name="Pavel" userId="24a2312c-7ef1-48c2-8029-43e5bfc9aacb" providerId="ADAL" clId="{25558F9A-EB3C-4966-8202-8854FEDDAA91}" dt="2020-11-01T16:55:35.103" v="35"/>
        <pc:sldMkLst>
          <pc:docMk/>
          <pc:sldMk cId="3872252032" sldId="317"/>
        </pc:sldMkLst>
      </pc:sldChg>
      <pc:sldChg chg="addSp add">
        <pc:chgData name="Pavel" userId="24a2312c-7ef1-48c2-8029-43e5bfc9aacb" providerId="ADAL" clId="{25558F9A-EB3C-4966-8202-8854FEDDAA91}" dt="2020-11-01T17:19:22.546" v="52"/>
        <pc:sldMkLst>
          <pc:docMk/>
          <pc:sldMk cId="2433862992" sldId="318"/>
        </pc:sldMkLst>
        <pc:picChg chg="add">
          <ac:chgData name="Pavel" userId="24a2312c-7ef1-48c2-8029-43e5bfc9aacb" providerId="ADAL" clId="{25558F9A-EB3C-4966-8202-8854FEDDAA91}" dt="2020-11-01T17:19:22.546" v="52"/>
          <ac:picMkLst>
            <pc:docMk/>
            <pc:sldMk cId="2433862992" sldId="318"/>
            <ac:picMk id="7" creationId="{0217AD94-A826-4DA4-848F-A88822DC939D}"/>
          </ac:picMkLst>
        </pc:picChg>
      </pc:sldChg>
      <pc:sldChg chg="addSp add">
        <pc:chgData name="Pavel" userId="24a2312c-7ef1-48c2-8029-43e5bfc9aacb" providerId="ADAL" clId="{25558F9A-EB3C-4966-8202-8854FEDDAA91}" dt="2020-11-01T18:04:22.988" v="120"/>
        <pc:sldMkLst>
          <pc:docMk/>
          <pc:sldMk cId="1969440786" sldId="319"/>
        </pc:sldMkLst>
        <pc:spChg chg="add">
          <ac:chgData name="Pavel" userId="24a2312c-7ef1-48c2-8029-43e5bfc9aacb" providerId="ADAL" clId="{25558F9A-EB3C-4966-8202-8854FEDDAA91}" dt="2020-11-01T18:02:53.293" v="118"/>
          <ac:spMkLst>
            <pc:docMk/>
            <pc:sldMk cId="1969440786" sldId="319"/>
            <ac:spMk id="13" creationId="{844D2255-0508-4100-A65E-429D437A6D0D}"/>
          </ac:spMkLst>
        </pc:spChg>
        <pc:spChg chg="add">
          <ac:chgData name="Pavel" userId="24a2312c-7ef1-48c2-8029-43e5bfc9aacb" providerId="ADAL" clId="{25558F9A-EB3C-4966-8202-8854FEDDAA91}" dt="2020-11-01T18:02:53.293" v="118"/>
          <ac:spMkLst>
            <pc:docMk/>
            <pc:sldMk cId="1969440786" sldId="319"/>
            <ac:spMk id="14" creationId="{844DB6C6-6730-4C68-BA5A-1BD36E0D2431}"/>
          </ac:spMkLst>
        </pc:spChg>
        <pc:spChg chg="add">
          <ac:chgData name="Pavel" userId="24a2312c-7ef1-48c2-8029-43e5bfc9aacb" providerId="ADAL" clId="{25558F9A-EB3C-4966-8202-8854FEDDAA91}" dt="2020-11-01T18:04:15.163" v="119"/>
          <ac:spMkLst>
            <pc:docMk/>
            <pc:sldMk cId="1969440786" sldId="319"/>
            <ac:spMk id="15" creationId="{81C75A0D-E6A4-4C92-BF95-7CD7BC2AEB48}"/>
          </ac:spMkLst>
        </pc:spChg>
        <pc:spChg chg="add">
          <ac:chgData name="Pavel" userId="24a2312c-7ef1-48c2-8029-43e5bfc9aacb" providerId="ADAL" clId="{25558F9A-EB3C-4966-8202-8854FEDDAA91}" dt="2020-11-01T18:04:22.988" v="120"/>
          <ac:spMkLst>
            <pc:docMk/>
            <pc:sldMk cId="1969440786" sldId="319"/>
            <ac:spMk id="16" creationId="{2CAA4744-AA17-406A-A091-B917528F7698}"/>
          </ac:spMkLst>
        </pc:spChg>
        <pc:picChg chg="add">
          <ac:chgData name="Pavel" userId="24a2312c-7ef1-48c2-8029-43e5bfc9aacb" providerId="ADAL" clId="{25558F9A-EB3C-4966-8202-8854FEDDAA91}" dt="2020-11-01T18:01:14.403" v="117"/>
          <ac:picMkLst>
            <pc:docMk/>
            <pc:sldMk cId="1969440786" sldId="319"/>
            <ac:picMk id="12" creationId="{15B6C901-F775-40F8-93F7-EAF87202A47B}"/>
          </ac:picMkLst>
        </pc:picChg>
      </pc:sldChg>
      <pc:sldChg chg="addSp add">
        <pc:chgData name="Pavel" userId="24a2312c-7ef1-48c2-8029-43e5bfc9aacb" providerId="ADAL" clId="{25558F9A-EB3C-4966-8202-8854FEDDAA91}" dt="2020-11-01T18:31:53.485" v="154"/>
        <pc:sldMkLst>
          <pc:docMk/>
          <pc:sldMk cId="1655872729" sldId="320"/>
        </pc:sldMkLst>
        <pc:spChg chg="add">
          <ac:chgData name="Pavel" userId="24a2312c-7ef1-48c2-8029-43e5bfc9aacb" providerId="ADAL" clId="{25558F9A-EB3C-4966-8202-8854FEDDAA91}" dt="2020-11-01T18:31:53.485" v="154"/>
          <ac:spMkLst>
            <pc:docMk/>
            <pc:sldMk cId="1655872729" sldId="320"/>
            <ac:spMk id="19" creationId="{C20060CE-76AA-4B81-9B59-6531B516716A}"/>
          </ac:spMkLst>
        </pc:spChg>
        <pc:picChg chg="add">
          <ac:chgData name="Pavel" userId="24a2312c-7ef1-48c2-8029-43e5bfc9aacb" providerId="ADAL" clId="{25558F9A-EB3C-4966-8202-8854FEDDAA91}" dt="2020-11-01T18:30:47.483" v="152"/>
          <ac:picMkLst>
            <pc:docMk/>
            <pc:sldMk cId="1655872729" sldId="320"/>
            <ac:picMk id="17" creationId="{C3F8E95E-E856-4887-99E1-997BC445B2D2}"/>
          </ac:picMkLst>
        </pc:picChg>
        <pc:picChg chg="add">
          <ac:chgData name="Pavel" userId="24a2312c-7ef1-48c2-8029-43e5bfc9aacb" providerId="ADAL" clId="{25558F9A-EB3C-4966-8202-8854FEDDAA91}" dt="2020-11-01T18:31:09.390" v="153"/>
          <ac:picMkLst>
            <pc:docMk/>
            <pc:sldMk cId="1655872729" sldId="320"/>
            <ac:picMk id="18" creationId="{5E6ED9E2-B059-47E4-BE33-D5320F9110C0}"/>
          </ac:picMkLst>
        </pc:picChg>
      </pc:sldChg>
      <pc:sldChg chg="addSp add">
        <pc:chgData name="Pavel" userId="24a2312c-7ef1-48c2-8029-43e5bfc9aacb" providerId="ADAL" clId="{25558F9A-EB3C-4966-8202-8854FEDDAA91}" dt="2020-11-01T18:47:59.313" v="173"/>
        <pc:sldMkLst>
          <pc:docMk/>
          <pc:sldMk cId="1814814214" sldId="321"/>
        </pc:sldMkLst>
        <pc:picChg chg="add">
          <ac:chgData name="Pavel" userId="24a2312c-7ef1-48c2-8029-43e5bfc9aacb" providerId="ADAL" clId="{25558F9A-EB3C-4966-8202-8854FEDDAA91}" dt="2020-11-01T18:47:59.313" v="173"/>
          <ac:picMkLst>
            <pc:docMk/>
            <pc:sldMk cId="1814814214" sldId="321"/>
            <ac:picMk id="6" creationId="{CFA2F889-8D56-45E7-81A6-E30EABACF204}"/>
          </ac:picMkLst>
        </pc:picChg>
      </pc:sldChg>
      <pc:sldChg chg="addSp add">
        <pc:chgData name="Pavel" userId="24a2312c-7ef1-48c2-8029-43e5bfc9aacb" providerId="ADAL" clId="{25558F9A-EB3C-4966-8202-8854FEDDAA91}" dt="2020-11-01T18:54:21.568" v="178"/>
        <pc:sldMkLst>
          <pc:docMk/>
          <pc:sldMk cId="2874498665" sldId="322"/>
        </pc:sldMkLst>
        <pc:spChg chg="add">
          <ac:chgData name="Pavel" userId="24a2312c-7ef1-48c2-8029-43e5bfc9aacb" providerId="ADAL" clId="{25558F9A-EB3C-4966-8202-8854FEDDAA91}" dt="2020-11-01T18:53:34.984" v="176"/>
          <ac:spMkLst>
            <pc:docMk/>
            <pc:sldMk cId="2874498665" sldId="322"/>
            <ac:spMk id="9" creationId="{C2152E17-485D-446C-B2F2-27F609AC39B0}"/>
          </ac:spMkLst>
        </pc:spChg>
        <pc:spChg chg="add">
          <ac:chgData name="Pavel" userId="24a2312c-7ef1-48c2-8029-43e5bfc9aacb" providerId="ADAL" clId="{25558F9A-EB3C-4966-8202-8854FEDDAA91}" dt="2020-11-01T18:53:34.984" v="176"/>
          <ac:spMkLst>
            <pc:docMk/>
            <pc:sldMk cId="2874498665" sldId="322"/>
            <ac:spMk id="10" creationId="{771E9027-50DD-4FB2-B6E8-DB9571C4168C}"/>
          </ac:spMkLst>
        </pc:spChg>
        <pc:spChg chg="add">
          <ac:chgData name="Pavel" userId="24a2312c-7ef1-48c2-8029-43e5bfc9aacb" providerId="ADAL" clId="{25558F9A-EB3C-4966-8202-8854FEDDAA91}" dt="2020-11-01T18:54:15.464" v="177"/>
          <ac:spMkLst>
            <pc:docMk/>
            <pc:sldMk cId="2874498665" sldId="322"/>
            <ac:spMk id="11" creationId="{4DB09EB5-28B4-4933-931E-58FAC5AB69FF}"/>
          </ac:spMkLst>
        </pc:spChg>
        <pc:spChg chg="add">
          <ac:chgData name="Pavel" userId="24a2312c-7ef1-48c2-8029-43e5bfc9aacb" providerId="ADAL" clId="{25558F9A-EB3C-4966-8202-8854FEDDAA91}" dt="2020-11-01T18:54:21.568" v="178"/>
          <ac:spMkLst>
            <pc:docMk/>
            <pc:sldMk cId="2874498665" sldId="322"/>
            <ac:spMk id="12" creationId="{768C003F-BB60-49D3-8925-286FBF436CB1}"/>
          </ac:spMkLst>
        </pc:spChg>
        <pc:picChg chg="add">
          <ac:chgData name="Pavel" userId="24a2312c-7ef1-48c2-8029-43e5bfc9aacb" providerId="ADAL" clId="{25558F9A-EB3C-4966-8202-8854FEDDAA91}" dt="2020-11-01T18:52:57.062" v="175"/>
          <ac:picMkLst>
            <pc:docMk/>
            <pc:sldMk cId="2874498665" sldId="322"/>
            <ac:picMk id="8" creationId="{2F20514C-5A87-4D35-A4EF-96039E02CDE8}"/>
          </ac:picMkLst>
        </pc:picChg>
      </pc:sldChg>
      <pc:sldChg chg="addSp delSp modSp add">
        <pc:chgData name="Pavel" userId="24a2312c-7ef1-48c2-8029-43e5bfc9aacb" providerId="ADAL" clId="{25558F9A-EB3C-4966-8202-8854FEDDAA91}" dt="2020-11-01T19:09:10.023" v="284" actId="478"/>
        <pc:sldMkLst>
          <pc:docMk/>
          <pc:sldMk cId="3954804719" sldId="323"/>
        </pc:sldMkLst>
        <pc:spChg chg="mod">
          <ac:chgData name="Pavel" userId="24a2312c-7ef1-48c2-8029-43e5bfc9aacb" providerId="ADAL" clId="{25558F9A-EB3C-4966-8202-8854FEDDAA91}" dt="2020-11-01T19:09:06.243" v="283" actId="20577"/>
          <ac:spMkLst>
            <pc:docMk/>
            <pc:sldMk cId="3954804719" sldId="323"/>
            <ac:spMk id="2" creationId="{7BDAD1A8-87C9-415E-8BF3-E3903947F3F6}"/>
          </ac:spMkLst>
        </pc:spChg>
        <pc:spChg chg="del">
          <ac:chgData name="Pavel" userId="24a2312c-7ef1-48c2-8029-43e5bfc9aacb" providerId="ADAL" clId="{25558F9A-EB3C-4966-8202-8854FEDDAA91}" dt="2020-11-01T19:07:15.050" v="199" actId="478"/>
          <ac:spMkLst>
            <pc:docMk/>
            <pc:sldMk cId="3954804719" sldId="323"/>
            <ac:spMk id="6" creationId="{F23AE661-6379-4552-9F76-49C5ECB7C495}"/>
          </ac:spMkLst>
        </pc:spChg>
        <pc:spChg chg="del mod">
          <ac:chgData name="Pavel" userId="24a2312c-7ef1-48c2-8029-43e5bfc9aacb" providerId="ADAL" clId="{25558F9A-EB3C-4966-8202-8854FEDDAA91}" dt="2020-11-01T19:07:14.319" v="198" actId="478"/>
          <ac:spMkLst>
            <pc:docMk/>
            <pc:sldMk cId="3954804719" sldId="323"/>
            <ac:spMk id="7" creationId="{6FB9D4CE-6D77-482C-8774-2C2E44D07447}"/>
          </ac:spMkLst>
        </pc:spChg>
        <pc:spChg chg="del">
          <ac:chgData name="Pavel" userId="24a2312c-7ef1-48c2-8029-43e5bfc9aacb" providerId="ADAL" clId="{25558F9A-EB3C-4966-8202-8854FEDDAA91}" dt="2020-11-01T19:07:10.159" v="192" actId="478"/>
          <ac:spMkLst>
            <pc:docMk/>
            <pc:sldMk cId="3954804719" sldId="323"/>
            <ac:spMk id="8" creationId="{E7D62AF7-2D54-4C2D-93EC-02BAEB2B7596}"/>
          </ac:spMkLst>
        </pc:spChg>
        <pc:spChg chg="del">
          <ac:chgData name="Pavel" userId="24a2312c-7ef1-48c2-8029-43e5bfc9aacb" providerId="ADAL" clId="{25558F9A-EB3C-4966-8202-8854FEDDAA91}" dt="2020-11-01T19:07:10.663" v="193" actId="478"/>
          <ac:spMkLst>
            <pc:docMk/>
            <pc:sldMk cId="3954804719" sldId="323"/>
            <ac:spMk id="11" creationId="{FBFF8270-589C-4CBA-B666-E4F9F3042DF9}"/>
          </ac:spMkLst>
        </pc:spChg>
        <pc:spChg chg="del">
          <ac:chgData name="Pavel" userId="24a2312c-7ef1-48c2-8029-43e5bfc9aacb" providerId="ADAL" clId="{25558F9A-EB3C-4966-8202-8854FEDDAA91}" dt="2020-11-01T19:07:12.035" v="195" actId="478"/>
          <ac:spMkLst>
            <pc:docMk/>
            <pc:sldMk cId="3954804719" sldId="323"/>
            <ac:spMk id="13" creationId="{BB2DB76B-5512-4465-88FE-468C53C86C86}"/>
          </ac:spMkLst>
        </pc:spChg>
        <pc:spChg chg="del">
          <ac:chgData name="Pavel" userId="24a2312c-7ef1-48c2-8029-43e5bfc9aacb" providerId="ADAL" clId="{25558F9A-EB3C-4966-8202-8854FEDDAA91}" dt="2020-11-01T19:07:11.448" v="194" actId="478"/>
          <ac:spMkLst>
            <pc:docMk/>
            <pc:sldMk cId="3954804719" sldId="323"/>
            <ac:spMk id="14" creationId="{DDD5E04F-9C1B-45BB-A4EA-D1FB66F1D14B}"/>
          </ac:spMkLst>
        </pc:spChg>
        <pc:spChg chg="del">
          <ac:chgData name="Pavel" userId="24a2312c-7ef1-48c2-8029-43e5bfc9aacb" providerId="ADAL" clId="{25558F9A-EB3C-4966-8202-8854FEDDAA91}" dt="2020-11-01T19:07:13.429" v="197" actId="478"/>
          <ac:spMkLst>
            <pc:docMk/>
            <pc:sldMk cId="3954804719" sldId="323"/>
            <ac:spMk id="15" creationId="{CDB8C655-9130-4873-B24A-C2C71C175149}"/>
          </ac:spMkLst>
        </pc:spChg>
        <pc:spChg chg="del">
          <ac:chgData name="Pavel" userId="24a2312c-7ef1-48c2-8029-43e5bfc9aacb" providerId="ADAL" clId="{25558F9A-EB3C-4966-8202-8854FEDDAA91}" dt="2020-11-01T19:07:08.930" v="189" actId="478"/>
          <ac:spMkLst>
            <pc:docMk/>
            <pc:sldMk cId="3954804719" sldId="323"/>
            <ac:spMk id="16" creationId="{B6CC065D-1A81-4BB3-8853-28320C7434EB}"/>
          </ac:spMkLst>
        </pc:spChg>
        <pc:spChg chg="add del mod">
          <ac:chgData name="Pavel" userId="24a2312c-7ef1-48c2-8029-43e5bfc9aacb" providerId="ADAL" clId="{25558F9A-EB3C-4966-8202-8854FEDDAA91}" dt="2020-11-01T19:07:21.421" v="203"/>
          <ac:spMkLst>
            <pc:docMk/>
            <pc:sldMk cId="3954804719" sldId="323"/>
            <ac:spMk id="25" creationId="{625A995C-B483-4A78-A17C-32E728475E77}"/>
          </ac:spMkLst>
        </pc:spChg>
        <pc:spChg chg="add del mod">
          <ac:chgData name="Pavel" userId="24a2312c-7ef1-48c2-8029-43e5bfc9aacb" providerId="ADAL" clId="{25558F9A-EB3C-4966-8202-8854FEDDAA91}" dt="2020-11-01T19:07:50.092" v="207" actId="478"/>
          <ac:spMkLst>
            <pc:docMk/>
            <pc:sldMk cId="3954804719" sldId="323"/>
            <ac:spMk id="27" creationId="{72E92A44-3CD6-4796-8B23-CDEFE0E8C0D3}"/>
          </ac:spMkLst>
        </pc:spChg>
        <pc:graphicFrameChg chg="add del">
          <ac:chgData name="Pavel" userId="24a2312c-7ef1-48c2-8029-43e5bfc9aacb" providerId="ADAL" clId="{25558F9A-EB3C-4966-8202-8854FEDDAA91}" dt="2020-11-01T19:07:21.421" v="203"/>
          <ac:graphicFrameMkLst>
            <pc:docMk/>
            <pc:sldMk cId="3954804719" sldId="323"/>
            <ac:graphicFrameMk id="9" creationId="{C0EB78AE-6B3F-44A7-94B7-A79DD77C5F43}"/>
          </ac:graphicFrameMkLst>
        </pc:graphicFrameChg>
        <pc:graphicFrameChg chg="add del">
          <ac:chgData name="Pavel" userId="24a2312c-7ef1-48c2-8029-43e5bfc9aacb" providerId="ADAL" clId="{25558F9A-EB3C-4966-8202-8854FEDDAA91}" dt="2020-11-01T19:07:21.421" v="203"/>
          <ac:graphicFrameMkLst>
            <pc:docMk/>
            <pc:sldMk cId="3954804719" sldId="323"/>
            <ac:graphicFrameMk id="10" creationId="{7508C8A6-0B95-404B-B277-0B9456754A86}"/>
          </ac:graphicFrameMkLst>
        </pc:graphicFrameChg>
        <pc:graphicFrameChg chg="add del">
          <ac:chgData name="Pavel" userId="24a2312c-7ef1-48c2-8029-43e5bfc9aacb" providerId="ADAL" clId="{25558F9A-EB3C-4966-8202-8854FEDDAA91}" dt="2020-11-01T19:07:21.421" v="203"/>
          <ac:graphicFrameMkLst>
            <pc:docMk/>
            <pc:sldMk cId="3954804719" sldId="323"/>
            <ac:graphicFrameMk id="12" creationId="{FE3752B7-C574-4996-8230-BDC528170B93}"/>
          </ac:graphicFrameMkLst>
        </pc:graphicFrameChg>
        <pc:graphicFrameChg chg="add del">
          <ac:chgData name="Pavel" userId="24a2312c-7ef1-48c2-8029-43e5bfc9aacb" providerId="ADAL" clId="{25558F9A-EB3C-4966-8202-8854FEDDAA91}" dt="2020-11-01T19:07:21.421" v="203"/>
          <ac:graphicFrameMkLst>
            <pc:docMk/>
            <pc:sldMk cId="3954804719" sldId="323"/>
            <ac:graphicFrameMk id="17" creationId="{E532A6D3-0823-40B7-BAE4-4CA4A6E3140E}"/>
          </ac:graphicFrameMkLst>
        </pc:graphicFrameChg>
        <pc:graphicFrameChg chg="add del">
          <ac:chgData name="Pavel" userId="24a2312c-7ef1-48c2-8029-43e5bfc9aacb" providerId="ADAL" clId="{25558F9A-EB3C-4966-8202-8854FEDDAA91}" dt="2020-11-01T19:07:21.421" v="203"/>
          <ac:graphicFrameMkLst>
            <pc:docMk/>
            <pc:sldMk cId="3954804719" sldId="323"/>
            <ac:graphicFrameMk id="18" creationId="{9C81B612-4C72-4015-9F00-A822681D86E3}"/>
          </ac:graphicFrameMkLst>
        </pc:graphicFrameChg>
        <pc:graphicFrameChg chg="add del">
          <ac:chgData name="Pavel" userId="24a2312c-7ef1-48c2-8029-43e5bfc9aacb" providerId="ADAL" clId="{25558F9A-EB3C-4966-8202-8854FEDDAA91}" dt="2020-11-01T19:07:21.421" v="203"/>
          <ac:graphicFrameMkLst>
            <pc:docMk/>
            <pc:sldMk cId="3954804719" sldId="323"/>
            <ac:graphicFrameMk id="19" creationId="{3EAF7FD6-45CE-4079-969E-27DA1B1CB776}"/>
          </ac:graphicFrameMkLst>
        </pc:graphicFrameChg>
        <pc:graphicFrameChg chg="add del">
          <ac:chgData name="Pavel" userId="24a2312c-7ef1-48c2-8029-43e5bfc9aacb" providerId="ADAL" clId="{25558F9A-EB3C-4966-8202-8854FEDDAA91}" dt="2020-11-01T19:07:21.421" v="203"/>
          <ac:graphicFrameMkLst>
            <pc:docMk/>
            <pc:sldMk cId="3954804719" sldId="323"/>
            <ac:graphicFrameMk id="20" creationId="{C8A5B4B5-B97F-405E-929A-D8B1DC29F61A}"/>
          </ac:graphicFrameMkLst>
        </pc:graphicFrameChg>
        <pc:graphicFrameChg chg="add del">
          <ac:chgData name="Pavel" userId="24a2312c-7ef1-48c2-8029-43e5bfc9aacb" providerId="ADAL" clId="{25558F9A-EB3C-4966-8202-8854FEDDAA91}" dt="2020-11-01T19:07:21.421" v="203"/>
          <ac:graphicFrameMkLst>
            <pc:docMk/>
            <pc:sldMk cId="3954804719" sldId="323"/>
            <ac:graphicFrameMk id="21" creationId="{974F154A-C140-45B3-BC0E-FD13BC7E52FB}"/>
          </ac:graphicFrameMkLst>
        </pc:graphicFrameChg>
        <pc:graphicFrameChg chg="add del">
          <ac:chgData name="Pavel" userId="24a2312c-7ef1-48c2-8029-43e5bfc9aacb" providerId="ADAL" clId="{25558F9A-EB3C-4966-8202-8854FEDDAA91}" dt="2020-11-01T19:07:21.421" v="203"/>
          <ac:graphicFrameMkLst>
            <pc:docMk/>
            <pc:sldMk cId="3954804719" sldId="323"/>
            <ac:graphicFrameMk id="22" creationId="{893177FD-84E8-4B4F-AE59-8743F1AEDA36}"/>
          </ac:graphicFrameMkLst>
        </pc:graphicFrameChg>
        <pc:graphicFrameChg chg="add del">
          <ac:chgData name="Pavel" userId="24a2312c-7ef1-48c2-8029-43e5bfc9aacb" providerId="ADAL" clId="{25558F9A-EB3C-4966-8202-8854FEDDAA91}" dt="2020-11-01T19:07:21.421" v="203"/>
          <ac:graphicFrameMkLst>
            <pc:docMk/>
            <pc:sldMk cId="3954804719" sldId="323"/>
            <ac:graphicFrameMk id="23" creationId="{655A2F4C-8DFB-4DC9-B8CF-61F9F6A772CC}"/>
          </ac:graphicFrameMkLst>
        </pc:graphicFrameChg>
        <pc:graphicFrameChg chg="add del mod">
          <ac:chgData name="Pavel" userId="24a2312c-7ef1-48c2-8029-43e5bfc9aacb" providerId="ADAL" clId="{25558F9A-EB3C-4966-8202-8854FEDDAA91}" dt="2020-11-01T19:07:21.421" v="203"/>
          <ac:graphicFrameMkLst>
            <pc:docMk/>
            <pc:sldMk cId="3954804719" sldId="323"/>
            <ac:graphicFrameMk id="24" creationId="{A0ED346F-6D55-468B-A844-A8DF70313423}"/>
          </ac:graphicFrameMkLst>
        </pc:graphicFrameChg>
        <pc:graphicFrameChg chg="add del mod">
          <ac:chgData name="Pavel" userId="24a2312c-7ef1-48c2-8029-43e5bfc9aacb" providerId="ADAL" clId="{25558F9A-EB3C-4966-8202-8854FEDDAA91}" dt="2020-11-01T19:07:45.514" v="206" actId="478"/>
          <ac:graphicFrameMkLst>
            <pc:docMk/>
            <pc:sldMk cId="3954804719" sldId="323"/>
            <ac:graphicFrameMk id="26" creationId="{F1BFC9B4-9EF5-4A00-AD94-C5FD094DBB40}"/>
          </ac:graphicFrameMkLst>
        </pc:graphicFrameChg>
        <pc:picChg chg="del mod">
          <ac:chgData name="Pavel" userId="24a2312c-7ef1-48c2-8029-43e5bfc9aacb" providerId="ADAL" clId="{25558F9A-EB3C-4966-8202-8854FEDDAA91}" dt="2020-11-01T19:07:09.657" v="191" actId="478"/>
          <ac:picMkLst>
            <pc:docMk/>
            <pc:sldMk cId="3954804719" sldId="323"/>
            <ac:picMk id="4" creationId="{03487C25-3175-43AE-A1BC-7F3BC36D2936}"/>
          </ac:picMkLst>
        </pc:picChg>
        <pc:picChg chg="del">
          <ac:chgData name="Pavel" userId="24a2312c-7ef1-48c2-8029-43e5bfc9aacb" providerId="ADAL" clId="{25558F9A-EB3C-4966-8202-8854FEDDAA91}" dt="2020-11-01T19:09:10.023" v="284" actId="478"/>
          <ac:picMkLst>
            <pc:docMk/>
            <pc:sldMk cId="3954804719" sldId="323"/>
            <ac:picMk id="5" creationId="{4C9287E5-02AE-4F5E-8C99-2E69D267604F}"/>
          </ac:picMkLst>
        </pc:picChg>
        <pc:picChg chg="add mod">
          <ac:chgData name="Pavel" userId="24a2312c-7ef1-48c2-8029-43e5bfc9aacb" providerId="ADAL" clId="{25558F9A-EB3C-4966-8202-8854FEDDAA91}" dt="2020-11-01T19:08:33.181" v="219" actId="14100"/>
          <ac:picMkLst>
            <pc:docMk/>
            <pc:sldMk cId="3954804719" sldId="323"/>
            <ac:picMk id="28" creationId="{F59DF257-73CA-48C3-813B-3797ED22EDFC}"/>
          </ac:picMkLst>
        </pc:picChg>
      </pc:sldChg>
    </pc:docChg>
  </pc:docChgLst>
  <pc:docChgLst>
    <pc:chgData name="Pavel Vondruska" userId="24a2312c-7ef1-48c2-8029-43e5bfc9aacb" providerId="ADAL" clId="{E914B4F3-F100-4D38-A165-88082ED97EE7}"/>
    <pc:docChg chg="custSel addSld modSld">
      <pc:chgData name="Pavel Vondruska" userId="24a2312c-7ef1-48c2-8029-43e5bfc9aacb" providerId="ADAL" clId="{E914B4F3-F100-4D38-A165-88082ED97EE7}" dt="2021-01-11T16:45:57.209" v="8" actId="1076"/>
      <pc:docMkLst>
        <pc:docMk/>
      </pc:docMkLst>
      <pc:sldChg chg="addSp delSp modSp add">
        <pc:chgData name="Pavel Vondruska" userId="24a2312c-7ef1-48c2-8029-43e5bfc9aacb" providerId="ADAL" clId="{E914B4F3-F100-4D38-A165-88082ED97EE7}" dt="2021-01-11T16:45:57.209" v="8" actId="1076"/>
        <pc:sldMkLst>
          <pc:docMk/>
          <pc:sldMk cId="2531974119" sldId="324"/>
        </pc:sldMkLst>
        <pc:spChg chg="del">
          <ac:chgData name="Pavel Vondruska" userId="24a2312c-7ef1-48c2-8029-43e5bfc9aacb" providerId="ADAL" clId="{E914B4F3-F100-4D38-A165-88082ED97EE7}" dt="2021-01-11T16:44:13.812" v="1" actId="478"/>
          <ac:spMkLst>
            <pc:docMk/>
            <pc:sldMk cId="2531974119" sldId="324"/>
            <ac:spMk id="9" creationId="{DB98EE2E-131F-4B2F-9E1A-3FC8CB70CB7A}"/>
          </ac:spMkLst>
        </pc:spChg>
        <pc:picChg chg="add del mod">
          <ac:chgData name="Pavel Vondruska" userId="24a2312c-7ef1-48c2-8029-43e5bfc9aacb" providerId="ADAL" clId="{E914B4F3-F100-4D38-A165-88082ED97EE7}" dt="2021-01-11T16:44:24.656" v="5" actId="478"/>
          <ac:picMkLst>
            <pc:docMk/>
            <pc:sldMk cId="2531974119" sldId="324"/>
            <ac:picMk id="6" creationId="{CE61EB95-35CD-4520-9609-1DC277FFCE2B}"/>
          </ac:picMkLst>
        </pc:picChg>
        <pc:picChg chg="add mod">
          <ac:chgData name="Pavel Vondruska" userId="24a2312c-7ef1-48c2-8029-43e5bfc9aacb" providerId="ADAL" clId="{E914B4F3-F100-4D38-A165-88082ED97EE7}" dt="2021-01-11T16:45:57.209" v="8" actId="1076"/>
          <ac:picMkLst>
            <pc:docMk/>
            <pc:sldMk cId="2531974119" sldId="324"/>
            <ac:picMk id="8" creationId="{0C52C1B7-7705-4756-A92D-D2EF963974D6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5:0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18088 0 0,'0'0'1657'0'0,"0"0"-40"0"0,0 0-342 0 0,-1 16-360 0 0,-4 174 2749 0 0,19 171-3664 0 0,-2-238 322 0 0,5 0 1 0 0,6-1 0 0 0,23 67-323 0 0,-27-127 41 0 0,3-1 1 0 0,5 4-42 0 0,-15-38 23 0 0,2 0 0 0 0,1-1 0 0 0,6 7-23 0 0,-20-32 0 0 0,0 2-7 0 0,1 0 0 0 0,-1-1 0 0 0,1 1 1 0 0,0-1-1 0 0,-1 1 0 0 0,1-1 0 0 0,1 0 0 0 0,-1 0 0 0 0,0 0 1 0 0,0 0-1 0 0,1 0 0 0 0,-1 0 0 0 0,1 0 0 0 0,0-1 1 0 0,-1 1-1 0 0,1-1 0 0 0,0 0 0 0 0,0 0 0 0 0,0 0 1 0 0,2 0 6 0 0,-5-1-1 0 0,0 0 1 0 0,0 0 0 0 0,1 0 0 0 0,-1 0-1 0 0,0 0 1 0 0,0 0 0 0 0,1 0 0 0 0,-1 0-1 0 0,0 0 1 0 0,0 0 0 0 0,0 0 0 0 0,1 0-1 0 0,-1-1 1 0 0,0 1 0 0 0,0 0 0 0 0,0 0-1 0 0,1 0 1 0 0,-1 0 0 0 0,0 0-1 0 0,0-1 1 0 0,0 1 0 0 0,0 0 0 0 0,1 0-1 0 0,-1 0 1 0 0,0 0 0 0 0,0-1 0 0 0,0 1-1 0 0,0 0 1 0 0,0 0 0 0 0,0 0 0 0 0,0-1-1 0 0,0 1 1 0 0,0 0 0 0 0,0 0 0 0 0,1-1-1 0 0,-1 1 1 0 0,0 0 0 0 0,0 0 0 0 0,0-1-1 0 0,-1 1 1 0 0,1 0 0 0 0,0 0 0 0 0,200-712 1008 0 0,-87 335-944 0 0,-104 344-43 0 0,-1 1-1 0 0,-1-2 0 0 0,-2 1 1 0 0,-2-1-1 0 0,0-25-20 0 0,-3 57 5 0 0,0-1 0 0 0,-1 1 0 0 0,1-1 1 0 0,-1 1-1 0 0,1-1 0 0 0,-1 1 0 0 0,0-1 1 0 0,0 1-1 0 0,0-1 0 0 0,0 1 0 0 0,-1 0 1 0 0,1 0-1 0 0,-1 0 0 0 0,1-1 0 0 0,-1 2 0 0 0,0-1 1 0 0,0 0-1 0 0,0 0 0 0 0,0 0 0 0 0,0 1 1 0 0,0-1-1 0 0,0 1 0 0 0,0 0 0 0 0,-1 0 0 0 0,1-1 1 0 0,0 1-1 0 0,-1 1 0 0 0,1-1 0 0 0,-1 0 1 0 0,1 1-1 0 0,-1-1 0 0 0,-1 1-5 0 0,-14-3 8 0 0,1 1 0 0 0,-1 1-1 0 0,0 0 1 0 0,-11 3-8 0 0,5-2-9 0 0,3 0 5 0 0,-1 1 0 0 0,1 1 1 0 0,0 1-1 0 0,0 0 0 0 0,0 2 0 0 0,0 0 0 0 0,0 2 0 0 0,1 0 1 0 0,-10 6 3 0 0,-30 15-34 0 0,-24 11 20 0 0,-8-1 14 0 0,58-26-78 0 0,0-1 1 0 0,-22 2 77 0 0,50-12-101 0 0,-1 0 0 0 0,1 1 0 0 0,-1 0 0 0 0,1 0-1 0 0,0 1 1 0 0,0-1 0 0 0,0 1 0 0 0,0 1 0 0 0,-4 2 101 0 0,6-3-445 0 0,0 1-1 0 0,1 0 1 0 0,0 0-1 0 0,-1 0 0 0 0,1 0 1 0 0,1 0-1 0 0,-1 0 1 0 0,1 1-1 0 0,-1 0 1 0 0,1-1-1 0 0,1 1 1 0 0,-1 0-1 0 0,0 1 446 0 0,-14 48-9247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6:28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330 339 13158 0 0,'0'0'1011'0'0,"-29"40"451"0"0,-97 138 283 0 0,106-148-1272 0 0,2 0 0 0 0,1 1 0 0 0,2 0 0 0 0,1 2 0 0 0,1 0 0 0 0,-5 22-473 0 0,15-44 94 0 0,-12 40 380 0 0,3 1 1 0 0,2 0-1 0 0,2 0 0 0 0,1 17-474 0 0,3 24 920 0 0,7 93-920 0 0,0-156 48 0 0,1 0 1 0 0,1-1-1 0 0,1 1 0 0 0,2-1 0 0 0,1 0 0 0 0,2-1 0 0 0,0 0 1 0 0,2-1-1 0 0,1 0 0 0 0,1-1 0 0 0,1-1 0 0 0,10 11-48 0 0,-12-17 9 0 0,2 0-1 0 0,0-2 0 0 0,0 0 0 0 0,2-1 1 0 0,0 0-1 0 0,1-2 0 0 0,0 0 0 0 0,1-1 0 0 0,0-1 1 0 0,2-1-1 0 0,-1-1 0 0 0,1-1 0 0 0,0 0 1 0 0,1-2-1 0 0,22 4-8 0 0,-15-5 1 0 0,0-2 0 0 0,0-1 0 0 0,1-2-1 0 0,-1-1 1 0 0,0-1 0 0 0,1-1 0 0 0,-1-2 0 0 0,0-1 0 0 0,-1-2 0 0 0,1 0 0 0 0,-1-2 0 0 0,16-8-1 0 0,6-8 20 0 0,-2-1 1 0 0,0-3-1 0 0,-2-2 0 0 0,-1-2 1 0 0,-2-2-1 0 0,-1-1 1 0 0,36-42-21 0 0,-39 34 21 0 0,-2-1 1 0 0,-1-2-1 0 0,-3-1 1 0 0,-2-2-1 0 0,-2-1 1 0 0,-3-2-1 0 0,11-29-21 0 0,-23 41-6 0 0,-1 0 0 0 0,-3-1-1 0 0,-1 0 1 0 0,2-27 6 0 0,-4-4 63 0 0,-3 0 0 0 0,-3-20-63 0 0,-2 64 21 0 0,-1 0-1 0 0,-1 0 1 0 0,-2 0-1 0 0,-1 0 1 0 0,-1 1-1 0 0,-1 0 1 0 0,-1 0-1 0 0,-2 0 1 0 0,-12-23-21 0 0,6 18 5 0 0,-2 0 1 0 0,-2 2 0 0 0,0 0 0 0 0,-2 1 0 0 0,-2 2 0 0 0,0 0 0 0 0,-2 1 0 0 0,-1 2 0 0 0,-22-17-6 0 0,30 28 2 0 0,1 1 0 0 0,-2 1 1 0 0,0 1-1 0 0,0 0 0 0 0,-1 2 1 0 0,0 0-1 0 0,-1 2 0 0 0,0 0 1 0 0,0 1-1 0 0,-1 1 0 0 0,1 1 1 0 0,-1 2-1 0 0,0 0 1 0 0,0 1-1 0 0,0 1 0 0 0,-4 2-2 0 0,7 1-21 0 0,1 1 1 0 0,0 0-1 0 0,0 2 0 0 0,0 0 0 0 0,1 1 0 0 0,0 1 0 0 0,0 1 1 0 0,1 0-1 0 0,0 2 0 0 0,1 0 0 0 0,0 0 0 0 0,-9 10 21 0 0,-22 21-645 0 0,2 3 0 0 0,2 2 0 0 0,-9 14 645 0 0,-52 73-3473 0 0,1 12-2826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0:32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0 149 10405 0 0,'0'0'613'0'0,"1"0"-433"0"0,0 0-1 0 0,0 1 1 0 0,-1-1 0 0 0,1 0-1 0 0,0 0 1 0 0,-1 0-1 0 0,1 1 1 0 0,0-1-1 0 0,-1 0 1 0 0,1 1-1 0 0,0-1 1 0 0,-1 1 0 0 0,1-1-1 0 0,0 1 1 0 0,-1-1-1 0 0,1 1 1 0 0,-1-1-1 0 0,1 1 1 0 0,-1-1-1 0 0,1 1-179 0 0,3 16 764 0 0,0 0 0 0 0,0 0-1 0 0,-2 1 1 0 0,0-1 0 0 0,-1 1-1 0 0,-1 7-763 0 0,1-4 381 0 0,0 1 0 0 0,1-1 1 0 0,5 19-382 0 0,-7-40 5 0 0,0 1-1 0 0,0-1 1 0 0,1 1 0 0 0,-1 0 0 0 0,0-1 0 0 0,1 1 0 0 0,-1-1 0 0 0,0 1 0 0 0,1-1-1 0 0,-1 1 1 0 0,1-1 0 0 0,-1 1 0 0 0,1-1 0 0 0,-1 1 0 0 0,1-1 0 0 0,-1 0-1 0 0,1 1 1 0 0,-1-1 0 0 0,1 0 0 0 0,0 0 0 0 0,-1 1 0 0 0,1-1 0 0 0,0 0 0 0 0,-1 0-1 0 0,1 0 1 0 0,0 0 0 0 0,-1 0 0 0 0,1 0 0 0 0,0 0 0 0 0,-1 0 0 0 0,1 0 0 0 0,0 0-1 0 0,-1 0 1 0 0,1 0 0 0 0,-1 0 0 0 0,1 0 0 0 0,0-1 0 0 0,-1 1 0 0 0,1 0 0 0 0,-1 0-1 0 0,1-1 1 0 0,0 1-5 0 0,2-2 45 0 0,0 1 0 0 0,0 0 0 0 0,-1-1 0 0 0,1 0 0 0 0,0 0-1 0 0,-1 0 1 0 0,1 0 0 0 0,-1 0 0 0 0,1-1-45 0 0,88-116 592 0 0,-46 58-229 0 0,39-41-363 0 0,-61 76 42 0 0,-12 13-42 0 0,1 0 0 0 0,0 1 0 0 0,0 1 1 0 0,11-8-1 0 0,-16 16-384 0 0,-6 6-7511 0 0,-1 6-2838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14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23 504 12646 0 0</inkml:trace>
  <inkml:trace contextRef="#ctx0" brushRef="#br0" timeOffset="1">23 504 12646 0 0,'-9'-49'581'0'0,"2"-1"1"0"0,1-26-582 0 0,6 74 47 0 0,0 0 0 0 0,0 0 0 0 0,0-1 0 0 0,0 1 0 0 0,0 0 0 0 0,0 0 1 0 0,1 0-1 0 0,-1 0 0 0 0,1 0 0 0 0,-1 0 0 0 0,1 0 0 0 0,0 0 0 0 0,0 0 0 0 0,0 0 0 0 0,0 1 0 0 0,0-1 0 0 0,0 0 0 0 0,0 1 0 0 0,1-1 1 0 0,-1 0-1 0 0,1 1 0 0 0,-1 0 0 0 0,1-1 0 0 0,-1 1 0 0 0,1 0 0 0 0,0 0 0 0 0,0 0 0 0 0,0 0 0 0 0,-1 0 0 0 0,1 0 0 0 0,1 0-47 0 0,263-119 4705 0 0,-6 2-3546 0 0,-247 112-1090 0 0,44-18 14 0 0,-52 22-43 0 0,-1 1 1 0 0,1 0-1 0 0,0 0 0 0 0,0 0 1 0 0,0 0-1 0 0,0 1 0 0 0,0 0 1 0 0,0 0-1 0 0,0 0 0 0 0,4 1-40 0 0,-8 0 9 0 0,-1-1 1 0 0,0 0-1 0 0,1 0 0 0 0,-1 0 0 0 0,0 0 1 0 0,1 0-1 0 0,-1 1 0 0 0,0-1 0 0 0,0 0 0 0 0,1 0 1 0 0,-1 1-1 0 0,0-1 0 0 0,1 0 0 0 0,-1 0 0 0 0,0 1 1 0 0,0-1-1 0 0,0 0 0 0 0,1 1 0 0 0,-1-1 0 0 0,0 0 1 0 0,0 1-1 0 0,0-1 0 0 0,0 0 0 0 0,0 1 0 0 0,0-1 1 0 0,1 0-1 0 0,-1 1 0 0 0,0-1 0 0 0,0 0 1 0 0,0 1-1 0 0,0-1-9 0 0,5 43 605 0 0,-2 0 1 0 0,-1 0-1 0 0,-4 18-605 0 0,2-7 286 0 0,1 1-1 0 0,3 0-285 0 0,-1-31 74 0 0,-2-4-73 0 0,2-1 0 0 0,0 0 0 0 0,1 0 0 0 0,4 7-1 0 0,-8-24-512 0 0,0-2-814 0 0,0-5-1462 0 0,0-21-2367 0 0,0-5-4684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14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15271 0 0,'0'0'1731'0'0,"0"0"-100"0"0,0 0-209 0 0,0 0-153 0 0,33-11-426 0 0,104-30-328 0 0,-129 38-462 0 0,0 1-1 0 0,0 0 0 0 0,0 0 0 0 0,0 1 1 0 0,0 0-1 0 0,0 0 0 0 0,1 1 0 0 0,-1 0 1 0 0,0 0-1 0 0,8 2-52 0 0,-9-1 46 0 0,-3 0-6 0 0,-1 0 1 0 0,1-1 0 0 0,-1 1-1 0 0,0 1 1 0 0,1-1 0 0 0,-1 0-1 0 0,0 1 1 0 0,0-1 0 0 0,0 1-1 0 0,0 0 1 0 0,0 0 0 0 0,-1 0-1 0 0,1 1 1 0 0,0-1 0 0 0,-1 1-1 0 0,0-1 1 0 0,0 1 0 0 0,0 0-1 0 0,0 0 1 0 0,0 0 0 0 0,0 0-1 0 0,-1 0 1 0 0,1 0 0 0 0,-1 1-1 0 0,0-1 1 0 0,0 0 0 0 0,0 1-1 0 0,0 1-40 0 0,0 0 39 0 0,-1 0 0 0 0,1 0 0 0 0,-1 0 0 0 0,0 0 0 0 0,0 0 0 0 0,-1 0 0 0 0,0 0 0 0 0,0-1 0 0 0,0 1 0 0 0,0 0 0 0 0,-1 0 0 0 0,1-1 0 0 0,-1 1 0 0 0,0-1 0 0 0,-1 1 0 0 0,1-1 0 0 0,-1 0 0 0 0,0 0 0 0 0,0 0 0 0 0,0 0-39 0 0,-74 66 259 0 0,54-51-100 0 0,1 0 0 0 0,2 2 1 0 0,0 0-1 0 0,-2 5-159 0 0,20-24 27 0 0,0 1 1 0 0,0-1-1 0 0,1 1 0 0 0,-1-1 0 0 0,1 1 0 0 0,0-1 0 0 0,0 1 0 0 0,-1 0 0 0 0,2 0 1 0 0,-1 0-1 0 0,0 0 0 0 0,1 0-27 0 0,0-2 0 0 0,0 0 0 0 0,0 0 0 0 0,0 0 0 0 0,1 0 1 0 0,-1 0-1 0 0,0 0 0 0 0,1 0 0 0 0,-1 0 0 0 0,1 0 0 0 0,-1 0 0 0 0,1-1 1 0 0,0 1-1 0 0,-1 0 0 0 0,1 0 0 0 0,0 0 0 0 0,-1-1 0 0 0,1 1 1 0 0,0 0-1 0 0,0-1 0 0 0,0 1 0 0 0,0-1 0 0 0,0 1 0 0 0,-1-1 0 0 0,1 1 1 0 0,0-1-1 0 0,0 0 0 0 0,0 1 0 0 0,0-1 0 0 0,0 0 0 0 0,0 0 0 0 0,0 0 1 0 0,1 0-1 0 0,-1 0 0 0 0,0 0 0 0 0,0 0 0 0 0,43 4-17 0 0,-1-2 0 0 0,38-3 17 0 0,-14 0-67 0 0,-28 0-344 0 0,0-1 0 0 0,0-2 0 0 0,-1-2 0 0 0,38-10 411 0 0,-50 9-1956 0 0,0-2 1 0 0,0-1 0 0 0,-1-1-1 0 0,14-9 1956 0 0,10-11-7849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14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14391 0 0,'0'0'1808'0'0,"0"0"385"0"0,0 0-1120 0 0,0 0 432 0 0,0 0-193 0 0,7 151-575 0 0,9-92-289 0 0,7-1 32 0 0,-8-9-272 0 0,4-12-112 0 0,-7-6-80 0 0,-5-10-144 0 0,-3-21-576 0 0,-4 0-1473 0 0,0-7-2946 0 0,0-31-1776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15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142 135 15735 0 0,'-62'-49'1134'0'0,"-9"-14"-1134"0"0,70 63 29 0 0,0-1-1 0 0,1 1 1 0 0,-1-1-1 0 0,1 0 1 0 0,-1 1-1 0 0,1-1 1 0 0,-1 0-1 0 0,1 1 1 0 0,-1-1-1 0 0,1 0 1 0 0,-1 0-1 0 0,1 1 1 0 0,0-1-1 0 0,0 0 1 0 0,-1 0-1 0 0,1 0 1 0 0,0 1-1 0 0,0-1 1 0 0,0 0 0 0 0,0-1-29 0 0,0 2 26 0 0,0-1 0 0 0,1 1 0 0 0,-1-1 1 0 0,0 1-1 0 0,1 0 0 0 0,-1-1 1 0 0,0 1-1 0 0,1-1 0 0 0,-1 1 1 0 0,1 0-1 0 0,-1-1 0 0 0,1 1 1 0 0,-1 0-1 0 0,1 0 0 0 0,-1-1 0 0 0,1 1 1 0 0,-1 0-1 0 0,1 0 0 0 0,-1 0 1 0 0,1 0-1 0 0,-1-1 0 0 0,1 1 1 0 0,0 0-27 0 0,43 0 1244 0 0,-29 1-727 0 0,23-1 760 0 0,1 1-1 0 0,22 6-1276 0 0,-45-5 153 0 0,0 2-1 0 0,0 0 1 0 0,-1 1-1 0 0,1 0 1 0 0,-1 2-1 0 0,0-1 1 0 0,7 6-153 0 0,-4-2 152 0 0,-1 2-1 0 0,-1-1 1 0 0,1 2 0 0 0,-2 0 0 0 0,0 1 0 0 0,-1 1 0 0 0,0 0 0 0 0,3 5-152 0 0,-9-8 66 0 0,0 0 1 0 0,0 0-1 0 0,-1 0 1 0 0,-1 1 0 0 0,0 0-1 0 0,-1 1 1 0 0,0-1 0 0 0,-1 1-1 0 0,-1 0 1 0 0,0 0-1 0 0,-1 0 1 0 0,0 2-67 0 0,-1-7 19 0 0,-1 0 0 0 0,1 0-1 0 0,-1 0 1 0 0,-1 0 0 0 0,0 0 0 0 0,0 0-1 0 0,-1 3-18 0 0,1-9-5 0 0,0-1 0 0 0,0 1-1 0 0,-1 0 1 0 0,1-1 0 0 0,-1 1-1 0 0,1-1 1 0 0,-1 1-1 0 0,0-1 1 0 0,0 0 0 0 0,0 0-1 0 0,0 0 1 0 0,0 0 0 0 0,0 0-1 0 0,0 0 1 0 0,-1-1 0 0 0,1 1-1 0 0,-1-1 1 0 0,1 0-1 0 0,-1 0 1 0 0,0 1 0 0 0,1-2-1 0 0,-1 1 1 0 0,-3 1 5 0 0,-27 4-611 0 0,-1-2 0 0 0,0-1 0 0 0,0-1 0 0 0,0-2 1 0 0,-16-2 610 0 0,-15 1-3712 0 0,49 1-2005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17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12 912 12486 0 0,'0'0'1579'0'0,"-3"-2"275"0"0,2 2-1785 0 0,1-1-1 0 0,-1 1 1 0 0,0-1-1 0 0,1 0 0 0 0,-1 1 1 0 0,1-1-1 0 0,-1 1 1 0 0,1-1-1 0 0,-1 0 1 0 0,1 1-1 0 0,-1-1 1 0 0,1 0-1 0 0,0 0 0 0 0,-1 1 1 0 0,1-1-1 0 0,0 0 1 0 0,0 0-1 0 0,-1 0 1 0 0,1 1-1 0 0,0-1 1 0 0,0 0-1 0 0,0 0 0 0 0,0 0 1 0 0,0 0-1 0 0,0 1 1 0 0,0-1-1 0 0,1 0 1 0 0,-1 0-1 0 0,0 0 1 0 0,0 1-1 0 0,1-1 0 0 0,-1 0 1 0 0,0 0-1 0 0,1 1 1 0 0,-1-1-1 0 0,1 0 1 0 0,-1 0-1 0 0,1 1 1 0 0,-1-1-1 0 0,1 1 0 0 0,-1-1 1 0 0,1 0-1 0 0,0 1 1 0 0,-1-1-1 0 0,1 1 1 0 0,0 0-1 0 0,-1-1 0 0 0,1 1 1 0 0,0-1-69 0 0,7-3 134 0 0,0-1 0 0 0,1 1 0 0 0,-1 0 0 0 0,8-1-134 0 0,-5 1 219 0 0,74-27 984 0 0,1 4 0 0 0,85-14-1203 0 0,-9 13 635 0 0,34 3-635 0 0,57-10 450 0 0,-1-11-1 0 0,230-76-449 0 0,-292 67 45 0 0,99-28 25 0 0,72-3-70 0 0,-247 70-58 0 0,1 6 1 0 0,0 4-1 0 0,51 6 58 0 0,59-2 61 0 0,-175-2 56 0 0,-1-2 0 0 0,1-3 0 0 0,1-2-117 0 0,18-3-36 0 0,27-5 38 0 0,363-65 416 0 0,-285 60 90 0 0,114 0-508 0 0,-252 25 24 0 0,-28-1-12 0 0,1 1-1 0 0,-1-1 0 0 0,0-1 1 0 0,1 1-1 0 0,-1-2 0 0 0,0 1 1 0 0,1-1-1 0 0,0-1-11 0 0,36-11 332 0 0,-32 11-257 0 0,-1 1-1 0 0,1-1 0 0 0,0 2 1 0 0,5 0-75 0 0,18-6 1544 0 0,-12 5-60 0 0,-19 2-1465 0 0,0-1 1 0 0,-1 1-1 0 0,1 0 1 0 0,0 0 0 0 0,0 0-1 0 0,3 1-19 0 0,-5 0 7 0 0,-1 0 1 0 0,0-1-1 0 0,0 1 0 0 0,0 0 0 0 0,0 0 0 0 0,0 0 1 0 0,0 1-1 0 0,0-1 0 0 0,0 0 0 0 0,1 2-7 0 0,7 7 18 0 0,0 1 0 0 0,0 0 1 0 0,-1 1-1 0 0,0 0 0 0 0,-1 1 0 0 0,-1-1 1 0 0,0 1-1 0 0,-1 1 0 0 0,0 0 0 0 0,-1-1 0 0 0,0 2 1 0 0,-1 1-19 0 0,8 34 91 0 0,-3 0 1 0 0,2 47-92 0 0,-6-48 44 0 0,29 217 148 0 0,12-2 0 0 0,12-2 0 0 0,12 3-192 0 0,315 818 753 0 0,-257-747-572 0 0,-89-230-55 0 0,15 72-126 0 0,-42-127-19 0 0,-2 1-1 0 0,-2 0 0 0 0,-3 0 1 0 0,-2 37 19 0 0,-3 54-585 0 0,0-142 441 0 0,0-1-179 0 0,-41-26-4898 0 0,-5 15-1182 0 0,-16 3-2721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18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15943 0 0,'0'0'1841'0'0,"0"48"-464"0"0,0 4-97 0 0,0 13-383 0 0,4 14-257 0 0,12 4-64 0 0,-1 3-175 0 0,8-7-257 0 0,-8-7 112 0 0,0-13-240 0 0,1-18-96 0 0,-9-17-785 0 0,-3-17-1056 0 0,-4-7-2337 0 0,0-7-3745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18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16023 0 0,'0'0'785'0'0,"0"0"322"0"0,0 0 502 0 0,40-6-222 0 0,133-17-461 0 0,-137 19-628 0 0,0 2-1 0 0,21 2-297 0 0,-27 0 157 0 0,-25 0-130 0 0,-1 0 1 0 0,0 0-1 0 0,1 0 0 0 0,-1 1 1 0 0,0 0-1 0 0,0-1 0 0 0,0 1 0 0 0,1 1 1 0 0,-1-1-1 0 0,0 1 0 0 0,0-1 1 0 0,-1 1-1 0 0,1 0 0 0 0,0 1 1 0 0,-1-1-1 0 0,1 0 0 0 0,2 4-27 0 0,-3-3 15 0 0,0 1 1 0 0,-1 0-1 0 0,0 0 0 0 0,1 0 0 0 0,-2 0 0 0 0,1 0 0 0 0,0 0 1 0 0,-1 1-1 0 0,1-1 0 0 0,-1 1 0 0 0,-1-1 0 0 0,1 1 0 0 0,0-1 1 0 0,-1 1-1 0 0,0-1 0 0 0,0 4-15 0 0,0-3 16 0 0,0 1 0 0 0,0 0 0 0 0,0 0 1 0 0,-1 0-1 0 0,1-1 0 0 0,-2 1 0 0 0,1 0 0 0 0,0-1 0 0 0,-1 1 0 0 0,0-1 0 0 0,0 0 1 0 0,-1 1-1 0 0,0-1 0 0 0,0 0 0 0 0,0 0 0 0 0,0-1 0 0 0,-1 1 0 0 0,1-1 0 0 0,-1 0 1 0 0,0 0-1 0 0,-1 0 0 0 0,-1 1-16 0 0,-20 14 71 0 0,0-1-1 0 0,-2-1 1 0 0,0-1 0 0 0,0-2-1 0 0,-2-1 1 0 0,-26 8-71 0 0,54-20-507 0 0,25-1-5159 0 0,12 0-6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19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0 514 15815 0 0,'0'0'947'0'0,"0"0"433"0"0,0-33-214 0 0,0-203 864 0 0,0-9 1051 0 0,2 257-3020 0 0,0-1 0 0 0,1 1 0 0 0,0-1 0 0 0,1 0 0 0 0,0 0 0 0 0,0-1-1 0 0,1 1 1 0 0,1-1 0 0 0,4 6-61 0 0,8 19 146 0 0,38 75-181 0 0,21 25 35 0 0,-67-125-564 0 0,-7-10-5091 0 0,-3-12-654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19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0 359 15671 0 0,'0'0'913'0'0,"0"0"191"0"0,0 0-127 0 0,283-124-673 0 0,-183 79-240 0 0,3-7-336 0 0,-4 1-1249 0 0,-15 6-2113 0 0,-15 4-2465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19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391 0 12150 0 0,'0'0'2606'0'0,"0"0"-173"0"0,-36 28-24 0 0,-119 93-389 0 0,138-108-1714 0 0,1 0 0 0 0,0 1 0 0 0,1 1 0 0 0,1 1 1 0 0,0 0-1 0 0,2 0 0 0 0,-1 1 0 0 0,2 1 0 0 0,0 0 0 0 0,2 1 0 0 0,0 0 1 0 0,-4 12-307 0 0,7-16 116 0 0,1 0 0 0 0,0 1 0 0 0,1-1 0 0 0,1 1 0 0 0,1 0 0 0 0,-1 5-116 0 0,3-15 17 0 0,-1-1 0 0 0,1 0 1 0 0,0 1-1 0 0,0-1 0 0 0,1 1 0 0 0,0-1 0 0 0,0 0 1 0 0,0 1-1 0 0,0-1 0 0 0,1 0 0 0 0,0 0 0 0 0,0 0 1 0 0,0 0-1 0 0,1 0 0 0 0,0 0 0 0 0,0-1 0 0 0,0 1 1 0 0,0-1-1 0 0,1 0 0 0 0,0 1-17 0 0,4 1 2 0 0,0 0 0 0 0,1-1-1 0 0,-1 0 1 0 0,1-1 0 0 0,0 0-1 0 0,0 0 1 0 0,1-1 0 0 0,-1 0 0 0 0,1 0-1 0 0,-1-1 1 0 0,10 0-2 0 0,18 2 11 0 0,1-2-1 0 0,19-2-10 0 0,-33 0 0 0 0,-10 0-16 0 0,-1-1 0 0 0,0 0-1 0 0,0-1 1 0 0,0 0 0 0 0,0-1 0 0 0,-1-1-1 0 0,1 0 1 0 0,-1-1 0 0 0,0 0 0 0 0,8-5 16 0 0,-12 6-37 0 0,-1-1 1 0 0,-1 1-1 0 0,1-1 1 0 0,-1-1-1 0 0,1 1 1 0 0,-1-1 0 0 0,-1 0-1 0 0,1 0 1 0 0,-1-1-1 0 0,-1 0 1 0 0,1 0 0 0 0,-1 0-1 0 0,0 0 1 0 0,0-1-1 0 0,-1 1 1 0 0,0-1-1 0 0,1-6 37 0 0,-2 7-34 0 0,-1 0 0 0 0,0 0-1 0 0,0 0 1 0 0,0 0 0 0 0,-1-1-1 0 0,0 1 1 0 0,-1 0 0 0 0,1 0-1 0 0,-2-4 35 0 0,1 8 3 0 0,0-1 0 0 0,0 1 0 0 0,0 0 0 0 0,0-1 0 0 0,0 1 0 0 0,-1 0 0 0 0,0 0 0 0 0,0 0 0 0 0,1 0 0 0 0,-2 0-1 0 0,1 1 1 0 0,0-1 0 0 0,0 0 0 0 0,-1 1 0 0 0,0 0 0 0 0,1 0 0 0 0,-1 0 0 0 0,0 0 0 0 0,0 0 0 0 0,-1 0-3 0 0,-11-4 46 0 0,-1 0 0 0 0,0 2 0 0 0,-1 0 0 0 0,1 0 1 0 0,-1 2-1 0 0,0 0 0 0 0,1 1 0 0 0,-1 1 0 0 0,-14 1-46 0 0,28-1 9 0 0,2 0-132 0 0,23-1-2905 0 0,16-5-1262 0 0,13-11-2252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0:33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11173 0 0,'0'0'806'0'0,"0"0"18"0"0,0 0 195 0 0,12-1 1524 0 0,-9 5-2380 0 0,0 0 1 0 0,-1 0 0 0 0,0 1-1 0 0,0-1 1 0 0,0 1-1 0 0,0-1 1 0 0,-1 1 0 0 0,1-1-1 0 0,-1 1 1 0 0,0 0-1 0 0,-1 0 1 0 0,1 0-1 0 0,-1 1-163 0 0,2 7 192 0 0,3 14 105 0 0,0 5 120 0 0,1 0 0 0 0,2 0 0 0 0,4 6-417 0 0,-12-37 5 0 0,0-1-1 0 0,0 1 1 0 0,0-1 0 0 0,1 1 0 0 0,-1-1 0 0 0,0 1 0 0 0,0-1 0 0 0,0 0 0 0 0,1 1 0 0 0,-1-1 0 0 0,0 1 0 0 0,0-1 0 0 0,1 0 0 0 0,-1 1 0 0 0,0-1 0 0 0,1 0-1 0 0,-1 1 1 0 0,1-1 0 0 0,-1 0 0 0 0,0 0 0 0 0,1 1 0 0 0,-1-1 0 0 0,1 0 0 0 0,-1 0 0 0 0,1 0 0 0 0,-1 0 0 0 0,0 1 0 0 0,1-1 0 0 0,-1 0 0 0 0,1 0 0 0 0,-1 0-1 0 0,1 0 1 0 0,-1 0 0 0 0,1 0 0 0 0,-1 0 0 0 0,1 0 0 0 0,-1 0 0 0 0,1-1 0 0 0,-1 1 0 0 0,1 0 0 0 0,-1 0 0 0 0,0 0 0 0 0,1 0 0 0 0,-1-1 0 0 0,1 1 0 0 0,-1 0-1 0 0,1-1-4 0 0,16-16 91 0 0,41-64 347 0 0,-17 23-410 0 0,2 2 0 0 0,29-29-28 0 0,-9 23-1249 0 0,-63 62 697 0 0,0 0-117 0 0,0 0-447 0 0,-2 16-5284 0 0,-6 5-3268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20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16792 0 0,'0'0'2443'0'0,"0"0"-356"0"0,0 0-636 0 0,-8 34-218 0 0,-23 116-262 0 0,26-119-641 0 0,1 0 1 0 0,1 0 0 0 0,2 0-1 0 0,2 18-330 0 0,0-1 273 0 0,-1-38-221 0 0,0-1 0 0 0,1 0 0 0 0,0 0 0 0 0,1 1 0 0 0,-1-1 0 0 0,2 0-1 0 0,-1 0 1 0 0,1-1 0 0 0,4 8-52 0 0,-4-11 13 0 0,0 1 0 0 0,1-1 0 0 0,0 0 0 0 0,0 0 0 0 0,0 0 0 0 0,0 0 0 0 0,1-1 0 0 0,0 0 0 0 0,0 0 0 0 0,0 0 0 0 0,0-1 0 0 0,0 1 0 0 0,1-1-1 0 0,5 2-12 0 0,4 1 11 0 0,0-1 0 0 0,0 0-1 0 0,1-1 1 0 0,0-1-1 0 0,0 0 1 0 0,-1-1-1 0 0,1-1-10 0 0,37 1 34 0 0,24-4-34 0 0,-54 1-1 0 0,-14 1-38 0 0,-1-1-1 0 0,1 0 1 0 0,-1-1 0 0 0,1 0-1 0 0,-1 0 1 0 0,0-1-1 0 0,0 0 1 0 0,0 0 0 0 0,0 0-1 0 0,-1-1 1 0 0,0-1 0 0 0,3-1 39 0 0,-5 2-312 0 0,-1 1 0 0 0,1-1 1 0 0,-1 0-1 0 0,0 0 0 0 0,0 0 1 0 0,0-1-1 0 0,-1 1 0 0 0,0-1 0 0 0,0 0 1 0 0,0 0-1 0 0,0 0 0 0 0,-1 0 1 0 0,0-1-1 0 0,0 1 0 0 0,0-1 1 0 0,-1 1-1 0 0,1-1 0 0 0,-1-4 312 0 0,0-27-4799 0 0,-5 2-1801 0 0</inkml:trace>
  <inkml:trace contextRef="#ctx0" brushRef="#br0" timeOffset="1">1 334 14775 0 0,'0'0'2193'0'0,"0"0"80"0"0,0 0-961 0 0,0 0-895 0 0,0 0 383 0 0,0 0-96 0 0,172 24-448 0 0,-88-24-240 0 0,0-17 16 0 0,-4-7-672 0 0,-15 0-769 0 0,-15-4-768 0 0,-16 0-1424 0 0,-22 4-7796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20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20009 0 0,'0'0'608'0'0,"0"0"145"0"0,0 0-433 0 0,0 0 304 0 0,267-21 17 0 0,-163 1-449 0 0,-5 2-160 0 0,-15 18-897 0 0,-19 0-2993 0 0,-23 11-2240 0 0,-26 44-3011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20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0 17496 0 0,'0'0'1830'0'0,"0"0"-168"0"0,0 0-541 0 0,-9 38-267 0 0,-26 125-161 0 0,25-117-265 0 0,2 0 0 0 0,2 0 0 0 0,2 1 0 0 0,3 0 0 0 0,1 4-428 0 0,0-27 221 0 0,0-22-204 0 0,0 1 0 0 0,0-1 1 0 0,1 1-1 0 0,-1-1 0 0 0,0 0 0 0 0,1 1 0 0 0,0-1 0 0 0,0 1 0 0 0,0-1 1 0 0,0 0-1 0 0,0 0 0 0 0,0 1 0 0 0,0-1 0 0 0,1 0 0 0 0,-1 0 0 0 0,1 0 0 0 0,-1-1 1 0 0,2 2-18 0 0,1 0 12 0 0,-1 0 0 0 0,1-1 1 0 0,0 1-1 0 0,0-1 1 0 0,0 0-1 0 0,0 0 1 0 0,0-1-1 0 0,0 1 1 0 0,1-1-1 0 0,0 0-12 0 0,14 3 44 0 0,1-2-1 0 0,-1 0 0 0 0,0-1 1 0 0,14-1-44 0 0,-17 0 76 0 0,96 1 237 0 0,-13 1-31 0 0,62-8-282 0 0,-142 4-77 0 0,-1-1 0 0 0,1-1-1 0 0,0 0 1 0 0,-1-2 0 0 0,0 0 0 0 0,0-1-1 0 0,12-7 78 0 0,-17 7-574 0 0,-1-1 0 0 0,0 0 0 0 0,0 0-1 0 0,7-9 575 0 0,-11 10-1039 0 0,0-1 0 0 0,-1 0 0 0 0,0 0-1 0 0,-1-1 1 0 0,1 0 0 0 0,1-5 1039 0 0,17-40-8986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21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17288 0 0,'0'0'2465'0'0,"0"0"-688"0"0,0 0-497 0 0,-15 237-399 0 0,15-175-129 0 0,4 3-240 0 0,11-10-159 0 0,4-6-241 0 0,-4-8-96 0 0,4-14 0 0 0,8-9-272 0 0,8-12-769 0 0,11-6-1600 0 0,-1 0-2706 0 0,13-3-8787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21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1 17416 0 0,'0'0'1761'0'0,"0"0"469"0"0,0 0-613 0 0,-35 8-563 0 0,35-8-1054 0 0,-51 11 829 0 0,-44 18-829 0 0,91-28 57 0 0,-1 1 0 0 0,0 0-1 0 0,1 0 1 0 0,-1 1 0 0 0,1 0-1 0 0,0-1 1 0 0,0 1 0 0 0,0 1-1 0 0,0-1 1 0 0,0 0 0 0 0,1 1-1 0 0,0 0 1 0 0,0 0 0 0 0,0 0-1 0 0,0 0 1 0 0,0 0 0 0 0,1 1-1 0 0,0-1 1 0 0,0 1 0 0 0,0 0-1 0 0,0-1 1 0 0,1 1 0 0 0,-1 4-57 0 0,-1-1 108 0 0,0 4 41 0 0,0 1 0 0 0,0 0 0 0 0,2 0 0 0 0,-1 0 0 0 0,2 0 0 0 0,0 4-149 0 0,-1-12 24 0 0,1 0 0 0 0,1 0 0 0 0,-1 0 0 0 0,1 0 0 0 0,0-1 0 0 0,0 1 0 0 0,1 0 0 0 0,-1 0 0 0 0,1-1 0 0 0,0 0 0 0 0,0 1 0 0 0,0-1 0 0 0,1 0 0 0 0,-1 0 0 0 0,1 0 0 0 0,0 0 0 0 0,1 0 0 0 0,0 0-24 0 0,6 3 7 0 0,1 0 0 0 0,0 0 0 0 0,0-1 0 0 0,0-1 0 0 0,1 0 0 0 0,-1-1 0 0 0,1 0 0 0 0,1 0 1 0 0,4 0-8 0 0,28 4-16 0 0,44 2 16 0 0,-85-10 0 0 0,49 4-10 0 0,-23-3-14 0 0,-1 2 1 0 0,0 1 0 0 0,0 1 0 0 0,0 1 0 0 0,5 3 23 0 0,-32-8-6 0 0,1 0 0 0 0,-1 0 0 0 0,0 1 1 0 0,0-1-1 0 0,1 1 0 0 0,-1-1 0 0 0,0 1 0 0 0,0 0 0 0 0,-1 0 0 0 0,1 0 0 0 0,0 0 0 0 0,-1 0 0 0 0,1 0 0 0 0,-1 1 0 0 0,1-1 0 0 0,-1 1 6 0 0,0-1 2 0 0,0-1 1 0 0,-1 1-1 0 0,1 0 0 0 0,-1-1 0 0 0,1 1 0 0 0,-1 0 1 0 0,0 0-1 0 0,0-1 0 0 0,1 1 0 0 0,-1 0 0 0 0,0 0 1 0 0,-1-1-1 0 0,1 1 0 0 0,0 0 0 0 0,0-1 0 0 0,-1 1 1 0 0,1 0-1 0 0,-1 0 0 0 0,0-1 0 0 0,1 1 0 0 0,-1-1 1 0 0,0 1-1 0 0,0-1 0 0 0,0 1 0 0 0,-1 0-2 0 0,-3 3 10 0 0,-1 0-1 0 0,1 0 0 0 0,-1-1 1 0 0,0 0-1 0 0,-1 0 0 0 0,1-1 1 0 0,-1 0-1 0 0,1 0 0 0 0,-3 0-9 0 0,-69 22 47 0 0,27-12-116 0 0,-1-3-1 0 0,0-1 1 0 0,0-3 0 0 0,-38-1 69 0 0,90-6-36 0 0,0 1 1 0 0,0 0 0 0 0,-1 0 0 0 0,1 0-1 0 0,0 0 1 0 0,0-1 0 0 0,-1 1 0 0 0,1 0-1 0 0,0 0 1 0 0,0 0 0 0 0,0-1 0 0 0,0 1-1 0 0,-1 0 1 0 0,1 0 0 0 0,0-1 0 0 0,0 1-1 0 0,0 0 1 0 0,0-1 0 0 0,0 1 0 0 0,0 0 0 0 0,0 0-1 0 0,0-1 1 0 0,-1 1 0 0 0,1 0 0 0 0,0-1-1 0 0,0 1 1 0 0,0 0 0 0 0,1-1 0 0 0,-1 1-1 0 0,0 0 1 0 0,0 0 0 0 0,0-1 0 0 0,0 1-1 0 0,0 0 1 0 0,0-1 0 0 0,0 1 0 0 0,0 0-1 0 0,1 0 1 0 0,-1-1 0 0 0,0 1 35 0 0,5-14-965 0 0,4 3-423 0 0,0-1 0 0 0,0 1 0 0 0,1 0-1 0 0,1 1 1 0 0,0 0 0 0 0,12-8 1388 0 0,42-29-7793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21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303 272 16536 0 0,'0'0'2929'0'0,"0"0"-1184"0"0,0 0-641 0 0,0 0 145 0 0,0 0-305 0 0,23 207-416 0 0,-16-142-63 0 0,-3 0-65 0 0,8-6-224 0 0,-1-7-96 0 0,-3-15-16 0 0,-1-9-80 0 0,-3-18-448 0 0,-4-10-1009 0 0,0 0-1728 0 0,0-38-1842 0 0,-7-10-3825 0 0</inkml:trace>
  <inkml:trace contextRef="#ctx0" brushRef="#br0" timeOffset="1">1 231 17352 0 0,'0'0'2321'0'0,"0"0"-880"0"0,0 0-465 0 0,0 0 385 0 0,248-38-273 0 0,-129 14-784 0 0,15-10-256 0 0,3-8-192 0 0,5-6-928 0 0,-16 3-4691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35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12534 0 0,'4'24'1296'0'0,"4"7"129"0"0,7 3-48 0 0,0 11-337 0 0,0-4-79 0 0,5 11-65 0 0,-5-4-320 0 0,-4 4-176 0 0,1-7-176 0 0,-1-1-143 0 0,-3-13-97 0 0,-4-7-49 0 0,-4-7-607 0 0,0-13-1969 0 0,0-4-1489 0 0,0 0-3553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35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38 13830 0 0,'0'0'1265'0'0,"0"0"-163"0"0,0 0-238 0 0,0 0-344 0 0,34-7-261 0 0,105-20-131 0 0,-134 26-115 0 0,1 0-1 0 0,-1 0 0 0 0,0 1 1 0 0,0-1-1 0 0,1 1 0 0 0,-1 1 1 0 0,0-1-1 0 0,1 1 1 0 0,1 0-13 0 0,-6-1 3 0 0,0 1 1 0 0,0-1-1 0 0,0 1 1 0 0,0-1 0 0 0,0 1-1 0 0,0 0 1 0 0,-1 0-1 0 0,1-1 1 0 0,0 1 0 0 0,0 0-1 0 0,0 0 1 0 0,-1 0-1 0 0,1 0 1 0 0,0 0-1 0 0,-1 0 1 0 0,1 0 0 0 0,-1 0-1 0 0,1 0 1 0 0,-1 1-4 0 0,5 6 20 0 0,-2-2 40 0 0,0 0-1 0 0,-1-1 0 0 0,0 1 1 0 0,1 0-1 0 0,-2 0 0 0 0,1 0 1 0 0,-1 1-1 0 0,0-1 1 0 0,0 0-1 0 0,-1 1 0 0 0,1-1 1 0 0,-2 0-1 0 0,1 1 0 0 0,-1-1 1 0 0,1 0-1 0 0,-2 1 0 0 0,1-1 1 0 0,-1 0-1 0 0,0 0 1 0 0,0 0-1 0 0,-1 0 0 0 0,1-1 1 0 0,-1 1-1 0 0,-1-1 0 0 0,1 1 1 0 0,-1-1-1 0 0,0 0 0 0 0,0 0 1 0 0,0-1-1 0 0,-1 1 1 0 0,0-1-1 0 0,-3 2-59 0 0,-4 2 109 0 0,-1-2 1 0 0,0 1-1 0 0,0-2 1 0 0,0 0-1 0 0,-1 0 1 0 0,0-1-1 0 0,0-1 1 0 0,-3 0-110 0 0,-16 2-416 0 0,0-2 1 0 0,-1-1-1 0 0,-1-2 416 0 0,37-12-8233 0 0,8-7-1262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35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14455 0 0,'0'0'512'0'0,"0"0"993"0"0,0 0-225 0 0,0 0-512 0 0,46 206-63 0 0,-27-168-97 0 0,-4-7-208 0 0,-3-4-288 0 0,-9-9-64 0 0,1-5 0 0 0,0-13-272 0 0,-4 0-1184 0 0,0 0-625 0 0,0-24-1713 0 0,0-20-1376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36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1 181 11765 0 0,'121'-143'1342'0'0,"-117"139"-1201"0"0,0 0 0 0 0,0 0 0 0 0,1 0 1 0 0,0 0-1 0 0,-1 1 0 0 0,1 0 0 0 0,1 0 0 0 0,4-2-141 0 0,-7 4 99 0 0,0 0-1 0 0,-1 0 1 0 0,1 1 0 0 0,0-1 0 0 0,0 1 0 0 0,0 0-1 0 0,0 0 1 0 0,0 0 0 0 0,0 0 0 0 0,0 1-99 0 0,11 0 372 0 0,5-2 162 0 0,-11 1-295 0 0,0 0 0 0 0,0 0 0 0 0,0 0 0 0 0,0 1 0 0 0,0 0 0 0 0,0 1 1 0 0,5 1-240 0 0,-10-2 66 0 0,-1 0 1 0 0,0 1-1 0 0,1-1 1 0 0,-1 1-1 0 0,0-1 1 0 0,0 1-1 0 0,0 0 1 0 0,0 0 0 0 0,0 0-1 0 0,-1 0 1 0 0,1 0-1 0 0,-1 0 1 0 0,1 0-1 0 0,-1 0 1 0 0,0 1 0 0 0,1-1-1 0 0,-1 1 1 0 0,-1-1-1 0 0,1 1 1 0 0,0-1-1 0 0,0 1 1 0 0,-1-1-1 0 0,0 1 1 0 0,1 0 0 0 0,-1 1-67 0 0,2 13 409 0 0,-1-1 1 0 0,-1 1-1 0 0,-1 15-409 0 0,1-26 79 0 0,-1 0-1 0 0,0-1 0 0 0,0 1 0 0 0,-1-1 0 0 0,1 1 0 0 0,-1-1 0 0 0,0 0 0 0 0,-1 1 0 0 0,1-1 0 0 0,-1 0 0 0 0,0-1 0 0 0,0 1 0 0 0,-3 2-78 0 0,-16 18 344 0 0,1-4-179 0 0,1 2-1 0 0,-13 20-164 0 0,29-36 47 0 0,-1 0 0 0 0,1 0 0 0 0,0 0 1 0 0,1 1-1 0 0,0 0 0 0 0,0-1 0 0 0,1 1 0 0 0,-1 0 0 0 0,2 0 0 0 0,-1 0 0 0 0,1 1 0 0 0,1 3-47 0 0,0-11 7 0 0,0-1 0 0 0,0 1 0 0 0,0 0 0 0 0,0-1 0 0 0,0 1 0 0 0,1 0 0 0 0,-1-1 0 0 0,0 1 0 0 0,0-1 0 0 0,1 1 0 0 0,-1 0 0 0 0,1-1 0 0 0,-1 1 0 0 0,0-1 0 0 0,1 1 0 0 0,-1-1 0 0 0,1 1 0 0 0,-1-1 0 0 0,1 1 0 0 0,-1-1 0 0 0,1 0 0 0 0,0 1 0 0 0,-1-1 0 0 0,1 0 0 0 0,-1 0 0 0 0,1 1 0 0 0,0-1 0 0 0,-1 0 0 0 0,1 0 0 0 0,0 0 0 0 0,-1 0 0 0 0,1 0 0 0 0,0 0-7 0 0,28 1 32 0 0,-19-2-1 0 0,22 2 1 0 0,0-1 1 0 0,0-2-1 0 0,1-1 0 0 0,-1-2 1 0 0,-1-1-1 0 0,9-4-32 0 0,-11 1-167 0 0,67-24-221 0 0,-84 29-671 0 0,-1-2-1 0 0,1 1 1 0 0,-1-2-1 0 0,-1 0 0 0 0,1 0 1 0 0,6-6 1059 0 0,7-12-7753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0:54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2303 1 6531 0 0,'-31'2'9164'0'0,"2"8"-5925"0"0,9-3-2590 0 0,0-1 1 0 0,0-1-1 0 0,-1-1 0 0 0,1 0 1 0 0,-12-1-650 0 0,-108 3 1132 0 0,33-4-677 0 0,-331 46 219 0 0,23-1-54 0 0,-68-27-90 0 0,162-29-476 0 0,287 7 35 0 0,14 2 36 0 0,0-1 0 0 0,1-1 1 0 0,-1 0-1 0 0,1-2 0 0 0,-1 0 1 0 0,-14-6-126 0 0,33 9 17 0 0,0 1 0 0 0,0-1 0 0 0,-1 1 0 0 0,1-1 0 0 0,0 0 0 0 0,0 1 0 0 0,0-1 1 0 0,0 0-1 0 0,0 0 0 0 0,0 0 0 0 0,1 0 0 0 0,-1 0 0 0 0,0 0 0 0 0,0 0 0 0 0,1 0 0 0 0,-1 0 0 0 0,0 0 0 0 0,1 0 1 0 0,-1 0-1 0 0,1-1 0 0 0,0 1 0 0 0,-1 0 0 0 0,1 0 0 0 0,0-1 0 0 0,0 1 0 0 0,-1 0 0 0 0,1 0 0 0 0,0-1 0 0 0,0 1 1 0 0,1 0-1 0 0,-1 0 0 0 0,0-2-17 0 0,37-15 162 0 0,-29-1-2407 0 0,-8 18 1767 0 0,0 1 0 0 0,0-1 0 0 0,0 0 0 0 0,0 1 0 0 0,0-1 0 0 0,0 0 0 0 0,0 1 1 0 0,0-1-1 0 0,0 0 0 0 0,0 0 0 0 0,0 1 0 0 0,0-1 0 0 0,0 0 0 0 0,-1 1 0 0 0,1-1 0 0 0,0 0 0 0 0,0 1 0 0 0,-1-1 0 0 0,1 1 1 0 0,-1-1-1 0 0,1 0 0 0 0,0 1 0 0 0,-1-1 0 0 0,0 0 478 0 0,-8-5-6022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36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14983 0 0,'0'0'1963'0'0,"0"0"-223"0"0,0 0-428 0 0,0 0-511 0 0,30 4-438 0 0,99 12-281 0 0,-106-14-204 0 0,1-1-1 0 0,-1-1 0 0 0,0-1 0 0 0,1-2 1 0 0,-1 0-1 0 0,0-1 0 0 0,1-2 123 0 0,1 1-1556 0 0,0 0 0 0 0,0 2 0 0 0,4 1 1556 0 0,-21 1-409 0 0,3 0-1374 0 0,1 1-1 0 0,-1 0 1 0 0,0 1 0 0 0,1 0-1 0 0,-1 0 1 0 0,0 1 1783 0 0,-7 0-252 0 0,0-1 0 0 0,-1 0 0 0 0,1 1 1 0 0,-1-1-1 0 0,1 1 0 0 0,-1 0 0 0 0,0 0 0 0 0,2 2 252 0 0,-1-1 838 0 0,-1 1-1 0 0,0-1 0 0 0,0 0 1 0 0,0 1-1 0 0,0 0 0 0 0,-1-1 1 0 0,0 1-1 0 0,2 3-837 0 0,5 15 1872 0 0,-1 0 0 0 0,-1 1 0 0 0,0 0 0 0 0,-2 0 0 0 0,2 23-1872 0 0,-5-26 383 0 0,1-1 0 0 0,1 0 1 0 0,1 0-1 0 0,1 0 0 0 0,0 0 0 0 0,1-1 0 0 0,1 0 1 0 0,1 0-1 0 0,1-1-383 0 0,-5-10 66 0 0,0-1-1 0 0,0 0 1 0 0,0-1 0 0 0,1 0-1 0 0,0 0 1 0 0,0 0 0 0 0,0 0 0 0 0,1-1-1 0 0,0 0 1 0 0,0 0 0 0 0,0-1 0 0 0,0 0-1 0 0,0 0 1 0 0,0-1 0 0 0,1 0-1 0 0,0 0 1 0 0,0 0-66 0 0,21 2 31 0 0,0-1 1 0 0,0-1-1 0 0,0-2 0 0 0,0-1-31 0 0,6 1 44 0 0,-32 0-104 0 0,0 0-1 0 0,0 0 1 0 0,0 0 0 0 0,0 0 0 0 0,0 0 0 0 0,0-1 0 0 0,0 0-1 0 0,0 1 1 0 0,0-1 0 0 0,0 0 0 0 0,-1 0 0 0 0,1 0 0 0 0,0-1-1 0 0,0 1 1 0 0,-1-1 0 0 0,1 0 0 0 0,-1 1 0 0 0,0-1 0 0 0,1-1 60 0 0,-1 0-507 0 0,0 0 0 0 0,0-1 1 0 0,-1 1-1 0 0,1 0 0 0 0,-1-1 1 0 0,0 1-1 0 0,0-1 0 0 0,0 0 1 0 0,-1 1-1 0 0,1-1 0 0 0,-1 0 1 0 0,0 1-1 0 0,0-1 0 0 0,0 0 1 0 0,-1 0-1 0 0,1-1 507 0 0,-4-24-6998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36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97 14711 0 0,'0'0'2065'0'0,"0"0"-1681"0"0,0 0 0 0 0,0 0 480 0 0,0 0-319 0 0,211 17-65 0 0,-143-17-368 0 0,-6 0-64 0 0,-5-24-352 0 0,-15-4-945 0 0,-15-3-1216 0 0,-20 0-3458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37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1 217 12614 0 0,'0'0'1499'0'0,"0"0"-816"0"0,0 0-315 0 0,0 0-74 0 0,38-11-54 0 0,126-32-99 0 0,-72 20-295 0 0,65-5 154 0 0,-129 24-185 0 0,3 0-17 0 0,0 1-1 0 0,23 2 203 0 0,-53 1 50 0 0,0 0 1 0 0,-1 0-1 0 0,1 1 0 0 0,0-1 1 0 0,-1 0-1 0 0,1 1 1 0 0,-1-1-1 0 0,1 1 0 0 0,0-1 1 0 0,-1 1-1 0 0,1-1 1 0 0,-1 1-1 0 0,1-1 0 0 0,-1 1 1 0 0,0-1-1 0 0,1 1 0 0 0,-1 0 1 0 0,1-1-1 0 0,-1 1 1 0 0,0 0-1 0 0,0-1 0 0 0,1 1 1 0 0,-1 0-1 0 0,0-1 1 0 0,0 1-1 0 0,0 0 0 0 0,0 0-50 0 0,4 25 860 0 0,-4-21-575 0 0,10 104 2511 0 0,-4-29-1617 0 0,4-1 0 0 0,13 49-1179 0 0,-21-155-1259 0 0,0 0 0 0 0,-2 0 0 0 0,-2-14 1259 0 0,-2 25-75 0 0,0 1 0 0 0,-1-1 1 0 0,-1 1-1 0 0,0 0 0 0 0,-2 0 75 0 0,-7-19 38 0 0,11 23 256 0 0,-1 0 0 0 0,-1 1 0 0 0,0 0 0 0 0,-5-7-294 0 0,10 16 662 0 0,1 1-294 0 0,7 1-300 0 0,0 0 0 0 0,0 0 1 0 0,0 1-1 0 0,0 0 0 0 0,0 1 0 0 0,-1-1 1 0 0,1 1-1 0 0,-1 1 0 0 0,6 2-68 0 0,26 12 208 0 0,-14-11-191 0 0,1-1 0 0 0,0-1 0 0 0,0-1 0 0 0,0-2 0 0 0,0 0 0 0 0,0-1 1 0 0,6-2-18 0 0,-26 1-21 0 0,-1-1 1 0 0,1 1 0 0 0,-1 0 0 0 0,0-1 0 0 0,1 0 0 0 0,-1 0 0 0 0,0 0-1 0 0,1-1 1 0 0,-1 0 0 0 0,0 1 0 0 0,0-1 0 0 0,0-1 0 0 0,-1 1-1 0 0,1 0 1 0 0,0-1 0 0 0,-1 0 0 0 0,0 0 0 0 0,3-3 20 0 0,-1 1-87 0 0,-2-1 0 0 0,1 1 1 0 0,0-1-1 0 0,-1 0 0 0 0,0 0 1 0 0,-1 0-1 0 0,1 0 0 0 0,-1-1 0 0 0,-1 1 1 0 0,1-1-1 0 0,-1 1 0 0 0,1-6 87 0 0,3-69-1319 0 0,-5 73 1243 0 0,0-1-1 0 0,0 1 1 0 0,-1-1-1 0 0,0 1 0 0 0,-1-1 1 0 0,0 1-1 0 0,-1 0 1 0 0,0-3 76 0 0,2 9 13 0 0,0 1 0 0 0,0-1 0 0 0,0 1-1 0 0,0-1 1 0 0,0 1 0 0 0,0-1 0 0 0,0 1 0 0 0,0 0 0 0 0,0-1 0 0 0,-1 1 0 0 0,1 0 0 0 0,-1 0 0 0 0,1 0 0 0 0,-1 0 0 0 0,1 0 0 0 0,-1 0 0 0 0,0 0-1 0 0,1 1 1 0 0,-1-1 0 0 0,0 1 0 0 0,1-1 0 0 0,-1 1 0 0 0,0 0 0 0 0,-1-1-13 0 0,2 1 29 0 0,0 1 0 0 0,-1-1-1 0 0,1 0 1 0 0,0 0 0 0 0,0 1 0 0 0,0-1-1 0 0,-1 1 1 0 0,1-1 0 0 0,0 1 0 0 0,0-1 0 0 0,0 1-1 0 0,0 0 1 0 0,0-1 0 0 0,0 1 0 0 0,0 0-1 0 0,0 0 1 0 0,0 0 0 0 0,1 0 0 0 0,-1 0 0 0 0,0 0-1 0 0,0 0 1 0 0,1 0 0 0 0,-1 0 0 0 0,1 0-1 0 0,-1 0 1 0 0,1 0 0 0 0,-1 1 0 0 0,1-1-1 0 0,0 0 1 0 0,0 0 0 0 0,-1 1 0 0 0,1-1 0 0 0,0 0-1 0 0,0 1-28 0 0,-3 59 758 0 0,2 1 0 0 0,4 3-758 0 0,-2-36 165 0 0,1-2-56 0 0,2 0 1 0 0,1-1-1 0 0,1 1 0 0 0,1-1 1 0 0,2 0-1 0 0,1 1-109 0 0,-1-1 6 0 0,-7-19-60 0 0,11 24 62 0 0,-12-30-79 0 0,0 1 0 0 0,0-1 1 0 0,-1 0-1 0 0,1 0 1 0 0,0 0-1 0 0,0-1 0 0 0,0 1 1 0 0,0 0-1 0 0,0 0 1 0 0,0 0-1 0 0,0-1 0 0 0,0 1 1 0 0,1 0-1 0 0,-1-1 1 0 0,0 1-1 0 0,0-1 0 0 0,0 0 1 0 0,1 1-1 0 0,-1-1 0 0 0,0 0 1 0 0,1 0-1 0 0,-1 0 1 0 0,0 0 70 0 0,0 0-218 0 0,0 0 0 0 0,0 0 0 0 0,0-1 0 0 0,0 1 0 0 0,0-1 0 0 0,0 1 0 0 0,0 0 0 0 0,0-1 0 0 0,0 0 0 0 0,-1 1 1 0 0,1-1-1 0 0,0 0 0 0 0,0 1 0 0 0,-1-1 0 0 0,1 0 0 0 0,0 0 0 0 0,-1 1 0 0 0,1-1 0 0 0,-1 0 0 0 0,1 0 0 0 0,-1 0 0 0 0,1 0 1 0 0,-1 0-1 0 0,0 0 0 0 0,0 0 0 0 0,1 0 0 0 0,-1 0 0 0 0,0 0 0 0 0,0 0 0 0 0,0 0 0 0 0,0 0 0 0 0,0 0 218 0 0,1-4-1177 0 0,7-45-9102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37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16055 0 0,'0'0'961'0'0,"0"0"1088"0"0,0 0-881 0 0,0 220-95 0 0,0-162-161 0 0,0 4-272 0 0,8-10-239 0 0,4-8-33 0 0,7-9-64 0 0,4-14-208 0 0,7-11-96 0 0,1-10-16 0 0,3 0-544 0 0,4-28-977 0 0,-7-23-1104 0 0,-8-8-2818 0 0,0-6-4961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38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13894 0 0,'0'0'1804'0'0,"0"0"285"0"0,0 36-539 0 0,0 121-454 0 0,-1-73-208 0 0,0-35 716 0 0,4 40-1604 0 0,-1-73 196 0 0,1 0 1 0 0,0-1 0 0 0,1 1-1 0 0,1-1 1 0 0,0 1-1 0 0,7 13-196 0 0,-10-24 25 0 0,1-1-1 0 0,-1 1 0 0 0,1-1 0 0 0,0 1 0 0 0,0-1 0 0 0,0 0 1 0 0,0 0-1 0 0,1 0 0 0 0,-1-1 0 0 0,1 1 0 0 0,0-1 1 0 0,0 0-1 0 0,1 0 0 0 0,-1 0 0 0 0,1 0 0 0 0,-1-1 0 0 0,1 0 1 0 0,4 1-25 0 0,4 1 26 0 0,1-2 0 0 0,0 0 0 0 0,-1 0 1 0 0,1-2-1 0 0,0 0 0 0 0,3 0-26 0 0,-1 0 26 0 0,0-2-108 0 0,1 0 0 0 0,-1-1-1 0 0,1-1 1 0 0,-1 0 0 0 0,0-1 0 0 0,0-1-1 0 0,-1 0 1 0 0,0-1 0 0 0,0-1-1 0 0,-1 0 1 0 0,1-1 0 0 0,-2-1-1 0 0,11-9 83 0 0,-22 17-259 0 0,0-1-1 0 0,0 1 0 0 0,0-1 1 0 0,0 1-1 0 0,-1-1 0 0 0,1 1 0 0 0,-1-1 1 0 0,0 0-1 0 0,0 0 0 0 0,0 0 1 0 0,0 0-1 0 0,0 0 0 0 0,0 0 0 0 0,-1 0 1 0 0,0 0 259 0 0,1-1-687 0 0,-1 1 0 0 0,0-1 0 0 0,1 1 0 0 0,-2-1 0 0 0,1 1-1 0 0,0-1 1 0 0,-1 1 0 0 0,0-1 0 0 0,1 1 0 0 0,-1 0 0 0 0,-1-1 0 0 0,1 1 0 0 0,0 0 687 0 0,-25-22-8649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38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0 413 16584 0 0,'0'0'2081'0'0,"0"0"-1441"0"0,0 0 240 0 0,0 0 337 0 0,0 0-353 0 0,165 11-432 0 0,-104-11-336 0 0,-8-25-48 0 0,-3-2-16 0 0,-12-7-496 0 0,-11-1-1297 0 0,-12 1-1456 0 0,-11 3-1233 0 0,-4 0-816 0 0</inkml:trace>
  <inkml:trace contextRef="#ctx0" brushRef="#br0" timeOffset="1">126 66 14423 0 0,'0'0'811'0'0,"0"0"-171"0"0,0 0 320 0 0,0 0-101 0 0,37-7-341 0 0,121-22-347 0 0,-88 17-537 0 0,0 3 1 0 0,1 3-1 0 0,45 3 366 0 0,-112 3-4 0 0,0 0-1 0 0,0 0 1 0 0,0 1-1 0 0,0-1 0 0 0,0 1 1 0 0,0 0-1 0 0,0 0 1 0 0,-1 0-1 0 0,1 0 1 0 0,0 1-1 0 0,0-1 0 0 0,-1 1 1 0 0,1 0-1 0 0,-1 0 1 0 0,0 1-1 0 0,1-1 1 0 0,-1 1 4 0 0,2 3 8 0 0,0 0 0 0 0,0 0 1 0 0,-1 0-1 0 0,0 1 0 0 0,0 0 1 0 0,-1 0-1 0 0,0 0 1 0 0,1 2-9 0 0,26 72 439 0 0,-22-56-250 0 0,1-1 0 0 0,1 0 0 0 0,1 0 0 0 0,1-1 0 0 0,1 0 1 0 0,14 18-190 0 0,-27-40-177 0 0,7 5 301 0 0,-3-4-3139 0 0,-4-2-2793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38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17272 0 0,'0'0'400'0'0,"0"0"1009"0"0,0 0 47 0 0,199 179-303 0 0,-153-121-113 0 0,-12 7-399 0 0,-23 8-81 0 0,-11 2-192 0 0,0 8-80 0 0,-30-4-144 0 0,-31 0-64 0 0,-8-3-528 0 0,-15-7-1521 0 0,-12-4-3377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51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7235 0 0,'0'58'9137'0'0,"0"10"-3357"0"0,0 2-3372 0 0,3 57-3021 0 0,13 81 613 0 0,-9-131 150 0 0,-6-45-6169 0 0,-2-32 1942 0 0,-2 0-2529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52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13030 0 0,'0'0'1470'0'0,"0"0"-59"0"0,0 0-448 0 0,0 0-133 0 0,27-3 53 0 0,-2-1-699 0 0,25-2 210 0 0,1 1-1 0 0,25 2-393 0 0,-44 4 108 0 0,0 1 1 0 0,0 1-1 0 0,0 1 0 0 0,4 3-108 0 0,-23-4 92 0 0,1 1 1 0 0,0 0-1 0 0,-1 1 1 0 0,0 0 0 0 0,0 1-1 0 0,0 1 1 0 0,-1 0-1 0 0,0 1 1 0 0,0 0-1 0 0,4 4-92 0 0,-13-9 32 0 0,-1 0-1 0 0,1 0 1 0 0,-1 1-1 0 0,0-1 1 0 0,0 0-1 0 0,0 1 1 0 0,0-1-1 0 0,-1 1 1 0 0,1-1-1 0 0,-1 1 1 0 0,0 0-1 0 0,0 0 1 0 0,0 0-1 0 0,-1 0 0 0 0,1-1 1 0 0,-1 1-1 0 0,0 0 1 0 0,0 0-1 0 0,0 0 1 0 0,-1 0-1 0 0,1 0 1 0 0,-1 0-1 0 0,0 0 1 0 0,0-1-1 0 0,-1 1 1 0 0,1 0-1 0 0,-1-1 1 0 0,1 1-1 0 0,-1-1 1 0 0,0 1-1 0 0,-1-1 1 0 0,1 0-1 0 0,0 0 1 0 0,-1 0-1 0 0,-1 2-31 0 0,-38 28 192 0 0,-1-1-1 0 0,-1-2 1 0 0,-2-2 0 0 0,-48 22-192 0 0,24-12 132 0 0,-57 27-73 0 0,126-64-203 0 0,1 0 1 0 0,-1 0-1 0 0,0 0 1 0 0,0 0-1 0 0,0 0 1 0 0,1 0-1 0 0,-1 0 1 0 0,0 0-1 0 0,1 0 1 0 0,-1 0-1 0 0,1 0 1 0 0,-1 1-1 0 0,1-1 1 0 0,-1 1 143 0 0,3 2-10197 0 0,1-4 1380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52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0 15127 0 0,'0'0'1801'0'0,"0"0"-227"0"0,0 0-123 0 0,0 0-272 0 0,-24 15-288 0 0,-8 5-578 0 0,1 1-1 0 0,-2 3-312 0 0,29-21 35 0 0,0 1 0 0 0,1-1 1 0 0,-1 1-1 0 0,1 0 0 0 0,0 0 0 0 0,0 0 1 0 0,1 0-1 0 0,-1 0 0 0 0,1 0 0 0 0,0 1 1 0 0,0-1-1 0 0,0 1 0 0 0,1 0 0 0 0,0 0 1 0 0,-1-1-1 0 0,2 1 0 0 0,-1 0 1 0 0,1 0-1 0 0,-1 0 0 0 0,1 0 0 0 0,1 0-35 0 0,-2 9 73 0 0,0 0 1 0 0,0 0-1 0 0,1-1 0 0 0,0 1 0 0 0,1 0 0 0 0,1 0 0 0 0,3 11-73 0 0,-4-19 15 0 0,2-1 0 0 0,-1 1 0 0 0,0 0 0 0 0,1-1 0 0 0,0 1 0 0 0,1-1 0 0 0,-1 0 0 0 0,1 0 0 0 0,0 0 0 0 0,0-1-1 0 0,0 1 1 0 0,1-1 0 0 0,0 0 0 0 0,0 0 0 0 0,0 0 0 0 0,2 0-15 0 0,5 3 11 0 0,0 0 0 0 0,0-2 0 0 0,1 1 1 0 0,0-1-1 0 0,0-1 0 0 0,0-1 0 0 0,0 0 0 0 0,0 0 0 0 0,6-1-11 0 0,23 2 30 0 0,1-3 0 0 0,14-2-30 0 0,-45 0-2 0 0,-1 1 0 0 0,1-2-1 0 0,-1 0 1 0 0,0 0 0 0 0,0-1-1 0 0,0-1 1 0 0,0 0 0 0 0,-1 0 0 0 0,1-1-1 0 0,-1 0 1 0 0,0-1 0 0 0,3-2 2 0 0,-7 3-4 0 0,0 1 0 0 0,0-1 0 0 0,0-1 0 0 0,0 1 0 0 0,-1-1 0 0 0,0 0 0 0 0,0 0 0 0 0,-1-1 0 0 0,0 1 0 0 0,0-1 0 0 0,0 0 0 0 0,-1 0 0 0 0,0 0 0 0 0,0 0 0 0 0,-1-1 0 0 0,0 1 0 0 0,0-1 0 0 0,-1-3 4 0 0,1 4-7 0 0,-2-1-1 0 0,1 0 0 0 0,-1 1 1 0 0,0-1-1 0 0,0 1 1 0 0,-1-1-1 0 0,0 1 0 0 0,-2-6 8 0 0,2 9 2 0 0,-1 0-1 0 0,0 0 0 0 0,0 0 1 0 0,0 0-1 0 0,-1 0 1 0 0,1 1-1 0 0,-1-1 1 0 0,0 1-1 0 0,0-1 0 0 0,0 1 1 0 0,0 0-1 0 0,-1 1 1 0 0,1-1-1 0 0,-1 0 0 0 0,0 1-1 0 0,-13-9 11 0 0,0 2 1 0 0,0 0-1 0 0,-1 1 0 0 0,0 0 0 0 0,-1 2 0 0 0,1 0 0 0 0,-1 1 0 0 0,-1 1 0 0 0,-6 0-11 0 0,-33-2 359 0 0,-1 3-1 0 0,-24 2-358 0 0,80 1 32 0 0,-3 0 8 0 0,0 0 0 0 0,0 1 0 0 0,1-1 0 0 0,-1 1 0 0 0,1 1 0 0 0,-1-1 0 0 0,1 1 0 0 0,-1 0 0 0 0,-3 2-40 0 0,8-2-1 0 0,0-1-1 0 0,0 0 1 0 0,0 1 0 0 0,0-1 0 0 0,0 1-1 0 0,0-1 1 0 0,0 1 0 0 0,0 0-1 0 0,1 0 1 0 0,-1 0 0 0 0,1 0 0 0 0,-1 0-1 0 0,1 0 1 0 0,0 0 0 0 0,0 1-1 0 0,0-1 1 0 0,0 0 0 0 0,0 1 0 0 0,0-1-1 0 0,1 1 1 0 0,-1-1 0 0 0,1 1-1 0 0,0-1 1 0 0,0 1 0 0 0,0 1 1 0 0,0-2-70 0 0,0-1 0 0 0,0 1 0 0 0,0-1 0 0 0,0 1 0 0 0,1-1 0 0 0,-1 0 0 0 0,0 1 1 0 0,1-1-1 0 0,-1 1 0 0 0,1-1 0 0 0,0 0 0 0 0,-1 0 0 0 0,1 1 0 0 0,0-1 0 0 0,0 0 0 0 0,0 0 0 0 0,0 0 0 0 0,0 0 0 0 0,0 0 0 0 0,1 1 70 0 0,1 0-273 0 0,0 0 1 0 0,0-1-1 0 0,0 1 0 0 0,0-1 0 0 0,1 1 0 0 0,-1-1 0 0 0,0 0 0 0 0,1 0 1 0 0,0 0 272 0 0,13 1-2370 0 0,0-1 1 0 0,0 0 0 0 0,15-1 2369 0 0,-15 0-2113 0 0,28 0-4322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0:56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43 12790 0 0,'0'0'1398'0'0,"0"-1"-1190"0"0,0 0 0 0 0,0 0 0 0 0,1 0 0 0 0,-1 0 0 0 0,0 0-1 0 0,0 0 1 0 0,0 0 0 0 0,1 0 0 0 0,-1 0 0 0 0,1 0 0 0 0,-1 0 0 0 0,1 0 0 0 0,-1 1 0 0 0,1-1 0 0 0,-1 0 0 0 0,1 0 0 0 0,0 0-208 0 0,3-1 765 0 0,1 0-1 0 0,0 0 1 0 0,0 1 0 0 0,0-1 0 0 0,0 1 0 0 0,5 0-765 0 0,-9 4 837 0 0,-1 6-700 0 0,0-7-10 0 0,-2 12 13 0 0,-1 1-1 0 0,-1 0 1 0 0,0-1-1 0 0,0 0 1 0 0,-1 0-1 0 0,-1 0 1 0 0,-1-1-1 0 0,0 0 1 0 0,-3 4-140 0 0,-16 34 100 0 0,5-6-38 0 0,13-31-9 0 0,1 0 0 0 0,0 0 0 0 0,1 1 0 0 0,0 0 0 0 0,2 0 0 0 0,0 1 0 0 0,0 0 0 0 0,1-1 0 0 0,1 4-53 0 0,2-18 2 0 0,1 0 0 0 0,-1 0 0 0 0,0 0 0 0 0,1-1 0 0 0,-1 1 0 0 0,0 0 0 0 0,1 0 0 0 0,-1 0 1 0 0,1-1-1 0 0,0 1 0 0 0,-1 0 0 0 0,1-1 0 0 0,-1 1 0 0 0,1 0 0 0 0,0-1 0 0 0,0 1 0 0 0,-1-1 1 0 0,1 1-1 0 0,0-1 0 0 0,0 0 0 0 0,0 1 0 0 0,-1-1 0 0 0,1 0 0 0 0,0 1 0 0 0,0-1 0 0 0,0 0 1 0 0,0 0-1 0 0,0 0-2 0 0,34 5 14 0 0,-24-4 6 0 0,34 6 20 0 0,154 24 216 0 0,-141-28-219 0 0,-57-3-35 0 0,0-1 0 0 0,0 1 0 0 0,-1-1 0 0 0,1 1 0 0 0,0-1 0 0 0,-1 1 0 0 0,1-1 0 0 0,0 1 0 0 0,-1-1-1 0 0,1 0 1 0 0,-1 1 0 0 0,1-1 0 0 0,-1 0 0 0 0,0 0 0 0 0,1 1 0 0 0,-1-1 0 0 0,1 0 0 0 0,-1 0-1 0 0,0 0 1 0 0,0 1 0 0 0,0-1 0 0 0,1 0 0 0 0,-1 0 0 0 0,0 0 0 0 0,0 0 0 0 0,0 1 0 0 0,0-1 0 0 0,0 0-1 0 0,0 0 1 0 0,-1 0 0 0 0,1 0 0 0 0,0 1 0 0 0,0-1 0 0 0,-1 0 0 0 0,1 0-2 0 0,0-4 19 0 0,-1-9-8 0 0,0 0-1 0 0,-2 0 1 0 0,1 0 0 0 0,-1 0-1 0 0,-1 1 1 0 0,-1-1 0 0 0,0 1-1 0 0,0 0 1 0 0,-4-4-11 0 0,-15-27-47 0 0,-28-39 47 0 0,38 61 7 0 0,-8-10 142 0 0,-22-25-149 0 0,-7 4 83 0 0,51 53-135 0 0,-1 0 0 0 0,1 0 0 0 0,0-1-1 0 0,-1 1 1 0 0,1 0 0 0 0,0 0 0 0 0,0 0 0 0 0,-1-1 0 0 0,1 1 0 0 0,0 0-1 0 0,0 0 1 0 0,-1-1 0 0 0,1 1 0 0 0,0 0 0 0 0,0-1 0 0 0,0 1 0 0 0,0 0 0 0 0,-1-1-1 0 0,1 1 1 0 0,0 0 0 0 0,0-1 0 0 0,0 1 0 0 0,0 0 0 0 0,0-1 0 0 0,0 1-1 0 0,0-1 1 0 0,0 1 0 0 0,0 0 0 0 0,0-1 0 0 0,0 1 0 0 0,0 0 0 0 0,0-1-1 0 0,0 1 1 0 0,1 0 0 0 0,-1-1 0 0 0,0 1 0 0 0,0 0 0 0 0,0-1 0 0 0,0 1 0 0 0,1 0-1 0 0,-1-1 1 0 0,0 1 0 0 0,0 0 0 0 0,0 0 0 0 0,1-1 0 0 0,-1 1 0 0 0,0 0-1 0 0,1 0 1 0 0,-1-1 0 0 0,0 1 0 0 0,1 0 0 0 0,-1 0 0 0 0,0 0 0 0 0,1 0 52 0 0,19-6-5517 0 0,-3 6-862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53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 13974 0 0,'0'0'1046'0'0,"0"0"710"0"0,0 0-433 0 0,0 0-373 0 0,0 13 133 0 0,0 1-778 0 0,1 22 518 0 0,-3 1 0 0 0,0-1 0 0 0,-4 7-823 0 0,-4 9 501 0 0,0-10-7 0 0,2 1 0 0 0,2 1 0 0 0,0 34-494 0 0,5-54 170 0 0,0-16-129 0 0,1 0-1 0 0,0 0 0 0 0,0 0 1 0 0,1 0-1 0 0,0 1-40 0 0,-1-7 5 0 0,1 0-1 0 0,-1-1 0 0 0,0 1 0 0 0,1-1 0 0 0,0 1 1 0 0,-1-1-1 0 0,1 1 0 0 0,0-1 0 0 0,0 0 0 0 0,0 1 1 0 0,0-1-1 0 0,0 0 0 0 0,0 1 0 0 0,0-1 0 0 0,0 0 1 0 0,1 0-1 0 0,-1 0 0 0 0,0 0 0 0 0,1 0 0 0 0,-1 0 1 0 0,0-1-1 0 0,1 1 0 0 0,-1 0 0 0 0,1-1 0 0 0,1 1-4 0 0,18 2-9 0 0,1 0-1 0 0,-1-1 0 0 0,1-2 1 0 0,0 0-1 0 0,0-1 0 0 0,3-2 10 0 0,-21 3-6 0 0,13-3-80 0 0,-1-1 0 0 0,1 0 1 0 0,-1-1-1 0 0,0-1 0 0 0,0 0 0 0 0,-1-1 0 0 0,0-1 0 0 0,11-8 86 0 0,17-7-1015 0 0,4-5-2099 0 0,-21 5-2397 0 0,-13 9-1941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53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289 63 15031 0 0,'0'0'2686'0'0,"0"0"-757"0"0,0 0-640 0 0,0 0-334 0 0,-33 11-155 0 0,-29 8-63 0 0,-14 10-737 0 0,70-27 63 0 0,1 0 1 0 0,0 1 0 0 0,-1 0-1 0 0,1 0 1 0 0,0 0 0 0 0,0 0-1 0 0,1 1 1 0 0,-1 0 0 0 0,1 0-1 0 0,0 0 1 0 0,0 1 0 0 0,0-1 0 0 0,0 1-1 0 0,1 0 1 0 0,0 0 0 0 0,0 0-1 0 0,0 1 1 0 0,-1 5-64 0 0,-1 0 121 0 0,-1 2 10 0 0,1 1-1 0 0,0 0 1 0 0,1 1 0 0 0,1-1 0 0 0,0 1-1 0 0,1 0 1 0 0,0 8-131 0 0,1 13 282 0 0,1 1-1 0 0,4 19-281 0 0,-3-46 12 0 0,1 0 1 0 0,0 0-1 0 0,1 0 0 0 0,0-1 0 0 0,1 1 1 0 0,0-1-1 0 0,0 0 0 0 0,1 0 1 0 0,0-1-1 0 0,0 1 0 0 0,1-1 0 0 0,0 0 1 0 0,1-1-1 0 0,-1 1 0 0 0,2-1 1 0 0,-1-1-1 0 0,1 1 0 0 0,0-1 0 0 0,0-1 1 0 0,0 1-1 0 0,1-1 0 0 0,0-1 1 0 0,7 3-13 0 0,0 0-5 0 0,2 0-1 0 0,-1-1 1 0 0,1-1 0 0 0,0-1 0 0 0,0-1 0 0 0,0 0 0 0 0,0-1 0 0 0,1-1 0 0 0,-1-1 0 0 0,0 0 0 0 0,1-1-1 0 0,11-3 6 0 0,-22 2-17 0 0,-1 0 0 0 0,0 0 0 0 0,0-1 0 0 0,0 0 0 0 0,0 0-1 0 0,0-1 1 0 0,-1 1 0 0 0,0-1 0 0 0,1-1 0 0 0,-2 1 0 0 0,1-1 0 0 0,0 0-1 0 0,-1-1 1 0 0,0 1 0 0 0,0-1 0 0 0,0 0 0 0 0,-1 0 0 0 0,0-1-1 0 0,0 1 1 0 0,-1-1 0 0 0,0 0 0 0 0,2-5 17 0 0,2-7-72 0 0,-1-1 0 0 0,-1 0-1 0 0,-1 0 1 0 0,0 0 0 0 0,-2-1 0 0 0,0 1-1 0 0,-2-16 73 0 0,0 12-46 0 0,-1 0 0 0 0,-1 1 0 0 0,-1-1 0 0 0,-2-5 46 0 0,2 16-13 0 0,-1 0 0 0 0,0 1 0 0 0,-1-1 0 0 0,-1 1 0 0 0,0 0 0 0 0,0 1 0 0 0,-1-1 0 0 0,-3-2 13 0 0,-1-1-17 0 0,-1 0-1 0 0,0 1 0 0 0,-1 0 1 0 0,0 1-1 0 0,-1 1 0 0 0,-1 0 1 0 0,-12-7 17 0 0,16 12 18 0 0,0 1 0 0 0,0 1 1 0 0,-1 0-1 0 0,0 0 0 0 0,1 1 1 0 0,-1 0-1 0 0,-1 1 0 0 0,1 1 0 0 0,0 0 1 0 0,-1 1-1 0 0,1 0 0 0 0,-2 0-18 0 0,0 1-191 0 0,-18 0 581 0 0,31 0-492 0 0,0 1 0 0 0,0-1-1 0 0,0 0 1 0 0,1 0 0 0 0,-1 1 0 0 0,0-1-1 0 0,0 1 1 0 0,1-1 0 0 0,-1 1 0 0 0,0-1 0 0 0,1 1-1 0 0,-1-1 1 0 0,0 1 0 0 0,1-1 0 0 0,-1 1-1 0 0,1 0 1 0 0,-1-1 0 0 0,1 1 0 0 0,-1 0-1 0 0,1-1 1 0 0,0 1 0 0 0,-1 0 0 0 0,1 0 0 0 0,0 0-1 0 0,-1-1 1 0 0,1 1 0 0 0,0 0 0 0 0,0 0-1 0 0,0 0 1 0 0,0 0 0 0 0,0-1 0 0 0,0 1-1 0 0,0 0 103 0 0,0-1-153 0 0,0 1-1 0 0,0-1 0 0 0,0 1 1 0 0,0-1-1 0 0,0 0 0 0 0,0 1 1 0 0,0-1-1 0 0,0 1 0 0 0,0-1 1 0 0,0 0-1 0 0,0 1 0 0 0,1-1 1 0 0,-1 0-1 0 0,0 1 0 0 0,0-1 1 0 0,0 0-1 0 0,1 1 0 0 0,-1-1 1 0 0,0 0-1 0 0,0 1 0 0 0,1-1 1 0 0,-1 0-1 0 0,0 0 0 0 0,0 1 1 0 0,1-1-1 0 0,-1 0 0 0 0,0 0 1 0 0,1 0-1 0 0,-1 1 0 0 0,1-1 154 0 0,27 7-7208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54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17320 0 0,'0'0'1198'0'0,"0"0"258"0"0,0 0 201 0 0,36 0-566 0 0,124 3-304 0 0,-86-3-100 0 0,1 4 0 0 0,44 9-687 0 0,-112-12 27 0 0,2 0-2 0 0,0 1-1 0 0,0 0 1 0 0,0 0 0 0 0,0 1 0 0 0,1 0-25 0 0,-9-3 7 0 0,1 1-1 0 0,0 0 1 0 0,-1 0 0 0 0,1 0-1 0 0,-1-1 1 0 0,1 1 0 0 0,-1 1-1 0 0,1-1 1 0 0,-1 0 0 0 0,0 0-1 0 0,0 0 1 0 0,1 1 0 0 0,-1-1-1 0 0,0 1 1 0 0,0-1 0 0 0,0 1-1 0 0,-1-1 1 0 0,1 1 0 0 0,0-1-1 0 0,0 1 1 0 0,-1 0 0 0 0,1 0-1 0 0,-1-1 1 0 0,0 1 0 0 0,1 0 0 0 0,-1 0-1 0 0,0 1-6 0 0,0 2 30 0 0,-1 0 0 0 0,1 0 1 0 0,-1 0-1 0 0,0 0 0 0 0,0 0 0 0 0,0 0 0 0 0,-1 0 0 0 0,0 0 1 0 0,0-1-1 0 0,0 1 0 0 0,-1-1 0 0 0,1 1 0 0 0,-1-1 0 0 0,-1 1-30 0 0,-6 7 54 0 0,-1 0-1 0 0,0-1 0 0 0,-1 0 1 0 0,-1-1-54 0 0,-10 10 74 0 0,-14 13 44 0 0,-20 19 221 0 0,-3 5-339 0 0,45-40 86 0 0,0 1 0 0 0,0 0 1 0 0,2 1-1 0 0,0 0 0 0 0,-8 17-86 0 0,17-27 25 0 0,0 0 0 0 0,1 0 0 0 0,0 0 0 0 0,0 1 0 0 0,1-1 0 0 0,-1 7-25 0 0,3-13-2 0 0,-1 0 1 0 0,1-1-1 0 0,0 1 0 0 0,0 0 0 0 0,0-1 0 0 0,0 1 0 0 0,0 0 1 0 0,1-1-1 0 0,-1 1 0 0 0,1-1 0 0 0,-1 1 0 0 0,1-1 0 0 0,0 1 1 0 0,0-1-1 0 0,0 1 0 0 0,1-1 0 0 0,-1 0 0 0 0,0 1 0 0 0,1-1 1 0 0,0 0-1 0 0,-1 0 0 0 0,1 0 0 0 0,0 0 0 0 0,0-1 0 0 0,2 3 2 0 0,5 0-10 0 0,1 1 0 0 0,-1-1-1 0 0,1-1 1 0 0,-1 0 0 0 0,1 0-1 0 0,0-1 1 0 0,0-1 0 0 0,0 1-1 0 0,2-1 11 0 0,28 1-551 0 0,29-3 551 0 0,-24 0-543 0 0,-23 2 85 0 0,-15 0 50 0 0,0-1 0 0 0,0 1 0 0 0,0-2 1 0 0,0 1-1 0 0,0-1 0 0 0,0 1 0 0 0,0-2 0 0 0,0 1 0 0 0,0-1 1 0 0,-1 0-1 0 0,1-1 0 0 0,-1 0 0 0 0,6-2 408 0 0,7-15-5770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54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1 156 16215 0 0,'0'0'1425'0'0,"0"0"-208"0"0,0 0 255 0 0,0 0-639 0 0,233 0-225 0 0,-141 0-432 0 0,7-11-144 0 0,-11-20-912 0 0,-11-7-2226 0 0,-16 1-2192 0 0,-19-1-2850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54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16648 0 0,'0'0'-16'0'0,"0"0"69"0"0,0 0 270 0 0,38 8 10 0 0,129 24-141 0 0,-128-27-308 0 0,-1-1 0 0 0,1-2-1 0 0,0-2 1 0 0,4-2 116 0 0,22 1-671 0 0,97 1 353 0 0,-162 0 365 0 0,1 0 0 0 0,0 0 0 0 0,0 1 0 0 0,-1-1 0 0 0,1 0 0 0 0,0 1 0 0 0,-1-1 0 0 0,1 0 1 0 0,-1 1-1 0 0,1-1 0 0 0,0 1 0 0 0,-1-1 0 0 0,1 1 0 0 0,-1-1 0 0 0,1 1 0 0 0,-1 0 0 0 0,0-1 0 0 0,1 1 0 0 0,-1-1 0 0 0,1 1 0 0 0,-1 0 0 0 0,0 0 0 0 0,0-1 0 0 0,1 1 0 0 0,-1 0 0 0 0,0-1 0 0 0,0 1 0 0 0,0 0 0 0 0,0 0 0 0 0,0-1 0 0 0,0 1 0 0 0,0 0 0 0 0,0 0-47 0 0,0 34 1141 0 0,-1-22-632 0 0,-10 308 3778 0 0,-1-3-2585 0 0,12-316-1703 0 0,0-1 0 0 0,0 1 1 0 0,0 0-1 0 0,0 0 0 0 0,1 0 0 0 0,-1 0 0 0 0,0 0 0 0 0,1 0 0 0 0,0-1 0 0 0,-1 1 0 0 0,1 0 0 0 0,0 0 1 0 0,0-1-1 0 0,0 1 0 0 0,0 0 0 0 0,0-1 0 0 0,0 1 0 0 0,0-1 0 0 0,1 1 1 0 0,-1-1-15 0 0,1 0 1 0 0,-1-1-1 0 0,0 1 0 0 0,1-1 0 0 0,-1 1 1 0 0,0-1-1 0 0,1 0 0 0 0,-1 0 0 0 0,1 0 1 0 0,-1 0-1 0 0,1 1 0 0 0,-1-2 1 0 0,0 1-1 0 0,1 0 0 0 0,-1 0 0 0 0,1 0 1 0 0,-1-1-1 0 0,0 1 0 0 0,1-1 0 0 0,-1 1 1 0 0,0-1-1 0 0,1 1 0 0 0,-1-1 1 0 0,0 0-1 0 0,0 0 0 0 0,1 0 15 0 0,2-2-46 0 0,0 0-1 0 0,0 0 1 0 0,0-1-1 0 0,-1 1 1 0 0,1-1 0 0 0,-1 1-1 0 0,0-1 1 0 0,0 0 0 0 0,0-1-1 0 0,-1 1 1 0 0,1-2 46 0 0,24-56-497 0 0,-12 26 183 0 0,21-44-103 0 0,23-50 39 0 0,46-73 378 0 0,-97 190 60 0 0,-4 6 30 0 0,-1-1 1 0 0,2 1-1 0 0,-1 0 0 0 0,1 0 1 0 0,0 1-1 0 0,0-1 1 0 0,1 1-1 0 0,0 0 0 0 0,0 1 1 0 0,1-1-1 0 0,1 0-90 0 0,-6 5 299 0 0,-2 6-67 0 0,-4 393 614 0 0,4-398-877 0 0,0 1-1 0 0,0-1 1 0 0,0 1 0 0 0,0-1-1 0 0,0 1 1 0 0,0-1 0 0 0,1 1-1 0 0,-1-1 1 0 0,0 0 0 0 0,0 1-1 0 0,0-1 1 0 0,1 1 0 0 0,-1-1-1 0 0,0 0 1 0 0,1 1 0 0 0,-1-1-1 0 0,0 0 1 0 0,1 1 0 0 0,-1-1-1 0 0,0 0 1 0 0,1 1 0 0 0,-1-1-1 0 0,0 0 1 0 0,1 0 0 0 0,-1 1-1 0 0,1-1 1 0 0,-1 0 0 0 0,1 0-1 0 0,-1 0 1 0 0,1 0 0 0 0,-1 0-1 0 0,0 1 1 0 0,1-1 0 0 0,-1 0-1 0 0,1 0 1 0 0,0 0 31 0 0,19-2-774 0 0,-16 1 405 0 0,1 0-195 0 0,0 0 0 0 0,1-1 0 0 0,-1 0 0 0 0,0 0 0 0 0,0 0 0 0 0,0-1 0 0 0,0 0 0 0 0,-1 0-1 0 0,1 0 1 0 0,-1-1 0 0 0,0 1 0 0 0,1-1 0 0 0,-2 0 0 0 0,1 0 0 0 0,0 0 0 0 0,-1-1 0 0 0,0 1 0 0 0,1-2 564 0 0,44-59-10584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55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16952 0 0,'0'0'2561'0'0,"0"0"-517"0"0,0 0-724 0 0,0 0-533 0 0,-1 23-203 0 0,-12 159 302 0 0,8-133-583 0 0,2-1-1 0 0,3 1 0 0 0,4 36-302 0 0,-4-82 6 0 0,0 0 0 0 0,1 0 0 0 0,0 0 0 0 0,-1 0 0 0 0,1 0 0 0 0,0 0 0 0 0,0 0 0 0 0,1 0 0 0 0,-1 0 0 0 0,1 0 0 0 0,-1-1 0 0 0,1 1 0 0 0,0-1 0 0 0,0 1-1 0 0,0-1 1 0 0,0 0 0 0 0,0 0 0 0 0,1 0 0 0 0,-1 0 0 0 0,1 0 0 0 0,-1 0 0 0 0,1-1 0 0 0,0 1 0 0 0,0-1 0 0 0,-1 0 0 0 0,1 1 0 0 0,0-2 0 0 0,3 2-6 0 0,8 1 36 0 0,0-1 1 0 0,1 0-1 0 0,-1-1 1 0 0,0-1-1 0 0,13-1-36 0 0,-3 1 51 0 0,-16 0-42 0 0,1-1 0 0 0,0 0 0 0 0,-1-1-1 0 0,1 1 1 0 0,-1-2 0 0 0,0 1 0 0 0,1-1 0 0 0,-1 0-1 0 0,0-1 1 0 0,2-1-9 0 0,-6 2-205 0 0,1 1 1 0 0,-1-1-1 0 0,0 0 1 0 0,-1-1-1 0 0,1 1 0 0 0,0-1 1 0 0,-1 1-1 0 0,3-4 205 0 0,-4 4-469 0 0,-1 0 0 0 0,1 0 0 0 0,0 0 0 0 0,-1 0 0 0 0,0 0 0 0 0,0 0 0 0 0,0 0 0 0 0,0-1 0 0 0,0 1 0 0 0,0 0 0 0 0,-1-1 0 0 0,0 1 0 0 0,0-2 469 0 0,0 5 0 0 0,0 0-166 0 0,0 0 1 0 0,1-1-1 0 0,-1 1 0 0 0,0 0 0 0 0,-1 0 0 0 0,1 0 1 0 0,0-1-1 0 0,0 1 0 0 0,0 0 0 0 0,0 0 0 0 0,0-1 1 0 0,0 1-1 0 0,0 0 0 0 0,0 0 0 0 0,0 0 0 0 0,0-1 1 0 0,0 1-1 0 0,-1 0 0 0 0,1 0 0 0 0,0 0 0 0 0,0-1 1 0 0,0 1-1 0 0,0 0 0 0 0,-1 0 0 0 0,1 0 0 0 0,0 0 1 0 0,0 0-1 0 0,0-1 0 0 0,-1 1 0 0 0,1 0 0 0 0,0 0 1 0 0,0 0-1 0 0,0 0 0 0 0,-1 0 0 0 0,1 0 0 0 0,0 0 1 0 0,0 0-1 0 0,-1 0 0 0 0,1 0 0 0 0,0 0 1 0 0,0 0 164 0 0,-29-1-11612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55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14807 0 0,'0'0'1184'0'0,"0"0"737"0"0,0 0-224 0 0,0 0 32 0 0,-19 203-577 0 0,19-145-543 0 0,-4 11-321 0 0,-3 3-160 0 0,-5 1-112 0 0,1-1-240 0 0,-4-3-1249 0 0,-5-7-2641 0 0,5-18-11477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57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425 1 15623 0 0,'-38'0'1937'0'0,"-8"13"-288"0"0,-4 36-64 0 0,-7 9-369 0 0,0 18-400 0 0,-1 13-335 0 0,9 11-33 0 0,11 3 128 0 0,15-3-128 0 0,15 0-144 0 0,8-14-239 0 0,0-11-49 0 0,42-13-32 0 0,15-20-369 0 0,8-18-575 0 0,8-17-1057 0 0,0-7-2689 0 0,-5 0-3586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58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17208 0 0,'0'0'1120'0'0,"0"0"-47"0"0,-4 241-225 0 0,4-138-239 0 0,15-7-129 0 0,12 7-304 0 0,-4-6-176 0 0,0-8-624 0 0,-12-13-1826 0 0,-7-24-2032 0 0,-4-18-4882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58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1 187 16343 0 0,'0'0'1166'0'0,"0"0"-10"0"0,44-28-273 0 0,143-85-195 0 0,-172 105-573 0 0,1 0 1 0 0,0 1 0 0 0,0 0-1 0 0,9-1-115 0 0,-17 6 64 0 0,1 0 0 0 0,-1 1-1 0 0,1 0 1 0 0,0 1 0 0 0,2 0-64 0 0,7 0 59 0 0,-14-1-43 0 0,0 1-1 0 0,0 0 1 0 0,0 0-1 0 0,-1 0 1 0 0,1 0-1 0 0,0 1 1 0 0,0-1-1 0 0,0 1 1 0 0,0 0-1 0 0,0 1 1 0 0,-1-1 0 0 0,1 0-1 0 0,0 1 1 0 0,0 0-16 0 0,-2 0 16 0 0,0 1 0 0 0,0-1 0 0 0,-1 0 0 0 0,1 1 0 0 0,-1-1 0 0 0,1 1 0 0 0,-1 0 0 0 0,0-1 0 0 0,1 1 0 0 0,-2 0 1 0 0,1 0-1 0 0,0 0 0 0 0,0 0 0 0 0,-1 0 0 0 0,0-1 0 0 0,1 1 0 0 0,-1 0 0 0 0,0 2-16 0 0,1 9 83 0 0,-1 0 0 0 0,0 0 0 0 0,-1 0 0 0 0,0 0 0 0 0,-1 0 0 0 0,0 0-1 0 0,-1-1 1 0 0,-1 1 0 0 0,0-1 0 0 0,-1 0 0 0 0,-1 0 0 0 0,0 0 0 0 0,0-1 0 0 0,-1 0-1 0 0,-2 1-82 0 0,-17 26 187 0 0,-2-1-1 0 0,-2-2 0 0 0,-1 0 1 0 0,-1-2-1 0 0,-2-2 0 0 0,-5 1-186 0 0,36-30-73 0 0,0-1 0 0 0,1 1 0 0 0,-1-1 0 0 0,0 0 0 0 0,-1 0 0 0 0,1 0 0 0 0,0-1 0 0 0,0 1 0 0 0,-1-1 0 0 0,1 0 0 0 0,-1 0 0 0 0,1 0 0 0 0,-1 0 0 0 0,-1 0 73 0 0,5-1-38 0 0,0 0 0 0 0,0 0 0 0 0,0 0 0 0 0,-1 0 0 0 0,1 0-1 0 0,0-1 1 0 0,0 1 0 0 0,0 0 0 0 0,0 0 0 0 0,-1 0 0 0 0,1 0-1 0 0,0 0 1 0 0,0 0 0 0 0,0 0 0 0 0,0 0 0 0 0,0 0 0 0 0,-1 0-1 0 0,1 0 1 0 0,0 0 0 0 0,0-1 0 0 0,0 1 0 0 0,0 0-1 0 0,0 0 1 0 0,0 0 0 0 0,0 0 0 0 0,-1 0 0 0 0,1-1 0 0 0,0 1-1 0 0,0 0 1 0 0,0 0 0 0 0,0 0 0 0 0,0 0 0 0 0,0 0 0 0 0,0-1-1 0 0,0 1 1 0 0,0 0 0 0 0,0 0 0 0 0,0 0 0 0 0,0 0 0 0 0,0-1-1 0 0,0 1 1 0 0,0 0 0 0 0,0 0 0 0 0,0 0 0 0 0,0 0-1 0 0,0-1 1 0 0,0 1 0 0 0,0 0 0 0 0,0 0 0 0 0,1 0 0 0 0,-1 0-1 0 0,0 0 1 0 0,0-1 0 0 0,0 1 0 0 0,0 0 38 0 0,2-34-4653 0 0,7-18-3161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0:56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14599 0 0,'0'0'677'0'0,"0"0"657"0"0,0 0-131 0 0,0 23-255 0 0,2 78-255 0 0,-1-80-409 0 0,2 0 0 0 0,0-1-1 0 0,1 0 1 0 0,1 0 0 0 0,6 13-284 0 0,4 18 430 0 0,-5-19-11 0 0,-10-32-404 0 0,0 0 0 0 0,0 0 0 0 0,0 0 0 0 0,0 0 0 0 0,0 0-1 0 0,0 1 1 0 0,0-1 0 0 0,0 0 0 0 0,0 0 0 0 0,0 0 0 0 0,0 0 0 0 0,0 0 0 0 0,0 0 0 0 0,0 0 0 0 0,0 0-1 0 0,0 0 1 0 0,0 1 0 0 0,0-1 0 0 0,0 0 0 0 0,0 0 0 0 0,0 0 0 0 0,0 0 0 0 0,0 0 0 0 0,0 0-1 0 0,0 0 1 0 0,1 0 0 0 0,-1 0 0 0 0,0 0 0 0 0,0 0 0 0 0,0 0 0 0 0,0 0 0 0 0,0 0 0 0 0,0 0-1 0 0,0 1 1 0 0,0-1 0 0 0,0 0 0 0 0,0 0 0 0 0,1 0 0 0 0,-1 0 0 0 0,0 0 0 0 0,0 0 0 0 0,0 0 0 0 0,0 0-1 0 0,0 0 1 0 0,0 0 0 0 0,0 0 0 0 0,0 0 0 0 0,0 0 0 0 0,0 0 0 0 0,1 0 0 0 0,-1-1 0 0 0,0 1-1 0 0,0 0 1 0 0,0 0 0 0 0,0 0 0 0 0,0 0 0 0 0,0 0 0 0 0,0 0 0 0 0,0 0 0 0 0,0 0 0 0 0,0 0 0 0 0,0 0-1 0 0,1 0 1 0 0,-1 0 0 0 0,0 0 0 0 0,0 0 0 0 0,0-1 0 0 0,0 1-15 0 0,1-18 1316 0 0,-1 18-1172 0 0,0 0-99 0 0,0 0-15 0 0,0 0-54 0 0,0 0-22 0 0,1 0 26 0 0,-1 0 0 0 0,1 0 0 0 0,-1 0-1 0 0,0 0 1 0 0,1 0 0 0 0,-1-1 0 0 0,0 1 0 0 0,1 0-1 0 0,-1 0 1 0 0,1 0 0 0 0,-1 0 0 0 0,0-1-1 0 0,1 1 1 0 0,-1 0 0 0 0,0 0 0 0 0,0-1-1 0 0,1 1 1 0 0,-1 0 0 0 0,0-1 0 0 0,0 1 0 0 0,1 0-1 0 0,-1-1 1 0 0,0 1 0 0 0,0 0 0 0 0,0-1-1 0 0,1 1 1 0 0,-1 0 0 0 0,0-1 0 0 0,0 1-1 0 0,0-1 1 0 0,0 1 0 0 0,0 0 0 0 0,0-1 0 0 0,0 1-1 0 0,0-1 1 0 0,0 1 0 0 0,0 0 0 0 0,0-1-1 0 0,0 1 1 0 0,0-1 0 0 0,0 1 0 0 0,0 0-1 0 0,0-1 1 0 0,-1 1 0 0 0,1 0 0 0 0,0-1 20 0 0,-10-21-4301 0 0,-8 0-3847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58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1 150 13510 0 0,'0'0'2022'0'0,"0"0"-365"0"0,2 35-398 0 0,9 118-306 0 0,-1 65 1789 0 0,-5-203-2535 0 0,-2-17-159 0 0,0-11-6 0 0,17-278 166 0 0,-9 86-870 0 0,-10 191 636 0 0,-1 8 42 0 0,0 1 0 0 0,0 0 0 0 0,1 0 0 0 0,0 0 0 0 0,0 0 0 0 0,0 0-1 0 0,1 0-15 0 0,-2 4 7 0 0,1 1 0 0 0,-1 0 0 0 0,0 0 0 0 0,0-1 0 0 0,0 1 0 0 0,1 0 0 0 0,-1 0 0 0 0,0 0 0 0 0,0-1-1 0 0,0 1 1 0 0,1 0 0 0 0,-1 0 0 0 0,0 0 0 0 0,0 0 0 0 0,1-1 0 0 0,-1 1 0 0 0,0 0 0 0 0,1 0 0 0 0,-1 0-1 0 0,0 0 1 0 0,0 0 0 0 0,1 0 0 0 0,-1 0 0 0 0,0 0 0 0 0,1 0 0 0 0,-1 0 0 0 0,0 0 0 0 0,1 0 0 0 0,-1 0 0 0 0,0 0-1 0 0,0 0 1 0 0,1 0 0 0 0,-1 0 0 0 0,0 1 0 0 0,1-1 0 0 0,-1 0 0 0 0,0 0 0 0 0,0 0 0 0 0,1 0 0 0 0,-1 0-1 0 0,0 1 1 0 0,0-1 0 0 0,0 0 0 0 0,1 0 0 0 0,-1 1 0 0 0,0-1 0 0 0,0 0 0 0 0,0 0 0 0 0,1 1 0 0 0,-1-1-1 0 0,0 0 1 0 0,0 0 0 0 0,0 1 0 0 0,0-1-7 0 0,11 16 156 0 0,2 16 113 0 0,-1 0 0 0 0,0 4-269 0 0,-3-6 40 0 0,2 0 1 0 0,11 21-41 0 0,-6-29 67 0 0,-16-21-203 0 0,1-1 0 0 0,-1 1 0 0 0,1 0 1 0 0,-1-1-1 0 0,1 1 0 0 0,-1 0 0 0 0,1-1 1 0 0,-1 1-1 0 0,1 0 0 0 0,-1-1 0 0 0,1 1 0 0 0,0-1 1 0 0,-1 0-1 0 0,1 1 0 0 0,0-1 0 0 0,0 1 1 0 0,-1-1-1 0 0,1 0 0 0 0,0 0 0 0 0,0 1 1 0 0,-1-1-1 0 0,1 0 0 0 0,0 0 0 0 0,0 0 0 0 0,0 0 1 0 0,0 0 135 0 0,0-10-4856 0 0,-1-27-2280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59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18472 0 0,'0'0'1825'0'0,"0"0"-1344"0"0,0 0 207 0 0,0 0-416 0 0,191 72-224 0 0,-115-31-336 0 0,1 4-1617 0 0,-4 10-4946 0 0</inkml:trace>
  <inkml:trace contextRef="#ctx0" brushRef="#br0" timeOffset="1">811 775 21354 0 0,'0'0'576'0'0,"0"0"1169"0"0,0 0-1233 0 0,0 0-608 0 0,0 0-928 0 0,0 0-2578 0 0,165-76-10068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59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13222 0 0,'0'0'1761'0'0,"0"0"1040"0"0,0 0-1248 0 0,0 0-609 0 0,15 135 113 0 0,-11-32-593 0 0,-4 24-304 0 0,0 18-64 0 0,0 3 288 0 0,0 0-224 0 0,-7-11-192 0 0,-5-13-208 0 0,-3-31-592 0 0,3-24-673 0 0,1-35-1888 0 0,3-30-3427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0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0 208 15351 0 0,'0'0'966'0'0,"0"0"274"0"0,0 0-44 0 0,33-31-495 0 0,31-30-429 0 0,13-7-272 0 0,-71 63 7 0 0,0 0-1 0 0,0 1 0 0 0,0 0 0 0 0,1 0 1 0 0,-1 0-1 0 0,1 1 0 0 0,0-1 0 0 0,0 2 1 0 0,0-1-1 0 0,1 1 0 0 0,-1 0 0 0 0,0 1 0 0 0,1 0 1 0 0,-1 0-1 0 0,1 0 0 0 0,0 1 0 0 0,4 0-6 0 0,8 0 4 0 0,-8 0-7 0 0,-5-1-7 0 0,0 1 0 0 0,0 0 0 0 0,0 0 0 0 0,0 1 0 0 0,0 0 1 0 0,6 1 9 0 0,-11-1-1 0 0,0 0 1 0 0,0 0 0 0 0,0 0 0 0 0,-1-1 0 0 0,1 2 0 0 0,0-1 0 0 0,-1 0 0 0 0,1 0 0 0 0,-1 0 0 0 0,1 1 0 0 0,-1-1 0 0 0,0 1 0 0 0,0-1 0 0 0,1 1-1 0 0,-1 0 1 0 0,0-1 0 0 0,0 1 0 0 0,-1 0 0 0 0,1 0 0 0 0,0 0 0 0 0,0 0 0 0 0,-1-1 0 0 0,0 1 0 0 0,1 0 0 0 0,-1 0 0 0 0,0 0 0 0 0,2 11 98 0 0,0 0 0 0 0,-1 0 0 0 0,-1 0 0 0 0,0 1 0 0 0,-1-1 0 0 0,0 0 0 0 0,-1 0 0 0 0,-1 0 0 0 0,0-1 1 0 0,0 1-1 0 0,-1-1 0 0 0,-1 1 0 0 0,0-1 0 0 0,-1 0 0 0 0,0-1 0 0 0,-1 0 0 0 0,-5 6-98 0 0,-13 17 418 0 0,-2-2 0 0 0,-1-1 0 0 0,-1-1-1 0 0,-2-2 1 0 0,-24 18-418 0 0,18-25 159 0 0,35-20-249 0 0,0-1 0 0 0,1 1 0 0 0,-1 0 1 0 0,0-1-1 0 0,0 1 0 0 0,0-1 0 0 0,0 1 0 0 0,1-1 0 0 0,-1 0 0 0 0,0 0 1 0 0,0 0-1 0 0,0 0 0 0 0,0 0 0 0 0,0 0 0 0 0,0-1 0 0 0,0 1 1 0 0,1-1-1 0 0,-1 1 0 0 0,0-1 0 0 0,-1 0 90 0 0,-1-13-4143 0 0,3-25-3776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0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43 489 15095 0 0,'0'0'1120'0'0,"0"0"214"0"0,-7 36-168 0 0,-24 117-320 0 0,29-143-741 0 0,1 0 0 0 0,0 0 0 0 0,0 1 1 0 0,1-1-1 0 0,1 0 0 0 0,0 1 0 0 0,1 5-105 0 0,-1-12 26 0 0,0 1 1 0 0,0-1-1 0 0,0 0 0 0 0,1 0 0 0 0,0 0 1 0 0,0 0-1 0 0,0 0 0 0 0,0 0 0 0 0,1-1 1 0 0,-1 1-1 0 0,1-1 0 0 0,0 1 0 0 0,0-1-26 0 0,2 0 18 0 0,0 1 0 0 0,0-1 0 0 0,0 0 0 0 0,0-1 0 0 0,0 1 0 0 0,0-1-1 0 0,1 0 1 0 0,-1 0 0 0 0,1-1 0 0 0,0 0 0 0 0,0 0 0 0 0,-1 0 0 0 0,1 0-1 0 0,0-1 1 0 0,0 0 0 0 0,0-1 0 0 0,-1 1 0 0 0,1-1 0 0 0,4-1-18 0 0,-6 1 17 0 0,0 0 0 0 0,0-1 0 0 0,0 1 0 0 0,0-1-1 0 0,-1 0 1 0 0,1 0 0 0 0,-1 0 0 0 0,0 0 0 0 0,1-1 0 0 0,-1 1 0 0 0,0-1 0 0 0,0 0 0 0 0,-1 0 0 0 0,1 0 0 0 0,-1 0 0 0 0,1-1 0 0 0,-1 1 0 0 0,0-1 0 0 0,0 1 0 0 0,0-1 0 0 0,-1 0 0 0 0,1 1 0 0 0,-1-3-17 0 0,5-11 78 0 0,-1 0 1 0 0,-1-1-1 0 0,0 0 1 0 0,0-14-79 0 0,0-26 138 0 0,-3-39-138 0 0,-1 66 38 0 0,0 26-18 0 0,1 1 0 0 0,-2-1 1 0 0,1 0-1 0 0,0 1 0 0 0,-1-1 0 0 0,0 1 1 0 0,0-1-1 0 0,0 1 0 0 0,0 0 0 0 0,-1 0 1 0 0,0-1-1 0 0,0 1 0 0 0,0 0 0 0 0,0 0 1 0 0,-1 1-1 0 0,1-1 0 0 0,-1 0 0 0 0,0 1 1 0 0,0-1-1 0 0,-1 1 0 0 0,1 0 0 0 0,-1 0 1 0 0,1 1-1 0 0,-1-1 0 0 0,0 1 0 0 0,0-1 1 0 0,0 1-1 0 0,0 1 0 0 0,0-1 0 0 0,-1 0 1 0 0,1 1-1 0 0,0 0 0 0 0,-1 0 0 0 0,-1 0-20 0 0,2 0 34 0 0,1 1 0 0 0,-1-1 0 0 0,1 1-1 0 0,-1 0 1 0 0,1 0 0 0 0,-1 0 0 0 0,1 0-1 0 0,-1 0 1 0 0,1 1 0 0 0,-1 0 0 0 0,1 0-1 0 0,-1 0 1 0 0,1 0 0 0 0,0 0 0 0 0,0 1-1 0 0,-1-1 1 0 0,-1 3-34 0 0,2-2 9 0 0,0 1 1 0 0,0 0-1 0 0,1 0 0 0 0,-1 0 0 0 0,1 1 1 0 0,0-1-1 0 0,0 1 0 0 0,0-1 0 0 0,0 1 0 0 0,1-1 1 0 0,0 1-1 0 0,-1 0 0 0 0,1 0 0 0 0,1 0 1 0 0,-1 1-10 0 0,-2 12 19 0 0,1 0 0 0 0,1 1 0 0 0,1 13-19 0 0,0-23-1 0 0,0-5 0 0 0,0 0-1 0 0,0 0 1 0 0,1 0 0 0 0,-1-1 0 0 0,1 1 0 0 0,-1 0 0 0 0,1-1 0 0 0,0 1-1 0 0,0 0 1 0 0,0-1 0 0 0,0 1 0 0 0,1-1 0 0 0,-1 1 0 0 0,1-1 0 0 0,0 0-1 0 0,-1 0 1 0 0,1 0 0 0 0,0 1 0 0 0,0-2 0 0 0,1 1 1 0 0,1 1-4 0 0,0 0 0 0 0,1 0 0 0 0,-1-1 0 0 0,1 1 0 0 0,0-1 0 0 0,0 0 1 0 0,0-1-1 0 0,0 1 0 0 0,0-1 0 0 0,5 0 4 0 0,2 1-16 0 0,0-1-1 0 0,1-1 1 0 0,-1 0 0 0 0,0-1 0 0 0,1 0-1 0 0,-1-1 1 0 0,0 0 0 0 0,0-1 0 0 0,7-2 16 0 0,-7 0-45 0 0,0-1 0 0 0,0-1 1 0 0,0 0-1 0 0,-1 0 1 0 0,0-1-1 0 0,-1 0 1 0 0,1-1-1 0 0,5-8 45 0 0,12-12-202 0 0,-2-1 0 0 0,8-14 202 0 0,-12 13-120 0 0,0-1 1 0 0,-3 0-1 0 0,0-2 0 0 0,8-23 120 0 0,-18 35 0 0 0,-1 0 0 0 0,-1 0 0 0 0,-2-1-1 0 0,0 0 1 0 0,-1 0 0 0 0,-1 0 0 0 0,-1-1 0 0 0,-1-2 0 0 0,-1 24 9 0 0,0 1-1 0 0,0-1 1 0 0,1 1 0 0 0,-2-1 0 0 0,1 0-1 0 0,0 1 1 0 0,0-1 0 0 0,-1 1 0 0 0,1-1-1 0 0,0 1 1 0 0,-1-1 0 0 0,0 1-1 0 0,1-1 1 0 0,-1 1 0 0 0,0-2-9 0 0,0 3 12 0 0,0 0 0 0 0,0-1 0 0 0,0 1 1 0 0,0 0-1 0 0,1 0 0 0 0,-1-1 0 0 0,0 1 0 0 0,0 0 0 0 0,0 0 1 0 0,0 0-1 0 0,0 0 0 0 0,0 0 0 0 0,1 0 0 0 0,-1 1 0 0 0,0-1 0 0 0,0 0 1 0 0,0 0-1 0 0,0 1 0 0 0,0-1 0 0 0,1 0 0 0 0,-1 1 0 0 0,0-1 1 0 0,0 1-1 0 0,1-1 0 0 0,-1 1-12 0 0,-3 1 44 0 0,1 0 0 0 0,0 0-1 0 0,0 0 1 0 0,0 1 0 0 0,0-1 0 0 0,1 1 0 0 0,-1 0 0 0 0,1 0-1 0 0,-1 0 1 0 0,1 0 0 0 0,0 0 0 0 0,0 1-44 0 0,-21 45 231 0 0,21-43-206 0 0,-15 42 121 0 0,2 1 0 0 0,2 0 1 0 0,3 1-1 0 0,1 0 1 0 0,3 1-1 0 0,2 0 1 0 0,2 0-1 0 0,3 0 1 0 0,2 5-147 0 0,-3-49 6 0 0,1 0 1 0 0,0 0 0 0 0,0 1-1 0 0,0-1 1 0 0,1 0 0 0 0,0 0 0 0 0,1 0-1 0 0,0-1 1 0 0,0 1 0 0 0,0 0 0 0 0,1-1-1 0 0,0 0 1 0 0,0 0 0 0 0,0 0 0 0 0,1-1-1 0 0,0 1 1 0 0,0-1 0 0 0,0 0-1 0 0,1 0 1 0 0,1 0-7 0 0,3 1-1 0 0,-1-1 0 0 0,1 0 0 0 0,0 0 0 0 0,0-1 0 0 0,0 0-1 0 0,1-1 1 0 0,0 0 0 0 0,-1-1 0 0 0,1 0 0 0 0,0-1 0 0 0,0 0 0 0 0,0 0 0 0 0,1-2 1 0 0,7 2 38 0 0,-12-1-58 0 0,-1 1 0 0 0,1-1 0 0 0,-1-1 1 0 0,0 1-1 0 0,1-1 0 0 0,-1 0 0 0 0,0 0 0 0 0,2-2 20 0 0,-6 2-1 0 0,-1 0-1 0 0,1 0 1 0 0,0 0-1 0 0,-1 0 1 0 0,1 0 0 0 0,0-1-1 0 0,-1 1 1 0 0,0-1-1 0 0,1 1 1 0 0,-1-1 0 0 0,0 1-1 0 0,0-1 1 0 0,0 0-1 0 0,0 0 1 0 0,0 1-1 0 0,0-1 1 0 0,0 0 0 0 0,-1 0-1 0 0,1 0 1 0 0,-1 0-1 0 0,1 0 1 0 0,-1 0 0 0 0,0 0-1 0 0,0 0 1 0 0,0 0-1 0 0,0 0 1 0 0,0 0-1 0 0,0-1 2 0 0,0 2 38 0 0,0 1-6 0 0,0 22-134 0 0,-1 2 31 0 0,0-18-176 0 0,0 1 1 0 0,1-1 0 0 0,0 0 0 0 0,0 1 0 0 0,1-1-1 0 0,0 1 1 0 0,0-1 0 0 0,0 0 0 0 0,1 1 0 0 0,0-1 0 0 0,2 4 246 0 0,10 5-3765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1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17784 0 0,'0'0'-448'0'0,"0"0"-112"0"0,0 0-4098 0 0,0 0-6804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1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1 453 19145 0 0,'0'0'2243'0'0,"0"0"-799"0"0,0 0-623 0 0,0 0-226 0 0,0 0-200 0 0,29-9-211 0 0,94-25-106 0 0,-69 24-36 0 0,-25 13-18 0 0,-28-3-20 0 0,0 1 0 0 0,1 0 0 0 0,-1-1 0 0 0,0 1 0 0 0,1 0 0 0 0,-1 0 0 0 0,0-1 0 0 0,0 1-1 0 0,1 0 1 0 0,-1 0 0 0 0,0 0 0 0 0,0 1 0 0 0,0-1 0 0 0,-1 0 0 0 0,1 0 0 0 0,0 1-1 0 0,0-1 1 0 0,-1 0 0 0 0,1 1 0 0 0,0-1 0 0 0,-1 0 0 0 0,1 1 0 0 0,-1-1 0 0 0,0 1 0 0 0,0-1-1 0 0,1 1-3 0 0,0 45 194 0 0,-2-32-150 0 0,2-3-9 0 0,-1 1-12 0 0,0 1 1 0 0,-1 0-1 0 0,0 0 1 0 0,-1 0-1 0 0,-3 11-23 0 0,-1-3-38 0 0,1 1 0 0 0,2 0 0 0 0,0 1-1 0 0,2-1 1 0 0,0 0 0 0 0,2 1 38 0 0,-1-23-30 0 0,0 0 0 0 0,0 0 0 0 0,0 1 0 0 0,0-1 0 0 0,1 0 0 0 0,-1 0 0 0 0,0 0 0 0 0,1 1 0 0 0,-1-1 1 0 0,1 0-1 0 0,0 0 0 0 0,-1 0 0 0 0,1 0 0 0 0,0 0 0 0 0,-1 0 0 0 0,1 0 0 0 0,0 0 0 0 0,0 0 0 0 0,0 0 0 0 0,0 0 0 0 0,0-1 0 0 0,0 1 0 0 0,0 0 0 0 0,0-1 30 0 0,3 2-128 0 0,0 0 0 0 0,0-1-1 0 0,0 1 1 0 0,0-1 0 0 0,0 0-1 0 0,0 0 1 0 0,0-1 0 0 0,2 1 128 0 0,8 0-876 0 0,0-1 0 0 0,1-1 1 0 0,-1 0-1 0 0,10-2 876 0 0,-18 2-266 0 0,-1-1 1 0 0,1 0-1 0 0,0 0 0 0 0,0-1 0 0 0,-1 0 0 0 0,1 0 1 0 0,-1 0-1 0 0,0 0 0 0 0,0-1 0 0 0,0 0 0 0 0,-1 0 1 0 0,4-3 265 0 0,9-11-501 0 0,-1-1-1 0 0,7-12 502 0 0,-17 24-42 0 0,41-56 777 0 0,-3-1-1 0 0,-3-2 1 0 0,12-29-735 0 0,-39 65 571 0 0,-1 0 0 0 0,-1 0 0 0 0,-2-1 0 0 0,-1 0 0 0 0,-2-1 0 0 0,-1 1-1 0 0,-1-2 1 0 0,-1 1 0 0 0,-2-17-571 0 0,-2 39 112 0 0,0 5-23 0 0,1 1 0 0 0,-1-1 1 0 0,-1 0-1 0 0,1 1 0 0 0,-1-1 0 0 0,0 1 0 0 0,-1-4-89 0 0,2 8 16 0 0,0-1 0 0 0,-1 0 0 0 0,1 0 0 0 0,-1 1-1 0 0,1-1 1 0 0,-1 0 0 0 0,0 1 0 0 0,1-1 0 0 0,-1 0 0 0 0,0 1 0 0 0,1-1 0 0 0,-1 1 0 0 0,0-1 0 0 0,0 1 0 0 0,0 0 0 0 0,1-1 0 0 0,-1 1 0 0 0,0 0 0 0 0,0-1 0 0 0,0 1 0 0 0,0 0 0 0 0,0 0 0 0 0,0 0 0 0 0,1 0 0 0 0,-1 0 0 0 0,0 0 0 0 0,0 0 0 0 0,0 0 0 0 0,0 0 0 0 0,0 0 0 0 0,0 1 0 0 0,1-1-1 0 0,-1 0 1 0 0,0 0 0 0 0,0 1 0 0 0,0-1 0 0 0,1 1 0 0 0,-1-1 0 0 0,0 1 0 0 0,0 0-16 0 0,-3 1 17 0 0,0 1 0 0 0,0 0 0 0 0,0 1 1 0 0,1-1-1 0 0,-1 1 0 0 0,1-1 0 0 0,0 1 0 0 0,0 0 0 0 0,0 0 0 0 0,0 1 0 0 0,1-1 0 0 0,0 1 0 0 0,0-1 1 0 0,0 1-1 0 0,1-1 0 0 0,-2 5-17 0 0,0-1 12 0 0,-11 31 107 0 0,2 1 1 0 0,1 1 0 0 0,2-1 0 0 0,2 1 0 0 0,0 25-120 0 0,0 61 367 0 0,5 21-367 0 0,2-143 2 0 0,1 20 75 0 0,0 0 0 0 0,2 1 0 0 0,1-1 0 0 0,1 0 0 0 0,1-1 0 0 0,3 5-77 0 0,-5-14 58 0 0,2-1-1 0 0,0 0 0 0 0,1 0 0 0 0,0 0 1 0 0,1-1-1 0 0,0 0 0 0 0,1 0 1 0 0,0-1-1 0 0,1-1 0 0 0,9 9-57 0 0,-18-20 1 0 0,-1 1-1 0 0,1 0 0 0 0,0 0 1 0 0,0-1-1 0 0,-1 1 0 0 0,1 0 1 0 0,0-1-1 0 0,0 1 0 0 0,0-1 1 0 0,0 1-1 0 0,0-1 0 0 0,0 0 1 0 0,0 1-1 0 0,0-1 0 0 0,0 0 1 0 0,0 0-1 0 0,0 0 0 0 0,0 1 1 0 0,0-1-1 0 0,0 0 0 0 0,0-1 3 0 0,-1 1-1 0 0,1 0 1 0 0,-1-1-1 0 0,1 1 1 0 0,0 0 0 0 0,-1-1-1 0 0,1 1 1 0 0,-1-1 0 0 0,1 1-1 0 0,-1-1 1 0 0,0 1 0 0 0,1-1-1 0 0,-1 1 1 0 0,1-1 0 0 0,-1 1-1 0 0,0-1 1 0 0,0 1 0 0 0,1-1-1 0 0,-1 0 1 0 0,0 1 0 0 0,0-1-1 0 0,0 0 1 0 0,1 1-3 0 0,1-44 189 0 0,-2 36-147 0 0,0-12-4 0 0,0-43 142 0 0,-5-25-180 0 0,3 66 17 0 0,-2 0-1 0 0,0 0 1 0 0,-2 0 0 0 0,0 1 0 0 0,-8-18-17 0 0,-27-54 37 0 0,41 93-37 0 0,0 0 1 0 0,0 0-1 0 0,0 0 0 0 0,-1 0 1 0 0,1 0-1 0 0,0 0 0 0 0,0-1 1 0 0,0 1-1 0 0,0 0 0 0 0,0 0 1 0 0,0 0-1 0 0,0 0 0 0 0,0 0 1 0 0,0-1-1 0 0,0 1 0 0 0,0 0 1 0 0,0 0-1 0 0,0 0 1 0 0,0 0-1 0 0,0 0 0 0 0,0-1 1 0 0,0 1-1 0 0,0 0 0 0 0,0 0 1 0 0,0 0-1 0 0,0 0 0 0 0,0 0 1 0 0,0-1-1 0 0,0 1 0 0 0,0 0 1 0 0,0 0-1 0 0,1 0 0 0 0,-1 0 1 0 0,0 0-1 0 0,0 0 0 0 0,0 0 1 0 0,0-1-1 0 0,0 1 1 0 0,0 0-1 0 0,0 0 0 0 0,1 0 1 0 0,-1 0-1 0 0,0 0 0 0 0,0 0 1 0 0,0 0-1 0 0,0 0 0 0 0,0 0 1 0 0,0 0-1 0 0,1 0 0 0 0,-1 0 1 0 0,0 0-1 0 0,0 0 0 0 0,0 0 1 0 0,0 0-1 0 0,1 0 0 0 0,-1 0 1 0 0,0 0-1 0 0,12 0 6 0 0,-10 1-5 0 0,35 5-117 0 0,33 11 116 0 0,-36-7-137 0 0,2-3 0 0 0,20 3 137 0 0,-13-7-341 0 0,24 3-749 0 0,-26 3-3127 0 0,-27-3-2343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2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19897 0 0,'0'0'1153'0'0,"0"0"-1137"0"0,0 0-96 0 0,0 0-865 0 0,42 37-2416 0 0,-19-26-6580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2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20553 0 0,'0'0'385'0'0,"0"0"1039"0"0,0 0-223 0 0,31 182-161 0 0,-12-106-143 0 0,4 10-497 0 0,-4 0-336 0 0,11 0-16 0 0,1-4 0 0 0,-4-13-1345 0 0,3-17-3473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3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39 196 10293 0 0,'-13'-19'2021'0'0,"-5"-6"1168"0"0,13 20-551 0 0,3 8 1204 0 0,3 19-3449 0 0,2-1-1 0 0,0 0 0 0 0,1 1 0 0 0,6 14-392 0 0,6 30 315 0 0,8 65-26 0 0,17 81-111 0 0,-39-203-178 0 0,11 35 24 0 0,-13-43-27 0 0,1 0 1 0 0,-1 0-1 0 0,1 0 1 0 0,-1 0-1 0 0,1 0 1 0 0,0 0-1 0 0,-1 0 1 0 0,1 0-1 0 0,0 0 1 0 0,0 0-1 0 0,0-1 1 0 0,-1 1-1 0 0,1 0 1 0 0,0 0-1 0 0,0-1 1 0 0,0 1-1 0 0,0-1 1 0 0,0 1-1 0 0,0-1 1 0 0,0 1-1 0 0,0-1 1 0 0,0 0-1 0 0,1 1 1 0 0,-1-1-1 0 0,0 0 1 0 0,0 0-1 0 0,0 0 1 0 0,0 0-1 0 0,0 0 1 0 0,1 0-1 0 0,-1 0 1 0 0,0 0-1 0 0,1-1 3 0 0,-1 1-4 0 0,0-1-1 0 0,0 1 1 0 0,0-1-1 0 0,1 1 1 0 0,-1-1-1 0 0,0 1 1 0 0,0-1-1 0 0,0 0 1 0 0,0 0-1 0 0,0 0 1 0 0,0 1-1 0 0,0-1 1 0 0,-1 0-1 0 0,1 0 1 0 0,0 0-1 0 0,0-1 1 0 0,-1 1-1 0 0,1 0 1 0 0,0 0 4 0 0,8-19 6 0 0,0 0 1 0 0,-1 0 0 0 0,-2-1-1 0 0,4-13-6 0 0,17-96-44 0 0,-17 78 40 0 0,6-37-93 0 0,-10 46 16 0 0,2 1 1 0 0,10-27 80 0 0,-18 67-4 0 0,1 0 0 0 0,0 0 1 0 0,0 0-1 0 0,0 0 0 0 0,0 0 0 0 0,0 1 1 0 0,1-1-1 0 0,-1 0 0 0 0,1 1 1 0 0,-1-1-1 0 0,1 1 0 0 0,-1-1 0 0 0,1 1 1 0 0,0 0-1 0 0,0 0 0 0 0,0 0 1 0 0,-1 0-1 0 0,1 0 0 0 0,0 0 1 0 0,0 0-1 0 0,0 0 0 0 0,1 1 0 0 0,-1-1 1 0 0,0 1-1 0 0,0 0 0 0 0,0-1 1 0 0,0 1-1 0 0,0 0 0 0 0,1 0 0 0 0,-1 1 1 0 0,0-1-1 0 0,0 0 0 0 0,0 1 1 0 0,1 0 3 0 0,10 1-6 0 0,1 2 0 0 0,-1 0 0 0 0,-1 0 0 0 0,1 2 0 0 0,0 0 6 0 0,0-1 28 0 0,5 1-29 0 0,0-1 1 0 0,0-1 0 0 0,1 0-1 0 0,0-2 1 0 0,0 0 0 0 0,0-1 0 0 0,0-1-1 0 0,-1-1 1 0 0,1 0 0 0 0,1-1 0 0 0,-14 1 0 0 0,1 0-1 0 0,-1 0 1 0 0,1-1 0 0 0,-1 0-1 0 0,0 0 1 0 0,1 0 0 0 0,-1-1-1 0 0,0 0 1 0 0,0 0 0 0 0,-1-1-1 0 0,1 1 1 0 0,-1-1 0 0 0,0-1 0 0 0,0 1-1 0 0,0-1 1 0 0,0 1 0 0 0,3-6 0 0 0,-3 3 5 0 0,0 0 1 0 0,-1 0 0 0 0,0-1-1 0 0,0 1 1 0 0,-1-1 0 0 0,0 0 0 0 0,-1 0-1 0 0,1 0 1 0 0,-2 0 0 0 0,1 0-1 0 0,-1-1 1 0 0,0 1 0 0 0,-1 0 0 0 0,0-1-6 0 0,0 7 3 0 0,0 1 0 0 0,0-1 1 0 0,0 0-1 0 0,-1 1 0 0 0,1-1 1 0 0,-1 1-1 0 0,1-1 1 0 0,-1 1-1 0 0,0-1 0 0 0,0 1 1 0 0,1-1-1 0 0,-1 1 0 0 0,0 0 1 0 0,0-1-1 0 0,0 1 1 0 0,0 0-1 0 0,-1 0 0 0 0,1 0 1 0 0,0 0-1 0 0,0 0 0 0 0,-1 0 1 0 0,1 0-1 0 0,-1 0 1 0 0,1 1-1 0 0,-1-1 0 0 0,1 0 1 0 0,-1 1-1 0 0,1-1 0 0 0,-1 1 1 0 0,0 0-1 0 0,1-1 1 0 0,-1 1-1 0 0,1 0 0 0 0,-2 0-3 0 0,-5-1 19 0 0,1 1-1 0 0,-1 0 0 0 0,0 0 0 0 0,0 1 1 0 0,1 0-1 0 0,-1 0 0 0 0,-3 1-18 0 0,5 1 30 0 0,0-1-1 0 0,0 1 1 0 0,0 0-1 0 0,0 1 0 0 0,0 0 1 0 0,1 0-1 0 0,-1 0 0 0 0,1 0 1 0 0,0 1-1 0 0,1 0 1 0 0,-1 0-1 0 0,1 0 0 0 0,0 0 1 0 0,0 1-1 0 0,0-1 1 0 0,1 1-1 0 0,0 0 0 0 0,-2 6-29 0 0,-5 11 125 0 0,1 0-1 0 0,1 1 1 0 0,1 0 0 0 0,-1 12-125 0 0,2-7 58 0 0,2 1 0 0 0,1 0 0 0 0,1 0 1 0 0,1 0-1 0 0,2 0 0 0 0,3 12-58 0 0,-3-37-5 0 0,0 1 1 0 0,0-1-1 0 0,1 0 0 0 0,-1 0 1 0 0,1 0-1 0 0,1 0 0 0 0,-1 0 1 0 0,1 0-1 0 0,-1 0 0 0 0,2-1 1 0 0,-1 1-1 0 0,0-1 0 0 0,1 0 1 0 0,0 0-1 0 0,0 0 0 0 0,0-1 1 0 0,0 1-1 0 0,0-1 0 0 0,1 0 1 0 0,0 0-1 0 0,0 0 5 0 0,1 0-239 0 0,0 0-1 0 0,0-1 1 0 0,0 0-1 0 0,1 0 1 0 0,-1 0 0 0 0,0-1-1 0 0,1 0 1 0 0,-1 0 0 0 0,1-1-1 0 0,-1 1 1 0 0,1-1 0 0 0,-1-1-1 0 0,1 1 1 0 0,-1-1-1 0 0,0-1 1 0 0,1 1 0 0 0,5-3 239 0 0,-9 3-367 0 0,0 0 1 0 0,-1-1-1 0 0,1 1 1 0 0,0-1-1 0 0,-1 0 1 0 0,1 1-1 0 0,-1-1 1 0 0,0-1-1 0 0,1 1 0 0 0,-1 0 1 0 0,0 0-1 0 0,-1-1 1 0 0,2 0 366 0 0,22-48-7945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0:57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16055 0 0,'0'0'1014'0'0,"0"0"694"0"0,0 0-414 0 0,27-14-190 0 0,90-44-373 0 0,-108 53-670 0 0,1 1 1 0 0,0 0-1 0 0,1 1 0 0 0,-1 0 1 0 0,1 0-1 0 0,-1 1 0 0 0,1 0 1 0 0,0 1-1 0 0,0 1 0 0 0,0 0 1 0 0,7 0-62 0 0,7 1 40 0 0,-21-1-29 0 0,1 0 0 0 0,-1 0 0 0 0,0 0-1 0 0,1 1 1 0 0,-1-1 0 0 0,0 1 0 0 0,0 0 0 0 0,0 0 0 0 0,0 1-1 0 0,0-1 1 0 0,0 1 0 0 0,2 1-11 0 0,-4-1 13 0 0,0-1 0 0 0,0 1 0 0 0,0 0 0 0 0,-1 0 0 0 0,1 0 0 0 0,0 1 0 0 0,-1-1 0 0 0,0 0 0 0 0,1 0 0 0 0,-1 1 0 0 0,0-1 0 0 0,0 1 0 0 0,-1-1-1 0 0,1 1 1 0 0,0 0 0 0 0,-1-1 0 0 0,1 1 0 0 0,-1-1 0 0 0,0 4-13 0 0,0-1 42 0 0,1-1-1 0 0,-1 1 1 0 0,0 0-1 0 0,-1 0 1 0 0,1 0 0 0 0,-1 0-1 0 0,0-1 1 0 0,0 1-1 0 0,0 0 1 0 0,-1-1-1 0 0,0 1 1 0 0,0-1-1 0 0,0 1 1 0 0,0-1 0 0 0,-1 0-1 0 0,-2 3-41 0 0,-1 0 59 0 0,0 0 0 0 0,-1-1 0 0 0,0 0 0 0 0,0-1 0 0 0,0 0 0 0 0,-1 0 0 0 0,1 0 0 0 0,-9 3-59 0 0,2-1 78 0 0,0-1 1 0 0,0-1 0 0 0,-9 2-79 0 0,18-5-7 0 0,-1-1 1 0 0,1 1 0 0 0,0-1-1 0 0,0-1 1 0 0,0 1 0 0 0,-1-1-1 0 0,1 0 1 0 0,0 0 0 0 0,-1-1-1 0 0,1 1 1 0 0,0-1 0 0 0,-1-1 6 0 0,6 1-162 0 0,-1 0 1 0 0,1-1-1 0 0,-1 1 1 0 0,1-1-1 0 0,-1 1 1 0 0,1-1-1 0 0,0 0 1 0 0,0 1-1 0 0,0-1 1 0 0,0 1-1 0 0,0-1 1 0 0,0 1-1 0 0,0-1 1 0 0,1 1-1 0 0,-1-1 162 0 0,1-1-640 0 0,5-26-3927 0 0,16-4-2621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4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18793 0 0,'0'0'784'0'0,"0"0"-176"0"0,0 0-160 0 0,0 0 641 0 0,0 0-849 0 0,268 38-176 0 0,-173-4-800 0 0,-3 4-2210 0 0,4 3-4241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4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322 0 15575 0 0,'0'0'3010'0'0,"0"0"-769"0"0,-195 31-497 0 0,145 17-287 0 0,8 11-369 0 0,15 10-303 0 0,20-4-401 0 0,7 4-128 0 0,0-11-32 0 0,38-6-192 0 0,15-11-48 0 0,12-10 48 0 0,12-10-208 0 0,-1-14-288 0 0,-3-7-544 0 0,-4 0-833 0 0,-8-28-1969 0 0,-7-16-2897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4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13542 0 0,'0'0'1590'0'0,"0"0"403"0"0,0 29-200 0 0,0 187 835 0 0,-2-141-1865 0 0,1-27-308 0 0,1 0 0 0 0,5 28-455 0 0,-5-72 7 0 0,1-1 1 0 0,0 1-1 0 0,0-1 1 0 0,0 1-1 0 0,0-1 1 0 0,1 0-1 0 0,-1 1 1 0 0,1-1-1 0 0,0 0 1 0 0,-1 0-1 0 0,2 0 0 0 0,-1 0-7 0 0,-1-2 0 0 0,0 0-1 0 0,0 0 0 0 0,0 0 1 0 0,0-1-1 0 0,0 1 0 0 0,0 0 1 0 0,0 0-1 0 0,0-1 0 0 0,0 1 1 0 0,0-1-1 0 0,1 1 0 0 0,-1-1 1 0 0,0 1-1 0 0,0-1 0 0 0,1 0 1 0 0,-1 0-1 0 0,0 1 0 0 0,0-1 1 0 0,1 0-1 0 0,-1 0 0 0 0,0 0 0 0 0,1-1 1 0 0,-1 1-1 0 0,0 0 0 0 0,0 0 1 0 0,1-1-1 0 0,-1 1 0 0 0,0 0 1 0 0,0-1-1 0 0,0 0 0 0 0,1 1 1 0 0,-1-1-1 0 0,0 0 0 0 0,0 0 1 0 0,3-2 3 0 0,0-1 0 0 0,-1 0 0 0 0,1 0 0 0 0,-1 0 0 0 0,0-1 0 0 0,0 1 0 0 0,0-1 0 0 0,-1 0 0 0 0,0 0 0 0 0,0 1 0 0 0,0-2 0 0 0,0 1-3 0 0,4-10 4 0 0,50-128-109 0 0,-30 73 112 0 0,3 1 1 0 0,15-22-8 0 0,-36 82 472 0 0,-4 18-242 0 0,-3 29-45 0 0,-2-29-80 0 0,1 331 218 0 0,0-337-323 0 0,0 1 0 0 0,0 0 0 0 0,1-1 0 0 0,-1 1 0 0 0,1-1 0 0 0,0 1 0 0 0,-1-1 0 0 0,2 1 0 0 0,-1-1 1 0 0,0 0-1 0 0,1 1 0 0 0,-1-1 0 0 0,1 0 0 0 0,0 0 0 0 0,0 0 0 0 0,0 0 0 0 0,1 0 0 0 0,-1-1 0 0 0,0 1 0 0 0,1-1 0 0 0,0 1 0 0 0,2 0 1 0 0,0 0 0 0 0,0-1-1 0 0,0 1 1 0 0,0-1 0 0 0,0 0 0 0 0,1-1-1 0 0,-1 1 1 0 0,0-1 0 0 0,1 0-1 0 0,-1-1 1 0 0,1 1 0 0 0,0-1 0 0 0,3 0-1 0 0,6 0 7 0 0,-6 1-2 0 0,0-1 0 0 0,1 1 0 0 0,-1-2 0 0 0,0 1 0 0 0,0-2 0 0 0,0 1 0 0 0,0-1 0 0 0,-1 0 0 0 0,1-1 0 0 0,0 0 0 0 0,-1 0 0 0 0,0-1 0 0 0,1 0 0 0 0,-1 0 0 0 0,0-2-5 0 0,8-6 3 0 0,-1 0 0 0 0,0-2-1 0 0,-1 1 1 0 0,-1-2 0 0 0,0 0-1 0 0,-1-1 1 0 0,9-13-3 0 0,-14 17-15 0 0,-1 1 0 0 0,0-2 1 0 0,0 1-1 0 0,-1-1 0 0 0,0 0 0 0 0,-2 0 0 0 0,1 0 1 0 0,-2-1-1 0 0,1 1 0 0 0,-2-1 0 0 0,0-9 15 0 0,0 9 12 0 0,0-27 3 0 0,-1 40-14 0 0,-1-1 0 0 0,1 1 0 0 0,0-1 0 0 0,0 1-1 0 0,0 0 1 0 0,-1-1 0 0 0,1 1 0 0 0,-1 0-1 0 0,1-1 1 0 0,-1 1 0 0 0,1 0 0 0 0,-1-1 0 0 0,0 1-1 0 0,0 0 1 0 0,1 0 0 0 0,-1 0 0 0 0,0 0 0 0 0,0 0-1 0 0,0 0 1 0 0,0 0 0 0 0,-1 0 0 0 0,1 0 0 0 0,0 0-1 0 0,-2 0 4 0 0,1 0 0 0 0,-1 0 0 0 0,1 1 0 0 0,-1-1 0 0 0,0 0 1 0 0,1 1-1 0 0,-1 0 0 0 0,0 0 0 0 0,1-1 0 0 0,-1 2 0 0 0,0-1 1 0 0,1 0-1 0 0,-1 0 0 0 0,0 1 0 0 0,1 0 0 0 0,-1-1 0 0 0,0 1 1 0 0,1 0-1 0 0,-3 1-4 0 0,1 1 9 0 0,1-1 0 0 0,-1 1 0 0 0,1 0 0 0 0,-1 0 0 0 0,1 0 0 0 0,0 0 0 0 0,0 1 0 0 0,0-1-1 0 0,0 1 1 0 0,1 0 0 0 0,-1 1-9 0 0,-5 11 56 0 0,0 0-1 0 0,2 0 0 0 0,0 1 0 0 0,1-1 0 0 0,-2 15-55 0 0,0 6 77 0 0,2 1 1 0 0,2-1-1 0 0,1 1 1 0 0,2 6-78 0 0,0-39-13 0 0,0 0 0 0 0,0 1 0 0 0,0-1 0 0 0,1 0 0 0 0,0 0 0 0 0,0 1 0 0 0,0-1 0 0 0,1 0 0 0 0,-1 0 0 0 0,3 4 13 0 0,-3-7-80 0 0,1 0 0 0 0,0 0 0 0 0,-1 0 0 0 0,1-1 0 0 0,0 1 0 0 0,0 0 0 0 0,0-1 0 0 0,0 1 0 0 0,0-1 0 0 0,1 0 0 0 0,-1 0 0 0 0,0 1 0 0 0,1-1 0 0 0,-1-1 0 0 0,0 1 1 0 0,1 0-1 0 0,-1-1 0 0 0,1 1 0 0 0,0-1 0 0 0,-1 0 0 0 0,1 0 0 0 0,0 0 80 0 0,2 1-500 0 0,0-1 1 0 0,1 0 0 0 0,-1 0 0 0 0,0-1-1 0 0,1 1 1 0 0,-1-1 0 0 0,3-1 499 0 0,38-21-6382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5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19545 0 0,'0'0'96'0'0,"0"0"688"0"0,-15 213-447 0 0,15-134-273 0 0,23 4-241 0 0,11-4-2512 0 0,1-7-4466 0 0</inkml:trace>
  <inkml:trace contextRef="#ctx0" brushRef="#br0" timeOffset="1">521 723 21034 0 0,'0'0'1152'0'0,"0"0"545"0"0,-12 196-721 0 0,9-96-111 0 0,3 14-129 0 0,0 6-304 0 0,0 0-240 0 0,0-6-144 0 0,0-18-64 0 0,0-20-336 0 0,0-28-368 0 0,0-27-1089 0 0,0-21-4114 0 0,0-4-7587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5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17480 0 0,'0'0'1064'0'0,"0"0"596"0"0,0 0-209 0 0,37-7-437 0 0,10-1-746 0 0,0 1 0 0 0,17 2-268 0 0,-60 4 16 0 0,1 1-1 0 0,-1 0 1 0 0,0 1-1 0 0,0-1 1 0 0,0 1-1 0 0,0 0 1 0 0,0 0-1 0 0,0 0 1 0 0,0 0-1 0 0,0 1 1 0 0,0 0-1 0 0,0 0 0 0 0,-1 0 1 0 0,1 0-1 0 0,-1 0 1 0 0,1 1-1 0 0,-1-1 1 0 0,2 3-16 0 0,-1 0 22 0 0,0 0 0 0 0,-1 1 0 0 0,1-1 1 0 0,-1 1-1 0 0,-1 0 0 0 0,1 0 0 0 0,-1 0 0 0 0,1 4-22 0 0,3 9 75 0 0,-2 0 0 0 0,0-1-1 0 0,-2 2 1 0 0,0-1-1 0 0,-1 0 1 0 0,-1 0-1 0 0,0 1 1 0 0,-2-1-1 0 0,0 0 1 0 0,-1 0-1 0 0,-1 0 1 0 0,-1-1-1 0 0,-1 1 1 0 0,0-1-1 0 0,-4 7-74 0 0,-5 1 207 0 0,0-1-1 0 0,-2 0 1 0 0,0-2-1 0 0,-9 9-206 0 0,16-20 50 0 0,-1 0-1 0 0,-1-1 1 0 0,0 0-1 0 0,0-1 1 0 0,-1-1-1 0 0,0 0 1 0 0,-1 0-1 0 0,-12 4-49 0 0,23-11-25 0 0,-1 0 0 0 0,0 0 0 0 0,0-1 0 0 0,0 0 0 0 0,0 0-1 0 0,-1 0 1 0 0,1 0 0 0 0,0-1 0 0 0,0 0 25 0 0,2 0-98 0 0,1 0 1 0 0,0 0-1 0 0,0-1 0 0 0,0 1 1 0 0,0 0-1 0 0,0-1 0 0 0,0 1 0 0 0,0-1 1 0 0,0 1-1 0 0,0-1 0 0 0,0 0 1 0 0,1 1-1 0 0,-1-1 0 0 0,0 0 1 0 0,0 0-1 0 0,0 0 0 0 0,1 1 1 0 0,-1-1-1 0 0,0 0 0 0 0,1 0 0 0 0,-1 0 1 0 0,1 0-1 0 0,-1 0 0 0 0,1 0 1 0 0,0 0-1 0 0,-1 0 0 0 0,1 0 1 0 0,0 0-1 0 0,0-1 0 0 0,0 1 1 0 0,0 0-1 0 0,0 0 0 0 0,0 0 1 0 0,0 0-1 0 0,0 0 0 0 0,0-1 98 0 0,-1-54-5546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5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1 671 18985 0 0,'0'0'1651'0'0,"0"32"-669"0"0,3 101-347 0 0,-2-127-584 0 0,0 0-1 0 0,0 0 1 0 0,0-1-1 0 0,0 1 1 0 0,1 0 0 0 0,0-1-1 0 0,0 1 1 0 0,1-1 0 0 0,1 3-51 0 0,-2-5 36 0 0,0 0 0 0 0,0-1 0 0 0,0 1 1 0 0,0-1-1 0 0,0 0 0 0 0,1 1 0 0 0,-1-1 0 0 0,1 0 1 0 0,0 0-1 0 0,-1-1 0 0 0,1 1 0 0 0,2 0-36 0 0,2 1 36 0 0,-1-1-1 0 0,1-1 1 0 0,0 1-1 0 0,0-1 1 0 0,0-1 0 0 0,0 1-1 0 0,0-1 1 0 0,0 0-1 0 0,0-1 1 0 0,5 0-36 0 0,-9 0 4 0 0,-1 1-1 0 0,1 0 1 0 0,-1-1 0 0 0,0 0 0 0 0,1 0 0 0 0,-1 0 0 0 0,0 0 0 0 0,1 0-1 0 0,-1 0 1 0 0,0 0 0 0 0,0-1 0 0 0,0 1 0 0 0,0-1 0 0 0,0 1 0 0 0,-1-1-1 0 0,1 0 1 0 0,1-1-4 0 0,0-1 8 0 0,0-1-1 0 0,0 0 0 0 0,0 1 0 0 0,-1-1 0 0 0,0 0 1 0 0,0 0-1 0 0,0-1 0 0 0,0 0-7 0 0,2-13 21 0 0,-1 1-1 0 0,0-1 1 0 0,-2 1-1 0 0,0-9-20 0 0,0 15 7 0 0,0-19 47 0 0,-1 1 0 0 0,-4-24-54 0 0,3 44 18 0 0,-1 0 1 0 0,0 1 0 0 0,-1-1-1 0 0,0 1 1 0 0,0 0 0 0 0,-1 0 0 0 0,0 0-1 0 0,0 0 1 0 0,-1 1 0 0 0,-4-6-19 0 0,2 5 37 0 0,0-1 0 0 0,-1 1 1 0 0,-1 0-1 0 0,1 0 1 0 0,-3 0-38 0 0,8 6 18 0 0,-1 0 0 0 0,0 1 0 0 0,0-1 1 0 0,0 1-1 0 0,0 0 0 0 0,0 0 1 0 0,0 1-1 0 0,0-1 0 0 0,-1 1 0 0 0,1 0 1 0 0,-1 0-1 0 0,1 0 0 0 0,-1 1 1 0 0,-3-1-19 0 0,7 1 9 0 0,0 1 0 0 0,0-1 0 0 0,0 1 0 0 0,1-1 0 0 0,-1 1 1 0 0,0-1-1 0 0,0 1 0 0 0,0-1 0 0 0,1 1 0 0 0,-1 0 0 0 0,0 0 0 0 0,0-1 1 0 0,1 1-1 0 0,-1 0 0 0 0,1 0 0 0 0,-1 0 0 0 0,1-1 0 0 0,-1 1 1 0 0,1 0-1 0 0,-1 0 0 0 0,1 0 0 0 0,0 0 0 0 0,0 0 0 0 0,-1 0 1 0 0,1 0-1 0 0,0 0 0 0 0,0 0 0 0 0,0 0 0 0 0,0 0 0 0 0,0 0 1 0 0,0 0-1 0 0,0 0 0 0 0,1 0 0 0 0,-1 0 0 0 0,0 0 0 0 0,0 0-9 0 0,1 3-4 0 0,-1 0 0 0 0,1-1-1 0 0,-1 1 1 0 0,1 0-1 0 0,0-1 1 0 0,0 1-1 0 0,0-1 1 0 0,1 1-1 0 0,-1-1 1 0 0,2 2 4 0 0,1-1-7 0 0,0 0 0 0 0,1 0 0 0 0,-1-1 0 0 0,1 0 0 0 0,0 1 0 0 0,-1-1 0 0 0,2-1 0 0 0,-1 1 0 0 0,0-1-1 0 0,0 0 1 0 0,1 0 0 0 0,-1 0 0 0 0,1-1 0 0 0,4 1 7 0 0,14 1-34 0 0,0 0 1 0 0,-1-2-1 0 0,2 0 34 0 0,10 0-197 0 0,0-2 0 0 0,35-6 197 0 0,-53 4-74 0 0,0 0 1 0 0,-1-2-1 0 0,1 0 0 0 0,-1 0 1 0 0,0-2-1 0 0,0 0 0 0 0,2-2 74 0 0,3-3-175 0 0,-1-1-1 0 0,0 0 1 0 0,-1-2-1 0 0,-1 0 1 0 0,0-1-1 0 0,-1-1 1 0 0,-1-1-1 0 0,-1 0 1 0 0,12-17 175 0 0,-20 24-24 0 0,0 0 1 0 0,0-1-1 0 0,-1 0 1 0 0,-1 0-1 0 0,0-1 0 0 0,0 1 1 0 0,-2-1-1 0 0,1 0 1 0 0,-2 0-1 0 0,1 0 1 0 0,-2-1-1 0 0,0 1 0 0 0,0 0 1 0 0,-2-1-1 0 0,1 1 1 0 0,-2 0-1 0 0,0-1 1 0 0,-1-3 23 0 0,2 12 33 0 0,-1 0 1 0 0,0 0 0 0 0,0 0 0 0 0,0 1 0 0 0,0-1 0 0 0,-1 0 0 0 0,0 1 0 0 0,0-1-1 0 0,0 1 1 0 0,-1 0 0 0 0,1 0 0 0 0,-1 0 0 0 0,0 1 0 0 0,0-1 0 0 0,0 1 0 0 0,-1 0-1 0 0,1 0 1 0 0,-1 1 0 0 0,0-1 0 0 0,1 1 0 0 0,-1 0 0 0 0,-3-1-34 0 0,-5-1 190 0 0,0 1 0 0 0,0 0 1 0 0,0 1-1 0 0,0 1 0 0 0,-1 0 1 0 0,1 0-1 0 0,0 2 0 0 0,-8 0-190 0 0,14 0 99 0 0,-1 1 0 0 0,1-1 0 0 0,0 1 0 0 0,0 1 1 0 0,1-1-1 0 0,-1 1 0 0 0,0 0 0 0 0,1 1 0 0 0,0 0 0 0 0,0 0 0 0 0,0 0 0 0 0,0 0 0 0 0,0 1 0 0 0,1 0 0 0 0,0 1 0 0 0,0-1 0 0 0,1 1 0 0 0,-1 0 0 0 0,1 0 0 0 0,0 0 0 0 0,0 1-99 0 0,-6 12 140 0 0,0 1 0 0 0,2 0 0 0 0,0 0-1 0 0,1 1 1 0 0,1 0 0 0 0,-2 12-140 0 0,0 21 123 0 0,3 1-1 0 0,1-1 1 0 0,4 1 0 0 0,4 35-123 0 0,-4-90 0 0 0,1 18 22 0 0,1 0 1 0 0,1 0 0 0 0,0 0-1 0 0,2-1 1 0 0,0 1 0 0 0,1-1-1 0 0,1 0 1 0 0,0-1-1 0 0,1 1 1 0 0,1-1 0 0 0,0-1-1 0 0,2 1-22 0 0,-2-4-173 0 0,0-1 0 0 0,1 0 0 0 0,0-1 0 0 0,0 0 1 0 0,1 0-1 0 0,0-1 0 0 0,3 1 173 0 0,-4-4-511 0 0,0 0 0 0 0,0-1 0 0 0,0 0 1 0 0,1-1-1 0 0,-1 0 0 0 0,1 0 0 0 0,0-1 1 0 0,0-1-1 0 0,5 1 511 0 0,45 0-7451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6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23115 0 0,'0'0'848'0'0,"0"0"80"0"0,0 0-239 0 0,0 0-209 0 0,0 0-208 0 0,19 175-192 0 0,-4-133-64 0 0,-7 2-160 0 0,7 1-224 0 0,0 0-112 0 0,-3 6 79 0 0,-5 11 97 0 0,5 4 64 0 0,-1-1-320 0 0,-7 4-416 0 0,-4-7-1057 0 0,0-11-6019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6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14663 0 0,'0'0'2961'0'0,"-19"203"-800"0"0,19-72-176 0 0,0 13-544 0 0,0 8-769 0 0,0-15-160 0 0,11-16-336 0 0,1-28-144 0 0,3-32-240 0 0,-3-36-768 0 0,-9-25-1441 0 0,-3-14-2994 0 0,0-48-3441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7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18745 0 0,'0'0'1987'0'0,"35"-11"-101"0"0,0-2-1437 0 0,-8 2-204 0 0,0 2 1 0 0,0 1 0 0 0,1 1 0 0 0,0 1 0 0 0,0 2 0 0 0,0 1-1 0 0,3 1-245 0 0,-8 0 228 0 0,0 2-1 0 0,0 1 0 0 0,23 3-227 0 0,-39-2 28 0 0,0-1 1 0 0,-1 1-1 0 0,1 0 0 0 0,-1 0 1 0 0,1 1-1 0 0,-1 0 1 0 0,0 0-1 0 0,0 0 0 0 0,0 1 1 0 0,0 0-1 0 0,-1 0 0 0 0,0 0 1 0 0,0 1-1 0 0,0 0 1 0 0,2 2-29 0 0,0 3 38 0 0,-1 0 0 0 0,0 0 1 0 0,0 0-1 0 0,-1 1 1 0 0,0 0-1 0 0,-1 0 1 0 0,-1 0-1 0 0,1 0 1 0 0,-2 1-1 0 0,0-1 1 0 0,1 12-39 0 0,-1-1 53 0 0,-1 1 0 0 0,-1 0 0 0 0,-1 0 0 0 0,-1 0 0 0 0,-4 17-53 0 0,3-25 19 0 0,-1-2 1 0 0,-1 1 0 0 0,0 0-1 0 0,-1-1 1 0 0,-1 0-1 0 0,0 0 1 0 0,0-1 0 0 0,-1 0-1 0 0,-9 10-19 0 0,4-7 10 0 0,0-1 0 0 0,0 0 0 0 0,-1-1 0 0 0,-1 0 0 0 0,0-1-1 0 0,-1-1 1 0 0,-6 2-10 0 0,12-7-17 0 0,0-1 0 0 0,-1-1 0 0 0,1 0 0 0 0,-1-1 0 0 0,-10 2 17 0 0,18-4-78 0 0,0 0 0 0 0,-1-1 0 0 0,1 0 0 0 0,0 0 0 0 0,0 0 0 0 0,-1 0 0 0 0,1 0 0 0 0,0-1 0 0 0,0 1 1 0 0,-3-2 77 0 0,5 2-88 0 0,0-1 1 0 0,0 1 0 0 0,0-1 0 0 0,0 1 0 0 0,0-1 0 0 0,0 0 0 0 0,0 1 0 0 0,0-1 0 0 0,0 0 0 0 0,0 0 0 0 0,0 0 0 0 0,1 0 0 0 0,-1 0 0 0 0,0 0 0 0 0,1 0 0 0 0,-1 0 0 0 0,1 0 0 0 0,-1 0 0 0 0,1 0 0 0 0,-1 0 0 0 0,1 0 0 0 0,0 0 0 0 0,0-1 0 0 0,-1 1 0 0 0,1 0 0 0 0,0 0-1 0 0,0-1 88 0 0,0-1-194 0 0,-1-10-1115 0 0,0 0 0 0 0,2 1 0 0 0,-1-1 1 0 0,1 1-1 0 0,1-1 0 0 0,0 1 0 0 0,4-12 1309 0 0,1 9-3053 0 0,0 1 0 0 0,1 0 0 0 0,9-10 3053 0 0,-17 23-88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7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4 550 14439 0 0,'0'0'2353'0'0,"0"0"130"0"0,0 0-516 0 0,0 29-503 0 0,-1 16-996 0 0,-1-3-36 0 0,2 0 0 0 0,2 0 0 0 0,2 2-432 0 0,-3-31 69 0 0,1-1 0 0 0,1 1 0 0 0,0-1 0 0 0,0 0 0 0 0,1 0 0 0 0,1-1 0 0 0,0 1 0 0 0,1-1 0 0 0,0 0 0 0 0,0 0 0 0 0,1-1 0 0 0,4 4-69 0 0,-7-9 8 0 0,0-1-1 0 0,1 1 1 0 0,-1-1-1 0 0,1 0 0 0 0,0 0 1 0 0,1 0-1 0 0,-1-1 1 0 0,1 0-1 0 0,-1 0 0 0 0,1 0 1 0 0,0-1-1 0 0,0 1 0 0 0,0-2 1 0 0,0 1-1 0 0,1-1 1 0 0,-1 1-1 0 0,0-2 0 0 0,1 1 1 0 0,-1-1-1 0 0,1 0 1 0 0,-1 0-1 0 0,0-1 0 0 0,1 0 1 0 0,4-1-8 0 0,-6 0 1 0 0,-1 1-1 0 0,0-1 1 0 0,0 0 0 0 0,0 0 0 0 0,0 0 0 0 0,-1-1 0 0 0,1 0 0 0 0,0 1 0 0 0,-1-1 0 0 0,0 0-1 0 0,0-1 1 0 0,0 1 0 0 0,0-1 0 0 0,0 1 0 0 0,-1-1 0 0 0,0 0 0 0 0,0 0 0 0 0,0 0 0 0 0,0 0-1 0 0,0 0 1 0 0,-1 0 0 0 0,1 0 0 0 0,-1-3-1 0 0,4-12 10 0 0,-1-1-1 0 0,0 0 1 0 0,-2 0-1 0 0,1-13-9 0 0,-2 7 14 0 0,0-1 1 0 0,-2 0-1 0 0,-1 1 0 0 0,-1-1 0 0 0,-2 0-14 0 0,2 11-3 0 0,-2 0 1 0 0,0 1-1 0 0,0-1 1 0 0,-2 1-1 0 0,0 0 1 0 0,0 1 0 0 0,-1-1-1 0 0,-8-7 3 0 0,6 6 0 0 0,6 9 12 0 0,-1 0 0 0 0,1 1 0 0 0,-1-1 0 0 0,-1 1 0 0 0,1 0 0 0 0,-1 0 0 0 0,0 1 0 0 0,0-1 0 0 0,-1 1 0 0 0,-4-2-12 0 0,10 6 11 0 0,4 1-102 0 0,30 1 44 0 0,-4-1-122 0 0,0-1 0 0 0,18-2 169 0 0,-36 1-34 0 0,-1 0 0 0 0,0 0 0 0 0,0-1 0 0 0,0-1 0 0 0,0 0 0 0 0,0 0 0 0 0,-1 0 0 0 0,0-1 0 0 0,2-2 34 0 0,12-8-9 0 0,-1-2 1 0 0,-1 0-1 0 0,0-1 1 0 0,-1-2-1 0 0,-2 0 1 0 0,1 0-1 0 0,-1-4 9 0 0,-10 14 3 0 0,-1 0-1 0 0,0 0 1 0 0,-1 0 0 0 0,-1-1 0 0 0,1 0-1 0 0,-2 0 1 0 0,1-1 0 0 0,-1 1 0 0 0,-1-1-1 0 0,0 0 1 0 0,-1 0 0 0 0,0 0 0 0 0,-1 0-1 0 0,-1 0 1 0 0,1-1 0 0 0,-2 1 0 0 0,0-1-3 0 0,1 12 5 0 0,-1 0 1 0 0,1 0-1 0 0,-1 0 1 0 0,1 0-1 0 0,-1-1 1 0 0,0 1-1 0 0,1 0 0 0 0,-1 0 1 0 0,0 0-1 0 0,0 0 1 0 0,0 0-1 0 0,0 0 1 0 0,0 1-1 0 0,0-1 1 0 0,0 0-1 0 0,0 0 1 0 0,0 1-1 0 0,0-1 1 0 0,0 1-1 0 0,0-1 0 0 0,0 1 1 0 0,-1-1-1 0 0,1 1 1 0 0,0 0-1 0 0,0-1 1 0 0,-1 1-1 0 0,1 0 1 0 0,0 0-1 0 0,-1 0 1 0 0,0 0-6 0 0,-2 0 31 0 0,-1 0 1 0 0,1 0-1 0 0,-1 1 1 0 0,1-1 0 0 0,0 1-1 0 0,-1 0 1 0 0,1 0-1 0 0,0 0 1 0 0,-2 2-32 0 0,1-1 26 0 0,1 1 1 0 0,-1 0-1 0 0,1 0 1 0 0,0 0-1 0 0,0 0 0 0 0,0 1 1 0 0,1-1-1 0 0,-1 1 1 0 0,1 0-1 0 0,0 0 0 0 0,0 1-26 0 0,-30 54 222 0 0,19-29-95 0 0,1 1 0 0 0,2 1 0 0 0,1 0 0 0 0,1 0 0 0 0,2 1 0 0 0,-2 25-127 0 0,2 18 193 0 0,3-1-1 0 0,4 34-192 0 0,0-95 8 0 0,1 0 0 0 0,0 0 0 0 0,1 0 0 0 0,1 0 0 0 0,0 0 0 0 0,1-1 0 0 0,0 1 0 0 0,1-1 0 0 0,0 0 0 0 0,1-1 0 0 0,1 1 0 0 0,0-1 0 0 0,1 0 0 0 0,0-1 0 0 0,1 0 0 0 0,0 0 0 0 0,0-1 0 0 0,1 0 0 0 0,1-1 0 0 0,0 0 0 0 0,0 0 0 0 0,11 6-8 0 0,-9-9-139 0 0,0 0-1 0 0,0-1 1 0 0,1-1 0 0 0,-1 0-1 0 0,1 0 1 0 0,0-1-1 0 0,0-1 1 0 0,14 0 139 0 0,-12-1-971 0 0,-1-1 1 0 0,0-1-1 0 0,1 0 1 0 0,-1-1-1 0 0,0 0 971 0 0,33-16-6141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0:57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34 15207 0 0,'0'0'1227'0'0,"0"0"243"0"0,0 22-184 0 0,-1 1-977 0 0,0 22 965 0 0,2-1 0 0 0,5 30-1274 0 0,-5-65 152 0 0,0-3-67 0 0,-1 0-1 0 0,1 0 1 0 0,1 0-1 0 0,-1 0 1 0 0,1-1-1 0 0,0 1 1 0 0,0 0-1 0 0,0-1 1 0 0,2 2-85 0 0,-4-7 4 0 0,0 0 0 0 0,0 0 0 0 0,0 1-1 0 0,0-1 1 0 0,1 0 0 0 0,-1 0 0 0 0,0 0 0 0 0,0 0 0 0 0,0 0 0 0 0,0 1 0 0 0,0-1 0 0 0,0 0-1 0 0,1 0 1 0 0,-1 0 0 0 0,0 0 0 0 0,0 0 0 0 0,0 0 0 0 0,0 0 0 0 0,1 0 0 0 0,-1 0 0 0 0,0 1-1 0 0,0-1 1 0 0,0 0 0 0 0,1 0 0 0 0,-1 0 0 0 0,0 0 0 0 0,0 0 0 0 0,0 0 0 0 0,0 0 0 0 0,1 0-1 0 0,-1 0 1 0 0,0 0 0 0 0,0-1 0 0 0,0 1 0 0 0,1 0 0 0 0,-1 0 0 0 0,0 0 0 0 0,0 0 0 0 0,0 0-1 0 0,0 0 1 0 0,1 0 0 0 0,-1 0 0 0 0,0 0 0 0 0,0-1 0 0 0,0 1 0 0 0,0 0 0 0 0,0 0 0 0 0,0 0-1 0 0,1 0 1 0 0,-1 0 0 0 0,0-1 0 0 0,0 1 0 0 0,0 0 0 0 0,0 0 0 0 0,0 0-4 0 0,4-13 250 0 0,1-30 200 0 0,-2 1 0 0 0,-1-8-450 0 0,-1 4 604 0 0,2 0 0 0 0,2-1-604 0 0,-5 46-2 0 0,0 0 0 0 0,0 0 1 0 0,0 0-1 0 0,1 0 0 0 0,-1 0 0 0 0,0 0 1 0 0,1 0-1 0 0,-1 0 0 0 0,1 0 1 0 0,-1 0-1 0 0,1 0 0 0 0,-1 1 0 0 0,1-1 1 0 0,-1 0-1 0 0,1 0 0 0 0,0 1 1 0 0,-1-1-1 0 0,1 0 0 0 0,0 1 1 0 0,0-1-1 0 0,0 0 0 0 0,-1 1 0 0 0,1-1 1 0 0,0 1-1 0 0,0 0 0 0 0,0-1 2 0 0,26 0-3029 0 0,-14 1 12 0 0,7 0-3458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7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23611 0 0,'0'0'1969'0'0,"0"0"-1105"0"0,0 0-704 0 0,0 0-192 0 0,0 0-176 0 0,84 58-1008 0 0,-31-58-1970 0 0,12-7-4481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8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16 131 20505 0 0,'0'0'2191'0'0,"0"0"-641"0"0,0 0-427 0 0,0 0-360 0 0,0 0-285 0 0,28-22-278 0 0,92-65-83 0 0,-116 84-111 0 0,1 0 1 0 0,-1 1-1 0 0,1-1 1 0 0,0 1-1 0 0,-1 0 0 0 0,1 0 1 0 0,0 1-1 0 0,5-2-6 0 0,-9 3 2 0 0,0 0 0 0 0,0 0 0 0 0,0 0 0 0 0,0 0 0 0 0,0 0 0 0 0,0 0 0 0 0,0 0 0 0 0,0 0 0 0 0,0 1 0 0 0,0-1 0 0 0,0 0 0 0 0,0 0 0 0 0,0 1 0 0 0,0-1 0 0 0,-1 1 0 0 0,1-1 0 0 0,0 1 0 0 0,0-1 0 0 0,0 1 0 0 0,0 0 0 0 0,-1-1 0 0 0,1 1 0 0 0,0 0 0 0 0,0 0-2 0 0,1 3 12 0 0,-1-1 0 0 0,0 1 0 0 0,0 0-1 0 0,0 0 1 0 0,0 0 0 0 0,0 0 0 0 0,-1 0 0 0 0,1 0 0 0 0,-1 0 0 0 0,0 0 0 0 0,-1 0 0 0 0,1 2-12 0 0,-1 5 54 0 0,1-2-10 0 0,-1 1 0 0 0,0-1 0 0 0,-1 0 0 0 0,0 0 1 0 0,0 0-1 0 0,-1 0 0 0 0,0-1 0 0 0,0 1 0 0 0,-1-1 0 0 0,-1 0 0 0 0,-1 3-44 0 0,-10 15 201 0 0,-2-1-1 0 0,-17 17-200 0 0,-1 3 203 0 0,18-22-84 0 0,1 1 1 0 0,2 1-1 0 0,-8 15-119 0 0,18-29 31 0 0,0 0 1 0 0,1 1-1 0 0,0 0 0 0 0,0 0 1 0 0,2 0-1 0 0,-1 0 0 0 0,1 1 1 0 0,1-1-1 0 0,0 8-31 0 0,1-18-1 0 0,1 0-1 0 0,-1 0 1 0 0,0 0 0 0 0,0 0-1 0 0,1 0 1 0 0,-1 1 0 0 0,1-1-1 0 0,0 0 1 0 0,0 0 0 0 0,-1-1-1 0 0,1 1 1 0 0,0 0 0 0 0,1 0-1 0 0,-1 0 1 0 0,0-1 0 0 0,0 1-1 0 0,1 0 1 0 0,-1-1 0 0 0,1 1-1 0 0,0-1 1 0 0,-1 0 0 0 0,1 0 0 0 0,0 1-1 0 0,0-1 1 0 0,0 0 0 0 0,0 0-1 0 0,-1-1 1 0 0,1 1 0 0 0,1 0-1 0 0,-1-1 1 0 0,0 1 0 0 0,1-1 1 0 0,9 2-15 0 0,1 0 0 0 0,0-1 0 0 0,0 0-1 0 0,0-1 1 0 0,3-1 15 0 0,5 1-61 0 0,-16 0 42 0 0,29 1-355 0 0,-1-2-1 0 0,0-1 0 0 0,1-1 0 0 0,-1-2 0 0 0,0-1 0 0 0,4-3 375 0 0,14-8-6256 0 0,44-23 6256 0 0,-42 15-8388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8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0 172 16343 0 0,'0'0'2511'0'0,"0"0"-726"0"0,0 0-969 0 0,0 0-264 0 0,29-13 83 0 0,-6 3-532 0 0,32-14 76 0 0,1 2 1 0 0,30-6-180 0 0,-14 6 27 0 0,-12 2 17 0 0,2 4 0 0 0,12 0-44 0 0,-76 16 1072 0 0,-15 4-592 0 0,0 1 1 0 0,1 0-1 0 0,-10 5-480 0 0,10-2 256 0 0,0 1 1 0 0,0 1 0 0 0,1 0 0 0 0,0 1-1 0 0,1 1 1 0 0,1 0 0 0 0,-4 5-257 0 0,10-10 60 0 0,1 0 1 0 0,1 1 0 0 0,-1-1 0 0 0,1 1-1 0 0,0 1 1 0 0,1-1 0 0 0,0 0 0 0 0,0 1-1 0 0,1 0 1 0 0,0 0 0 0 0,1 0-1 0 0,0 0 1 0 0,0 1 0 0 0,1-1 0 0 0,0 1-61 0 0,1-3 19 0 0,-1-2-10 0 0,1 0 0 0 0,0 0 0 0 0,0 0 0 0 0,0-1 0 0 0,0 1 0 0 0,1 0-1 0 0,1 4-8 0 0,-1-7-1 0 0,0-1 0 0 0,-1 0-1 0 0,1 1 1 0 0,0-1-1 0 0,0 0 1 0 0,0 0-1 0 0,0 1 1 0 0,0-1-1 0 0,0 0 1 0 0,1 0-1 0 0,-1 0 1 0 0,0-1 0 0 0,0 1-1 0 0,1 0 1 0 0,-1 0-1 0 0,1-1 1 0 0,-1 1-1 0 0,0 0 1 0 0,1-1-1 0 0,-1 0 1 0 0,1 1-1 0 0,0-1 1 0 0,-1 0-1 0 0,1 0 1 0 0,0 0 1 0 0,5 1-27 0 0,1 0 0 0 0,-1 0-1 0 0,0-1 1 0 0,1 0 0 0 0,-1-1 0 0 0,0 0 0 0 0,1 0 0 0 0,-1 0-1 0 0,0-1 1 0 0,0 0 0 0 0,0 0 0 0 0,0-1 0 0 0,-1 0-1 0 0,1 0 1 0 0,-1-1 0 0 0,1 1 0 0 0,-1-1 0 0 0,0-1-1 0 0,-1 1 1 0 0,1-1 0 0 0,-1 0 0 0 0,0-1 0 0 0,0 1-1 0 0,0-1 1 0 0,-1 0 0 0 0,2-3 27 0 0,9-11-112 0 0,-1-1 1 0 0,-1-1-1 0 0,-2 0 0 0 0,0 0 0 0 0,-1-1 1 0 0,-1 0-1 0 0,-1-1 0 0 0,5-24 112 0 0,-22 198 411 0 0,7 3-411 0 0,2-152-72 0 0,0 0 0 0 0,0 1 0 0 0,0-1 0 0 0,0 0 0 0 0,1 1 0 0 0,-1-1 0 0 0,0 0 0 0 0,1 1 0 0 0,-1-1-1 0 0,0 0 1 0 0,1 1 0 0 0,0-1 0 0 0,-1 0 0 0 0,1 0 0 0 0,0 0 0 0 0,-1 0 0 0 0,1 0 0 0 0,0 0 0 0 0,0 0 0 0 0,0 1 72 0 0,0-2-190 0 0,0 1 1 0 0,0-1-1 0 0,0 0 0 0 0,0 0 1 0 0,0 1-1 0 0,0-1 1 0 0,0 0-1 0 0,0 0 1 0 0,0 0-1 0 0,0 0 0 0 0,0 0 1 0 0,0 0-1 0 0,1 0 1 0 0,-1 0-1 0 0,0 0 0 0 0,0-1 1 0 0,0 1-1 0 0,0 0 1 0 0,0-1-1 0 0,-1 1 1 0 0,1-1-1 0 0,0 1 0 0 0,0-1 1 0 0,0 1-1 0 0,0-1 1 0 0,0 0-1 0 0,-1 1 0 0 0,2-2 190 0 0,21-26-7243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8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19241 0 0,'0'0'1841'0'0,"0"0"-721"0"0,-23 186-560 0 0,23-121-175 0 0,0-3-289 0 0,23-11-272 0 0,16-20-1361 0 0,3-20-1344 0 0,4-11-4547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9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1 18937 0 0,'0'0'1867'0'0,"-18"30"364"0"0,4-8-1843 0 0,-4 6-22 0 0,2 1 0 0 0,0 1 0 0 0,2 0 0 0 0,1 1 1 0 0,2 0-1 0 0,-3 16-366 0 0,-8 37 567 0 0,4 0 1 0 0,4 2 0 0 0,4-1-1 0 0,2 28-567 0 0,7-85 82 0 0,0 28 183 0 0,4 29-265 0 0,-2-81-1 0 0,-1-1 1 0 0,1 1-1 0 0,0-1 1 0 0,0 0-1 0 0,0 0 1 0 0,0 1-1 0 0,0-1 1 0 0,1 0-1 0 0,0 0 0 0 0,-1 0 1 0 0,1 0-1 0 0,0-1 1 0 0,1 1-1 0 0,-1-1 1 0 0,0 1-1 0 0,1-1 1 0 0,-1 0-1 0 0,1 1 0 0 0,0-1 1 0 0,0-1-1 0 0,0 1 1 0 0,0 0-1 0 0,0-1 1 0 0,0 1-1 0 0,0-1 1 0 0,0 0-1 0 0,0 0 1 0 0,1 0-1 0 0,-1-1 0 0 0,1 1 1 0 0,4 0-7 0 0,1 0-1 0 0,0 0 0 0 0,-1-1 1 0 0,1 0-1 0 0,-1 0 0 0 0,1-1 0 0 0,0 0 1 0 0,-1-1-1 0 0,0 0 0 0 0,1 0 1 0 0,7-4 7 0 0,-2-1-40 0 0,0-1 0 0 0,0 0 1 0 0,-1-1-1 0 0,0 0 1 0 0,-1-1-1 0 0,0-1 0 0 0,0 0 1 0 0,3-5 39 0 0,5-7-233 0 0,0-1-1 0 0,-1 0 1 0 0,13-26 233 0 0,-27 43-21 0 0,0 0-1 0 0,-1-1 0 0 0,0 1 1 0 0,-1-1-1 0 0,1 0 1 0 0,-1 0-1 0 0,-1 0 1 0 0,0 0-1 0 0,0 0 0 0 0,0-1 1 0 0,-1 1-1 0 0,-1-3 22 0 0,0 10 102 0 0,-6 16 0 0 0,0 1 1 0 0,0-1-1 0 0,1 1 1 0 0,1 0-1 0 0,1 0 0 0 0,0 1 1 0 0,1 5-103 0 0,-1 30 134 0 0,3 35-134 0 0,0-37 24 0 0,0-46-74 0 0,0 0 1 0 0,0-1 0 0 0,1 1 0 0 0,-1-1-1 0 0,1 1 1 0 0,-1-1 0 0 0,1 1-1 0 0,0-1 1 0 0,1 1 0 0 0,-1-1 0 0 0,0 0-1 0 0,1 0 1 0 0,0 0 0 0 0,0 0-1 0 0,0 0 1 0 0,0 0 0 0 0,0 0 0 0 0,1 0-1 0 0,2 1 50 0 0,-1-1-618 0 0,1 0 0 0 0,-1 0-1 0 0,1-1 1 0 0,0 0 0 0 0,0 0-1 0 0,0 0 1 0 0,0 0 0 0 0,0-1-1 0 0,0 0 1 0 0,0 0 0 0 0,0 0-1 0 0,1-1 1 0 0,4 0 618 0 0,41 1-11995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9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21178 0 0,'0'0'1552'0'0,"0"0"-1263"0"0,0 0-241 0 0,0 0-80 0 0,0 0-977 0 0,11 17-2641 0 0,8 7-4833 0 0</inkml:trace>
  <inkml:trace contextRef="#ctx0" brushRef="#br0" timeOffset="1">383 211 21642 0 0,'0'0'1329'0'0,"0"0"-465"0"0,-4 172-640 0 0,4-107-160 0 0,0-3-112 0 0,0-10-1681 0 0,19-21-4129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09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20377 0 0,'0'0'1857'0'0,"0"0"-736"0"0,23 183-81 0 0,-16-63-384 0 0,1 18-111 0 0,-4 10-193 0 0,-4 3-64 0 0,0-13-224 0 0,0-21-112 0 0,0-28-496 0 0,0-27-337 0 0,0-38-639 0 0,0-24-2754 0 0,0 0-5379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10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1 167 19817 0 0,'0'0'1051'0'0,"0"0"280"0"0,42-23-306 0 0,-42 23-1025 0 0,185-95 646 0 0,-164 86-566 0 0,0 1 1 0 0,1 0 0 0 0,0 2 0 0 0,0 0 0 0 0,1 2 0 0 0,-1 1 0 0 0,1 0-1 0 0,0 2 1 0 0,0 0 0 0 0,17 3-81 0 0,4-2 48 0 0,-32 0-31 0 0,-1 0-11 0 0,1 0 1 0 0,0 0-1 0 0,-1 1 1 0 0,1 1-1 0 0,6 2-6 0 0,-15-4 0 0 0,-1 1-1 0 0,1 0 1 0 0,0 0-1 0 0,-1 0 1 0 0,1 1-1 0 0,-1-1 0 0 0,1 1 1 0 0,-1-1-1 0 0,0 1 1 0 0,0 0-1 0 0,0 0 0 0 0,0-1 1 0 0,0 2-1 0 0,0-1 1 0 0,0 0-1 0 0,-1 0 0 0 0,1 1 1 0 0,-1-1-1 0 0,1 0 1 0 0,-1 1-1 0 0,0 0 0 0 0,0-1 1 0 0,0 1-1 0 0,0 0 1 0 0,-1 0 0 0 0,2 2 4 0 0,-2 1 0 0 0,1-1 1 0 0,0 0-1 0 0,-1 1 1 0 0,0-1-1 0 0,0 1 0 0 0,-1-1 1 0 0,1 0-1 0 0,-1 1 1 0 0,-1-1-1 0 0,1 0 1 0 0,-1 0-1 0 0,1 0 0 0 0,-1 0 1 0 0,-1 0-1 0 0,1 0 1 0 0,-1 0-1 0 0,0-1 0 0 0,0 1 1 0 0,0-1-1 0 0,-2 2-4 0 0,-9 8 13 0 0,0-1 0 0 0,-1 0 0 0 0,-1-1-1 0 0,0-1 1 0 0,-7 4-13 0 0,14-9 9 0 0,-53 35 67 0 0,-1-4 0 0 0,-2-2 0 0 0,-1-2 0 0 0,-17 2-76 0 0,68-30-79 0 0,-1 0-1 0 0,1 0 1 0 0,-1-2 0 0 0,-8 1 79 0 0,23-4-42 0 0,1 0 1 0 0,0 0 0 0 0,0 0 0 0 0,-1 0-1 0 0,1 0 1 0 0,0 0 0 0 0,0 0 0 0 0,-1 0-1 0 0,1 0 1 0 0,0 0 0 0 0,0 0-1 0 0,-1 0 1 0 0,1-1 0 0 0,0 1 0 0 0,0 0-1 0 0,0 0 1 0 0,-1 0 0 0 0,1 0-1 0 0,0 0 1 0 0,0-1 0 0 0,0 1 0 0 0,-1 0-1 0 0,1 0 1 0 0,0 0 0 0 0,0-1 0 0 0,0 1-1 0 0,0 0 1 0 0,0 0 0 0 0,0-1-1 0 0,0 1 1 0 0,-1 0 0 0 0,1 0 0 0 0,0-1-1 0 0,0 1 1 0 0,0 0 0 0 0,0 0 0 0 0,0-1-1 0 0,0 1 1 0 0,0 0 0 0 0,0 0-1 0 0,0-1 1 0 0,0 1 0 0 0,0 0 0 0 0,1 0-1 0 0,-1-1 1 0 0,0 1 0 0 0,0 0-1 0 0,0 0 1 0 0,0-1 0 0 0,0 1 0 0 0,0 0-1 0 0,0 0 1 0 0,1-1 41 0 0,6-13-1801 0 0,35-30-4076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10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4 131 16760 0 0,'0'0'1488'0'0,"0"0"516"0"0,0 34-425 0 0,-3 111-520 0 0,2-135-964 0 0,1 0-1 0 0,0 0 0 0 0,1 1 1 0 0,0-1-1 0 0,1 0 0 0 0,0 0 1 0 0,0 0-1 0 0,1-1 0 0 0,1 3-94 0 0,-2-8 17 0 0,1 0 1 0 0,-1-1-1 0 0,1 1 0 0 0,0 0 0 0 0,0-1 1 0 0,0 1-1 0 0,0-1 0 0 0,1 0 0 0 0,-1 0 1 0 0,1-1-1 0 0,0 1 0 0 0,0-1 0 0 0,0 1 0 0 0,0-1 1 0 0,3 1-18 0 0,-1-1-1 0 0,0 1-1 0 0,0-1 1 0 0,1 0 0 0 0,-1-1 0 0 0,0 1 0 0 0,1-1 0 0 0,-1-1 0 0 0,1 1 0 0 0,0-1 0 0 0,-1 0 0 0 0,1-1 0 0 0,-1 1 0 0 0,5-2 1 0 0,-6 1-4 0 0,-1 0 1 0 0,0-1 0 0 0,1 1 0 0 0,-1-1 0 0 0,0 0-1 0 0,0 0 1 0 0,0 0 0 0 0,0 0 0 0 0,-1-1 0 0 0,1 1-1 0 0,0-1 1 0 0,-1 0 0 0 0,0 0 0 0 0,0-1 0 0 0,0 1 0 0 0,0-1-1 0 0,-1 1 1 0 0,1-1 0 0 0,1-3 3 0 0,1-6 2 0 0,0 0 0 0 0,0 1 0 0 0,-2-2 0 0 0,1 1 0 0 0,-2 0 0 0 0,0-1 0 0 0,0 1 0 0 0,-1-1 0 0 0,-1 1 0 0 0,-1-4-2 0 0,1 6 9 0 0,-1 1 0 0 0,0-1 0 0 0,-1 1 0 0 0,0-1 0 0 0,-1 1 0 0 0,0 0 0 0 0,0 0-1 0 0,-1 0 1 0 0,-1 0 0 0 0,1 1 0 0 0,-2-1 0 0 0,1 1 0 0 0,-2 0-9 0 0,-9-11 13 0 0,-2 1 0 0 0,0 0 0 0 0,-3 0-13 0 0,13 12-157 0 0,1 1 0 0 0,-1 0 0 0 0,0 1 0 0 0,-1-1 0 0 0,1 1 0 0 0,-1 1 0 0 0,0 0 0 0 0,0 0 0 0 0,-7-1 157 0 0,14 5-2174 0 0,3 0-2450 0 0,2 3-2923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10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135 563 8916 0 0,'0'0'2134'0'0,"0"0"388"0"0,0 0-506 0 0,0 0-359 0 0,7-15-109 0 0,107-249 2744 0 0,-103 232-3826 0 0,-2 0-1 0 0,-1-1 0 0 0,-1 0 1 0 0,-2 0-1 0 0,-1 0 0 0 0,-2-1 1 0 0,-1-6-466 0 0,-1 39 20 0 0,0 1 0 0 0,-1-1 0 0 0,1 0 0 0 0,0 1 0 0 0,0-1 0 0 0,0 0 0 0 0,-1 1 0 0 0,1-1 0 0 0,0 1 0 0 0,-1-1 0 0 0,1 1 0 0 0,0-1 0 0 0,-1 1 0 0 0,1-1 0 0 0,-1 1 0 0 0,1-1 0 0 0,-1 1 0 0 0,1-1 0 0 0,-1 1 0 0 0,1 0 0 0 0,-1-1 0 0 0,1 1 0 0 0,-1 0 0 0 0,1 0 0 0 0,-1-1 0 0 0,0 1 0 0 0,1 0 0 0 0,-1 0 0 0 0,1 0 0 0 0,-1 0 0 0 0,0-1 1 0 0,1 1-1 0 0,-1 0 0 0 0,0 0 0 0 0,1 0 0 0 0,-1 1 0 0 0,0-1 0 0 0,1 0 0 0 0,-1 0 0 0 0,1 0 0 0 0,-1 0-20 0 0,-2 1 24 0 0,0-1 1 0 0,0 1 0 0 0,0 0-1 0 0,0 0 1 0 0,0 0-1 0 0,0 0 1 0 0,0 0 0 0 0,1 0-1 0 0,-1 1 1 0 0,0 0-25 0 0,-6 5 34 0 0,0 1 0 0 0,0 1-1 0 0,1 0 1 0 0,0 0 0 0 0,1 0 0 0 0,0 1 0 0 0,0 0 0 0 0,0 3-34 0 0,-47 94 173 0 0,48-94-142 0 0,-16 33 54 0 0,3 1 1 0 0,2 1 0 0 0,1 1-1 0 0,3 0 1 0 0,2 1 0 0 0,3 0-1 0 0,1 1 1 0 0,3-1 0 0 0,2 1-1 0 0,4 46-85 0 0,-2-89 2 0 0,1 1 0 0 0,1-1 0 0 0,0 1 0 0 0,0-1 0 0 0,0 0 0 0 0,1 0 0 0 0,0 0 0 0 0,1 0 0 0 0,0 0 0 0 0,0-1 0 0 0,0 1 0 0 0,1-1 0 0 0,1 0 1 0 0,-1-1-1 0 0,1 1 0 0 0,0-1 0 0 0,2 1-2 0 0,0 0-44 0 0,0-1 1 0 0,1-1 0 0 0,0 1 0 0 0,0-2-1 0 0,0 1 1 0 0,0-1 0 0 0,1-1 0 0 0,0 1-1 0 0,0-2 1 0 0,0 1 0 0 0,0-1 0 0 0,0-1-1 0 0,0 0 1 0 0,3 0 43 0 0,-10-1-60 0 0,10 0-765 0 0,0 1 1 0 0,1-2 0 0 0,8-1 824 0 0,-16 1-940 0 0,0 0 0 0 0,-1-1-1 0 0,1 1 1 0 0,0-2 0 0 0,-1 1 0 0 0,1-1 940 0 0,31-16-8615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0:57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0 16007 0 0,'0'0'2620'0'0,"0"0"-795"0"0,0 0-264 0 0,0 0-294 0 0,-12 26-520 0 0,-38 86-312 0 0,44-98-375 0 0,0-1 0 0 0,2 2 0 0 0,0-1 0 0 0,0 0 1 0 0,1 1-1 0 0,1 0 0 0 0,0-1 0 0 0,1 1 0 0 0,1 0 0 0 0,1 6-60 0 0,-1 4 42 0 0,0-23-43 0 0,0-1-1 0 0,0 1 1 0 0,0-1 0 0 0,0 1-1 0 0,0-1 1 0 0,0 1 0 0 0,0-1-1 0 0,1 0 1 0 0,-1 1 0 0 0,0-1-1 0 0,1 1 1 0 0,0-1 0 0 0,-1 1 0 0 0,1-1-1 0 0,0 0 1 0 0,-1 1 0 0 0,1-1-1 0 0,0 0 1 0 0,0 0 0 0 0,0 0-1 0 0,0 0 1 0 0,0 0 0 0 0,0 0 0 0 0,1 0-1 0 0,-1 0 1 0 0,0 0 0 0 0,0 0-1 0 0,1-1 1 0 0,-1 1 1 0 0,3 0-8 0 0,1 0 0 0 0,-1 0 0 0 0,0-1 0 0 0,0 0 0 0 0,1 0 0 0 0,-1 0 0 0 0,0 0 0 0 0,0-1 0 0 0,1 1 0 0 0,0-1 8 0 0,0-1-3 0 0,0 1-1 0 0,-1-1 0 0 0,1 0 0 0 0,-1 0 0 0 0,1-1 1 0 0,-1 1-1 0 0,0-1 0 0 0,0 0 0 0 0,0 0 0 0 0,0-1 0 0 0,-1 1 1 0 0,1-1-1 0 0,-1 1 0 0 0,0-1 0 0 0,0 0 0 0 0,0-1 1 0 0,-1 1-1 0 0,1 0 0 0 0,-1-1 0 0 0,0 1 0 0 0,0-1 1 0 0,0-1 3 0 0,3-9 5 0 0,0 1 1 0 0,-1-1-1 0 0,0 0 1 0 0,-2-1-1 0 0,0 1 1 0 0,1-13-6 0 0,-3 19 19 0 0,0 0 0 0 0,0-1 0 0 0,-1 1 0 0 0,0 0 1 0 0,-1 0-1 0 0,0 0 0 0 0,0 0 0 0 0,-1 0 0 0 0,0 1 0 0 0,0-1-19 0 0,1 5 31 0 0,-1 0-1 0 0,1 0 0 0 0,0 1 0 0 0,-1-1 0 0 0,0 1 1 0 0,1 0-1 0 0,-1 0 0 0 0,-1 0 0 0 0,1 0 1 0 0,0 0-1 0 0,-1 1 0 0 0,1-1 0 0 0,-1 1 0 0 0,0 0 1 0 0,0 0-1 0 0,0 1 0 0 0,0-1 0 0 0,0 1 1 0 0,0 0-1 0 0,0 0 0 0 0,0 0 0 0 0,-4 0-30 0 0,-20 3 191 0 0,28-2-226 0 0,-1 0 0 0 0,1 0 0 0 0,0 0 0 0 0,-1 0 0 0 0,1 0 1 0 0,-1 1-1 0 0,1-1 0 0 0,-1 0 0 0 0,1 0 0 0 0,0 0 0 0 0,-1 1 1 0 0,1-1-1 0 0,0 0 0 0 0,-1 0 0 0 0,1 1 0 0 0,0-1 0 0 0,-1 0 1 0 0,1 1-1 0 0,0-1 0 0 0,0 0 0 0 0,-1 1 0 0 0,1-1 0 0 0,0 0 1 0 0,0 1-1 0 0,0-1 0 0 0,-1 1 0 0 0,1-1 0 0 0,0 1 0 0 0,0-1 1 0 0,0 0-1 0 0,0 1 0 0 0,0-1 0 0 0,0 1 0 0 0,0-1 0 0 0,0 1 1 0 0,0-1-1 0 0,0 0 0 0 0,0 1 0 0 0,0-1 0 0 0,0 1 0 0 0,0-1 1 0 0,1 1-1 0 0,-1-1 0 0 0,0 0 0 0 0,0 1 0 0 0,0-1 0 0 0,1 1 1 0 0,-1-1-1 0 0,0 0 0 0 0,0 1 0 0 0,1-1 0 0 0,-1 0 0 0 0,0 1 1 0 0,1-1-1 0 0,-1 0 0 0 0,0 0 0 0 0,1 1 0 0 0,-1-1 0 0 0,1 0 1 0 0,-1 0 34 0 0,2 1-752 0 0,1 1 1 0 0,-1-1 0 0 0,0-1 0 0 0,1 1 0 0 0,-1 0 0 0 0,1 0-1 0 0,-1-1 1 0 0,1 1 0 0 0,-1-1 0 0 0,1 0 0 0 0,-1 0 0 0 0,3 0 751 0 0,-2 0-1260 0 0,25 0-12168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11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395 442 17176 0 0,'0'0'2609'0'0,"0"0"-499"0"0,0 0-626 0 0,0 0-457 0 0,-5-34-318 0 0,-2-20-199 0 0,-9-28-510 0 0,15 79 20 0 0,0 0 0 0 0,0 0 0 0 0,0 0 0 0 0,0 0 0 0 0,0 0 0 0 0,0 0 0 0 0,-1 0-1 0 0,1 0 1 0 0,-1 1 0 0 0,0-1 0 0 0,0 1 0 0 0,0-1 0 0 0,0 1 0 0 0,0 0 0 0 0,-1 0 0 0 0,1 0 0 0 0,-1 0-20 0 0,1 0 21 0 0,-1 1 1 0 0,0 0 0 0 0,0 0-1 0 0,1 1 1 0 0,-1-1-1 0 0,0 1 1 0 0,0-1-1 0 0,0 1 1 0 0,0 0 0 0 0,1 0-1 0 0,-4 0-21 0 0,-4 0 64 0 0,0 0 10 0 0,0 0-1 0 0,0 0 0 0 0,1 0 1 0 0,-1 2-1 0 0,0-1 0 0 0,1 1 1 0 0,-3 1-74 0 0,6-1 31 0 0,0 1 0 0 0,0-1 0 0 0,1 1 1 0 0,0 1-1 0 0,-1-1 0 0 0,1 1 0 0 0,0 0 0 0 0,1 0 0 0 0,-1 0 1 0 0,1 1-1 0 0,-3 3-31 0 0,-9 11 56 0 0,2 1 1 0 0,0 0-1 0 0,1 1 1 0 0,1 0 0 0 0,2 1-1 0 0,0 1 1 0 0,1-1-1 0 0,1 2 1 0 0,-3 14-57 0 0,1 5 41 0 0,3 1 1 0 0,1 1-1 0 0,2-1 1 0 0,2 37-42 0 0,2-77-2 0 0,0 10 3 0 0,0-1 0 0 0,1 1 0 0 0,0 0 0 0 0,1-1 0 0 0,1 2-1 0 0,-2-11-3 0 0,0-1 1 0 0,0 0-1 0 0,0 0 1 0 0,0 0 0 0 0,1 0-1 0 0,-1-1 1 0 0,1 1-1 0 0,0 0 1 0 0,0 0-1 0 0,0-1 1 0 0,0 0-1 0 0,0 1 1 0 0,0-1-1 0 0,1 0 1 0 0,-1 0 0 0 0,1 0-1 0 0,0 0 1 0 0,-1 0-1 0 0,1-1 1 0 0,0 1-1 0 0,0-1 1 0 0,0 0-1 0 0,1 0 3 0 0,1 1-19 0 0,0-1-1 0 0,0 0 0 0 0,0 0 0 0 0,0 0 0 0 0,1-1 0 0 0,-1 1 1 0 0,0-2-1 0 0,0 1 0 0 0,0 0 0 0 0,1-1 0 0 0,-1 0 0 0 0,0 0 1 0 0,0 0-1 0 0,0-1 0 0 0,0 0 0 0 0,-1 0 0 0 0,1 0 1 0 0,0-1-1 0 0,-1 1 0 0 0,1-1 0 0 0,-1 0 0 0 0,0 0 0 0 0,0-1 1 0 0,0 1-1 0 0,0-1 20 0 0,10-12-88 0 0,0 0-1 0 0,-1-1 1 0 0,-1-1 0 0 0,-1 0 0 0 0,5-11 88 0 0,-15 29-3 0 0,36-71-174 0 0,-3-2 0 0 0,-3-1 0 0 0,-4-2-1 0 0,-3 0 1 0 0,-3-2 0 0 0,-3 0 0 0 0,2-50 177 0 0,-14 57-177 0 0,-3 41 160 0 0,-3 67 229 0 0,-1 140 99 0 0,4 229 75 0 0,-2-390-383 0 0,1-1 0 0 0,1 1 0 0 0,0-1 1 0 0,1 0-1 0 0,0 0 0 0 0,1 0 0 0 0,7 12-3 0 0,-10-21-4 0 0,1 0 1 0 0,0-1-1 0 0,1 1 0 0 0,-1-1 0 0 0,1 0 0 0 0,0 0 1 0 0,0 0-1 0 0,1 0 0 0 0,0-1 0 0 0,-1 0 0 0 0,1 0 1 0 0,1 0-1 0 0,-1 0 0 0 0,1-1 0 0 0,-1 0 0 0 0,1 0 1 0 0,0-1-1 0 0,0 1 0 0 0,0-1 0 0 0,1 0 4 0 0,-1-1-8 0 0,0 1-1 0 0,0-1 0 0 0,0-1 0 0 0,0 1 0 0 0,0-1 0 0 0,0 0 1 0 0,1 0-1 0 0,-1 0 0 0 0,0-1 0 0 0,0 0 0 0 0,0 0 0 0 0,-1-1 1 0 0,1 0-1 0 0,0 0 0 0 0,0 0 0 0 0,-1-1 0 0 0,0 1 1 0 0,1-2-1 0 0,-1 1 0 0 0,0 0 0 0 0,0-1 0 0 0,-1 0 0 0 0,1 0 1 0 0,-1 0-1 0 0,0-1 0 0 0,0 1 9 0 0,7-8 17 0 0,-1-1 0 0 0,0 0 0 0 0,-1-1 0 0 0,0 0 0 0 0,-1 0 0 0 0,-1-1 0 0 0,0 0 0 0 0,-1 0 0 0 0,-1 0 0 0 0,0-1 0 0 0,-1 0 0 0 0,-1 0 0 0 0,0 0 1 0 0,-1 0-1 0 0,-1 0 0 0 0,0-1 0 0 0,-2 1 0 0 0,0-4-17 0 0,1 19 12 0 0,0 0 0 0 0,-1 0 1 0 0,1 1-1 0 0,0-1 0 0 0,-1 0 1 0 0,1 1-1 0 0,0-1 0 0 0,-1 0 1 0 0,1 1-1 0 0,-1-1 0 0 0,1 0 0 0 0,-1 1 1 0 0,1-1-1 0 0,-1 1 0 0 0,0-1 1 0 0,1 1-1 0 0,-1-1 0 0 0,0 1 1 0 0,1 0-1 0 0,-1-1 0 0 0,0 1 1 0 0,1 0-1 0 0,-1-1 0 0 0,0 1 1 0 0,0 0-1 0 0,0 0 0 0 0,1 0 1 0 0,-1 0-1 0 0,0 0 0 0 0,0 0 0 0 0,1 0 1 0 0,-1 0-1 0 0,0 0 0 0 0,0 0-12 0 0,-1 0 26 0 0,0 0 1 0 0,1 0-1 0 0,-1 0 0 0 0,0 1 0 0 0,0-1 0 0 0,0 0 0 0 0,1 1 0 0 0,-1-1 0 0 0,0 1 0 0 0,1 0 0 0 0,-1 0 0 0 0,1-1 0 0 0,-2 2-26 0 0,0 2 19 0 0,1-1 0 0 0,0 0 0 0 0,0 1 0 0 0,0 0 0 0 0,0-1 0 0 0,1 1 0 0 0,-1 0 0 0 0,1 0 0 0 0,0 0 0 0 0,0 0 0 0 0,1 0 0 0 0,-1 0 0 0 0,1 1-19 0 0,-2 63 84 0 0,2-54-73 0 0,0 4-10 0 0,-1-7 4 0 0,1 1 0 0 0,0-1-1 0 0,1 1 1 0 0,1-1 0 0 0,0 0 0 0 0,1 4-5 0 0,-2-12-8 0 0,0 0 0 0 0,1 0 0 0 0,-1 0 0 0 0,0 0 1 0 0,1 0-1 0 0,0 0 0 0 0,0-1 0 0 0,0 1 0 0 0,0 0 1 0 0,0-1-1 0 0,1 0 0 0 0,-1 1 0 0 0,1-1 0 0 0,-1 0 1 0 0,1 0-1 0 0,0-1 0 0 0,0 1 0 0 0,0 0 0 0 0,0-1 1 0 0,0 0-1 0 0,0 0 0 0 0,0 0 0 0 0,0 0 0 0 0,1 0 8 0 0,6 1-75 0 0,-1 0-1 0 0,1-1 0 0 0,-1-1 1 0 0,1 1-1 0 0,0-2 0 0 0,-1 1 1 0 0,1-1-1 0 0,-1 0 0 0 0,1-1 0 0 0,-1 0 1 0 0,0-1-1 0 0,1 0 0 0 0,-1-1 1 0 0,-1 1-1 0 0,1-2 0 0 0,0 1 1 0 0,-1-1-1 0 0,0 0 0 0 0,0-1 0 0 0,-1 0 1 0 0,1 0-1 0 0,-1-1 0 0 0,-1 0 1 0 0,1 0-1 0 0,-1 0 0 0 0,0-1 1 0 0,-1 0-1 0 0,0 0 0 0 0,0-1 0 0 0,-1 1 1 0 0,0-1-1 0 0,0 0 0 0 0,-1 0 1 0 0,-1-1-1 0 0,1 1 0 0 0,-1 0 1 0 0,-1-1-1 0 0,0 1 0 0 0,0-1 0 0 0,-1-9 76 0 0,0 16 3 0 0,0 0-1 0 0,0 0 0 0 0,0-1 0 0 0,-1 1 1 0 0,1 0-1 0 0,-1 0 0 0 0,0 0 1 0 0,0 0-1 0 0,0 0 0 0 0,0 1 0 0 0,-1-1 1 0 0,1 0-1 0 0,-1 0 0 0 0,0 1 0 0 0,0-1 1 0 0,1 1-1 0 0,-2 0 0 0 0,1-1 0 0 0,0 1 1 0 0,0 0-1 0 0,-1 0 0 0 0,1 0 0 0 0,-1 1 1 0 0,0-1-1 0 0,1 0 0 0 0,-1 1 0 0 0,0 0 1 0 0,0 0-1 0 0,0 0 0 0 0,-2-1-2 0 0,-10-1-96 0 0,0 0 1 0 0,0 1-1 0 0,0 0 0 0 0,-1 2 0 0 0,-12 0 96 0 0,28 0-5 0 0,-1 0-119 0 0,0 0 0 0 0,0-1 1 0 0,0 1-1 0 0,0 0 0 0 0,0 1 0 0 0,0-1 0 0 0,0 0 0 0 0,0 0 0 0 0,0 0 0 0 0,0 1 1 0 0,0-1-1 0 0,0 0 0 0 0,0 1 0 0 0,0-1 0 0 0,0 1 0 0 0,0-1 0 0 0,0 1 0 0 0,0-1 1 0 0,0 1-1 0 0,0 0 124 0 0,-2 20-7706 0 0,3-7-3638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12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352 49 18777 0 0,'0'0'1560'0'0,"0"0"681"0"0,0 0-525 0 0,-36 26-262 0 0,36-26-1454 0 0,-67 50 1158 0 0,-19 20-1158 0 0,75-60 92 0 0,1 1 0 0 0,0-1 0 0 0,1 2-1 0 0,0-1 1 0 0,1 1 0 0 0,0 1 0 0 0,0 0 0 0 0,2 0 0 0 0,0 0 0 0 0,0 0 0 0 0,1 1 0 0 0,-1 8-92 0 0,-3 2 76 0 0,-3 14 9 0 0,1 1 1 0 0,2-1-1 0 0,2 2 0 0 0,1-1 1 0 0,2 1-1 0 0,2 29-85 0 0,2-67 0 0 0,-1 0 0 0 0,1 0 0 0 0,0 0 1 0 0,1 0-1 0 0,-1 0 0 0 0,0 0 0 0 0,0 0 0 0 0,1 0 0 0 0,0 0 0 0 0,-1 0 1 0 0,1 0-1 0 0,0 0 0 0 0,0 0 0 0 0,0 0 0 0 0,0-1 0 0 0,0 1 0 0 0,0 0 0 0 0,0-1 1 0 0,1 1-1 0 0,0 0 0 0 0,0-1-7 0 0,0 0 1 0 0,0 0-1 0 0,0-1 1 0 0,0 1-1 0 0,0-1 1 0 0,0 1-1 0 0,0-1 1 0 0,0 0-1 0 0,0 1 1 0 0,0-1-1 0 0,0 0 1 0 0,0-1 0 0 0,0 1-1 0 0,0 0 1 0 0,0-1-1 0 0,0 1 1 0 0,0-1-1 0 0,0 1 1 0 0,0-1-1 0 0,0 0 1 0 0,0 0 6 0 0,5-2-23 0 0,-1 0 0 0 0,0 0 1 0 0,-1-1-1 0 0,1 0 0 0 0,-1 0 1 0 0,1-1-1 0 0,-1 1 0 0 0,-1-1 1 0 0,1 0-1 0 0,-1 0 0 0 0,1-1 1 0 0,-1 1-1 0 0,0-2 23 0 0,11-19-112 0 0,0 0 0 0 0,4-13 112 0 0,-12 24-50 0 0,19-45-78 0 0,-3-2 0 0 0,-2 0 0 0 0,-3-1 0 0 0,-3-1 0 0 0,-2 0 0 0 0,-3-1 0 0 0,-2-16 128 0 0,-7 43 269 0 0,-10 253 673 0 0,-1 14-646 0 0,10-200-351 0 0,-1-4-5 0 0,1 1 1 0 0,1-1-1 0 0,2 0 1 0 0,0 0 0 0 0,3 3 59 0 0,-5-21-313 0 0,2 1 0 0 0,-1-1 0 0 0,1 0 0 0 0,1 0 0 0 0,-1 0 1 0 0,1 0-1 0 0,0 0 0 0 0,1-1 0 0 0,-1 0 0 0 0,1 0 0 0 0,0 0 0 0 0,1-1 1 0 0,0 1-1 0 0,0-1 0 0 0,0 0 0 0 0,0-1 0 0 0,1 0 0 0 0,5 3 313 0 0,40 16-6723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12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21 23531 0 0,'0'0'1584'0'0,"0"0"-719"0"0,0 0-529 0 0,0 0-304 0 0,0 0-400 0 0,-16-17-1265 0 0,35 13-3633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24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0 14919 0 0,'0'0'90'0'0,"-1"1"0"0"0,0-1 0 0 0,0 0 0 0 0,0 0 0 0 0,1 0 0 0 0,-1 1 0 0 0,0-1 0 0 0,1 0 0 0 0,-1 1 1 0 0,0-1-1 0 0,1 1 0 0 0,-1-1 0 0 0,0 0 0 0 0,1 1 0 0 0,-1 0 0 0 0,1-1 0 0 0,-1 1 0 0 0,1-1 0 0 0,-1 1 0 0 0,1 0 0 0 0,-1-1 0 0 0,1 1 0 0 0,0 0 0 0 0,-1-1 1 0 0,1 1-1 0 0,0 0 0 0 0,0 0 0 0 0,-1-1 0 0 0,1 1 0 0 0,0 0 0 0 0,0 0 0 0 0,0-1 0 0 0,0 1 0 0 0,0 0-90 0 0,0 37 1083 0 0,1-20-426 0 0,-1 51 468 0 0,-6 256 2272 0 0,4-211-2765 0 0,2-113-631 0 0,0 0-1 0 0,0 0 1 0 0,1 0-1 0 0,-1 0 0 0 0,0 1 1 0 0,0-1-1 0 0,1 0 1 0 0,-1 0-1 0 0,1 0 1 0 0,-1 0-1 0 0,0 0 0 0 0,1 0 1 0 0,0 0-1 0 0,-1 0 1 0 0,1-1-1 0 0,0 1 0 0 0,-1 0 1 0 0,1 0-1 0 0,0 0 1 0 0,0-1-1 0 0,0 1 1 0 0,0 0-1 0 0,0-1 0 0 0,0 1 1 0 0,0-1-1 0 0,0 1 1 0 0,0-1-1 0 0,0 1 0 0 0,0-1 1 0 0,0 0-1 0 0,0 1 1 0 0,0-1-1 0 0,1 0 0 0 0,41 1 22 0 0,-29-2-4 0 0,-9 1-8 0 0,53 1 41 0 0,-1-3 0 0 0,1-3-1 0 0,8-3-50 0 0,-38 4-369 0 0,0 1-1 0 0,12 1 370 0 0,23 1-4310 0 0,-55 1 3399 0 0,16 0-3509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24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16744 0 0,'0'0'1294'0'0,"0"0"346"0"0,0 0-98 0 0,0 31-413 0 0,0 103-305 0 0,-2-14 165 0 0,0-66-228 0 0,3 0 0 0 0,3 16-761 0 0,-3-67 10 0 0,-1-1 0 0 0,1 1 0 0 0,-1-1 0 0 0,1 1 0 0 0,0-1 0 0 0,0 1 0 0 0,0-1 0 0 0,0 1 0 0 0,0-1 0 0 0,1 0 0 0 0,-1 0 0 0 0,1 1 0 0 0,0-1 0 0 0,-1 0 0 0 0,1-1 0 0 0,0 1 1 0 0,1 1-11 0 0,2 0 6 0 0,0 0 0 0 0,-1 0 0 0 0,1 0 1 0 0,0-1-1 0 0,0 0 0 0 0,1 0 1 0 0,-1 0-1 0 0,3 0-6 0 0,14 3-4 0 0,0-2-1 0 0,-1-1 1 0 0,1 0-1 0 0,3-2 5 0 0,-11 1 8 0 0,50 2-26 0 0,-9 0-1433 0 0,-18-2-3371 0 0,-36-1-551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25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1 204 18040 0 0,'0'0'1777'0'0,"0"0"-448"0"0,0 0 31 0 0,0 0-303 0 0,218 0-497 0 0,-127 0-384 0 0,1-24-112 0 0,-4-4-16 0 0,-15-10-128 0 0,-16 4-896 0 0,-19 3-1329 0 0,-26 3-2129 0 0,-12 8-5379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25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13638 0 0,'0'0'1566'0'0,"0"0"-296"0"0,0 0 227 0 0,38-1-299 0 0,-5 1-1002 0 0,71-2 598 0 0,43-9-794 0 0,-64 2 349 0 0,79-8 67 0 0,74 5-416 0 0,-209 12-10 0 0,-15-1 11 0 0,1 1-1 0 0,-1 0 1 0 0,1 1 0 0 0,-1 1-1 0 0,1 0 1 0 0,3 1-1 0 0,-13-2 1 0 0,1 1-1 0 0,0-1 1 0 0,-1 1 0 0 0,0 0 0 0 0,1 0-1 0 0,-1 0 1 0 0,0 0 0 0 0,0 0 0 0 0,0 1 0 0 0,0-1-1 0 0,-1 1 1 0 0,1 0 0 0 0,-1 0 0 0 0,1 0-1 0 0,-1 0 1 0 0,0 0 0 0 0,0 1 0 0 0,-1-1 0 0 0,1 1-1 0 0,-1-1 1 0 0,1 1 0 0 0,0 2-1 0 0,3 19 221 0 0,-1 0 0 0 0,-1 0 1 0 0,-1 0-1 0 0,-1 0 0 0 0,-1 0 0 0 0,-1 6-221 0 0,0 18 602 0 0,1 195 1419 0 0,0-143-6900 0 0,0-126-304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25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0 264 17624 0 0,'0'0'1462'0'0,"0"0"-646"0"0,0 0-50 0 0,44-17-134 0 0,144-50-279 0 0,-173 62-339 0 0,-1 1 1 0 0,1 0 0 0 0,-1 1 0 0 0,1 0 0 0 0,0 2 0 0 0,0 0-1 0 0,0 0 1 0 0,0 1 0 0 0,3 1-15 0 0,11 1-59 0 0,-19-2-63 0 0,1 1 0 0 0,-1 1 0 0 0,0-1 0 0 0,0 2 0 0 0,0-1-1 0 0,-1 1 1 0 0,1 1 0 0 0,0 0 0 0 0,-1 0 0 0 0,0 1 0 0 0,3 2 122 0 0,1 2-486 0 0,-1 0 1 0 0,0 1-1 0 0,0 0 1 0 0,-1 1 0 0 0,0 0-1 0 0,-1 1 1 0 0,1 2 485 0 0,12 19-1372 0 0,-2 1 0 0 0,-1 1 1 0 0,-2 0-1 0 0,-1 2 0 0 0,5 17 1372 0 0,-1 7 603 0 0,12 50-603 0 0,-33-109 213 0 0,0 1 1 0 0,1-1-1 0 0,-1 0 0 0 0,1 0 0 0 0,0 0 0 0 0,-1 0 0 0 0,1 0 0 0 0,0 0 1 0 0,0 0-1 0 0,0 0 0 0 0,1 0 0 0 0,-1 0 0 0 0,0-1 0 0 0,1 1 0 0 0,-1-1 1 0 0,1 1-214 0 0,-1-2 69 0 0,-1 0 1 0 0,0 0 0 0 0,1 0 0 0 0,-1 0 0 0 0,0 0 0 0 0,1 0 0 0 0,-1 0 0 0 0,0 0 0 0 0,1 0-1 0 0,-1 0 1 0 0,0 0 0 0 0,0-1 0 0 0,1 1 0 0 0,-1 0 0 0 0,0 0 0 0 0,1 0 0 0 0,-1-1 0 0 0,0 1 0 0 0,0 0-1 0 0,1 0 1 0 0,-1-1 0 0 0,0 1 0 0 0,0 0 0 0 0,0 0 0 0 0,1-1 0 0 0,-1 1 0 0 0,0 0 0 0 0,0-1-1 0 0,0 1 1 0 0,0 0 0 0 0,0-1-70 0 0,7-25 1050 0 0,16-172 3370 0 0,-9 0-1 0 0,-9-74-4419 0 0,-5 272 32 0 0,0-1 1 0 0,0 0-1 0 0,0 0 0 0 0,0 1 1 0 0,0-1-1 0 0,0 0 0 0 0,1 0 1 0 0,-1 1-1 0 0,0-1 0 0 0,0 0 1 0 0,1 1-1 0 0,-1-1 0 0 0,0 0 0 0 0,1 1 1 0 0,-1-1-1 0 0,0 0 0 0 0,1 1 1 0 0,-1-1-1 0 0,1 1 0 0 0,0-1 1 0 0,0 0-33 0 0,-1 1 11 0 0,0 0 0 0 0,1 0 0 0 0,-1 0 0 0 0,1 0 0 0 0,-1 0 1 0 0,1 0-1 0 0,-1 0 0 0 0,1 0 0 0 0,-1 0 0 0 0,0 0 0 0 0,1 0 0 0 0,-1 1 0 0 0,1-1 1 0 0,-1 0-1 0 0,1 0 0 0 0,-1 0 0 0 0,0 1 0 0 0,1-1 0 0 0,-1 0 0 0 0,0 0 1 0 0,1 1-1 0 0,-1-1 0 0 0,0 0 0 0 0,1 1 0 0 0,-1-1 0 0 0,0 0 0 0 0,1 1 0 0 0,-1-1 1 0 0,0 0-1 0 0,0 1 0 0 0,0-1 0 0 0,1 1 0 0 0,-1-1 0 0 0,0 1 0 0 0,0-1 1 0 0,0 0-1 0 0,0 1 0 0 0,0 0-11 0 0,8 23 43 0 0,-1 0 0 0 0,-1 1 1 0 0,-1-1-1 0 0,0 9-43 0 0,6 33 24 0 0,20 95 8 0 0,-11-48-78 0 0,5-1-1 0 0,21 51 47 0 0,-40-149-963 0 0,-7-24-1745 0 0,-10-28-832 0 0,1 23 1430 0 0,0 0 1 0 0,-1 0 0 0 0,-1 0 2109 0 0,11 14-171 0 0,-55-70-11600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26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1 166 17016 0 0,'0'0'1054'0'0,"0"0"344"0"0,39 0-211 0 0,21 0-718 0 0,178-2 721 0 0,-185-1-1038 0 0,0-2 0 0 0,0-2 0 0 0,0-3 0 0 0,22-9-152 0 0,-27 5-2214 0 0,21-11 2214 0 0,12-11-5366 0 0,-4-6-4592 0 0,-75 41 9855 0 0,1-1-1961 0 0,-2 4 3603 0 0,0 3 4147 0 0,-10 99 1448 0 0,-1 3-4277 0 0,9-54-1938 0 0,-2 18 215 0 0,4 1-1 0 0,4 26-1133 0 0,-1-75 50 0 0,0 0 0 0 0,2-1 0 0 0,0 0 0 0 0,2 0 1 0 0,3 8-51 0 0,-4-18-409 0 0,-6-10-1186 0 0,-1-9-2586 0 0,0-27-3371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2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0 15879 0 0,'0'0'1121'0'0,"0"0"421"0"0,37 3-21 0 0,-37-3-1521 0 0,59 5 1333 0 0,40 9-1333 0 0,-90-12 108 0 0,0 0-1 0 0,-1 1 0 0 0,1 0 0 0 0,-1 0 0 0 0,1 1 1 0 0,-1 0-1 0 0,0 0 0 0 0,-1 1 0 0 0,1 0 1 0 0,-1 0-1 0 0,0 1 0 0 0,0 0 0 0 0,-1 1 0 0 0,1-1 1 0 0,-1 1-1 0 0,-1 0 0 0 0,4 5-107 0 0,-7-9 37 0 0,5 8 136 0 0,1 0-1 0 0,-1 0 1 0 0,-1 1 0 0 0,0 0 0 0 0,-1 0-1 0 0,-1 0 1 0 0,1 1 0 0 0,-2 0 0 0 0,3 12-173 0 0,-3-3 213 0 0,-1 0 1 0 0,0 0-1 0 0,-2 0 1 0 0,0 1 0 0 0,-3 13-214 0 0,1-25 52 0 0,0 0 0 0 0,-1-1 1 0 0,0 1-1 0 0,-1-1 0 0 0,0 1 1 0 0,-1-1-1 0 0,0 0 0 0 0,0-1 1 0 0,-1 0-1 0 0,-1 1 0 0 0,1-2 1 0 0,-1 1-1 0 0,-1-1 0 0 0,1 0 1 0 0,-2-1-1 0 0,1 0 0 0 0,-1 0 1 0 0,0 0-1 0 0,0-1 0 0 0,-1-1 1 0 0,-2 2-53 0 0,-7 3 5 0 0,-1-1 1 0 0,-1-1 0 0 0,1 0-1 0 0,-1-2 1 0 0,0 0-1 0 0,-1-1 1 0 0,1-2 0 0 0,-1 0-1 0 0,0-1 1 0 0,-6-1-6 0 0,26-1-40 0 0,0 0 0 0 0,0-1-1 0 0,-1 1 1 0 0,1-1 0 0 0,0 1 0 0 0,0-1 0 0 0,0 0 0 0 0,0 1 0 0 0,0-1 0 0 0,0 0 0 0 0,0 0 0 0 0,0-1 0 0 0,0 1 0 0 0,0 0 0 0 0,0-1-1 0 0,1 1 1 0 0,-1-1 0 0 0,1 0 0 0 0,-1 1 0 0 0,1-1 0 0 0,-1 0 0 0 0,1 0 0 0 0,0 0 0 0 0,0 0 0 0 0,0 0 0 0 0,0 0 0 0 0,0 0 0 0 0,1 0-1 0 0,-1 0 1 0 0,1 0 0 0 0,-1-1 0 0 0,1 1 0 0 0,0-2 40 0 0,-1-3-334 0 0,0 0 0 0 0,1-1 1 0 0,0 1-1 0 0,0 0 0 0 0,1 0 0 0 0,0-1 0 0 0,0 1 1 0 0,1 0-1 0 0,-1 0 0 0 0,4-6 334 0 0,0 4-1168 0 0,0-1 0 0 0,1 1 0 0 0,0 0 0 0 0,0 1 0 0 0,6-6 1168 0 0,44-50-11507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0:58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37 16424 0 0,'0'0'3252'0'0,"0"0"-1377"0"0,0 0-762 0 0,0 0-188 0 0,-14 24-95 0 0,-40 80-270 0 0,50-96-516 0 0,0 1 0 0 0,1 1 0 0 0,0-1 0 0 0,0 0 0 0 0,1 1 0 0 0,0-1 0 0 0,1 1 0 0 0,0 0 0 0 0,1-1 0 0 0,0 1 0 0 0,0 0 0 0 0,1-1 0 0 0,0 2-44 0 0,1 10 45 0 0,-2-18-43 0 0,1 0 0 0 0,-1 1 0 0 0,1-1 0 0 0,0 0 0 0 0,0 0 0 0 0,0 0 0 0 0,0 0 0 0 0,0 0 1 0 0,1-1-1 0 0,-1 1 0 0 0,1 0 0 0 0,0-1 0 0 0,0 1 0 0 0,0-1 0 0 0,0 1 0 0 0,0-1 0 0 0,1 0 0 0 0,-1 0 1 0 0,1 0-1 0 0,-1 0 0 0 0,1-1 0 0 0,0 1 0 0 0,-1-1 0 0 0,1 1 0 0 0,0-1 0 0 0,0 0 0 0 0,0 0 0 0 0,3 0-2 0 0,0 1-3 0 0,0-1-1 0 0,0 0 1 0 0,0-1-1 0 0,0 1 1 0 0,0-1-1 0 0,1 0 1 0 0,-1-1-1 0 0,0 1 0 0 0,0-1 1 0 0,0-1-1 0 0,0 1 1 0 0,0-1-1 0 0,0 0 1 0 0,-1 0-1 0 0,4-2 4 0 0,2-3 6 0 0,-1 0 0 0 0,0 0 1 0 0,0-1-1 0 0,-1-1 0 0 0,0 0 0 0 0,0 0 0 0 0,-1 0 1 0 0,0-1-1 0 0,-1-1 0 0 0,4-6-6 0 0,-1 1 9 0 0,-1-1 0 0 0,0 0-1 0 0,-1 0 1 0 0,-1-1 0 0 0,-1 0 0 0 0,3-16-9 0 0,-6 15 13 0 0,0 0 1 0 0,-2 0 0 0 0,0 1-1 0 0,-2-3-13 0 0,1 9 18 0 0,0 11-13 0 0,1 0 0 0 0,-1 0 0 0 0,0 0 1 0 0,0 0-1 0 0,0 0 0 0 0,0 0 0 0 0,0 0 0 0 0,-1 0 0 0 0,1 1 1 0 0,0-1-1 0 0,0 0 0 0 0,0 0 0 0 0,-1 0 0 0 0,1 0 0 0 0,0 0 1 0 0,-1 1-1 0 0,1-1 0 0 0,-1 0 0 0 0,1 0 0 0 0,-1 1 0 0 0,0-1 1 0 0,1 0-1 0 0,-1 1 0 0 0,1-1 0 0 0,-1 0 0 0 0,0 1 1 0 0,0-1-1 0 0,1 1 0 0 0,-1-1 0 0 0,0 1 0 0 0,0 0 0 0 0,0-1 1 0 0,1 1-1 0 0,-1 0 0 0 0,0-1 0 0 0,0 1 0 0 0,0 0 0 0 0,0 0 1 0 0,0 0-1 0 0,0 0 0 0 0,0 0 0 0 0,0 0 0 0 0,1 0 1 0 0,-1 0-1 0 0,0 0 0 0 0,0 1 0 0 0,0-1 0 0 0,0 0-5 0 0,-2 1 15 0 0,1 0-1 0 0,-1 0 0 0 0,1 0 1 0 0,-1 0-1 0 0,1 0 0 0 0,0 0 0 0 0,0 1 1 0 0,-1-1-1 0 0,1 1 0 0 0,0 0 1 0 0,0 0-1 0 0,1-1 0 0 0,-1 1 1 0 0,0 0-1 0 0,1 1 0 0 0,-1-1-14 0 0,-2 5 8 0 0,1 0-1 0 0,1 0 0 0 0,-1 0 1 0 0,1 0-1 0 0,0 0 1 0 0,1 2-8 0 0,-2 11-37 0 0,2-1 0 0 0,0 1 0 0 0,1 1 37 0 0,0-12-43 0 0,0-7-58 0 0,0 0-1 0 0,0 0 1 0 0,1 0 0 0 0,-1 0 0 0 0,1 1-1 0 0,-1-1 1 0 0,1 0 0 0 0,0 0 0 0 0,0 0-1 0 0,0 0 1 0 0,0-1 0 0 0,0 1 0 0 0,0 0-1 0 0,0 0 1 0 0,0-1 0 0 0,1 1 0 0 0,-1 0-1 0 0,1-1 1 0 0,0 1 0 0 0,-1-1 0 0 0,1 0-1 0 0,0 0 1 0 0,0 1 0 0 0,-1-1 0 0 0,1-1-1 0 0,0 1 1 0 0,0 0 0 0 0,0 0 0 0 0,0-1-1 0 0,1 1 1 0 0,-1-1 0 0 0,0 1 101 0 0,10 1-1297 0 0,0 0 1 0 0,0-1-1 0 0,1 0 0 0 0,-1-1 1 0 0,3-1 1296 0 0,-13 1-247 0 0,5 0-977 0 0,1 0-1 0 0,-1-1 0 0 0,0 0 1 0 0,0 0-1 0 0,6-3 1225 0 0,36-21-9359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26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18681 0 0,'0'0'2868'0'0,"0"0"-764"0"0,0 0-508 0 0,1 36-374 0 0,1 5-936 0 0,2 188 826 0 0,-4-173-889 0 0,1 1 1 0 0,3-1-1 0 0,3 0 1 0 0,8 33-224 0 0,-12-79 5 0 0,-1 0 1 0 0,1-1-1 0 0,1 1 1 0 0,0-1 0 0 0,0 0-1 0 0,4 4-5 0 0,-6-9-22 0 0,0-1 0 0 0,1 0 0 0 0,-1 0 0 0 0,1 0 0 0 0,0 0 0 0 0,0 0 0 0 0,0 0 0 0 0,0-1 0 0 0,1 0 0 0 0,-1 0 0 0 0,0 0-1 0 0,1 0 1 0 0,0 0 0 0 0,0 0 0 0 0,-1-1 0 0 0,1 0 0 0 0,2 1 22 0 0,2-1-188 0 0,-1 0 1 0 0,1 0-1 0 0,0-1 1 0 0,0 0-1 0 0,0-1 1 0 0,0 1-1 0 0,-1-1 1 0 0,1-1-1 0 0,0 0 1 0 0,-1 0-1 0 0,1 0 1 0 0,-1-1-1 0 0,1 0 1 0 0,-1 0-1 0 0,0-1 1 0 0,-1 0-1 0 0,1 0 0 0 0,1-2 188 0 0,14-11-1826 0 0,0-1 0 0 0,-2-1 0 0 0,0 0 0 0 0,10-14 1826 0 0,38-52-6483 0 0,-6-4-3606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27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45 15959 0 0,'0'0'3759'0'0,"0"0"-1077"0"0,0 0-1020 0 0,0 0-654 0 0,0 0-317 0 0,-8 32-179 0 0,-22 105-146 0 0,28-126-338 0 0,0-1 0 0 0,1 1 0 0 0,0 0-1 0 0,1 0 1 0 0,1 0 0 0 0,-1 0 0 0 0,2 0 0 0 0,-1 0 0 0 0,2-1 0 0 0,-1 1 0 0 0,1-1 0 0 0,1 1 0 0 0,0-1-1 0 0,1 0 1 0 0,-1 0 0 0 0,2-1 0 0 0,0 1 0 0 0,0-1 0 0 0,0-1 0 0 0,1 1 0 0 0,7 6-28 0 0,-3-5 20 0 0,1 0 0 0 0,0 0 1 0 0,1-1-1 0 0,0-1 1 0 0,0 0-1 0 0,1-1 1 0 0,0 0-1 0 0,0-1 0 0 0,1-1 1 0 0,-1 0-1 0 0,1-1 1 0 0,0-1-1 0 0,14 2-20 0 0,-9-3 11 0 0,1 0 1 0 0,0-1-1 0 0,-1-1 1 0 0,1-1 0 0 0,0 0-1 0 0,12-4-11 0 0,-25 3-4 0 0,0 0 1 0 0,0 0-1 0 0,0-1 0 0 0,0 0 0 0 0,-1 0 1 0 0,1-1-1 0 0,-1 0 0 0 0,0 0 0 0 0,0-1 0 0 0,0 0 1 0 0,-1 0-1 0 0,0-1 0 0 0,0 0 0 0 0,0 0 1 0 0,-1 0-1 0 0,1 0 0 0 0,1-5 4 0 0,0-1-49 0 0,-1 0 0 0 0,-1 0 0 0 0,0-1-1 0 0,-1 1 1 0 0,0-1 0 0 0,-1 0 0 0 0,0 0-1 0 0,-1 0 1 0 0,0-1 0 0 0,-1-9 49 0 0,-1 11-34 0 0,0-1-1 0 0,0 1 1 0 0,-1 0 0 0 0,-1-1-1 0 0,0 1 1 0 0,-1 0 0 0 0,0 0-1 0 0,-1 0 1 0 0,0 0 0 0 0,-1 1 0 0 0,-4-8 34 0 0,2 8 2 0 0,-1 0 1 0 0,0 1 0 0 0,0 1-1 0 0,-1-1 1 0 0,0 1 0 0 0,-1 1-1 0 0,0 0 1 0 0,0 0 0 0 0,-1 1 0 0 0,0 0-1 0 0,0 1 1 0 0,0 0 0 0 0,-1 1-1 0 0,0 0 1 0 0,0 1 0 0 0,-9-2-3 0 0,-13-1 65 0 0,1 0 1 0 0,-1 3-1 0 0,-1 0 1 0 0,1 3-1 0 0,-25 1-65 0 0,44 1 73 0 0,0 0-1 0 0,0 1 1 0 0,0 0-1 0 0,0 1 1 0 0,1 1-1 0 0,0 1 0 0 0,-1 0 1 0 0,1 0-1 0 0,1 2 1 0 0,-3 1-73 0 0,10-5-61 0 0,0 1 0 0 0,1 0 0 0 0,-1 0 1 0 0,1 1-1 0 0,0-1 0 0 0,0 1 0 0 0,0 1 0 0 0,1-1 1 0 0,0 1-1 0 0,-3 3 61 0 0,5-4-308 0 0,-1 0 0 0 0,1-1 0 0 0,0 1 0 0 0,1 1 0 0 0,-1-1 0 0 0,1 0 1 0 0,0 0-1 0 0,0 1 0 0 0,0-1 0 0 0,1 0 0 0 0,0 1 0 0 0,0-1 0 0 0,1 0 0 0 0,0 5 308 0 0,5 12-5482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29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16984 0 0,'0'-3'3265'0'0,"0"3"-1072"0"0,0 0-576 0 0,0 0-304 0 0,4 0-433 0 0,0 0-672 0 0,7 0-208 0 0,0 0-64 0 0,1 0-528 0 0,3 0-1281 0 0,1-3-4130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29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 21882 0 0,'0'0'1233'0'0,"0"0"-497"0"0,0 0-672 0 0,0 0-144 0 0,0 0-1201 0 0,0 0-3425 0 0,168 3-6259 0 0</inkml:trace>
  <inkml:trace contextRef="#ctx0" brushRef="#br0" timeOffset="1">662 0 21786 0 0,'0'0'816'0'0,"0"0"-159"0"0,0 0-929 0 0,0 0-3346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32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15847 0 0,'5'5'7327'0'0,"-3"10"-7694"0"0,-2-10 1091 0 0,1 309 2201 0 0,-2-296-2876 0 0,-2 32 258 0 0,-5 20-307 0 0,2-35 102 0 0,3 0 0 0 0,1 0 0 0 0,1 0 0 0 0,2 5-102 0 0,0-38 2 0 0,0 0 0 0 0,-1 0-1 0 0,1 0 1 0 0,0 0-1 0 0,0-1 1 0 0,0 1-1 0 0,0 0 1 0 0,0-1-1 0 0,1 1 1 0 0,-1 0-1 0 0,0-1 1 0 0,1 0 0 0 0,-1 1-1 0 0,1-1 1 0 0,-1 0-1 0 0,1 0 1 0 0,0 0-1 0 0,-1 0 1 0 0,1 0-1 0 0,0 0 1 0 0,0 0 0 0 0,0-1-1 0 0,0 1 1 0 0,0 0-1 0 0,0-1 1 0 0,0 0-1 0 0,0 1-1 0 0,13 2-2 0 0,1 0 0 0 0,0-1 0 0 0,5-1 2 0 0,-5 1 20 0 0,119 6-108 0 0,92-7 88 0 0,-208-2-439 0 0,1 0 0 0 0,-1 0-1 0 0,0-2 1 0 0,0-1-1 0 0,0 0 1 0 0,0-1-1 0 0,0-2 1 0 0,-1 1-1 0 0,0-2 1 0 0,-1 0-1 0 0,10-7 440 0 0,33-28-5210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32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17144 0 0,'0'0'1126'0'0,"0"0"349"0"0,-5 38-349 0 0,-16 125-88 0 0,17-115 49 0 0,1 0 0 0 0,5 46-1087 0 0,-1-59 355 0 0,-1-28-295 0 0,1 1 0 0 0,0-1 0 0 0,0 0 1 0 0,1 0-1 0 0,0 0 0 0 0,0 0 0 0 0,1 0 0 0 0,-1-1 0 0 0,1 1 1 0 0,1-1-1 0 0,-1 1 0 0 0,1-1 0 0 0,4 4-60 0 0,-1-2 74 0 0,1 1-1 0 0,0-2 1 0 0,0 1-1 0 0,1-1 1 0 0,0 0-1 0 0,0-1 0 0 0,1 0 1 0 0,5 3-74 0 0,8 2 70 0 0,-1-2 0 0 0,1 0 0 0 0,1-2-1 0 0,0-1 1 0 0,0 0 0 0 0,0-2 0 0 0,0 0 0 0 0,2-2-70 0 0,66 2-182 0 0,51-5 182 0 0,-136 1-144 0 0,0 0 0 0 0,0-1 0 0 0,0-1 1 0 0,0 1-1 0 0,0-1 0 0 0,0 0 0 0 0,1-1 144 0 0,-6 3-353 0 0,0-1 0 0 0,0 0 0 0 0,0 0 0 0 0,0-1 0 0 0,0 1 0 0 0,0 0 0 0 0,0-1 0 0 0,0 1 0 0 0,-1-1 0 0 0,1 0 0 0 0,0 1 1 0 0,-1-1-1 0 0,1 0 0 0 0,-1 0 0 0 0,0 0 0 0 0,0 0 0 0 0,0 0 0 0 0,0 0 0 0 0,0-1 0 0 0,0 1 0 0 0,0 0 0 0 0,-1-2 353 0 0,2-16-7088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32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97 16936 0 0,'0'0'2977'0'0,"0"0"-576"0"0,0 0-464 0 0,0 0-1073 0 0,0 0-687 0 0,16 7 111 0 0,41 3-64 0 0,12 1-192 0 0,3-11-32 0 0,5 0-32 0 0,7 0-48 0 0,-11-14-689 0 0,-12-20-1167 0 0,-15-4-2434 0 0,-20 0-6067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33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16392 0 0,'0'0'1200'0'0,"0"0"387"0"0,0 0-626 0 0,0 0-265 0 0,33 3-154 0 0,-19-2-493 0 0,109 8 286 0 0,11-5-335 0 0,67-6 125 0 0,236 5-3123 0 0,-420-2 2616 0 0,1 0 1 0 0,0 1-1 0 0,0 0 1 0 0,-1 2-1 0 0,1 0 1 0 0,-1 1-1 0 0,0 0 1 0 0,-1 2-1 0 0,1 0 1 0 0,6 5 381 0 0,-22-12 136 0 0,-1 1 0 0 0,1-1 1 0 0,0 1-1 0 0,0-1 1 0 0,-1 1-1 0 0,1 0 0 0 0,0-1 1 0 0,-1 1-1 0 0,1 0 1 0 0,0 0-1 0 0,-1 0 0 0 0,0-1 1 0 0,1 1-1 0 0,-1 0 1 0 0,1 0-1 0 0,-1 0 0 0 0,0 0 1 0 0,1 0-1 0 0,-1 0 1 0 0,0 0-1 0 0,0 0 1 0 0,0 0-1 0 0,0 0 0 0 0,0 0 1 0 0,0 0-1 0 0,0-1 1 0 0,0 1-1 0 0,0 0 0 0 0,-1 0 1 0 0,1 0-1 0 0,0 0 1 0 0,-1 0-1 0 0,1 0-136 0 0,-1 2 290 0 0,0-1 1 0 0,0 0-1 0 0,0 0 0 0 0,0 0 0 0 0,-1 0 1 0 0,1 0-1 0 0,0-1 0 0 0,-1 1 1 0 0,0 0-1 0 0,1-1 0 0 0,-1 1 1 0 0,-1 0-291 0 0,-1 1 114 0 0,0 1 0 0 0,0 0 0 0 0,0 0 0 0 0,1 0 0 0 0,-1 0 1 0 0,1 1-1 0 0,0-1 0 0 0,0 1 0 0 0,0 0 0 0 0,1 0 1 0 0,0 0-1 0 0,0 0 0 0 0,0 0 0 0 0,-1 5-114 0 0,-2 12 78 0 0,1-1 0 0 0,1 0 0 0 0,0 2-78 0 0,-3 74 655 0 0,6 87-655 0 0,2-67-8506 0 0,-2-117-7718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33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15607 0 0,'0'0'2721'0'0,"0"0"-496"0"0,0 0-208 0 0,8-17-560 0 0,18 17-689 0 0,13 0 161 0 0,10 0-241 0 0,12 0-192 0 0,8 10-192 0 0,12-3-224 0 0,10-3-96 0 0,5-4-224 0 0,3 0-48 0 0,-3 0-768 0 0,-4-14-2034 0 0,-20 0-4001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36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38 8836 0 0,'-10'-17'-583'0'0,"10"16"902"0"0,0 0-1 0 0,-1 0 1 0 0,1 0-1 0 0,-1-1 1 0 0,1 1 0 0 0,-1 0-1 0 0,0 0 1 0 0,1 0 0 0 0,-1 0-1 0 0,0 1 1 0 0,0-1-1 0 0,0 0 1 0 0,0 0 0 0 0,1 0-1 0 0,-1 1 1 0 0,0-1 0 0 0,0 0-1 0 0,0 1 1 0 0,-1-1-1 0 0,1 1 1 0 0,0-1 0 0 0,0 1-1 0 0,0 0 1 0 0,0-1-1 0 0,0 1 1 0 0,-1 0 0 0 0,1 0-1 0 0,0 0 1 0 0,0 0 0 0 0,0 0-1 0 0,-1 0 1 0 0,1 0-1 0 0,0 0 1 0 0,0 0 0 0 0,0 1-1 0 0,0-1 1 0 0,-1 0 0 0 0,1 1-1 0 0,0-1 1 0 0,0 1-1 0 0,0-1-318 0 0,-2 2 114 0 0,0-1-1 0 0,0 1 0 0 0,0-1 0 0 0,0 1 1 0 0,0 0-1 0 0,1 0 0 0 0,-1 0 0 0 0,1 1 1 0 0,-1-1-1 0 0,1 1 0 0 0,0-1 0 0 0,0 1 1 0 0,0 0-1 0 0,0-1 0 0 0,1 1 0 0 0,-1 1-113 0 0,-24 52 631 0 0,24-51-539 0 0,-5 17 96 0 0,0 1 0 0 0,2 0 0 0 0,1 0 0 0 0,0 0-1 0 0,2 0 1 0 0,1 1 0 0 0,1 18-188 0 0,0-37 32 0 0,0-1 1 0 0,0 1-1 0 0,0-1 0 0 0,1 0 0 0 0,-1 1 0 0 0,1-1 0 0 0,0 0 1 0 0,1 1-1 0 0,-1-1 0 0 0,1 0 0 0 0,-1 0 0 0 0,1 0 0 0 0,1 0 0 0 0,0 1-31 0 0,-1-2 7 0 0,1-1 1 0 0,0 1-1 0 0,0-1 1 0 0,-1 0-1 0 0,2 0 1 0 0,-1 0-1 0 0,0 0 1 0 0,0 0-1 0 0,1-1 1 0 0,-1 0-1 0 0,0 1 1 0 0,1-1 0 0 0,0 0-1 0 0,-1-1 1 0 0,1 1-1 0 0,2 0-8 0 0,11 1 11 0 0,0-1 0 0 0,0 0 1 0 0,1-1-1 0 0,-1-1 0 0 0,0-1 0 0 0,0 0 0 0 0,0-1 0 0 0,0-1 0 0 0,0-1 0 0 0,8-3-11 0 0,19-11-3 0 0,-2-1 0 0 0,0-1 0 0 0,3-6 3 0 0,12-5-1078 0 0,18-6 1078 0 0,-58 33-1122 0 0,-13 5-6931 0 0,-4 0 743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0:58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84 14711 0 0,'0'0'2379'0'0,"0"0"-63"0"0,0 0-523 0 0,0 0-544 0 0,-20 15-212 0 0,20-15-1037 0 0,-30 24 723 0 0,-19 20-723 0 0,46-42 22 0 0,1 1 1 0 0,0-1-1 0 0,0 1 0 0 0,0 0 0 0 0,1 0 0 0 0,-1 0 0 0 0,0 0 0 0 0,1 0 0 0 0,0 0 0 0 0,0 1 0 0 0,0-1 0 0 0,0 0 0 0 0,0 1 0 0 0,1-1 0 0 0,0 0 1 0 0,-1 1-1 0 0,1-1 0 0 0,1 1 0 0 0,-1-1 0 0 0,0 0 0 0 0,1 1 0 0 0,-1-1 0 0 0,1 0 0 0 0,0 1 0 0 0,0-1 0 0 0,1 0 0 0 0,-1 0 0 0 0,1 0 0 0 0,-1 0 1 0 0,1 0-1 0 0,0 0 0 0 0,0 0 0 0 0,2 1-22 0 0,10 12 49 0 0,0-1 0 0 0,1 0 0 0 0,1-1 0 0 0,1-1 0 0 0,0 0 0 0 0,1-2 0 0 0,0 1 0 0 0,0-2 1 0 0,1-1-1 0 0,2 0-49 0 0,-56-8 274 0 0,25-2-274 0 0,0-1 0 0 0,0 0 0 0 0,0-1 0 0 0,0 0 0 0 0,1 0 0 0 0,0-1 0 0 0,-1-1 0 0 0,1 1 0 0 0,1-2 0 0 0,-1 1 0 0 0,1-1 0 0 0,-8-7 0 0 0,15 12-4 0 0,-1-1-1 0 0,1 1 0 0 0,0-1 1 0 0,-1 0-1 0 0,1 0 0 0 0,0 1 0 0 0,0-1 1 0 0,1 0-1 0 0,-1 0 0 0 0,0 0 1 0 0,0 0-1 0 0,1 0 0 0 0,0-1 0 0 0,-1 1 1 0 0,1 0-1 0 0,0 0 0 0 0,0 0 1 0 0,0 0-1 0 0,0 0 0 0 0,0 0 0 0 0,1-1 1 0 0,-1 1-1 0 0,0 0 0 0 0,1 0 1 0 0,0 0-1 0 0,-1 0 0 0 0,1 0 0 0 0,0 0 1 0 0,0 1-1 0 0,0-1 0 0 0,1 0 1 0 0,-1 0-1 0 0,0 1 0 0 0,1-1 0 0 0,-1 0 1 0 0,2 0 4 0 0,6-7-10 0 0,1 0 1 0 0,0 0 0 0 0,0 1-1 0 0,1 1 1 0 0,5-3 9 0 0,-12 7 3 0 0,9-5 0 0 0,20-13 2 0 0,0 1 0 0 0,1 1 1 0 0,1 2-1 0 0,5 0-5 0 0,-39 17 1 0 0,0-1 1 0 0,-1 0-1 0 0,1 1 0 0 0,0 0 0 0 0,0-1 1 0 0,0 1-1 0 0,0 0 0 0 0,0-1 0 0 0,0 1 1 0 0,0 0-1 0 0,0 0 0 0 0,0 0 0 0 0,0 0 1 0 0,0 0-1 0 0,1 0 0 0 0,-1 0 0 0 0,0 0 1 0 0,0 0-1 0 0,0 1 0 0 0,0-1 0 0 0,0 0 1 0 0,0 1-1 0 0,-1-1 0 0 0,1 1 1 0 0,0-1-1 0 0,0 1 0 0 0,0-1 0 0 0,0 1 1 0 0,0 0-2 0 0,0 1 10 0 0,0 0 0 0 0,0 1 1 0 0,-1-1-1 0 0,1 0 1 0 0,-1 0-1 0 0,0 1 1 0 0,0-1-1 0 0,0 0 1 0 0,0 1-1 0 0,0-1 1 0 0,0 1-11 0 0,-1 8 29 0 0,0 42 119 0 0,0-15-73 0 0,2-1-1 0 0,1 5-74 0 0,-2-41-2 0 0,0 0 0 0 0,0 0 1 0 0,0 0-1 0 0,0 0 0 0 0,0 0 1 0 0,0 0-1 0 0,0 0 0 0 0,0 0 1 0 0,1 0-1 0 0,-1 0 0 0 0,0-1 1 0 0,0 1-1 0 0,1 0 0 0 0,-1 0 1 0 0,1 0-1 0 0,-1 0 1 0 0,1 0-1 0 0,-1 0 0 0 0,1-1 1 0 0,0 1-1 0 0,-1 0 0 0 0,1 0 1 0 0,0-1-1 0 0,-1 1 0 0 0,1 0 1 0 0,0-1-1 0 0,0 1 0 0 0,0-1 1 0 0,0 1-1 0 0,0-1 0 0 0,0 0 1 0 0,-1 1-1 0 0,1-1 1 0 0,0 0-1 0 0,0 0 0 0 0,0 1 1 0 0,0-1-1 0 0,0 0 0 0 0,0 0 1 0 0,0 0-1 0 0,0 0 0 0 0,0 0 1 0 0,0 0-1 0 0,0-1 0 0 0,0 1 1 0 0,0 0-1 0 0,0 0 2 0 0,2-1 2 0 0,0-1-1 0 0,0 1 1 0 0,-1-1-1 0 0,1 1 1 0 0,0-1-1 0 0,-1 0 1 0 0,1 0-1 0 0,-1 0 1 0 0,0 0-1 0 0,0-1 1 0 0,0 1-1 0 0,0 0 1 0 0,0-1 0 0 0,1-1-2 0 0,6-15 15 0 0,0-2 0 0 0,-1 1 0 0 0,-1-1 0 0 0,-1 0 0 0 0,-1-1 0 0 0,1-12-15 0 0,1-2 454 0 0,11-30-454 0 0,-11 55 200 0 0,-1 19-140 0 0,3 28-62 0 0,-8-27 59 0 0,3 3-46 0 0,-1 0 0 0 0,2 1 1 0 0,0-1-1 0 0,0-1 0 0 0,1 1 1 0 0,0-1-1 0 0,1 0 0 0 0,6 7-11 0 0,-11-15-1 0 0,1 1 0 0 0,0-1 0 0 0,0 0 0 0 0,0 0 0 0 0,0-1 0 0 0,0 1-1 0 0,1-1 1 0 0,-1 1 0 0 0,1-1 0 0 0,0 0 0 0 0,-1 0 0 0 0,1-1 0 0 0,0 1-1 0 0,0-1 1 0 0,0 0 0 0 0,0 0 0 0 0,0 0 0 0 0,1 0 0 0 0,-1-1 0 0 0,0 0-1 0 0,0 1 1 0 0,1-2 0 0 0,-1 1 0 0 0,0 0 0 0 0,0-1 0 0 0,0 0-1 0 0,0 0 1 0 0,2-1 1 0 0,-2 0 2 0 0,0 0-1 0 0,-1 0 1 0 0,1 0-1 0 0,-1-1 1 0 0,0 1-1 0 0,0-1 1 0 0,0 0-1 0 0,0 0 1 0 0,0 0-1 0 0,-1-1 1 0 0,1 1-1 0 0,-1 0 1 0 0,0-1-1 0 0,0 0 1 0 0,0 1-1 0 0,0-1 1 0 0,-1 0-1 0 0,0 0 1 0 0,1 0-1 0 0,-2 0 1 0 0,2-2-2 0 0,2-15 14 0 0,0 0-1 0 0,-2 0 1 0 0,1-11-14 0 0,-3 29 2 0 0,1-87 91 0 0,-1 88 14 0 0,0 10-30 0 0,0 24-87 0 0,2 0 0 0 0,2 0 0 0 0,1-1 0 0 0,1 1 0 0 0,6 15 10 0 0,-7-29-833 0 0,2-1 1 0 0,0 0 0 0 0,8 13 832 0 0,2-5-3815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36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17544 0 0,'0'0'2465'0'0,"0"0"-672"0"0,0 0-705 0 0,0 0-271 0 0,0 0-225 0 0,-8 231-224 0 0,8-173-304 0 0,8 1-32 0 0,11-7-304 0 0,8-11-1248 0 0,-4-10-2690 0 0,-4-7-5011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39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2 327 14631 0 0,'0'1'161'0'0,"-1"0"-54"0"0,1 0 0 0 0,0 1 0 0 0,0-1 1 0 0,0 0-1 0 0,0 0 0 0 0,0 1 0 0 0,0-1 0 0 0,0 0 1 0 0,0 0-1 0 0,0 1 0 0 0,0-1 0 0 0,1 0 0 0 0,-1 0 1 0 0,0 0-1 0 0,1 1 0 0 0,-1-1 0 0 0,1 0 0 0 0,-1 0 1 0 0,1 0-1 0 0,0 0 0 0 0,0 0 0 0 0,-1 0 0 0 0,1 0 1 0 0,0 0-1 0 0,0 0 0 0 0,0-1 0 0 0,0 1 0 0 0,0 0 1 0 0,0 0-1 0 0,0-1 0 0 0,0 1 0 0 0,0-1 0 0 0,0 1 1 0 0,1-1-1 0 0,-1 1 0 0 0,0-1 0 0 0,0 0 0 0 0,0 1 1 0 0,1-1-1 0 0,-1 0 0 0 0,0 0 0 0 0,1 0-107 0 0,63 15 867 0 0,2-3-1 0 0,0-2 1 0 0,41-2-867 0 0,210-1 998 0 0,-273-8-869 0 0,150 2 170 0 0,734-18 749 0 0,0-65 19 0 0,2-33-984 0 0,673-65-179 0 0,-1274 161-37 0 0,-117 15-2129 0 0,-200 7 346 0 0,-21 3 1270 0 0,-10 1 359 0 0,0-1-1 0 0,0-1 1 0 0,-1-1-1 0 0,1 0 1 0 0,-1-1-1 0 0,1-1 1 0 0,-8-1 287 0 0,-9 2-522 0 0,-31 2-2818 0 0,-27-2 3340 0 0,20-3-4682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39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 16728 0 0,'0'0'1371'0'0,"0"0"-184"0"0,0 0-80 0 0,0 0 275 0 0,21 0-261 0 0,354 20 888 0 0,-345-20-1985 0 0,-20-1-11 0 0,-1 1-1 0 0,0 0 1 0 0,0 1 0 0 0,0-1 0 0 0,0 2-1 0 0,0-1 1 0 0,0 2 0 0 0,0-1-1 0 0,1 1-12 0 0,-9-2 5 0 0,1-1 0 0 0,-1 1 0 0 0,0 0 0 0 0,0-1 0 0 0,0 1 0 0 0,0 0 0 0 0,0-1 0 0 0,0 1 0 0 0,-1 0 0 0 0,1 0 0 0 0,0 0 0 0 0,0 0 0 0 0,0 0-1 0 0,-1 0 1 0 0,1 0 0 0 0,-1 0 0 0 0,1 0 0 0 0,-1 0 0 0 0,1 0 0 0 0,-1 1 0 0 0,1-1 0 0 0,-1 0 0 0 0,0 0 0 0 0,0 0 0 0 0,0 1 0 0 0,1-1 0 0 0,-1 0-1 0 0,-1 0 1 0 0,1 0 0 0 0,0 1 0 0 0,0-1 0 0 0,0 0 0 0 0,0 0 0 0 0,-1 1-5 0 0,0 2 30 0 0,-1-1 0 0 0,1 1 0 0 0,-1-1 0 0 0,0 1 0 0 0,0-1 0 0 0,0 0 0 0 0,0 0 1 0 0,-1 0-1 0 0,1-1 0 0 0,-1 1 0 0 0,0 0 0 0 0,-1 0-30 0 0,-35 25 300 0 0,-1-2 1 0 0,-2-2 0 0 0,-42 18-301 0 0,-13 8 360 0 0,59-30-693 0 0,-8 5 1323 0 0,-24 18-990 0 0,18-1-1325 0 0,43-34 158 0 0,0 1 0 0 0,1 1 0 0 0,0 0 0 0 0,0 2 1167 0 0,-6 13-10693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42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0 411 14086 0 0,'0'-12'1494'0'0,"1"1"-1"0"0,1-1 0 0 0,-1 1 0 0 0,3-7-1493 0 0,18-44 2509 0 0,-2 20-2260 0 0,22-32-249 0 0,-8 16 674 0 0,-12 19-82 0 0,19-25-592 0 0,-34 57 97 0 0,-4 18 57 0 0,-3 10-81 0 0,6 193 277 0 0,-3-179-374 0 0,1 0-1 0 0,2 0 1 0 0,2-1 0 0 0,1 0-1 0 0,3 6 25 0 0,-7-27-193 0 0,1 0 0 0 0,0 0 0 0 0,1-1 0 0 0,0 0 0 0 0,0 0 0 0 0,7 6 193 0 0,-9-12-748 0 0,0-1 0 0 0,0 0-1 0 0,1 0 1 0 0,-1 0 0 0 0,1-1-1 0 0,0 1 1 0 0,0-2 0 0 0,4 3 748 0 0,38 11-11376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42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81 180 13142 0 0,'0'0'1539'0'0,"0"0"-581"0"0,0 0 59 0 0,1 6 186 0 0,5 64 3050 0 0,-2 45-4253 0 0,-4-88 350 0 0,-2 0 0 0 0,-1 0 0 0 0,-1 0 0 0 0,-1 0 0 0 0,-8 24-350 0 0,2-17 292 0 0,2-5-4 0 0,-1-1 1 0 0,-2 1-1 0 0,-5 8-288 0 0,16-35 30 0 0,-2-39-23 0 0,2-1 1 0 0,3-30-8 0 0,0-2-5 0 0,-2-89-11 0 0,0 155 22 0 0,0 1-1 0 0,0-1 0 0 0,0 1 1 0 0,0 0-1 0 0,1-1 0 0 0,0 1 0 0 0,0 0 1 0 0,0-1-1 0 0,0 1 0 0 0,1-2-5 0 0,-1 3 5 0 0,0 1 0 0 0,0-1 0 0 0,1 1 0 0 0,-1-1 0 0 0,0 1 0 0 0,1 0 0 0 0,-1 0 0 0 0,1-1 0 0 0,0 1 0 0 0,-1 0 0 0 0,1 0 0 0 0,0 1 0 0 0,-1-1 0 0 0,1 0 0 0 0,0 1 0 0 0,0-1 0 0 0,0 1 0 0 0,0-1 0 0 0,0 1 0 0 0,1 0-5 0 0,9-2 29 0 0,1 2 0 0 0,0-1 0 0 0,0 2 1 0 0,-1 0-1 0 0,1 0 0 0 0,0 1 1 0 0,-1 1-1 0 0,1 0 0 0 0,-1 0 1 0 0,0 1-1 0 0,0 1-29 0 0,27 12 46 0 0,-1 2-1 0 0,24 17-45 0 0,-34-19 3 0 0,35 21 9 0 0,-2 2 1 0 0,-2 4 0 0 0,-1 2-1 0 0,32 35-12 0 0,-89-79 9 0 0,1 0 0 0 0,0-1 0 0 0,-1 1 0 0 0,1 0 0 0 0,0-1-1 0 0,0 1 1 0 0,0-1 0 0 0,0 0 0 0 0,0 0 0 0 0,3 1-9 0 0,2-7 49 0 0,-5-15 5 0 0,-2-24 31 0 0,5-178 186 0 0,-2 181-323 0 0,2 0-1 0 0,2 0 1 0 0,2 0 0 0 0,6-14 52 0 0,-11 41-55 0 0,1 0 0 0 0,1 0 0 0 0,0 1-1 0 0,1 0 1 0 0,7-10 55 0 0,-10 18-229 0 0,0-1 0 0 0,1 1 0 0 0,0 0 0 0 0,0 0 0 0 0,0 0 0 0 0,1 0 229 0 0,-3 2-554 0 0,1 1 1 0 0,1-1-1 0 0,-1 1 0 0 0,0 0 0 0 0,0 0 0 0 0,1 0 0 0 0,-1 0 0 0 0,1 1 0 0 0,1 0 554 0 0,18-1-10354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52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35 248 14663 0 0,'0'0'821'0'0,"0"0"551"0"0,-8 9 695 0 0,1-3-1584 0 0,5-4-318 0 0,-1 0 0 0 0,1 0 0 0 0,0 0-1 0 0,0 0 1 0 0,1 0 0 0 0,-1 0-1 0 0,0 1 1 0 0,1-1 0 0 0,-2 3-165 0 0,3-5 24 0 0,0 1 1 0 0,0-1-1 0 0,0 0 0 0 0,0 1 1 0 0,0-1-1 0 0,0 0 1 0 0,0 1-1 0 0,0-1 0 0 0,0 0 1 0 0,0 1-1 0 0,0-1 1 0 0,0 0-1 0 0,1 1 0 0 0,-1-1 1 0 0,0 0-1 0 0,0 0 1 0 0,0 1-1 0 0,0-1 0 0 0,1 0 1 0 0,-1 1-1 0 0,0-1 1 0 0,0 0-1 0 0,0 0 0 0 0,1 1 1 0 0,-1-1-1 0 0,0 0 1 0 0,0 0-1 0 0,1 0 0 0 0,-1 1 1 0 0,0-1-1 0 0,1 0 1 0 0,-1 0-1 0 0,0 0-24 0 0,25 4 882 0 0,117-11 2656 0 0,133-23-3538 0 0,-126 11 362 0 0,804-63 176 0 0,4 34-237 0 0,-590 32-193 0 0,1177-12 271 0 0,-1494 30-770 0 0,1 2 0 0 0,35 9 391 0 0,-86-13-93 0 0,1 0-1 0 0,-1 0 1 0 0,1 0-1 0 0,-1 1 1 0 0,1-1-1 0 0,-1 0 1 0 0,1 0 0 0 0,-1 0-1 0 0,1 0 1 0 0,-1 0-1 0 0,1 0 1 0 0,-1 0-1 0 0,1 0 1 0 0,-1-1-1 0 0,1 1 1 0 0,-1 0-1 0 0,1 0 1 0 0,-1 0-1 0 0,1 0 1 0 0,-1-1-1 0 0,1 1 1 0 0,-1 0-1 0 0,0 0 1 0 0,1-1-1 0 0,-1 1 1 0 0,1 0-1 0 0,-1-1 1 0 0,0 1-1 0 0,1 0 1 0 0,-1-1 0 0 0,0 1-1 0 0,1-1 1 0 0,-1 1-1 0 0,0-1 1 0 0,0 1-1 0 0,0 0 1 0 0,1-1-1 0 0,-1 1 1 0 0,0-1-1 0 0,0 1 1 0 0,0-1-1 0 0,0 1 1 0 0,0-1-1 0 0,0 0 94 0 0,-4-23-3423 0 0,3 19 2886 0 0,-18-44-5492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51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13318 0 0,'0'0'1329'0'0,"0"6"178"0"0,4 98 2720 0 0,5 4-4227 0 0,3 67 1488 0 0,-3 395-373 0 0,-9-560-1360 0 0,1 24 81 0 0,-1-33 54 0 0,0-1 1 0 0,0 1-1 0 0,1 0 1 0 0,-1 0-1 0 0,0-1 1 0 0,0 1-1 0 0,0 0 1 0 0,0 0-1 0 0,1-1 1 0 0,-1 1-1 0 0,0 0 1 0 0,1-1-1 0 0,-1 1 0 0 0,0 0 1 0 0,1-1-1 0 0,-1 1 1 0 0,1 0-1 0 0,-1-1 1 0 0,1 1-1 0 0,-1-1 1 0 0,1 1-1 0 0,0-1 1 0 0,-1 1-1 0 0,1-1 1 0 0,-1 0-1 0 0,1 1 1 0 0,0-1-1 0 0,0 0 1 0 0,-1 1-1 0 0,1-1 0 0 0,0 0 110 0 0,-1 0-83 0 0,0 0-1 0 0,1 0 0 0 0,-1 0 1 0 0,0 0-1 0 0,0 0 0 0 0,1-1 0 0 0,-1 1 1 0 0,0 0-1 0 0,0 0 0 0 0,1 0 1 0 0,-1 0-1 0 0,0 0 0 0 0,0-1 0 0 0,0 1 1 0 0,0 0-1 0 0,1 0 0 0 0,-1-1 0 0 0,0 1 1 0 0,0 0-1 0 0,0 0 0 0 0,0 0 1 0 0,0-1-1 0 0,0 1 0 0 0,0 0 0 0 0,1-1 1 0 0,-1 1-1 0 0,0 0 0 0 0,0 0 1 0 0,0-1-1 0 0,0 1 0 0 0,0 0 0 0 0,0 0 1 0 0,0-1-1 0 0,0 1 0 0 0,-1 0 1 0 0,1 0-1 0 0,0-1 0 0 0,0 1 0 0 0,0 0 1 0 0,0 0-1 0 0,0-1 0 0 0,0 1 84 0 0,0-49-5416 0 0,0-20-3582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52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 9060 0 0,'0'0'648'0'0,"0"0"886"0"0,0 0 539 0 0,43-5 11 0 0,144-16-387 0 0,-124 16-23 0 0,61 4-1674 0 0,-63 2 441 0 0,1207-18 1694 0 0,547-4-108 0 0,-1478 21-2080 0 0,1128 55 185 0 0,-1364-49-125 0 0,-34-2-19 0 0,134 7-89 0 0,-1 8 0 0 0,42 17 101 0 0,-174-18-112 0 0,-11-3 27 0 0,-21-12 215 0 0,15-13-104 0 0,-40 8-40 0 0,0-1-1 0 0,0 1 1 0 0,0 1 0 0 0,5 0 14 0 0,2 1-9 0 0,-9-1-15 0 0,-1 1 1 0 0,1 0-1 0 0,0 0 0 0 0,-1 1 1 0 0,1 0-1 0 0,-1 1 0 0 0,1 0 1 0 0,-1 0-1 0 0,0 1 0 0 0,4 1 24 0 0,3 4-29 0 0,1-1-1 0 0,0 0 0 0 0,0-1 1 0 0,0-1-1 0 0,1-1 0 0 0,0 0 1 0 0,0-1-1 0 0,0-1 1 0 0,0-1-1 0 0,6 0 30 0 0,-22 1 17 0 0,0 0-1 0 0,-1 0 1 0 0,1 0 0 0 0,0 0-1 0 0,-1 0 1 0 0,0 0 0 0 0,1 0-1 0 0,-1 0 1 0 0,0 0 0 0 0,0 0-1 0 0,0 0 1 0 0,0 0 0 0 0,0 0-1 0 0,-1 2-16 0 0,1 2 74 0 0,-18 330 1828 0 0,2-90-1496 0 0,11 354 455 0 0,5-393-663 0 0,6 7 20 0 0,10 0-1 0 0,8-1 1 0 0,35 127-218 0 0,-14-143 236 0 0,10 54-240 0 0,-54-247 63 0 0,0 16-781 0 0,-2-19 626 0 0,0-1-1 0 0,1 1 0 0 0,-1-1 0 0 0,0 1 0 0 0,1-1 0 0 0,-1 1 0 0 0,0-1 0 0 0,0 1 1 0 0,1-1-1 0 0,-1 1 0 0 0,0-1 0 0 0,0 0 0 0 0,0 0 0 0 0,0 1 0 0 0,1-1 0 0 0,-1 0 1 0 0,0 0-1 0 0,0 0 0 0 0,0 0 0 0 0,0 0 0 0 0,0 0 0 0 0,0 0 0 0 0,1 0 0 0 0,-2 0 97 0 0,-42-5-3465 0 0,-21-18-2647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53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12726 0 0,'0'0'2241'0'0,"0"0"-128"0"0,0 0-48 0 0,19 131-448 0 0,-4-69-161 0 0,-4 7-47 0 0,-3 3-913 0 0,0-3-192 0 0,-4-18-272 0 0,-1-9 0 0 0,1-15-256 0 0,-4-13-624 0 0,0-14-1057 0 0,0 0-1201 0 0,-15-21-2288 0 0,-23-30-3090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53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14791 0 0,'0'0'1358'0'0,"0"0"194"0"0,42-3-204 0 0,137-8-294 0 0,-143 8-468 0 0,1 2 0 0 0,-1 1 0 0 0,10 3-586 0 0,-41-3 41 0 0,-1 1 0 0 0,1-1 0 0 0,0 1 0 0 0,0 0 0 0 0,-1 1 0 0 0,1-1 0 0 0,-1 1 0 0 0,1 0 1 0 0,-1 0-1 0 0,0 0 0 0 0,0 1 0 0 0,0-1 0 0 0,0 1 0 0 0,0 0 0 0 0,0 0 0 0 0,-1 0 0 0 0,2 3-41 0 0,-2-3 41 0 0,-1 1 0 0 0,0-1 0 0 0,0 1 0 0 0,-1 0 0 0 0,1 0 0 0 0,-1 0 0 0 0,1-1 0 0 0,-1 1 0 0 0,-1 1 0 0 0,1-1 0 0 0,0 0 0 0 0,-1 0 0 0 0,0 0 0 0 0,0 0 0 0 0,0 0 0 0 0,-1 0 0 0 0,1 0 0 0 0,-1 0 0 0 0,0 0 0 0 0,-1 3-41 0 0,0-1 36 0 0,0-1 0 0 0,-1 1 0 0 0,0-1 0 0 0,0 0 0 0 0,0 0 0 0 0,0 0 0 0 0,-1-1 0 0 0,0 1 0 0 0,0-1 0 0 0,0 0 0 0 0,0 0 0 0 0,-1 0 0 0 0,1-1 0 0 0,-2 1-36 0 0,-16 11 69 0 0,-2 0 1 0 0,-13 4-70 0 0,10-4 61 0 0,-31 14 0 0 0,40-21-80 0 0,0 1 0 0 0,1 0-1 0 0,0 2 1 0 0,-4 3 19 0 0,20-14-110 0 0,0 1 1 0 0,1-1-1 0 0,-1 1 0 0 0,0-1 0 0 0,0 1 1 0 0,1 0-1 0 0,-1-1 0 0 0,0 1 1 0 0,1 0-1 0 0,-1 0 0 0 0,1 0 1 0 0,-1-1-1 0 0,1 1 0 0 0,-1 0 0 0 0,1 0 1 0 0,-1 0-1 0 0,1 0 0 0 0,0 0 1 0 0,0 0-1 0 0,-1 0 0 0 0,1 0 0 0 0,0 0 1 0 0,0 0-1 0 0,0 0 110 0 0,1 0-275 0 0,-1 0-1 0 0,1 0 1 0 0,0 0-1 0 0,-1 0 1 0 0,1 0-1 0 0,0 0 1 0 0,0 0-1 0 0,0-1 1 0 0,-1 1-1 0 0,1 0 1 0 0,0 0-1 0 0,0-1 1 0 0,0 1-1 0 0,0-1 1 0 0,0 1-1 0 0,0-1 1 0 0,1 0-1 0 0,-1 1 1 0 0,0-1-1 0 0,0 0 1 0 0,0 0-1 0 0,0 1 1 0 0,0-1 275 0 0,38 6-5766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7:42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0 430 13126 0 0,'4'116'3338'0'0,"12"56"-322"0"0,-5-51-1398 0 0,-10-79-1156 0 0,-1-31-255 0 0,0 0 1 0 0,0 0 0 0 0,1 0-1 0 0,1 0 1 0 0,0 0 0 0 0,0 0-1 0 0,3 6-207 0 0,-5-16 7 0 0,1 0 0 0 0,0 0-1 0 0,0 0 1 0 0,-1 0 0 0 0,1 0 0 0 0,0 0-1 0 0,0 0 1 0 0,0-1 0 0 0,0 1 0 0 0,0 0-1 0 0,0-1 1 0 0,0 1 0 0 0,0-1-1 0 0,0 1 1 0 0,0-1 0 0 0,1 1 0 0 0,-1-1-1 0 0,0 0 1 0 0,0 1 0 0 0,0-1 0 0 0,1 0-1 0 0,-1 0 1 0 0,0 0 0 0 0,0 0 0 0 0,0 0-1 0 0,1 0 1 0 0,-1 0-7 0 0,2 0 8 0 0,0-1-1 0 0,0 1 1 0 0,1-1 0 0 0,-1 0 0 0 0,0 0-1 0 0,0 0 1 0 0,0 0 0 0 0,0 0 0 0 0,-1-1-1 0 0,1 0 1 0 0,2 0-8 0 0,14-15 111 0 0,-1-1-1 0 0,0 0 1 0 0,12-17-111 0 0,2-2 108 0 0,119-133 229 0 0,169-181 220 0 0,-261 292-387 0 0,2 2 0 0 0,3 3 0 0 0,34-20-170 0 0,-76 60 16 0 0,0 2 0 0 0,0 1 1 0 0,3 0-17 0 0,-15 6 23 0 0,-8 4 25 0 0,-1 0 1 0 0,1 0 0 0 0,-1 0 0 0 0,1 0 0 0 0,-1 0 0 0 0,0-1 0 0 0,0 1 0 0 0,0 0 0 0 0,0-1-1 0 0,0 1 1 0 0,0-1 0 0 0,0 0-49 0 0,6-7-1480 0 0,1 2-5614 0 0,-8 7-1518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1:00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28 6259 0 0,'0'0'2724'0'0,"0"-4"-179"0"0,-2-19 1924 0 0,2 22-2725 0 0,0 17 735 0 0,2 15-2066 0 0,2 0 0 0 0,1 0 0 0 0,1 0 0 0 0,3 4-413 0 0,6 26 119 0 0,80 422 122 0 0,-91-468-180 0 0,1-15 159 0 0,1-24 208 0 0,-1-121-38 0 0,-8-27-390 0 0,2 94 10 0 0,1 61 8 0 0,-1 0 1 0 0,0 1-1 0 0,-1-1 0 0 0,-1 0 0 0 0,0 1 0 0 0,-2 0 0 0 0,0 0 0 0 0,0 0 1 0 0,-1 0-1 0 0,-2-1-18 0 0,7 15 16 0 0,0 1 1 0 0,0-1-1 0 0,0 0 1 0 0,-1 0-1 0 0,1 1 1 0 0,0-1-1 0 0,-1 1 1 0 0,1-1-1 0 0,-1 1 1 0 0,0 0 0 0 0,1 0-1 0 0,-1-1 1 0 0,0 1-1 0 0,0 0 1 0 0,0 0-1 0 0,1 1 1 0 0,-1-1-1 0 0,0 0 1 0 0,0 1-1 0 0,0-1 1 0 0,-1 1-1 0 0,1 0 1 0 0,0-1-1 0 0,0 1 1 0 0,0 0-1 0 0,-2 1-16 0 0,3-1-24 0 0,0 1-1 0 0,0-1 0 0 0,0 1 1 0 0,1-1-1 0 0,-1 1 0 0 0,0 0 1 0 0,0-1-1 0 0,1 1 0 0 0,-1 0 1 0 0,0 0-1 0 0,1 0 0 0 0,-1 0 1 0 0,0 0-1 0 0,1 0 0 0 0,0-1 1 0 0,-1 1-1 0 0,1 0 0 0 0,-1 0 1 0 0,1 1-1 0 0,0-1 0 0 0,0 0 1 0 0,0 0-1 0 0,-1 0 25 0 0,-5 33-1317 0 0,5-24 344 0 0,-7 37-3698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54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1 516 16247 0 0,'0'0'2049'0'0,"0"0"-304"0"0,0-31-307 0 0,1-105-323 0 0,1 105-896 0 0,1-1-1 0 0,1 1 0 0 0,2 0 0 0 0,1 0 0 0 0,1 0 1 0 0,3-2-219 0 0,4-15 168 0 0,-13 38-195 0 0,0 2 154 0 0,0 0 0 0 0,1 0-1 0 0,0 0 1 0 0,0 0 0 0 0,4-5-127 0 0,-6 12 26 0 0,-1-1-1 0 0,1 1 1 0 0,0 0 0 0 0,-1 0-1 0 0,1 0 1 0 0,0 0 0 0 0,0 0-1 0 0,0 1 1 0 0,0-1-1 0 0,0 0 1 0 0,0 0 0 0 0,0 0-1 0 0,0 1 1 0 0,0-1 0 0 0,0 1-1 0 0,0-1 1 0 0,0 1 0 0 0,0-1-1 0 0,1 1 1 0 0,-1-1 0 0 0,0 1-1 0 0,0 0 1 0 0,1 0 0 0 0,-1 0-1 0 0,0 0 1 0 0,0 0 0 0 0,1 0-1 0 0,-1 0 1 0 0,0 0 0 0 0,0 0-1 0 0,1 1 1 0 0,-1-1 0 0 0,0 0-1 0 0,0 1 1 0 0,0-1-1 0 0,0 1 1 0 0,1-1 0 0 0,-1 1-1 0 0,0 0 1 0 0,1 0-26 0 0,4 5 20 0 0,0 0 1 0 0,-1 0-1 0 0,0 1 0 0 0,0-1 0 0 0,0 1 1 0 0,0 0-1 0 0,-1 1 0 0 0,0-1 0 0 0,-1 1 1 0 0,0-1-1 0 0,0 1 0 0 0,0 4-20 0 0,8 14 43 0 0,11 31 108 0 0,-3 0 1 0 0,12 60-152 0 0,15 119-271 0 0,-43-225-4346 0 0,-3-28-1310 0 0,0 13 6004 0 0,0-38-6429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54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0 308 11765 0 0,'0'0'1721'0'0,"0"0"-454"0"0,0 0-279 0 0,35-7-196 0 0,118-23-285 0 0,-61 12-347 0 0,-1-4-1 0 0,6-5-159 0 0,-72 18-341 0 0,1-1-1 0 0,-2-1 0 0 0,1-1 0 0 0,-1-1 1 0 0,-1-1-1 0 0,-1-1 0 0 0,0-2 0 0 0,9-8 342 0 0,-27 22-25 0 0,-2 1 0 0 0,1-1 0 0 0,0 0-1 0 0,0 0 1 0 0,-1-1 0 0 0,0 1-1 0 0,1 0 1 0 0,-1-1 0 0 0,-1 1 0 0 0,2-4 25 0 0,2-24 1864 0 0,-5 31-1799 0 0,0-1-1 0 0,-1 1 1 0 0,1-1 0 0 0,0 1 0 0 0,-1-1-1 0 0,1 1 1 0 0,0-1 0 0 0,-1 1 0 0 0,1-1-1 0 0,0 1 1 0 0,-1 0 0 0 0,1-1 0 0 0,-1 1 0 0 0,1 0-1 0 0,-1-1 1 0 0,1 1 0 0 0,-1 0 0 0 0,1 0-1 0 0,-1 0 1 0 0,1-1 0 0 0,-1 1 0 0 0,1 0-1 0 0,-1 0 1 0 0,1 0 0 0 0,-1 0 0 0 0,1 0 0 0 0,-1 0-1 0 0,0 0 1 0 0,1 0 0 0 0,-1 0 0 0 0,1 0-65 0 0,-25 0 731 0 0,18 1-325 0 0,0-1-204 0 0,0 1 0 0 0,0 1 0 0 0,0-1 0 0 0,0 1 0 0 0,1 0-1 0 0,-1 1 1 0 0,1 0 0 0 0,-1 0 0 0 0,1 0 0 0 0,0 1 0 0 0,0-1 0 0 0,0 1-1 0 0,1 1 1 0 0,0-1 0 0 0,-1 1 0 0 0,1 0 0 0 0,1 1 0 0 0,-4 4-202 0 0,-2 2 205 0 0,1 0 1 0 0,1 1-1 0 0,0 0 1 0 0,1 0-1 0 0,0 1 0 0 0,1 0 1 0 0,0 1-1 0 0,0 2-205 0 0,2 3 128 0 0,1 0 0 0 0,1 0-1 0 0,0 1 1 0 0,2-1-1 0 0,1 16-127 0 0,-1-2 80 0 0,0-23-55 0 0,1-1-1 0 0,0 0 1 0 0,0 0 0 0 0,1 1-1 0 0,1-1 1 0 0,-1 0-1 0 0,2-1 1 0 0,-1 1 0 0 0,1 0-1 0 0,1-1 1 0 0,0 0 0 0 0,0 0-1 0 0,1-1 1 0 0,0 1 0 0 0,0-1-1 0 0,4 3-24 0 0,0-1 3 0 0,1 0 1 0 0,0-1-1 0 0,0 0 0 0 0,1-1 0 0 0,0 0 0 0 0,1-1 1 0 0,0 0-1 0 0,0-1 0 0 0,0 0 0 0 0,1-2 0 0 0,7 3-3 0 0,2-2-11 0 0,-1-1-1 0 0,1-1 1 0 0,0-1-1 0 0,0-1 1 0 0,0-1-1 0 0,13-1 12 0 0,-33 0-116 0 0,1 1-1 0 0,-1-1 1 0 0,1 0 0 0 0,-1 0-1 0 0,0 0 1 0 0,1 0 0 0 0,-1-1-1 0 0,0 1 1 0 0,0-1 0 0 0,0 0-1 0 0,0 0 1 0 0,0 0 0 0 0,0 0-1 0 0,-1 0 1 0 0,1-1 0 0 0,-1 1-1 0 0,1-1 117 0 0,4-6-1198 0 0,-1 1-1 0 0,0-1 0 0 0,0 0 0 0 0,-1-1 0 0 0,1-2 1199 0 0,9-19-5984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54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12646 0 0,'0'0'144'0'0,"0"0"-448"0"0,0 0-913 0 0,0 0-2288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55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14263 0 0,'0'0'2297'0'0,"0"0"114"0"0,0 0-500 0 0,0 0-703 0 0,0 0-568 0 0,10-1-101 0 0,39-4 550 0 0,31 2-1089 0 0,-61 3 56 0 0,-1 1 1 0 0,1 1-1 0 0,0 0 1 0 0,-1 1-1 0 0,0 1 1 0 0,9 4-57 0 0,-25-8 4 0 0,1 1 0 0 0,-1 0 0 0 0,0 0 0 0 0,0 0 0 0 0,0 1 0 0 0,0-1 0 0 0,0 0 0 0 0,0 1 0 0 0,0-1 0 0 0,0 1 0 0 0,-1 0 0 0 0,1-1 0 0 0,0 1 0 0 0,-1 0 0 0 0,0 0 0 0 0,1 0 0 0 0,-1 0 0 0 0,0 0 0 0 0,0 1 0 0 0,0-1 0 0 0,0 0 1 0 0,-1 0-1 0 0,1 1 0 0 0,-1-1 0 0 0,1 0 0 0 0,-1 1 0 0 0,0-1 0 0 0,0 1 0 0 0,0-1 0 0 0,0 0 0 0 0,0 1 0 0 0,0 0-4 0 0,-1 2 16 0 0,0 0 1 0 0,0 0-1 0 0,-1 0 1 0 0,0 1 0 0 0,0-2-1 0 0,0 1 1 0 0,0 0-1 0 0,-1 0 1 0 0,1-1-1 0 0,-1 1 1 0 0,0-1-1 0 0,-1 0 1 0 0,-1 2-17 0 0,-20 21-100 0 0,16-16-206 0 0,1-2 0 0 0,-1 1-1 0 0,-1-2 1 0 0,0 1 0 0 0,0-1-1 0 0,-1 0 1 0 0,-11 5 306 0 0,21-13-3060 0 0,1-3-2478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55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0 16808 0 0,'0'0'1398'0'0,"0"0"130"0"0,0 0-284 0 0,-9 37-161 0 0,-24 119-240 0 0,29-136-662 0 0,1 1 0 0 0,0 0 0 0 0,2 0 0 0 0,0-1 0 0 0,2 1 0 0 0,0 3-181 0 0,2 10 256 0 0,-3-29-221 0 0,0 1 0 0 0,1 0 0 0 0,0-1 0 0 0,0 1 0 0 0,0-1 0 0 0,1 0 0 0 0,0 1 0 0 0,0-1 0 0 0,0 0 0 0 0,1 0 0 0 0,0 0 0 0 0,0-1 0 0 0,0 1 1 0 0,0-1-1 0 0,1 1 0 0 0,-1-1 0 0 0,1 0 0 0 0,0 0 0 0 0,1-1 0 0 0,1 3-35 0 0,2-2 23 0 0,0 1-1 0 0,0-1 1 0 0,0 0 0 0 0,1-1-1 0 0,0 1 1 0 0,-1-2 0 0 0,1 1 0 0 0,0-1-1 0 0,0-1 1 0 0,0 0 0 0 0,0 0 0 0 0,3-1-23 0 0,231 0 117 0 0,-210-7-559 0 0,-32 7 326 0 0,-1 0 1 0 0,1 0 0 0 0,-1-1-1 0 0,1 1 1 0 0,0 0-1 0 0,-1 0 1 0 0,1-1 0 0 0,-1 1-1 0 0,1 0 1 0 0,-1-1 0 0 0,1 1-1 0 0,-1 0 1 0 0,1-1-1 0 0,-1 1 1 0 0,1-1 0 0 0,-1 1-1 0 0,0-1 1 0 0,1 1 0 0 0,-1-1-1 0 0,0 1 1 0 0,1-1 0 0 0,-1 1-1 0 0,0-1 1 0 0,0 1-1 0 0,1-1 1 0 0,-1 0 0 0 0,0 1-1 0 0,0-1 1 0 0,0 1 0 0 0,0-1-1 0 0,0 0 1 0 0,0 1-1 0 0,0-1 1 0 0,0 1 0 0 0,0-1-1 0 0,0 0 1 0 0,0 1 0 0 0,0-1-1 0 0,0 0 1 0 0,-1 1-1 0 0,1-1 1 0 0,0 1 0 0 0,0-1-1 0 0,-1 1 1 0 0,1-1 0 0 0,0 1-1 0 0,-1-1 1 0 0,1 1-1 0 0,-1-1 1 0 0,1 1 0 0 0,0-1-1 0 0,-1 1 1 0 0,1 0 0 0 0,-1-1 115 0 0,-18-10-5699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55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1 362 16680 0 0,'0'0'2161'0'0,"0"0"-1361"0"0,0 0 497 0 0,0 0-1 0 0,256-7-624 0 0,-157 4-575 0 0,1-4-49 0 0,-13-3-64 0 0,-6-11-545 0 0,-20 0-1520 0 0,-23 1-1424 0 0,-15-15-2306 0 0</inkml:trace>
  <inkml:trace contextRef="#ctx0" brushRef="#br0" timeOffset="1">306 1 18168 0 0,'0'0'-80'0'0,"0"0"224"0"0,0 0 16 0 0,0 0-64 0 0,287 89-64 0 0,-176-71-208 0 0,-12-1-1793 0 0,-3 0-2176 0 0,-16 0-1074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56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7 18424 0 0,'0'0'2450'0'0,"0"0"95"0"0,0 0-897 0 0,0 0-975 0 0,0 0-561 0 0,-19-7-96 0 0,38 7-32 0 0,-8 0-688 0 0,-3 21-897 0 0,-8 13-1281 0 0,0 1-3969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5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16392 0 0,'0'0'2433'0'0,"0"0"-1185"0"0,0 0-79 0 0,0 0-113 0 0,0 0-512 0 0,0 0-447 0 0,57-13-210 0 0,-30 13-1071 0 0,-4 0-1601 0 0,4 10-3442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56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 17896 0 0,'0'0'1838'0'0,"0"0"-637"0"0,0 0 82 0 0,0 0-168 0 0,-3 38-306 0 0,-11 126-212 0 0,4-61 194 0 0,4-48 281 0 0,1 49-1072 0 0,5-103 2 0 0,0 0-1 0 0,1 1 1 0 0,-1-1 0 0 0,0 0 0 0 0,1 0 0 0 0,-1 0 0 0 0,1 0 0 0 0,0 0 0 0 0,-1 0 0 0 0,1 1 0 0 0,0-1 0 0 0,-1-1 0 0 0,1 1 0 0 0,0 0 0 0 0,0 0 0 0 0,0 0 0 0 0,0 0 0 0 0,0 0 0 0 0,0-1 0 0 0,0 1 0 0 0,0-1 0 0 0,0 1 0 0 0,0 0 0 0 0,0-1 0 0 0,1 0 0 0 0,-1 1 0 0 0,0-1 0 0 0,0 0 0 0 0,0 0 0 0 0,1 1 0 0 0,-1-1 0 0 0,0 0 0 0 0,1 0-2 0 0,52 0-58 0 0,-39 0-8 0 0,-6 0-246 0 0,-1 1 0 0 0,0-1-1 0 0,0-1 1 0 0,1 0 0 0 0,-1 0 0 0 0,0 0 0 0 0,0-1 0 0 0,0 0 0 0 0,0-1-1 0 0,0 0 1 0 0,-1 0 0 0 0,1 0 0 0 0,-1-1 0 0 0,0 0 0 0 0,1-2 312 0 0,37-27-6206 0 0</inkml:trace>
  <inkml:trace contextRef="#ctx0" brushRef="#br0" timeOffset="1">600 49 18168 0 0,'0'0'1905'0'0,"0"0"-672"0"0,0 0 143 0 0,0 0-175 0 0,-11 224-481 0 0,11-173-368 0 0,0-2-31 0 0,0-8-193 0 0,11-3-160 0 0,12-14 0 0 0,12-7-817 0 0,3-14-1040 0 0,8-3-1552 0 0,7 0-6228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57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16071 0 0,'0'0'2153'0'0,"0"0"214"0"0,0 0-540 0 0,0 0-517 0 0,0 0-509 0 0,-14 17-425 0 0,14-17-376 0 0,-13 16 53 0 0,0 0 0 0 0,2 1 1 0 0,-5 9-54 0 0,15-25 5 0 0,0 1-1 0 0,1 0 1 0 0,-1 0 0 0 0,0-1 0 0 0,1 1-1 0 0,-1 0 1 0 0,1 0 0 0 0,0 0 0 0 0,0 0-1 0 0,0 0 1 0 0,0 0 0 0 0,0-1 0 0 0,0 1 0 0 0,0 0-1 0 0,0 0 1 0 0,1 0 0 0 0,-1 0 0 0 0,1 0-1 0 0,0-1 1 0 0,-1 1 0 0 0,1 0 0 0 0,0 0-1 0 0,0 0-4 0 0,2 2 15 0 0,0 0-1 0 0,0-1 1 0 0,1 1-1 0 0,-1-1 0 0 0,1 0 1 0 0,0 0-1 0 0,0 1-14 0 0,1 0 19 0 0,28 19 71 0 0,0-1 0 0 0,2-2 0 0 0,25 11-90 0 0,-15-8 109 0 0,33 23-109 0 0,-57-24-3 0 0,-20-22 7 0 0,-1 1 1 0 0,1-1-1 0 0,-1 1 0 0 0,1-1 1 0 0,-1 1-1 0 0,1 0 0 0 0,-1-1 1 0 0,0 1-1 0 0,1-1 0 0 0,-1 1 1 0 0,0 0-1 0 0,0-1 0 0 0,1 1 1 0 0,-1 0-1 0 0,0-1 0 0 0,0 1 1 0 0,0 0-1 0 0,0-1 0 0 0,0 1 1 0 0,0 0-1 0 0,0-1 0 0 0,0 1 1 0 0,0 0-1 0 0,0-1 0 0 0,0 1 1 0 0,-1 0-1 0 0,1-1 0 0 0,0 1 1 0 0,0 0-1 0 0,-1-1 0 0 0,1 1 1 0 0,0 0-1 0 0,-1-1 0 0 0,1 1 1 0 0,0-1-1 0 0,-1 1 0 0 0,1-1 1 0 0,-1 1-1 0 0,1-1 0 0 0,-1 1 1 0 0,1-1-1 0 0,-1 1-4 0 0,-11 2 63 0 0,0 1 1 0 0,-1-1-1 0 0,1-1 0 0 0,0 0 1 0 0,-1-1-1 0 0,-2 0-63 0 0,2 0 73 0 0,-78 3 280 0 0,89-8-642 0 0,3 0 100 0 0,-1 0-1 0 0,1 1 0 0 0,0-1 1 0 0,0 0-1 0 0,0 1 0 0 0,0-1 1 0 0,1 1-1 0 0,-1-1 0 0 0,1 1 1 0 0,0 0-1 0 0,0 0 0 0 0,0 0 1 0 0,1 0-1 0 0,0-2 190 0 0,44-40-4243 0 0,-39 37 3114 0 0,44-36-6808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1:00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14231 0 0,'0'0'317'0'0,"0"0"833"0"0,0 0 13 0 0,-1 21-2 0 0,2 69 66 0 0,-1-88-1175 0 0,0 1 0 0 0,0-1-1 0 0,1 0 1 0 0,-1 0 0 0 0,1 0 0 0 0,-1 0 0 0 0,1 1 0 0 0,0-1 0 0 0,0 0 0 0 0,-1 0-1 0 0,1 0 1 0 0,1 0 0 0 0,-1-1 0 0 0,0 1 0 0 0,0 0 0 0 0,1 0 0 0 0,-1-1 0 0 0,1 1 0 0 0,0-1-1 0 0,-1 1 1 0 0,1-1 0 0 0,0 0 0 0 0,0 0 0 0 0,0 1 0 0 0,0-1 0 0 0,0-1 0 0 0,0 1-1 0 0,0 0 1 0 0,0 0-52 0 0,4 0 39 0 0,-1 0-1 0 0,1-1 0 0 0,-1 1 1 0 0,1-1-1 0 0,0 0 1 0 0,-1-1-1 0 0,1 1 0 0 0,2-1-38 0 0,-7 0 8 0 0,1 1 1 0 0,-1 0-1 0 0,0-1 0 0 0,0 1 0 0 0,1-1 0 0 0,-1 1 1 0 0,0-1-1 0 0,0 0 0 0 0,0 1 0 0 0,0-1 0 0 0,0 0 0 0 0,0 0 1 0 0,0 0-1 0 0,0 0 0 0 0,0 0 0 0 0,0 0 0 0 0,0 0 0 0 0,0 0 1 0 0,-1 0-1 0 0,1 0 0 0 0,0 0 0 0 0,-1 0 0 0 0,1-1 0 0 0,-1 1 1 0 0,1 0-1 0 0,-1 0 0 0 0,0-1-8 0 0,3-39 166 0 0,-3 34-118 0 0,0 7-40 0 0,0-1 0 0 0,0 1 1 0 0,0-1-1 0 0,0 1 0 0 0,0-1 0 0 0,0 1 0 0 0,0-1 0 0 0,-1 1 0 0 0,1-1 1 0 0,0 1-1 0 0,0-1 0 0 0,0 1 0 0 0,-1-1 0 0 0,1 1 0 0 0,0-1 0 0 0,-1 1 1 0 0,1 0-1 0 0,0-1 0 0 0,-1 1 0 0 0,1 0 0 0 0,-1-1 0 0 0,1 1 0 0 0,-1 0 1 0 0,1 0-1 0 0,0-1 0 0 0,-1 1 0 0 0,1 0 0 0 0,-1 0 0 0 0,1 0 0 0 0,-1-1 0 0 0,1 1 1 0 0,-1 0-1 0 0,0 0 0 0 0,1 0 0 0 0,-1 0 0 0 0,1 0 0 0 0,-1 0 0 0 0,1 0 1 0 0,-1 0-1 0 0,1 0 0 0 0,-1 1 0 0 0,1-1-8 0 0,-1 0-158 0 0,0 0-1 0 0,0 0 1 0 0,0 0-1 0 0,1 1 1 0 0,-1-1-1 0 0,0 0 1 0 0,0 0-1 0 0,0 1 1 0 0,1-1 0 0 0,-1 1-1 0 0,0-1 1 0 0,0 1-1 0 0,1-1 1 0 0,-1 1-1 0 0,0-1 1 0 0,1 1-1 0 0,-1 0 1 0 0,1-1 0 0 0,-1 1-1 0 0,1 0 1 0 0,-1-1-1 0 0,1 1 1 0 0,-1 0-1 0 0,1 0 1 0 0,0 0-1 0 0,-1 0 159 0 0,1 7-6560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57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49 16151 0 0,'0'0'801'0'0,"0"0"1520"0"0,0 0-240 0 0,0 0-657 0 0,0 203-367 0 0,0-141-385 0 0,0-11-240 0 0,0 1-304 0 0,12-14-112 0 0,11-11-48 0 0,0-16-64 0 0,-1-11-864 0 0,-6 0-1537 0 0,-5-31-2113 0 0,-11-18-4386 0 0</inkml:trace>
  <inkml:trace contextRef="#ctx0" brushRef="#br0" timeOffset="1">1 1 17992 0 0,'0'0'737'0'0,"0"0"-545"0"0,0 0 816 0 0,0 0 465 0 0,222 0-385 0 0,-134 0-607 0 0,0 0-385 0 0,3 0 0 0 0,-10 0-545 0 0,-9 0-1295 0 0,-18 0-3523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58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14631 0 0,'0'0'1777'0'0,"0"0"976"0"0,0 0-880 0 0,-3 0-1121 0 0,3 7-672 0 0,0-4-144 0 0,0 4-64 0 0,0-3-1377 0 0,0-4-3825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13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5793 13862 0 0,'0'0'1438'0'0,"0"0"3"0"0,33-12-150 0 0,27-9-701 0 0,-1-4-1 0 0,-1-2 1 0 0,-1-2 0 0 0,4-6-590 0 0,793-540 2042 0 0,-18-38-1575 0 0,-808 593-458 0 0,893-677 148 0 0,-316 222-58 0 0,-137 87-159 0 0,-18-21 0 0 0,235-288 60 0 0,-459 439 6 0 0,11-37-6 0 0,-106 115-87 0 0,-8-5 0 0 0,15-47 87 0 0,-138 232 0 0 0,31-54-3 0 0,15-43 3 0 0,-39 79 79 0 0,-1 1 0 0 0,0-1 1 0 0,-1-1-1 0 0,-1 1 1 0 0,-1 0-1 0 0,0-1 0 0 0,-1-17-79 0 0,-2 34 23 0 0,0 0-1 0 0,-1 0 1 0 0,1 0 0 0 0,-1 0-1 0 0,1 0 1 0 0,-1 0-1 0 0,0 0 1 0 0,0 0-1 0 0,0 0 1 0 0,0 0-1 0 0,0 0 1 0 0,0 1 0 0 0,0-1-1 0 0,-1 0 1 0 0,1 1-1 0 0,0-1 1 0 0,-1 1-1 0 0,0-1 1 0 0,1 1-1 0 0,-1 0 1 0 0,0 0-1 0 0,0 0 1 0 0,1 0 0 0 0,-2-1-23 0 0,-8-3 5 0 0,0 1 0 0 0,0 0 0 0 0,0 0 0 0 0,-3 0-5 0 0,-9-3-1 0 0,22 6-62 0 0,0 1 1 0 0,0-1 0 0 0,0 0-1 0 0,0 0 1 0 0,0 0 0 0 0,0 0 0 0 0,0 0-1 0 0,1 0 1 0 0,-1 0 0 0 0,0 0-1 0 0,1 0 1 0 0,-1 0 0 0 0,0-1 0 0 0,1 1-1 0 0,0 0 1 0 0,-1 0 0 0 0,1-1-1 0 0,0 1 1 0 0,0 0 0 0 0,-1 0-1 0 0,1-1 1 0 0,0 1 0 0 0,0-1 62 0 0,1-39-1603 0 0,0 26 1459 0 0,1-22-97 0 0,-1 25 257 0 0,0 1 0 0 0,-1-1 0 0 0,0 0 0 0 0,-1 1 0 0 0,0-1 0 0 0,-3-10-16 0 0,3 20 60 0 0,0 1-1 0 0,0-1 0 0 0,0 1 0 0 0,0-1 0 0 0,0 1 0 0 0,-1-1 0 0 0,1 1 0 0 0,0 0 0 0 0,-1 0 0 0 0,1 0 0 0 0,-1 0 0 0 0,0 0 0 0 0,1 0 0 0 0,-1 0 0 0 0,0 0 0 0 0,1 0 0 0 0,-1 1 0 0 0,0-1 0 0 0,0 1 0 0 0,1-1 0 0 0,-1 1 0 0 0,0 0 1 0 0,0 0-1 0 0,0 0 0 0 0,0 0 0 0 0,-1 0-59 0 0,1 0 29 0 0,0 0 0 0 0,1 0 0 0 0,-1 0 0 0 0,0 1 0 0 0,1-1 1 0 0,-1 1-1 0 0,0-1 0 0 0,1 1 0 0 0,-1-1 0 0 0,1 1 0 0 0,-1 0 1 0 0,1 0-1 0 0,-1 0 0 0 0,1 0 0 0 0,0 0 0 0 0,-1 0 0 0 0,1 0 0 0 0,0 0 1 0 0,0 1-1 0 0,-1 0-29 0 0,-1 3 42 0 0,0 1 0 0 0,0-1 0 0 0,1 1 0 0 0,0 0 0 0 0,0 0 1 0 0,0 0-1 0 0,1 0 0 0 0,0 0 0 0 0,0 1 0 0 0,0-1-42 0 0,-1 68 258 0 0,2-50-174 0 0,1-21-76 0 0,-1 0 0 0 0,0 0 0 0 0,1 0 0 0 0,-1 0 0 0 0,1-1 0 0 0,0 1 0 0 0,0 0 0 0 0,0 0 0 0 0,0-1 0 0 0,1 1 0 0 0,-1 0-1 0 0,1-1 1 0 0,0 0 0 0 0,-1 1 0 0 0,1-1 0 0 0,0 0 0 0 0,0 0 0 0 0,1 0 0 0 0,-1 0 0 0 0,0 0 0 0 0,1 0 0 0 0,-1-1 0 0 0,1 1 0 0 0,-1-1 0 0 0,1 0 0 0 0,0 0 0 0 0,0 0 0 0 0,-1 0 0 0 0,1 0 0 0 0,0 0 0 0 0,0-1 0 0 0,0 1-8 0 0,17 2 96 0 0,-1 0-1 0 0,1-2 1 0 0,0 0-1 0 0,14-1-95 0 0,-15-1 70 0 0,2 1-29 0 0,22 1 30 0 0,0-2 0 0 0,0-1 0 0 0,0-3 0 0 0,33-8-71 0 0,-52 7 8 0 0,0 1 0 0 0,0 1 0 0 0,0 1 0 0 0,1 1 0 0 0,-1 1 0 0 0,2 2-8 0 0,-25-1 1 0 0,-1 0-1 0 0,0-1 0 0 0,1 1 0 0 0,-1 0 1 0 0,1 0-1 0 0,-1 0 0 0 0,1 0 0 0 0,-1 1 1 0 0,0-1-1 0 0,1 0 0 0 0,-1 0 0 0 0,1 0 1 0 0,-1 0-1 0 0,0 0 0 0 0,1 1 0 0 0,-1-1 1 0 0,1 0-1 0 0,-1 0 0 0 0,0 0 0 0 0,1 1 1 0 0,-1-1-1 0 0,0 0 0 0 0,1 1 1 0 0,-1-1-1 0 0,0 0 0 0 0,0 1 0 0 0,1-1 1 0 0,-1 0-1 0 0,0 1 0 0 0,0-1 0 0 0,0 0 1 0 0,1 1-1 0 0,-1-1 0 0 0,0 1 0 0 0,0-1 1 0 0,0 1-1 0 0,0-1 0 0 0,0 0 0 0 0,0 1 1 0 0,0-1-1 0 0,0 1 0 0 0,1 7 18 0 0,-1 0 0 0 0,0 1 0 0 0,0-1 0 0 0,-1 0 0 0 0,0 0 0 0 0,0 1 0 0 0,-1-1 0 0 0,0 0 0 0 0,-1 0 0 0 0,0-1 0 0 0,0 1 0 0 0,0-1 0 0 0,-1 1 0 0 0,-4 5-18 0 0,-11 15 16 0 0,-1 0 1 0 0,-2-2 0 0 0,-4 4-17 0 0,16-19-11 0 0,-55 60-1295 0 0,-14 7 1306 0 0,-24 15-4270 0 0,8-16-2469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14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12726 0 0,'0'0'1475'0'0,"0"11"571"0"0,-1-8-1919 0 0,1 0 0 0 0,-1 0 0 0 0,1 1 0 0 0,0-1 0 0 0,1 0 0 0 0,-1 0 0 0 0,1 0 0 0 0,-1 1 0 0 0,1-1 0 0 0,0 0 0 0 0,0 0 0 0 0,0 0 0 0 0,0 0 0 0 0,1 0 0 0 0,-1-1 0 0 0,1 1 0 0 0,0 0 0 0 0,0-1 0 0 0,0 1 0 0 0,0-1-1 0 0,0 1 1 0 0,0-1 0 0 0,1 0 0 0 0,-1 0 0 0 0,1 0 0 0 0,-1 0 0 0 0,1-1 0 0 0,0 1 0 0 0,0 0-127 0 0,34 17 1000 0 0,0 0 0 0 0,1-3 0 0 0,25 7-1000 0 0,127 33 914 0 0,-10-13-33 0 0,1-8 0 0 0,64 0-881 0 0,371 19 962 0 0,-550-49-911 0 0,1474 47-710 0 0,-1543-59 619 0 0,-13-9-172 0 0,5 6-650 0 0,0-1 1 0 0,1 0-1 0 0,0 0 0 0 0,1-1 1 0 0,1 0-1 0 0,0-1 0 0 0,0 0 1 0 0,1 0-1 0 0,1-1 0 0 0,0 0 862 0 0,-4-29-4800 0 0,7 30 2345 0 0,0 0 0 0 0,-1 1 0 0 0,-3-9 2455 0 0,-8-5 1230 0 0,-9 4 6368 0 0,22 17-126 0 0,10 3-5008 0 0,20 2-3261 0 0,-19 1 1719 0 0,67 2-239 0 0,-1 4 0 0 0,0 4 0 0 0,2 3-683 0 0,-59-11 30 0 0,-1 1 0 0 0,-1 1 0 0 0,1 0 1 0 0,-1 1-1 0 0,1 2-30 0 0,-12-6 11 0 0,0 0-1 0 0,-1 0 1 0 0,1 1 0 0 0,-1 0-1 0 0,1 0 1 0 0,-1 0 0 0 0,0 0 0 0 0,-1 1-1 0 0,1-1 1 0 0,0 1 0 0 0,-1 0-1 0 0,0 0 1 0 0,0 1 0 0 0,0-1 0 0 0,-1 1-1 0 0,1-1 1 0 0,-1 1 0 0 0,1 4-11 0 0,-1-1 31 0 0,0-1 1 0 0,-1 0 0 0 0,0 1-1 0 0,-1-1 1 0 0,0 1-1 0 0,0-1 1 0 0,0 1 0 0 0,-1-1-1 0 0,0 1 1 0 0,-1-1 0 0 0,1 0-1 0 0,-1 0 1 0 0,-3 7-32 0 0,0-4 36 0 0,0-1 1 0 0,0 0 0 0 0,-1 1-1 0 0,0-2 1 0 0,-1 1 0 0 0,0-1-1 0 0,0 0 1 0 0,0 0 0 0 0,-2 0-37 0 0,-20 15 52 0 0,-1-2 1 0 0,-1 0 0 0 0,-1-2 0 0 0,0-2-1 0 0,-4 1-52 0 0,33-17-1 0 0,1 0 1 0 0,-53 27 0 0 0,-19 4 0 0 0,58-29-191 0 0,13-6-4207 0 0,3-14-2776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15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3836 3 12198 0 0,'2'-1'3552'0'0,"-9"-1"833"0"0,-302 19-1322 0 0,116-4-2653 0 0,-1911 153 887 0 0,1131-97-918 0 0,728-66 861 0 0,245-3-1235 0 0,-1-1 0 0 0,1 1-1 0 0,-1-1 1 0 0,1 1 0 0 0,-1-1-1 0 0,1 0 1 0 0,-1 1 0 0 0,1-1-1 0 0,0 0 1 0 0,-1 0 0 0 0,1 1-1 0 0,0-1 1 0 0,-1 0 0 0 0,1 0-1 0 0,0 1 1 0 0,0-1 0 0 0,0 0 0 0 0,0 0-1 0 0,0 1 1 0 0,0-1 0 0 0,0 0-1 0 0,0 0 1 0 0,0 0 0 0 0,0 0-5 0 0,1-29-413 0 0,-1 23-98 0 0,0-13-3770 0 0,0 5-2475 0 0,0 2-3790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16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586 1 14679 0 0,'0'0'1043'0'0,"0"0"470"0"0,-33 24 133 0 0,-2 2-1197 0 0,-7 4 198 0 0,1 3 0 0 0,2 1 0 0 0,-35 39-647 0 0,8-2 721 0 0,-152 169 2312 0 0,213-235-2954 0 0,2-2-33 0 0,0 1 0 0 0,0-1-1 0 0,0 0 1 0 0,0 1-1 0 0,1 0 1 0 0,0-1-1 0 0,-1 1 1 0 0,1 0 0 0 0,1 0-1 0 0,-1 0 1 0 0,1 1-1 0 0,-1-1 1 0 0,1 0-1 0 0,0 5-45 0 0,1-8 0 0 0,0 0-1 0 0,0-1 1 0 0,1 1 0 0 0,-1 0-1 0 0,0 0 1 0 0,1 0-1 0 0,-1 0 1 0 0,1-1-1 0 0,-1 1 1 0 0,1 0-1 0 0,-1 0 1 0 0,1-1-1 0 0,0 1 1 0 0,-1 0-1 0 0,1-1 1 0 0,0 1-1 0 0,-1-1 1 0 0,1 1-1 0 0,0-1 1 0 0,0 1-1 0 0,0-1 1 0 0,0 1-1 0 0,-1-1 1 0 0,1 0-1 0 0,0 1 1 0 0,0-1-1 0 0,0 0 1 0 0,0 0 0 0 0,0 0-1 0 0,0 0 1 0 0,38 4 19 0 0,-25-3 8 0 0,144 9 280 0 0,225 2 22 0 0,-129-11-287 0 0,-245-1-44 0 0,0 0-1 0 0,1 0 1 0 0,-1-1-1 0 0,0 0 1 0 0,0-1-1 0 0,0 0 1 0 0,0 0-1 0 0,-1-1 1 0 0,1 0 0 0 0,1-1 2 0 0,-7 1-6 0 0,1 1 0 0 0,-1 0 0 0 0,0-1 0 0 0,1 0 0 0 0,-1 1-1 0 0,-1-1 1 0 0,1-1 0 0 0,0 1 0 0 0,-1 0 0 0 0,0 0 0 0 0,1-1 0 0 0,-1 0 0 0 0,-1 1 0 0 0,1-1 0 0 0,0 0 0 0 0,-1 0 0 0 0,0 0 0 0 0,0 0 0 0 0,0 0 0 0 0,-1 0 0 0 0,1 0 0 0 0,-1 0 0 0 0,0-1 6 0 0,1-15-9 0 0,-1-1 0 0 0,-1 1 0 0 0,0-1 0 0 0,-2 1 0 0 0,-1 0 0 0 0,0 0 0 0 0,-1 0 0 0 0,-1 0 0 0 0,-6-11 8 0 0,-7-12-16 0 0,-2 1 0 0 0,-2 1 0 0 0,-18-22 17 0 0,-40-62 85 0 0,81 123-138 0 0,14 2-2335 0 0,15 0-3857 0 0,8 0-9453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11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2907 13750 0 0,'0'0'1425'0'0,"0"0"659"0"0,0 0-46 0 0,19-32-299 0 0,9-18-1213 0 0,-2-1-1 0 0,-2-1 1 0 0,-2-2 0 0 0,10-39-526 0 0,78-323 1135 0 0,-12 41-656 0 0,64-135-479 0 0,-71 274 218 0 0,99-177-218 0 0,-66 179-92 0 0,58-113-50 0 0,-178 338 123 0 0,-2 6-32 0 0,0 0 0 0 0,-1 0 0 0 0,1 0 0 0 0,-1-1 0 0 0,0 1 0 0 0,0 0 0 0 0,0 0 0 0 0,-1-1 0 0 0,1-1 51 0 0,-1 4-469 0 0,0 1-463 0 0,-5 0-1213 0 0,-57 0-5170 0 0,18 0 2017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11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0 369 12486 0 0,'0'0'1267'0'0,"0"0"654"0"0,0 0-192 0 0,0 0-510 0 0,12-6 93 0 0,47-28-207 0 0,-1-3 0 0 0,-2-3 0 0 0,21-20-1105 0 0,-6 4 565 0 0,72-42-565 0 0,-134 93 13 0 0,0 0 0 0 0,0 0 1 0 0,0 1-1 0 0,0 0 0 0 0,1 1 1 0 0,0 0-1 0 0,-1 1 0 0 0,1 0 1 0 0,0 0-1 0 0,0 1 0 0 0,9 0-13 0 0,-18 1 1 0 0,0 0 0 0 0,1 0 1 0 0,-1 0-1 0 0,0 0 0 0 0,0 0 0 0 0,1 0 0 0 0,-1 1 0 0 0,0-1 0 0 0,0 0 0 0 0,1 1 0 0 0,-1-1 0 0 0,0 1 0 0 0,0 0 0 0 0,0-1 0 0 0,0 1 0 0 0,0 0 1 0 0,0 0-1 0 0,0-1 0 0 0,0 1 0 0 0,0 0 0 0 0,0 0 0 0 0,0 0 0 0 0,0 0 0 0 0,0 1-1 0 0,8 31 50 0 0,-7-25-38 0 0,3 36 136 0 0,-1 1 0 0 0,-3-1 0 0 0,-2 26-148 0 0,0-8 178 0 0,-2 26-209 0 0,-5-1-1 0 0,-4 0 1 0 0,-3-1 0 0 0,-11 26 31 0 0,12-65-2356 0 0,-7-11-2753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17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685 1 10693 0 0,'0'0'1531'0'0,"0"0"107"0"0,-25 36-21 0 0,-6 7-1140 0 0,-5 6 134 0 0,3 1 0 0 0,2 1 0 0 0,-15 36-611 0 0,-19 56 1549 0 0,7 2 0 0 0,-8 49-1549 0 0,-2 43 1048 0 0,5 28-1048 0 0,39-137 284 0 0,6 1 0 0 0,-1 99-284 0 0,13 261 119 0 0,6-351-80 0 0,0-134-31 0 0,1 1-1 0 0,-2-1 1 0 0,1 1 0 0 0,0-1-1 0 0,-1 0 1 0 0,0 1 0 0 0,0-1-1 0 0,0 1 1 0 0,0-1 0 0 0,-1 0-1 0 0,1 0 1 0 0,-1 0-1 0 0,0 0 1 0 0,-1 0 0 0 0,-1 3-8 0 0,3-7-207 0 0,0 1 1 0 0,0 0 0 0 0,-1-1 0 0 0,1 1-1 0 0,0-1 1 0 0,0 0 0 0 0,0 0-1 0 0,-1 1 1 0 0,1-1 0 0 0,0 0-1 0 0,0 0 1 0 0,0 0 0 0 0,-1 0 0 0 0,1 0-1 0 0,0 0 1 0 0,0 0 0 0 0,-1-1-1 0 0,1 1 1 0 0,0 0 0 0 0,0-1-1 0 0,0 1 1 0 0,0-1 0 0 0,0 1 206 0 0,-25-14-6268 0 0,3-3 156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18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11285 0 0,'0'0'2303'0'0,"0"0"-361"0"0,0 0-648 0 0,0 0-24 0 0,-2 32-27 0 0,-1 7-911 0 0,-4 149 699 0 0,8-154-802 0 0,2-1 1 0 0,1 0-1 0 0,2 0 1 0 0,1 0-1 0 0,3 8-229 0 0,12 26 1158 0 0,28 61-1158 0 0,-50-126 24 0 0,1-1 0 0 0,-1 1 0 0 0,1-1 0 0 0,-1 0 0 0 0,1 1 0 0 0,0-1 1 0 0,0 0-1 0 0,0 1 0 0 0,-1-1 0 0 0,1 0 0 0 0,0 0 0 0 0,0 0 0 0 0,1 0 0 0 0,-1 0 0 0 0,0 0 0 0 0,0 0 0 0 0,0 0 0 0 0,1-1 0 0 0,-1 1-24 0 0,0-1 17 0 0,0 0 0 0 0,0 0 0 0 0,-1 0 1 0 0,1 0-1 0 0,0 0 0 0 0,0 0 0 0 0,0 0 0 0 0,-1-1 0 0 0,1 1 0 0 0,0 0 0 0 0,0-1 0 0 0,-1 1 1 0 0,1 0-1 0 0,0-1 0 0 0,-1 1 0 0 0,1-1 0 0 0,0 1 0 0 0,-1-1 0 0 0,1 1 0 0 0,-1-1 0 0 0,1 1 1 0 0,-1-1-1 0 0,1 0 0 0 0,0 0-17 0 0,4-7 124 0 0,0-1 1 0 0,0 0-1 0 0,-1 0 1 0 0,0 0-1 0 0,1-3-124 0 0,1-3 138 0 0,36-72 134 0 0,4 1 0 0 0,3 2 0 0 0,4 3 0 0 0,11-8-272 0 0,-52 75-328 0 0,7-11 857 0 0,-14 8-6380 0 0,-5 6-1654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1:13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10005 0 0,'-1'0'335'0'0,"0"0"1"0"0,0 0 0 0 0,0 0 0 0 0,0 0 0 0 0,0 0 0 0 0,0 0 0 0 0,0 0 0 0 0,0 0 0 0 0,0 0 0 0 0,1 1 0 0 0,-1-1-1 0 0,0 0 1 0 0,0 1 0 0 0,0-1 0 0 0,0 0 0 0 0,0 1 0 0 0,1-1 0 0 0,-1 1 0 0 0,0-1 0 0 0,0 1 0 0 0,1 0 0 0 0,-1-1-1 0 0,0 1 1 0 0,1 0 0 0 0,-1-1 0 0 0,0 2-336 0 0,0 23 3698 0 0,1-8-3820 0 0,1-12 169 0 0,0-1-1 0 0,0 1 0 0 0,0-1 0 0 0,0 1 1 0 0,1-1-1 0 0,0 0 0 0 0,-1 0 0 0 0,2 0 1 0 0,-1 0-1 0 0,0 0 0 0 0,1 0 1 0 0,0 0-1 0 0,0-1 0 0 0,0 1 0 0 0,0-1 1 0 0,0 0-1 0 0,1 0 0 0 0,0 0 1 0 0,-1 0-1 0 0,1-1 0 0 0,0 1 0 0 0,0-1 1 0 0,2 1-47 0 0,11 5 29 0 0,0 0 0 0 0,1-1 1 0 0,0-1-1 0 0,0 0 0 0 0,3-1-29 0 0,125 24 368 0 0,-61-13 174 0 0,12 6-542 0 0,116 31 195 0 0,-166-45-82 0 0,35 1-113 0 0,6-7 114 0 0,-75-3-91 0 0,0-1 0 0 0,0 0 0 0 0,0-1 0 0 0,4-2-23 0 0,-5 2 31 0 0,-1 0 1 0 0,1 1 0 0 0,1 0 0 0 0,-1 1 0 0 0,2 0-32 0 0,-10 1 12 0 0,0 0 0 0 0,-1 1 1 0 0,1-1-1 0 0,0 1 1 0 0,0 0-1 0 0,0 0 1 0 0,0 1-1 0 0,0-1 0 0 0,-1 1 1 0 0,1-1-1 0 0,-1 1 1 0 0,1 0-1 0 0,-1 1 1 0 0,1 0-13 0 0,25 14 52 0 0,8-7 77 0 0,-20-11-6626 0 0,-17 1-2849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10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14295 0 0,'-6'23'609'0'0,"1"1"1"0"0,1-1-1 0 0,1 1 1 0 0,1-1-1 0 0,1 1 1 0 0,2 23-610 0 0,0-2 536 0 0,0 36-49 0 0,3-1-1 0 0,4 0 0 0 0,3 0 0 0 0,4-1 0 0 0,9 20-486 0 0,275 859 2449 0 0,-157-529-1787 0 0,37 93-298 0 0,-122-381-314 0 0,6-3 0 0 0,51 81-50 0 0,-19-64-136 0 0,-91-148 44 0 0,-3-4-36 0 0,1 0 0 0 0,0 0 0 0 0,0 0 0 0 0,0 0 0 0 0,0-1 0 0 0,0 1 1 0 0,1 0-1 0 0,-1-1 128 0 0,-2-5-2665 0 0,-4-21-369 0 0,-25-34-2328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10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1 665 14182 0 0,'0'0'513'0'0,"0"0"1034"0"0,0 0 305 0 0,0 0-150 0 0,2-14-728 0 0,1-3-785 0 0,1 0 1 0 0,1 0 0 0 0,1 0 0 0 0,0 0-1 0 0,2 1 1 0 0,-1 0 0 0 0,2 1 0 0 0,9-13-190 0 0,24-36 373 0 0,9-15 2 0 0,3 3 1 0 0,3 1-1 0 0,25-20-375 0 0,-70 83 62 0 0,0 1 0 0 0,1 0 0 0 0,0 1 0 0 0,0 0 1 0 0,1 1-1 0 0,1 1 0 0 0,-1 0 0 0 0,7-2-62 0 0,-16 8 18 0 0,1 0 1 0 0,-1 0-1 0 0,1 0 0 0 0,-1 1 1 0 0,1 0-1 0 0,-1 0 0 0 0,1 0 1 0 0,0 1-1 0 0,-1-1 0 0 0,1 1 1 0 0,0 1-1 0 0,-1-1 0 0 0,1 1 1 0 0,0 0-1 0 0,-1 0 0 0 0,1 1 1 0 0,-1 0-1 0 0,0 0 0 0 0,1 0 1 0 0,-1 0-1 0 0,0 1 0 0 0,0 0 1 0 0,0 0-1 0 0,-1 0 0 0 0,1 1 1 0 0,0 1-19 0 0,8 8 35 0 0,-1 1 1 0 0,0 1 0 0 0,-1 0 0 0 0,-1 0 0 0 0,8 16-36 0 0,42 92 125 0 0,-42-84-120 0 0,18 37 340 0 0,35 52-345 0 0,-48-92-910 0 0,2-1 0 0 0,1-1 0 0 0,1-1 0 0 0,14 10 910 0 0,-4-8-3831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19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10245 0 0,'0'0'669'0'0,"0"0"951"0"0,-4 5 349 0 0,1-1-1787 0 0,0 0 1 0 0,1 0 0 0 0,0 0 0 0 0,-1 0-1 0 0,2 1 1 0 0,-1-1 0 0 0,0 1 0 0 0,1-1-1 0 0,0 1 1 0 0,0 0 0 0 0,0-1 0 0 0,0 5-183 0 0,1 68 1157 0 0,1-36-548 0 0,2 40-80 0 0,3 1 1 0 0,5-1 0 0 0,2-1-1 0 0,6 8-529 0 0,94 315 824 0 0,-36-165-649 0 0,11-3-1 0 0,10-4 0 0 0,10-4 0 0 0,39 46-174 0 0,-57-116 171 0 0,37 96-171 0 0,-116-226-11 0 0,0 1 1 0 0,-2 0-1 0 0,-1 2 11 0 0,-5-17-312 0 0,0 0-1 0 0,-1 1 0 0 0,-1 0 1 0 0,0-1-1 0 0,-1 1 0 0 0,0 0 1 0 0,-2 5 312 0 0,2-19-60 0 0,-1 1 1 0 0,1 0-1 0 0,-1 0 0 0 0,1-1 1 0 0,-1 1-1 0 0,1 0 0 0 0,-1-1 1 0 0,0 1-1 0 0,1-1 0 0 0,-1 1 1 0 0,0-1-1 0 0,1 1 0 0 0,-1-1 1 0 0,0 1-1 0 0,0-1 0 0 0,0 0 1 0 0,1 1-1 0 0,-1-1 1 0 0,0 0-1 0 0,0 0 0 0 0,0 1 1 0 0,0-1-1 0 0,0 0 0 0 0,1 0 1 0 0,-1 0-1 0 0,0 0 0 0 0,0 0 1 0 0,0 0-1 0 0,0-1 0 0 0,0 1 1 0 0,1 0-1 0 0,-1 0 0 0 0,-1-1 60 0 0,-4 1-368 0 0,-4 0 174 0 0,0-1 0 0 0,0 0 0 0 0,-1-1 0 0 0,1 0 0 0 0,0 0 1 0 0,0-1-1 0 0,1 0 0 0 0,-1-1 0 0 0,-2-1 194 0 0,-12-8 8 0 0,1 0 0 0 0,-21-17-8 0 0,-58-44-109 0 0,13 9 389 0 0,-17-4-280 0 0,92 64 1048 0 0,9 12 882 0 0,5-4-1805 0 0,1-1 0 0 0,-1 1-1 0 0,1 0 1 0 0,0-1 0 0 0,-1 1 0 0 0,1-1-1 0 0,0 1 1 0 0,0-1 0 0 0,1 1 0 0 0,-1-1-125 0 0,9 13 226 0 0,1-1 0 0 0,1 0 1 0 0,0-1-1 0 0,1 0 1 0 0,7 4-227 0 0,-2 0 164 0 0,51 45 353 0 0,2-3 0 0 0,22 10-517 0 0,159 99 232 0 0,-187-126-177 0 0,-59-38-44 0 0,1 0 1 0 0,0 0 0 0 0,-1-1-1 0 0,1 1 1 0 0,1-2-1 0 0,0 1-11 0 0,2-2 193 0 0,-10-6-119 0 0,0 2-10 0 0,-16-267 619 0 0,16 228-630 0 0,0-40 71 0 0,0 27 81 0 0,0 54-188 0 0,0 0 1 0 0,0 0 0 0 0,0 1-1 0 0,0-1 1 0 0,0 0-1 0 0,0 0 1 0 0,-1 0 0 0 0,1 0-1 0 0,0 1 1 0 0,-1-1 0 0 0,1 0-1 0 0,-1 0 1 0 0,1 0 0 0 0,-1 1-1 0 0,1-1 1 0 0,-1 0 0 0 0,1 1-1 0 0,-1-1 1 0 0,0 1 0 0 0,1-1-1 0 0,-1 1 1 0 0,0-1 0 0 0,0 1-1 0 0,0-1-17 0 0,-26-6 226 0 0,-37 8-75 0 0,55 0-130 0 0,1 0-43 0 0,0 1-1 0 0,0 0 0 0 0,1 1 0 0 0,-1 0 1 0 0,1 0-1 0 0,-1 0 0 0 0,1 1 0 0 0,0 0 1 0 0,1 0-1 0 0,-1 1 0 0 0,1 0 0 0 0,-1 0 1 0 0,2 0-1 0 0,-1 1 0 0 0,0 0 23 0 0,-17 20-934 0 0,0 1 0 0 0,-15 25 934 0 0,28-38-509 0 0,-20 31-3437 0 0,6-3-2927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28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0 702 17048 0 0,'0'0'1873'0'0,"2"-14"-1513"0"0,0 0 0 0 0,0 0 0 0 0,1 1 0 0 0,1-1 0 0 0,0 1 0 0 0,1 0 0 0 0,0 0 0 0 0,1 1 1 0 0,0-1-1 0 0,2 0-360 0 0,21-49 470 0 0,6-24-52 0 0,25-63 807 0 0,3-34-1225 0 0,-61 176 44 0 0,13-37 242 0 0,-14 42-265 0 0,-1 1 0 0 0,1 0 0 0 0,-1-1 0 0 0,1 1 0 0 0,-1 0 0 0 0,1 0 0 0 0,0 0 0 0 0,0-1 0 0 0,0 1 0 0 0,-1 0 0 0 0,1 0 0 0 0,0 0 0 0 0,0 0 0 0 0,0 1 0 0 0,1-1 0 0 0,-1 0 0 0 0,0 0 0 0 0,0 1 0 0 0,0-1 0 0 0,1 0 0 0 0,-1 1 0 0 0,0-1 0 0 0,1 1 0 0 0,-1 0 0 0 0,0-1 0 0 0,1 1 0 0 0,0 0-21 0 0,-2 0 1 0 0,1 0 1 0 0,0 0 0 0 0,0 1-1 0 0,-1-1 1 0 0,1 0 0 0 0,0 1-1 0 0,-1-1 1 0 0,1 0 0 0 0,0 1-1 0 0,-1-1 1 0 0,1 1 0 0 0,0-1-1 0 0,-1 1 1 0 0,1-1-1 0 0,-1 1 1 0 0,1 0 0 0 0,-1-1-1 0 0,1 1 1 0 0,-1 0 0 0 0,0-1-1 0 0,1 1-1 0 0,11 21 40 0 0,-1 1 0 0 0,-1 0-1 0 0,-1 1 1 0 0,-1 0 0 0 0,0 3-40 0 0,8 25 41 0 0,46 152 266 0 0,9 82-307 0 0,-61-242-498 0 0,-1 1 0 0 0,-3 0 0 0 0,-2 1-1 0 0,-1 2 499 0 0,-4-48-260 0 0,-1 1-1 0 0,1-1 0 0 0,0 0 0 0 0,-1 0 0 0 0,1 0 1 0 0,0 0-1 0 0,-1 0 0 0 0,1 0 0 0 0,0 0 1 0 0,-1 0-1 0 0,1 0 0 0 0,0-1 0 0 0,-1 1 0 0 0,1 0 1 0 0,0-1-1 0 0,0 0 261 0 0,-8-3-1168 0 0,0-1 0 0 0,1 0-1 0 0,0-1 1 0 0,0 0 0 0 0,0 0 0 0 0,1-1 0 0 0,0 0 0 0 0,-6-8 1168 0 0,11 13-380 0 0,-50-52-8290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28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0 163 14423 0 0,'0'0'949'0'0,"0"0"-114"0"0,0 0 174 0 0,39-9-25 0 0,4-1-736 0 0,196-47 587 0 0,-170 38-661 0 0,112-27 69 0 0,-141 38-35 0 0,0 2 0 0 0,0 2 0 0 0,27 1-208 0 0,-66 3 45 0 0,0 0 1 0 0,0 0-1 0 0,1 0 0 0 0,-1 0 1 0 0,0 1-1 0 0,0-1 0 0 0,0 0 1 0 0,0 1-1 0 0,0-1 0 0 0,1 1 1 0 0,-1-1-1 0 0,0 1 0 0 0,0 0 1 0 0,0-1-1 0 0,-1 1 0 0 0,1 0 1 0 0,0 0-1 0 0,0-1 0 0 0,0 1 1 0 0,0 0-1 0 0,-1 0 0 0 0,1 0 1 0 0,0 0-1 0 0,-1 0 0 0 0,1 0 1 0 0,-1 0-1 0 0,1 0 0 0 0,-1 0 1 0 0,1 1-1 0 0,-1-1 0 0 0,0 0 1 0 0,0 0-46 0 0,3 47 1232 0 0,-3-29-839 0 0,2 63 957 0 0,-3-43-938 0 0,2 0 0 0 0,3 1-1 0 0,1 6-411 0 0,-4-44-87 0 0,-1-1 27 0 0,0 0 0 0 0,0-1 0 0 0,0 1 0 0 0,0 0 0 0 0,0 0 0 0 0,0-1 0 0 0,0 1 0 0 0,0 0 0 0 0,0 0 0 0 0,1-1 0 0 0,-1 1 0 0 0,0 0 0 0 0,0-1 0 0 0,1 1 0 0 0,-1 0 0 0 0,1-1 0 0 0,-1 1 0 0 0,1 0 0 0 0,-1-1 1 0 0,1 1-1 0 0,-1-1 0 0 0,1 1 0 0 0,-1-1 0 0 0,1 1 0 0 0,0-1 0 0 0,-1 1 0 0 0,1-1 0 0 0,0 0 0 0 0,-1 1 0 0 0,1-1 0 0 0,0 0 0 0 0,0 0 0 0 0,-1 0 0 0 0,2 1 60 0 0,-2-3-471 0 0,1 0 0 0 0,0 1 1 0 0,-1-1-1 0 0,1 0 0 0 0,-1 1 0 0 0,1-1 1 0 0,-1 0-1 0 0,0 0 0 0 0,0 1 0 0 0,1-1 0 0 0,-2 0 1 0 0,1 0-1 0 0,0 0 0 0 0,0 1 0 0 0,0-2 471 0 0,-1-2-1553 0 0,1-37-7848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29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11 20473 0 0,'0'0'1489'0'0,"0"0"64"0"0,0 0-881 0 0,0 0-528 0 0,0 0-240 0 0,-4-10-256 0 0,23 27-1009 0 0,4 14-2833 0 0,0 3-3169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29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16247 0 0,'0'0'2055'0'0,"0"0"-201"0"0,0 0-670 0 0,-2 28-306 0 0,-1 8-625 0 0,-2 42 668 0 0,3 13-921 0 0,2 96 1211 0 0,0-184-1191 0 0,1 17 67 0 0,-1-20-86 0 0,0 1 0 0 0,1-1 0 0 0,-1 1 0 0 0,0-1 0 0 0,0 1 0 0 0,0-1 0 0 0,0 1 0 0 0,0-1 0 0 0,1 0 0 0 0,-1 1 0 0 0,0-1 0 0 0,0 1 0 0 0,1-1 0 0 0,-1 1 0 0 0,0-1 0 0 0,1 0 0 0 0,-1 1 0 0 0,0-1 0 0 0,1 0 0 0 0,-1 1 1 0 0,0-1-1 0 0,1 0 0 0 0,-1 0 0 0 0,1 1 0 0 0,-1-1 0 0 0,1 0 0 0 0,-1 0 0 0 0,1 0 0 0 0,-1 0 0 0 0,1 1 0 0 0,0-1-1 0 0,3-7-67 0 0,6-34 148 0 0,-2 0-1 0 0,-1-5-80 0 0,9-49 18 0 0,-14 89-18 0 0,16-72-77 0 0,4-5 77 0 0,-21 81 3 0 0,0-1 0 0 0,0 1 0 0 0,0-1 0 0 0,0 1 0 0 0,0 0 0 0 0,0-1 0 0 0,0 1 0 0 0,1 0 0 0 0,-1 0 0 0 0,1 0 0 0 0,0 0 0 0 0,-1 0 0 0 0,1 0 0 0 0,0 0 0 0 0,0 1 0 0 0,0-1 0 0 0,1 1 0 0 0,-1-1 0 0 0,0 1 0 0 0,1 0 0 0 0,-1 0 0 0 0,0 0 0 0 0,1 0 0 0 0,-1 0 0 0 0,1 0 0 0 0,0 1-3 0 0,0 0 7 0 0,0 0 0 0 0,1 0 0 0 0,-1 0 1 0 0,0 0-1 0 0,1 1 0 0 0,-1 0 1 0 0,0 0-1 0 0,0 0 0 0 0,1 0 0 0 0,-1 0 1 0 0,0 0-1 0 0,0 1 0 0 0,0-1 0 0 0,0 1 1 0 0,-1 0-1 0 0,1 0 0 0 0,0 0 0 0 0,-1 1 1 0 0,2 0-8 0 0,42 44-2 0 0,16 15-872 0 0,-17-25-3533 0 0,-22-19-2273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29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562 151 14279 0 0,'0'0'1462'0'0,"0"0"520"0"0,0 0-229 0 0,-34-25-369 0 0,-36-27-167 0 0,-4 3-1217 0 0,70 46 74 0 0,-1 0 0 0 0,0 0 0 0 0,-1 0 0 0 0,1 1 0 0 0,0 0 1 0 0,-1 0-1 0 0,0 0 0 0 0,1 1 0 0 0,-1-1 0 0 0,0 1 0 0 0,0 1 0 0 0,1-1 1 0 0,-5 1-75 0 0,6 1 62 0 0,-1 0 1 0 0,0 0 0 0 0,0 1-1 0 0,1 0 1 0 0,-1 0 0 0 0,1 0-1 0 0,-1 0 1 0 0,1 1 0 0 0,0-1 0 0 0,-2 2-63 0 0,5-3 12 0 0,-14 10 91 0 0,1 1-1 0 0,1 0 1 0 0,0 1-1 0 0,0 0 1 0 0,1 1-1 0 0,1 1 1 0 0,0 0 0 0 0,-7 14-103 0 0,-5 12 219 0 0,2 0 0 0 0,-15 43-219 0 0,25-53 88 0 0,1-1 0 0 0,1 1 0 0 0,2 1-1 0 0,1 0 1 0 0,2 0 0 0 0,1 0-1 0 0,1 0 1 0 0,3 21-88 0 0,-1-49-8 0 0,0 0-1 0 0,1 0 1 0 0,-1 0-1 0 0,1-1 1 0 0,0 1-1 0 0,0 0 1 0 0,1 0-1 0 0,-1 0 1 0 0,1-1-1 0 0,0 1 1 0 0,0-1 0 0 0,0 1-1 0 0,0-1 1 0 0,0 0-1 0 0,1 0 1 0 0,0 0-1 0 0,-1 0 1 0 0,1 0-1 0 0,0-1 1 0 0,0 1-1 0 0,1-1 1 0 0,-1 0-1 0 0,0 0 1 0 0,1 0 0 0 0,0 0-1 0 0,-1-1 1 0 0,1 1-1 0 0,0-1 1 0 0,0 0-1 0 0,-1 0 1 0 0,1 0-1 0 0,1-1 9 0 0,16 4-385 0 0,1-2-1 0 0,-1-1 1 0 0,0-1-1 0 0,1 0 1 0 0,12-3 385 0 0,-23 1-589 0 0,0 1 1 0 0,0-2 0 0 0,0 1-1 0 0,0-1 1 0 0,0-1-1 0 0,-1 0 1 0 0,1-1 0 0 0,-1 0-1 0 0,0 0 1 0 0,-1-1-1 0 0,8-5 589 0 0,48-36-6197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30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17048 0 0,'0'0'2412'0'0,"0"0"-596"0"0,0 0-711 0 0,0 0-486 0 0,3 31-59 0 0,14 104-80 0 0,-14-116-372 0 0,0-1 0 0 0,2 0-1 0 0,0 0 1 0 0,1 0 0 0 0,1 0-1 0 0,1-1 1 0 0,0 0 0 0 0,2-1-1 0 0,0 0 1 0 0,0 0 0 0 0,1-1-1 0 0,1 0 1 0 0,1-1 0 0 0,3 3-108 0 0,-7-8 20 0 0,1 0 1 0 0,0-1-1 0 0,1 0 1 0 0,0 0-1 0 0,0-1 0 0 0,0-1 1 0 0,1 0-1 0 0,0 0 1 0 0,0-1-1 0 0,0-1 1 0 0,1 0-1 0 0,0-1 1 0 0,0 0-1 0 0,-1-1 1 0 0,2 0-1 0 0,-1-1 0 0 0,0 0 1 0 0,13-2-21 0 0,-23 1 3 0 0,1-1-1 0 0,-1 1 1 0 0,0-1 0 0 0,1 1-1 0 0,-1-1 1 0 0,0 0 0 0 0,0 0 0 0 0,1-1-1 0 0,-1 1 1 0 0,0-1 0 0 0,0 0-1 0 0,0 1 1 0 0,-1-1 0 0 0,1 0-1 0 0,0-1 1 0 0,-1 1 0 0 0,1-1-3 0 0,1-2 8 0 0,0 0 1 0 0,0 0-1 0 0,-1 0 1 0 0,0-1-1 0 0,0 1 1 0 0,0-1-1 0 0,-1 0 0 0 0,0 0 1 0 0,1-1-9 0 0,2-14 16 0 0,0-1 0 0 0,-2 0 0 0 0,-1 1 0 0 0,0-1 1 0 0,-1-1-17 0 0,-1-200 176 0 0,0 220-545 0 0,0-11 990 0 0,-4 9-5230 0 0,4 5-2346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32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3 8548 0 0,'0'0'1526'0'0,"-21"-2"4254"0"0,15 2 539 0 0,2 148-4339 0 0,0 3-1212 0 0,4-6-555 0 0,0-143-244 0 0,0-1 1 0 0,0 0-1 0 0,0 0 0 0 0,0 0 0 0 0,0 0 0 0 0,0 1 1 0 0,0-1-1 0 0,0 0 0 0 0,1 0 0 0 0,-1 0 1 0 0,0 0-1 0 0,1 0 0 0 0,-1 0 0 0 0,1 0 0 0 0,-1 0 1 0 0,1 0-1 0 0,-1 0 0 0 0,1 0 0 0 0,0 0 1 0 0,0 0-1 0 0,-1 0 0 0 0,1 0 0 0 0,0-1 0 0 0,0 1 1 0 0,0 0 30 0 0,2 0-487 0 0,-1 0 0 0 0,1-1 0 0 0,-1 1 0 0 0,1-1 0 0 0,0 0 0 0 0,-1 0 0 0 0,1 0 0 0 0,-1 0 0 0 0,3 0 487 0 0,7 0-2932 0 0,2 0-2625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1:13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26 9604 0 0,'0'0'1839'0'0,"0"0"105"0"0,0 0-39 0 0,-4-4-112 0 0,-20-17 1726 0 0,24 21-2252 0 0,0 0-714 0 0,12 4 146 0 0,51 23 580 0 0,19 4-1279 0 0,-37-14 68 0 0,-39-15-53 0 0,0 0 1 0 0,-1 1-1 0 0,1 0 0 0 0,-1 1 1 0 0,1-1-1 0 0,-1 1 1 0 0,0 0-1 0 0,1 2-15 0 0,-5-5 7 0 0,0 0 1 0 0,1 0 0 0 0,-1 0-1 0 0,0 0 1 0 0,0 1-1 0 0,0-1 1 0 0,0 0-1 0 0,0 1 1 0 0,-1-1-1 0 0,1 1 1 0 0,0-1-1 0 0,-1 1 1 0 0,1-1-1 0 0,-1 1 1 0 0,1 0-1 0 0,-1-1 1 0 0,0 1-1 0 0,0 0 1 0 0,1-1-1 0 0,-1 1 1 0 0,0 0-1 0 0,-1-1 1 0 0,1 1 0 0 0,0-1-1 0 0,0 1 1 0 0,-1 0-1 0 0,1-1 1 0 0,-1 1-1 0 0,1-1 1 0 0,-1 1-1 0 0,0-1 1 0 0,0 1-1 0 0,0-1 1 0 0,0 1-8 0 0,-5 5 35 0 0,-1-1 0 0 0,0 0-1 0 0,0-1 1 0 0,-1 0 0 0 0,1 0 0 0 0,-1 0 0 0 0,0-1 0 0 0,-1 0 0 0 0,-3 1-35 0 0,-10 6 57 0 0,-5 3 28 0 0,-57 27 229 0 0,74-37-270 0 0,0-1 0 0 0,1 0 0 0 0,-2 0 0 0 0,1-1 0 0 0,0 0 0 0 0,0-1 0 0 0,-7 0-44 0 0,16-1 0 0 0,1-1 0 0 0,-1 1 1 0 0,0-1-1 0 0,1 0 1 0 0,-1 1-1 0 0,1-1 1 0 0,-1 0-1 0 0,1 1 1 0 0,0-1-1 0 0,-1 0 1 0 0,1 1-1 0 0,0-1 1 0 0,-1 0-1 0 0,1 0 0 0 0,0 1 1 0 0,0-1-1 0 0,0 0 1 0 0,-1 0-1 0 0,1 0 1 0 0,0 1-1 0 0,0-1 1 0 0,0 0-1 0 0,0 0 1 0 0,1 0-1 0 0,-1 0 0 0 0,0-29-9 0 0,0 24 9 0 0,0 6 0 0 0,0-17-25 0 0,0 0-1 0 0,1 0 0 0 0,1 0 1 0 0,1 0-1 0 0,1-6 26 0 0,-3 21-264 0 0,-1 2-331 0 0,-13 15-4751 0 0,-10 5-1604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32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7940 0 0,'0'0'853'0'0,"0"0"431"0"0,0 0 514 0 0,0 0 349 0 0,1-5-151 0 0,-1 4-1750 0 0,0 0 0 0 0,1 0 0 0 0,-1 0 0 0 0,0 0 0 0 0,0 0 0 0 0,1 0 0 0 0,-1 0 0 0 0,1 0 0 0 0,-1 1 0 0 0,0-1 0 0 0,1 0 0 0 0,0 0 0 0 0,-1 0 0 0 0,1 0 0 0 0,0 1 0 0 0,-1-1 0 0 0,1 0 0 0 0,0 1 0 0 0,0-1 0 0 0,-1 1 0 0 0,1-1 0 0 0,0 1 0 0 0,0-1 0 0 0,0 1 0 0 0,0-1 0 0 0,0 1 0 0 0,0 0-246 0 0,14 5 3648 0 0,-2 7-4646 0 0,-12-11 999 0 0,0 0 1 0 0,1 1-1 0 0,-1-2 0 0 0,0 1 0 0 0,1 0 1 0 0,-1 0-1 0 0,1 0 0 0 0,-1 0 0 0 0,1-1 0 0 0,-1 1 1 0 0,1-1-1 0 0,0 1 0 0 0,-1-1 0 0 0,1 0 0 0 0,0 0 1 0 0,-1 0-1 0 0,1 1 0 0 0,0-1 0 0 0,-1-1 0 0 0,1 1 1 0 0,0 0-2 0 0,10 0-237 0 0,-8 26 624 0 0,38 238 731 0 0,-1-6-7630 0 0,-33-190 907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37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 8980 0 0,'0'0'1473'0'0,"0"0"229"0"0,0 0 125 0 0,0 0-354 0 0,-1 24 1184 0 0,1-21-2377 0 0,-1-1-1 0 0,1 1 1 0 0,-1 0-1 0 0,0-1 1 0 0,0 1-1 0 0,0 0 1 0 0,0-1-1 0 0,0 1 1 0 0,-1-1-1 0 0,1 0 1 0 0,-1 1-1 0 0,1-1 0 0 0,-1 0 1 0 0,0 0-280 0 0,1-1 91 0 0,1-1 0 0 0,0 0 1 0 0,-1 1-1 0 0,1-1 0 0 0,-1 0 0 0 0,1 0 0 0 0,-1 1 1 0 0,1-1-1 0 0,-1 0 0 0 0,1 0 0 0 0,-1 0 1 0 0,1 0-1 0 0,-1 1 0 0 0,1-1 0 0 0,-1 0 0 0 0,1 0 1 0 0,-1 0-1 0 0,1 0 0 0 0,-1 0 0 0 0,1 0 0 0 0,-1 0 1 0 0,1-1-1 0 0,-1 1 0 0 0,1 0 0 0 0,-1 0 1 0 0,0 0-92 0 0,0-1 33 0 0,0 0 1 0 0,0 0 0 0 0,-1 0 0 0 0,1 0 0 0 0,0-1-1 0 0,0 1 1 0 0,0 0 0 0 0,1 0 0 0 0,-1-1 0 0 0,0 1 0 0 0,0 0-1 0 0,1-1 1 0 0,-1 1 0 0 0,0-1-34 0 0,-11-22 444 0 0,8 16-230 0 0,6 16-912 0 0,-2-7 338 0 0,1 0 0 0 0,0 1 1 0 0,0-1-1 0 0,0 0 0 0 0,0 0 0 0 0,1 1 0 0 0,-1-1 1 0 0,0 0-1 0 0,0 0 0 0 0,1 0 0 0 0,-1 0 0 0 0,1-1 1 0 0,-1 1-1 0 0,0 0 0 0 0,1-1 0 0 0,1 2 360 0 0,4 1-2343 0 0,16 10-7872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37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15063 0 0,'0'0'2241'0'0,"0"0"192"0"0,0 0-576 0 0,0 0-480 0 0,0 0-433 0 0,-8 0-320 0 0,8 0-160 0 0,0 0-63 0 0,-4 0-385 0 0,4 0-48 0 0,0 0-224 0 0,0 0-1009 0 0,0 0-1905 0 0,0 0-2528 0 0,8 11-7780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37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1 186 16584 0 0,'237'-27'912'0'0,"-230"27"48"0"0,5 0-767 0 0,3 0-273 0 0,4-3-577 0 0,12 3-2864 0 0,0 0-6708 0 0</inkml:trace>
  <inkml:trace contextRef="#ctx0" brushRef="#br0" timeOffset="1">899 1 18392 0 0,'0'0'673'0'0,"0"0"-401"0"0,0 0-384 0 0,0 0-1089 0 0,0 0-2528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38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17336 0 0,'0'0'2081'0'0,"0"0"224"0"0,0 0-816 0 0,0 0-449 0 0,57 0-368 0 0,5 14 177 0 0,6-7-465 0 0,13 0-160 0 0,-1-4-144 0 0,0-3-16 0 0,4 0-64 0 0,-11 0-176 0 0,0 0-608 0 0,-8-10-545 0 0,-8 3 289 0 0,-15 7-2866 0 0,-19 0-2769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38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14455 0 0,'0'0'2353'0'0,"0"0"-416"0"0,0 0-625 0 0,0 0 33 0 0,0 0-225 0 0,172 20-720 0 0,-126-20-191 0 0,0 0-145 0 0,-4 0-64 0 0,-4 0-176 0 0,-11 0-1089 0 0,-8 0-1408 0 0,-4 11-1649 0 0,-7 13-4434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39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18264 0 0,'0'0'1649'0'0,"0"0"-352"0"0,0 0-385 0 0,0 0 193 0 0,0 0-209 0 0,0 0-352 0 0,241 4-384 0 0,-184 6-112 0 0,0 0-112 0 0,-11 11-16 0 0,0-4-816 0 0,-8 7-1121 0 0,-7 0-272 0 0,-8 1-4722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39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18665 0 0,'0'0'1184'0'0,"0"0"81"0"0,0 0-337 0 0,0 0 465 0 0,0 0-401 0 0,256 0-287 0 0,-172 0-433 0 0,-3 0-192 0 0,7-4-64 0 0,-8-2-320 0 0,-8 6-721 0 0,-7 0-832 0 0,-11 0-3185 0 0,-20 20-7044 0 0</inkml:trace>
  <inkml:trace contextRef="#ctx0" brushRef="#br0" timeOffset="1">122 548 19961 0 0,'0'0'464'0'0,"0"0"337"0"0,0 0 223 0 0,195 3-335 0 0,-91-3-385 0 0,6 0-160 0 0,1-3-144 0 0,-7-1-865 0 0,-9 4-1952 0 0,-15 0-5731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6:53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15415 0 0,'0'0'2417'0'0,"0"0"-264"0"0,0 0-648 0 0,0 0-467 0 0,0 0-259 0 0,0 0-142 0 0,6 0 177 0 0,85 3 1510 0 0,6 5-2324 0 0,74 4 587 0 0,329-10 132 0 0,-263-3-481 0 0,233-15 111 0 0,-349 10-327 0 0,138-8 30 0 0,334-9 174 0 0,-557 23-208 0 0,-19-2 7 0 0,1 2 1 0 0,0 0 0 0 0,0 1-1 0 0,-1 1 1 0 0,1 0 0 0 0,0 2-1 0 0,-1 0 1 0 0,0 0 0 0 0,0 2 0 0 0,2 1-26 0 0,-14-4 101 0 0,-3-2-34 0 0,0 0-1 0 0,0 0 0 0 0,1 0 0 0 0,-1 0 0 0 0,0-1 0 0 0,0 1 0 0 0,1-1 0 0 0,-1 1 0 0 0,0-1 0 0 0,1 0 0 0 0,-1 0 0 0 0,0 0 0 0 0,2 0-66 0 0,-3 0-53 0 0,-1 0-332 0 0,0 0-690 0 0,0 0-1937 0 0,0 0-3860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01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15463 0 0,'0'0'1644'0'0,"1"4"-260"0"0,22 77 774 0 0,4-2 1 0 0,17 32-2159 0 0,-21-57-566 0 0,-3 2 1 0 0,6 25 565 0 0,-26-77-1551 0 0,0-3-4291 0 0,0-1-1943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1:15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9716 0 0,'0'0'401'0'0,"0"0"751"0"0,12 20 310 0 0,0 2-1078 0 0,68 113 1422 0 0,40 52 494 0 0,-7 4 0 0 0,27 82-2300 0 0,195 569 1431 0 0,-151-353-232 0 0,-81-219-315 0 0,-12 4-1 0 0,-4 36-883 0 0,181 595 549 0 0,-1-22 34 0 0,-209-681-467 0 0,141 557-203 0 0,-62-218 113 0 0,2 5 345 0 0,17 249-371 0 0,-92-413 194 0 0,68 204-194 0 0,87 88 1345 0 0,-186-587-1168 0 0,3-3 0 0 0,4-1-1 0 0,4-2 1 0 0,27 36-177 0 0,-67-109 11 0 0,14 13-17 0 0,-16-20-76 0 0,-2-1 10 0 0,-7-6 176 0 0,-2 1-324 0 0,-1-1 1 0 0,0 1 0 0 0,0 1-1 0 0,0 0 1 0 0,0 0 0 0 0,-1 1 0 0 0,1 0-1 0 0,-1 1 1 0 0,0 0 219 0 0,-26-2-4369 0 0,-1 3-4578 0 0,26 1 2035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02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12230 0 0,'0'0'1446'0'0,"0"0"221"0"0,0 0-226 0 0,0 0-371 0 0,0 0-206 0 0,20-12-176 0 0,67-37-210 0 0,-79 45-421 0 0,0 1 0 0 0,1 0 0 0 0,0 0 0 0 0,-1 1 0 0 0,1 0 0 0 0,0 0 0 0 0,0 1 0 0 0,0 0 0 0 0,0 1-1 0 0,0 0 1 0 0,0 0 0 0 0,4 2-57 0 0,17-1 101 0 0,-28-1-94 0 0,16 0 37 0 0,-1 0-1 0 0,1 1 1 0 0,-1 1 0 0 0,13 3-44 0 0,-25-4 27 0 0,-1 1 0 0 0,1-1 0 0 0,0 1 0 0 0,-1 0 1 0 0,1 0-1 0 0,-1 1 0 0 0,0-1 0 0 0,0 1 0 0 0,0 0 0 0 0,0 0 0 0 0,0 0 0 0 0,-1 1 0 0 0,1-1 0 0 0,-1 1 0 0 0,0 0 1 0 0,0 0-1 0 0,0 0 0 0 0,1 2-27 0 0,-4-5 23 0 0,1 0-1 0 0,0 0 1 0 0,-1 0 0 0 0,1 1 0 0 0,-1-1 0 0 0,1 0-1 0 0,-1 0 1 0 0,1 0 0 0 0,-1 0 0 0 0,0 0 0 0 0,0 1-1 0 0,1-1 1 0 0,-1 0 0 0 0,0 0 0 0 0,0 1-1 0 0,0-1 1 0 0,-1 0 0 0 0,1 0 0 0 0,0 0 0 0 0,0 1-1 0 0,-1-1 1 0 0,1 0 0 0 0,0 0 0 0 0,-1 0 0 0 0,1 0-1 0 0,-1 0 1 0 0,0 0 0 0 0,1 0 0 0 0,-1 0 0 0 0,0 0-1 0 0,1 0 1 0 0,-1 0 0 0 0,0 0 0 0 0,0 0 0 0 0,0 0-1 0 0,0-1 1 0 0,0 1 0 0 0,0 0 0 0 0,0-1 0 0 0,0 1-1 0 0,0-1 1 0 0,0 1 0 0 0,-1-1 0 0 0,1 1-23 0 0,-9 2 68 0 0,1 0 0 0 0,0-1 0 0 0,-1 0 0 0 0,0-1 0 0 0,-4 1-68 0 0,0-1 33 0 0,-22 4-261 0 0,-1-1 0 0 0,-24-2 228 0 0,51 1-858 0 0,8 10-5233 0 0,2-8 3905 0 0,0 5-3430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02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47 16568 0 0,'0'0'2105'0'0,"0"0"-382"0"0,0 0-504 0 0,0 0-354 0 0,-16 13-196 0 0,-49 44-140 0 0,63-54-493 0 0,0 0 0 0 0,-1-1 1 0 0,1 1-1 0 0,0 0 0 0 0,1 0 1 0 0,-1 1-1 0 0,0-1 0 0 0,1 0 1 0 0,0 1-1 0 0,0-1 1 0 0,0 0-1 0 0,0 1 0 0 0,0-1 1 0 0,1 1-1 0 0,0 0 0 0 0,-1-1 1 0 0,1 1-1 0 0,1-1 1 0 0,-1 1-1 0 0,0-1 0 0 0,1 1 1 0 0,0 0-37 0 0,0 13 112 0 0,-1-15-108 0 0,1 1-1 0 0,-1-1 1 0 0,1 1-1 0 0,-1-1 1 0 0,1 1 0 0 0,0-1-1 0 0,0 1 1 0 0,0-1-1 0 0,0 0 1 0 0,0 1 0 0 0,0-1-1 0 0,1 0 1 0 0,-1 0-1 0 0,1 0 1 0 0,-1 0 0 0 0,1 0-1 0 0,0 0 1 0 0,0 0 0 0 0,0-1-1 0 0,0 1 1 0 0,0-1-1 0 0,0 1 1 0 0,0-1 0 0 0,1 0-1 0 0,-1 0 1 0 0,1 0-1 0 0,-1 0 1 0 0,0 0 0 0 0,1-1-1 0 0,-1 1 1 0 0,1-1-1 0 0,0 1-3 0 0,13 1-30 0 0,0 0-1 0 0,0 0 1 0 0,0-1-1 0 0,14-2 31 0 0,-14 1-54 0 0,-9 0 29 0 0,-1-1 1 0 0,1 1 0 0 0,-1-1-1 0 0,1 0 1 0 0,-1-1 0 0 0,0 1-1 0 0,1-1 1 0 0,-1-1 0 0 0,0 1 0 0 0,0-1-1 0 0,0 0 1 0 0,-1 0 0 0 0,2-2 24 0 0,-2 1-35 0 0,0 0 0 0 0,0 0 0 0 0,0-1 0 0 0,-1 0 0 0 0,0 0 0 0 0,0 0 0 0 0,0-1 0 0 0,-1 1 1 0 0,1-1-1 0 0,-1 0 0 0 0,0 0 0 0 0,-1 0 0 0 0,0 0 0 0 0,0 0 0 0 0,0-1 0 0 0,-1 1 0 0 0,0-1 0 0 0,0 1 0 0 0,0-7 35 0 0,0 4-2 0 0,-1 0-1 0 0,1 0 0 0 0,-2 0 0 0 0,1 0 1 0 0,-2 0-1 0 0,1 1 0 0 0,-1-1 0 0 0,0-1 3 0 0,0 7 6 0 0,1 0 0 0 0,0 1 1 0 0,-1-1-1 0 0,0 0 0 0 0,1 1 0 0 0,-1 0 0 0 0,0-1 0 0 0,0 1 0 0 0,0 0 0 0 0,-1 0 1 0 0,1 0-1 0 0,0 0 0 0 0,-1 0 0 0 0,0 1 0 0 0,1-1 0 0 0,-1 1 0 0 0,0-1 0 0 0,1 1 0 0 0,-1 0 1 0 0,0 0-1 0 0,0 1 0 0 0,0-1 0 0 0,0 0 0 0 0,0 1 0 0 0,-2 0-6 0 0,-6-2 83 0 0,-1 1 0 0 0,1 1 0 0 0,0 0 0 0 0,0 1 0 0 0,0 0 0 0 0,-1 0 0 0 0,1 1 0 0 0,0 1-1 0 0,-8 3-82 0 0,15-5-3 0 0,0 0-1 0 0,0 1 0 0 0,1-1 0 0 0,-1 1 1 0 0,1 0-1 0 0,-1 0 0 0 0,1 1 0 0 0,0-1 0 0 0,0 1 1 0 0,0-1-1 0 0,0 1 0 0 0,0 0 0 0 0,1 0 0 0 0,-1 1 1 0 0,1-1-1 0 0,0 0 0 0 0,0 1 0 0 0,0-1 1 0 0,0 1-1 0 0,1 0 0 0 0,-1-1 0 0 0,1 1 0 0 0,0 0 1 0 0,0 0-1 0 0,1 0 0 0 0,-1 0 0 0 0,1 0 0 0 0,0 3 4 0 0,0-6-118 0 0,0 0 0 0 0,0 0 0 0 0,0 0 0 0 0,0 0-1 0 0,1 0 1 0 0,-1-1 0 0 0,0 1 0 0 0,1 0-1 0 0,-1 0 1 0 0,0 0 0 0 0,1 0 0 0 0,-1-1-1 0 0,1 1 1 0 0,0 0 0 0 0,-1 0 0 0 0,1-1 0 0 0,-1 1-1 0 0,1 0 1 0 0,0-1 0 0 0,0 1 0 0 0,-1-1-1 0 0,1 1 1 0 0,0-1 0 0 0,0 1 0 0 0,0-1 0 0 0,0 1-1 0 0,0-1 1 0 0,-1 0 0 0 0,1 0 0 0 0,0 1-1 0 0,0-1 1 0 0,0 0 0 0 0,0 0 118 0 0,38 1-4377 0 0,-28-1 2848 0 0,45 0-6981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02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0 15879 0 0,'0'0'798'0'0,"0"0"635"0"0,0 0 111 0 0,0 0-367 0 0,-17 22-574 0 0,17-22-603 0 0,-23 28 173 0 0,-17 31-173 0 0,39-58 2 0 0,1-1-1 0 0,-1 0 0 0 0,1 1 0 0 0,0-1 1 0 0,0 1-1 0 0,-1-1 0 0 0,1 1 1 0 0,0-1-1 0 0,0 1 0 0 0,-1 0 0 0 0,1-1 1 0 0,0 1-1 0 0,0-1 0 0 0,0 1 1 0 0,0-1-1 0 0,0 1 0 0 0,0 0 0 0 0,0-1 1 0 0,0 1-1 0 0,0-1 0 0 0,0 1 0 0 0,0-1 1 0 0,0 1-1 0 0,0-1 0 0 0,1 1 1 0 0,-1 0-1 0 0,0-1 0 0 0,0 1 0 0 0,1-1 1 0 0,-1 1-1 0 0,0-1 0 0 0,1 0 1 0 0,-1 1-1 0 0,0-1 0 0 0,1 1 0 0 0,-1-1 1 0 0,1 1-1 0 0,-1-1 0 0 0,0 0 1 0 0,1 1-1 0 0,-1-1 0 0 0,1 0 0 0 0,-1 0 1 0 0,1 1-1 0 0,0-1 0 0 0,-1 0 1 0 0,1 0-1 0 0,-1 0 0 0 0,1 0 0 0 0,-1 0 1 0 0,1 1-2 0 0,37-1 19 0 0,-25-1-16 0 0,328 1-656 0 0,-343 10 631 0 0,-3-2 73 0 0,0 0 0 0 0,-1 0 0 0 0,-1 0 0 0 0,1-1-1 0 0,-1 0 1 0 0,-1 0 0 0 0,1-1 0 0 0,-1 0 0 0 0,0 0 0 0 0,-2 0-51 0 0,-23 15 833 0 0,-33 15-833 0 0,53-29 97 0 0,0-1-1 0 0,-1 0 1 0 0,0-1 0 0 0,0-1-1 0 0,0 0 1 0 0,0-1-1 0 0,-1 0 1 0 0,1-1-1 0 0,-1-1 1 0 0,-5 0-97 0 0,19-16-2044 0 0,1 13 1739 0 0,0 0-1 0 0,0 0 1 0 0,1-1-1 0 0,-1 1 1 0 0,1 0-1 0 0,-1 0 1 0 0,1 0-1 0 0,0 0 1 0 0,0 1-1 0 0,0-1 1 0 0,0 0-1 0 0,0 0 1 0 0,0 0-1 0 0,1 1 0 0 0,-1-1 1 0 0,0 1-1 0 0,1-1 1 0 0,-1 1-1 0 0,1-1 1 0 0,0 1-1 0 0,-1 0 1 0 0,1 0-1 0 0,0 0 306 0 0,34-26-6766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03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 16135 0 0,'0'0'417'0'0,"0"0"1215"0"0,0 0-207 0 0,0 0-240 0 0,0 0-257 0 0,-38 120-240 0 0,34-82-224 0 0,4-4-239 0 0,0-6-97 0 0,0-8-144 0 0,0-9 0 0 0,0-8-224 0 0,0-3-961 0 0,0 0-1488 0 0,-4-14-625 0 0,-11-23-864 0 0,-4-5-3073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03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15223 0 0,'0'0'1201'0'0,"0"0"95"0"0,0 0-944 0 0,0 0 353 0 0,0 0 127 0 0,0 0-32 0 0,233-4-415 0 0,-153-6-305 0 0,-7-4-16 0 0,-4 4-32 0 0,-16 3-481 0 0,-7 4-1039 0 0,-19 3-1586 0 0,-12 0-4369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08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442 293 12662 0 0,'9'-107'6934'0'0,"-3"-35"-6934"0"0,-6 141 87 0 0,0-1 1 0 0,0 0 0 0 0,-1 0 0 0 0,1 1-1 0 0,0-1 1 0 0,-1 0 0 0 0,1 1 0 0 0,-1-1-1 0 0,0 1 1 0 0,1-1 0 0 0,-1 1 0 0 0,0-1-1 0 0,0 1 1 0 0,0-1 0 0 0,0 1 0 0 0,0 0-1 0 0,0-1 1 0 0,-1 1 0 0 0,1 0 0 0 0,0 0-1 0 0,-1 0 1 0 0,1 0 0 0 0,0 0 0 0 0,-1 0-1 0 0,1 1 1 0 0,-1-1 0 0 0,0 0 0 0 0,1 1-1 0 0,-1-1 1 0 0,0 1 0 0 0,-1-1-88 0 0,-7-1 232 0 0,0 1 1 0 0,0 0-1 0 0,-1 0 1 0 0,1 1 0 0 0,-2 0-233 0 0,1 1 225 0 0,-5 0-98 0 0,1 0-1 0 0,0 2 1 0 0,0 0 0 0 0,0 0-1 0 0,0 1 1 0 0,1 1-1 0 0,0 1 1 0 0,0 0-1 0 0,0 1 1 0 0,0 0 0 0 0,1 1-1 0 0,-12 9-126 0 0,11-6 102 0 0,-1 1 0 0 0,1 0 0 0 0,1 1 0 0 0,0 0-1 0 0,1 1 1 0 0,0 1 0 0 0,1-1 0 0 0,1 2 0 0 0,1 0-1 0 0,-5 9-101 0 0,11-19 38 0 0,1-1-1 0 0,0 0 1 0 0,1 1-1 0 0,-1-1 1 0 0,1 1-1 0 0,0 0 0 0 0,1-1 1 0 0,-1 1-1 0 0,1 0 1 0 0,0 0-1 0 0,1 3-37 0 0,-1-5 2 0 0,1-1 0 0 0,0 1 0 0 0,0-1-1 0 0,0 0 1 0 0,0 0 0 0 0,0 1 0 0 0,1-1-1 0 0,-1 0 1 0 0,1 0 0 0 0,0 0 0 0 0,0 0-1 0 0,0-1 1 0 0,0 1 0 0 0,1 0 0 0 0,-1-1 0 0 0,1 0-1 0 0,-1 1 1 0 0,1-1 0 0 0,0 0-2 0 0,37 20-5 0 0,0-2 0 0 0,1-1-1 0 0,1-2 1 0 0,5-1 5 0 0,17 8-86 0 0,16 10 86 0 0,-57-23-7 0 0,0 1 1 0 0,0 0-1 0 0,-2 2 0 0 0,0 1 0 0 0,0 0 0 0 0,1 4 7 0 0,-15-13-10 0 0,-1 1 0 0 0,0 0 0 0 0,0 0 0 0 0,0 1 0 0 0,-1 0 0 0 0,0 0 0 0 0,-1 0 0 0 0,0 0 0 0 0,0 1 0 0 0,0-1 0 0 0,-1 1 0 0 0,-1 0 0 0 0,1 0 0 0 0,-2 0 0 0 0,1 0 0 0 0,-1 0 0 0 0,-1 1 0 0 0,1 1 10 0 0,-1-5 5 0 0,0-1 0 0 0,0 1 0 0 0,0-1 0 0 0,0 1 0 0 0,-1-1 0 0 0,0 1 0 0 0,0-1 0 0 0,-1 1 0 0 0,1-1 1 0 0,-1 0-1 0 0,0 0 0 0 0,-1 0 0 0 0,1 0 0 0 0,-1 0 0 0 0,0 0 0 0 0,0-1 0 0 0,-1 1 0 0 0,1-1 0 0 0,-1 0 0 0 0,0 0 0 0 0,0 0 0 0 0,0-1 1 0 0,-1 0-1 0 0,1 1 0 0 0,-1-1 0 0 0,0-1 0 0 0,0 1 0 0 0,0-1 0 0 0,0 0 0 0 0,0 0 0 0 0,-2 0-5 0 0,-7 2 51 0 0,-1-1 0 0 0,1 0 0 0 0,-1-2 0 0 0,0 1 0 0 0,0-2 0 0 0,-13-1-51 0 0,9 1 46 0 0,14 0-103 0 0,1 0 0 0 0,-1-1 0 0 0,1 0 0 0 0,-1 0 0 0 0,1 0 0 0 0,-1-1 0 0 0,1 1 0 0 0,0-1 1 0 0,0 0-1 0 0,0 0 0 0 0,0-1 0 0 0,0 1 0 0 0,1-1 0 0 0,-1 0 0 0 0,1 0 0 0 0,-1 0 0 0 0,1 0 0 0 0,0-1 0 0 0,0 1 0 0 0,1-1 0 0 0,-1 0 0 0 0,1 1 0 0 0,-1-1 0 0 0,1 0 0 0 0,1-1 0 0 0,-1 1 0 0 0,0 0 0 0 0,1-1 0 0 0,0 1 0 0 0,0 0 0 0 0,0-1 0 0 0,1 1 0 0 0,0-1 0 0 0,-1 1 0 0 0,1-1 0 0 0,1 0 0 0 0,-1 1 0 0 0,1-1 0 0 0,0 1 0 0 0,0 0 0 0 0,0-1 0 0 0,1 0 57 0 0,0 1-395 0 0,0 1 0 0 0,0-1 0 0 0,0 1 0 0 0,0 0-1 0 0,1 0 1 0 0,-1 0 0 0 0,1 0 0 0 0,0 0 0 0 0,0 1 0 0 0,0-1-1 0 0,0 1 1 0 0,1 0 0 0 0,-1 0 0 0 0,1 0 0 0 0,-1 0 0 0 0,1 0-1 0 0,3 0 396 0 0,38-16-7640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09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0 780 17864 0 0,'0'0'1294'0'0,"0"0"995"0"0,0 0-667 0 0,0 0-771 0 0,4-33-403 0 0,19-228-21 0 0,-13 25 17 0 0,-1 18 708 0 0,-9 216-1116 0 0,0 0 0 0 0,0 0 0 0 0,0 0 0 0 0,1 1 0 0 0,-1-1 0 0 0,1 0 0 0 0,-1 0 0 0 0,1 1 0 0 0,0-1 0 0 0,0 0 1 0 0,0 1-1 0 0,0-1 0 0 0,0 1 0 0 0,0-1 0 0 0,0 1 0 0 0,1-1-36 0 0,-2 2 4 0 0,1 0 1 0 0,0-1-1 0 0,0 1 1 0 0,-1 0-1 0 0,1-1 1 0 0,0 1-1 0 0,0 0 1 0 0,0 0-1 0 0,-1 0 1 0 0,1 0 0 0 0,0 0-1 0 0,0 0 1 0 0,0 0-1 0 0,0 0 1 0 0,-1 0-1 0 0,1 0 1 0 0,0 1-1 0 0,0-1 1 0 0,0 0-1 0 0,-1 0 1 0 0,1 1-1 0 0,0-1 1 0 0,-1 0-1 0 0,1 1 1 0 0,0-1-1 0 0,0 1 1 0 0,-1-1-1 0 0,1 1 1 0 0,-1-1-1 0 0,1 1 1 0 0,-1 0-1 0 0,1-1 1 0 0,-1 1-1 0 0,1 0 1 0 0,-1-1-1 0 0,1 1 1 0 0,-1 0-1 0 0,0 0 1 0 0,1-1-1 0 0,-1 2-4 0 0,12 17-1 0 0,-1 1 1 0 0,-2 1-1 0 0,0 0 0 0 0,-1 0 0 0 0,3 12 1 0 0,2 4 7 0 0,34 120 33 0 0,-7 1 0 0 0,1 44-40 0 0,-38-182-388 0 0,0-1-1 0 0,-1 1 0 0 0,-1 15 389 0 0,-2-35-45 0 0,1 0 0 0 0,0 0-1 0 0,0 1 1 0 0,-1-1 0 0 0,1 0-1 0 0,0 0 1 0 0,0 0 0 0 0,-1 0 0 0 0,1 0-1 0 0,0 0 1 0 0,-1 0 0 0 0,1 0-1 0 0,0 0 1 0 0,-1 0 0 0 0,1 0 0 0 0,0 0-1 0 0,-1 0 1 0 0,1 0 0 0 0,0 0-1 0 0,0 0 1 0 0,-1 0 0 0 0,1 0-1 0 0,0 0 1 0 0,-1 0 0 0 0,1 0 0 0 0,0 0-1 0 0,0-1 1 0 0,-1 1 0 0 0,1 0-1 0 0,0 0 1 0 0,0 0 0 0 0,-1-1-1 0 0,1 1 1 0 0,0 0 0 0 0,0 0 0 0 0,0-1-1 0 0,-1 1 1 0 0,1 0 0 0 0,0 0-1 0 0,0-1 1 0 0,0 1 0 0 0,0 0-1 0 0,0 0 1 0 0,-1-1 0 0 0,1 1 0 0 0,0 0-1 0 0,0-1 46 0 0,-31-38-4361 0 0,2-1-1 0 0,-21-36 4362 0 0,12 16-6380 0 0,-1 3-820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09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1 293 8596 0 0,'0'0'3474'0'0,"0"0"-433"0"0,0 0-1088 0 0,0 0-673 0 0,0 0 81 0 0,53-11-256 0 0,1 11-465 0 0,11 4-352 0 0,4-4-208 0 0,7 0 16 0 0,1-18-144 0 0,3-23-784 0 0,-19-10-1409 0 0,-4-8-497 0 0,-14 1-1952 0 0,-13-1-1937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09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 13462 0 0,'0'0'3202'0'0,"0"0"-748"0"0,0 0-920 0 0,0 0-547 0 0,0 0-117 0 0,-1 42-43 0 0,-6 143 5 0 0,-2 91 1013 0 0,11-113-1176 0 0,-2-157-660 0 0,1 1 0 0 0,-1-1 0 0 0,1 0 0 0 0,0 0 0 0 0,0 0 0 0 0,1 0 0 0 0,0 0 0 0 0,0 0 0 0 0,0-1 0 0 0,1 1 0 0 0,0 0 0 0 0,0-1 0 0 0,0 0 0 0 0,3 2-9 0 0,-3-3-11 0 0,1 0 1 0 0,0 0 0 0 0,1-1 0 0 0,-1 0 0 0 0,1 1-1 0 0,-1-2 1 0 0,1 1 0 0 0,0 0 0 0 0,0-1 0 0 0,0 0-1 0 0,0 0 1 0 0,0-1 0 0 0,1 1 0 0 0,-1-1-1 0 0,1-1 1 0 0,4 1 10 0 0,-2 0-107 0 0,0-1-1 0 0,1 0 0 0 0,-1 0 1 0 0,1-1-1 0 0,-1 0 1 0 0,0-1-1 0 0,1 0 1 0 0,-1 0-1 0 0,0 0 0 0 0,0-1 1 0 0,0-1-1 0 0,-1 1 1 0 0,1-1-1 0 0,-1-1 1 0 0,0 1-1 0 0,0-1 1 0 0,0 0-1 0 0,4-5 108 0 0,11-12-2031 0 0,-1-1 0 0 0,-1-1 0 0 0,-2 0 0 0 0,9-15 2031 0 0,-15 22-1764 0 0,42-62-12000 0 0</inkml:trace>
  <inkml:trace contextRef="#ctx0" brushRef="#br0" timeOffset="1">640 63 20377 0 0,'0'0'1316'0'0,"0"0"551"0"0,-11 34-741 0 0,-33 114-347 0 0,37-120-498 0 0,1 0-1 0 0,1 0 1 0 0,2 0 0 0 0,1 1-1 0 0,2 0 1 0 0,1 13-281 0 0,0 7 322 0 0,-2 14 81 0 0,0-5 368 0 0,4 33-771 0 0,-2-83 20 0 0,1-1 0 0 0,-1 0 0 0 0,1 1 0 0 0,0-1 0 0 0,0 0-1 0 0,1 0 1 0 0,0 0 0 0 0,1-1 0 0 0,-1 1 0 0 0,1-1 0 0 0,0 0 0 0 0,1 0 0 0 0,0 0 0 0 0,0 0-1 0 0,0-1 1 0 0,0 0 0 0 0,1 0 0 0 0,3 2-20 0 0,0-1 0 0 0,0 0 1 0 0,-1-1-1 0 0,1-1 1 0 0,1 0-1 0 0,-1 0 0 0 0,1 0 1 0 0,0-1-1 0 0,-1-1 0 0 0,1 0 1 0 0,0 0-1 0 0,1-1 1 0 0,-1 0-1 0 0,4-1 0 0 0,0 0-123 0 0,-2 1-2 0 0,0-1-1 0 0,1-1 1 0 0,-1 0-1 0 0,0 0 0 0 0,0-1 1 0 0,7-3 125 0 0,-16 4-217 0 0,1 0 1 0 0,-1-1-1 0 0,0 0 1 0 0,0 1-1 0 0,0-1 1 0 0,0 0-1 0 0,0 0 1 0 0,0-1-1 0 0,-1 1 1 0 0,1-1-1 0 0,-1 1 1 0 0,1-1-1 0 0,-1 0 1 0 0,0 0-1 0 0,0 0 1 0 0,0 0-1 0 0,0 0 1 0 0,-1 0-1 0 0,0-1 1 0 0,1 1-1 0 0,-1-1 1 0 0,0 1-1 0 0,0-1 1 0 0,0-2 216 0 0,1-37-5830 0 0,-2-2-3641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10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1 101 18088 0 0,'0'0'2305'0'0,"0"0"-256"0"0,0 0-1777 0 0,0 0 353 0 0,0 0 287 0 0,176-7-464 0 0,-107 3-224 0 0,-4-2-176 0 0,0-5-16 0 0,-12 1-304 0 0,-3-4-912 0 0,-20-3-1121 0 0,-14 3-2786 0 0,-16-3-4673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1:15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55 284 11701 0 0,'0'0'1177'0'0,"0"0"368"0"0,0 0 424 0 0,-12 0 191 0 0,-24-3-347 0 0,30 3 615 0 0,36 5-1391 0 0,34 9-639 0 0,0 4 1 0 0,-1 2-1 0 0,48 23-398 0 0,-76-29 40 0 0,-8-2 31 0 0,-19-8-24 0 0,0 0 0 0 0,0-1 0 0 0,0 0 0 0 0,0 0 0 0 0,1-1 0 0 0,-1 0 0 0 0,7 0-47 0 0,-15-2 8 0 0,1-1 1 0 0,0 0-1 0 0,-1 1 1 0 0,1-1-1 0 0,-1 1 0 0 0,0-1 1 0 0,1 0-1 0 0,-1 1 1 0 0,0-1-1 0 0,1 0 0 0 0,-1 0 1 0 0,0 1-1 0 0,0-1 0 0 0,1 0 1 0 0,-1 0-1 0 0,0 0 1 0 0,0 1-1 0 0,0-1 0 0 0,0 0 1 0 0,0 0-1 0 0,0 0 1 0 0,0 0-9 0 0,0-26 219 0 0,0 23-143 0 0,0-50 144 0 0,2 1-1 0 0,4-4-219 0 0,-3 36 10 0 0,0 1 1 0 0,2 0-1 0 0,0 1 1 0 0,2-1-1 0 0,0 1 1 0 0,1 0-1 0 0,2-2-10 0 0,-1 6-5 0 0,-6 11 10 0 0,0 0 0 0 0,-1-1-1 0 0,1 1 1 0 0,-1 0 0 0 0,0-1-1 0 0,0 0 1 0 0,-1 1-1 0 0,1-3-4 0 0,-2 6 67 0 0,-13 1-22 0 0,-1 2-1 0 0,1-1 0 0 0,-1 2 1 0 0,1 0-1 0 0,0 1 0 0 0,0 0 1 0 0,1 1-1 0 0,-1 0 0 0 0,1 1 1 0 0,-2 2-45 0 0,-27 16 168 0 0,1 2 1 0 0,-9 9-169 0 0,16-11 142 0 0,-110 87 301 0 0,141-110-915 0 0,9-6-5758 0 0,5-9-1016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10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97 20105 0 0,'0'0'1574'0'0,"0"0"-1136"0"0,0 0-497 0 0,35 0 123 0 0,240 0-445 0 0,-257 0 294 0 0,121 0-2230 0 0,77 13 2317 0 0,-146-8 189 0 0,38-2-189 0 0,-106-3 46 0 0,0 0 0 0 0,1 0 0 0 0,-1 0-1 0 0,0 0 1 0 0,0-1 0 0 0,0 1 0 0 0,0 0 0 0 0,0-1-1 0 0,0 0 1 0 0,0 1 0 0 0,0-1 0 0 0,0 0-1 0 0,0 0 1 0 0,0 0 0 0 0,0 0 0 0 0,-1 0 0 0 0,1-1-1 0 0,0 1 1 0 0,-1-1 0 0 0,1 1 0 0 0,-1-1-1 0 0,1 1 1 0 0,0-2-46 0 0,0-1 198 0 0,-1 0 1 0 0,1 0-1 0 0,-1 0 0 0 0,0 0 0 0 0,0 0 1 0 0,0 0-1 0 0,0-1 0 0 0,-1 1 0 0 0,0 0 1 0 0,0 0-1 0 0,0-3-198 0 0,0-2 146 0 0,-2-16 2065 0 0,2 24-2135 0 0,-1 0 0 0 0,1 1 0 0 0,-1-1-1 0 0,1 0 1 0 0,-1 1 0 0 0,0-1 0 0 0,1 0 0 0 0,-1 1 0 0 0,1-1-1 0 0,-1 1 1 0 0,0-1 0 0 0,0 1 0 0 0,1-1 0 0 0,-1 1 0 0 0,0 0-1 0 0,0-1 1 0 0,0 1 0 0 0,1 0 0 0 0,-1 0 0 0 0,0 0 0 0 0,0-1-1 0 0,0 1 1 0 0,0 0 0 0 0,0 0 0 0 0,1 0 0 0 0,-1 0-1 0 0,-1 1-75 0 0,0-1 54 0 0,0 0 0 0 0,0 0 0 0 0,1 0-1 0 0,-1 0 1 0 0,0 1 0 0 0,0-1-1 0 0,0 1 1 0 0,0-1 0 0 0,0 1 0 0 0,1 0-1 0 0,-1 0 1 0 0,0 0 0 0 0,1 0-1 0 0,-1 0 1 0 0,0 0 0 0 0,1 0-1 0 0,0 1 1 0 0,-1-1 0 0 0,1 0 0 0 0,0 1-1 0 0,-1-1 1 0 0,1 1 0 0 0,0 0-1 0 0,0-1 1 0 0,0 1 0 0 0,0 0-1 0 0,1-1 1 0 0,-1 1 0 0 0,0 0 0 0 0,1 0-1 0 0,-1 0 1 0 0,1 0-54 0 0,-2 9 53 0 0,0-1 0 0 0,1 1 0 0 0,1 0 0 0 0,0 0 0 0 0,0 5-53 0 0,1 0 121 0 0,-1-8-114 0 0,1 0 0 0 0,0-1 0 0 0,0 1 0 0 0,1 0 0 0 0,0-1 0 0 0,0 0 0 0 0,1 1 0 0 0,-1-1 0 0 0,2 0 0 0 0,-1-1-1 0 0,1 1 1 0 0,0 0 0 0 0,1-1 0 0 0,-1 0 0 0 0,1 0 0 0 0,1 0 0 0 0,1 1-7 0 0,14 12-9 0 0,1-1 1 0 0,1 0 0 0 0,1-2-1 0 0,2 0 9 0 0,0 1 2 0 0,42 24-22 0 0,-38-23-13 0 0,0 2 0 0 0,16 12 33 0 0,-42-28-6 0 0,0 0 0 0 0,0 0-1 0 0,0 0 1 0 0,0 0-1 0 0,0 1 1 0 0,-1 0-1 0 0,0-1 1 0 0,0 1-1 0 0,1 3 7 0 0,-3-6 1 0 0,-1-1 0 0 0,1 1-1 0 0,-1-1 1 0 0,1 0-1 0 0,-1 1 1 0 0,0-1 0 0 0,1 1-1 0 0,-1-1 1 0 0,0 1-1 0 0,0-1 1 0 0,0 0-1 0 0,0 1 1 0 0,0-1 0 0 0,-1 1-1 0 0,1-1 1 0 0,0 1-1 0 0,-1-1 1 0 0,1 1 0 0 0,-1-1-1 0 0,1 0 1 0 0,-1 1-1 0 0,0-1 1 0 0,1 0-1 0 0,-1 0 1 0 0,0 1 0 0 0,0-1-1 0 0,0 0 1 0 0,0 0-1 0 0,0 0 1 0 0,0 0 0 0 0,0 0-1 0 0,0 0 1 0 0,-1-1-1 0 0,1 1 1 0 0,0 0-1 0 0,0 0 1 0 0,-1-1 0 0 0,1 1-1 0 0,-1-1 1 0 0,0 1-1 0 0,-28 8 21 0 0,1-1 0 0 0,-2-2-1 0 0,1-1 1 0 0,-1-1 0 0 0,-10-1-21 0 0,-51 8 24 0 0,64-7-182 0 0,-14 2 462 0 0,-31 9-304 0 0,63-12-295 0 0,0 0 0 0 0,0 0 1 0 0,0 1-1 0 0,0 1 0 0 0,1-1 0 0 0,-1 1 0 0 0,1 1 0 0 0,1 0 0 0 0,-5 4 295 0 0,6-2-3596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12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234 269 6627 0 0,'0'5'1990'0'0,"0"55"4082"0"0,0-59-5084 0 0,1 0 342 0 0,1-7-1062 0 0,9-87 1623 0 0,-4-1 1 0 0,-5-2-1892 0 0,-2 94 30 0 0,0 0 0 0 0,0 0 0 0 0,-1 0 0 0 0,1 0 0 0 0,-1 0-1 0 0,1 0 1 0 0,-1 0 0 0 0,0 0 0 0 0,0 1 0 0 0,0-1 0 0 0,0 0 0 0 0,0 0 0 0 0,0 1 0 0 0,0-1 0 0 0,-1 0 0 0 0,1 1 0 0 0,-1 0 0 0 0,1-1 0 0 0,-1 1 0 0 0,1 0 0 0 0,-1-1 0 0 0,0 1 0 0 0,1 0 0 0 0,-1 0 0 0 0,0 1 0 0 0,0-1 0 0 0,0 0 0 0 0,0 1 0 0 0,0-1 0 0 0,0 1 0 0 0,0-1 0 0 0,0 1 0 0 0,-2 0-30 0 0,0-1 12 0 0,-1 1 0 0 0,1 0 0 0 0,-1 0 0 0 0,1 0 0 0 0,-1 0 0 0 0,1 1 0 0 0,0 0 0 0 0,-1 0 0 0 0,1 0 0 0 0,0 0 0 0 0,0 1 0 0 0,0-1 0 0 0,0 1 0 0 0,0 0 0 0 0,0 0 1 0 0,0 1-13 0 0,-4 4 22 0 0,0 1 1 0 0,1-1-1 0 0,0 1 1 0 0,0 1 0 0 0,1 0-1 0 0,0 0 1 0 0,1 0-1 0 0,-3 5-22 0 0,-6 16 67 0 0,0 1 0 0 0,1 5-67 0 0,5-12 22 0 0,1 1 0 0 0,2 1-1 0 0,0-1 1 0 0,0 25-22 0 0,0 104-76 0 0,5-148 3 0 0,0 0 0 0 0,0 0 0 0 0,1 1 0 0 0,0-1 0 0 0,0 0 0 0 0,1 0 0 0 0,0 0 0 0 0,0 0 0 0 0,0 0 1 0 0,0 0-1 0 0,1-1 0 0 0,2 3 73 0 0,-3-4-301 0 0,1-1 1 0 0,-1 0 0 0 0,1 0-1 0 0,0 0 1 0 0,0-1 0 0 0,0 1-1 0 0,0-1 1 0 0,0 0 0 0 0,1 1-1 0 0,-1-2 1 0 0,1 1 0 0 0,0 0-1 0 0,-1-1 1 0 0,1 1 0 0 0,0-1-1 0 0,0 0 1 0 0,0 0 0 0 0,0-1-1 0 0,4 1 301 0 0,27 0-5357 0 0,2-1-1859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12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12902 0 0,'0'0'2254'0'0,"0"0"206"0"0,0 0-536 0 0,0 0-977 0 0,0 8-512 0 0,1 39-104 0 0,2 0 1 0 0,2 0 0 0 0,1-1 0 0 0,7 17-332 0 0,-7-39 84 0 0,0-1 0 0 0,2 1 1 0 0,1-1-1 0 0,1-1 0 0 0,0 0 1 0 0,2 0-1 0 0,1-1 0 0 0,0-1 1 0 0,10 11-85 0 0,-17-24 11 0 0,0 0 0 0 0,1 0 0 0 0,0 0 1 0 0,1-1-1 0 0,-1-1 0 0 0,7 5-11 0 0,-10-8 0 0 0,0 0 0 0 0,0 0 1 0 0,0 0-1 0 0,0 0 0 0 0,1-1 0 0 0,-1 0 0 0 0,0 0 0 0 0,1 0 0 0 0,-1-1 1 0 0,1 1-1 0 0,-1-1 0 0 0,1 0 0 0 0,-1 0 0 0 0,0 0 0 0 0,3-1 0 0 0,-5 0 8 0 0,0 0 0 0 0,0 1 0 0 0,0-1 0 0 0,-1 0-1 0 0,1 0 1 0 0,0 0 0 0 0,-1 0 0 0 0,1-1 0 0 0,-1 1-1 0 0,1 0 1 0 0,-1-1 0 0 0,1 1 0 0 0,-1-1 0 0 0,0 1-1 0 0,0-1 1 0 0,0 1 0 0 0,0-1 0 0 0,0 0 0 0 0,0 0 0 0 0,0 0-1 0 0,0 1 1 0 0,0-3-8 0 0,11-46 180 0 0,-11 40-150 0 0,7-42 217 0 0,0-33-247 0 0,-4-122 697 0 0,-4 164-121 0 0,0 42-386 0 0,0 1-276 0 0,1 9-999 0 0,0-7 814 0 0,1 0 1 0 0,-1 0-1 0 0,0 0 1 0 0,1 0 0 0 0,-1 0-1 0 0,1-1 1 0 0,0 1-1 0 0,-1 0 1 0 0,1-1-1 0 0,0 1 1 0 0,0-1 0 0 0,0 0-1 0 0,0 1 1 0 0,0-1-1 0 0,0 0 1 0 0,0 0-1 0 0,1-1 1 0 0,-1 1 0 0 0,0 0-1 0 0,1-1 1 0 0,-1 1-1 0 0,1-1 271 0 0,44 6-8123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13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324 61 12102 0 0,'0'0'2625'0'0,"0"0"-211"0"0,0 0-173 0 0,-7-10-349 0 0,-27-29-657 0 0,33 38-1203 0 0,0 0 0 0 0,1 1 0 0 0,-1-1 0 0 0,0 0 0 0 0,0 0 0 0 0,0 0 0 0 0,0 1 0 0 0,0-1-1 0 0,0 0 1 0 0,0 1 0 0 0,0-1 0 0 0,0 1 0 0 0,0-1 0 0 0,-1 1 0 0 0,1 0 0 0 0,0-1 0 0 0,0 1 0 0 0,0 0 0 0 0,0 0 0 0 0,-1 0 0 0 0,1 0 0 0 0,0 0 0 0 0,0 0 0 0 0,-1 0 0 0 0,1 0 0 0 0,0 0-1 0 0,0 1 1 0 0,0-1 0 0 0,0 0 0 0 0,-1 1 0 0 0,1-1 0 0 0,0 1 0 0 0,0-1 0 0 0,-1 2-32 0 0,0 0 34 0 0,0 0 0 0 0,0 1 0 0 0,0-1 1 0 0,0 1-1 0 0,0 0 0 0 0,1-1 0 0 0,-1 1 0 0 0,1 0 0 0 0,-1 0 0 0 0,1 1-34 0 0,-6 18 124 0 0,1-1-1 0 0,1 1 1 0 0,1 0-1 0 0,1 0 1 0 0,-1 21-124 0 0,3 0 238 0 0,1 0 0 0 0,6 30-238 0 0,-4-56 38 0 0,1-1 0 0 0,1 0 0 0 0,1 0-1 0 0,0-1 1 0 0,1 1 0 0 0,5 9-38 0 0,15 23 121 0 0,12 17-121 0 0,23 43 55 0 0,-53-92-43 0 0,9 19-1 0 0,-16-33-5 0 0,0-1 0 0 0,-1 1 0 0 0,1 0 0 0 0,-1-1-1 0 0,0 1 1 0 0,1 0 0 0 0,-1-1 0 0 0,0 1 0 0 0,0 0 0 0 0,0 0 0 0 0,0-1-1 0 0,0 1 1 0 0,-1 0 0 0 0,1 0 0 0 0,0-1 0 0 0,-1 1 0 0 0,0 1-6 0 0,-9 1 128 0 0,-31-1 33 0 0,-1-2 1 0 0,-22-2-162 0 0,42-1 5 0 0,0-1 0 0 0,1 0 1 0 0,0-1-1 0 0,-1-2 0 0 0,-16-6-5 0 0,31 9 11 0 0,-1 0 0 0 0,0-1 0 0 0,1 0 0 0 0,0 0 0 0 0,0-1 0 0 0,0 0 0 0 0,0-1 0 0 0,-4-4-11 0 0,9 8 0 0 0,1 1 1 0 0,0-1-1 0 0,-1 1 0 0 0,1-1 0 0 0,0 0 0 0 0,0 0 0 0 0,0 1 0 0 0,0-1 1 0 0,0 0-1 0 0,0 0 0 0 0,1 0 0 0 0,-1 0 0 0 0,1 0 0 0 0,-1 0 0 0 0,1 0 0 0 0,0 0 1 0 0,0 0-1 0 0,0 0 0 0 0,0 0 0 0 0,0 0 0 0 0,0-1 0 0 0,0 1 0 0 0,1 0 1 0 0,-1 0-1 0 0,1 0 0 0 0,-1 0 0 0 0,1 0 0 0 0,0 1 0 0 0,0-1 0 0 0,0 0 1 0 0,0 0-1 0 0,0 0 0 0 0,0 1 0 0 0,1-1 0 0 0,-1 1 0 0 0,1-1 0 0 0,-1 1 1 0 0,1-1-1 0 0,0 0 0 0 0,26-21-27 0 0,1 2 1 0 0,0 0-1 0 0,30-14 27 0 0,27-19-110 0 0,-54 32-14 0 0,8-4-507 0 0,27-26 631 0 0,-58 44-98 0 0,0 0 1 0 0,-1 0-1 0 0,1-1 0 0 0,-2-1 0 0 0,1 1 0 0 0,-1-1 0 0 0,-1 0 1 0 0,0-1-1 0 0,2-4 98 0 0,-6 12 1 0 0,-1 1 1 0 0,0-1 0 0 0,0 0-1 0 0,0 0 1 0 0,0 0 0 0 0,0 0-1 0 0,-1 1 1 0 0,1-1-1 0 0,-1 0 1 0 0,0 0 0 0 0,0 0-1 0 0,0 0 1 0 0,0 0 0 0 0,0 0-1 0 0,-1 0 1 0 0,0 0-1 0 0,1 0 1 0 0,-1 0 0 0 0,0 0-1 0 0,0 0 1 0 0,0 0 0 0 0,-1 1-1 0 0,1-1 1 0 0,-1 1-1 0 0,1-1 1 0 0,-1 1 0 0 0,0-1-1 0 0,0 1 1 0 0,0 0 0 0 0,0 0-1 0 0,-1 0 1 0 0,1 0-1 0 0,0 0 1 0 0,-1 1 0 0 0,0-1-1 0 0,1 1 1 0 0,-1-1 0 0 0,0 1-1 0 0,1 0 1 0 0,-1 0-1 0 0,-1 0-1 0 0,-7-4-2 0 0,-2-1-1 0 0,1 2 0 0 0,0 0 1 0 0,-1 0-1 0 0,0 2 0 0 0,0-1 1 0 0,0 1-1 0 0,0 1 3 0 0,11 1-267 0 0,2 0-688 0 0,10 0-4477 0 0,11 0 1118 0 0,5 0-2086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14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11 12278 0 0,'0'0'1430'0'0,"0"0"568"0"0,0 0-243 0 0,0 0-226 0 0,-6 0-46 0 0,-14 0-226 0 0,15 0-507 0 0,5 3-361 0 0,0 16-216 0 0,-1 9-105 0 0,2 1 1 0 0,0-1-1 0 0,2 0 1 0 0,1 0-1 0 0,4 13-68 0 0,7 13 6 0 0,2 0 0 0 0,3-1 0 0 0,1 0 0 0 0,3-2-1 0 0,28 43-5 0 0,-43-80-30 0 0,1 0-1 0 0,1-1 1 0 0,0 0-1 0 0,4 3 31 0 0,-11-12-21 0 0,1 0 0 0 0,0 0 0 0 0,0 0 0 0 0,0-1 0 0 0,1 0 0 0 0,-1 0 0 0 0,1 0 0 0 0,-1 0 0 0 0,1-1 0 0 0,0 0 0 0 0,0 0 1 0 0,0-1-1 0 0,1 0 21 0 0,0 1-45 0 0,0-1 0 0 0,1-1 0 0 0,-1 1 0 0 0,0-1 0 0 0,0 0 0 0 0,1-1 1 0 0,-1 0-1 0 0,0 0 0 0 0,0 0 0 0 0,0-1 0 0 0,0 0 0 0 0,3-2 45 0 0,-6 2-14 0 0,1-1 1 0 0,-1 0-1 0 0,1 0 0 0 0,-1 0 0 0 0,0-1 0 0 0,0 1 0 0 0,-1-1 0 0 0,1 0 1 0 0,-1 0-1 0 0,0-1 0 0 0,0 1 0 0 0,0-1 0 0 0,0 1 0 0 0,-1-1 1 0 0,0 0-1 0 0,0 0 0 0 0,0 0 14 0 0,5-16 2 0 0,-1 0 1 0 0,-1 0-1 0 0,-1 0 0 0 0,0-1 1 0 0,-2 0-1 0 0,-1-2-2 0 0,1-23 68 0 0,-3 0-1 0 0,-4-17-67 0 0,3 48 68 0 0,0 0-1 0 0,-2 0 0 0 0,0 1 1 0 0,-1-1-1 0 0,0 1 1 0 0,-1 0-1 0 0,-1 0 0 0 0,0 1 1 0 0,-1 0-1 0 0,0 0 1 0 0,-1 1-1 0 0,-7-8-67 0 0,9 13 114 0 0,0 0 0 0 0,-1 0 0 0 0,1 1 0 0 0,-2 0 0 0 0,1 1 0 0 0,-1-1 0 0 0,0 2 0 0 0,0-1 0 0 0,0 1 0 0 0,-1 0 0 0 0,0 1 0 0 0,0 1 0 0 0,0-1 0 0 0,0 1 0 0 0,-1 1 0 0 0,1 0 0 0 0,-1 1 0 0 0,0 0 0 0 0,-2 0-114 0 0,1 1 45 0 0,-15 1 10 0 0,26 0-62 0 0,0-1 1 0 0,0 1-1 0 0,0-1 1 0 0,0 1-1 0 0,0-1 0 0 0,0 1 1 0 0,1 0-1 0 0,-1-1 1 0 0,0 1-1 0 0,1 0 1 0 0,-1 0-1 0 0,0-1 1 0 0,1 1-1 0 0,-1 0 0 0 0,1 0 1 0 0,-1 0-1 0 0,1 0 1 0 0,0 0-1 0 0,-1 0 1 0 0,1 0-1 0 0,0 0 1 0 0,-1 0-1 0 0,1 0 0 0 0,0 0 1 0 0,0 0 6 0 0,-1 7-619 0 0,0 0 1 0 0,0 0-1 0 0,1 0 0 0 0,0 1 1 0 0,0-1-1 0 0,1 0 0 0 0,0 0 1 0 0,1 0-1 0 0,0 2 619 0 0,18 10-5333 0 0,-17-18 4679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14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83 3522 0 0,'0'0'120'0'0,"0"0"104"0"0,0 0 800 0 0,-3-13 1233 0 0,-1-2-1318 0 0,-3-11 260 0 0,6-2 2506 0 0,1 27-869 0 0,0 1-496 0 0,0 6-353 0 0,-7 131 598 0 0,-6-1-1 0 0,-22 88-2584 0 0,4-17 639 0 0,25-147-375 0 0,1 56-264 0 0,6-43-2353 0 0,-1-17-2788 0 0,0-18-8372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15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7 14967 0 0,'0'-7'1537'0'0,"0"7"1328"0"0,0 7-1232 0 0,0 41-689 0 0,0 18-192 0 0,0 16 161 0 0,0 15-225 0 0,-3 2 48 0 0,3-6-511 0 0,0-14-33 0 0,0-13-160 0 0,0-18-48 0 0,0-27-577 0 0,0-18-1119 0 0,0-3-1842 0 0,0-34-2017 0 0,0-39-1984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16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 17208 0 0,'0'0'2100'0'0,"0"0"-484"0"0,0 0-581 0 0,44-11-368 0 0,141-32-298 0 0,-168 39-322 0 0,0 0 0 0 0,0 2 0 0 0,0 0 0 0 0,0 1 0 0 0,0 0 0 0 0,0 2 0 0 0,0 0 0 0 0,15 3-47 0 0,-26-4 5 0 0,1 1 0 0 0,-1 1 1 0 0,1-1-1 0 0,-1 1 0 0 0,1 0 1 0 0,-1 0-1 0 0,0 1 0 0 0,0 0 1 0 0,0 0-1 0 0,-1 0 0 0 0,1 1 1 0 0,-1 0-1 0 0,1 0 0 0 0,-1 0 1 0 0,-1 1-1 0 0,1 0 0 0 0,-1 0 1 0 0,1 0-1 0 0,-1 0 0 0 0,-1 1 1 0 0,1-1-1 0 0,-1 1 0 0 0,0 0 1 0 0,0 0-1 0 0,-1 0 0 0 0,0 0 1 0 0,0 1-1 0 0,1 3-5 0 0,-2-3 19 0 0,0 1 0 0 0,0-1 0 0 0,-1 0 0 0 0,0 1 0 0 0,0-1-1 0 0,0 1 1 0 0,-1-1 0 0 0,0 0 0 0 0,-1 0 0 0 0,0 1 0 0 0,0-1 0 0 0,0 0 0 0 0,-1-1 0 0 0,0 1-1 0 0,0 0 1 0 0,-1-1 0 0 0,0 0 0 0 0,0 1 0 0 0,0-1 0 0 0,-1-1 0 0 0,0 1 0 0 0,0-1 0 0 0,0 0-1 0 0,-1 0 1 0 0,-5 4-19 0 0,-17 10-18 0 0,-2-1 0 0 0,0-1 0 0 0,0-1 0 0 0,-2-1 0 0 0,0-3 0 0 0,0 0 0 0 0,-1-2 0 0 0,-24 4 18 0 0,68-15-5300 0 0,11 2 2231 0 0,8 0-18 0 0,33-1-4023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16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53 14199 0 0,'0'0'2921'0'0,"0"0"-248"0"0,0 0-712 0 0,0 0-558 0 0,-20 28-469 0 0,-59 94-299 0 0,76-118-592 0 0,1 0 0 0 0,-1 0 0 0 0,1 1 1 0 0,0-1-1 0 0,0 1 0 0 0,0-1 0 0 0,1 1 0 0 0,0-1 1 0 0,0 1-1 0 0,0 0 0 0 0,0 0 0 0 0,1 0 0 0 0,0-1 0 0 0,0 1 1 0 0,0 5-44 0 0,1 5 126 0 0,-1-14-125 0 0,0 1 0 0 0,0-1 0 0 0,1 1 1 0 0,-1-1-1 0 0,0 0 0 0 0,1 1 0 0 0,-1-1 1 0 0,1 0-1 0 0,-1 1 0 0 0,1-1 1 0 0,-1 0-1 0 0,1 0 0 0 0,0 1 0 0 0,0-1 1 0 0,0 0-1 0 0,0 0 0 0 0,0 0 0 0 0,0 0 1 0 0,0 0-1 0 0,0 0 0 0 0,0 0 0 0 0,0-1 1 0 0,0 1-1 0 0,1 0-1 0 0,2 1-5 0 0,0 0 1 0 0,0-1-1 0 0,1 1 1 0 0,-1-1-1 0 0,0 0 1 0 0,1 0-1 0 0,-1 0 1 0 0,4-1 4 0 0,7 1-13 0 0,1-1-1 0 0,0 0 1 0 0,0-2 0 0 0,10-2 13 0 0,-17 2-19 0 0,1 0 1 0 0,-2-1-1 0 0,1 0 1 0 0,0-1-1 0 0,-1 0 1 0 0,1 0-1 0 0,-1-1 0 0 0,0 0 1 0 0,-1 0-1 0 0,1-1 1 0 0,-1 0-1 0 0,0 0 1 0 0,0-1-1 0 0,-1 0 0 0 0,0 0 1 0 0,4-6 18 0 0,-4 4-32 0 0,0-1 0 0 0,-1 1 1 0 0,0-1-1 0 0,0 0 0 0 0,-1-1 0 0 0,0 1 1 0 0,-1-1-1 0 0,0 1 0 0 0,-1-1 0 0 0,0 0 1 0 0,-1 0-1 0 0,0 0 0 0 0,-1 0 0 0 0,0-1 32 0 0,0 9 2 0 0,0 0 0 0 0,-1 0 0 0 0,1 1 1 0 0,-1-1-1 0 0,0 0 0 0 0,0 0 0 0 0,0 1 0 0 0,0-1 0 0 0,0 1 0 0 0,0-1 0 0 0,-1 1 0 0 0,1-1 0 0 0,-1 1 0 0 0,0 0 0 0 0,1 0 0 0 0,-1-1 0 0 0,0 1 0 0 0,-2-1-2 0 0,-1 0 9 0 0,0 0 0 0 0,0 0 0 0 0,0 0 1 0 0,0 0-1 0 0,-1 1 0 0 0,1 0 0 0 0,-1 0 0 0 0,1 0 0 0 0,-2 0-9 0 0,-16-2 104 0 0,0 1 0 0 0,0 1 1 0 0,-1 1-1 0 0,-7 1-104 0 0,25 0 41 0 0,-4 0 12 0 0,2 0-1 0 0,0 0-1 0 0,0 0 0 0 0,-1 1 1 0 0,1 0-1 0 0,0 0 0 0 0,-7 3-51 0 0,13-3-1 0 0,0-1 1 0 0,0 1-1 0 0,0 0 0 0 0,0 1 0 0 0,0-1 0 0 0,0 0 0 0 0,0 0 0 0 0,1 1 1 0 0,-1-1-1 0 0,1 1 0 0 0,-1 0 0 0 0,1-1 0 0 0,-1 1 0 0 0,1 0 1 0 0,0 0-1 0 0,0 0 0 0 0,0 0 0 0 0,0 0 0 0 0,0 0 0 0 0,1 0 0 0 0,-1 0 1 0 0,0 0-1 0 0,1 0 0 0 0,0 1 0 0 0,-1-1 0 0 0,1 0 0 0 0,0 2 1 0 0,0-2-36 0 0,0 1-1 0 0,0-1 0 0 0,1 0 1 0 0,-1 1-1 0 0,0-1 0 0 0,1 0 0 0 0,0 0 1 0 0,0 1-1 0 0,-1-1 0 0 0,1 0 1 0 0,0 0-1 0 0,1 0 0 0 0,-1 0 1 0 0,0 0-1 0 0,1 0 0 0 0,-1 0 0 0 0,1 0 1 0 0,-1-1-1 0 0,1 1 0 0 0,0 0 1 0 0,0-1-1 0 0,0 0 0 0 0,0 1 1 0 0,0-1-1 0 0,0 0 0 0 0,0 0 0 0 0,0 0 1 0 0,0 0-1 0 0,0 0 0 0 0,1-1 1 0 0,-1 1-1 0 0,0-1 0 0 0,1 1 37 0 0,13 2-556 0 0,1 0-1 0 0,-1-1 1 0 0,1 0-1 0 0,10-2 557 0 0,-13 1-594 0 0,34 1-2447 0 0,1-2-1 0 0,25-5 3042 0 0,-55 3-1085 0 0,0-1-1 0 0,0-1 1 0 0,-1-1-1 0 0,1 0 1 0 0,-1-1-1 0 0,-1-1 1 0 0,1-1-1 0 0,-1-1 1086 0 0,47-31-6800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16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1 10021 0 0,'0'0'4212'0'0,"0"0"-936"0"0,0 0-861 0 0,0 0-964 0 0,-15 13-480 0 0,15-13-971 0 0,-17 14 348 0 0,2 0 1 0 0,-14 17-349 0 0,26-27 42 0 0,1-1-1 0 0,0 1 1 0 0,0 0 0 0 0,0-1 0 0 0,1 1 0 0 0,-1 0 0 0 0,1 0 0 0 0,0 0 0 0 0,0 0 0 0 0,1 0 0 0 0,-1 1 0 0 0,1-1 0 0 0,0 0 0 0 0,0 0 0 0 0,0 0 0 0 0,0 0 0 0 0,1 4-42 0 0,0 9 95 0 0,0-8-76 0 0,1 0 1 0 0,-1-1-1 0 0,1 1 0 0 0,1-1 0 0 0,0 1 1 0 0,0-1-1 0 0,0 0 0 0 0,1 0 1 0 0,0 0-1 0 0,1-1 0 0 0,0 1 0 0 0,0-1 1 0 0,0 0-1 0 0,4 2-19 0 0,-1 2 13 0 0,0 0 0 0 0,0 0 1 0 0,-1 1-1 0 0,-1-1 0 0 0,4 10-13 0 0,-10-20 8 0 0,1 0-1 0 0,-1 0 1 0 0,1 0 0 0 0,-1 1-1 0 0,1-1 1 0 0,-1 0 0 0 0,0 0-1 0 0,0 1 1 0 0,0-1 0 0 0,0 0-1 0 0,0 0 1 0 0,0 1 0 0 0,0-1-1 0 0,0 0 1 0 0,0 1 0 0 0,0-1-1 0 0,-1 0 1 0 0,1 0 0 0 0,-1 1-1 0 0,1-1 1 0 0,-1 0 0 0 0,1 0-1 0 0,-1 0 1 0 0,0 0 0 0 0,1 0-1 0 0,-1 0 1 0 0,0 0 0 0 0,0 0-1 0 0,0 0 1 0 0,0 0 0 0 0,0 0 0 0 0,0 0-1 0 0,0 0 1 0 0,0-1 0 0 0,0 1-1 0 0,0-1 1 0 0,-1 1-8 0 0,-5 2 37 0 0,0-1 1 0 0,0 0-1 0 0,0 0 0 0 0,0-1 1 0 0,0 1-1 0 0,-4-1-37 0 0,-5 1 26 0 0,-7 2 11 0 0,0-1 0 0 0,0-1 1 0 0,0-1-1 0 0,0-1 0 0 0,-1-1 1 0 0,-13-3-38 0 0,35 4-47 0 0,1-1 0 0 0,-1 0 1 0 0,1 0-1 0 0,-1 0 1 0 0,1 0-1 0 0,-1 0 0 0 0,1 0 1 0 0,0-1-1 0 0,0 1 0 0 0,0 0 1 0 0,0-1-1 0 0,0 1 1 0 0,0-1-1 0 0,0 1 0 0 0,0-1 1 0 0,0 1-1 0 0,0-1 0 0 0,1 1 1 0 0,-1-1-1 0 0,1 0 0 0 0,0 0 1 0 0,-1 1-1 0 0,1-1 1 0 0,0 0-1 0 0,0 0 0 0 0,0 1 1 0 0,0-1-1 0 0,0 0 0 0 0,0 0 47 0 0,0-6-406 0 0,1 1 0 0 0,-1 0-1 0 0,1 0 1 0 0,1 0 0 0 0,-1 0-1 0 0,1 0 1 0 0,1-2 406 0 0,1 1-705 0 0,1-1-1 0 0,0 1 0 0 0,1-1 1 0 0,0 1-1 0 0,0 1 0 0 0,1-1 706 0 0,54-61-5741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1:30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1 10501 0 0,'0'0'1710'0'0,"-1"1"1647"0"0,-6 12-2387 0 0,-11 15 371 0 0,-135 208 2718 0 0,88-133-2757 0 0,65-103-1296 0 0,-1 1 0 0 0,1-1 0 0 0,-1 1 0 0 0,1 0 0 0 0,-1-1 0 0 0,1 1 0 0 0,0-1 0 0 0,-1 1 0 0 0,1 0 0 0 0,0-1 0 0 0,0 1 1 0 0,-1-1-1 0 0,1 1 0 0 0,0 0 0 0 0,0 0 0 0 0,0-1 0 0 0,0 1 0 0 0,0 0 0 0 0,0-1 0 0 0,0 1 0 0 0,0 0 0 0 0,0-1 0 0 0,0 1 0 0 0,0 0 0 0 0,0-1 0 0 0,0 1 0 0 0,1 0 0 0 0,-1-1 0 0 0,0 1 0 0 0,0 0 0 0 0,1-1 0 0 0,-1 1 1 0 0,1-1-1 0 0,-1 1 0 0 0,0 0 0 0 0,1-1 0 0 0,-1 1 0 0 0,1-1 0 0 0,-1 1 0 0 0,1-1 0 0 0,0 0 0 0 0,-1 1 0 0 0,1-1 0 0 0,0 1-6 0 0,34 6-39 0 0,-23-5 73 0 0,11 1-21 0 0,259 34 1 0 0,-268-35-22 0 0,-6-3 9 0 0,0 2 0 0 0,0-1 0 0 0,0 1 0 0 0,0 1 0 0 0,0-1 0 0 0,0 2 0 0 0,-1-1 0 0 0,1 1 0 0 0,0 0 0 0 0,-1 0 0 0 0,0 1 0 0 0,0 0 0 0 0,3 2-1 0 0,-10-6 2 0 0,0 0-1 0 0,0 0 0 0 0,0 0 0 0 0,0 0 1 0 0,0 0-1 0 0,0 0 0 0 0,0 0 0 0 0,0 0 0 0 0,0-1 1 0 0,0 1-1 0 0,0 0 0 0 0,0 0 0 0 0,0 0 0 0 0,0 0 1 0 0,0 0-1 0 0,0 0 0 0 0,0 0 0 0 0,0 0 0 0 0,0 0 1 0 0,0 0-1 0 0,1 0 0 0 0,-1 0 0 0 0,0 0 1 0 0,0 0-1 0 0,0 0 0 0 0,0 0 0 0 0,0 0 0 0 0,0-1 1 0 0,0 1-1 0 0,0 0 0 0 0,0 0 0 0 0,0 0 0 0 0,0 0 1 0 0,0 0-1 0 0,0 0 0 0 0,0 0 0 0 0,0 0 1 0 0,1 0-1 0 0,-1 0 0 0 0,0 0 0 0 0,0 0 0 0 0,0 0 1 0 0,0 0-1 0 0,0 0 0 0 0,0 0 0 0 0,0 0 0 0 0,0 0 1 0 0,0 0-2 0 0,-5-13-19 0 0,-12-17 1 0 0,-52-58 61 0 0,-56-77 165 0 0,118 156-210 0 0,1-1 1 0 0,0 0-1 0 0,1 0 1 0 0,0 0-1 0 0,0-1 1 0 0,1 0 0 0 0,0 0-1 0 0,1 0 1 0 0,1 0-1 0 0,0 0 1 0 0,0-1-1 0 0,1 1 1 0 0,0-5 1 0 0,1 15-48 0 0,3 1-27 0 0,12-1-72 0 0,-10 1-372 0 0,1-1 1 0 0,0 1-1 0 0,0 0 1 0 0,0 1-1 0 0,0-1 1 0 0,-1 1-1 0 0,1 0 1 0 0,0 1-1 0 0,-1 0 1 0 0,1-1-1 0 0,4 3 519 0 0,6 10-5439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17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1 15159 0 0,'0'0'2657'0'0,"0"0"-320"0"0,0 0-464 0 0,4 220-704 0 0,-4-127-401 0 0,0 3-160 0 0,0 4-288 0 0,0-14-160 0 0,0-10-96 0 0,0-18 1 0 0,0-20-306 0 0,0-21-479 0 0,0-17-705 0 0,0 0-1280 0 0,-27-34-2289 0 0,-15-18-1361 0 0,-4-6-1921 0 0</inkml:trace>
  <inkml:trace contextRef="#ctx0" brushRef="#br0" timeOffset="1">1 417 17032 0 0,'0'0'3425'0'0,"0"0"-1312"0"0,0 0-1456 0 0,0 0-17 0 0,0 0-256 0 0,302 14-32 0 0,-157-14-240 0 0,19-4-768 0 0,8-33-2609 0 0,12-5-7060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19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70 12246 0 0,'-4'-5'445'0'0,"0"0"1"0"0,-1 1 0 0 0,0 0 0 0 0,1 0-1 0 0,-1 0 1 0 0,0 1 0 0 0,-1 0 0 0 0,1 0 0 0 0,0 0-1 0 0,-1 0 1 0 0,0 1 0 0 0,0 0 0 0 0,-2 0-446 0 0,4 0 163 0 0,0 1 1 0 0,0 0-1 0 0,0 1 1 0 0,0-1-1 0 0,0 1 1 0 0,-1 0-1 0 0,1 0 1 0 0,0 0-1 0 0,0 0 1 0 0,0 1-1 0 0,0-1 0 0 0,0 1 1 0 0,0 0-1 0 0,0 1 1 0 0,0-1-1 0 0,0 1 1 0 0,0-1-1 0 0,1 1 1 0 0,-1 0-1 0 0,1 0 1 0 0,-1 1-164 0 0,-5 6 132 0 0,1-1 0 0 0,1 1 0 0 0,0 0 1 0 0,0 1-1 0 0,1-1 0 0 0,0 1 0 0 0,1 1 0 0 0,0-1 0 0 0,0 1 1 0 0,1 0-1 0 0,1 0 0 0 0,0 1-132 0 0,-4 15 216 0 0,1 0 1 0 0,2 0-1 0 0,0 0 1 0 0,1 20-217 0 0,3-23 55 0 0,-1-3-31 0 0,0 1 0 0 0,2-1 0 0 0,1 2-24 0 0,-1-16-9 0 0,0 0 0 0 0,1-1-1 0 0,-1 0 1 0 0,1 1 0 0 0,1-1 0 0 0,-1 0-1 0 0,1 0 1 0 0,0 0 0 0 0,0 0-1 0 0,1-1 1 0 0,0 1 0 0 0,0 0 9 0 0,3 1-45 0 0,-1-1 0 0 0,2 1 0 0 0,-1-1 0 0 0,0-1 0 0 0,1 1 0 0 0,0-1 0 0 0,1 0 0 0 0,-1-1 1 0 0,1 0-1 0 0,0-1 0 0 0,0 1 0 0 0,0-2 0 0 0,6 2 45 0 0,9 1-530 0 0,-1-2-1 0 0,1 0 1 0 0,0-2-1 0 0,22-1 531 0 0,-32-1-205 0 0,1-1 0 0 0,-1-1 0 0 0,1 0 0 0 0,-1-1 0 0 0,0-1 0 0 0,0 0 0 0 0,-1-1 0 0 0,1 0 0 0 0,-1-1 0 0 0,-1 0 0 0 0,1-1 0 0 0,-1-1 0 0 0,-1 0 0 0 0,0-1 0 0 0,0 0 0 0 0,0 0 205 0 0,6-8-86 0 0,0-1 0 0 0,-1 0 0 0 0,-1-1 1 0 0,-1 0-1 0 0,-1-2 0 0 0,-1 1 0 0 0,-1-2 1 0 0,0 1-1 0 0,0-8 86 0 0,-5-3 407 0 0,-6 29-150 0 0,0-1 0 0 0,1 1 0 0 0,-1 0-1 0 0,1 0 1 0 0,0-1 0 0 0,0 1 0 0 0,1 0 0 0 0,0-1-257 0 0,-2 5 38 0 0,1 0-1 0 0,-1-1 0 0 0,1 1 0 0 0,-1 0 0 0 0,1 0 0 0 0,-1-1 1 0 0,1 1-1 0 0,0 0 0 0 0,-1 0 0 0 0,1 0 0 0 0,-1 0 0 0 0,1-1 1 0 0,0 1-1 0 0,-1 0 0 0 0,1 0 0 0 0,0 0 0 0 0,-1 1 1 0 0,1-1-1 0 0,-1 0 0 0 0,1 0 0 0 0,0 0 0 0 0,-1 0 0 0 0,1 0 1 0 0,-1 1-1 0 0,1-1 0 0 0,-1 0 0 0 0,1 1-37 0 0,18 9 26 0 0,-5 4 68 0 0,-1 1 1 0 0,-1 0-1 0 0,9 14-94 0 0,-8-10 156 0 0,2-1 0 0 0,13 15-156 0 0,-24-30 8 0 0,-1 0-1 0 0,1-1 1 0 0,-1 1 0 0 0,1-1 0 0 0,0 0-1 0 0,0 0 1 0 0,0-1 0 0 0,0 1-1 0 0,2 0-7 0 0,-4-1-8 0 0,0-1 0 0 0,0 1 0 0 0,0-1 0 0 0,0 1 0 0 0,0-1 0 0 0,0 0 0 0 0,0 0 0 0 0,0 0 0 0 0,0 0 0 0 0,0 0 0 0 0,0 0 0 0 0,0-1 0 0 0,0 1 0 0 0,0-1 0 0 0,0 1 0 0 0,0-1 0 0 0,0 0 0 0 0,0 0 0 0 0,0 0 0 0 0,-1 0 0 0 0,1 0 0 0 0,0 0 8 0 0,3-5-5 0 0,0 1-1 0 0,-1-1 1 0 0,0 0 0 0 0,0-1-1 0 0,0 1 1 0 0,-1-1-1 0 0,0 0 1 0 0,0 0-1 0 0,0 0 1 0 0,-1 0-1 0 0,0-1 6 0 0,2-10 3 0 0,0 0-1 0 0,-1 1 0 0 0,-1-2 1 0 0,0-3-3 0 0,-2-174 1758 0 0,0 196-1828 0 0,0 0-679 0 0,8 20-7041 0 0,15 1-5401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20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28 18681 0 0,'0'0'2483'0'0,"0"0"-1058"0"0,0 0-691 0 0,-18 23-163 0 0,18-23-571 0 0,-28 35 555 0 0,-16 27-555 0 0,41-57 29 0 0,0 1 1 0 0,1-1 0 0 0,-1 0 0 0 0,1 1 0 0 0,0 0 0 0 0,1 0 0 0 0,-1 0 0 0 0,1-1 0 0 0,0 1-1 0 0,1 0 1 0 0,-1 0 0 0 0,1 0 0 0 0,0 1 0 0 0,1-1 0 0 0,-1 0 0 0 0,1 1-30 0 0,1 13 39 0 0,-1-8-33 0 0,1-1 1 0 0,0 0-1 0 0,0 0 0 0 0,1-1 1 0 0,0 1-1 0 0,1 0 0 0 0,0-1 1 0 0,1 0-1 0 0,0 0 0 0 0,4 5-6 0 0,13 18 29 0 0,1-1 0 0 0,11 11-29 0 0,10 14 23 0 0,-23-29-16 0 0,-2 1 1 0 0,10 19-8 0 0,-24-37-27 0 0,0-1 1 0 0,-1 0 0 0 0,0 1 0 0 0,0 0 0 0 0,-2 0-1 0 0,1 0 1 0 0,-1 1 0 0 0,-1-1 0 0 0,0 12 26 0 0,-1-23-5 0 0,0 1 1 0 0,-1 0-1 0 0,1 0 1 0 0,-1-1-1 0 0,1 1 1 0 0,-1 0 0 0 0,1-1-1 0 0,-1 1 1 0 0,1 0-1 0 0,-1-1 1 0 0,0 1-1 0 0,1-1 1 0 0,-1 1-1 0 0,0-1 1 0 0,0 1 0 0 0,1-1-1 0 0,-1 0 1 0 0,0 1-1 0 0,0-1 1 0 0,0 0-1 0 0,1 1 1 0 0,-1-1-1 0 0,0 0 1 0 0,0 0-1 0 0,0 0 1 0 0,0 0 0 0 0,0 0-1 0 0,1 0 1 0 0,-1 0-1 0 0,-1 0 5 0 0,-37 0-70 0 0,27-1 36 0 0,-4 0 33 0 0,0 0-1 0 0,0-1 1 0 0,1-1-1 0 0,-1-1 1 0 0,1 0-1 0 0,0-1 0 0 0,0 0 1 0 0,-1-2 1 0 0,-6-3 5 0 0,1-1-1 0 0,0-1 1 0 0,1 0-1 0 0,0-2 1 0 0,-1-2-5 0 0,16 12 48 0 0,1 0 0 0 0,-1-1 0 0 0,1 1-1 0 0,0-1 1 0 0,0 0 0 0 0,0 0 0 0 0,1 0 0 0 0,0 0 0 0 0,0-1 0 0 0,0 1 0 0 0,0-2-48 0 0,2 4 7 0 0,0 0 1 0 0,0 0-1 0 0,0-1 1 0 0,1 1-1 0 0,-1 0 0 0 0,1-1 1 0 0,0 1-1 0 0,0-1 1 0 0,0 1-1 0 0,0 0 1 0 0,1-1-1 0 0,-1 1 1 0 0,1 0-1 0 0,0-1 1 0 0,0 1-1 0 0,0 0 1 0 0,0 0-1 0 0,1 0 1 0 0,-1 0-1 0 0,1 0 0 0 0,0 0 1 0 0,1-1-8 0 0,11-12 1 0 0,0 1 1 0 0,1 1 0 0 0,1 0-1 0 0,1 1 1 0 0,12-7-2 0 0,21-18-8 0 0,-35 25 26 0 0,32-25-290 0 0,-2-3 1 0 0,-1-1 271 0 0,-32 30-143 0 0,-1-1 0 0 0,0-1 1 0 0,-1 1-1 0 0,-1-1 1 0 0,0-1-1 0 0,-1 0 0 0 0,0 0 1 0 0,-1-1-1 0 0,1-6 143 0 0,-5 12-23 0 0,-1-1 0 0 0,-1 1 0 0 0,0 0 0 0 0,0-1 0 0 0,-1 1 0 0 0,0-2 23 0 0,0 6 7 0 0,0 4 3 0 0,0-1-1 0 0,-1 1 1 0 0,1 0-1 0 0,0 0 0 0 0,-1 0 1 0 0,0 0-1 0 0,1 0 0 0 0,-1-1 1 0 0,0 1-1 0 0,0 0 1 0 0,0 1-1 0 0,0-1 0 0 0,0 0 1 0 0,-1 0-1 0 0,1 0 0 0 0,-1 1 1 0 0,1-1-1 0 0,-1 1 1 0 0,1-1-1 0 0,-1 1 0 0 0,0-1 1 0 0,0 1-1 0 0,0 0 0 0 0,0 0 1 0 0,0 0-1 0 0,0 0 1 0 0,0 0-1 0 0,0 1 0 0 0,0-1 1 0 0,0 1-1 0 0,-2-1-9 0 0,-10-2 74 0 0,1 1 1 0 0,-1 1-1 0 0,1 0 0 0 0,-1 1 1 0 0,0 1-75 0 0,2-1 39 0 0,4 0-12 0 0,-8-1 2 0 0,-1 1 1 0 0,1 1 0 0 0,0 1 0 0 0,0 0 0 0 0,0 1 0 0 0,-6 2-30 0 0,18-4-13 0 0,0 1-1 0 0,0 0 1 0 0,0 0-1 0 0,0 0 1 0 0,1 0-1 0 0,-1 0 1 0 0,0 1-1 0 0,1 0 1 0 0,0-1-1 0 0,0 1 1 0 0,0 0-1 0 0,0 1 1 0 0,0-1 0 0 0,0 1-1 0 0,1-1 1 0 0,0 1-1 0 0,0 0 1 0 0,0-1-1 0 0,0 1 1 0 0,0 0-1 0 0,1 1 1 0 0,0-1-1 0 0,0 0 1 0 0,0 0-1 0 0,0 0 1 0 0,0 3 13 0 0,0 4-762 0 0,0 0 0 0 0,0 0 0 0 0,1 0-1 0 0,1 0 1 0 0,0 0 0 0 0,2 8 762 0 0,13 23-6112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20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1 341 18793 0 0,'0'0'621'0'0,"0"0"393"0"0,0 0-504 0 0,0 0-22 0 0,29-36-152 0 0,91-119-211 0 0,-95 124 53 0 0,-2 0 0 0 0,-1-1 0 0 0,10-21-178 0 0,-31 51 774 0 0,-3 29-246 0 0,-1 1 1 0 0,-1-1 0 0 0,-1 0-1 0 0,-2 0 1 0 0,-9 24-529 0 0,3-8 57 0 0,-5 31-57 0 0,9-5-240 0 0,2 1 1 0 0,4 0 0 0 0,2 3 239 0 0,1-73 0 0 0,0 14-524 0 0,0-1 1 0 0,1 1-1 0 0,1-1 1 0 0,2 12 523 0 0,-1-14-809 0 0,2 0 1 0 0,0 0 0 0 0,0 0-1 0 0,1-1 1 0 0,1 2 808 0 0,-6-11-72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21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0 12070 0 0,'0'0'2433'0'0,"0"0"256"0"0,0 0-320 0 0,0 0-768 0 0,0 90-257 0 0,-3-28-431 0 0,-13 17-225 0 0,-3 10-160 0 0,0 11-96 0 0,4 3-143 0 0,0-6-225 0 0,7-5-32 0 0,8-16-609 0 0,0-7-895 0 0,0-21-3074 0 0,0-10-9237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22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0 14231 0 0,'0'0'2355'0'0,"0"0"-327"0"0,0 0-913 0 0,-1 31-411 0 0,-6 448 1038 0 0,7-184-1515 0 0,-1-307-297 0 0,-1 1 0 0 0,-1-1 0 0 0,0 1 0 0 0,0-1 0 0 0,-1 1 0 0 0,-1 0 0 0 0,0 1 0 0 0,0-1 0 0 0,-7-8 70 0 0,-3-9-53 0 0,-69-132 221 0 0,84 160-132 0 0,-1 0-25 0 0,1 0 0 0 0,0 0-1 0 0,0 0 1 0 0,0 0 0 0 0,-1-1 0 0 0,1 1 0 0 0,0 0-1 0 0,0 0 1 0 0,0 0 0 0 0,0 0 0 0 0,-1 0 0 0 0,1-1 0 0 0,0 1-1 0 0,0 0 1 0 0,0 0 0 0 0,0 0 0 0 0,0-1 0 0 0,0 1-1 0 0,0 0 1 0 0,0 0 0 0 0,0 0 0 0 0,0-1 0 0 0,-1 1-1 0 0,1 0 1 0 0,0 0 0 0 0,0-1 0 0 0,0 1 0 0 0,0 0-1 0 0,1 0 1 0 0,-1 0 0 0 0,0-1 0 0 0,0 1 0 0 0,0 0 0 0 0,0 0-1 0 0,0-1 1 0 0,0 1 0 0 0,0 0 0 0 0,0 0 0 0 0,0 0-1 0 0,0-1 1 0 0,1 1 0 0 0,-1 0 0 0 0,0 0 0 0 0,0 0-1 0 0,0 0 1 0 0,0-1 0 0 0,1 1 0 0 0,-1 0 0 0 0,0 0-1 0 0,0 0 1 0 0,0 0 0 0 0,1 0 0 0 0,-1 0 0 0 0,0 0 0 0 0,0 0-1 0 0,0 0 1 0 0,1-1 0 0 0,-1 1 0 0 0,0 0 0 0 0,0 0-1 0 0,0 0 1 0 0,1 0 0 0 0,-1 0 0 0 0,0 0 0 0 0,0 0-1 0 0,1 0 1 0 0,-1 1 0 0 0,0-1 0 0 0,0 0 0 0 0,1 0-11 0 0,78 32 32 0 0,-53-20-9 0 0,1-1 0 0 0,0-1 0 0 0,1-1 0 0 0,0-2 0 0 0,0-1 0 0 0,25 2-23 0 0,-15-5-6 0 0,1-1 0 0 0,0-3 0 0 0,30-4 6 0 0,-57 4 2 0 0,1-2 1 0 0,-1 0-1 0 0,1 0 0 0 0,-1-1 0 0 0,0 0 0 0 0,-1-1 1 0 0,1-1-1 0 0,-1 0 0 0 0,0 0 0 0 0,0-1 1 0 0,-1 0-1 0 0,1-1 0 0 0,1-3-2 0 0,-5 4-9 0 0,0 0-1 0 0,0-1 0 0 0,-1 1 1 0 0,-1-1-1 0 0,1 0 1 0 0,-1-1-1 0 0,0 1 1 0 0,-1-1-1 0 0,0 0 1 0 0,-1 0-1 0 0,0-1 1 0 0,0 1 9 0 0,0-5-10 0 0,0 0 1 0 0,-1 0 0 0 0,0 0 0 0 0,-2 0 0 0 0,0-1 9 0 0,1 14 5 0 0,-1 0 1 0 0,0 0-1 0 0,-1 0 0 0 0,1 1 1 0 0,0-1-1 0 0,0 0 0 0 0,0 0 1 0 0,0 1-1 0 0,0-1 0 0 0,-1 0 1 0 0,1 1-1 0 0,0-1 0 0 0,-1 0 1 0 0,1 1-1 0 0,-1-1 0 0 0,1 0 1 0 0,-1 1-1 0 0,1-1 0 0 0,-1 1 1 0 0,1-1-1 0 0,-1 0 0 0 0,1 1 1 0 0,-1 0-1 0 0,0-1 0 0 0,1 1 1 0 0,-1-1-1 0 0,0 1-5 0 0,-1-1 15 0 0,0 1 0 0 0,0-1 0 0 0,0 1 0 0 0,0 0 0 0 0,0-1 0 0 0,0 1 0 0 0,0 0-1 0 0,0 0 1 0 0,0 1 0 0 0,0-1 0 0 0,1 0 0 0 0,-2 1-15 0 0,-1 0 32 0 0,0 0 0 0 0,-1 0-1 0 0,1 1 1 0 0,0-1 0 0 0,0 1 0 0 0,0 0-1 0 0,0 1 1 0 0,0-1 0 0 0,1 0 0 0 0,-1 1-1 0 0,-3 3-31 0 0,-2 6 94 0 0,0 0-1 0 0,0 1 1 0 0,1 0-1 0 0,1 0 1 0 0,0 1-1 0 0,1 0 1 0 0,0 0-1 0 0,1 0 1 0 0,0 4-94 0 0,-1 6 96 0 0,1 0 0 0 0,1 1-1 0 0,1 0 1 0 0,1 0 0 0 0,1 7-96 0 0,0-29-40 0 0,1 1 0 0 0,0 0 0 0 0,0-1 0 0 0,0 1 0 0 0,1-1-1 0 0,-1 1 1 0 0,1-1 0 0 0,0 1 0 0 0,0-1 0 0 0,0 1 0 0 0,0-1 0 0 0,1 0 0 0 0,-1 0 0 0 0,1 1 0 0 0,0-1 0 0 0,0 0-1 0 0,0 0 1 0 0,0-1 0 0 0,0 1 0 0 0,1 0 0 0 0,0-1 0 0 0,-1 1 0 0 0,1-1 0 0 0,0 0 0 0 0,0 0 0 0 0,0 0 0 0 0,0-1-1 0 0,0 1 1 0 0,1 0 0 0 0,-1-1 0 0 0,0 0 0 0 0,1 0 0 0 0,-1 0 0 0 0,1 0 0 0 0,-1-1 0 0 0,1 1 0 0 0,0-1 40 0 0,23 3-2039 0 0,1-1 0 0 0,-1-1 1 0 0,17-2 2038 0 0,-41 1-218 0 0,69-3-5758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22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1 16520 0 0,'0'0'1061'0'0,"0"0"1028"0"0,0 0-178 0 0,0 0-615 0 0,-27 19-322 0 0,-16 11-408 0 0,-21 22-566 0 0,62-51 9 0 0,0 0 0 0 0,1 1 0 0 0,-1-1 0 0 0,0 1 0 0 0,1 0 0 0 0,-1 0 1 0 0,1-1-1 0 0,-1 1 0 0 0,1 0 0 0 0,0 0 0 0 0,0 0 0 0 0,0 0 1 0 0,0 0-1 0 0,0 0 0 0 0,0 1 0 0 0,1-1 0 0 0,-1 0 0 0 0,1 0 1 0 0,-1 1-1 0 0,1-1 0 0 0,0 0 0 0 0,0 1 0 0 0,0 1-9 0 0,1-2 2 0 0,1 1-1 0 0,-1 0 0 0 0,0-1 1 0 0,1 1-1 0 0,-1-1 0 0 0,1 0 1 0 0,0 0-1 0 0,0 0 1 0 0,0 0-1 0 0,0 0 0 0 0,0 0 1 0 0,2 1-2 0 0,2 3-3 0 0,26 21 60 0 0,0-2 1 0 0,8 4-58 0 0,-9-8 18 0 0,-2 1 1 0 0,-1 2-1 0 0,2 3-18 0 0,-26-23 2 0 0,0 1 0 0 0,0 0-1 0 0,0 0 1 0 0,-1 0-1 0 0,0 1 1 0 0,0-1-1 0 0,1 5-1 0 0,-3-8 7 0 0,0 0-1 0 0,0 0 1 0 0,0 0-1 0 0,-1 0 0 0 0,1 0 1 0 0,-1 1-1 0 0,1-1 1 0 0,-1 0-1 0 0,0 0 1 0 0,0 1-1 0 0,0-1 0 0 0,0 0 1 0 0,0 1-1 0 0,-1-1 1 0 0,1 0-1 0 0,-1 0 0 0 0,1 1 1 0 0,-1-1-1 0 0,0 0 1 0 0,0 0-1 0 0,0 0 0 0 0,-1 1-6 0 0,-1 1 17 0 0,-1-1 0 0 0,1 0 0 0 0,-1 0 0 0 0,0 0-1 0 0,0 0 1 0 0,0-1 0 0 0,0 1 0 0 0,-1-1-1 0 0,1 0 1 0 0,0 0 0 0 0,-1-1 0 0 0,0 0 0 0 0,1 1-1 0 0,-5-1-16 0 0,-12 3 98 0 0,0-2-1 0 0,-16 1-97 0 0,11-1 65 0 0,1 0-15 0 0,0-1 0 0 0,0-1 0 0 0,0-1 0 0 0,0-1 0 0 0,-14-3-50 0 0,36 4-16 0 0,0 0 0 0 0,1 0 1 0 0,-1 0-1 0 0,1-1 0 0 0,-1 1 1 0 0,1-1-1 0 0,-1 1 0 0 0,1-1 1 0 0,0 0-1 0 0,0 0 0 0 0,0 0 1 0 0,0 0-1 0 0,0 0 0 0 0,0 0 1 0 0,0-1-1 0 0,1 1 0 0 0,-2-3 16 0 0,0 0-97 0 0,1-1 0 0 0,0 0 0 0 0,0 0 0 0 0,0 0 0 0 0,1 0 0 0 0,0 0 0 0 0,0 0 0 0 0,0-4 97 0 0,1-3-376 0 0,0 0 1 0 0,0 0-1 0 0,2 1 1 0 0,-1-1-1 0 0,2 0 1 0 0,0 1-1 0 0,0-1 1 0 0,3-4 375 0 0,0 4-853 0 0,1-1 0 0 0,1 1 1 0 0,0 0-1 0 0,1 1 0 0 0,2-3 853 0 0,62-73-6992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23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421 0 15607 0 0,'0'0'1153'0'0,"0"0"1104"0"0,-38 261-352 0 0,27-144-513 0 0,-5 0-319 0 0,9-3-321 0 0,7-11-240 0 0,0-13-320 0 0,0-28-160 0 0,0-18-48 0 0,0-16-240 0 0,0-25-880 0 0,0-3-1858 0 0,0-7-2752 0 0,-15-34-2706 0 0</inkml:trace>
  <inkml:trace contextRef="#ctx0" brushRef="#br0" timeOffset="1">1 564 18873 0 0,'0'0'624'0'0,"0"0"-112"0"0,206-3 593 0 0,-79-14-337 0 0,25-4 272 0 0,17-3-863 0 0,-5 3-530 0 0,0 1-2880 0 0,-11 13-6692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23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15015 0 0,'0'0'2209'0'0,"0"0"-656"0"0,0 0-225 0 0,0 0-255 0 0,0 0-753 0 0,12-14-256 0 0,-12 14-752 0 0,0 0-2242 0 0,0 0-5746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23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20137 0 0,'0'0'-160'0'0,"0"0"704"0"0,0 0-368 0 0,0 0-95 0 0,0 0-946 0 0,0 0-2560 0 0,103 93-5908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1:32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1 10309 0 0,'0'0'1384'0'0,"0"0"190"0"0,0 14 980 0 0,-1 1-2068 0 0,0 1 1 0 0,-1-1-1 0 0,-1 1 1 0 0,0-1 0 0 0,-1 0-1 0 0,0 0 1 0 0,-2 0 0 0 0,0-1-1 0 0,0 0 1 0 0,-4 4-487 0 0,-19 44 1480 0 0,-3 17-1480 0 0,31-75 117 0 0,0 0-1 0 0,0 0 1 0 0,0 0-1 0 0,1 1 1 0 0,0-1-1 0 0,0 0 1 0 0,0 2-117 0 0,0 0 121 0 0,17-2 4 0 0,52 3-34 0 0,-44-6-79 0 0,0 1 0 0 0,15 5-12 0 0,53 16 40 0 0,22 13-40 0 0,-108-34-44 0 0,-2 0-1 0 0,-1-1 0 0 0,1 1 0 0 0,-1-1 0 0 0,1 0-1 0 0,0-1 1 0 0,4 1 45 0 0,-9-11 54 0 0,-1 3-46 0 0,1-1 0 0 0,-1 0 1 0 0,-1 1-1 0 0,0-1 0 0 0,0 1 1 0 0,0 0-1 0 0,-1 0 0 0 0,0-1 1 0 0,-1 2-1 0 0,0-3-8 0 0,-47-68 75 0 0,30 47-65 0 0,-16-22 93 0 0,-21-21-103 0 0,34 47 78 0 0,-24-22-78 0 0,45 45-22 0 0,2 3 10 0 0,0-1-1 0 0,0 0 0 0 0,0 0 0 0 0,0 0 0 0 0,0 0 0 0 0,1 0 1 0 0,-1 0-1 0 0,0 0 0 0 0,0 0 0 0 0,1 0 0 0 0,-1 0 0 0 0,1 0 1 0 0,-1 0-1 0 0,1 0 0 0 0,-1-1 0 0 0,1 1 0 0 0,0 0 0 0 0,-1 0 0 0 0,1-1 1 0 0,0 1-1 0 0,0 0 0 0 0,0-1 13 0 0,0 2-1198 0 0,0 0-1246 0 0,0 0-1123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24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17960 0 0,'0'0'705'0'0,"0"0"-561"0"0,0 0-240 0 0,0 0-2161 0 0,0 0-4643 0 0</inkml:trace>
  <inkml:trace contextRef="#ctx0" brushRef="#br0" timeOffset="1">12 269 18665 0 0,'0'0'1184'0'0,"0"0"-1120"0"0,0 0-80 0 0,0 0-1232 0 0,0 0-4787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45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11 10821 0 0,'-16'0'2095'0'0,"8"0"-649"0"0,0 1-1 0 0,-1-1 1 0 0,1-1-1 0 0,0 0 1 0 0,0 0-1 0 0,0-1 1 0 0,0 0 0 0 0,-7-2-1446 0 0,33 6 3795 0 0,30-3-2844 0 0,22 1-1061 0 0,332 36 641 0 0,724-12 61 0 0,-534-23-493 0 0,-289 5-186 0 0,148 2 81 0 0,-148-6-4487 0 0,-301-2 1900 0 0,-2 0-2743 0 0,0 0-4164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47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13878 0 0,'0'0'1489'0'0,"-8"0"544"0"0,8 0-320 0 0,0 0-465 0 0,0 28-191 0 0,0 6-113 0 0,0 18-400 0 0,0-1-207 0 0,0 11-145 0 0,0-3-96 0 0,0-4-16 0 0,8-11-144 0 0,-1-13-528 0 0,1-10-1089 0 0,7-21-3073 0 0,4 0-7972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47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398 1 18649 0 0,'0'0'1365'0'0,"-27"37"41"0"0,-92 128-218 0 0,84-112-644 0 0,2 3-1 0 0,2 0 1 0 0,3 2 0 0 0,-4 17-544 0 0,1-3 482 0 0,19-46-336 0 0,-3 8-52 0 0,1 0-1 0 0,-6 24-93 0 0,22-68-609 0 0,-1 1 0 0 0,-1-1 0 0 0,0 1-1 0 0,0-1 1 0 0,0 0 0 0 0,-2-1 609 0 0,1-23-1262 0 0,4-74-9857 0 0,8-13 11119 0 0,-6 39-7193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47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11253 0 0,'0'0'3970'0'0,"0"0"-1345"0"0,0 0-944 0 0,0 0-144 0 0,0 0-241 0 0,0 0-607 0 0,122 189-305 0 0,-76-117 480 0 0,4 11-608 0 0,-1-7-112 0 0,5-4-128 0 0,-1-10-16 0 0,-3-21-624 0 0,-4-13-1665 0 0,-4-25-2753 0 0,-8-3-5875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48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8 376 17000 0 0,'0'0'1235'0'0,"0"0"291"0"0,-1 38-355 0 0,-2 14-823 0 0,0 172 1110 0 0,4-183-1267 0 0,3 1 0 0 0,1 0 0 0 0,2-1 0 0 0,2 0 1 0 0,11 31-192 0 0,-19-68-1 0 0,1 0 1 0 0,-1 0-1 0 0,1-1 0 0 0,0 1 1 0 0,0 0-1 0 0,1-1 1 0 0,-1 0-1 0 0,1 1 1 0 0,1 0 0 0 0,-3-3-5 0 0,-1-1 0 0 0,1 1 0 0 0,0 0 1 0 0,-1-1-1 0 0,1 1 0 0 0,0-1 0 0 0,0 0 0 0 0,-1 1 0 0 0,1-1 0 0 0,0 0 1 0 0,0 1-1 0 0,0-1 0 0 0,0 0 0 0 0,-1 0 0 0 0,1 0 0 0 0,0 0 0 0 0,0 0 1 0 0,0 0-1 0 0,0 0 0 0 0,0 0 0 0 0,0 0 0 0 0,-1 0 0 0 0,1 0 1 0 0,0-1-1 0 0,0 1 0 0 0,0 0 0 0 0,0-1 0 0 0,-1 1 0 0 0,1 0 0 0 0,0-1 1 0 0,0 1-1 0 0,-1-1 0 0 0,1 1 0 0 0,0-1 0 0 0,-1 1 0 0 0,1-1 0 0 0,-1 0 1 0 0,1 1-1 0 0,0-1 0 0 0,-1 0 0 0 0,1 0 0 0 0,-1 1 0 0 0,0-1 0 0 0,1 0 1 0 0,-1 0-1 0 0,0 0 0 0 0,1 1 0 0 0,-1-2 5 0 0,12-22-37 0 0,-2 0-1 0 0,0-2 1 0 0,0-6 37 0 0,9-22-48 0 0,-4 13 32 0 0,0 1 9 0 0,1 0 0 0 0,1 2 0 0 0,11-16 7 0 0,-26 51-1 0 0,-1 1 2 0 0,0 0 0 0 0,0 0-1 0 0,0 0 1 0 0,0 0-1 0 0,0 0 1 0 0,0 0 0 0 0,1 0-1 0 0,-1 1 1 0 0,1-1-1 0 0,-1 0 1 0 0,1 1-1 0 0,0 0 1 0 0,0-1 0 0 0,-1 1-1 0 0,1 0 1 0 0,0 0-1 0 0,0 0 1 0 0,0 0 0 0 0,0 0-1 0 0,0 0 1 0 0,0 1-1 0 0,1-1 1 0 0,1 0-1 0 0,-3 2 9 0 0,0-1 1 0 0,0 1-1 0 0,0-1 1 0 0,0 1-1 0 0,-1 0 0 0 0,1-1 1 0 0,0 1-1 0 0,0 0 1 0 0,0 0-1 0 0,-1 0 1 0 0,1-1-1 0 0,0 1 0 0 0,-1 0 1 0 0,1 0-1 0 0,-1 0 1 0 0,1 0-1 0 0,-1 0 0 0 0,1 0 1 0 0,-1 0-1 0 0,0 0 1 0 0,0 0-1 0 0,1 1 1 0 0,-1-1-1 0 0,0 0 0 0 0,0 0 1 0 0,0 0-1 0 0,0 0 1 0 0,0 0-1 0 0,0 0-9 0 0,1 6 55 0 0,9 61 352 0 0,-1 26-407 0 0,-5-44 171 0 0,2-1 0 0 0,1 0 1 0 0,10 28-172 0 0,-16-76-4 0 0,-1 0 1 0 0,0 0-1 0 0,1 0 1 0 0,-1 0 0 0 0,1 0-1 0 0,-1 0 1 0 0,1 0 0 0 0,-1 0-1 0 0,1 0 1 0 0,0 0-1 0 0,-1 0 1 0 0,1 0 0 0 0,0 0-1 0 0,0 0 1 0 0,0 0 0 0 0,0-1-1 0 0,0 1 1 0 0,0 0-1 0 0,0-1 1 0 0,0 1 0 0 0,0-1-1 0 0,0 1 1 0 0,0-1 0 0 0,0 0-1 0 0,0 1 1 0 0,1-1-1 0 0,-1 0 1 0 0,0 0 0 0 0,0 0-1 0 0,0 1 1 0 0,0-1 0 0 0,1-1-1 0 0,-1 1 1 0 0,0 0-1 0 0,0 0 1 0 0,0 0 0 0 0,0-1-1 0 0,1 1 1 0 0,-1 0 0 0 0,0-1-1 0 0,0 1 1 0 0,0-1-1 0 0,0 1 1 0 0,0-1 0 0 0,0 0-1 0 0,0 1 1 0 0,0-1 0 0 0,0 0-1 0 0,0 0 4 0 0,5-8-31 0 0,0 1 0 0 0,0-2 0 0 0,-1 1 0 0 0,0 0 0 0 0,-1-1 0 0 0,4-9 31 0 0,2-6-57 0 0,105-267-499 0 0,-90 223 627 0 0,-16 54 1180 0 0,-6 27-726 0 0,-3 44-394 0 0,0-37 53 0 0,0 183 371 0 0,0-190-538 0 0,0 1-1 0 0,1-1 0 0 0,1 0 0 0 0,0 0 1 0 0,1 0-1 0 0,0 0 0 0 0,1 0 0 0 0,2 4-16 0 0,-4-11 4 0 0,0 0-1 0 0,1 0 0 0 0,0 0 0 0 0,0-1 0 0 0,0 1 1 0 0,1-1-1 0 0,-1 0 0 0 0,1 1 0 0 0,0-2 1 0 0,0 1-1 0 0,0 0 0 0 0,1-1 0 0 0,-1 0 1 0 0,1 0-1 0 0,0 0 0 0 0,0-1 0 0 0,0 0 1 0 0,0 0-1 0 0,0 0 0 0 0,1 0-3 0 0,3 0-6 0 0,-1 0 0 0 0,1 0 1 0 0,0-1-1 0 0,0-1 0 0 0,0 1 0 0 0,0-1 0 0 0,0-1 0 0 0,0 0 0 0 0,0 0 0 0 0,-1-1 1 0 0,1 0-1 0 0,0 0 0 0 0,2-2 6 0 0,1-1-15 0 0,-1 0 0 0 0,1-1 0 0 0,-1-1 0 0 0,-1 1 0 0 0,1-2 0 0 0,-1 0 0 0 0,0 0 0 0 0,7-8 15 0 0,7-11-58 0 0,-1-2-1 0 0,-2 0 1 0 0,0-2-1 0 0,-2 0 1 0 0,-1-1-1 0 0,0-5 59 0 0,1-3-94 0 0,-2-2 0 0 0,-2 0 0 0 0,-2 0 1 0 0,-1-1-1 0 0,1-23 94 0 0,-2-3-20 0 0,-4 0 1 0 0,-2-1-1 0 0,-4-9 20 0 0,0 65 6 0 0,-1 0 0 0 0,-1 1 0 0 0,-1-1 0 0 0,1 0 0 0 0,-2 1 0 0 0,0-1-1 0 0,-5-10-5 0 0,7 21 9 0 0,0 0-1 0 0,-1 0 0 0 0,1 0 0 0 0,-1 0 0 0 0,0 0 0 0 0,0 1 0 0 0,0-1 0 0 0,0 1 1 0 0,-1-1-1 0 0,1 1 0 0 0,-1 0 0 0 0,1 0 0 0 0,-1 0 0 0 0,0 0 0 0 0,0 1 0 0 0,0-1 0 0 0,0 1 1 0 0,0-1-1 0 0,0 1 0 0 0,0 0 0 0 0,0 0 0 0 0,-1 1 0 0 0,1-1 0 0 0,0 0 0 0 0,-1 1 1 0 0,1 0-1 0 0,0 0 0 0 0,-1 0 0 0 0,1 0 0 0 0,0 1 0 0 0,0-1 0 0 0,-1 1 0 0 0,-2 1-8 0 0,-1 0 44 0 0,1 0 0 0 0,-1 0-1 0 0,0 1 1 0 0,1-1-1 0 0,0 2 1 0 0,0-1-1 0 0,0 1 1 0 0,0 0 0 0 0,0 0-1 0 0,1 0 1 0 0,0 1-1 0 0,0 0 1 0 0,0 0-1 0 0,0 0 1 0 0,1 1 0 0 0,-2 2-44 0 0,-8 14 143 0 0,0 1 1 0 0,1 0 0 0 0,-6 19-144 0 0,3-1 132 0 0,1 2-1 0 0,2-1 1 0 0,2 2 0 0 0,2 0 0 0 0,1 0-1 0 0,3 1 1 0 0,2-1 0 0 0,2 41-132 0 0,0-68 1 0 0,2-1 0 0 0,0 1-1 0 0,1-1 1 0 0,0 1 0 0 0,2-1 0 0 0,0 0 0 0 0,0 0 0 0 0,2 0 0 0 0,0 0 0 0 0,1-1 0 0 0,0 0-1 0 0,1-1 1 0 0,1 1 0 0 0,0-2 0 0 0,11 13-1 0 0,1-2-120 0 0,0-2 1 0 0,2-1-1 0 0,0-1 1 0 0,1-1-1 0 0,1 0 0 0 0,4 0 120 0 0,17 8-1626 0 0,1-1-1 0 0,2-3 1 0 0,3 0 1626 0 0,15 5-5013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52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 21594 0 0,'0'0'624'0'0,"23"0"48"0"0,31 0-255 0 0,14 0 47 0 0,20 0-352 0 0,12-13-16 0 0,-1 2-208 0 0,-7 4-32 0 0,-12 7-496 0 0,-11 0-1361 0 0,-19 0-2337 0 0,-20 0-5011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52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16103 0 0,'0'0'529'0'0,"0"0"207"0"0,192 3-448 0 0,-108-3-240 0 0,4 4 0 0 0,-1-1-208 0 0,-14-3-1425 0 0,-8 10-2945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53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93 21306 0 0,'0'0'288'0'0,"0"0"592"0"0,0 0 17 0 0,264-24-369 0 0,-153 0-272 0 0,-4 3-192 0 0,-4 4-608 0 0,-19 10-1201 0 0,-23 7-2801 0 0,-27 0-6787 0 0</inkml:trace>
  <inkml:trace contextRef="#ctx0" brushRef="#br0" timeOffset="1">1 843 21594 0 0,'0'0'1120'0'0,"0"0"-95"0"0,317-24-561 0 0,-175 3-384 0 0,-5 4-64 0 0,-10 7-1905 0 0,-17 10-8179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7:55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 20105 0 0,'0'0'2817'0'0,"0"0"-1040"0"0,0 0 80 0 0,0 0-1024 0 0,203-27-337 0 0,-127 20-272 0 0,12 0-112 0 0,12 0-80 0 0,-1-3-112 0 0,-3 6-1121 0 0,-8 1-2240 0 0,-12 3-4627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1:59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 9861 0 0,'-1'0'330'0'0,"0"0"1"0"0,0 0-1 0 0,0 0 1 0 0,0 0-1 0 0,0 0 1 0 0,0 0 0 0 0,0 0-1 0 0,0 0 1 0 0,0 0-1 0 0,0 1 1 0 0,0-1 0 0 0,0 0-1 0 0,0 1 1 0 0,0-1-1 0 0,0 1 1 0 0,0-1-1 0 0,0 1 1 0 0,1-1 0 0 0,-1 1-1 0 0,0-1 1 0 0,0 1-1 0 0,0 0 1 0 0,0 0-331 0 0,-3 13 334 0 0,0-1-1 0 0,1 1 1 0 0,1 0-1 0 0,0 1 1 0 0,0-1-1 0 0,2 0 1 0 0,0 12-334 0 0,-2 26 496 0 0,-9 314 1745 0 0,11-365-2191 0 0,9-1-23 0 0,42 0 184 0 0,0-3 0 0 0,0-2-1 0 0,9-3-210 0 0,-33 5 84 0 0,0 0 0 0 0,1 2 0 0 0,17 3-84 0 0,0-2 23 0 0,-36 1-1 0 0,0 0 0 0 0,-1 0 0 0 0,1 1 0 0 0,-1 0 0 0 0,1 0 0 0 0,-1 1 0 0 0,0 0 0 0 0,0 0 0 0 0,4 3-22 0 0,-12-6-1 0 0,1 1 1 0 0,0 0-1 0 0,0-1 1 0 0,0 1-1 0 0,0-1 1 0 0,0 1-1 0 0,0-1 1 0 0,0 0 0 0 0,0 1-1 0 0,0-1 1 0 0,0 0-1 0 0,0 0 1 0 0,0 1-1 0 0,0-1 1 0 0,0 0-1 0 0,0 0 1 0 0,0 0 0 0 0,0 0-1 0 0,0-1 1 0 0,0 1-1 0 0,0 0 1 0 0,0 0-1 0 0,0-1 1 0 0,0 1-1 0 0,0 0 1 0 0,0-1 0 0 0,0 1-1 0 0,0-1 1 0 0,0 0-1 0 0,0 1 1 0 0,0-1-1 0 0,0 1 1 0 0,-1-1-1 0 0,2 0 1 0 0,-1-3-2 0 0,0 1 0 0 0,0 0 0 0 0,0-1-1 0 0,0 1 1 0 0,0-1 0 0 0,-1 1 0 0 0,1-1-1 0 0,-1 1 1 0 0,0-2 2 0 0,1-5 60 0 0,7-172 497 0 0,-2 38-357 0 0,-5 41 382 0 0,-1 102-573 0 0,-1 0 1 0 0,1 0-1 0 0,0-1 0 0 0,-1 1 1 0 0,1 0-1 0 0,-1 0 1 0 0,0 0-1 0 0,1 0 1 0 0,-1 0-1 0 0,0 0 0 0 0,0 0 1 0 0,1 0-1 0 0,-1 0 1 0 0,0 0-1 0 0,0 0 0 0 0,0 0 1 0 0,0 1-1 0 0,0-1 1 0 0,0 0-1 0 0,-1 1 1 0 0,1-1-1 0 0,0 1 0 0 0,0-1 1 0 0,0 1-1 0 0,-1 0 1 0 0,1-1-1 0 0,0 1 0 0 0,0 0 1 0 0,-1 0-1 0 0,0 0-9 0 0,-46-5 54 0 0,40 5-38 0 0,-162 1 59 0 0,99 2-62 0 0,1-4 0 0 0,-41-6-13 0 0,99 2 356 0 0,7 3-5132 0 0,1 2-875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8:05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78 328 11365 0 0,'0'0'1355'0'0,"0"21"780"0"0,0 363 3774 0 0,3-339-5397 0 0,1-1-1 0 0,3 0 1 0 0,1 0-1 0 0,10 31-511 0 0,-7-32 291 0 0,-11-41-318 0 0,0-1-1 0 0,1 1 1 0 0,-1 0-1 0 0,1 0 1 0 0,-1-1-1 0 0,1 1 1 0 0,-1-1-1 0 0,1 1 1 0 0,0 0-1 0 0,0-1 1 0 0,0 0-1 0 0,0 1 0 0 0,0-1 1 0 0,0 1-1 0 0,0-1 1 0 0,1 0-1 0 0,-1 0 1 0 0,0 0-1 0 0,2 1 28 0 0,-3-26-2996 0 0,2-65-343 0 0,0 32 1663 0 0,-3 0 0 0 0,-1 0 1 0 0,-4 1-1 0 0,-5-21 1676 0 0,-53-188 762 0 0,45 207 7115 0 0,-24-55-7877 0 0,40 108 199 0 0,2-3 3378 0 0,15 7-1953 0 0,206 2-308 0 0,259-3-770 0 0,-204-19-173 0 0,-28 1-143 0 0,70-4 360 0 0,189-44-590 0 0,-335 43 29 0 0,1 7 0 0 0,114 6-29 0 0,-245 11 27 0 0,1 2 0 0 0,0 2-1 0 0,29 7-26 0 0,12 3 70 0 0,2-3-1 0 0,-1-4 0 0 0,53-4-69 0 0,-126-1 18 0 0,-1 0 0 0 0,1 1 0 0 0,-1 0 1 0 0,1 0-1 0 0,-1 1 0 0 0,1 1-18 0 0,46 9 33 0 0,19-7-14 0 0,57-5-19 0 0,-78-1-9 0 0,48-11 49 0 0,-103 11-13 0 0,0 0 42 0 0,0 0 132 0 0,0 10-45 0 0,-2-1 0 0 0,1 0 0 0 0,-2 0 0 0 0,1 0 1 0 0,-1 0-1 0 0,0-1 0 0 0,-1 1 0 0 0,-2 4-156 0 0,-12 30 242 0 0,11-10-112 0 0,1 0 1 0 0,1 0 0 0 0,2 1-1 0 0,2-1 1 0 0,0 1-1 0 0,4 18-130 0 0,-2 20 119 0 0,2-25-87 0 0,2 0 1 0 0,2-1 0 0 0,2 0 0 0 0,11 31-33 0 0,-5-15 15 0 0,94 346 159 0 0,-109-407-199 0 0,1 0 0 0 0,-1 0 0 0 0,1 0 0 0 0,-1 0 0 0 0,0 0 0 0 0,1 0 0 0 0,-1 0 0 0 0,0 0 0 0 0,0 0 1 0 0,0 0-1 0 0,0 0 0 0 0,0 0 0 0 0,0 0 0 0 0,0 0 0 0 0,0 0 0 0 0,0 0 0 0 0,0 0 0 0 0,-1 0 0 0 0,1 0 0 0 0,0 1 25 0 0,-17 0-1792 0 0,3-3 945 0 0,-33 1-4459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21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285 115 11909 0 0,'2'-58'3614'0'0,"0"3"4122"0"0,-7 54-6528 0 0,3 1-1048 0 0,1 0-145 0 0,-20 0 205 0 0,0 1 0 0 0,0 0 1 0 0,0 2-221 0 0,13-2 28 0 0,-1 1 0 0 0,1 1 0 0 0,0-1 0 0 0,0 1 0 0 0,1 1 0 0 0,-1-1 0 0 0,1 1 1 0 0,-1 1-1 0 0,-1 1-28 0 0,0 0 22 0 0,1 0 0 0 0,-1 0 0 0 0,1 1 0 0 0,1 0 1 0 0,-1 1-1 0 0,1 0 0 0 0,1 0 0 0 0,-1 0 0 0 0,1 1 1 0 0,1 0-1 0 0,0 0 0 0 0,0 0 0 0 0,0 1 0 0 0,2 0 1 0 0,-1 0-1 0 0,1 0 0 0 0,0 0 0 0 0,1 0 0 0 0,0 1 1 0 0,1-1-1 0 0,0 1 0 0 0,1 4-22 0 0,-2 6-4 0 0,2-1 0 0 0,0 1 0 0 0,1 0 0 0 0,1 0 0 0 0,1-1 0 0 0,4 14 4 0 0,-5-28-2 0 0,0 0 1 0 0,1 0-1 0 0,-1-1 0 0 0,1 1 1 0 0,0-1-1 0 0,0 1 0 0 0,1-1 1 0 0,0 0-1 0 0,0 0 0 0 0,0-1 1 0 0,0 1-1 0 0,1-1 0 0 0,0 0 1 0 0,-1 0-1 0 0,2-1 0 0 0,-1 1 1 0 0,0-1-1 0 0,1 0 0 0 0,-1-1 1 0 0,1 1-1 0 0,0-1 0 0 0,0 0 1 0 0,0 0-1 0 0,4 0 2 0 0,6 1-87 0 0,0 0 0 0 0,1 0 0 0 0,-1-2 0 0 0,1 0 1 0 0,-1-1-1 0 0,1-1 0 0 0,-1 0 0 0 0,1-1 0 0 0,-1-1 0 0 0,0-1 0 0 0,0 0 1 0 0,2-1 86 0 0,-4-1-761 0 0,-1 1 1 0 0,0-2-1 0 0,0 0 1 0 0,-1 0-1 0 0,0-1 1 0 0,0 0-1 0 0,0-1 1 0 0,9-11 760 0 0,19-24-7553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21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16824 0 0,'0'0'240'0'0,"0"0"320"0"0,0 0-496 0 0,0 0-464 0 0,214 144-3394 0 0,-172-120-5938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22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1 595 16343 0 0,'0'0'2193'0'0,"0"0"-496"0"0,0 0-768 0 0,61 214 175 0 0,-38-166-1136 0 0,0-10 224 0 0,-8-11-416 0 0,-7-17-1152 0 0,-4-10-2034 0 0,-4 0-4514 0 0</inkml:trace>
  <inkml:trace contextRef="#ctx0" brushRef="#br0" timeOffset="1">66 0 17736 0 0,'0'0'1041'0'0,"0"0"-833"0"0,0 0-560 0 0,84 227-1329 0 0,-38-168-2129 0 0,4-8-8420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23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103 269 18264 0 0,'0'0'1815'0'0,"0"0"-812"0"0,0 0-470 0 0,7 35-197 0 0,-7-35-336 0 0,14 68 192 0 0,7 12-192 0 0,-18-69 29 0 0,1 1 0 0 0,1-1 0 0 0,0-1-1 0 0,0 1 1 0 0,1-1 0 0 0,1 0 0 0 0,-1 0-1 0 0,9 8-28 0 0,5 8 99 0 0,-3-2-67 0 0,28 46 62 0 0,-41-64-96 0 0,-1 1 1 0 0,0-1-1 0 0,-1 1 0 0 0,1 0 1 0 0,-1 0-1 0 0,-1 0 0 0 0,1 0 0 0 0,-1 0 1 0 0,0 0-1 0 0,-1 1 2 0 0,0-5-22 0 0,0-3 21 0 0,0 0 0 0 0,0 0 1 0 0,0 0-1 0 0,0 0 0 0 0,0 1 0 0 0,0-1 1 0 0,0 0-1 0 0,0 0 0 0 0,0 0 1 0 0,0 0-1 0 0,0 1 0 0 0,0-1 1 0 0,0 0-1 0 0,0 0 0 0 0,0 0 0 0 0,0 0 1 0 0,0 0-1 0 0,0 1 0 0 0,0-1 1 0 0,0 0-1 0 0,-1 0 0 0 0,1 0 1 0 0,0 0-1 0 0,0 0 0 0 0,0 0 0 0 0,0 0 1 0 0,0 1-1 0 0,0-1 0 0 0,0 0 1 0 0,-1 0-1 0 0,1 0 0 0 0,0 0 1 0 0,0 0-1 0 0,0 0 0 0 0,0 0 0 0 0,0 0 1 0 0,-1 0-1 0 0,1 0 0 0 0,0 0 1 0 0,0 0-1 0 0,0 0 0 0 0,0 0 1 0 0,0 0-1 0 0,-1 0 0 0 0,1 0 0 0 0,0 0 1 0 0,0 0-1 0 0,0 0 0 0 0,0 0 1 0 0,-1 0-1 0 0,1 0 0 0 0,0 0 1 0 0,0 0-1 0 0,0 0 0 0 0,0 0 0 0 0,0-1 1 0 0,0 1-1 0 0,-1 0 1 0 0,-2 0-12 0 0,-8 1-16 0 0,0-1-1 0 0,0-1 0 0 0,0 0 0 0 0,0-1 1 0 0,0 0-1 0 0,0 0 0 0 0,1-1 0 0 0,-1 0 1 0 0,-8-5 28 0 0,-154-70 344 0 0,168 74-20 0 0,14 4-310 0 0,-6 0-56 0 0,72 2 28 0 0,-23 0-4 0 0,0-3 1 0 0,0-1-1 0 0,1-3 18 0 0,-34 1-11 0 0,-1 0-1 0 0,0-2 1 0 0,0 0-1 0 0,-1-1 1 0 0,1-1-1 0 0,-2 0 1 0 0,1-1-1 0 0,-1-1 1 0 0,-1-1-1 0 0,1 0 1 0 0,-2-1-1 0 0,13-13 12 0 0,-16 14-9 0 0,0-1-1 0 0,0 0 0 0 0,-1 0 1 0 0,-1-1-1 0 0,0-1 0 0 0,-1 1 1 0 0,0-1-1 0 0,-1-1 0 0 0,-1 0 1 0 0,-1 0-1 0 0,1 0 0 0 0,-2 0 1 0 0,0-1-1 0 0,-1 1 0 0 0,-1-5 10 0 0,-1-59 75 0 0,-1 77-59 0 0,-1 1 0 0 0,1 0 0 0 0,-1-1 1 0 0,1 1-1 0 0,-1 0 0 0 0,0-1 0 0 0,1 1 0 0 0,-1 0 0 0 0,0 0 0 0 0,0 0 0 0 0,0 0 1 0 0,0 0-1 0 0,0 0 0 0 0,0 0 0 0 0,0 0 0 0 0,0 0 0 0 0,0 0 0 0 0,0 0 0 0 0,-1 1 1 0 0,1-1-1 0 0,0 1 0 0 0,-1-1 0 0 0,1 1 0 0 0,0-1 0 0 0,-1 1 0 0 0,1 0 0 0 0,-1-1 1 0 0,1 1-1 0 0,0 0 0 0 0,-1 0-16 0 0,-1 0 38 0 0,1-1-1 0 0,-1 1 1 0 0,0 0 0 0 0,0 0 0 0 0,0 0 0 0 0,0 0-1 0 0,0 1 1 0 0,1-1 0 0 0,-1 1 0 0 0,0 0 0 0 0,0 0-1 0 0,1 0 1 0 0,-1 0 0 0 0,0 0 0 0 0,1 0 0 0 0,-1 1-38 0 0,-1 2 33 0 0,-1 1 0 0 0,2 0 0 0 0,-1 0 1 0 0,0 0-1 0 0,1 0 0 0 0,0 0 1 0 0,0 1-1 0 0,1-1 0 0 0,-1 1 0 0 0,1 0 1 0 0,0 0-1 0 0,1 0 0 0 0,-1 2-33 0 0,-2 11 21 0 0,0 1 1 0 0,2 1-1 0 0,-1 11-21 0 0,3-22-10 0 0,-1 0 1 0 0,1 0-1 0 0,1 0 1 0 0,0 0-1 0 0,0 1 1 0 0,3 8 9 0 0,-3-15-15 0 0,1-1 0 0 0,-1 0 0 0 0,1 0 0 0 0,-1 0 0 0 0,1 0 1 0 0,0 0-1 0 0,0-1 0 0 0,0 1 0 0 0,1 0 0 0 0,-1-1 0 0 0,1 0 0 0 0,-1 1 0 0 0,1-1 1 0 0,0 0-1 0 0,0 0 0 0 0,0-1 0 0 0,0 1 0 0 0,0-1 0 0 0,0 1 0 0 0,0-1 0 0 0,0 0 1 0 0,2 0 14 0 0,4 2-57 0 0,1-1 1 0 0,0 0-1 0 0,0 0 1 0 0,0-1 0 0 0,0 0-1 0 0,0-1 1 0 0,0 0 0 0 0,-1-1-1 0 0,1 0 1 0 0,0 0 0 0 0,0-1-1 0 0,0 0 1 0 0,-1-1 0 0 0,1 0-1 0 0,-1-1 1 0 0,0 0-1 0 0,0 0 1 0 0,0-1 0 0 0,0 0-1 0 0,-1-1 1 0 0,0 0 0 0 0,0 0-1 0 0,-1 0 1 0 0,4-5 56 0 0,10-11-356 0 0,-1-1 0 0 0,-1-1 1 0 0,-1 0-1 0 0,-2-2 0 0 0,0 0 1 0 0,8-20 355 0 0,-14 24-152 0 0,-1 1 1 0 0,-1-1 0 0 0,-1 0 0 0 0,-1-1 0 0 0,-1 0 0 0 0,-2 1-1 0 0,0-2 1 0 0,-1 1 0 0 0,-1 0 151 0 0,-1 22 33 0 0,0-1 1 0 0,0 1-1 0 0,0 0 0 0 0,0-1 1 0 0,0 1-1 0 0,0 0 0 0 0,-1 0 1 0 0,1-1-1 0 0,0 1 1 0 0,-1 0-1 0 0,1 0 0 0 0,-1 0 1 0 0,0 0-1 0 0,1 0 0 0 0,-1 0 1 0 0,0 0-1 0 0,0 0 0 0 0,1 0 1 0 0,-1 0-1 0 0,0 0 0 0 0,0 0 1 0 0,0 0-1 0 0,0 0 0 0 0,0 1 1 0 0,0-1-1 0 0,0 1 0 0 0,-1-1 1 0 0,1 0-1 0 0,0 1 1 0 0,0 0-1 0 0,0-1 0 0 0,-1 1 1 0 0,1 0-1 0 0,0 0 0 0 0,0-1 1 0 0,-1 1-1 0 0,1 0 0 0 0,0 0 1 0 0,0 0-1 0 0,-1 1 0 0 0,1-1 1 0 0,0 0-1 0 0,0 0 0 0 0,-2 1-33 0 0,-2 0 126 0 0,-1 0 0 0 0,1 1-1 0 0,-1 0 1 0 0,1 0 0 0 0,0 0-1 0 0,0 1 1 0 0,0-1 0 0 0,0 1-1 0 0,0 0 1 0 0,-4 4-126 0 0,-5 6 94 0 0,1 1 0 0 0,1 1-1 0 0,0 0 1 0 0,1 0 0 0 0,0 1 0 0 0,1 0 0 0 0,-5 14-94 0 0,-1 4 190 0 0,2 0 0 0 0,1 1 0 0 0,-4 21-190 0 0,9-20 73 0 0,1 1 0 0 0,2-1 0 0 0,2 1 1 0 0,1 0-1 0 0,2 5-73 0 0,0-36-5 0 0,0 1-1 0 0,1-1 1 0 0,-1 0 0 0 0,1 1 0 0 0,0-1 0 0 0,1 0 0 0 0,-1 0 0 0 0,1 0 0 0 0,1 0 0 0 0,-1 0 0 0 0,1 0 0 0 0,0-1-1 0 0,0 1 1 0 0,1 0 5 0 0,-1-2-7 0 0,1-1-1 0 0,-1 1 1 0 0,1-1-1 0 0,0 0 0 0 0,0 0 1 0 0,0 0-1 0 0,0-1 1 0 0,0 1-1 0 0,1-1 1 0 0,-1 0-1 0 0,1 0 0 0 0,0-1 1 0 0,-1 1-1 0 0,1-1 1 0 0,0 0-1 0 0,0 0 1 0 0,4 0 7 0 0,0 0-14 0 0,-1 0 0 0 0,1 0 0 0 0,-1 0 1 0 0,0-1-1 0 0,1-1 0 0 0,-1 1 1 0 0,1-1-1 0 0,-1-1 0 0 0,0 0 1 0 0,1 0-1 0 0,-1 0 0 0 0,0-1 1 0 0,-1 0-1 0 0,1-1 0 0 0,0 0 1 0 0,-1 0-1 0 0,0-1 0 0 0,0 1 1 0 0,0-2-1 0 0,-1 1 0 0 0,1-1 0 0 0,-1 0 1 0 0,0 0 13 0 0,31-38 95 0 0,20-30-95 0 0,-20 25 142 0 0,18-15-142 0 0,-52 60 1 0 0,1 0-1 0 0,0 0 1 0 0,-1 0-1 0 0,2 1 1 0 0,-1 0 0 0 0,0-1-1 0 0,1 2 1 0 0,0-1-1 0 0,-1 0 1 0 0,1 1-1 0 0,0 0 1 0 0,0 0 0 0 0,0 1-1 0 0,1-1 1 0 0,-1 1-1 0 0,0 0 1 0 0,0 1-1 0 0,1-1 1 0 0,1 1-1 0 0,-6 0 5 0 0,1 0 1 0 0,0 1-1 0 0,0-1 0 0 0,-1 1 1 0 0,1 0-1 0 0,0-1 1 0 0,-1 1-1 0 0,1 0 0 0 0,0 0 1 0 0,-1 0-1 0 0,1 0 1 0 0,-1 0-1 0 0,0 0 0 0 0,1 1 1 0 0,-1-1-1 0 0,0 0 1 0 0,0 1-1 0 0,1-1 0 0 0,-1 1 1 0 0,0-1-1 0 0,-1 1 1 0 0,1-1-6 0 0,20 44 176 0 0,-16-33-79 0 0,34 97 211 0 0,-17-35-225 0 0,-11-40 12 0 0,-11-32-94 0 0,0-1 0 0 0,0 0 0 0 0,0 0 1 0 0,0 0-1 0 0,1 0 0 0 0,-1 0 0 0 0,0 0 1 0 0,1 0-1 0 0,-1-1 0 0 0,1 1 0 0 0,-1 0 1 0 0,1 0-1 0 0,-1 0 0 0 0,1 0 0 0 0,0 0 1 0 0,-1-1-1 0 0,1 1 0 0 0,0 0 0 0 0,0-1 1 0 0,0 1-1 0 0,-1 0 0 0 0,1-1 0 0 0,0 1 1 0 0,0-1-2 0 0,0 0-1 0 0,0 0 0 0 0,0-1 0 0 0,0 1 0 0 0,0 0 0 0 0,-1-1 0 0 0,1 1 0 0 0,0-1-1 0 0,0 1 1 0 0,-1-1 0 0 0,1 1 0 0 0,0-1 0 0 0,-1 0 0 0 0,1 1 0 0 0,-1-1 0 0 0,1 0 0 0 0,0 1 0 0 0,-1-1 0 0 0,0 0 0 0 0,1 0 0 0 0,-1 1 0 0 0,1-2 1 0 0,5-11 10 0 0,0-1 1 0 0,-1 0-1 0 0,1-5-10 0 0,-3 10 57 0 0,22-70 25 0 0,-6 20-41 0 0,2 0 1 0 0,21-40-42 0 0,-42 98-1 0 0,0 0 0 0 0,1 0 0 0 0,-1 0 0 0 0,0 0 0 0 0,1 0 0 0 0,-1 1 0 0 0,1-1 0 0 0,-1 0 0 0 0,1 0 0 0 0,0 1 0 0 0,-1-1 0 0 0,1 0 0 0 0,0 1 0 0 0,0-1 0 0 0,-1 0 0 0 0,1 1 0 0 0,0-1 0 0 0,0 1 0 0 0,0-1 1 0 0,-1 2 1 0 0,1-1 0 0 0,-1 0 0 0 0,0 0 0 0 0,1 0 0 0 0,-1 1 0 0 0,1-1 0 0 0,-1 0 0 0 0,0 1 0 0 0,1-1 0 0 0,-1 0 0 0 0,0 1 0 0 0,1-1 0 0 0,-1 0 0 0 0,0 1 0 0 0,0-1 0 0 0,1 1 0 0 0,-1-1 0 0 0,0 0 0 0 0,0 1 0 0 0,0-1 0 0 0,0 1 0 0 0,0-1 0 0 0,1 1 0 0 0,-1-1 0 0 0,0 1 0 0 0,0-1-1 0 0,4 48 98 0 0,-3-33-70 0 0,-1-14-25 0 0,3 25 29 0 0,0-1 0 0 0,2 1 1 0 0,1-1-1 0 0,0 0 0 0 0,5 6-32 0 0,-9-24-5 0 0,1-1 1 0 0,0 0 0 0 0,0 0 0 0 0,1 0-1 0 0,0 0 1 0 0,0 0 0 0 0,0-1 0 0 0,1 0-1 0 0,0 0 1 0 0,0 0 0 0 0,0 0 0 0 0,0-1-1 0 0,1 0 1 0 0,0 0 0 0 0,0 0-1 0 0,0-1 1 0 0,0 0 0 0 0,0 0 0 0 0,1 0-1 0 0,0-1 1 0 0,-1 0 0 0 0,2-1 4 0 0,2 2-56 0 0,0-1 1 0 0,1 0-1 0 0,0-1 0 0 0,-1 0 1 0 0,1-1-1 0 0,-1 0 0 0 0,1 0 1 0 0,0-2-1 0 0,-1 1 0 0 0,1-1 1 0 0,-1-1-1 0 0,0 1 0 0 0,0-2 1 0 0,0 0-1 0 0,0 0 0 0 0,0 0 1 0 0,-1-2-1 0 0,0 1 0 0 0,0-1 1 0 0,0 0-1 0 0,-1-1 0 0 0,6-5 56 0 0,-3 1 24 0 0,0-1-1 0 0,-1 1 1 0 0,-1-2 0 0 0,0 1-1 0 0,-1-1 1 0 0,0-1 0 0 0,-1 0-1 0 0,0 0 1 0 0,-1 0-1 0 0,-1-1 1 0 0,0 1 0 0 0,-1-1-1 0 0,-1-1 1 0 0,0 1-1 0 0,-1 0 1 0 0,-1-1 0 0 0,0 1-1 0 0,-1-1 1 0 0,0 1-1 0 0,-3-9-23 0 0,2 22 41 0 0,1 0-1 0 0,-1 0 1 0 0,0 1-1 0 0,0-1 0 0 0,0 0 1 0 0,0 1-1 0 0,0-1 0 0 0,-1 1 1 0 0,1-1-1 0 0,0 1 0 0 0,-1-1 1 0 0,1 1-1 0 0,-1 0 0 0 0,0 0 1 0 0,1 0-1 0 0,-1 0 0 0 0,0 0 1 0 0,0 0-1 0 0,1 0 0 0 0,-1 0 1 0 0,0 1-1 0 0,0-1 0 0 0,0 1 1 0 0,0 0-1 0 0,0-1 0 0 0,0 1 1 0 0,0 0-1 0 0,0 0-40 0 0,-3-1 75 0 0,1 1 0 0 0,-1 0 0 0 0,0 0 0 0 0,1 0 0 0 0,-1 0 0 0 0,0 1 0 0 0,1 0 1 0 0,-1 0-1 0 0,1 0 0 0 0,-1 0 0 0 0,1 1 0 0 0,-3 1-75 0 0,0 2 70 0 0,0 0-1 0 0,0 0 1 0 0,0 1 0 0 0,1 0 0 0 0,0 1-1 0 0,1-1 1 0 0,-1 1 0 0 0,1 0 0 0 0,-4 8-70 0 0,-5 10 174 0 0,1 1 0 0 0,-5 12-174 0 0,8-14 226 0 0,1 1-1 0 0,2 0 1 0 0,-5 23-226 0 0,9-34 31 0 0,1 0 0 0 0,1 0 0 0 0,0 0 0 0 0,1 0 0 0 0,0 0 1 0 0,2 0-1 0 0,-1 0 0 0 0,2 1-31 0 0,-2-12-16 0 0,0 1 1 0 0,0-1-1 0 0,1 1 0 0 0,-1-1 1 0 0,1 1-1 0 0,0-1 0 0 0,0 0 1 0 0,0 0-1 0 0,1 0 0 0 0,-1 0 1 0 0,1 0-1 0 0,0-1 0 0 0,-1 1 1 0 0,1-1-1 0 0,0 0 1 0 0,0 1-1 0 0,1-2 0 0 0,-1 1 1 0 0,0 0-1 0 0,1 0 0 0 0,-1-1 1 0 0,1 0-1 0 0,0 0 0 0 0,-1 0 1 0 0,1 0-1 0 0,0 0 0 0 0,-1-1 16 0 0,12 2-377 0 0,-1 0 0 0 0,1-2-1 0 0,0 1 1 0 0,-1-2 0 0 0,1 0-1 0 0,5-1 378 0 0,-13 1-461 0 0,-1-1-1 0 0,1 1 0 0 0,0-1 0 0 0,-1 0 0 0 0,0 0 0 0 0,0-1 0 0 0,1 0 0 0 0,2-2 462 0 0,4-4-2251 0 0,0-1 0 0 0,-1 0-1 0 0,8-10 2252 0 0,-20 20-27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23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20858 0 0,'0'0'1936'0'0,"0"0"-1215"0"0,0 0-737 0 0,30 37 48 0 0,5 15 0 0 0,-1 13-1489 0 0,-3 15-3521 0 0,3 2-8740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24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0 135 19641 0 0,'0'0'1390'0'0,"0"0"-350"0"0,3 34-445 0 0,10 111-274 0 0,-9-119-175 0 0,0-1 1 0 0,2 0-1 0 0,1 0 1 0 0,3 5-147 0 0,7 29 329 0 0,-15-49-269 0 0,5 19 95 0 0,-7-29-150 0 0,1 1 0 0 0,-1 0-1 0 0,0 0 1 0 0,0 0-1 0 0,1-1 1 0 0,-1 1 0 0 0,0 0-1 0 0,1 0 1 0 0,-1-1-1 0 0,1 1 1 0 0,-1 0 0 0 0,1-1-1 0 0,-1 1 1 0 0,1-1-1 0 0,-1 1 1 0 0,1 0 0 0 0,0-1-1 0 0,-1 1 1 0 0,1-1-1 0 0,0 0 1 0 0,0 1 0 0 0,-1-1-1 0 0,1 0 1 0 0,0 1-1 0 0,0-1-4 0 0,0-1 2 0 0,0 0-1 0 0,0 0 1 0 0,0-1-1 0 0,0 1 1 0 0,-1 0 0 0 0,1-1-1 0 0,0 1 1 0 0,-1-1-1 0 0,1 1 1 0 0,-1-1-1 0 0,0 1 1 0 0,1-1-1 0 0,-1 1 1 0 0,0-1-1 0 0,0 1 1 0 0,0-1-1 0 0,0 1 1 0 0,0-2-2 0 0,0-4 20 0 0,6-38 44 0 0,5-42-51 0 0,12-42-13 0 0,-17 104 5 0 0,1 0-1 0 0,1 0 1 0 0,2 0 0 0 0,0 1-1 0 0,1 0 1 0 0,2 1 0 0 0,4-6-5 0 0,-13 24 57 0 0,0 0 0 0 0,0 0 0 0 0,1 0 0 0 0,-1 0 0 0 0,1 1 0 0 0,0 0 0 0 0,0 0 0 0 0,1 0 0 0 0,-1 1-1 0 0,1-1 1 0 0,0 1 0 0 0,5-2-57 0 0,-8 4 40 0 0,0 0 0 0 0,1 0-1 0 0,-1 0 1 0 0,0 1 0 0 0,0-1 0 0 0,0 1-1 0 0,0 0 1 0 0,1-1 0 0 0,-1 2-1 0 0,0-1 1 0 0,0 0 0 0 0,0 1-1 0 0,1-1 1 0 0,-1 1 0 0 0,0 0-1 0 0,0 0 1 0 0,0 0 0 0 0,0 0-1 0 0,0 1 1 0 0,-1-1 0 0 0,1 1 0 0 0,0-1-1 0 0,0 1 1 0 0,-1 0 0 0 0,0 0-1 0 0,3 3-39 0 0,2 2-149 0 0,-1 1 0 0 0,0 0-1 0 0,0 1 1 0 0,-1-1-1 0 0,0 1 1 0 0,3 6 149 0 0,2 15-6737 0 0,-10-27-5332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24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18056 0 0,'0'0'342'0'0,"0"0"-17"0"0,37 0-159 0 0,257-3-137 0 0,-231 5-302 0 0,-1 2 0 0 0,55 13 273 0 0,122 33-344 0 0,-109-21 436 0 0,-129-29-81 0 0,0 0 0 0 0,0 0-1 0 0,0 0 1 0 0,0 0 0 0 0,0 0-1 0 0,0 1 1 0 0,1-1 0 0 0,-1 0-1 0 0,0 1 1 0 0,0-1 0 0 0,0 1-1 0 0,0-1 1 0 0,0 1-1 0 0,0-1 1 0 0,0 1 0 0 0,0 0-1 0 0,-1 0 1 0 0,1-1 0 0 0,0 1-1 0 0,0 0 1 0 0,-1 0 0 0 0,1 0-1 0 0,0 0 1 0 0,0 1-11 0 0,-2-1 84 0 0,1 0-1 0 0,-1 1 1 0 0,1-1 0 0 0,-1 0-1 0 0,0 1 1 0 0,0-1-1 0 0,1 0 1 0 0,-1 0 0 0 0,0 0-1 0 0,0 0 1 0 0,0 0-1 0 0,0 0 1 0 0,-1 0 0 0 0,1 0-1 0 0,0 0 1 0 0,0 0-1 0 0,-1 0 1 0 0,1-1 0 0 0,0 1-1 0 0,-1-1 1 0 0,1 1-84 0 0,-25 14 1062 0 0,5-4-382 0 0,1 1 1 0 0,0 1-1 0 0,1 1 0 0 0,0 1 0 0 0,0 1-680 0 0,4-1 336 0 0,1 0 1 0 0,0 0-1 0 0,1 2 0 0 0,1-1 0 0 0,1 2 1 0 0,-2 3-337 0 0,7-9 53 0 0,1 0 1 0 0,0 0-1 0 0,1 0 1 0 0,0 0-1 0 0,1 1 1 0 0,0-1 0 0 0,1 1-1 0 0,1 0 1 0 0,0 0-1 0 0,0 5-53 0 0,1-17-5 0 0,0 0-1 0 0,1 0 0 0 0,-1 0 0 0 0,0 0 0 0 0,0 0 0 0 0,0 0 0 0 0,1-1 0 0 0,-1 1 0 0 0,1 0 1 0 0,-1 0-1 0 0,0 0 0 0 0,1 0 0 0 0,0 0 0 0 0,-1-1 0 0 0,1 1 0 0 0,-1 0 0 0 0,1 0 1 0 0,0-1-1 0 0,0 1 0 0 0,-1 0 0 0 0,1-1 0 0 0,0 1 0 0 0,0-1 0 0 0,0 1 0 0 0,0-1 6 0 0,2 2-34 0 0,0-1 0 0 0,1 0-1 0 0,-1 0 1 0 0,1 0 0 0 0,-1 0-1 0 0,1-1 1 0 0,-1 1 0 0 0,1-1 34 0 0,6 0-119 0 0,-1 0 1 0 0,0 0 0 0 0,0-1 0 0 0,1 0-1 0 0,-1-1 1 0 0,1 0 118 0 0,-3-1-91 0 0,0 0-1 0 0,0 0 0 0 0,-1-1 1 0 0,1 0-1 0 0,-1-1 0 0 0,0 1 1 0 0,-1-1-1 0 0,1 0 1 0 0,-1-1-1 0 0,0 1 0 0 0,0-1 1 0 0,0 0-1 0 0,-1 0 1 0 0,4-7 91 0 0,8-15-480 0 0,-2 0 1 0 0,11-25 479 0 0,-17 35-23 0 0,-1 1-1 0 0,0-1 0 0 0,-1-1 1 0 0,-1 1-1 0 0,-1-1 0 0 0,-1 0 1 0 0,0-6 23 0 0,-3 22 360 0 0,-1 24 550 0 0,-5 24-742 0 0,1-15-130 0 0,1 0 1 0 0,1 20-39 0 0,3-38-33 0 0,0 2-145 0 0,0-1 1 0 0,0 0-1 0 0,2 1 0 0 0,-1-1 1 0 0,2 0-1 0 0,2 9 178 0 0,-4-18-296 0 0,1 0-1 0 0,0 0 1 0 0,0 0-1 0 0,0-1 1 0 0,0 1-1 0 0,1-1 1 0 0,-1 1-1 0 0,1-1 1 0 0,0 0-1 0 0,0 0 1 0 0,0 0-1 0 0,1 0 1 0 0,-1-1-1 0 0,1 1 1 0 0,-1-1-1 0 0,1 0 1 0 0,0 0-1 0 0,0 0 1 0 0,0-1-1 0 0,0 1 1 0 0,0-1-1 0 0,0 0 1 0 0,1 0 296 0 0,55 6-6403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25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70 19817 0 0,'0'0'2094'0'0,"0"0"-466"0"0,0 0-446 0 0,-34 37-318 0 0,-30 36-170 0 0,-8 16-694 0 0,64-79 43 0 0,1 0 0 0 0,0 1 1 0 0,1 1-1 0 0,0-1 0 0 0,1 1 1 0 0,0 0-1 0 0,1 0 0 0 0,0 0 1 0 0,1 0-1 0 0,0 1 1 0 0,1 0-1 0 0,0-1 0 0 0,1 1 1 0 0,1 4-44 0 0,-2 5 57 0 0,-1 114 88 0 0,4-96-146 0 0,-2-33-17 0 0,1 0 1 0 0,1 1-1 0 0,-1-1 0 0 0,2 0 0 0 0,-1 0 0 0 0,1 0 1 0 0,-1 0-1 0 0,2 0 0 0 0,-1 0 0 0 0,2 2 18 0 0,-2-6-15 0 0,0 1 0 0 0,1-1 0 0 0,-1 0-1 0 0,0 0 1 0 0,1-1 0 0 0,0 1 0 0 0,0 0-1 0 0,0-1 1 0 0,0 0 0 0 0,0 0 0 0 0,0 0-1 0 0,1 0 1 0 0,-1 0 0 0 0,1 0-1 0 0,-1-1 1 0 0,1 0 0 0 0,0 0 0 0 0,-1 0-1 0 0,1 0 1 0 0,1 0 15 0 0,1-1-60 0 0,-1 1-1 0 0,0-1 0 0 0,1 0 1 0 0,-1 0-1 0 0,1 0 0 0 0,-1-1 1 0 0,0 0-1 0 0,1 0 0 0 0,-1-1 1 0 0,0 1-1 0 0,0-1 0 0 0,0 0 1 0 0,0 0-1 0 0,0-1 0 0 0,0 1 1 0 0,-1-1-1 0 0,1 0 1 0 0,-1-1-1 0 0,0 1 0 0 0,1-1 1 0 0,-2 0-1 0 0,1 0 0 0 0,0 0 1 0 0,-1 0-1 0 0,2-4 61 0 0,10-13-238 0 0,-2-1 0 0 0,-1-1-1 0 0,0 0 1 0 0,6-23 238 0 0,-17 46-4 0 0,29-84-40 0 0,-4-1-1 0 0,-4-1 1 0 0,-3-1 0 0 0,-4-1 0 0 0,0-43 44 0 0,-13 112 1147 0 0,-2 47-91 0 0,-1-1-1133 0 0,-10 169 196 0 0,-1-25-97 0 0,12-151-17 0 0,-1 39-47 0 0,4 25 42 0 0,-3-80-14 0 0,0 1 1 0 0,1-1-1 0 0,0 0 0 0 0,0 0 0 0 0,0 1 1 0 0,0-1-1 0 0,1 0 0 0 0,-1 0 1 0 0,1 0-1 0 0,0 0 0 0 0,0 0 0 0 0,1-1 1 0 0,-1 1-1 0 0,1 0 0 0 0,0-1 1 0 0,0 0-1 0 0,0 0 0 0 0,2 2 14 0 0,-2-3-49 0 0,1 0-1 0 0,0 0 0 0 0,-1 0 0 0 0,1-1 1 0 0,0 1-1 0 0,0-1 0 0 0,0 0 0 0 0,0 0 1 0 0,1 0-1 0 0,-1-1 0 0 0,0 1 0 0 0,0-1 1 0 0,0 0-1 0 0,1 0 0 0 0,-1 0 1 0 0,0-1-1 0 0,0 0 0 0 0,4 0 50 0 0,-4-1-30 0 0,1 0 0 0 0,0 0 1 0 0,-1-1-1 0 0,0 1 0 0 0,1-1 0 0 0,-1 0 0 0 0,0 0 0 0 0,0 0 0 0 0,-1-1 1 0 0,1 1-1 0 0,-1-1 0 0 0,0 0 0 0 0,0 0 0 0 0,0 0 0 0 0,0 0 0 0 0,-1-1 1 0 0,1 1-1 0 0,-1-1 0 0 0,1-2 30 0 0,5-12 72 0 0,-1 0 1 0 0,-1 0-1 0 0,-1-1 1 0 0,1-5-73 0 0,-2-16 1032 0 0,-4 40-714 0 0,0 6-190 0 0,0 22-128 0 0,0 24-43 0 0,5 30 43 0 0,-3-62-51 0 0,1-1 0 0 0,1 1 1 0 0,0-1-1 0 0,2 0 0 0 0,0-1 1 0 0,3 7 50 0 0,21 35-141 0 0,6 6 141 0 0,-9-19 4 0 0,-3 2-1 0 0,7 20-3 0 0,-17-30 30 0 0,-3 1 0 0 0,0 0-1 0 0,-3 0 1 0 0,2 24-30 0 0,-3 14 114 0 0,-2 70-114 0 0,-5-144 2 0 0,0 0 0 0 0,0 0 1 0 0,0 0-1 0 0,0 0 1 0 0,-1 0-1 0 0,1 0 0 0 0,-1 0 1 0 0,0 0-1 0 0,0 0 1 0 0,0 0-1 0 0,0 0 1 0 0,0-1-1 0 0,0 1 0 0 0,-1 0 1 0 0,0 0-3 0 0,0-1 6 0 0,0-1 0 0 0,0 1 0 0 0,0-1 1 0 0,0 0-1 0 0,0 0 0 0 0,0 1 0 0 0,-1-1 0 0 0,1-1 0 0 0,0 1 1 0 0,-1 0-1 0 0,1 0 0 0 0,0-1 0 0 0,-1 0 0 0 0,1 1 1 0 0,-1-1-1 0 0,1 0 0 0 0,-2 0-6 0 0,1 0 15 0 0,-1 0 0 0 0,1 0 0 0 0,-1 0 0 0 0,0-1 0 0 0,1 1 0 0 0,0-1 0 0 0,-1 0 0 0 0,1 0 0 0 0,-1 0 0 0 0,1 0 0 0 0,0-1 0 0 0,0 1-1 0 0,-1-1 1 0 0,1 0 0 0 0,0 0 0 0 0,1 0 0 0 0,-1 0 0 0 0,-2-2-15 0 0,1-1 15 0 0,0 1 0 0 0,1-1 0 0 0,-1 0-1 0 0,1 0 1 0 0,0-1 0 0 0,1 1 0 0 0,-1 0-1 0 0,1-1 1 0 0,0 0 0 0 0,-1-4-15 0 0,-2-13 10 0 0,1-1 1 0 0,1-1 0 0 0,2 1 0 0 0,0 0-1 0 0,1-1-10 0 0,0 22-1 0 0,0-2 2 0 0,0 0-1 0 0,1 0 0 0 0,-1 0 1 0 0,1-1-1 0 0,0 1 0 0 0,0 0 0 0 0,0 0 1 0 0,1 0-1 0 0,0 0 0 0 0,0 0 0 0 0,0 1 1 0 0,3-5-1 0 0,0 3 7 0 0,-1 0 0 0 0,1 1 0 0 0,0 0 0 0 0,1 0 0 0 0,-1 1 0 0 0,1-1 0 0 0,0 1 0 0 0,0 1 0 0 0,4-3-7 0 0,38-20-364 0 0,2 3 0 0 0,8-2 364 0 0,51-17-4175 0 0,-41 17-3127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25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13270 0 0,'0'0'3778'0'0,"0"0"-1009"0"0,0 0-1152 0 0,0-3-721 0 0,0 23-287 0 0,4 25-209 0 0,11 17 208 0 0,-3 21-208 0 0,-1 13-80 0 0,-3 11-224 0 0,-4 10-96 0 0,0 0-32 0 0,-4 0-1136 0 0,0-11-1473 0 0,0-2-11510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2:00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27 104 14567 0 0,'0'0'1534'0'0,"0"0"395"0"0,-2 6-473 0 0,-5 25-1034 0 0,2 0 0 0 0,2 1 0 0 0,0-1-1 0 0,2 1 1 0 0,2 2-422 0 0,-4 59 810 0 0,2-79-684 0 0,0-10-54 0 0,1 1 0 0 0,-1 0 0 0 0,1 0 0 0 0,0 0 0 0 0,0 0 0 0 0,0 0 0 0 0,1 0 0 0 0,0-1 0 0 0,0 4-72 0 0,2-7 5 0 0,0 0-1 0 0,-1-1 1 0 0,1 1 0 0 0,0 0 0 0 0,0-1 0 0 0,-1 1 0 0 0,1-1 0 0 0,0 0 0 0 0,0 0 0 0 0,0 0 0 0 0,0 0 0 0 0,-1-1-1 0 0,2 0-4 0 0,6 1 33 0 0,16 0 38 0 0,26 0 251 0 0,34 5-322 0 0,-69-3 29 0 0,1 1 0 0 0,0 0 0 0 0,-1 2 1 0 0,0 0-1 0 0,0 1 0 0 0,12 6-29 0 0,-10-2 17 0 0,-12-6 5 0 0,1 0 0 0 0,-1 0 0 0 0,1-1 0 0 0,0 0 0 0 0,0 0 1 0 0,0-1-1 0 0,1 0 0 0 0,-1-1 0 0 0,6 1-22 0 0,-10-9-75 0 0,3-28 174 0 0,-2 0 1 0 0,-1-1-1 0 0,-2-12-99 0 0,2-11 57 0 0,5-68-36 0 0,-2-65 460 0 0,-7 191-313 0 0,-7 1 187 0 0,-224 0-220 0 0,76 0-92 0 0,153 0-95 0 0,0 0 0 0 0,0 0-1 0 0,0 1 1 0 0,0-1 0 0 0,0 1-1 0 0,0-1 1 0 0,-1 1 0 0 0,1 0-1 0 0,1 0 1 0 0,-1 0 0 0 0,0 0-1 0 0,0 0 1 0 0,0 0 0 0 0,0 0-1 0 0,1 1 1 0 0,-1-1 0 0 0,0 1-1 0 0,1-1 1 0 0,0 1 0 0 0,-1 0-1 0 0,1-1 1 0 0,-1 2 52 0 0,-2 5-746 0 0,-1 0 1 0 0,2 0-1 0 0,-1 0 1 0 0,-2 9 745 0 0,0 0-1378 0 0,-9 24-4823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26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17768 0 0,'0'0'2220'0'0,"0"0"-769"0"0,0 0-642 0 0,24-13-300 0 0,2-1-367 0 0,-4 1-24 0 0,-1 2 0 0 0,2 0-1 0 0,0 1 1 0 0,0 2 0 0 0,0 0-1 0 0,5 1-117 0 0,-1 1 144 0 0,0 1-1 0 0,0 1 1 0 0,1 2-1 0 0,22 1-143 0 0,-49 1 10 0 0,0 0 1 0 0,1 0-1 0 0,-1 0 1 0 0,1 1-1 0 0,-1-1 1 0 0,0 0-1 0 0,1 1 0 0 0,-1-1 1 0 0,0 1-1 0 0,0-1 1 0 0,1 1-1 0 0,-1 0 0 0 0,0-1 1 0 0,0 1-1 0 0,0 0 1 0 0,0 0-1 0 0,0 0 0 0 0,0 0 1 0 0,0 0-1 0 0,0 0 1 0 0,0 0-1 0 0,1 1-10 0 0,-1 1 32 0 0,1 1 0 0 0,0-1 0 0 0,-1 0 0 0 0,0 1 0 0 0,0-1-1 0 0,0 1 1 0 0,0-1 0 0 0,-1 1 0 0 0,1 2-32 0 0,0 5 103 0 0,-1 0-1 0 0,-1 0 1 0 0,1 0-1 0 0,-2 0 1 0 0,0 0-1 0 0,-2 7-102 0 0,-4 3 94 0 0,-1 1 0 0 0,-1-2 0 0 0,-1 1 0 0 0,-1-2 0 0 0,-1 1 0 0 0,0-2 0 0 0,-10 10-94 0 0,-38 59 148 0 0,51-73-140 0 0,1 1 1 0 0,1 1-1 0 0,0 0 1 0 0,1 0-1 0 0,0 0 1 0 0,2 1-1 0 0,0 0 1 0 0,1 0-1 0 0,0 0 1 0 0,2 1-1 0 0,0 4-8 0 0,2-19-6 0 0,0-1 0 0 0,0 0 0 0 0,1 0-1 0 0,-1 1 1 0 0,1-1 0 0 0,-1 0 0 0 0,1 0-1 0 0,0 0 1 0 0,0 0 0 0 0,0 0 0 0 0,0 0-1 0 0,1 0 1 0 0,-1 0 0 0 0,0-1 0 0 0,1 1-1 0 0,-1 0 1 0 0,1-1 0 0 0,-1 1 0 0 0,1-1-1 0 0,0 1 1 0 0,0-1 0 0 0,0 0 0 0 0,0 0-1 0 0,0 0 1 0 0,0 0 0 0 0,0 0 0 0 0,0 0-1 0 0,0-1 1 0 0,0 1 0 0 0,1-1 0 0 0,-1 1-1 0 0,2-1 7 0 0,12 3-35 0 0,0-2-1 0 0,0 0 0 0 0,0-1 0 0 0,10-1 36 0 0,-3 1-54 0 0,0 0-114 0 0,0-1 0 0 0,0 0 0 0 0,0-2 1 0 0,0 0-1 0 0,0-2 0 0 0,-1-1 0 0 0,0 0 1 0 0,0-2-1 0 0,9-5 168 0 0,-2 0-1725 0 0,-1-3 0 0 0,24-16 1725 0 0,-39 23-1818 0 0,-1-1 0 0 0,0-1 0 0 0,0 1 0 0 0,0-3 1818 0 0,14-20-9530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27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1 287 13574 0 0,'0'0'1329'0'0,"0"0"-668"0"0,0 0-60 0 0,44-28-65 0 0,147-88 126 0 0,-113 71 607 0 0,5 2-1269 0 0,16-10 1748 0 0,-98 52-921 0 0,-9 3 1395 0 0,-6 5-2091 0 0,0 1-1 0 0,0 0 0 0 0,1 1 0 0 0,0 0 1 0 0,0 1-1 0 0,1 0 0 0 0,1 1 0 0 0,-10 12-130 0 0,2-1 83 0 0,1 0 0 0 0,1 1 0 0 0,2 1 0 0 0,-10 18-83 0 0,19-29 26 0 0,0 0-1 0 0,1 0 0 0 0,0 1 0 0 0,1 0 1 0 0,0-1-1 0 0,1 1 0 0 0,1 0 0 0 0,1 0 1 0 0,0 1-1 0 0,0-1 0 0 0,1 0 0 0 0,1 0 0 0 0,2 12-24 0 0,-2-24-12 0 0,0 1 0 0 0,0 0 1 0 0,0 0-1 0 0,0 0 1 0 0,1-1-1 0 0,-1 1 1 0 0,1-1-1 0 0,0 1 1 0 0,-1-1-1 0 0,1 0 1 0 0,0 1-1 0 0,1-1 1 0 0,-1 0-1 0 0,0 0 1 0 0,0-1-1 0 0,1 1 1 0 0,-1 0-1 0 0,1-1 1 0 0,0 0-1 0 0,-1 1 0 0 0,1-1 1 0 0,0 0-1 0 0,0 0 1 0 0,0-1-1 0 0,0 1 1 0 0,0 0-1 0 0,-1-1 1 0 0,3 0 10 0 0,-1 1-28 0 0,-1-1 0 0 0,1 0 0 0 0,-1 0 0 0 0,1 0 0 0 0,-1 0 0 0 0,1-1 0 0 0,-1 1 0 0 0,1-1 0 0 0,-1 0 0 0 0,1 0 0 0 0,-1 0 0 0 0,0-1 0 0 0,0 1 0 0 0,1-1 0 0 0,-1 1 0 0 0,0-1 0 0 0,0 0-1 0 0,-1-1 1 0 0,1 1 0 0 0,0 0 0 0 0,-1-1 0 0 0,1 1 0 0 0,1-3 28 0 0,2-6-19 0 0,-1 0 0 0 0,0-1-1 0 0,0 1 1 0 0,-2-1-1 0 0,1 0 1 0 0,-1 0-1 0 0,-1 0 1 0 0,0 0 0 0 0,0-5 19 0 0,1-30 132 0 0,-3-39-132 0 0,-1 43 264 0 0,3 83-155 0 0,1-1 0 0 0,2 0 0 0 0,2 0 0 0 0,2 0 0 0 0,1-1 0 0 0,2 0 0 0 0,1 0 0 0 0,3-1-109 0 0,-13-30-14 0 0,19 37-633 0 0,-21-42 567 0 0,1 0 1 0 0,-1-1 0 0 0,0 1 0 0 0,1-1-1 0 0,-1 1 1 0 0,1-1 0 0 0,-1 1 0 0 0,1-1-1 0 0,-1 0 1 0 0,1 0 0 0 0,0 0-1 0 0,0 0 1 0 0,0 0 0 0 0,0 0 0 0 0,0-1-1 0 0,-1 1 1 0 0,1 0 0 0 0,0-1-1 0 0,1 0 1 0 0,-1 1 0 0 0,0-1 79 0 0,-1 0-96 0 0,-1 0-1 0 0,1 0 1 0 0,-1 0 0 0 0,1 0 0 0 0,-1 0-1 0 0,1 0 1 0 0,-1 0 0 0 0,0 0-1 0 0,1 0 1 0 0,-1 0 0 0 0,1-1 0 0 0,-1 1-1 0 0,1 0 1 0 0,-1 0 0 0 0,0 0 0 0 0,1-1-1 0 0,-1 1 1 0 0,1 0 0 0 0,-1 0 0 0 0,0-1-1 0 0,1 1 1 0 0,-1 0 0 0 0,0-1-1 0 0,0 1 1 0 0,1 0 0 0 0,-1-1 0 0 0,0 1-1 0 0,0-1 1 0 0,1 1 0 0 0,-1 0 0 0 0,0-1-1 0 0,0 1 1 0 0,0-1 0 0 0,0 1 0 0 0,0-1-1 0 0,0 1 97 0 0,7-50-6637 0 0,-5-25-5500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27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17368 0 0,'0'0'2513'0'0,"0"0"-1056"0"0,0 0-241 0 0,27 207-255 0 0,-16-118-481 0 0,8 8-240 0 0,0-8-224 0 0,0-10-224 0 0,1-17-784 0 0,-1-28-1378 0 0,-4-16-2560 0 0,0-18-1857 0 0,-3 0-2017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28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12 190 11285 0 0,'0'0'2847'0'0,"0"0"-299"0"0,0 36-566 0 0,0 238 640 0 0,-12 45-1053 0 0,13-350-1591 0 0,2 1-1 0 0,0 0 1 0 0,2 0-1 0 0,2 1 1 0 0,0-1-1 0 0,2 1 1 0 0,2-3 22 0 0,34-89-2377 0 0,21-33 2377 0 0,-65 151 2 0 0,0 1 0 0 0,0-1 0 0 0,1 0 0 0 0,-1 1 0 0 0,1-1 0 0 0,-1 1 0 0 0,1-1 0 0 0,0 1 0 0 0,0 0 0 0 0,0-1 0 0 0,0 1 0 0 0,0 0 0 0 0,1 1 0 0 0,-1-1 0 0 0,0 0 0 0 0,3 0-2 0 0,-5 2 7 0 0,1 0 1 0 0,-1 0-1 0 0,0 0 1 0 0,1 0-1 0 0,-1 1 1 0 0,1-1-1 0 0,-1 0 1 0 0,0 0-1 0 0,1 1 1 0 0,-1-1-1 0 0,0 0 1 0 0,1 0-1 0 0,-1 1 1 0 0,0-1-1 0 0,0 0 1 0 0,1 1-1 0 0,-1-1 1 0 0,0 1-1 0 0,0-1 1 0 0,0 0-1 0 0,1 1 1 0 0,-1-1-1 0 0,0 1 1 0 0,0-1-1 0 0,0 0 1 0 0,0 1-1 0 0,0-1 1 0 0,0 1-1 0 0,0-1 1 0 0,0 1-1 0 0,0-1 1 0 0,0 0-1 0 0,0 1 1 0 0,0-1-1 0 0,0 1 1 0 0,0-1-1 0 0,0 1 1 0 0,0-1-1 0 0,-1 0 1 0 0,1 1-1 0 0,0 0-7 0 0,0 5 130 0 0,3 34 406 0 0,1-1 1 0 0,2 0-1 0 0,10 32-536 0 0,-13-56 9 0 0,2-1 1 0 0,-1-1 0 0 0,2 1-1 0 0,0-1 1 0 0,0 0-1 0 0,2 0 1 0 0,-1 0-1 0 0,2-1 1 0 0,-1-1 0 0 0,2 1-1 0 0,-1-2 1 0 0,4 3-10 0 0,-8-8-15 0 0,1-1 0 0 0,0 1 1 0 0,0-1-1 0 0,0-1 0 0 0,1 1 1 0 0,-1-1-1 0 0,1-1 0 0 0,-1 1 1 0 0,1-1-1 0 0,0 0 0 0 0,0 0 1 0 0,0-1-1 0 0,0 0 0 0 0,0 0 1 0 0,1-1-1 0 0,-1 0 0 0 0,0 0 1 0 0,0-1-1 0 0,0 0 0 0 0,0 0 0 0 0,0 0 1 0 0,0-1-1 0 0,0 0 0 0 0,0-1 1 0 0,0 1-1 0 0,-1-1 0 0 0,0 0 1 0 0,1-1-1 0 0,-1 0 0 0 0,0 0 1 0 0,-1 0-1 0 0,4-4 15 0 0,6-8 6 0 0,-1-1 0 0 0,0-1-1 0 0,-2 0 1 0 0,0-1 0 0 0,-1 0 0 0 0,-1-1-1 0 0,-1 0 1 0 0,-1-1 0 0 0,-1 0 0 0 0,0 0-1 0 0,-2 0 1 0 0,2-15-6 0 0,3-31 69 0 0,-3 0-1 0 0,-2-1 1 0 0,-5-32-69 0 0,1 96 18 0 0,-1 1 0 0 0,0 0 0 0 0,0-1 1 0 0,0 1-1 0 0,-1 0 0 0 0,1-1 0 0 0,-1 1 0 0 0,0 0 0 0 0,0 0 0 0 0,0 0 1 0 0,0 0-1 0 0,-1-1 0 0 0,1 1 0 0 0,-1 1 0 0 0,1-1 0 0 0,-2 0-18 0 0,1 1 33 0 0,0 0 0 0 0,-1 0-1 0 0,1 1 1 0 0,-1 0 0 0 0,0-1-1 0 0,1 1 1 0 0,-1 0 0 0 0,0 0-1 0 0,0 0 1 0 0,1 1 0 0 0,-1-1-1 0 0,0 1 1 0 0,0 0 0 0 0,0-1-1 0 0,0 1 1 0 0,0 1 0 0 0,-2-1-33 0 0,1 0 42 0 0,0 1 0 0 0,0-1 0 0 0,-1 1 0 0 0,1 0 0 0 0,0 0 0 0 0,0 1 0 0 0,0-1 0 0 0,0 1 0 0 0,0 0 0 0 0,1 0 0 0 0,-1 0 0 0 0,0 1 0 0 0,1-1 0 0 0,-1 1 0 0 0,1 0 0 0 0,0 0 0 0 0,0 0 0 0 0,0 0 0 0 0,1 1 0 0 0,-1-1 0 0 0,1 1-42 0 0,-8 11 103 0 0,0 1 0 0 0,2 0 0 0 0,0 1 0 0 0,-2 6-103 0 0,-6 16 241 0 0,2 1 1 0 0,2 1 0 0 0,1 0 0 0 0,3 0-1 0 0,1 1 1 0 0,2 0 0 0 0,1 0 0 0 0,3 22-242 0 0,1-37 90 0 0,-1-1 28 0 0,2 1 0 0 0,3 19-118 0 0,-3-37 13 0 0,1 0 0 0 0,0-1 0 0 0,1 1 0 0 0,-1-1 0 0 0,2 0 0 0 0,-1 0 0 0 0,1 0 0 0 0,0 0 0 0 0,1-1 0 0 0,1 2-13 0 0,3 3-5 0 0,2 0 1 0 0,-1 0-1 0 0,1-1 1 0 0,1 0-1 0 0,0-1 0 0 0,0-1 1 0 0,1 0-1 0 0,0 0 1 0 0,1-2-1 0 0,3 2 5 0 0,-6-4-397 0 0,-1-1-1 0 0,0 0 1 0 0,1-1 0 0 0,0 0-1 0 0,0-1 1 0 0,11 1 397 0 0,-14-3-843 0 0,1 1-1 0 0,-1-1 1 0 0,1-1-1 0 0,-1 0 1 0 0,1 0 0 0 0,-1-1-1 0 0,1 0 1 0 0,-1 0-1 0 0,4-2 844 0 0,-2-1-2457 0 0,0-1-1 0 0,0 0 0 0 0,0 0 0 0 0,3-3 2458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28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21914 0 0,'0'0'1265'0'0,"0"0"95"0"0,0 0-1280 0 0,0 0-192 0 0,0 0-304 0 0,50 25-2145 0 0,-8-25-4754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28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97 20281 0 0,'0'0'2057'0'0,"0"0"-1142"0"0,0 34-130 0 0,0 231 658 0 0,-2-177-979 0 0,0-30-173 0 0,3 0 0 0 0,3 19-291 0 0,2-60-5 0 0,-6-17 1 0 0,1 0 1 0 0,-1 0-1 0 0,0 1 0 0 0,0-1 0 0 0,1 0 0 0 0,-1 0 0 0 0,0 0 1 0 0,0 0-1 0 0,1 0 0 0 0,-1 0 0 0 0,0 0 0 0 0,1 0 1 0 0,-1 0-1 0 0,0 0 0 0 0,0 0 0 0 0,1 0 0 0 0,-1 0 1 0 0,0 0-1 0 0,1 0 0 0 0,-1 0 0 0 0,0 0 0 0 0,0 0 1 0 0,1 0-1 0 0,-1 0 0 0 0,0 0 0 0 0,1-1 0 0 0,-1 1 0 0 0,0 0 1 0 0,0 0-1 0 0,0 0 0 0 0,1 0 0 0 0,-1-1 0 0 0,0 1 4 0 0,2-2-32 0 0,1-1 0 0 0,-1 1 0 0 0,0-1 0 0 0,-1 0 0 0 0,1 1 0 0 0,0-1 0 0 0,-1 0 0 0 0,0 0 0 0 0,1-3 32 0 0,64-203-649 0 0,-12 33-423 0 0,-31 107 609 0 0,4 0 0 0 0,16-26 463 0 0,-41 92 16 0 0,17-28 41 0 0,-19 30-38 0 0,0 0 0 0 0,1 1 0 0 0,-1-1 0 0 0,1 0 0 0 0,-1 1 0 0 0,1-1 1 0 0,-1 1-1 0 0,1-1 0 0 0,0 1 0 0 0,-1-1 0 0 0,1 1 0 0 0,0-1 0 0 0,-1 1 0 0 0,1-1 0 0 0,0 1 1 0 0,0 0-1 0 0,-1-1 0 0 0,1 1 0 0 0,0 0 0 0 0,0 0 0 0 0,0 0 0 0 0,-1-1 0 0 0,1 1 0 0 0,0 0 1 0 0,0 0-1 0 0,0 0 0 0 0,-1 0 0 0 0,1 0 0 0 0,0 1 0 0 0,0-1 0 0 0,0 0 0 0 0,-1 0 0 0 0,1 1 1 0 0,0-1-1 0 0,0 0 0 0 0,0 1-19 0 0,7 16 528 0 0,9 71 749 0 0,-2 15-1277 0 0,-5-27 85 0 0,3-1-1 0 0,5 7-84 0 0,-15-70 14 0 0,1 0 1 0 0,0 0-1 0 0,1 0 1 0 0,0-1-1 0 0,2 2-14 0 0,-6-10-137 0 0,1-1 0 0 0,0 0-1 0 0,-1 0 1 0 0,1 0-1 0 0,0 0 1 0 0,0 0 0 0 0,0 0-1 0 0,0 0 1 0 0,0 0-1 0 0,1-1 1 0 0,-1 1 0 0 0,1-1 137 0 0,-2 0-290 0 0,1-1 0 0 0,-1 1 0 0 0,1-1 0 0 0,0 1 0 0 0,-1-1 0 0 0,1 0 0 0 0,0 0 0 0 0,-1 0 0 0 0,1 0 0 0 0,0 0-1 0 0,-1 0 1 0 0,1 0 0 0 0,0 0 0 0 0,-1-1 0 0 0,1 1 0 0 0,0-1 0 0 0,-1 1 0 0 0,1-1 0 0 0,-1 0 0 0 0,2 0 290 0 0,30-25-9551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29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0 18264 0 0,'0'0'2191'0'0,"-22"29"-137"0"0,-70 101-805 0 0,81-113-1133 0 0,0 0 1 0 0,2 1-1 0 0,0 0 1 0 0,1 0 0 0 0,1 1-1 0 0,0 0 1 0 0,2 0 0 0 0,0 0-1 0 0,1 1 1 0 0,1 0-1 0 0,1 0 1 0 0,1 0 0 0 0,1 0-1 0 0,1 9-116 0 0,-2-24-10 0 0,1 0 0 0 0,0 0-1 0 0,1 0 1 0 0,-1 0 0 0 0,1 0-1 0 0,0 0 1 0 0,0 0-1 0 0,0 0 1 0 0,1 0 10 0 0,-1-3-25 0 0,0-1 0 0 0,0 0 0 0 0,0 1 0 0 0,1-1 0 0 0,-1 0 0 0 0,0 0 0 0 0,1 0 0 0 0,-1 0 0 0 0,0 0 0 0 0,1 0 0 0 0,-1 0 0 0 0,1 0 0 0 0,0-1 0 0 0,-1 1 0 0 0,1 0 0 0 0,0-1 0 0 0,-1 0 0 0 0,1 1 1 0 0,0-1-1 0 0,-1 0 0 0 0,1 0 0 0 0,0 0 0 0 0,-1 0 0 0 0,1 0 0 0 0,1 0 25 0 0,2-1-69 0 0,1 1 0 0 0,-1-1 0 0 0,0 0 1 0 0,0 0-1 0 0,0 0 0 0 0,0-1 0 0 0,0 0 0 0 0,0 0 1 0 0,-1 0-1 0 0,1-1 0 0 0,-1 1 0 0 0,1-1 1 0 0,-1 0-1 0 0,0-1 0 0 0,0 1 0 0 0,0-1 1 0 0,-1 1-1 0 0,1-1 0 0 0,-1 0 0 0 0,0 0 0 0 0,2-4 69 0 0,7-11-245 0 0,-1 0-1 0 0,-2-1 0 0 0,0 0 0 0 0,5-15 246 0 0,0-3-190 0 0,-2 0-1 0 0,-1-1 1 0 0,-2-1 0 0 0,-2 1 0 0 0,-2-2 0 0 0,-1 1 0 0 0,-1-15 190 0 0,-19 73 2625 0 0,10-2-2391 0 0,0 1 0 0 0,1 0 0 0 0,0 0 0 0 0,2 0 0 0 0,0 0 0 0 0,1 1 0 0 0,0 16-234 0 0,1 31 435 0 0,5 33-435 0 0,-4-93-11 0 0,1 1 1 0 0,-1-1-1 0 0,1 0 0 0 0,0 1 1 0 0,1-1-1 0 0,-1 0 1 0 0,1 0-1 0 0,0 0 1 0 0,0 0-1 0 0,1 0 0 0 0,-1 0 1 0 0,1-1-1 0 0,0 1 1 0 0,1-1-1 0 0,-1 0 1 0 0,2 1 10 0 0,-1-1-56 0 0,1 1 1 0 0,1-2 0 0 0,-1 1 0 0 0,1-1 0 0 0,-1 0 0 0 0,1 0 0 0 0,0 0 0 0 0,0-1-1 0 0,0 0 1 0 0,0 0 0 0 0,0-1 0 0 0,1 0 0 0 0,4 1 55 0 0,6 1-655 0 0,0-2 0 0 0,1 0 0 0 0,-1 0 0 0 0,1-2 0 0 0,-1 0 0 0 0,1-1 0 0 0,-1-1 0 0 0,5-1 655 0 0,-8-2-1333 0 0,0 0-1 0 0,0-1 0 0 0,-1-1 0 0 0,12-8 1334 0 0,-24 16-49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29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0 18665 0 0,'0'0'2769'0'0,"0"0"-1011"0"0,0 0-707 0 0,0 0-288 0 0,-9 17-349 0 0,9-17-414 0 0,-11 21 136 0 0,1 0 0 0 0,-4 10-136 0 0,13-27 18 0 0,0 0 0 0 0,1 0 0 0 0,-1 0 0 0 0,1 0 1 0 0,-1 0-1 0 0,1 0 0 0 0,0 1 0 0 0,1-1 0 0 0,-1 0 0 0 0,1 0 0 0 0,0 0 1 0 0,0 0-1 0 0,0 0 0 0 0,0-1 0 0 0,1 1 0 0 0,-1 0 0 0 0,1 0 0 0 0,0-1 1 0 0,0 1-1 0 0,0-1 0 0 0,1 0 0 0 0,1 2-18 0 0,1 3 28 0 0,53 72 123 0 0,-37-54-142 0 0,-1 1-1 0 0,12 25-8 0 0,-27-43 44 0 0,0 1 1 0 0,0 0 0 0 0,-1 1 0 0 0,-1-1 0 0 0,0 1 0 0 0,0 0-1 0 0,-1-1 1 0 0,-1 1 0 0 0,0 0 0 0 0,0 7-45 0 0,-1-17 5 0 0,-1 1 0 0 0,1-1 0 0 0,-1 0 1 0 0,1 1-1 0 0,-1-1 0 0 0,1 1 0 0 0,-1-1 0 0 0,0 0 0 0 0,0 0 1 0 0,0 1-1 0 0,0-1 0 0 0,0 0 0 0 0,0 0 0 0 0,0 0 0 0 0,0 0 0 0 0,0 0 1 0 0,-1 0-1 0 0,1 0 0 0 0,0 0 0 0 0,-1-1 0 0 0,1 1 0 0 0,0-1 1 0 0,-1 1-1 0 0,1-1 0 0 0,-1 1 0 0 0,1-1 0 0 0,-1 1 0 0 0,1-1 1 0 0,-1 0-1 0 0,1 0 0 0 0,-1 0 0 0 0,0 0-5 0 0,-14 1 29 0 0,1 0-1 0 0,-1-1 1 0 0,-4-1-29 0 0,2 0 16 0 0,12 2-18 0 0,0-2 0 0 0,1 1 1 0 0,-1 0-1 0 0,0-1 0 0 0,1 0 1 0 0,-1 0-1 0 0,0-1 0 0 0,1 0 1 0 0,0 0-1 0 0,-1 0 0 0 0,-1-1 2 0 0,4 0-31 0 0,-1 1-1 0 0,1-1 0 0 0,0 0 1 0 0,0 0-1 0 0,0 0 0 0 0,0 0 1 0 0,0-1-1 0 0,1 1 0 0 0,0-1 1 0 0,-1 0-1 0 0,1 1 0 0 0,1-1 0 0 0,-1 0 1 0 0,0 0-1 0 0,0-3 32 0 0,-3-12-595 0 0,0 0 1 0 0,2-1-1 0 0,0 1 0 0 0,1 0 1 0 0,1-1-1 0 0,1-11 595 0 0,6-68-6151 0 0,14-7-5468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29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1 18200 0 0,'0'0'1919'0'0,"0"0"308"0"0,2 44-741 0 0,4 299 350 0 0,-8-128-504 0 0,5 234 81 0 0,-1-415-1721 0 0,1-42-1437 0 0,-2-3 1102 0 0,-1-1 1 0 0,-1 1-1 0 0,0 0 1 0 0,-1-9 642 0 0,-13-28-1622 0 0,-1 0-1 0 0,-3 1 1 0 0,-21-38 1622 0 0,28 59-803 0 0,-12-24-982 0 0,-33-71-4372 0 0,21 42 10634 0 0,34 76-3664 0 0,1 0 0 0 0,0 0 0 0 0,0 0 0 0 0,0 0 0 0 0,0 0 0 0 0,0 0 1 0 0,0 0-1 0 0,1 0 0 0 0,-1-2-813 0 0,2 5 153 0 0,0-1 0 0 0,0 0 1 0 0,0 1-1 0 0,0 0 0 0 0,0-1 0 0 0,0 1 1 0 0,0-1-1 0 0,0 1 0 0 0,-1 0 0 0 0,1 0 1 0 0,0-1-1 0 0,0 1 0 0 0,1 0 0 0 0,-1 0 1 0 0,0 0-1 0 0,0 0 0 0 0,0 0-153 0 0,2 0 300 0 0,70-6 928 0 0,25 3-1228 0 0,78 6-2386 0 0,-85 6-3886 0 0,1 12-9463 0 0</inkml:trace>
  <inkml:trace contextRef="#ctx0" brushRef="#br0" timeOffset="1">949 617 24219 0 0,'0'0'176'0'0,"0"0"-112"0"0,0 0-2145 0 0,0 0-3697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2:52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15943 0 0,'0'0'1897'0'0,"0"4"-67"0"0,3 42-467 0 0,1-1 0 0 0,3 1 0 0 0,4 7-1363 0 0,0 7 1338 0 0,1 33-1338 0 0,9 205 1080 0 0,-21-298-1139 0 0,3 22 21 0 0,-3-21-92 0 0,0-1 0 0 0,0 1-1 0 0,0 0 1 0 0,0-1 0 0 0,0 1-1 0 0,0 0 1 0 0,0-1 0 0 0,1 1-1 0 0,-1-1 1 0 0,0 1-1 0 0,0 0 1 0 0,1-1 0 0 0,-1 1-1 0 0,0-1 1 0 0,1 1 0 0 0,-1-1-1 0 0,0 1 1 0 0,1-1 0 0 0,-1 1-1 0 0,1-1 1 0 0,-1 1 0 0 0,1-1-1 0 0,-1 1 1 0 0,2-1 130 0 0,-2-7-3356 0 0,0-29-1286 0 0,0-14-1380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8:11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61 555 6467 0 0,'1'-6'-972'0'0,"-1"6"1447"0"0,0-1-1 0 0,0 0 1 0 0,0 1 0 0 0,0-1-1 0 0,0 1 1 0 0,0-1 0 0 0,0 1 0 0 0,0-1-1 0 0,0 0 1 0 0,0 1 0 0 0,0-1-1 0 0,0 1 1 0 0,-1-1 0 0 0,1 1-1 0 0,0-1 1 0 0,0 1 0 0 0,0-1-1 0 0,-1 1 1 0 0,1-1 0 0 0,0 1-1 0 0,-1-1 1 0 0,1 1 0 0 0,0-1-1 0 0,-1 1-474 0 0,-6-2 2074 0 0,6 2-1570 0 0,1 0 59 0 0,1 82 242 0 0,-3-1 0 0 0,-4 1 0 0 0,-4-1 0 0 0,-11 43-805 0 0,17-111 75 0 0,1 0 1 0 0,1 0-1 0 0,1 0 0 0 0,-1 4-75 0 0,2-16-5 0 0,34-1 474 0 0,0-2-1 0 0,0-1 1 0 0,24-5-469 0 0,-26 3 116 0 0,-1 3 0 0 0,1 0 0 0 0,0 2-1 0 0,15 3-115 0 0,24-1 55 0 0,51 2 320 0 0,39 11-375 0 0,-40-4 222 0 0,41-3-222 0 0,-23-7 10 0 0,159-4 84 0 0,-179-9 42 0 0,76-19-136 0 0,-58 7 102 0 0,46-3-14 0 0,0 7 0 0 0,111 5-88 0 0,418 29 171 0 0,-578-9-189 0 0,443 31-127 0 0,235 8 163 0 0,3-39 35 0 0,-523-6-47 0 0,472-1 120 0 0,815 5 271 0 0,-1003 36-170 0 0,-183-6-107 0 0,619 0 181 0 0,2-29 28 0 0,-752-4-265 0 0,612-36-252 0 0,-329 7 176 0 0,212-8 44 0 0,-5-39 104 0 0,190-72 58 0 0,-755 117-231 0 0,-48 12 230 0 0,0 5 1 0 0,113 5-194 0 0,24 9 464 0 0,-276 0-464 0 0,1 0 1 0 0,-1 0-1 0 0,0 0 0 0 0,0 0 1 0 0,0 0-1 0 0,1 0 0 0 0,-1 0 1 0 0,0 0-1 0 0,0 0 0 0 0,0 0 0 0 0,1 0 1 0 0,-1 1-1 0 0,0-1 0 0 0,0 0 1 0 0,0 0-1 0 0,1 0 0 0 0,-1 0 1 0 0,0 0-1 0 0,0 0 0 0 0,0 1 1 0 0,0-1-1 0 0,0 0 0 0 0,1 0 1 0 0,-1 0-1 0 0,0 0 0 0 0,0 1 1 0 0,0-1-1 0 0,0 0 0 0 0,0 0 0 0 0,0 0 1 0 0,0 1-1 0 0,0-1 0 0 0,0 0 1 0 0,0 0-1 0 0,0 0 0 0 0,0 1 1 0 0,0-1-1 0 0,0 0 0 0 0,0 0 1 0 0,0 0-1 0 0,0 1 0 0 0,0-1 1 0 0,0 0-1 0 0,0 0 0 0 0,0 1 1 0 0,0-1-1 0 0,0 0 0 0 0,0 0 0 0 0,0 0 1 0 0,0 0-1 0 0,0 1 0 0 0,-1-1 1 0 0,1 0-1 0 0,0 0 0 0 0,0 0 1 0 0,0 0-1 0 0,0 1 0 0 0,-1-1 1 0 0,1 0-1 0 0,0 0 0 0 0,0 0 1 0 0,0 0-1 0 0,0 0 0 0 0,-1 0 0 0 0,1 0 1 0 0,-9 11 16 0 0,8-11-20 0 0,1 1-5 0 0,0-1 24 0 0,-8 28-46 0 0,-3 8-191 0 0,15-125 360 0 0,8-34-139 0 0,3-54 117 0 0,-11-179-44 0 0,-4 284-143 0 0,2 46 64 0 0,0 45-15 0 0,-2 15 54 0 0,0 41 73 0 0,-3 1 0 0 0,-7 31-106 0 0,4-62 29 0 0,-18 110 21 0 0,7 1 0 0 0,4 71-50 0 0,14-203-226 0 0,0-17-307 0 0,-1 0 0 0 0,0 0-1 0 0,0 0 1 0 0,-1-1-1 0 0,0 1 1 0 0,0 1 533 0 0,-6 7-5050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2:01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86 11253 0 0,'0'0'1982'0'0,"0"0"227"0"0,-2-6 524 0 0,1 4-2509 0 0,1 3 1179 0 0,3 493 1796 0 0,-3-489-3165 0 0,0 1 1 0 0,0-1 0 0 0,1 0 0 0 0,-1 1 0 0 0,1-1 0 0 0,0 0 0 0 0,1 0-1 0 0,-1 0 1 0 0,3 5-35 0 0,-3-8 7 0 0,1 0 0 0 0,-1-1 0 0 0,0 1-1 0 0,1 0 1 0 0,-1-1 0 0 0,1 1 0 0 0,0-1-1 0 0,-1 0 1 0 0,1 1 0 0 0,0-1 0 0 0,0 0-1 0 0,0 0 1 0 0,0 0 0 0 0,0 0 0 0 0,0 0 0 0 0,0-1-1 0 0,0 1 1 0 0,0-1 0 0 0,0 1 0 0 0,0-1-1 0 0,0 0 1 0 0,1 0 0 0 0,-1 0 0 0 0,0 0-1 0 0,1 0-6 0 0,24 0 77 0 0,1-1-1 0 0,-1-1 0 0 0,0-1 1 0 0,0-2-1 0 0,4-1-76 0 0,2-1 157 0 0,1 1 1 0 0,24-1-158 0 0,45-8 122 0 0,-100 15-121 0 0,-1-1 0 0 0,1 1 0 0 0,-1-1 0 0 0,0 0 0 0 0,1 0 0 0 0,-1-1 0 0 0,0 1 0 0 0,0 0 0 0 0,1-1 0 0 0,-1 1 0 0 0,0-1 0 0 0,0 0 0 0 0,-1 1 0 0 0,1-1 0 0 0,0 0 0 0 0,-1 0 0 0 0,1 0 0 0 0,-1 0 0 0 0,1-1 0 0 0,-1 1 0 0 0,0 0 0 0 0,0-1-1 0 0,2-6-7 0 0,-1 0-1 0 0,1 1 0 0 0,-2-1 0 0 0,1 0 0 0 0,-1-7 8 0 0,2-6 95 0 0,11-78 133 0 0,28-179-149 0 0,-38 254 143 0 0,-2 0 0 0 0,0 0 1 0 0,-1-4-223 0 0,-1 28 125 0 0,-21 1-10 0 0,-2 2-76 0 0,1 0-1 0 0,0 1 1 0 0,-1 1 0 0 0,2 2 0 0 0,-1 0 0 0 0,0 1 0 0 0,-14 7-39 0 0,0-2-297 0 0,-1-2 0 0 0,0-2 0 0 0,0-1 0 0 0,-1-2 0 0 0,0-2 0 0 0,0-2 1 0 0,-21-1 296 0 0,59-3-3063 0 0,0-8-1929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2:53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1 513 13030 0 0,'0'0'2044'0'0,"0"0"-604"0"0,0 0-362 0 0,0 0 85 0 0,14 0-125 0 0,109 1 657 0 0,289-5 1056 0 0,-134-18-2061 0 0,51-20-26 0 0,813-75 497 0 0,-298 103-977 0 0,271-18-454 0 0,-1072 27 268 0 0,1-2 0 0 0,-2-2 0 0 0,41-13 2 0 0,119-51-28 0 0,9-3 36 0 0,-125 52-2 0 0,0 5 0 0 0,1 3 1 0 0,19 2-7 0 0,42 2 133 0 0,76 7-133 0 0,-153 4 51 0 0,1 4 1 0 0,0 4-1 0 0,32 7-51 0 0,104 27 56 0 0,-161-33-584 0 0,-51 12-6067 0 0,-12-11 1510 0 0,-6 3-2988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2:54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12294 0 0,'0'0'1851'0'0,"-1"29"361"0"0,-6 317 2118 0 0,7 70-1495 0 0,1 497-41 0 0,14-479-1454 0 0,21 24-1340 0 0,81 426 637 0 0,-28-396-458 0 0,-33-221 66 0 0,13 3-245 0 0,-48-202 8 0 0,-10-37 18 0 0,-2 1-1 0 0,-1 0-25 0 0,0-4-46 0 0,-8-27 22 0 0,0-1-40 0 0,0 0 14 0 0,0 0-22 0 0,0 0-155 0 0,0-6-475 0 0,0 0 849 0 0,-2-12-3699 0 0,1 17 3129 0 0,0 0 0 0 0,0 0 0 0 0,1 1 0 0 0,-1-1 0 0 0,0 1 0 0 0,0-1 0 0 0,0 1 0 0 0,0-1 0 0 0,0 1 1 0 0,0-1-1 0 0,0 1 0 0 0,0 0 0 0 0,0-1 0 0 0,0 1 0 0 0,0 0 0 0 0,0 0 0 0 0,0 0 0 0 0,0 0 0 0 0,0 0 0 0 0,0 0 0 0 0,0 0 0 0 0,0 0 423 0 0,-17 0-7582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2:55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13094 0 0,'0'0'2305'0'0,"0"0"128"0"0,0 0-368 0 0,0 0-128 0 0,0 0-480 0 0,99 51-81 0 0,-30-51-367 0 0,19 0-225 0 0,8-7-80 0 0,11-13-223 0 0,7-1-369 0 0,1 4-48 0 0,-8 3-64 0 0,-8 7-80 0 0,-11 0-417 0 0,-23 7-927 0 0,-23 0-2578 0 0,-23 0-1921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2:56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13350 0 0,'0'0'2460'0'0,"0"0"149"0"0,0 0-595 0 0,0 32-493 0 0,0 107-344 0 0,0-70-457 0 0,3 149 677 0 0,1-174-1366 0 0,1 1 1 0 0,3-1-1 0 0,7 24-31 0 0,-5-40-345 0 0,-10-27 169 0 0,1 0 0 0 0,-1 0 1 0 0,0 0-1 0 0,1 0 0 0 0,0 0 1 0 0,-1 0-1 0 0,1 0 0 0 0,0 0 1 0 0,-1 0-1 0 0,1 0 0 0 0,0-1 1 0 0,0 1-1 0 0,0 0 0 0 0,0 0 1 0 0,0-1-1 0 0,-1 1 0 0 0,1-1 1 0 0,1 1-1 0 0,-1-1 0 0 0,0 1 1 0 0,0-1-1 0 0,0 1 0 0 0,0-1 176 0 0,0-7-4540 0 0,-1-31-2114 0 0,0-20-1763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2:56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1 126 12454 0 0,'0'0'2057'0'0,"0"0"-542"0"0,0 0-162 0 0,0 0-163 0 0,0 0-113 0 0,35-21-66 0 0,112-62-109 0 0,-138 79-789 0 0,0 0 0 0 0,1 0 0 0 0,-1 0 0 0 0,11-1-113 0 0,10 5 347 0 0,-14 1-183 0 0,-15-1-149 0 0,0-1 0 0 0,1 1 0 0 0,-1 0-1 0 0,0 1 1 0 0,1-1 0 0 0,-1 0 0 0 0,0 0-1 0 0,1 0 1 0 0,-1 1 0 0 0,0-1 0 0 0,1 1-1 0 0,-1-1 1 0 0,0 1 0 0 0,0-1 0 0 0,0 1 0 0 0,1 0-1 0 0,-1 0 1 0 0,0-1 0 0 0,0 1 0 0 0,0 0-1 0 0,0 0 1 0 0,0 0 0 0 0,-1 0 0 0 0,1 0-1 0 0,0 0 1 0 0,0 1 0 0 0,-1-1 0 0 0,1 0-1 0 0,0 0-14 0 0,0 4 62 0 0,0 0-1 0 0,0-1 0 0 0,-1 1 0 0 0,1 0 0 0 0,-1-1 0 0 0,0 1 0 0 0,-1 3-61 0 0,1 5 145 0 0,0-10-115 0 0,-1 0 1 0 0,1 0-1 0 0,-1 0 1 0 0,1 0 0 0 0,-1-1-1 0 0,0 1 1 0 0,0 0-1 0 0,0 0 1 0 0,-1-1-1 0 0,1 1 1 0 0,-1-1-1 0 0,1 1 1 0 0,-1-1 0 0 0,0 1-1 0 0,0-1 1 0 0,0 0-1 0 0,0 0 1 0 0,0 0-1 0 0,-1 0 1 0 0,1-1-1 0 0,0 1 1 0 0,-2 0-31 0 0,-9 6 69 0 0,0-2 1 0 0,-1 1-1 0 0,0-2 1 0 0,-2 1-70 0 0,-6 2 114 0 0,3-1-25 0 0,0-2 1 0 0,0 0-1 0 0,-1-1 0 0 0,1-1 0 0 0,-1-1 0 0 0,0 0 1 0 0,-13-2-90 0 0,31 0-190 0 0,2 0-466 0 0,4 0-820 0 0,58 0-5671 0 0,-17 0 432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2:56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0 470 14775 0 0,'0'0'2817'0'0,"0"0"-298"0"0,0 0-636 0 0,0 0-784 0 0,5-25-360 0 0,0-11-533 0 0,4-18 330 0 0,12-38-536 0 0,19-49 562 0 0,-9 47 106 0 0,-18 71-274 0 0,-13 23-386 0 0,1 0 0 0 0,-1-1 1 0 0,1 1-1 0 0,-1-1 0 0 0,0 1 1 0 0,1 0-1 0 0,-1-1 0 0 0,1 1 0 0 0,-1 0 1 0 0,1 0-1 0 0,-1-1 0 0 0,1 1 1 0 0,-1 0-1 0 0,1 0 0 0 0,-1 0 1 0 0,1 0-1 0 0,-1-1 0 0 0,1 1 1 0 0,0 0-1 0 0,-1 0 0 0 0,1 0 0 0 0,-1 0 1 0 0,1 0-1 0 0,-1 1 0 0 0,1-1 1 0 0,-1 0-1 0 0,1 0 0 0 0,-1 0 1 0 0,1 0-1 0 0,-1 0 0 0 0,1 1 1 0 0,-1-1-1 0 0,1 0 0 0 0,-1 1 0 0 0,1-1 1 0 0,-1 0-1 0 0,1 1 0 0 0,-1-1 1 0 0,1 0-1 0 0,-1 1 0 0 0,0-1 1 0 0,1 1-1 0 0,-1-1 0 0 0,0 1 1 0 0,0-1-1 0 0,1 1 0 0 0,-1-1-8 0 0,5 10 51 0 0,0 0 0 0 0,-1-1-1 0 0,0 2 1 0 0,0-1 0 0 0,-1 1-51 0 0,7 19 80 0 0,23 62 71 0 0,-4-9-118 0 0,3-1 0 0 0,4-1 0 0 0,31 49-33 0 0,-63-123-95 0 0,-3-4 10 0 0,0-1 1 0 0,1 0 0 0 0,-1 1 0 0 0,1-1 0 0 0,-1 0 0 0 0,1 0 0 0 0,0 0-1 0 0,0 0 1 0 0,0 0 0 0 0,0-1 0 0 0,0 1 0 0 0,0 0 0 0 0,2 0 84 0 0,-3-2-177 0 0,2 1-1055 0 0,-2-10-929 0 0,-1 2 1464 0 0,-1 0-1 0 0,0 1 1 0 0,-1-1-1 0 0,1 1 1 0 0,-1-1-1 0 0,0 1 1 0 0,-1 0-1 0 0,0-1 1 0 0,0 1 0 0 0,0 0-1 0 0,0 1 1 0 0,-3-3 697 0 0,-37-47-8586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2:57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0 232 16728 0 0,'0'0'1683'0'0,"0"0"-741"0"0,0 0-313 0 0,0 0 105 0 0,34-3-222 0 0,-13 1-447 0 0,78-7 377 0 0,35-11-442 0 0,-120 18 4 0 0,178-37-174 0 0,-153 30-528 0 0,0-3-1 0 0,0-1 0 0 0,28-16 699 0 0,-58 25-194 0 0,0-1 0 0 0,0 0 1 0 0,-1 0-1 0 0,1-1 0 0 0,5-5 194 0 0,-12 9 29 0 0,0 0 0 0 0,0-1 0 0 0,1 1 0 0 0,-2-1 0 0 0,1 1 0 0 0,0-1 1 0 0,0 0-1 0 0,-1 0 0 0 0,1 0 0 0 0,-1 0 0 0 0,0 0 0 0 0,0 0 0 0 0,0 0 0 0 0,0 0 0 0 0,-1 0 0 0 0,1 0 0 0 0,-1 0 0 0 0,0-2-29 0 0,-5 3 1078 0 0,-1 2-904 0 0,0 0 1 0 0,0 0-1 0 0,0 0 0 0 0,-1 1 0 0 0,1-1 0 0 0,0 2 0 0 0,0-1 0 0 0,0 1 1 0 0,1-1-1 0 0,-1 2 0 0 0,0-1 0 0 0,1 1 0 0 0,-1 0 0 0 0,1 0 1 0 0,0 0-1 0 0,0 0 0 0 0,0 1 0 0 0,-2 2-174 0 0,-8 9 185 0 0,-1 1 0 0 0,2 0 0 0 0,0 1-1 0 0,1 1 1 0 0,1 0 0 0 0,0 1 0 0 0,2 0 0 0 0,0 0 0 0 0,1 1 0 0 0,1 1 0 0 0,1-1-1 0 0,1 1 1 0 0,0 1 0 0 0,2-1 0 0 0,1 1 0 0 0,0-1 0 0 0,1 22-185 0 0,2-38 3 0 0,0 0-1 0 0,0 0 1 0 0,0 0 0 0 0,1 0 0 0 0,0 0 0 0 0,0 0 0 0 0,0 0 0 0 0,0 0-1 0 0,1 0 1 0 0,0 0 0 0 0,0-1 0 0 0,0 1 0 0 0,1-1 0 0 0,-1 1-1 0 0,1-1 1 0 0,0 0 0 0 0,0 0 0 0 0,1 0 0 0 0,-1-1 0 0 0,1 1 0 0 0,0-1-1 0 0,0 0 1 0 0,0 0 0 0 0,0 0 0 0 0,1 0 0 0 0,-1-1 0 0 0,1 1-1 0 0,-1-1 1 0 0,1-1 0 0 0,5 2-3 0 0,9 3-16 0 0,0-1-1 0 0,0-1 1 0 0,0 0 0 0 0,1-2-1 0 0,0 0 1 0 0,-1-2 16 0 0,32 1-171 0 0,38-6 171 0 0,-79 4-23 0 0,-1 0 0 0 0,1-1 0 0 0,-1 0 0 0 0,1 0 0 0 0,-1-1 0 0 0,0 0 1 0 0,0-1-1 0 0,0 0 0 0 0,0-1 0 0 0,0 1 23 0 0,-6 2-3 0 0,0-1 0 0 0,0 1 0 0 0,0 0 0 0 0,-1-1 0 0 0,1 1-1 0 0,0-1 1 0 0,-1 0 0 0 0,0 0 0 0 0,0 0 0 0 0,1 0 0 0 0,-2 0 0 0 0,1-1 0 0 0,0 1 0 0 0,-1 0 0 0 0,1-1 0 0 0,-1 0-1 0 0,0 1 1 0 0,0-1 0 0 0,-1 1 0 0 0,1-1 0 0 0,-1 0 0 0 0,0 0 0 0 0,0 1 0 0 0,0-1 0 0 0,0 0 0 0 0,-1 0 0 0 0,0-1 3 0 0,0 2 3 0 0,0 0 1 0 0,0 0 0 0 0,-1 0 0 0 0,1 1-1 0 0,-1-1 1 0 0,0 0 0 0 0,0 1 0 0 0,0 0-1 0 0,0-1 1 0 0,0 1 0 0 0,0 0 0 0 0,-1 0-1 0 0,1 0 1 0 0,-1 0 0 0 0,1 0 0 0 0,-1 1-1 0 0,0-1 1 0 0,0 1 0 0 0,0 0 0 0 0,0 0-1 0 0,-2-1-3 0 0,-6-2 15 0 0,-1 1 0 0 0,1 0-1 0 0,-1 0 1 0 0,1 1 0 0 0,-6 0-15 0 0,-10 0 84 0 0,0 2 1 0 0,1 0-1 0 0,-11 2-84 0 0,35-1 3 0 0,0-1 0 0 0,0 1 0 0 0,0 0 1 0 0,0-1-1 0 0,0 1 0 0 0,0 0 0 0 0,0 0 0 0 0,1 0 0 0 0,-1 1 0 0 0,0-1 1 0 0,1 0-1 0 0,-1 1 0 0 0,1-1 0 0 0,-1 1 0 0 0,1-1 0 0 0,0 1 0 0 0,-1 0 1 0 0,1-1-1 0 0,0 1 0 0 0,0 0 0 0 0,0 0 0 0 0,1 0 0 0 0,-2 1-3 0 0,2-2-65 0 0,0 0-1 0 0,-1 0 1 0 0,1 0-1 0 0,0 0 1 0 0,0 0-1 0 0,-1 0 1 0 0,1 0-1 0 0,0 0 1 0 0,0 0-1 0 0,0 0 1 0 0,0 1-1 0 0,1-1 1 0 0,-1 0-1 0 0,0 0 1 0 0,0 0-1 0 0,1 0 0 0 0,-1 0 1 0 0,0 0-1 0 0,1 0 1 0 0,-1-1-1 0 0,1 1 1 0 0,-1 0-1 0 0,1 0 1 0 0,0 0-1 0 0,-1 0 1 0 0,1 0-1 0 0,0-1 1 0 0,0 1-1 0 0,-1 0 1 0 0,1-1-1 0 0,0 1 1 0 0,0-1-1 0 0,0 1 1 0 0,0-1-1 0 0,0 1 1 0 0,0-1-1 0 0,0 1 1 0 0,0-1-1 0 0,0 0 1 0 0,0 0-1 0 0,0 1 1 0 0,0-1-1 0 0,0 0 1 0 0,0 0-1 0 0,1 0 66 0 0,38 1-4546 0 0,11-1-2895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2:57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0 19625 0 0,'0'0'1361'0'0,"0"0"362"0"0,-9 40-482 0 0,-27 130-249 0 0,32-154-811 0 0,1 0 0 0 0,1 1 0 0 0,1 0 0 0 0,0-1 0 0 0,1 1 1 0 0,0 0-1 0 0,1-1 0 0 0,4 16-181 0 0,-3-22 38 0 0,1 0 0 0 0,0 1 1 0 0,1-1-1 0 0,0 0 0 0 0,0-1 1 0 0,1 1-1 0 0,1-1 1 0 0,-1 0-1 0 0,1 0 0 0 0,1-1 1 0 0,0 0-1 0 0,0 0 0 0 0,0 0 1 0 0,1-1-1 0 0,0 0 0 0 0,1-1 1 0 0,5 4-39 0 0,-1-2 7 0 0,0 0 1 0 0,1-1-1 0 0,0-1 0 0 0,1 0 1 0 0,-1 0-1 0 0,1-2 1 0 0,0 0-1 0 0,1-1 1 0 0,-1 0-1 0 0,0-1 0 0 0,11 0-7 0 0,-5-2-13 0 0,40 2-243 0 0,50-5 256 0 0,-108 3-93 0 0,0 0 1 0 0,0-1-1 0 0,0 1 0 0 0,-1-1 0 0 0,1 0 1 0 0,0 1-1 0 0,-1-1 0 0 0,1 0 1 0 0,-1-1-1 0 0,1 1 0 0 0,-1 0 0 0 0,1-1 1 0 0,-1 1-1 0 0,0-1 0 0 0,0 0 1 0 0,0 0-1 0 0,0 0 0 0 0,0 0 0 0 0,1-1 93 0 0,-1 0-491 0 0,0-1-1 0 0,-1 1 0 0 0,1-1 1 0 0,-1 0-1 0 0,1 1 0 0 0,-1-1 1 0 0,0 0-1 0 0,-1 0 1 0 0,1 0-1 0 0,-1 0 0 0 0,1 1 1 0 0,-1-1-1 0 0,0-1 492 0 0,0-26-7209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2:57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77 420 20441 0 0,'0'0'1969'0'0,"0"0"-944"0"0,0 0-145 0 0,0 0-80 0 0,0 0-303 0 0,218 18-353 0 0,-142-25-80 0 0,-7-7-320 0 0,-8-7-1057 0 0,-23 7-2144 0 0,-15-3-2914 0 0</inkml:trace>
  <inkml:trace contextRef="#ctx0" brushRef="#br0" timeOffset="1">0 148 19289 0 0,'0'0'3089'0'0,"0"0"-1104"0"0,0 0-1024 0 0,0 0-369 0 0,0 0 64 0 0,275-65-432 0 0,-129 51-112 0 0,26-6-96 0 0,11-4-1120 0 0,20 0-3138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9:49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17640 0 0,'0'0'2596'0'0,"0"0"-483"0"0,0 0-592 0 0,0 4-401 0 0,0-1-1020 0 0,0-1-1 0 0,0 0 1 0 0,1 0-1 0 0,-1 1 1 0 0,0-1 0 0 0,1 0-1 0 0,0 0 1 0 0,-1 0-1 0 0,1 1 1 0 0,0-1-1 0 0,0 0 1 0 0,0 0 0 0 0,1 0-1 0 0,-1-1 1 0 0,0 1-1 0 0,1 0 1 0 0,-1 0-1 0 0,1-1 1 0 0,0 1-1 0 0,-1-1 1 0 0,1 1 0 0 0,0-1-1 0 0,0 0 1 0 0,0 0-1 0 0,0 0 1 0 0,0 0-1 0 0,0 0 1 0 0,1 0-100 0 0,12 5 112 0 0,1-1 1 0 0,0 0-1 0 0,0-2 0 0 0,0 0 0 0 0,1 0 0 0 0,-1-2 1 0 0,1 0-1 0 0,-1-1 0 0 0,7-1-112 0 0,6 2 105 0 0,220 3 992 0 0,224-25-1097 0 0,-391 13 66 0 0,3 1 31 0 0,0-5 1 0 0,26-9-98 0 0,-68 17-1102 0 0,-43-10-7979 0 0,0 4 1227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2:03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 14295 0 0,'0'0'1384'0'0,"1"4"-98"0"0,6 62 277 0 0,-4 1 1 0 0,-2-1-1 0 0,-3 5-1563 0 0,0 32 769 0 0,2-101-760 0 0,1 0 1 0 0,-1-1-1 0 0,0 1 1 0 0,1 0-1 0 0,0-1 1 0 0,-1 1 0 0 0,1-1-1 0 0,0 1 1 0 0,0-1-1 0 0,0 1 1 0 0,0-1-1 0 0,0 0 1 0 0,0 1 0 0 0,0-1-1 0 0,0 0 1 0 0,0 0-1 0 0,1 0 1 0 0,-1 0-1 0 0,0 0 1 0 0,1 0 0 0 0,-1 0-1 0 0,1 0 1 0 0,-1-1-1 0 0,1 1 1 0 0,0 0 0 0 0,-1-1-1 0 0,1 0 1 0 0,-1 1-1 0 0,1-1 1 0 0,1 0-10 0 0,8 2 27 0 0,-1 0 1 0 0,1-1 0 0 0,-1-1-1 0 0,4 0-27 0 0,88-1 108 0 0,-4 0 139 0 0,63 7-247 0 0,-121 1 109 0 0,-40-7-18 0 0,0 0 93 0 0,0-11 475 0 0,-1-18-522 0 0,1-1-1 0 0,2 0 1 0 0,1 0-1 0 0,1 1 1 0 0,2-1-1 0 0,6-20-136 0 0,-10 46 5 0 0,6-17 48 0 0,-1 0 1 0 0,-1-1-1 0 0,-1 1 1 0 0,-1-1-1 0 0,-1 0 0 0 0,0-1 1 0 0,-2-2-54 0 0,-1 24 8 0 0,0 0-1 0 0,-1 0 1 0 0,1 0-1 0 0,-1 0 1 0 0,1 0 0 0 0,-1 0-1 0 0,1 0 1 0 0,-1 0 0 0 0,1 0-1 0 0,-1 1 1 0 0,0-1 0 0 0,1 0-1 0 0,-1 0 1 0 0,0 1-1 0 0,0-1 1 0 0,0 0 0 0 0,0 1-1 0 0,1-1 1 0 0,-1 1 0 0 0,0-1-1 0 0,0 1 1 0 0,0-1-1 0 0,0 1 1 0 0,0 0-8 0 0,-31-11 39 0 0,26 10-24 0 0,-39-10 18 0 0,0 3 0 0 0,-1 1 0 0 0,-45 0-33 0 0,48 5-19 0 0,19 0-23 0 0,0 1 0 0 0,-1 1 0 0 0,1 1 0 0 0,-12 2 42 0 0,31-1-9 0 0,0-1-1 0 0,0 1 1 0 0,1 0-1 0 0,-1 0 1 0 0,1 0-1 0 0,-1 0 1 0 0,1 1-1 0 0,0 0 1 0 0,0 0-1 0 0,0 0 1 0 0,-3 3 9 0 0,-21 16-589 0 0,24-21-1279 0 0,3-1-34 0 0,-2 0-2585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9:49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19769 0 0,'0'0'2511'0'0,"0"0"-740"0"0,0 0-832 0 0,0 0-427 0 0,7 6 38 0 0,18 12-102 0 0,1-1 0 0 0,1-2-1 0 0,1-1 1 0 0,28 11-448 0 0,-20-10 424 0 0,-1 2 0 0 0,-1 1 0 0 0,15 12-424 0 0,-45-26 22 0 0,0-1 1 0 0,0 1-1 0 0,-1-1 0 0 0,1 1 1 0 0,-1 0-1 0 0,0 1 1 0 0,0-1-1 0 0,0 0 1 0 0,-1 1-1 0 0,0 0 1 0 0,0-1-1 0 0,0 1 0 0 0,0 0 1 0 0,-1 0-1 0 0,0 0 1 0 0,0 0-1 0 0,0 1 1 0 0,0-1-1 0 0,-1 0 1 0 0,0 0-1 0 0,0 0 0 0 0,0 0 1 0 0,-1 1-1 0 0,0-1 1 0 0,0 0-1 0 0,0 0 1 0 0,-1 0-1 0 0,1 0 0 0 0,-1 0 1 0 0,0-1-1 0 0,-1 1 1 0 0,1-1-1 0 0,-1 1 1 0 0,-2 2-23 0 0,-10 9 50 0 0,0-1 0 0 0,-1 0 0 0 0,0-1 1 0 0,-1-1-1 0 0,-1 0 0 0 0,0-2 0 0 0,-5 3-50 0 0,-8 5 174 0 0,30-18-165 0 0,0-1 0 0 0,1 1-1 0 0,-1 0 1 0 0,0-1 0 0 0,0 1-1 0 0,0-1 1 0 0,0 0 0 0 0,0 1 0 0 0,0-1-1 0 0,0 0 1 0 0,0 0 0 0 0,0 1-1 0 0,0-1 1 0 0,0 0 0 0 0,0 0-1 0 0,0 0 1 0 0,0 0-9 0 0,0-1 2 0 0,1 1-1 0 0,-1 0 1 0 0,1 0 0 0 0,-1-1-1 0 0,1 1 1 0 0,0 0 0 0 0,-1 0-1 0 0,1-1 1 0 0,-1 1-1 0 0,1-1 1 0 0,0 1 0 0 0,-1 0-1 0 0,1-1 1 0 0,0 1 0 0 0,-1-1-1 0 0,1 1 1 0 0,0-1-1 0 0,0 1 1 0 0,0-1 0 0 0,-1 1-1 0 0,1-1 1 0 0,0 1 0 0 0,0-1-2 0 0,0-39-57 0 0,1 22 64 0 0,0-21-10 0 0,1 1 0 0 0,2 0-1 0 0,1 0 1 0 0,6-17 3 0 0,-8 45 6 0 0,-1-1 6 0 0,1 1 1 0 0,-2 0-1 0 0,1-1 1 0 0,-1-6-13 0 0,2 64-620 0 0,-4 6-1276 0 0,-5 15-2511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9:54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1 290 20970 0 0,'22'-5'4783'0'0,"0"0"-4087"0"0,42-2 554 0 0,62-14-1250 0 0,-39 5 300 0 0,268-48 587 0 0,102-17-586 0 0,-379 68-225 0 0,-18 3 25 0 0,1 2-1 0 0,51 0-100 0 0,-111 8 139 0 0,-1 0 104 0 0,0 0 45 0 0,0 0-37 0 0,0 0-75 0 0,0 0-78 0 0,-6 0-1082 0 0,5-1 664 0 0,1 1 0 0 0,-1 0 0 0 0,0 0-1 0 0,0 0 1 0 0,1 0 0 0 0,-1-1 0 0 0,0 1 0 0 0,0 0 0 0 0,1-1 0 0 0,-1 1-1 0 0,0 0 1 0 0,1-1 0 0 0,-1 1 0 0 0,1-1 0 0 0,-1 1 0 0 0,0-1-1 0 0,1 0 1 0 0,-1 1 0 0 0,1-1 0 0 0,0 1 0 0 0,-1-1 320 0 0,-6-18-6126 0 0,0-4-2088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9:54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6 15319 0 0,'0'0'2623'0'0,"0"0"-52"0"0,0 0-543 0 0,0 0-731 0 0,0-2-145 0 0,8-2-1008 0 0,-2 4-34 0 0,-1 1 0 0 0,1-1 0 0 0,-1 1 0 0 0,0 0 0 0 0,1 0-1 0 0,-1 1 1 0 0,0-1 0 0 0,0 1 0 0 0,0 0 0 0 0,0 1 0 0 0,0-1 0 0 0,0 1 0 0 0,-1 0 0 0 0,3 2-110 0 0,10 6 260 0 0,-1 1 0 0 0,0 1 0 0 0,7 7-260 0 0,-19-14 77 0 0,1 0 0 0 0,-1 0 0 0 0,0 0 0 0 0,-1 1 0 0 0,1-1 0 0 0,-1 1 1 0 0,-1 0-1 0 0,1 0 0 0 0,-1 0 0 0 0,0 0 0 0 0,-1 0 0 0 0,0 0 0 0 0,0 1 0 0 0,0-1 1 0 0,-1 1-1 0 0,0 2-77 0 0,0 6 74 0 0,-1-1 1 0 0,-1 1-1 0 0,0-1 1 0 0,-1 0-1 0 0,0 0 1 0 0,-1 0-1 0 0,-3 6-74 0 0,-13 21 121 0 0,-2-1 0 0 0,-1 0 0 0 0,-14 15-121 0 0,31-47 29 0 0,4-6-22 0 0,1 0 0 0 0,-1-1-1 0 0,1 0 1 0 0,-1 1 0 0 0,0-1-1 0 0,0 0 1 0 0,0 0 0 0 0,0 0-1 0 0,-1 0 1 0 0,1 0 0 0 0,0 0-1 0 0,-1-1 1 0 0,0 1 0 0 0,1-1-1 0 0,-1 0 1 0 0,-1 1-7 0 0,2-3-1 0 0,1-1-1 0 0,-1 0 1 0 0,1 1 0 0 0,0-1-1 0 0,0 0 1 0 0,0 0 0 0 0,0 0-1 0 0,0 0 1 0 0,0 0 0 0 0,0 0-1 0 0,1 0 1 0 0,-1 0 0 0 0,1-1-1 0 0,0 1 1 0 0,-1 0 0 0 0,1 0 1 0 0,-1-3-3 0 0,-7-35 16 0 0,3-1 0 0 0,0 0 1 0 0,3 0-1 0 0,1-11-13 0 0,0-7 22 0 0,0 26 43 0 0,2 16-7 0 0,-2 1-1 0 0,0-1 1 0 0,-1 1-1 0 0,0 0 1 0 0,-1-1-1 0 0,-5-11-57 0 0,9 23-141 0 0,6 8-271 0 0,10 15-750 0 0,-14-12 526 0 0,1 0-1 0 0,-1 0 1 0 0,0 0 0 0 0,-1 0 0 0 0,0 1-1 0 0,1 1 637 0 0,10 63-9236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6:01:30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618 87 13974 0 0,'-14'-3'449'0'0,"-16"-5"917"0"0,-1 0 1 0 0,0 3-1 0 0,0 0 1 0 0,0 2-1 0 0,-31 1-1366 0 0,55 4 113 0 0,-1-1-1 0 0,1 1 1 0 0,0 0 0 0 0,0 1-1 0 0,0 0 1 0 0,0 0 0 0 0,0 0-1 0 0,1 1 1 0 0,-1 0 0 0 0,1 0-1 0 0,0 1 1 0 0,0 0 0 0 0,-4 4-113 0 0,-13 14 327 0 0,0 1 1 0 0,-8 13-328 0 0,30-37 6 0 0,-26 34 245 0 0,1 1 0 0 0,2 2-1 0 0,1 0 1 0 0,2 1 0 0 0,-7 20-251 0 0,16-31 128 0 0,1 2 0 0 0,2-1 0 0 0,1 1 0 0 0,1 1 0 0 0,2-1 0 0 0,1 1 1 0 0,1 0-1 0 0,1 12-128 0 0,2 0 91 0 0,-1-8 15 0 0,2 0 1 0 0,3 21-107 0 0,-2-43 19 0 0,0 0 0 0 0,1-1 1 0 0,0 1-1 0 0,1-1 0 0 0,0 1 0 0 0,1-1 1 0 0,0 0-1 0 0,1-1 0 0 0,3 5-19 0 0,16 19 82 0 0,1 0 0 0 0,2-2 0 0 0,0-1 0 0 0,3-1 0 0 0,0-2 0 0 0,2-1 0 0 0,1-1-1 0 0,1-2 1 0 0,7 2-82 0 0,4 0 100 0 0,1-2-1 0 0,1-2 0 0 0,2-3 1 0 0,-1-1-1 0 0,2-3 1 0 0,0-1-1 0 0,13-1-99 0 0,2-5 85 0 0,0-3 0 0 0,0-3 0 0 0,45-5-85 0 0,-37 1-4 0 0,-24 0 0 0 0,0-3 0 0 0,-1-2 0 0 0,1-2 0 0 0,-1-3 0 0 0,8-4 4 0 0,43-17 6 0 0,92-44-6 0 0,-138 54-24 0 0,-2-3 0 0 0,0-1-1 0 0,-2-3 1 0 0,-2-2 0 0 0,-1-2-1 0 0,6-8 25 0 0,-35 25-13 0 0,-1 0 0 0 0,0-1-1 0 0,-2-1 1 0 0,0 0 0 0 0,-1-1 0 0 0,-1 0-1 0 0,3-8 14 0 0,-8 11-5 0 0,-1-1 1 0 0,0 0-1 0 0,-1 0 0 0 0,0-1 0 0 0,-2 1 0 0 0,0-1 0 0 0,-2 0 0 0 0,0 0 1 0 0,0-19 4 0 0,-2 18-5 0 0,0-15 30 0 0,-4-31-25 0 0,2 54 6 0 0,0-1 1 0 0,0 1-1 0 0,-2 0 0 0 0,1 0 0 0 0,-1 1 0 0 0,-1-1 1 0 0,-2-2-7 0 0,-13-21 11 0 0,-2 1 0 0 0,-1 1 0 0 0,-1 0 0 0 0,-2 2 0 0 0,-2 1 0 0 0,0 2 0 0 0,-2 0 1 0 0,-1 2-1 0 0,-1 2 0 0 0,-1 0 0 0 0,-2 2 0 0 0,-30-14-11 0 0,27 19 4 0 0,1 2 0 0 0,-2 2-1 0 0,0 2 1 0 0,-1 1 0 0 0,1 2-1 0 0,-2 1 1 0 0,-8 2-4 0 0,-81-3 32 0 0,-78 7-32 0 0,109 1 6 0 0,76 0-37 0 0,-106 1 61 0 0,-20 7-30 0 0,112-5-86 0 0,-1 3 1 0 0,1 0 0 0 0,0 3 0 0 0,0 1 0 0 0,1 1 0 0 0,-8 6 85 0 0,25-8-356 0 0,1 1-1 0 0,0 0 1 0 0,0 2 0 0 0,1 0 0 0 0,-12 11 356 0 0,-38 41-4379 0 0,13-3-3753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6:01:51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922 31 9684 0 0,'0'0'675'0'0,"0"0"291"0"0,-9-2 400 0 0,-33-7 680 0 0,-1 2-1 0 0,0 2 0 0 0,-21 0-2045 0 0,-143 2 2049 0 0,168 3-2075 0 0,23 1 127 0 0,1 1 1 0 0,-1 0-1 0 0,1 2 1 0 0,0-1-1 0 0,0 2 1 0 0,0 0-1 0 0,0 1 0 0 0,1 0 1 0 0,0 1-1 0 0,0 1 1 0 0,1 0-1 0 0,-12 9-101 0 0,-14 13 150 0 0,1 2 0 0 0,1 2 0 0 0,-13 17-150 0 0,36-37 37 0 0,1 1-1 0 0,1 0 1 0 0,1 0-1 0 0,0 2 1 0 0,-5 10-37 0 0,10-16 83 0 0,2-1 0 0 0,-1 1 1 0 0,2 0-1 0 0,-1 0 1 0 0,2 0-1 0 0,-1 1 0 0 0,1-1 1 0 0,1 1-1 0 0,0-1 0 0 0,1 1-83 0 0,0-5 22 0 0,0 0-1 0 0,0-1 0 0 0,0 1 1 0 0,1-1-1 0 0,0 1 0 0 0,0-1 1 0 0,1 1-1 0 0,0-1 1 0 0,0 1-1 0 0,1-1 0 0 0,-1 0 1 0 0,1 0-1 0 0,4 4-21 0 0,39 78 428 0 0,-36-64-310 0 0,2-1-1 0 0,0 0 1 0 0,2-1 0 0 0,1 0-1 0 0,0-1 1 0 0,9 8-118 0 0,-2-9 61 0 0,1-1 0 0 0,0-1 0 0 0,2-1 0 0 0,0-1 0 0 0,0-2 0 0 0,2 0 0 0 0,0-1 0 0 0,0-2 0 0 0,1-1 0 0 0,6 1-61 0 0,42 9 125 0 0,1-2-1 0 0,0-4 1 0 0,24-1-125 0 0,36-3 193 0 0,123-8-193 0 0,-146-3 18 0 0,-43 0-8 0 0,1-3 0 0 0,-1-3 0 0 0,-1-3 1 0 0,1-3-1 0 0,24-11-10 0 0,31-13-142 0 0,66-30 142 0 0,-136 44-39 0 0,-1-3 1 0 0,-2-2-1 0 0,-1-2 1 0 0,25-20 38 0 0,-67 42 0 0 0,0 0 1 0 0,-1-1 0 0 0,1 0 0 0 0,-2-1 0 0 0,1 1-1 0 0,-2-2 1 0 0,1 1 0 0 0,-1-1 0 0 0,-1-1 0 0 0,0 1 0 0 0,0-1-1 0 0,-1 0 1 0 0,-1 0 0 0 0,0-1 0 0 0,0-4-1 0 0,2-12 16 0 0,-1 0 0 0 0,-2-1 0 0 0,-1 0 1 0 0,-1 1-1 0 0,-2-1 0 0 0,-1-5-16 0 0,1 30 9 0 0,-1-1 0 0 0,1 0 0 0 0,-1 0 0 0 0,-1 1 0 0 0,1-1-1 0 0,-1 1 1 0 0,0-1 0 0 0,0 1 0 0 0,-1 0 0 0 0,1 1 0 0 0,-1-1 0 0 0,0 0 0 0 0,0 1 0 0 0,-1 0 0 0 0,1 0 0 0 0,-1 0 0 0 0,0 1 0 0 0,0 0-1 0 0,0-1 1 0 0,-2 1-9 0 0,-16-10 50 0 0,0 1-1 0 0,-2 1 1 0 0,1 1-1 0 0,-3 0-49 0 0,-45-12 106 0 0,-1 3 0 0 0,-1 3-1 0 0,-1 4 1 0 0,-60-3-106 0 0,-305 3 68 0 0,276 10-89 0 0,-203 6-550 0 0,258 7-787 0 0,41 3-3410 0 0,34-3-2419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6:02:06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13286 0 0,'0'0'1081'0'0,"0"0"314"0"0,0 0 107 0 0,-5 34-256 0 0,0-7-974 0 0,-4 32 641 0 0,3 1 1 0 0,0 58-914 0 0,6-12 911 0 0,6 416 1575 0 0,4-318-2228 0 0,24 112-258 0 0,-28-269-164 0 0,9 47-320 0 0,2-35-3091 0 0,-17-57 1593 0 0,0-6-1481 0 0,0-16-1993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6:02:07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11157 0 0,'0'0'899'0'0,"0"0"310"0"0,0 0-43 0 0,0 0-217 0 0,30 22-39 0 0,101 69 352 0 0,-121-84-1118 0 0,1 1 0 0 0,0-2 0 0 0,1 0 0 0 0,-1 0 0 0 0,1-1 0 0 0,0 0 0 0 0,0-1 0 0 0,0 0 0 0 0,3-1-144 0 0,1 1 177 0 0,29 5 349 0 0,0-1 0 0 0,1-3 0 0 0,23 0-526 0 0,140-5 1111 0 0,-92-1-818 0 0,77 1 844 0 0,1160 16 682 0 0,132 71-1544 0 0,346-4 112 0 0,-1830-83-386 0 0,840 30-93 0 0,-648-15 50 0 0,0-8-1 0 0,2-9 43 0 0,-152-3-31 0 0,-1-2 0 0 0,0-2-1 0 0,0-2 1 0 0,-1-2 0 0 0,38-16 31 0 0,-30 10-32 0 0,2 2 1 0 0,0 2-1 0 0,29-2 32 0 0,9 7-154 0 0,1 5-1 0 0,47 5 155 0 0,-87 0-123 0 0,29 2-2036 0 0,-39 1 976 0 0,-1-3 0 0 0,17-2 1183 0 0,-48 0-69 0 0,1-1-1 0 0,-1 0 0 0 0,0 0 0 0 0,0-1 1 0 0,0 0-1 0 0,-1 0 0 0 0,1-1 0 0 0,5-5 70 0 0,38-17 187 0 0,-21 16 185 0 0,0 2 0 0 0,5 1-372 0 0,-1-1 62 0 0,7 8 1515 0 0,-41 1-1158 0 0,-1 0 13 0 0,0 0-48 0 0,0 0-58 0 0,0 2-271 0 0,1 1 1 0 0,0-1-1 0 0,-1 1 1 0 0,1-1-1 0 0,0 0 1 0 0,0 1-1 0 0,1-1 1 0 0,-1 0-1 0 0,0 0 1 0 0,1 0-1 0 0,-1 0 1 0 0,1 0-1 0 0,0 0 1 0 0,-1-1-1 0 0,1 1 1 0 0,0 0-1 0 0,0-1 1 0 0,0 1-1 0 0,1-1-55 0 0,41 25 138 0 0,-24-17-52 0 0,-14-7-127 0 0,0 0 0 0 0,0 1 0 0 0,-1 0 0 0 0,1 1 0 0 0,0-1 0 0 0,-1 1 41 0 0,-3-1-427 0 0,-2-2-2995 0 0,0-1-3526 0 0,0 0 1287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6:02:08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12022 0 0,'0'0'1454'0'0,"0"0"-91"0"0,2 0 101 0 0,34 2 382 0 0,0 1-1 0 0,-1 2 0 0 0,15 5-1845 0 0,68 10 1257 0 0,444 10 1218 0 0,-159-13-1683 0 0,-215-2-377 0 0,25 13-415 0 0,374 51 536 0 0,-531-68 227 0 0,-58 1-656 0 0,-8 29-78 0 0,-3 10 170 0 0,2 0-1 0 0,-2 29-198 0 0,6 36 678 0 0,6 44-678 0 0,1-32 243 0 0,-2 853 431 0 0,3-510-588 0 0,1-360-60 0 0,4 1-1 0 0,13 50-25 0 0,-19-156 2 0 0,1 0-1 0 0,0 0 1 0 0,1 0 0 0 0,-1 0 0 0 0,1 0 0 0 0,1-1-1 0 0,0 2-1 0 0,-2-5-24 0 0,0 0 0 0 0,0-1 1 0 0,0 1-1 0 0,0-1 0 0 0,1 0 0 0 0,-1 1 0 0 0,1-1 0 0 0,-1 0 0 0 0,1 0 0 0 0,-1 0 0 0 0,1 0 0 0 0,0 0 0 0 0,-1 0 0 0 0,1 0 0 0 0,0 0 0 0 0,0-1 0 0 0,0 1 0 0 0,0-1 0 0 0,-1 0 0 0 0,1 1 0 0 0,0-1 0 0 0,0 0 0 0 0,0 0 0 0 0,2 0 24 0 0,0 0-166 0 0,0 0 0 0 0,0 0 0 0 0,0-1 1 0 0,0 1-1 0 0,0-1 0 0 0,0 0 0 0 0,0 0 0 0 0,2-1 166 0 0,-4 2-283 0 0,-1-1-1 0 0,1-1 1 0 0,0 1-1 0 0,-1 0 1 0 0,1 0-1 0 0,0-1 1 0 0,-1 1-1 0 0,0 0 1 0 0,1-1-1 0 0,-1 0 1 0 0,0 1-1 0 0,0-1 1 0 0,0 0-1 0 0,0 0 1 0 0,0 1-1 0 0,0-1 1 0 0,0 0-1 0 0,-1-1 284 0 0,6-17-7102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6:05:38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13686 0 0,'0'0'-2145'0'0,"0"0"-2385"0"0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6:12:46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11237 0 0,'0'0'-32'0'0,"0"282"-80"0"0,4-223 16 0 0,15-32 64 0 0,4 4 96 0 0,0 10-256 0 0,-15 28-1329 0 0,-8 28-1152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2:46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54 9252 0 0,'0'0'1203'0'0,"0"0"41"0"0,-4 7-153 0 0,-10 16-403 0 0,5-5 1432 0 0,-2-1 0 0 0,-1 0 0 0 0,-10 12-2120 0 0,16-22 345 0 0,0 1-1 0 0,0 0 1 0 0,1 1-1 0 0,0 0 0 0 0,-3 6-344 0 0,-9 16 426 0 0,-15 29 98 0 0,24-42-322 0 0,-1-1 0 0 0,-1 0 0 0 0,0 0-1 0 0,-3 1-201 0 0,-5 6 566 0 0,1 2 0 0 0,-5 10-566 0 0,21-35 7 0 0,1 0 0 0 0,-1 0 0 0 0,0 0 0 0 0,1 0 0 0 0,-1 0 0 0 0,1 0 0 0 0,-1 0 0 0 0,1 0 0 0 0,0 0 0 0 0,-1 0 0 0 0,1 1 0 0 0,0-1 0 0 0,0 0 0 0 0,0 0 0 0 0,0 0 0 0 0,0 1 1 0 0,0-1-1 0 0,0 0 0 0 0,1 0 0 0 0,-1 0 0 0 0,0 1 0 0 0,0-1 0 0 0,1 0 0 0 0,-1 0 0 0 0,1 0 0 0 0,-1 0 0 0 0,1 0 0 0 0,0 0 0 0 0,-1 0 0 0 0,1 0 0 0 0,0 0 0 0 0,0 0 0 0 0,0 0 1 0 0,-1 0-1 0 0,1-1 0 0 0,0 1 0 0 0,0 0 0 0 0,0-1 0 0 0,0 1 0 0 0,0 0 0 0 0,1-1 0 0 0,-1 1 0 0 0,0-1 0 0 0,0 0 0 0 0,0 1 0 0 0,0-1 0 0 0,0 0 0 0 0,2 0-7 0 0,106 4 34 0 0,-50 1 4 0 0,44 11-38 0 0,-76-12-9 0 0,0-2 0 0 0,0-1 0 0 0,20-1 9 0 0,-11-1 17 0 0,-35 1-15 0 0,0 0 0 0 0,0 0-1 0 0,0 0 1 0 0,-1-1 0 0 0,1 1 0 0 0,0 0 0 0 0,0-1 0 0 0,0 1 0 0 0,0-1 0 0 0,0 1 0 0 0,-1-1-1 0 0,1 1 1 0 0,0-1 0 0 0,0 1 0 0 0,-1-1 0 0 0,1 0 0 0 0,-1 1 0 0 0,1-1 0 0 0,0 0 0 0 0,-1 0 0 0 0,1 1-1 0 0,-1-1 1 0 0,0 0 0 0 0,1 0 0 0 0,-1 0 0 0 0,0 0 0 0 0,1 0 0 0 0,-1 1 0 0 0,0-1 0 0 0,0 0 0 0 0,0 0-1 0 0,0 0 1 0 0,0-1-2 0 0,1-35 74 0 0,-1 27-13 0 0,0-12-33 0 0,1 10 5 0 0,-1 1 0 0 0,0 0 0 0 0,0-1 0 0 0,-1 1 1 0 0,0 0-1 0 0,-1 0 0 0 0,-1 0 0 0 0,0 0 0 0 0,0 0 0 0 0,-1 0 1 0 0,0 1-1 0 0,-1-1 0 0 0,-2-1-33 0 0,-53-78 209 0 0,40 63-59 0 0,-1 1 0 0 0,-1 1 0 0 0,-21-17-150 0 0,37 35 32 0 0,0 0 1 0 0,0 0-1 0 0,0 0 1 0 0,1-1-1 0 0,0 0 1 0 0,0 0-1 0 0,1 0 1 0 0,0 0-1 0 0,1-1 1 0 0,0 0-1 0 0,-2-7-32 0 0,15 37-6773 0 0,-1 5-2202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6:12:52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0 105 14375 0 0,'1'3'376'0'0,"0"-1"1"0"0,-1 0-1 0 0,1 0 1 0 0,0 1 0 0 0,0-1-1 0 0,1 0 1 0 0,-1 0-1 0 0,0 0 1 0 0,1 0 0 0 0,-1-1-1 0 0,1 1 1 0 0,0 0-1 0 0,-1-1 1 0 0,1 1 0 0 0,0-1-1 0 0,0 1 1 0 0,0-1-1 0 0,0 0 1 0 0,2 1-377 0 0,41 19 1587 0 0,-12-12-980 0 0,0-2 0 0 0,1-1-1 0 0,-1-2 1 0 0,17 0-607 0 0,136-4 207 0 0,-85-2 262 0 0,417-8-39 0 0,-48 0-236 0 0,126 8-66 0 0,-305 4-21 0 0,-46-1 356 0 0,275-3 117 0 0,-401-6-595 0 0,101-21 15 0 0,9-2 7 0 0,505-8 96 0 0,2 36 148 0 0,-432 4-197 0 0,682-1 170 0 0,-850 7-187 0 0,-31 0-12 0 0,199 14 50 0 0,3-1-94 0 0,279 25-82 0 0,-157-17 135 0 0,-39-4 28 0 0,-101-6 36 0 0,274-19-98 0 0,-385-9 6 0 0,90-1 74 0 0,136 2-5 0 0,-1 0 130 0 0,-336 10-189 0 0,390-11 69 0 0,-136 0-130 0 0,-42 7 104 0 0,-99 3 93 0 0,8-8-152 0 0,607-75 370 0 0,-626 59-276 0 0,57-3 58 0 0,1 10 0 0 0,4 9-152 0 0,73 6 188 0 0,346 5 109 0 0,-417 10-151 0 0,104 1-257 0 0,-241-16 99 0 0,-35-1 13 0 0,20-6-1 0 0,-19 2 290 0 0,-1 2-1 0 0,15 3-289 0 0,-69 3 41 0 0,0 1-1 0 0,0 0 0 0 0,0 0 1 0 0,0 0-1 0 0,0 1 0 0 0,0 0 0 0 0,-1 0 1 0 0,1 1-1 0 0,0 0-40 0 0,33 15 118 0 0,-7-10-10 0 0,1-2 0 0 0,-1-1 1 0 0,1-2-1 0 0,11-1-108 0 0,-9 0 45 0 0,-1 1 0 0 0,-1 2 0 0 0,26 7-45 0 0,-53-11 16 0 0,0 0-196 0 0,-12-2-155 0 0,-16-1-17 0 0,-121 1-3098 0 0,45-3-2526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6:13:33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 11669 0 0,'-7'-4'10080'0'0,"6"14"-6877"0"0,1-2-3674 0 0,0 413 3013 0 0,0-411-2725 0 0,4 60 688 0 0,-4-66-748 0 0,1 0-1 0 0,0 0 0 0 0,0 1 1 0 0,0-1-1 0 0,0 0 0 0 0,1 0 1 0 0,0 0-1 0 0,-1-1 0 0 0,1 1 0 0 0,1 0 1 0 0,-1-1-1 0 0,1 1 0 0 0,-1-1 1 0 0,2 2 243 0 0,-3-5-4512 0 0,-1 0-2696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6:13:35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10021 0 0,'2'-1'774'0'0,"0"0"0"0"0,0 0 0 0 0,0 0 0 0 0,0 1 1 0 0,0-1-1 0 0,0 1 0 0 0,0-1 0 0 0,1 1 0 0 0,-1 0 1 0 0,0 0-1 0 0,1 0-774 0 0,-2 0 282 0 0,0 0 0 0 0,-1 0 0 0 0,1 0 0 0 0,0 1 0 0 0,0-1-1 0 0,-1 0 1 0 0,1 1 0 0 0,0-1 0 0 0,-1 0 0 0 0,1 1 0 0 0,0-1 0 0 0,-1 1 0 0 0,1-1 0 0 0,-1 1 0 0 0,1-1 0 0 0,-1 1 0 0 0,1-1 0 0 0,-1 1 0 0 0,1 0 0 0 0,-1-1 0 0 0,1 2-282 0 0,0 2 416 0 0,1 1 0 0 0,-1 0 1 0 0,0 0-1 0 0,-1 0 0 0 0,1 0 0 0 0,-1 0 1 0 0,0 0-1 0 0,-1 3-416 0 0,1-3-266 0 0,-1 79 1184 0 0,0-14-134 0 0,5 47-784 0 0,-2-103 86 0 0,1 1 0 0 0,1-1-1 0 0,0 1 1 0 0,5 8-86 0 0,9 35-1152 0 0,-14-18-2911 0 0,-4-13-3305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6:13:52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 11733 0 0,'0'0'101'0'0,"-1"0"-1"0"0,1 0 0 0 0,0 0 0 0 0,0 0 0 0 0,0 0 0 0 0,0 0 0 0 0,0 0 1 0 0,0 0-1 0 0,0 0 0 0 0,0 0 0 0 0,-1 0 0 0 0,1 0 0 0 0,0 0 1 0 0,0 0-1 0 0,0 0 0 0 0,0 0 0 0 0,0 0 0 0 0,0 0 0 0 0,-1 0 1 0 0,1 0-1 0 0,0 0 0 0 0,0 0 0 0 0,0 0 0 0 0,0 0 0 0 0,0 0 1 0 0,0 0-1 0 0,0 0 0 0 0,-1 0 0 0 0,1 0 0 0 0,0 0 0 0 0,0 0 0 0 0,0 0 1 0 0,0 0-1 0 0,0 1 0 0 0,0-1 0 0 0,0 0 0 0 0,0 0 0 0 0,0 0 1 0 0,-1 0-1 0 0,1 0 0 0 0,0 0 0 0 0,0 0 0 0 0,0 0 0 0 0,0 1 1 0 0,0-1-1 0 0,0 0 0 0 0,0 0 0 0 0,0 0 0 0 0,0 0 0 0 0,0 0 0 0 0,0 0 1 0 0,0 0-1 0 0,0 1 0 0 0,0-1 0 0 0,0 0 0 0 0,0 0 0 0 0,0 0 1 0 0,0 0-1 0 0,0 0-100 0 0,-7 41 2443 0 0,2 1 0 0 0,1 16-2443 0 0,-7 57 1028 0 0,-8-4-477 0 0,0-2 814 0 0,1 37-1365 0 0,18-106 923 0 0,26-42-782 0 0,24-11 67 0 0,-37 8-140 0 0,1 1 0 0 0,0 1-1 0 0,8-1-67 0 0,69-6 520 0 0,11 4-520 0 0,190 6 662 0 0,55-3-88 0 0,-178-12-485 0 0,39-2 9 0 0,24 1 49 0 0,49 0 106 0 0,11 13-139 0 0,217 3 84 0 0,-461 2-184 0 0,-1 1 1 0 0,1 3-1 0 0,-1 2 1 0 0,-1 2-1 0 0,34 12-14 0 0,-74-21 11 0 0,0 1-1 0 0,0-1 1 0 0,0 1 0 0 0,0-2-1 0 0,0 1 1 0 0,0-1 0 0 0,5 0-11 0 0,12 3 42 0 0,-23-3-26 0 0,0 0 6 0 0,0 0-14 0 0,0 0 40 0 0,0 0-40 0 0,0 0 16 0 0,0 0 18 0 0,0 0 30 0 0,-1-8-61 0 0,0 0 0 0 0,0-1 0 0 0,-1 1 0 0 0,-1 0 0 0 0,1 0 0 0 0,-1 0-1 0 0,-1 0 1 0 0,-1-3-11 0 0,-11-30 47 0 0,7 2-12 0 0,2 0 0 0 0,1-1 0 0 0,2 0 0 0 0,2 0 0 0 0,3-37-35 0 0,-1 47 4 0 0,0 29 9 0 0,0 1-37 0 0,0 0-158 0 0,0 8-2336 0 0,0 15-2322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6:14:39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9028 0 0,'0'0'1385'0'0,"0"12"2633"0"0,-15 260 2850 0 0,-1 8-3985 0 0,16-279-2877 0 0,1 0 0 0 0,-1 0 0 0 0,0 0 0 0 0,0 0 0 0 0,1 0 0 0 0,-1 0 0 0 0,1-1 0 0 0,-1 1 0 0 0,1 0 0 0 0,-1 0 1 0 0,1 0-1 0 0,-1-1 0 0 0,1 1 0 0 0,0 0 0 0 0,-1 0 0 0 0,1-1 0 0 0,0 1 0 0 0,0-1 0 0 0,-1 1 0 0 0,1-1 0 0 0,0 1 0 0 0,0-1 0 0 0,0 1 1 0 0,0-1-1 0 0,0 0 0 0 0,0 1 0 0 0,-1-1 0 0 0,1 0 0 0 0,0 0 0 0 0,0 0 0 0 0,0 0 0 0 0,1 0-6 0 0,39 2 231 0 0,-31-2-136 0 0,55 0 213 0 0,21 1 149 0 0,-1-4 0 0 0,14-5-457 0 0,77-7 415 0 0,1 8 0 0 0,55 9-415 0 0,-49 0 144 0 0,373-2-258 0 0,277 0 44 0 0,-616-5 51 0 0,143-24 19 0 0,247-6-134 0 0,-266 22 68 0 0,14 9 50 0 0,-178 6 69 0 0,94-14-53 0 0,-47-1-12 0 0,53 10 12 0 0,167-8-76 0 0,219-19 87 0 0,-303 18 21 0 0,377 6 168 0 0,-418 9-13 0 0,949-3 578 0 0,-786-11-645 0 0,-406 11-98 0 0,-75 0 4 0 0,-1 0 25 0 0,0 0 5 0 0,-3 1-67 0 0,-2 0 16 0 0,-11 3 40 0 0,0-1-1 0 0,0-1 1 0 0,-15 1-45 0 0,30-35 38 0 0,1-51 378 0 0,4 1 0 0 0,7-30-416 0 0,-8 76 222 0 0,-2 29 132 0 0,-1 27-276 0 0,1-9-268 0 0,-1 0 0 0 0,-1 1 0 0 0,1-1 0 0 0,-2 0 0 0 0,0 0 1 0 0,0 0-1 0 0,-1 0 0 0 0,0-1 0 0 0,-1 1 0 0 0,0-1 0 0 0,0 1 1 0 0,-1-1-1 0 0,-3 3 190 0 0,-39 69-4079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6:15:00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0 173 11493 0 0,'0'0'1169'0'0,"0"0"570"0"0,31 0 3541 0 0,9-2-2554 0 0,-1-2 1 0 0,30-6-2727 0 0,28-4 254 0 0,76 5 1115 0 0,60 8-1369 0 0,137-7 71 0 0,-121-1-71 0 0,-81 4 24 0 0,1445-16 662 0 0,-1240 21-587 0 0,-15-15-163 0 0,-73 0 58 0 0,37-4 64 0 0,63 0 52 0 0,312 8 113 0 0,-3 1 232 0 0,-432 24-292 0 0,-37 0 77 0 0,76-4 95 0 0,11 1-137 0 0,1194-6-73 0 0,-846-8 36 0 0,414 3 303 0 0,-640 20-296 0 0,-122-3-29 0 0,598 46-123 0 0,-257-12 83 0 0,1097 22 114 0 0,-1125-70-61 0 0,-479-12-149 0 0,117-23-3 0 0,74-6-72 0 0,-325 38 70 0 0,245-15-34 0 0,132 2 74 0 0,79 6 33 0 0,349-2 573 0 0,-926 9-1082 0 0,108-1 180 0 0,0 1-1 0 0,1 0 0 0 0,-1-1 1 0 0,0 1-1 0 0,0-1 1 0 0,0 1-1 0 0,1-1 0 0 0,-1 1 1 0 0,0-1-1 0 0,0 1 1 0 0,1-1-1 0 0,-1 0 0 0 0,0 1 1 0 0,1-1-1 0 0,-1 0 1 0 0,1 0-1 0 0,-1 0 0 0 0,1 1 1 0 0,-1-1-1 0 0,1 0 1 0 0,0 0-1 0 0,-1 0 0 0 0,1 0 1 0 0,0 0 258 0 0,-2-4-2235 0 0,-8-11-7196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6:15:02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15031 0 0,'0'0'2561'0'0,"0"0"32"0"0,0 0-1024 0 0,0 0-465 0 0,0 0-63 0 0,111-83-337 0 0,-61 80-480 0 0,3 3-144 0 0,5 0-208 0 0,-12 13-896 0 0,-4 22-1857 0 0,-8 9-3282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6:15:01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11685 0 0,'0'78'10774'0'0,"2"18"-7780"0"0,0 137-2979 0 0,-2-231-16 0 0,-1 12 37 0 0,0 1 0 0 0,2 0 0 0 0,0-1 0 0 0,0 1 0 0 0,1-1 1 0 0,1 0-1 0 0,1 1 0 0 0,0-1 0 0 0,0 0 0 0 0,4 4-36 0 0,-7-15-6 0 0,0-1 1 0 0,1 0-1 0 0,-1 0 1 0 0,1 0-1 0 0,-1 0 1 0 0,1 0-1 0 0,0 0 1 0 0,0 0-1 0 0,0 0 0 0 0,0-1 1 0 0,0 1-1 0 0,0-1 1 0 0,0 1-1 0 0,0-1 1 0 0,1 0-1 0 0,-1 0 1 0 0,0 0-1 0 0,1 0 1 0 0,-1 0-1 0 0,1-1 1 0 0,0 1-1 0 0,-1-1 1 0 0,1 0-1 0 0,-1 1 0 0 0,1-1 1 0 0,-1 0-1 0 0,1-1 1 0 0,0 1-1 0 0,-1 0 1 0 0,1-1-1 0 0,-1 1 1 0 0,1-1-1 0 0,-1 0 1 0 0,1 0-1 0 0,-1 0 1 0 0,0 0-1 0 0,1 0 0 0 0,-1-1 1 0 0,0 1-1 0 0,1-1 6 0 0,3-5 17 0 0,0 0-1 0 0,0-1 0 0 0,-1 1 1 0 0,0-1-1 0 0,0 0 0 0 0,-1 0 1 0 0,2-3-17 0 0,24-64 48 0 0,-16 31 21 0 0,-3 0 0 0 0,-1-4-69 0 0,16-60 673 0 0,-25 105-682 0 0,1 0 0 0 0,-1 0-1 0 0,0 0 1 0 0,1 0-1 0 0,-1 0 1 0 0,1 1 0 0 0,0-1-1 0 0,0 0 1 0 0,0 1 0 0 0,1 0-1 0 0,-1-1 1 0 0,0 1 0 0 0,1 0-1 0 0,0 0 1 0 0,-1 0 0 0 0,1 1-1 0 0,0-1 1 0 0,0 1 0 0 0,0-1-1 0 0,0 1 1 0 0,0 0 0 0 0,0 0-1 0 0,1 0 10 0 0,10-2-1438 0 0,0 1 0 0 0,0 0-1 0 0,0 1 1 0 0,14 1 1438 0 0,-3-1-3409 0 0,17-1-3805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6:15:01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21 14935 0 0,'0'0'2649'0'0,"0"0"-227"0"0,0 0-415 0 0,0 0-583 0 0,-14-5-458 0 0,4 2-780 0 0,5 1-124 0 0,0 0 1 0 0,0 0-1 0 0,0 1 1 0 0,0-1 0 0 0,0 1-1 0 0,0 0 1 0 0,0 1 0 0 0,0-1-1 0 0,0 1 1 0 0,-1 0-1 0 0,1 0 1 0 0,0 1 0 0 0,0-1-1 0 0,0 1 1 0 0,0 1 0 0 0,0-1-1 0 0,0 0 1 0 0,-4 3-63 0 0,-7 6 190 0 0,1 0 1 0 0,0 1-1 0 0,1 1 1 0 0,0 0-1 0 0,1 1 0 0 0,0 1 1 0 0,1 0-1 0 0,0 0 1 0 0,0 4-191 0 0,-3 2 128 0 0,2 1-1 0 0,0 1 1 0 0,2 0 0 0 0,0 1 0 0 0,2 0 0 0 0,-4 16-128 0 0,9-24 25 0 0,1 0 1 0 0,1 0 0 0 0,0 0-1 0 0,1 0 1 0 0,1 0-1 0 0,0 1 1 0 0,3 10-26 0 0,-3-23 1 0 0,1 0 0 0 0,0 0 0 0 0,0-1 0 0 0,0 1 0 0 0,1 0 0 0 0,-1-1 0 0 0,1 1 0 0 0,-1-1 0 0 0,1 0 0 0 0,0 1 0 0 0,0-1 0 0 0,0 0 1 0 0,0 0-1 0 0,0 0 0 0 0,0-1 0 0 0,1 1 0 0 0,-1 0 0 0 0,1-1 0 0 0,-1 0 0 0 0,1 1 0 0 0,-1-1 0 0 0,1 0 0 0 0,0 0 0 0 0,0 0 0 0 0,0-1 0 0 0,-1 1 1 0 0,1-1-1 0 0,1 1-1 0 0,15 1-39 0 0,-1 1 1 0 0,1-2 0 0 0,-1-1 0 0 0,2 0 38 0 0,-7 0-80 0 0,-4 0-80 0 0,-1-1 0 0 0,0 0 0 0 0,0 0 0 0 0,1-1 0 0 0,-1 0 0 0 0,0 0 1 0 0,0-1-1 0 0,-1 0 0 0 0,1 0 0 0 0,0-1 0 0 0,-1 0 0 0 0,0 0 0 0 0,0-1 0 0 0,0 0 0 0 0,-1 0 0 0 0,5-4 160 0 0,-2-1-899 0 0,0 1 0 0 0,-1-1 0 0 0,0 0-1 0 0,5-9 900 0 0,-3 3-3676 0 0,-1-2 0 0 0,7-16 3676 0 0,8-31-11832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6:15:02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20313 0 0,'0'0'1793'0'0,"0"0"320"0"0,0 0-928 0 0,0 0-721 0 0,0 0-320 0 0,0 0-96 0 0,-8 38-32 0 0,20-21-464 0 0,3 4-1185 0 0,0-1-3938 0 0,8-6-11893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2:49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0 9060 0 0,'0'0'758'0'0,"0"0"-153"0"0,0 0-143 0 0,0 0 264 0 0,0 0 298 0 0,0 0 150 0 0,0 0 24 0 0,0 21 1849 0 0,0-1-2120 0 0,1 0-538 0 0,-1 1 1 0 0,-1-1 0 0 0,-1 0-1 0 0,0 0 1 0 0,-2 0 0 0 0,0-1-1 0 0,-1 1 1 0 0,-1 0-390 0 0,-15 31 584 0 0,-13 25-59 0 0,8-21-329 0 0,25-50-117 0 0,-1-1 1 0 0,1 1-1 0 0,0-1 0 0 0,0 1 1 0 0,0 0-1 0 0,1 0 1 0 0,-1-1-1 0 0,1 1 0 0 0,0 0 1 0 0,1 1-80 0 0,-1-4 51 0 0,1-1-40 0 0,1 1 0 0 0,0 0 0 0 0,0-1 0 0 0,0 1-1 0 0,0-1 1 0 0,0 0 0 0 0,0 0 0 0 0,0 1 0 0 0,0-1-1 0 0,1-1 1 0 0,-1 1 0 0 0,0 0 0 0 0,0-1 0 0 0,1 1 0 0 0,-1-1-1 0 0,2 1-10 0 0,7 2 22 0 0,25 11 11 0 0,0-2 0 0 0,27 6-33 0 0,-31-10 21 0 0,-1 1 0 0 0,0 2-1 0 0,26 13-20 0 0,-55-23 2 0 0,-1-1-1 0 0,1 1 1 0 0,-1 0 0 0 0,1 0-1 0 0,0-1 1 0 0,-1 1-1 0 0,1-1 1 0 0,0 0 0 0 0,-1 1-1 0 0,1-1 1 0 0,0 0-1 0 0,0 0 1 0 0,-1 0 0 0 0,2 0-2 0 0,-2-1 2 0 0,-1 1 0 0 0,1 0 1 0 0,0 0-1 0 0,-1-1 1 0 0,1 1-1 0 0,0 0 0 0 0,-1-1 1 0 0,1 1-1 0 0,0-1 1 0 0,-1 1-1 0 0,1-1 0 0 0,-1 1 1 0 0,1-1-1 0 0,-1 1 1 0 0,1-1-1 0 0,-1 0 0 0 0,1 1 1 0 0,-1-1-1 0 0,0 0 1 0 0,1 1-1 0 0,-1-1 0 0 0,0 0-2 0 0,2-5 16 0 0,-1 0 0 0 0,-1 1 0 0 0,1-1-1 0 0,-1 0 1 0 0,0 0 0 0 0,0 0-1 0 0,-1-2-15 0 0,0-10 15 0 0,0 13-7 0 0,0 0 0 0 0,-1 0-1 0 0,0 0 1 0 0,0 0 0 0 0,0 0-1 0 0,-1 1 1 0 0,1-1 0 0 0,-1 1-1 0 0,-3-4-7 0 0,-8-16 30 0 0,-26-76 8 0 0,29 67 4 0 0,-1 1-1 0 0,-2 1 1 0 0,-16-28-42 0 0,-39-70 24 0 0,69 129-20 0 0,0 0 0 0 0,0 0 1 0 0,0 0-1 0 0,0 0 0 0 0,0 0 1 0 0,0 0-1 0 0,0 0 0 0 0,0 0 1 0 0,0 0-1 0 0,0 0 0 0 0,0 0 1 0 0,0 0-1 0 0,0 0 0 0 0,0 1 1 0 0,0-1-1 0 0,0 0 0 0 0,-1 0 1 0 0,1 0-1 0 0,0 0 0 0 0,0 0 1 0 0,0 0-1 0 0,0 0 0 0 0,0 0 1 0 0,0 0-1 0 0,0 0 0 0 0,0 0 1 0 0,0 0-1 0 0,0 0 0 0 0,-1 0 1 0 0,1 0-1 0 0,0 0 0 0 0,0 0 1 0 0,0 0-1 0 0,0 0 0 0 0,0 0 1 0 0,0 0-1 0 0,0 0 0 0 0,0 0 1 0 0,0 0-1 0 0,0 0 0 0 0,0 0 0 0 0,-1 0 1 0 0,1 0-1 0 0,0-1 0 0 0,0 1 1 0 0,0 0-1 0 0,0 0 0 0 0,0 0 1 0 0,0 0-1 0 0,0 0 0 0 0,0 0 1 0 0,0 0-1 0 0,0 0 0 0 0,0 0 1 0 0,0 0-1 0 0,0 0 0 0 0,0 0 1 0 0,0 0-1 0 0,0-1 0 0 0,0 1 1 0 0,0 0-1 0 0,0 0 0 0 0,0 0 1 0 0,0 0-1 0 0,0 0 0 0 0,0 0 1 0 0,0 0-1 0 0,0 0-4 0 0,-2 12 88 0 0,3 28-122 0 0,0-23 142 0 0,-2-12-103 0 0,1-1 0 0 0,-1 1 0 0 0,0 0 1 0 0,-1-1-1 0 0,1 1 0 0 0,-1-1 0 0 0,1 1 0 0 0,-1-1 0 0 0,-1 0 1 0 0,0 2-6 0 0,-31 45 10 0 0,8-12-8 0 0,10-10 6 0 0,2 1 0 0 0,0 0 0 0 0,3 1 0 0 0,0 0 0 0 0,0 9-8 0 0,8-36 11 0 0,38 0-1 0 0,246-4 17 0 0,-279 0-30 0 0,0-1 1 0 0,0 1-1 0 0,0 0 1 0 0,0-1-1 0 0,0 1 0 0 0,0-1 1 0 0,-1 0-1 0 0,1 0 0 0 0,0 0 1 0 0,-1 0-1 0 0,1 0 0 0 0,0 0 1 0 0,-1 0-1 0 0,1 0 0 0 0,-1 0 1 0 0,0-1-1 0 0,1 1 0 0 0,-1-1 1 0 0,0 1-1 0 0,0-1 1 0 0,0 1-1 0 0,0-1 0 0 0,0 0 1 0 0,0 1-1 0 0,0-1 0 0 0,-1 0 1 0 0,1 0-1 0 0,-1 0 0 0 0,1 0 1 0 0,-1 0-1 0 0,0 1 0 0 0,1-1 1 0 0,-1 0-1 0 0,0 0 1 0 0,0 0-1 0 0,-1-1 3 0 0,2-2 5 0 0,-1 0 1 0 0,-1 0-1 0 0,1 0 1 0 0,-1 0-1 0 0,1 0 1 0 0,-1 0-1 0 0,-1 0 1 0 0,1 0-1 0 0,-1 0 1 0 0,0 0-1 0 0,0 1 1 0 0,0-1-1 0 0,-3-2-5 0 0,-23-33 8 0 0,2 0 0 0 0,1-2 0 0 0,3 0 0 0 0,-1-6-8 0 0,21 44 0 0 0,0 0 1 0 0,0-1-1 0 0,1 0 0 0 0,-1 1 1 0 0,1-1-1 0 0,0 0 0 0 0,0 1 0 0 0,1-1 1 0 0,-1-1-1 0 0,1 4 21 0 0,0 2 11 0 0,0 0-32 0 0,0 2-143 0 0,-1-1 0 0 0,0 1 0 0 0,0 0 0 0 0,1-1 0 0 0,-1 1 0 0 0,1 0 0 0 0,0 0 0 0 0,-1 0 0 0 0,1-1 0 0 0,0 1 0 0 0,0 0 0 0 0,0 0 0 0 0,1 0 0 0 0,-1 0 0 0 0,0 1 143 0 0,1 2-1585 0 0,-1 25-5767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6:15:02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20970 0 0,'0'0'2321'0'0,"0"0"-993"0"0,0 0-431 0 0,0 0-33 0 0,-12 189-176 0 0,12-113-207 0 0,0 0-97 0 0,0 0-288 0 0,0-8 32 0 0,0-6-64 0 0,0-10-64 0 0,0-14 16 0 0,0-18-480 0 0,0-20-913 0 0,0 0-1296 0 0,0-20-3298 0 0,-11-28-8211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6:15:02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19753 0 0,'0'0'1806'0'0,"0"0"-173"0"0,0 0-657 0 0,0 0-218 0 0,44 1-214 0 0,48 4-189 0 0,1 3-355 0 0,-83-7 19 0 0,0 1 1 0 0,1 0-1 0 0,-1 0 0 0 0,0 1 1 0 0,-1 0-1 0 0,1 1 0 0 0,-1 0 1 0 0,1 0-1 0 0,-1 1 0 0 0,0 0 1 0 0,-1 1-1 0 0,1 0 0 0 0,-1 1 1 0 0,0-1-1 0 0,-1 1 0 0 0,3 4-19 0 0,-4-5 9 0 0,2 2 2 0 0,0 0 1 0 0,0 1 0 0 0,-1 0-1 0 0,0 1 1 0 0,-1-1 0 0 0,0 1-1 0 0,0 0 1 0 0,-1 1 0 0 0,-1 0-1 0 0,4 10-11 0 0,-4-5 28 0 0,-1 0 0 0 0,0 0-1 0 0,-1 0 1 0 0,-1 0-1 0 0,0 0 1 0 0,-2 0-1 0 0,-1 13-27 0 0,1-19 25 0 0,-2 0-1 0 0,1 0 1 0 0,-1 0-1 0 0,-1 0 1 0 0,1 0-1 0 0,-2 0 1 0 0,1-1-1 0 0,-1 0 1 0 0,-1 0-1 0 0,0 0 1 0 0,0-1-1 0 0,-1 0 1 0 0,0 0-1 0 0,-6 6-24 0 0,-13 10 164 0 0,-1-1 0 0 0,-1-2 0 0 0,-24 15-164 0 0,24-18 190 0 0,-1-1 0 0 0,0-2 0 0 0,-23 9-190 0 0,35-18 87 0 0,0 0 1 0 0,0-1-1 0 0,0-1 1 0 0,-1 0-1 0 0,1-1 1 0 0,-1-1-1 0 0,-11-1-87 0 0,29-1-3 0 0,0 0 0 0 0,0 0 0 0 0,-1 0 0 0 0,1 0 0 0 0,0 0 1 0 0,0 0-1 0 0,0 0 0 0 0,0 0 0 0 0,0 0 0 0 0,0 0 0 0 0,-1 0 0 0 0,1 0 0 0 0,0 0 0 0 0,0 0 0 0 0,0 0 0 0 0,0 0 1 0 0,0 0-1 0 0,0 0 0 0 0,0 0 0 0 0,0 0 0 0 0,-1 0 0 0 0,1-1 0 0 0,0 1 0 0 0,0 0 0 0 0,0 0 0 0 0,0 0 0 0 0,0 0 1 0 0,0 0-1 0 0,0 0 0 0 0,0 0 0 0 0,0 0 0 0 0,0-1 0 0 0,0 1 0 0 0,0 0 0 0 0,0 0 0 0 0,0 0 0 0 0,0 0 0 0 0,0 0 1 0 0,0 0-1 0 0,0-1 0 0 0,0 1 0 0 0,0 0 0 0 0,0 0 0 0 0,0 0 0 0 0,0 0 0 0 0,0 0 0 0 0,0 0 0 0 0,0 0 0 0 0,0-1 1 0 0,0 1-1 0 0,0 0 0 0 0,0 0 0 0 0,0 0 0 0 0,0 0 0 0 0,0 0 3 0 0,1-3-105 0 0,-1 0-1 0 0,1 0 1 0 0,0-1 0 0 0,0 2-1 0 0,0-1 1 0 0,0 0 0 0 0,0 0 0 0 0,1 0-1 0 0,-1 0 1 0 0,1 1 0 0 0,0-1-1 0 0,0 1 1 0 0,0-1 0 0 0,0 1 0 0 0,0 0-1 0 0,0 0 1 0 0,1 0 0 0 0,-1 0-1 0 0,1 0 1 0 0,-1 0 0 0 0,1 1-1 0 0,0-1 1 0 0,1 0 105 0 0,13-6-1563 0 0,0 1-1 0 0,0 0 1 0 0,12-3 1563 0 0,-26 10-233 0 0,59-16-6554 0 0,5 7-4893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6:15:03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1 582 17208 0 0,'0'0'2035'0'0,"0"0"524"0"0,0 0-718 0 0,0 0-750 0 0,4-28-355 0 0,-1 10-634 0 0,2-17 76 0 0,2 1-1 0 0,1-1 0 0 0,2 1 0 0 0,11-24-177 0 0,11-21 225 0 0,3 1 0 0 0,4 2 0 0 0,11-10-225 0 0,-50 85 22 0 0,1 0 1 0 0,0-1-1 0 0,0 1 0 0 0,0 0 0 0 0,0-1 0 0 0,0 1 0 0 0,0 0 1 0 0,0 0-1 0 0,0 0 0 0 0,0 0 0 0 0,0 0 0 0 0,1 0 0 0 0,-1 0 1 0 0,0 0-1 0 0,1 1 0 0 0,-1-1 0 0 0,1 0 0 0 0,-1 1 0 0 0,1-1 0 0 0,-1 1 1 0 0,1 0-1 0 0,-1-1 0 0 0,1 1-22 0 0,-1 1 28 0 0,0 0 0 0 0,0 0 0 0 0,0 1 0 0 0,-1-1 0 0 0,1 0 0 0 0,0 0 0 0 0,-1 1 0 0 0,1-1 0 0 0,-1 0 0 0 0,1 1 0 0 0,-1-1 0 0 0,1 0 0 0 0,-1 1 0 0 0,0-1 0 0 0,0 1 0 0 0,0-1 0 0 0,0 0 0 0 0,0 1 0 0 0,0-1 0 0 0,0 1 0 0 0,0 0-28 0 0,0 4 90 0 0,17 246 589 0 0,7 81-286 0 0,-18-290-279 0 0,-1-3-367 0 0,-4-17-2684 0 0,-1-34 1440 0 0,0 1-1 0 0,-1 0 1 0 0,-1 0-1 0 0,0-1 1 0 0,0 1-1 0 0,-1 0 1 0 0,-2-3 1497 0 0,-25-47-11832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6:15:03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0 138 19993 0 0,'0'0'1355'0'0,"0"0"65"0"0,0 0-182 0 0,0 0-267 0 0,34 9-392 0 0,114 25-329 0 0,-125-29-230 0 0,1-2 0 0 0,0-1-1 0 0,0-1 1 0 0,22-2-20 0 0,-6 0-1 0 0,-12 0-514 0 0,0-1 0 0 0,0-1 0 0 0,0-2 0 0 0,0-1 0 0 0,0-1 0 0 0,3-3 515 0 0,45-17-5139 0 0,34-20 5139 0 0,16-6-1504 0 0,-126 53 1727 0 0,1-1-1 0 0,-1 1 1 0 0,1 0-1 0 0,-1 0 0 0 0,1 0 1 0 0,-1 0-1 0 0,1 0 1 0 0,-1 0-1 0 0,1-1 1 0 0,-1 1-1 0 0,1 0 0 0 0,-1 1 1 0 0,1-1-1 0 0,-1 0 1 0 0,1 0-1 0 0,-1 0 0 0 0,1 0 1 0 0,-1 0-1 0 0,0 0 1 0 0,1 0-1 0 0,-1 1 1 0 0,1-1-1 0 0,-1 0 0 0 0,1 0 1 0 0,-1 1-223 0 0,6 11 2259 0 0,-6 27-1915 0 0,-1-25 489 0 0,0 97 631 0 0,3 128-589 0 0,4-213-600 0 0,-3-16-1533 0 0,-2 1-4594 0 0,-1-14-1002 0 0</inkml:trace>
  <inkml:trace contextRef="#ctx0" brushRef="#br0" timeOffset="1">551 42 17928 0 0,'0'0'1345'0'0,"0"0"960"0"0,0 0-256 0 0,0 0-400 0 0,214-34-321 0 0,-119 27-623 0 0,9 7-513 0 0,-1 0-80 0 0,0 0-80 0 0,-7 0-320 0 0,-16 0-1057 0 0,-19 0-3905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6:15:42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8 334 12454 0 0,'0'0'133'0'0,"0"0"0"0"0,0 0 1 0 0,0 0-1 0 0,0 0 0 0 0,0 1 1 0 0,0-1-1 0 0,0 0 0 0 0,0 0 1 0 0,0 0-1 0 0,0 0 0 0 0,-1 0 0 0 0,1 0 1 0 0,0 0-1 0 0,0 0 0 0 0,0 1 1 0 0,0-1-1 0 0,0 0 0 0 0,0 0 1 0 0,0 0-1 0 0,0 0 0 0 0,0 0 1 0 0,0 0-1 0 0,0 0 0 0 0,-1 0 1 0 0,1 0-1 0 0,0 0 0 0 0,0 0 0 0 0,0 0 1 0 0,0 0-1 0 0,0 0 0 0 0,0 0 1 0 0,0 1-1 0 0,-1-1 0 0 0,1 0 1 0 0,0 0-1 0 0,0 0 0 0 0,0 0 1 0 0,0 0-1 0 0,0 0 0 0 0,0-1 1 0 0,0 1-1 0 0,-1 0 0 0 0,1 0 1 0 0,0 0-1 0 0,0 0 0 0 0,0 0 0 0 0,0 0 1 0 0,0 0-1 0 0,0 0 0 0 0,0 0 1 0 0,0 0-1 0 0,0 0 0 0 0,-1 0 1 0 0,1 0-1 0 0,0 0 0 0 0,0 0 1 0 0,0-1-1 0 0,0 1 0 0 0,0 0 1 0 0,0 0-1 0 0,0 0 0 0 0,0 0-133 0 0,-3 20 2491 0 0,3 40-3652 0 0,0-44 2056 0 0,0 19-740 0 0,0 90 142 0 0,0-44-234 0 0,0-80-63 0 0,1 0 0 0 0,-1 1 0 0 0,0-1 1 0 0,0 0-1 0 0,1 0 0 0 0,-1 0 0 0 0,1 0 0 0 0,-1 0 0 0 0,1 0 1 0 0,0 0-1 0 0,-1 0 0 0 0,1 0 0 0 0,0 0 0 0 0,-1-1 1 0 0,1 1-1 0 0,0 0 0 0 0,0 0 0 0 0,0-1 0 0 0,0 1 1 0 0,0 0-1 0 0,0-1 0 0 0,0 1 0 0 0,0-1 0 0 0,0 1 1 0 0,0-1-1 0 0,0 0 0 0 0,0 1 0 0 0,0-1 0 0 0,0 0 0 0 0,0 0 1 0 0,1 0-1 0 0,-1 0 0 0 0,0 0 0 0 0,47 1 285 0 0,-35-2-125 0 0,60 0 1104 0 0,47-8-1264 0 0,-17 3 540 0 0,55 7-146 0 0,-49 0-149 0 0,704-8 729 0 0,-578 4-776 0 0,68-2 311 0 0,11-15-509 0 0,-170 6 140 0 0,299-26 393 0 0,-146 30-507 0 0,460-1 84 0 0,-593 7-49 0 0,388-23 75 0 0,13-1-59 0 0,-281 17 89 0 0,222-39-166 0 0,91-2 139 0 0,-221 25-89 0 0,133 3-114 0 0,-74 6 67 0 0,-156-18 79 0 0,6 0 1 0 0,455 24 56 0 0,-470 14-102 0 0,-261-2-46 0 0,0 1 22 0 0,0-1 0 0 0,1 0 0 0 0,-1-1 0 0 0,0 1 1 0 0,0-2-1 0 0,0 0 0 0 0,3 0-13 0 0,-4-1 36 0 0,1 0 1 0 0,-1 1-1 0 0,1 0 1 0 0,0 1-1 0 0,-1-1 0 0 0,1 2 1 0 0,7 0-37 0 0,-3-1 22 0 0,161-6 264 0 0,68 11-286 0 0,-130 5 24 0 0,31 10-24 0 0,-20-3 115 0 0,-36-5-89 0 0,235 22 22 0 0,-111-18-97 0 0,408 19-72 0 0,54-13 155 0 0,-497-13-21 0 0,63 15-13 0 0,175 37-5 0 0,239 13 106 0 0,3-37 13 0 0,-267-17-75 0 0,426-8-240 0 0,140 9 175 0 0,-81 11 117 0 0,652-31 58 0 0,-1525 0-148 0 0,-1 1 0 0 0,1-1-1 0 0,-1 0 1 0 0,1 0 0 0 0,-1 0-1 0 0,1 0 1 0 0,0 0 0 0 0,-1 0 0 0 0,1 0-1 0 0,-1 0 1 0 0,1 0 0 0 0,-1 0 0 0 0,1 0-1 0 0,-1 0 1 0 0,1 0 0 0 0,-1 0-1 0 0,1 0 1 0 0,-1 0 0 0 0,1-1 0 0 0,-1 1-1 0 0,1 0 1 0 0,-1 0 0 0 0,1-1 0 0 0,-1 1-1 0 0,1 0 1 0 0,-1-1 0 0 0,1 1-1 0 0,-1 0 1 0 0,0-1 0 0 0,1 1 0 0 0,-1-1-1 0 0,0 1 0 0 0,-14-11 36 0 0,-32-8-2 0 0,17 10-19 0 0,-1 2 0 0 0,1 2 0 0 0,-7-1-15 0 0,-49-8 41 0 0,78 12-40 0 0,-1 0 1 0 0,0 0-1 0 0,1-1 0 0 0,-1 0 1 0 0,1 0-1 0 0,-5-3-1 0 0,9 4-1 0 0,0 0 0 0 0,0 0 0 0 0,1 0 0 0 0,-1-1 0 0 0,1 1 0 0 0,-1-1 0 0 0,1 0 0 0 0,0 1 0 0 0,0-1 0 0 0,1 0 0 0 0,-1 0 0 0 0,0 0 0 0 0,1 0 0 0 0,0 0 0 0 0,0-1 0 0 0,-1-1 1 0 0,-7-26 24 0 0,3 12-24 0 0,1 0 1 0 0,0-1-1 0 0,2 1 1 0 0,0-1 0 0 0,0-18-1 0 0,3 13 16 0 0,0-7 13 0 0,1 0 0 0 0,2-5-29 0 0,-2 26-2 0 0,1 0-1 0 0,1 0 0 0 0,0 0 1 0 0,0 1-1 0 0,1-1 0 0 0,0 1 1 0 0,1 0-1 0 0,1-2 3 0 0,0 2-9 0 0,10-18-25 0 0,1 0 1 0 0,1 2-1 0 0,11-12 34 0 0,-26 67 155 0 0,-2 1 0 0 0,-1 28-155 0 0,-8-4 87 0 0,-1-1 0 0 0,-3-1 0 0 0,-4 8-87 0 0,-6 29 46 0 0,-1 10-105 0 0,4 0 0 0 0,4 1 1 0 0,5 1-1 0 0,4 32 59 0 0,6-40-3319 0 0,0-84-368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3:05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56 11477 0 0,'0'0'1473'0'0,"0"0"48"0"0,0 0-150 0 0,0 2-411 0 0,-1 4-649 0 0,1 0 0 0 0,-1 0 0 0 0,0-1 0 0 0,0 1-1 0 0,-1-1 1 0 0,0 1 0 0 0,0-1 0 0 0,0 0-1 0 0,-1 1 1 0 0,0-1-311 0 0,-35 54 1442 0 0,13-22-933 0 0,-6 12-92 0 0,2 2 1 0 0,3 1-1 0 0,2 1 1 0 0,-3 16-418 0 0,25-63 41 0 0,0-1 0 0 0,1 1 0 0 0,0-1 0 0 0,0 1 1 0 0,0 0-1 0 0,1 0 0 0 0,0 3-41 0 0,1-9 12 0 0,-1 1 0 0 0,1-1 0 0 0,-1 1 0 0 0,1-1 0 0 0,-1 1 0 0 0,1-1 0 0 0,-1 1 0 0 0,1-1 0 0 0,0 1 0 0 0,-1-1 0 0 0,1 0 0 0 0,0 1 0 0 0,-1-1 0 0 0,1 0 0 0 0,0 0 0 0 0,-1 0 0 0 0,1 0 0 0 0,0 1 0 0 0,0-1 0 0 0,-1 0 0 0 0,1 0 0 0 0,0 0 0 0 0,0 0 0 0 0,0-1-12 0 0,25 2 81 0 0,-22-1-55 0 0,99-2 274 0 0,-28 0 73 0 0,-1 3 0 0 0,29 6-373 0 0,-71-2 93 0 0,1 2 0 0 0,5 3-93 0 0,52 11 91 0 0,-89-21-82 0 0,0 1-1 0 0,-1-1 1 0 0,1 0-1 0 0,0 0 1 0 0,-1 0-1 0 0,1 0 1 0 0,0 0-1 0 0,0 0 1 0 0,-1-1-1 0 0,1 1 1 0 0,0 0 0 0 0,-1 0-1 0 0,1 0 1 0 0,0-1-1 0 0,-1 1 1 0 0,1 0-1 0 0,0-1 1 0 0,-1 1-1 0 0,1 0 1 0 0,-1-1-1 0 0,1 1 1 0 0,-1-1-1 0 0,1 1 1 0 0,-1-1 0 0 0,1 1-1 0 0,-1-1 1 0 0,1 1-1 0 0,-1-1 1 0 0,0 0-1 0 0,1 1 1 0 0,-1-1-1 0 0,1 0-8 0 0,-1-2 29 0 0,1 0-1 0 0,0 1 1 0 0,-1-1-1 0 0,0 0 0 0 0,1 0 1 0 0,-1 0-1 0 0,0 0 1 0 0,-1 1-1 0 0,1-4-28 0 0,-2-3 70 0 0,1 0 1 0 0,-2-1-1 0 0,1 1 0 0 0,-1 0 0 0 0,-4-8-70 0 0,-17-24 215 0 0,-1 0-1 0 0,-14-14-214 0 0,-17-27 156 0 0,-33-48-69 0 0,25 48 141 0 0,58 74-193 0 0,0 1 1 0 0,-1 1 0 0 0,0-1-1 0 0,0 1 1 0 0,-1 0 0 0 0,1 1-1 0 0,-1 0 1 0 0,-1 0-36 0 0,9 4-40 0 0,0 1 0 0 0,0 0 0 0 0,-1 0 0 0 0,1 0 0 0 0,0 0 0 0 0,0 0-1 0 0,0 0 1 0 0,0 0 0 0 0,-1 0 0 0 0,1 0 0 0 0,0 0 0 0 0,0 0 0 0 0,0 0 0 0 0,-1 0 0 0 0,1 0 0 0 0,0 0 0 0 0,0 0 0 0 0,0 0 0 0 0,-1 0 0 0 0,1 0 0 0 0,0 0-1 0 0,0 0 1 0 0,0 0 0 0 0,-1 0 0 0 0,1 0 0 0 0,0 0 0 0 0,0 1 0 0 0,0-1 0 0 0,0 0 0 0 0,0 0 0 0 0,-1 0 0 0 0,1 0 0 0 0,0 0 0 0 0,0 0 0 0 0,0 1-1 0 0,0-1 1 0 0,0 0 0 0 0,0 0 0 0 0,-1 0 0 0 0,1 0 0 0 0,0 1 0 0 0,0-1 0 0 0,0 0 0 0 0,0 0 0 0 0,0 0 0 0 0,0 1 0 0 0,0-1 0 0 0,0 0 0 0 0,0 0 0 0 0,0 0-1 0 0,0 1 1 0 0,0-1 0 0 0,0 0 0 0 0,0 0 0 0 0,0 0 0 0 0,0 1 0 0 0,0-1 0 0 0,0 0 0 0 0,0 0 0 0 0,0 0 0 0 0,1 0 0 0 0,-1 1 0 0 0,0-1 0 0 0,0 0-1 0 0,0 0 1 0 0,0 0 40 0 0,6 19-2178 0 0,-3-12 817 0 0,2 25-5602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3:07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24 13318 0 0,'0'0'1929'0'0,"-3"0"-64"0"0,1 1-1748 0 0,0 0 0 0 0,0-1 0 0 0,0 1 0 0 0,1 0 0 0 0,-1 0 0 0 0,0 0 0 0 0,0 0 0 0 0,1 0 1 0 0,-1 1-1 0 0,0-1 0 0 0,1 0 0 0 0,-1 1 0 0 0,1-1 0 0 0,0 1 0 0 0,0 0 0 0 0,-1-1 0 0 0,1 1 0 0 0,0 0 0 0 0,0 2-117 0 0,-26 47 825 0 0,18-32-337 0 0,-32 60 883 0 0,-4-1-1 0 0,-3-3 1 0 0,-15 14-1371 0 0,62-88 35 0 0,0 0 1 0 0,0 1 0 0 0,0-1-1 0 0,0 1 1 0 0,0-1-1 0 0,0 0 1 0 0,0 1 0 0 0,1-1-1 0 0,-1 1 1 0 0,1 0 0 0 0,-1-1-1 0 0,1 1 1 0 0,0-1-1 0 0,-1 1 1 0 0,1 0 0 0 0,0 1-36 0 0,0-2 9 0 0,0 0 0 0 0,1 0 1 0 0,-1 0-1 0 0,0-1 0 0 0,1 1 0 0 0,-1 0 1 0 0,1 0-1 0 0,-1 0 0 0 0,1 0 0 0 0,-1-1 1 0 0,1 1-1 0 0,0 0 0 0 0,-1-1 1 0 0,1 1-1 0 0,0 0 0 0 0,0-1 0 0 0,-1 1 1 0 0,1-1-1 0 0,0 1 0 0 0,0-1 1 0 0,0 1-10 0 0,7 1-5 0 0,-1 1 1 0 0,1-1 0 0 0,-1 0-1 0 0,1-1 1 0 0,0 0 0 0 0,4 0 4 0 0,8 1 82 0 0,103 23 38 0 0,-2 4 0 0 0,49 22-120 0 0,-169-50 0 0 0,16 5-9 0 0,0-1 0 0 0,0 0 0 0 0,0-1 1 0 0,1-1-1 0 0,-1-1 0 0 0,7 0 9 0 0,-24-2-2 0 0,1-1 0 0 0,-1 0-1 0 0,1 0 1 0 0,-1 1 0 0 0,1-1-1 0 0,-1 0 1 0 0,1 0 0 0 0,-1 0-1 0 0,0 0 1 0 0,1 0 0 0 0,-1 0-1 0 0,0 0 1 0 0,0 1 0 0 0,0-1 0 0 0,0 0-1 0 0,0 0 1 0 0,0 0 0 0 0,0 0-1 0 0,0 0 1 0 0,0 0 0 0 0,0 0-1 0 0,0 0 1 0 0,-1 0 2 0 0,1-3 13 0 0,0-25 93 0 0,1-4 100 0 0,-2 0 1 0 0,-2-1-207 0 0,2 23 61 0 0,-1 0 1 0 0,-1 0 0 0 0,1 0-1 0 0,-2 0 1 0 0,1 1-1 0 0,-2-1 1 0 0,-4-9-62 0 0,-10-10 148 0 0,0 0 0 0 0,-2 1-1 0 0,-23-25-147 0 0,-78-71 360 0 0,94 97-224 0 0,-1-6-70 0 0,-3-19-1 0 0,43 82-2740 0 0,-1 2 748 0 0,5 37-3884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25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13334 0 0,'0'0'1438'0'0,"4"1"1674"0"0,3 8-1902 0 0,-5-1-714 0 0,0 0 0 0 0,0 1 0 0 0,1-1 0 0 0,0-1 0 0 0,0 1 0 0 0,1 0 0 0 0,0-1 0 0 0,0 1 1 0 0,1-1-1 0 0,4 4-496 0 0,-4-5 139 0 0,0-1 1 0 0,0 1 0 0 0,1-1 0 0 0,0 0-1 0 0,0-1 1 0 0,1 0 0 0 0,-1 0 0 0 0,1 0 0 0 0,0 0-1 0 0,0-1 1 0 0,0-1 0 0 0,1 1 0 0 0,-1-1-1 0 0,0 0 1 0 0,1-1 0 0 0,0 1 0 0 0,4-1-140 0 0,91 2 891 0 0,-103-3-726 0 0,0 0-42 0 0,0 0-19 0 0,0 0-5 0 0,7 39-6462 0 0,-6-9-2297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28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20185 0 0,'0'0'1777'0'0,"0"0"-112"0"0,0 0-945 0 0,0 0-448 0 0,0 0-240 0 0,-8 0-160 0 0,12 0-352 0 0,12 0-641 0 0,3 10-1472 0 0,0 15-3922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28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0 255 16760 0 0,'0'0'1552'0'0,"0"0"-196"0"0,0 0-572 0 0,14-19-218 0 0,2-5-393 0 0,0 1 15 0 0,1 1 1 0 0,0 0 0 0 0,2 1 0 0 0,5-3-189 0 0,-10 10 173 0 0,2-3-36 0 0,0 2 0 0 0,14-10-137 0 0,-26 22 13 0 0,0 0 0 0 0,1 0-1 0 0,0 0 1 0 0,0 0 0 0 0,0 1 0 0 0,0 0 0 0 0,0 0 0 0 0,0 0-1 0 0,1 0 1 0 0,-1 1 0 0 0,0 0 0 0 0,1 0 0 0 0,2 0-13 0 0,-7 1 22 0 0,0 1 0 0 0,0-1 1 0 0,0 0-1 0 0,0 0 0 0 0,0 0 1 0 0,0 0-1 0 0,0 1 0 0 0,0-1 1 0 0,0 1-1 0 0,0-1 0 0 0,0 1 1 0 0,0-1-1 0 0,-1 1 0 0 0,1-1 1 0 0,0 1-1 0 0,0 0 0 0 0,0-1 1 0 0,-1 1-1 0 0,1 0 0 0 0,0 0 0 0 0,-1-1 1 0 0,1 1-1 0 0,0 0 0 0 0,-1 0 1 0 0,0 0-1 0 0,1 0 0 0 0,-1 0 1 0 0,1 0-1 0 0,-1 0 0 0 0,0 0 1 0 0,0 0-1 0 0,1 0 0 0 0,-1 0 1 0 0,0 1-23 0 0,0 42 318 0 0,-1-25-195 0 0,1-9-87 0 0,0 58 322 0 0,-2 0 1 0 0,-12 64-359 0 0,12-123 43 0 0,-1 15 517 0 0,3-24-556 0 0,1 1 1 0 0,-1 0-1 0 0,0-1 0 0 0,0 1 1 0 0,0-1-1 0 0,0 1 1 0 0,0-1-1 0 0,1 1 0 0 0,-1-1 1 0 0,0 1-1 0 0,0-1 0 0 0,1 1 1 0 0,-1-1-1 0 0,0 0 1 0 0,1 1-1 0 0,-1-1 0 0 0,0 1 1 0 0,1-1-1 0 0,-1 0 1 0 0,1 1-1 0 0,-1-1 0 0 0,1 0 1 0 0,-1 1-1 0 0,1-1 1 0 0,-1 0-1 0 0,1 0 0 0 0,-1 0 1 0 0,1 1-1 0 0,-1-1 0 0 0,1 0 1 0 0,-1 0-1 0 0,1 0 1 0 0,-1 0-1 0 0,1 0 0 0 0,0 0 1 0 0,-1 0-1 0 0,1 0-4 0 0,35-1-399 0 0,20-1-1990 0 0,-21 7-3784 0 0,-15 3-1596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29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66 8996 0 0,'0'0'1299'0'0,"0"0"6"0"0,0 0-243 0 0,-4 21 4255 0 0,4-20-5193 0 0,-1-1-1 0 0,1 0 1 0 0,0 1-1 0 0,-1-1 1 0 0,1 0 0 0 0,-1 0-1 0 0,1 1 1 0 0,0-1-1 0 0,0 1 1 0 0,-1-1 0 0 0,1 0-1 0 0,0 1 1 0 0,0-1 0 0 0,-1 1-1 0 0,1-1 1 0 0,0 0-1 0 0,0 1 1 0 0,0-1 0 0 0,0 1-1 0 0,0-1 1 0 0,0 1-1 0 0,-1-1 1 0 0,1 1 0 0 0,0-1-1 0 0,0 1 1 0 0,1-1 0 0 0,-1 0-1 0 0,0 1 1 0 0,0-1-1 0 0,0 1 1 0 0,0-1 0 0 0,0 1-1 0 0,0-1 1 0 0,1 1-1 0 0,-1-1 1 0 0,0 1-124 0 0,18-3 827 0 0,25-16-915 0 0,-22 9 216 0 0,0 1 1 0 0,14-4-129 0 0,25-10 44 0 0,-59 22-89 0 0,-1-1 0 0 0,1 1 0 0 0,0 0 0 0 0,-1 0 0 0 0,1-1 0 0 0,0 1-1 0 0,-1-1 1 0 0,1 1 0 0 0,0 0 0 0 0,-1-1 0 0 0,1 0 0 0 0,-1 1-1 0 0,1-1 1 0 0,-1 1 0 0 0,1-1 0 0 0,-1 1 0 0 0,1-1 0 0 0,-1 0 0 0 0,1 0 45 0 0,0-10-3526 0 0,-1 1-785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8:17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12918 0 0,'0'0'1473'0'0,"0"13"1200"0"0,3 34-1590 0 0,2 0-1 0 0,2-1 1 0 0,2 0 0 0 0,11 32-1083 0 0,8 38 1626 0 0,-5-15-828 0 0,3-2 0 0 0,20 43-798 0 0,-45-140 7 0 0,0 0 1 0 0,0 1 0 0 0,0-1-1 0 0,1 1 1 0 0,-1-1-1 0 0,1 0 1 0 0,-1 0 0 0 0,1 0-1 0 0,0 0 1 0 0,-1 0 0 0 0,2 0-8 0 0,-3-2 1 0 0,1 1 1 0 0,0 0-1 0 0,0-1 1 0 0,0 0-1 0 0,0 1 1 0 0,0-1 0 0 0,0 1-1 0 0,0-1 1 0 0,-1 0-1 0 0,1 0 1 0 0,0 0-1 0 0,0 1 1 0 0,0-1-1 0 0,0 0 1 0 0,0 0-1 0 0,0 0 1 0 0,0 0-1 0 0,0-1 1 0 0,0 1 0 0 0,0 0-1 0 0,0 0 1 0 0,0-1-1 0 0,0 1 1 0 0,0 0-1 0 0,0-1 1 0 0,0 1-1 0 0,-1-1 1 0 0,1 1-1 0 0,0-1 1 0 0,0 1-1 0 0,0-1 1 0 0,0 0-2 0 0,4-5 63 0 0,0 1 0 0 0,-1-1 0 0 0,0 0 0 0 0,0 0 0 0 0,0 0 0 0 0,0 0 0 0 0,0-5-63 0 0,9-13 199 0 0,30-50 66 0 0,3 2 0 0 0,4 3 0 0 0,2 1 0 0 0,3 3 0 0 0,3 2 0 0 0,26-19-265 0 0,219-176 139 0 0,-327 294-10554 0 0,12-21-1375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33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 15975 0 0,'54'-21'2890'0'0,"28"-2"-256"0"0,-38 16-1756 0 0,1 2 1 0 0,0 1-1 0 0,32 3-878 0 0,-42 1-269 0 0,34 0-1062 0 0,-24 0-8226 0 0,-41 0 1238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33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17496 0 0,'0'0'1713'0'0,"0"0"368"0"0,0 0-561 0 0,0 0-647 0 0,4-4-318 0 0,1 0-445 0 0,0 1 0 0 0,0 0-1 0 0,0 0 1 0 0,1 0 0 0 0,-1 0 0 0 0,1 1 0 0 0,0 0 0 0 0,-1 0 0 0 0,1 0 0 0 0,6 0-110 0 0,70-7 412 0 0,-42 5-307 0 0,84-2 3 0 0,-82 5-621 0 0,0-1-1 0 0,0-2 1 0 0,35-9 513 0 0,-73 12-721 0 0,13-3 210 0 0,-10-2-7680 0 0,-7 6 699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34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 15879 0 0,'0'0'2385'0'0,"0"0"-32"0"0,0 0-1088 0 0,0 0-337 0 0,0 0-31 0 0,27 0-209 0 0,0 0-384 0 0,3-3-112 0 0,1 0-128 0 0,0-1 0 0 0,-1-3-128 0 0,5 4-224 0 0,-12-4-736 0 0,-1 3-1265 0 0,-10 4-2241 0 0,-8 0-4226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34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18873 0 0,'-30'42'2033'0'0,"30"-39"-129"0"0,0 4-1135 0 0,7-4 31 0 0,28 1-128 0 0,14 3-255 0 0,5-7-161 0 0,3 0-192 0 0,12 0 48 0 0,4 0-128 0 0,7 0-112 0 0,4 0-272 0 0,0 0-1473 0 0,-7 0-3025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2:11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 7075 0 0,'0'0'117'0'0,"0"-1"-1"0"0,0 1 0 0 0,0 0 1 0 0,0 0-1 0 0,0 0 1 0 0,0 0-1 0 0,-1 0 1 0 0,1 0-1 0 0,0 0 0 0 0,0 0 1 0 0,0 0-1 0 0,0 0 1 0 0,0 0-1 0 0,0-1 0 0 0,0 1 1 0 0,-1 0-1 0 0,1 0 1 0 0,0 0-1 0 0,0 0 1 0 0,0 0-1 0 0,0 0 0 0 0,0 0 1 0 0,-1 0-1 0 0,1 0 1 0 0,0 0-1 0 0,0 0 0 0 0,0 0 1 0 0,0 0-1 0 0,0 0 1 0 0,0 0-1 0 0,-1 0 1 0 0,1 1-1 0 0,0-1 0 0 0,0 0 1 0 0,0 0-1 0 0,0 0 1 0 0,0 0-1 0 0,0 0 0 0 0,0 0 1 0 0,-1 0-1 0 0,1 0 1 0 0,0 0-1 0 0,0 0 1 0 0,0 1-1 0 0,0-1 0 0 0,0 0 1 0 0,0 0-1 0 0,0 0 1 0 0,0 0-1 0 0,0 0-116 0 0,-3 12 1931 0 0,3 23-2569 0 0,0-22 1389 0 0,5 89 1193 0 0,9 51-1944 0 0,2 16 508 0 0,4 625 1729 0 0,-2-46-987 0 0,-14-683-1158 0 0,49 629 654 0 0,-36-555-686 0 0,27 278 2 0 0,-43-342-43 0 0,-1-75-158 0 0,0 0 94 0 0,0 0-16 0 0,0 0-193 0 0,0 0-95 0 0,0 0-4 0 0,0 0 103 0 0,0 0-204 0 0,0 0-178 0 0,0-3-508 0 0,0 3 1069 0 0,-1-1-1 0 0,1 1 1 0 0,0 0 0 0 0,0 0 0 0 0,0-1 0 0 0,0 1-1 0 0,0 0 1 0 0,0-1 0 0 0,0 1 0 0 0,0 0 0 0 0,0 0 0 0 0,0-1-1 0 0,0 1 1 0 0,0 0 0 0 0,0-1 0 0 0,0 1 0 0 0,0 0-1 0 0,0-1 1 0 0,0 1 0 0 0,0 0 0 0 0,0 0 0 0 0,0-1-1 0 0,0 1 1 0 0,1 0 0 0 0,-1 0 0 0 0,0-1 0 0 0,0 1 0 0 0,0 0-1 0 0,1 0 1 0 0,-1-1 0 0 0,0 1 0 0 0,0 0 0 0 0,0 0-1 0 0,1 0 1 0 0,-1-1 0 0 0,0 1 0 0 0,0 0 0 0 0,1 0 0 0 0,-1 0-1 0 0,0 0 1 0 0,1 0 0 0 0,-1 0 71 0 0,14-1-14 0 0,0-1-1 0 0,0 0 1 0 0,9-3 14 0 0,13-2 344 0 0,48-2 946 0 0,1 4 0 0 0,-1 4 0 0 0,3 3-1290 0 0,33 0 660 0 0,22 4 1522 0 0,87 17-2182 0 0,-16-2 881 0 0,637-2-287 0 0,-644-19-563 0 0,255-15-60 0 0,-40-1 39 0 0,-292 15-28 0 0,396 4 79 0 0,-445 2-51 0 0,0 4 1 0 0,-1 3 0 0 0,0 4-1 0 0,72 25-10 0 0,-134-35-17 0 0,0-1 0 0 0,1-1 0 0 0,-1 0 0 0 0,1-2 0 0 0,0 1 0 0 0,0-2 0 0 0,0-1 0 0 0,10-1 17 0 0,-25 1-37 0 0,-1-1 0 0 0,1 1 0 0 0,-1-1-1 0 0,0 0 1 0 0,1 0 0 0 0,-1 0 0 0 0,0 0 0 0 0,0 0 0 0 0,0-1-1 0 0,0 1 1 0 0,0-1 0 0 0,0 1 0 0 0,0-1 0 0 0,0 0 0 0 0,0 0-1 0 0,-1 1 1 0 0,1-2 37 0 0,4-14-2652 0 0,-9 14-1753 0 0,-13 2-4807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2:13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10101 0 0,'0'0'1587'0'0,"0"0"294"0"0,-14 0 2318 0 0,22 1-4005 0 0,0 0 0 0 0,0 0 0 0 0,-1 1 1 0 0,1 0-1 0 0,0 1 0 0 0,-1 0 0 0 0,0 0 0 0 0,1 1-194 0 0,20 7 453 0 0,26 6 137 0 0,1-2 0 0 0,0-2 0 0 0,37 2-590 0 0,174 12 340 0 0,-198-22-142 0 0,791 35 1376 0 0,6-37-1233 0 0,-511-4-260 0 0,458-23-39 0 0,151-4-439 0 0,-947 28 324 0 0,37 2-141 0 0,-49-1 210 0 0,-1 0-1 0 0,0-1 1 0 0,0 1-1 0 0,1 0 1 0 0,-1 0-1 0 0,0 1 1 0 0,0-1-1 0 0,0 1 1 0 0,0-1-1 0 0,-1 1 1 0 0,1 0-1 0 0,0 0 1 0 0,-1 0-1 0 0,1 1 5 0 0,-2-2 22 0 0,0 0-1 0 0,0 0 0 0 0,-1 1 1 0 0,1-1-1 0 0,0 0 0 0 0,0 1 1 0 0,-1-1-1 0 0,1 1 0 0 0,-1-1 1 0 0,1 0-1 0 0,-1 1 0 0 0,1-1 1 0 0,-1 1-1 0 0,0 0 0 0 0,0-1 1 0 0,0 1-1 0 0,0-1 0 0 0,0 1 1 0 0,0 0-22 0 0,0 3 133 0 0,0-4-53 0 0,0-1-29 0 0,0 0-88 0 0,-16 0-230 0 0,14 0 260 0 0,0 0-1 0 0,0 0 1 0 0,0 1 0 0 0,0-1-1 0 0,0 1 1 0 0,0 0 0 0 0,0-1-1 0 0,0 1 1 0 0,0 0 0 0 0,0 0-1 0 0,0 0 1 0 0,0 0 0 0 0,0 1-1 0 0,1-1 1 0 0,-1 0 0 0 0,1 1-1 0 0,-1-1 1 0 0,1 1 0 0 0,-1 0-1 0 0,1-1 1 0 0,0 1 0 0 0,0 0-1 0 0,0 0 1 0 0,0 0 0 0 0,0 0-1 0 0,0 0 1 0 0,0 0 0 0 0,1 0 0 0 0,-1 0-1 0 0,1 0 1 0 0,-1 0 0 0 0,1 0-1 0 0,0 1 8 0 0,-2 12-31 0 0,0 0 0 0 0,2 0 0 0 0,0 0 0 0 0,1 10 31 0 0,0-2-58 0 0,0-14 42 0 0,0 0 0 0 0,1 1 1 0 0,0-1-1 0 0,1 0 0 0 0,0 0 1 0 0,0-1-1 0 0,1 1 0 0 0,0 0 1 0 0,0-1-1 0 0,1 0 0 0 0,4 5 16 0 0,19 37 50 0 0,-13-10 45 0 0,-1 1 1 0 0,-2 0 0 0 0,-2 1-1 0 0,2 27-95 0 0,-4-27 74 0 0,20 104 111 0 0,49 230-50 0 0,-48-232 133 0 0,-5 1-1 0 0,-4 46-267 0 0,-2 297 706 0 0,-18 1121 1052 0 0,3-1536-1767 0 0,2-1-1 0 0,7 18 10 0 0,-9-77-776 0 0,0-23-1937 0 0,-4-22-3405 0 0,-9 18 76 0 0,-5 4-3864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2:13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90 12070 0 0,'0'0'1296'0'0,"0"0"577"0"0,0 0-352 0 0,0 0-385 0 0,12 0 49 0 0,26 0 303 0 0,23 0-383 0 0,12 0-177 0 0,11 0-31 0 0,8-14-385 0 0,11-10-160 0 0,-7 3-208 0 0,3 4-112 0 0,-11 7-128 0 0,-12 6-432 0 0,-18 4-1217 0 0,-20 0-3393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27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8 200 2497 0 0,'0'0'1158'0'0,"0"0"1003"0"0,0 0-5 0 0,0 0-444 0 0,0 0-119 0 0,0 0 77 0 0,0 0-258 0 0,0 0-263 0 0,0 0-287 0 0,0 0 19 0 0,0 0 188 0 0,0 0 36 0 0,0 0-158 0 0,0 0-93 0 0,0 0-163 0 0,-3-16 811 0 0,0-3-1210 0 0,2 0 1 0 0,0 0-1 0 0,2 0-292 0 0,-1 14 22 0 0,0 0-1 0 0,0 1 0 0 0,1-1 1 0 0,0 1-1 0 0,0-1 1 0 0,0 1-1 0 0,0 0 0 0 0,1-1 1 0 0,-1 1-1 0 0,1 0 0 0 0,0 0 1 0 0,1 0-1 0 0,-1 0 0 0 0,1 0 1 0 0,0 0-22 0 0,1 0 8 0 0,0 0 1 0 0,0 1-1 0 0,0-1 1 0 0,1 1-1 0 0,-1 0 1 0 0,1 1-1 0 0,-1-1 1 0 0,1 1-1 0 0,0 0 1 0 0,0 0-1 0 0,0 0 1 0 0,0 1-1 0 0,0 0 1 0 0,1 0-1 0 0,-1 0 1 0 0,0 1-1 0 0,1-1 1 0 0,-1 1-1 0 0,0 0 1 0 0,1 1-1 0 0,1 0-8 0 0,-5 0 15 0 0,-1-1 0 0 0,1 1 0 0 0,-1 0 0 0 0,0 0-1 0 0,1 0 1 0 0,-1 0 0 0 0,0 0 0 0 0,0 0 0 0 0,0 0-1 0 0,0 0 1 0 0,0 1 0 0 0,0-1 0 0 0,0 0 0 0 0,0 1-1 0 0,0-1 1 0 0,-1 1 0 0 0,1-1 0 0 0,0 1 0 0 0,-1-1-1 0 0,1 1 1 0 0,-1-1 0 0 0,0 1 0 0 0,0 0-15 0 0,5 41 306 0 0,-5-35-230 0 0,2 31 112 0 0,-1-1 1 0 0,-2 1-1 0 0,-2 0 0 0 0,-2-1 0 0 0,-1 0 0 0 0,-4 8-188 0 0,7-33 15 0 0,0 1-1 0 0,1-1 1 0 0,1 1 0 0 0,0-1-1 0 0,1 1 1 0 0,0-1 0 0 0,1 1-1 0 0,1 7-14 0 0,0-17-1 0 0,-1-1 0 0 0,1 1 0 0 0,0 0 0 0 0,0 0 0 0 0,0-1 0 0 0,0 0 0 0 0,0 1 0 0 0,1-1 0 0 0,0 0 0 0 0,-1 0 0 0 0,1 0 0 0 0,1 0 0 0 0,-1-1 0 0 0,0 1 0 0 0,0-1 0 0 0,1 0 0 0 0,0 0 0 0 0,-1 0 1 0 0,1-1-1 0 0,2 2 1 0 0,8 2-70 0 0,0 1 0 0 0,0-2 0 0 0,1 0 1 0 0,0-1-1 0 0,1 0 70 0 0,-3-2-601 0 0,17 4-918 0 0,-29-4 1088 0 0,0-1 0 0 0,0 0 0 0 0,0 1 0 0 0,0-1 0 0 0,0 1 1 0 0,0-1-1 0 0,0 1 0 0 0,0 0 0 0 0,0-1 0 0 0,0 1 0 0 0,-1 0 0 0 0,1 0 0 0 0,0 0 0 0 0,0-1 0 0 0,-1 1 1 0 0,1 0-1 0 0,0 0 0 0 0,-1 0 0 0 0,1 0 0 0 0,-1 0 0 0 0,1 0 0 0 0,-1 1 431 0 0,4 15-13980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27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21962 0 0,'0'0'1969'0'0,"0"0"-544"0"0,0 0-785 0 0,0 0-336 0 0,0 0-160 0 0,-7 0-112 0 0,7 0-16 0 0,0 10-384 0 0,0 18-1073 0 0,11 6-1296 0 0,8 24-5251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35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18184 0 0,'0'0'1233'0'0,"0"0"640"0"0,0 0-401 0 0,0 0-767 0 0,161 80-177 0 0,-100-70-160 0 0,4-3 208 0 0,0 0-464 0 0,-4-1 1 0 0,-3-2-129 0 0,-12 6-113 0 0,-8 1-399 0 0,-11-1-192 0 0,-20 11-2626 0 0,-7-4-3521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8:18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1 558 11685 0 0,'0'0'881'0'0,"0"0"431"0"0,0 0 214 0 0,8 34-277 0 0,30 114-6 0 0,-23-102-456 0 0,2-2 0 0 0,1 0 0 0 0,5 4-787 0 0,18 44 1137 0 0,-26-50-721 0 0,-10-26-233 0 0,1 0-1 0 0,0 0 1 0 0,1-1 0 0 0,1 0 0 0 0,0 0-1 0 0,6 7-182 0 0,-13-21 11 0 0,-1 0-1 0 0,1-1 0 0 0,-1 1 0 0 0,1 0 0 0 0,-1-1 0 0 0,1 1 1 0 0,0-1-1 0 0,-1 1 0 0 0,1-1 0 0 0,0 1 0 0 0,-1-1 0 0 0,1 0 1 0 0,0 1-1 0 0,0-1 0 0 0,-1 0 0 0 0,1 1 0 0 0,0-1 0 0 0,0 0 1 0 0,-1 0-1 0 0,1 0 0 0 0,0 0 0 0 0,0 0 0 0 0,0 0 0 0 0,0 0 1 0 0,-1 0-1 0 0,1 0 0 0 0,0 0 0 0 0,0 0 0 0 0,0 0 0 0 0,-1-1 0 0 0,1 1 1 0 0,0 0-1 0 0,0-1 0 0 0,0 1-10 0 0,1-2 39 0 0,0 1 1 0 0,0-1-1 0 0,0 0 0 0 0,0 0 1 0 0,0 0-1 0 0,0 0 0 0 0,0-1 1 0 0,-1 1-1 0 0,1 0 0 0 0,0-3-39 0 0,78-152 830 0 0,24-44-544 0 0,-11 48 137 0 0,7 5 1 0 0,6 4-1 0 0,6 5 1 0 0,29-19-424 0 0,-134 151 41 0 0,-4 2-1 0 0,1 1-1 0 0,0 0 1 0 0,0 0-1 0 0,0 0 1 0 0,0 0-1 0 0,1 1 1 0 0,0 0-1 0 0,1-1-39 0 0,-5 4 8 0 0,-1 0-37 0 0,0 0-112 0 0,0-2-971 0 0,0-4-717 0 0,-1 4-3520 0 0,-6 1-6288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35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16456 0 0,'0'0'1056'0'0,"0"0"721"0"0,0 0-737 0 0,0 0-79 0 0,0 0-433 0 0,165 11-272 0 0,-108-11-192 0 0,0 0-64 0 0,-3-7-736 0 0,-8 7-1313 0 0,-12 0-1489 0 0,-11 0-2721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0 13206 0 0,'0'0'-288'0'0,"0"0"-160"0"0,0 0-81 0 0,0 0-1728 0 0,0 0-5666 0 0</inkml:trace>
  <inkml:trace contextRef="#ctx0" brushRef="#br0" timeOffset="1">23 0 18969 0 0,'-23'197'2577'0'0,"27"-191"-1024"0"0,38 1-369 0 0,15-7-319 0 0,12 0 31 0 0,15 0-304 0 0,12 0-240 0 0,7 0 17 0 0,12-7-257 0 0,3-17-112 0 0,5-3-577 0 0,-13-4-1392 0 0,-2-4-5602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43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93 15143 0 0,'0'0'1571'0'0,"0"0"406"0"0,-2 4-467 0 0,-71 113 760 0 0,-5 7-925 0 0,64-99-1000 0 0,7-14-242 0 0,0 0 0 0 0,0 1 1 0 0,1 0-1 0 0,1 0 0 0 0,0 1 0 0 0,0-1 0 0 0,2 1 1 0 0,-1 0-1 0 0,2 0 0 0 0,-2 10-103 0 0,4-21-1 0 0,0 0 0 0 0,0-1 0 0 0,0 1 0 0 0,0 0 0 0 0,0 0 0 0 0,0 0 0 0 0,0-1 0 0 0,1 1 0 0 0,-1 0 1 0 0,1 0-1 0 0,-1-1 0 0 0,1 1 0 0 0,0 0 0 0 0,-1-1 0 0 0,1 1 0 0 0,0 0 0 0 0,0-1 0 0 0,0 1 0 0 0,0-1 0 0 0,1 0 0 0 0,-1 1 0 0 0,0-1 0 0 0,1 0 0 0 0,-1 0 1 0 0,1 0 0 0 0,2 1-5 0 0,1 0 1 0 0,1-1-1 0 0,-1 0 1 0 0,0 0-1 0 0,0 0 1 0 0,0-1 0 0 0,0 0-1 0 0,4 0 5 0 0,339 2 169 0 0,-182-3 28 0 0,-165 1-191 0 0,1-1 1 0 0,-1 1 0 0 0,1 0-1 0 0,-1-1 1 0 0,1 1 0 0 0,-1-1-1 0 0,0 0 1 0 0,1 1 0 0 0,-1-1-1 0 0,0 0 1 0 0,0 0 0 0 0,1 0-1 0 0,-1 0 1 0 0,0 0 0 0 0,0 0-1 0 0,0 0 1 0 0,0 0 0 0 0,0 0-1 0 0,0-1 1 0 0,-1 1 0 0 0,1 0-1 0 0,0-1 1 0 0,-1 1 0 0 0,1 0-1 0 0,-1-1 1 0 0,1 1 0 0 0,-1-1-1 0 0,0 1 1 0 0,1-1 0 0 0,-1 1-1 0 0,0-1 1 0 0,0 1 0 0 0,0-1 0 0 0,0 1-1 0 0,0-1-6 0 0,0-4 47 0 0,0 0 0 0 0,0 0 0 0 0,-1 1-1 0 0,0-1 1 0 0,0 0 0 0 0,0 0 0 0 0,0 0 0 0 0,-1 1 0 0 0,0-1-1 0 0,-1 0-46 0 0,-8-12 81 0 0,-1 0 0 0 0,0 1 0 0 0,-2 0-1 0 0,0 1 1 0 0,-1 0-81 0 0,-23-27 111 0 0,-54-74 51 0 0,-30-37-73 0 0,119 152-92 0 0,1-2 15 0 0,0 1 0 0 0,-1 0 0 0 0,0 0 0 0 0,1 0 0 0 0,-1 1 0 0 0,0-1 0 0 0,-1 1 0 0 0,1-1 0 0 0,0 1 0 0 0,-1 0 0 0 0,1 0 0 0 0,-1 1 0 0 0,1-1 0 0 0,-1 0-12 0 0,2 2-170 0 0,2 0-460 0 0,0 1 294 0 0,1 0 1 0 0,-1 0-1 0 0,0 0 1 0 0,0-1-1 0 0,0 1 1 0 0,1 0-1 0 0,-1 0 0 0 0,0-1 1 0 0,1 1-1 0 0,-1 0 1 0 0,0-1-1 0 0,1 1 0 0 0,-1 0 1 0 0,1-1-1 0 0,-1 1 1 0 0,1-1-1 0 0,-1 1 0 0 0,1-1 1 0 0,0 1 335 0 0,22 13-9343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43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16776 0 0,'0'0'2769'0'0,"0"0"-960"0"0,0 0-977 0 0,0 0 97 0 0,46 179-241 0 0,-31-96-272 0 0,1 10-176 0 0,-5-7-176 0 0,8-14-16 0 0,-3-14-64 0 0,-1-9 16 0 0,-4-19-32 0 0,-3-12-400 0 0,-4-15-496 0 0,-4-3-865 0 0,0 0-624 0 0,0-31-1553 0 0,-31-10-1393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43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0 100 13718 0 0,'0'0'2674'0'0,"0"0"-1026"0"0,0 0 193 0 0,0 0-112 0 0,0 0-433 0 0,218-82-271 0 0,-134 71-497 0 0,4 4-320 0 0,0 7-160 0 0,-7 0-96 0 0,-16 18-672 0 0,-12 16-1025 0 0,-19 14-2241 0 0,-14 7-3345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44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4 620 14455 0 0,'0'0'1969'0'0,"0"-36"98"0"0,-4-221 804 0 0,6 216-2262 0 0,2-1 0 0 0,2 1 1 0 0,1 1-1 0 0,2-1 1 0 0,5-11-610 0 0,-12 46 90 0 0,0-1 0 0 0,1 1 0 0 0,-1 0 0 0 0,1-1 1 0 0,0 1-1 0 0,1 1 0 0 0,2-5-90 0 0,-5 9 15 0 0,0 0 0 0 0,0-1-1 0 0,0 1 1 0 0,0 0 0 0 0,0 0 0 0 0,0 0-1 0 0,0 0 1 0 0,0 0 0 0 0,1 0-1 0 0,-1 1 1 0 0,0-1 0 0 0,1 0 0 0 0,-1 1-1 0 0,1-1 1 0 0,-1 0 0 0 0,0 1-1 0 0,1 0 1 0 0,-1-1 0 0 0,1 1 0 0 0,-1 0-1 0 0,1 0 1 0 0,-1 0 0 0 0,1 0 0 0 0,-1 0-1 0 0,1 0 1 0 0,-1 0 0 0 0,1 1-1 0 0,-1-1 1 0 0,1 0 0 0 0,-1 1 0 0 0,1-1-1 0 0,-1 1 1 0 0,1 0 0 0 0,-1-1 0 0 0,0 1-1 0 0,0 0 1 0 0,1 0-15 0 0,3 4 18 0 0,0 0 0 0 0,-1 0 1 0 0,0 0-1 0 0,0 1 0 0 0,0-1 0 0 0,-1 1 0 0 0,0 0 1 0 0,0 0-1 0 0,0 0 0 0 0,1 5-18 0 0,1 1 26 0 0,23 57 104 0 0,16 62-130 0 0,-5 8-39 0 0,-7-26-156 0 0,-31-108 102 0 0,4 10-629 0 0,0 0 0 0 0,-2 1 0 0 0,0-1 0 0 0,-1 1 0 0 0,0 5 722 0 0,-3-18-3735 0 0,-5-3-1374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44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0 166 15367 0 0,'0'0'1707'0'0,"0"0"41"0"0,0 0 125 0 0,0 0-473 0 0,36-23-484 0 0,117-69-431 0 0,-144 87-473 0 0,1 0 1 0 0,0 0-1 0 0,0 0 0 0 0,0 2 0 0 0,0-1 1 0 0,1 1-1 0 0,-1 0 0 0 0,1 1 0 0 0,-1 1 1 0 0,8-1-13 0 0,6 0-62 0 0,86-7-2047 0 0,-35 7-5767 0 0,-75 3 7965 0 0,1-1 0 0 0,-1 1 0 0 0,1-1 0 0 0,0 1 0 0 0,-1-1 0 0 0,1 1 0 0 0,-1 0 0 0 0,1-1 0 0 0,-1 1 1 0 0,1-1-1 0 0,-1 1 0 0 0,0 0 0 0 0,1-1 0 0 0,-1 1 0 0 0,0 0 0 0 0,0 0 0 0 0,1-1 0 0 0,-1 1 1 0 0,0 0-1 0 0,0 0 0 0 0,0-1 0 0 0,0 1 0 0 0,0 0 0 0 0,0 0-89 0 0,2 29 1405 0 0,-1-20-859 0 0,24 212 4003 0 0,3-2-3700 0 0,-27-214-1516 0 0,-1-5-3007 0 0,0-4-1566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44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77 19577 0 0,'0'0'2236'0'0,"0"0"-1132"0"0,0 0-400 0 0,0 0-183 0 0,34-13-124 0 0,108-40-149 0 0,-135 51-226 0 0,-1 0-1 0 0,1 0 1 0 0,0 1-1 0 0,0 0 1 0 0,-1 0-1 0 0,1 0 1 0 0,0 1-1 0 0,2 0-21 0 0,-7 0 11 0 0,0 0-1 0 0,0 1 0 0 0,0-1 0 0 0,0 1 0 0 0,0-1 1 0 0,-1 1-1 0 0,1-1 0 0 0,0 1 0 0 0,0 0 1 0 0,-1 0-1 0 0,1 0 0 0 0,-1 0 0 0 0,1 0 1 0 0,-1 0-1 0 0,1 1 0 0 0,-1-1 0 0 0,1 0 0 0 0,-1 2-10 0 0,2 1 26 0 0,-1 1 0 0 0,0 0 1 0 0,-1 0-1 0 0,1 0 0 0 0,-1 0 0 0 0,0 0 0 0 0,0 0 0 0 0,-1 1 0 0 0,1-1 0 0 0,-1 0 0 0 0,-1 0 0 0 0,1 1 0 0 0,-1-1-26 0 0,1 11 55 0 0,1-4-9 0 0,-2 0 0 0 0,1 1 0 0 0,-2-1 0 0 0,0 0 0 0 0,0 1 0 0 0,-1-1 0 0 0,0 0-1 0 0,-1-1 1 0 0,-1 1 0 0 0,0-1 0 0 0,0 1 0 0 0,-1-2 0 0 0,0 1 0 0 0,-5 5-46 0 0,-44 56 112 0 0,-21 31-13 0 0,75-101-109 0 0,0 0 0 0 0,0 0 1 0 0,0 0-1 0 0,0 0 1 0 0,0 0-1 0 0,0 1 0 0 0,0-1 1 0 0,1 0-1 0 0,-1 0 0 0 0,1 1 1 0 0,0-1-1 0 0,-1 0 0 0 0,1 2 10 0 0,6-4-34 0 0,304 1 855 0 0,-306-1-812 0 0,1 0 0 0 0,0 1 0 0 0,0-1 0 0 0,-1 1 0 0 0,1 0-1 0 0,-1 0 1 0 0,1 1 0 0 0,-1-1 0 0 0,1 1 0 0 0,-1 0 0 0 0,2 1-9 0 0,-4-1 3 0 0,0-1 1 0 0,1 1 0 0 0,-1 0-1 0 0,0 0 1 0 0,-1 0-1 0 0,1 1 1 0 0,0-1-1 0 0,0 0 1 0 0,-1 1 0 0 0,0-1-1 0 0,1 1 1 0 0,-1-1-1 0 0,0 1 1 0 0,0 0-1 0 0,0 0 1 0 0,-1-1 0 0 0,1 1-1 0 0,-1 0 1 0 0,1 0-4 0 0,0 3 12 0 0,0-1-1 0 0,-1 1 1 0 0,0 0 0 0 0,0 0 0 0 0,0 0 0 0 0,0 0 0 0 0,-1-1-1 0 0,0 1 1 0 0,0 0 0 0 0,-1-1 0 0 0,1 1 0 0 0,-1 0 0 0 0,0-1-1 0 0,-1 0 1 0 0,1 0 0 0 0,-1 1 0 0 0,0-1-12 0 0,-5 4 9 0 0,1-1 0 0 0,-1 1 1 0 0,-1-1-1 0 0,1 0 0 0 0,-1-1 0 0 0,-1 0 0 0 0,1 0 1 0 0,-3 0-10 0 0,-20 13 31 0 0,-1-1 0 0 0,-1-2 1 0 0,-34 12-32 0 0,47-21-17 0 0,-1-1 1 0 0,1-1-1 0 0,-1-1 1 0 0,-1-1-1 0 0,1-1 1 0 0,-1-1-1 0 0,-3-1 17 0 0,25-1-18 0 0,0 0 0 0 0,0 0 1 0 0,0 0-1 0 0,0-1 0 0 0,0 1 0 0 0,1 0 0 0 0,-1 0 0 0 0,0 0 0 0 0,0-1 0 0 0,0 1 1 0 0,1-1-1 0 0,-1 1 0 0 0,0 0 0 0 0,0-1 0 0 0,1 1 0 0 0,-1-1 0 0 0,0 0 0 0 0,1 1 1 0 0,-1-1-1 0 0,0 1 0 0 0,1-1 0 0 0,-1 0 0 0 0,1 0 0 0 0,-1 1 0 0 0,1-1 18 0 0,-6-26-556 0 0,7 15 64 0 0,-1 0 1 0 0,2 0-1 0 0,2-10 492 0 0,1 4-1051 0 0,1 1-1 0 0,1-1 1 0 0,0 1 0 0 0,1 1 0 0 0,1-1 0 0 0,0 1 0 0 0,2 1 0 0 0,6-8 1051 0 0,52-68-9509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45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17896 0 0,'0'0'2812'0'0,"0"0"-1240"0"0,0 0-364 0 0,0 36-197 0 0,0 225 587 0 0,0-232-1376 0 0,0 35 503 0 0,5 28-725 0 0,-3-72 43 0 0,1 0-1 0 0,1 0 1 0 0,1 0 0 0 0,0-1 0 0 0,2 0 0 0 0,5 11-43 0 0,-5-13 16 0 0,1-1 1 0 0,1 0 0 0 0,0 0 0 0 0,1-1-1 0 0,4 4-16 0 0,-10-15-1 0 0,0 0-1 0 0,-1 0 0 0 0,2 0 1 0 0,-1 0-1 0 0,0-1 0 0 0,1 0 1 0 0,-1 0-1 0 0,1 0 0 0 0,0 0 0 0 0,0-1 1 0 0,0 0-1 0 0,1 0 0 0 0,-1 0 1 0 0,0-1-1 0 0,1 1 0 0 0,-1-1 1 0 0,1-1-1 0 0,3 1 2 0 0,-6-1-2 0 0,1 0 0 0 0,-1 0 0 0 0,1 0 1 0 0,-1-1-1 0 0,1 0 0 0 0,-1 1 0 0 0,0-1 0 0 0,1 0 1 0 0,-1-1-1 0 0,0 1 0 0 0,0 0 0 0 0,0-1 1 0 0,0 0-1 0 0,0 0 0 0 0,0 0 0 0 0,1-1 2 0 0,0-1 3 0 0,1-1 0 0 0,-1 1 0 0 0,0-1 0 0 0,0 0 0 0 0,-1 0 0 0 0,1-1 0 0 0,-1 1 0 0 0,2-6-3 0 0,4-11 30 0 0,-1-1 0 0 0,-2 0 1 0 0,0 0-1 0 0,1-13-30 0 0,-7 35 1 0 0,8-56 41 0 0,-3-1 0 0 0,-3 0-1 0 0,-3-41-41 0 0,0 23 41 0 0,1 65-35 0 0,-3-69 60 0 0,2 74-62 0 0,0 0 0 0 0,0 0 0 0 0,-1 0 0 0 0,1 1-1 0 0,-1-1 1 0 0,-1 0 0 0 0,1 1 0 0 0,-1-1 0 0 0,0 1 0 0 0,0 0-1 0 0,-2-3-3 0 0,-6 1-2404 0 0,11 7 2322 0 0,0 0 0 0 0,0 0 0 0 0,0 0 0 0 0,1 0 0 0 0,-1 0 0 0 0,0 0 0 0 0,0 0 0 0 0,0 1 0 0 0,0-1 0 0 0,0 0 0 0 0,0 0 0 0 0,0 0 0 0 0,0 0 0 0 0,0 0 0 0 0,0 0 0 0 0,0 1 0 0 0,0-1 0 0 0,0 0 0 0 0,0 0 0 0 0,0 0 0 0 0,0 0 0 0 0,0 1 0 0 0,0-1 0 0 0,0 0 0 0 0,0 0 0 0 0,0 0 0 0 0,0 0 0 0 0,0 0 0 0 0,0 1 0 0 0,0-1 0 0 0,0 0 0 0 0,0 0 0 0 0,0 0 0 0 0,0 0 0 0 0,0 0 0 0 0,0 0 0 0 0,0 1 0 0 0,-1-1 0 0 0,1 0 0 0 0,0 0 0 0 0,0 0 0 0 0,0 0 0 0 0,0 0 0 0 0,0 0 0 0 0,0 0 0 0 0,-1 0 0 0 0,1 0 0 0 0,0 0 0 0 0,0 0 0 0 0,0 1 0 0 0,0-1 0 0 0,0 0 0 0 0,-1 0 0 0 0,1 0 0 0 0,0 0 0 0 0,0 0 0 0 0,0 0 0 0 0,0 0 0 0 0,0 0 0 0 0,-1 0 0 0 0,1 0 0 0 0,0 0 0 0 0,0 0 0 0 0,0-1 0 0 0,0 1 82 0 0,6 10-7115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45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18312 0 0,'0'0'2119'0'0,"0"0"-431"0"0,0 30-412 0 0,0 198 562 0 0,0 36-74 0 0,0-91-1343 0 0,0-170-420 0 0,0 0 0 0 0,0-1 0 0 0,0 1 0 0 0,0 0 0 0 0,1-1 0 0 0,-1 1 0 0 0,0-1 0 0 0,1 1 0 0 0,0-1 0 0 0,0 1 1 0 0,0-1-1 0 0,0 1 0 0 0,0-1 0 0 0,0 1 0 0 0,1-1 0 0 0,-1 0 0 0 0,1 0 0 0 0,-1 0 0 0 0,3 2-1 0 0,-1-2-2 0 0,0 0 1 0 0,1 0-1 0 0,-1-1 0 0 0,1 0 0 0 0,0 1 1 0 0,-1-1-1 0 0,1 0 0 0 0,0-1 0 0 0,0 1 0 0 0,0-1 1 0 0,-1 1-1 0 0,1-1 0 0 0,2 0 2 0 0,5-1-7 0 0,0 1 0 0 0,0-1 0 0 0,0-1 0 0 0,0 0 1 0 0,0 0-1 0 0,0-1 0 0 0,-1-1 0 0 0,1 0 0 0 0,-1 0 0 0 0,0-1 0 0 0,0 0 0 0 0,-1-1 0 0 0,1 0 0 0 0,4-5 7 0 0,17-14-76 0 0,-1-1 1 0 0,-2-2-1 0 0,12-15 76 0 0,-29 31-36 0 0,27-30-13 0 0,-1-1 0 0 0,-2-1 0 0 0,-2-2 0 0 0,-3-2 0 0 0,-1-1 1 0 0,0-6 48 0 0,-25 44 170 0 0,-3 9 54 0 0,-1 10-83 0 0,0-4-135 0 0,0 5-5 0 0,1 16 16 0 0,-1 0 0 0 0,-1 0 0 0 0,-2 0 0 0 0,0-1 0 0 0,-1 1 0 0 0,-2-1 0 0 0,-1 2-17 0 0,-28 61 108 0 0,14-37 38 0 0,2 0 0 0 0,-4 24-146 0 0,16-32 9 0 0,7-41-13 0 0,0 1-1 0 0,0-1 1 0 0,0 1-1 0 0,0-1 1 0 0,0 1-1 0 0,1-1 1 0 0,-1 1-1 0 0,0-1 1 0 0,1 1-1 0 0,-1-1 1 0 0,1 1-1 0 0,-1-1 1 0 0,1 1-1 0 0,0-1 0 0 0,-1 0 1 0 0,1 1-1 0 0,0-1 1 0 0,0 0-1 0 0,0 0 1 0 0,0 0-1 0 0,0 0 1 0 0,0 0-1 0 0,1 0 1 0 0,-1 0-1 0 0,1 1 5 0 0,17 5-97 0 0,0 0-1 0 0,0-2 1 0 0,1 0-1 0 0,-1-1 0 0 0,1-1 1 0 0,16 1 97 0 0,-14-2-56 0 0,0 0-1 0 0,0 2 1 0 0,0 1 0 0 0,-1 1 0 0 0,1 0-1 0 0,0 3 57 0 0,-8-2 3 0 0,-11-5-2 0 0,0 0 1 0 0,0-1 0 0 0,0 1-1 0 0,1-1 1 0 0,-1 0-1 0 0,0 0 1 0 0,1 0 0 0 0,-1 0-1 0 0,1 0 1 0 0,-1-1-2 0 0,-2 0 1 0 0,-1 0-1 0 0,0 0 1 0 0,0 0 0 0 0,0 0-1 0 0,1 0 1 0 0,-1 0-1 0 0,0 0 1 0 0,0 0 0 0 0,1 0-1 0 0,-1 0 1 0 0,0 0 0 0 0,0 0-1 0 0,1 0 1 0 0,-1-1 0 0 0,0 1-1 0 0,0 0 1 0 0,0 0 0 0 0,0 0-1 0 0,1 0 1 0 0,-1-1-1 0 0,0 1 1 0 0,0 0 0 0 0,0 0-1 0 0,0 0 1 0 0,1 0 0 0 0,-1-1-1 0 0,0 1 1 0 0,0 0 0 0 0,0 0-1 0 0,0-1 1 0 0,0 1 0 0 0,0 0-1 0 0,0 0 1 0 0,0 0 0 0 0,0-1-1 0 0,0 1 1 0 0,0 0-1 0 0,0 0 1 0 0,0-1 0 0 0,0 1-1 0 0,0 0 1 0 0,0 0 0 0 0,0-1-1 0 0,0 1 1 0 0,0 0 0 0 0,0 0-1 0 0,0 0 1 0 0,0-1 0 0 0,0 1-1 0 0,-1 0 1 0 0,1 0-1 0 0,0 0 1 0 0,0-1 0 0 0,0 1-1 0 0,0-5 26 0 0,-4-812 2258 0 0,5 843-2248 0 0,1 0 0 0 0,4 10-36 0 0,0 14 3 0 0,1 21 8 0 0,26 213-69 0 0,-22-214-14 0 0,4-1 1 0 0,2-1-1 0 0,4 1 72 0 0,-7-33-223 0 0,1 0 0 0 0,2-1 0 0 0,5 5 223 0 0,-22-39-147 0 0,0-1-195 0 0,-2-5-511 0 0,-6-13-1846 0 0,-1 0 1 0 0,-11-15 2698 0 0,-10-17-5958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8:19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54 379 19001 0 0,'0'0'648'0'0,"0"0"315"0"0,19-35 139 0 0,67-114-158 0 0,-78 137-835 0 0,0 1 0 0 0,0 0-1 0 0,1 0 1 0 0,1 1 0 0 0,-1 0-1 0 0,2 1 1 0 0,-1 0-1 0 0,1 0 1 0 0,1 1 0 0 0,0 1-1 0 0,5-3-108 0 0,0 0 105 0 0,-1 0-11 0 0,-1 1 0 0 0,1 1 0 0 0,0 0 0 0 0,1 1-1 0 0,0 1 1 0 0,0 0 0 0 0,0 1 0 0 0,1 1 0 0 0,2 1-94 0 0,-20 3 17 0 0,1-1-1 0 0,0 1 0 0 0,0 0 0 0 0,0 0 1 0 0,0 0-1 0 0,-1 0 0 0 0,1 0 1 0 0,0 0-1 0 0,0 0 0 0 0,0 0 0 0 0,-1 0 1 0 0,1 1-1 0 0,0-1 0 0 0,0 0 0 0 0,0 0 1 0 0,-1 1-1 0 0,1-1 0 0 0,0 0 1 0 0,0 1-1 0 0,-1-1 0 0 0,1 1 0 0 0,0-1 1 0 0,-1 1-1 0 0,1-1 0 0 0,-1 1 0 0 0,1 0 1 0 0,0-1-1 0 0,-1 1 0 0 0,0 0 0 0 0,1-1 1 0 0,-1 1-1 0 0,1 0 0 0 0,-1 0 1 0 0,0-1-1 0 0,1 1 0 0 0,-1 0 0 0 0,0 0 1 0 0,0 0-1 0 0,0-1 0 0 0,0 1 0 0 0,1 0-16 0 0,-1 4 98 0 0,-1 0-1 0 0,1 0 0 0 0,-1 0 0 0 0,0 0 1 0 0,0 0-1 0 0,-1 3-97 0 0,2-7 9 0 0,-4 11 101 0 0,0-1 1 0 0,-1 1 0 0 0,0-1 0 0 0,0 0-1 0 0,-1 0 1 0 0,-1-1 0 0 0,0 0-111 0 0,-57 70 332 0 0,29-39-194 0 0,-58 71 163 0 0,31-41-118 0 0,4 3 0 0 0,-42 70-183 0 0,95-137 9 0 0,1 0-1 0 0,0 0 1 0 0,1 0-1 0 0,-1 0 1 0 0,1 1-1 0 0,1-1 1 0 0,-1 1-1 0 0,1 0 1 0 0,1 0-1 0 0,-1-1 1 0 0,1 6-9 0 0,2-12-1 0 0,-1 0 0 0 0,1-1 1 0 0,0 1-1 0 0,0-1 0 0 0,-1 1 1 0 0,1 0-1 0 0,0-1 0 0 0,0 0 1 0 0,0 1-1 0 0,0-1 0 0 0,0 1 0 0 0,0-1 1 0 0,-1 0-1 0 0,1 0 0 0 0,0 0 1 0 0,0 0-1 0 0,0 1 0 0 0,0-1 0 0 0,0 0 1 0 0,0 0-1 0 0,0-1 0 0 0,0 1 1 0 0,0 0-1 0 0,0 0 0 0 0,0 0 1 0 0,0-1 0 0 0,3 1 2 0 0,17 1 37 0 0,0-2 0 0 0,-1 0 1 0 0,1-1-1 0 0,-1-1 0 0 0,1-1 0 0 0,-1 0 1 0 0,0-2-40 0 0,5-2-237 0 0,-1 2 0 0 0,1 0 0 0 0,0 1 237 0 0,-13 4-1173 0 0,1 0 0 0 0,0 0 0 0 0,0 1 0 0 0,1 0 1173 0 0,1 3-6309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46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 20842 0 0,'0'0'2721'0'0,"0"0"-960"0"0,0 0-785 0 0,0 0-240 0 0,84-62-63 0 0,-27 52-385 0 0,12 3-224 0 0,-4 0-48 0 0,4 4-208 0 0,-12-1-368 0 0,-11 1-2034 0 0,-12-7-2128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52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453 1 15511 0 0,'-3'0'250'0'0,"0"0"0"0"0,0 1 0 0 0,0-1 0 0 0,0 1 0 0 0,0 0-1 0 0,1 0 1 0 0,-1 0 0 0 0,0 0 0 0 0,1 1 0 0 0,-1-1 0 0 0,1 1 0 0 0,-1-1 0 0 0,1 1 0 0 0,0 0-1 0 0,-1 0 1 0 0,1 0 0 0 0,0 0 0 0 0,1 0 0 0 0,-1 1-250 0 0,-7 8 360 0 0,2 0-1 0 0,-1 0 1 0 0,-3 9-360 0 0,4-8 429 0 0,-140 278 1732 0 0,87-166-1723 0 0,33-69-195 0 0,-83 179 661 0 0,104-220-858 0 0,4-10-35 0 0,1 0 1 0 0,-1 1 0 0 0,1-1 0 0 0,0 0 0 0 0,0 0 0 0 0,0 1 0 0 0,0-1 0 0 0,1 0-1 0 0,0 1 1 0 0,0-1 0 0 0,0 5-12 0 0,2-9-1 0 0,0 1-1 0 0,0-1 0 0 0,-1 1 1 0 0,1-1-1 0 0,0 0 1 0 0,0 0-1 0 0,0 1 1 0 0,-1-1-1 0 0,1 0 1 0 0,0-1-1 0 0,2 1 2 0 0,-1 0-2 0 0,27-2 7 0 0,1-2-1 0 0,0-1 0 0 0,-1-1 1 0 0,0-1-1 0 0,13-6-4 0 0,-11 3-4 0 0,1 1 0 0 0,0 2 0 0 0,1 1 0 0 0,25 0 4 0 0,-16 4 10 0 0,-17 0 10 0 0,0 1-1 0 0,0 1 0 0 0,1 2 1 0 0,13 2-20 0 0,-33-2 2 0 0,0 1 1 0 0,0 0 0 0 0,0 0-1 0 0,0 0 1 0 0,0 1 0 0 0,-1-1-1 0 0,3 3-2 0 0,-2-1 24 0 0,1 0-1 0 0,0-1 1 0 0,1 0-1 0 0,-1 0 1 0 0,2-1-24 0 0,-10-3 1 0 0,1 0-1 0 0,0 1 1 0 0,-1-1 0 0 0,1 0-1 0 0,0 0 1 0 0,-1 0 0 0 0,1 0-1 0 0,0 0 1 0 0,-1 0 0 0 0,1 0-1 0 0,-1 0 1 0 0,1-1 0 0 0,0 1-1 0 0,-1 0 1 0 0,1 0 0 0 0,0 0 0 0 0,-1-1-1 0 0,1 1 1 0 0,-1 0 0 0 0,1-1-1 0 0,-1 1 1 0 0,1 0 0 0 0,0-1-1 0 0,-1 1 1 0 0,0-1 0 0 0,1 1-1 0 0,-1-1 1 0 0,1 1 0 0 0,-1-1-1 0 0,0 1 1 0 0,1-1 0 0 0,-1 0 0 0 0,0 1-1 0 0,1-1 1 0 0,-1 1 0 0 0,0-1-1 0 0,0 0 1 0 0,0 1 0 0 0,1-1-1 0 0,-1 0 1 0 0,0 1 0 0 0,0-1-1 0 0,0 0 1 0 0,0 0-1 0 0,0-40 99 0 0,-1 25-33 0 0,0 2-43 0 0,-1 0 0 0 0,0 0 0 0 0,-1 0 0 0 0,0 0 1 0 0,-1 0-1 0 0,-1 1 0 0 0,0-1 0 0 0,0 1 0 0 0,-5-6-23 0 0,-17-29 190 0 0,-29-39-190 0 0,30 47 58 0 0,-5-6 38 0 0,-2 1 0 0 0,-2 2 0 0 0,-1 1 0 0 0,-3 2 0 0 0,-1 2 0 0 0,-1 1 0 0 0,-21-12-96 0 0,53 45-582 0 0,9 3-248 0 0,11 2-476 0 0,16-1-2408 0 0,12 0-4287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53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15511 0 0,'0'0'2161'0'0,"0"0"-368"0"0,0 0-609 0 0,0 0 209 0 0,72 131-448 0 0,-56-62-273 0 0,-1 3-192 0 0,-4 0-128 0 0,-3-3-144 0 0,-4-7-112 0 0,-4-10-16 0 0,0-8-128 0 0,0-9-208 0 0,0-11-608 0 0,0-10-945 0 0,-4-14-2129 0 0,-15 0-2721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53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0 141 14967 0 0,'0'0'2409'0'0,"0"0"-75"0"0,0 0-546 0 0,0 0-670 0 0,0 0-393 0 0,40-22-316 0 0,127-70-159 0 0,-157 87-219 0 0,1 0-1 0 0,0 1 0 0 0,0 1 1 0 0,0-1-1 0 0,10 0-30 0 0,-14 3 23 0 0,-1 1 0 0 0,1 0 0 0 0,-1 0 0 0 0,0 1 0 0 0,1-1 0 0 0,0 2-23 0 0,7 0 38 0 0,-10-2-31 0 0,-1 0-1 0 0,1 1 1 0 0,-1-1-1 0 0,0 1 0 0 0,1 0 1 0 0,-1 0-1 0 0,0 0 1 0 0,0 1-1 0 0,1-1 0 0 0,-1 1 1 0 0,0 0-1 0 0,-1 0 1 0 0,1 0-1 0 0,0 0 0 0 0,0 0 1 0 0,-1 0-1 0 0,0 1 1 0 0,1 0-1 0 0,-1-1 0 0 0,0 1 1 0 0,0 0-1 0 0,0 0 1 0 0,-1 0-1 0 0,1 1-6 0 0,2 5 29 0 0,-2 0 0 0 0,0 0 1 0 0,0 0-1 0 0,0 0 0 0 0,-1 0 0 0 0,0 1 0 0 0,-1-1 0 0 0,-1 5-29 0 0,1-11 11 0 0,0 1 0 0 0,-1 0 0 0 0,0 0 0 0 0,0 0 0 0 0,0-1 0 0 0,-1 1 1 0 0,1-1-1 0 0,-1 1 0 0 0,0-1 0 0 0,0 0 0 0 0,0 1 0 0 0,0-1 0 0 0,-1 0 0 0 0,1 0 0 0 0,-1 0 0 0 0,0-1 0 0 0,1 1 0 0 0,-1-1 0 0 0,-1 1 0 0 0,1-1-11 0 0,-13 9 48 0 0,-1 0-1 0 0,0-1 1 0 0,-11 3-48 0 0,16-7 23 0 0,-27 12 114 0 0,0-2 0 0 0,-7-1-137 0 0,5-1-82 0 0,45-13-5364 0 0,17 2 581 0 0,12-3-5348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53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0 563 13878 0 0,'0'0'1633'0'0,"0"0"568"0"0,0 0-229 0 0,0 0-505 0 0,7-20-261 0 0,56-254 1005 0 0,-38 157-1527 0 0,-18 77-452 0 0,4-21 81 0 0,-10 57-285 0 0,0 0 0 0 0,0 1 1 0 0,0 0-1 0 0,0-1 0 0 0,1 1 0 0 0,-1 0 1 0 0,1 0-1 0 0,0-1 0 0 0,0 1 0 0 0,0 1 0 0 0,1-1 1 0 0,-1 0-1 0 0,1 0-28 0 0,-1 2 13 0 0,0 0-1 0 0,0 0 1 0 0,0 1 0 0 0,0-1 0 0 0,1 1-1 0 0,-1-1 1 0 0,0 1 0 0 0,0 0-1 0 0,0 0 1 0 0,0 0 0 0 0,0 0 0 0 0,0 0-1 0 0,1 0 1 0 0,-1 0 0 0 0,0 1 0 0 0,0-1-1 0 0,0 1 1 0 0,0 0 0 0 0,0 0-1 0 0,0-1 1 0 0,0 1 0 0 0,0 0 0 0 0,-1 1-1 0 0,1-1 1 0 0,0 0 0 0 0,1 2-13 0 0,4 5 28 0 0,-1 1 1 0 0,0-1-1 0 0,-1 1 0 0 0,1 1 1 0 0,-2-1-1 0 0,1 1 0 0 0,0 4-28 0 0,25 80 133 0 0,-17-49-53 0 0,9 31 34 0 0,33 96 105 0 0,-44-146-236 0 0,0 0 0 0 0,2 0 0 0 0,0-1 0 0 0,2-1 0 0 0,4 4 17 0 0,-15-23-491 0 0,6 9 668 0 0,-8-10-6586 0 0,-28-7 155 0 0,-20-15-5330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54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0 0 15799 0 0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54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24 597 15799 0 0,'-23'-131'1745'0'0,"23"103"-1027"0"0,10 17-59 0 0,35-14 298 0 0,2 2 0 0 0,0 2 1 0 0,1 3-1 0 0,8-1-957 0 0,-28 9 103 0 0,231-75-41 0 0,0 1-5638 0 0,-241 78 4607 0 0,60-24-5422 0 0,-71 27 5881 0 0,0-1 0 0 0,0 0 1 0 0,0 0-1 0 0,-1-1 0 0 0,1 0 1 0 0,-1 0-1 0 0,0 0 0 0 0,5-6 510 0 0,-10 10 232 0 0,0 0 1 0 0,0 0-1 0 0,0 0 0 0 0,0-1 0 0 0,0 1 0 0 0,0 0 0 0 0,0 0 0 0 0,0-1 0 0 0,-1 1 0 0 0,1 0 0 0 0,-1-1 0 0 0,1 1 0 0 0,-1-1 1 0 0,1 1-1 0 0,-1-1 0 0 0,0 1 0 0 0,0-1 0 0 0,1 1 0 0 0,-1-1 0 0 0,0 1 0 0 0,0-1 0 0 0,-1 1 0 0 0,1-1 0 0 0,0 1 0 0 0,0-1 1 0 0,-1 1-1 0 0,1-1 0 0 0,-1 0-232 0 0,-1 0 394 0 0,1 1 1 0 0,-1-1-1 0 0,0 1 1 0 0,1-1-1 0 0,-1 1 0 0 0,0 0 1 0 0,0 0-1 0 0,0 0 1 0 0,0 0-1 0 0,0 0 1 0 0,0 1-1 0 0,0-1 1 0 0,0 1-1 0 0,0-1 1 0 0,-1 1-1 0 0,1 0 1 0 0,0-1-1 0 0,0 1 0 0 0,-2 1-394 0 0,-21-3 1638 0 0,0 2-1 0 0,-24 3-1637 0 0,41-2 151 0 0,0 0 0 0 0,0 1 1 0 0,0 0-1 0 0,0 0 0 0 0,0 1 0 0 0,0 0 0 0 0,1 1 0 0 0,-1 0 0 0 0,1 0 1 0 0,-6 4-152 0 0,1 1 120 0 0,0 0-1 0 0,1 1 1 0 0,0 0 0 0 0,0 1 0 0 0,1 0 0 0 0,0 1 0 0 0,1 0 0 0 0,0 0 0 0 0,1 1 0 0 0,1 0 0 0 0,0 1 0 0 0,1-1 0 0 0,0 1 0 0 0,1 1-1 0 0,0-1 1 0 0,2 1 0 0 0,-1-1 0 0 0,2 1 0 0 0,0 0 0 0 0,1 1-120 0 0,0-10 14 0 0,0 9 18 0 0,0 0 0 0 0,1 0 0 0 0,1-1 0 0 0,2 12-32 0 0,-2-22 1 0 0,0 1 0 0 0,0-1 0 0 0,0 0 0 0 0,1 1 1 0 0,0-1-1 0 0,0 0 0 0 0,0 0 0 0 0,0 0 0 0 0,1 0 0 0 0,0 0 0 0 0,0-1 1 0 0,0 1-1 0 0,0-1 0 0 0,0 0 0 0 0,1 1 0 0 0,3 1-1 0 0,4 3-13 0 0,1-2-1 0 0,0 1 1 0 0,0-1-1 0 0,1-1 1 0 0,-1 0-1 0 0,1-1 1 0 0,0 0-1 0 0,0-1 1 0 0,1-1 0 0 0,7 1 13 0 0,28 1-165 0 0,0-2 0 0 0,17-3 165 0 0,-12 0-131 0 0,-29 2 94 0 0,-8 0 10 0 0,0-1 0 0 0,0-1 0 0 0,0 0 0 0 0,0-1 0 0 0,0-1 0 0 0,-1-1-1 0 0,2 0 28 0 0,-17 3-7 0 0,0 1 0 0 0,1 0-1 0 0,-1-1 1 0 0,0 1-1 0 0,0 0 1 0 0,1-1-1 0 0,-1 0 1 0 0,0 1-1 0 0,0-1 1 0 0,0 0-1 0 0,0 0 1 0 0,0 1 0 0 0,0-1-1 0 0,0 0 1 0 0,0 0-1 0 0,0 0 1 0 0,0 0-1 0 0,0 0 1 0 0,-1-1-1 0 0,1 1 1 0 0,0 0-1 0 0,-1 0 1 0 0,1 0 0 0 0,-1-1-1 0 0,1 1 1 0 0,-1 0-1 0 0,0 0 1 0 0,1-1-1 0 0,-1 1 1 0 0,0 0-1 0 0,0-1 1 0 0,0 1-1 0 0,0 0 1 0 0,0-2 7 0 0,-1 2 5 0 0,1 0-1 0 0,-1 1 1 0 0,1-1 0 0 0,-1 0 0 0 0,1 0-1 0 0,-1 0 1 0 0,0 0 0 0 0,0 1 0 0 0,1-1-1 0 0,-1 0 1 0 0,0 1 0 0 0,0-1 0 0 0,0 1-1 0 0,0-1 1 0 0,1 1 0 0 0,-1-1 0 0 0,0 1-1 0 0,0-1 1 0 0,0 1 0 0 0,0 0 0 0 0,0 0-1 0 0,0-1 1 0 0,0 1 0 0 0,0 0-1 0 0,0 0 1 0 0,0 0 0 0 0,-1 0 0 0 0,1 0-5 0 0,-40-2 54 0 0,33 2-44 0 0,-255-1 591 0 0,262 1-610 0 0,1 0 1 0 0,0 0-1 0 0,-1 0 1 0 0,1 0-1 0 0,-1 0 1 0 0,1 0-1 0 0,0 0 0 0 0,-1 0 1 0 0,1 0-1 0 0,-1 0 1 0 0,1 0-1 0 0,0 0 1 0 0,-1 0-1 0 0,1-1 1 0 0,0 1-1 0 0,-1 0 1 0 0,1 0-1 0 0,0 0 1 0 0,-1-1-1 0 0,1 1 1 0 0,0 0-1 0 0,-1 0 1 0 0,1-1-1 0 0,0 1 0 0 0,0 0 1 0 0,-1-1-1 0 0,1 1 1 0 0,0 0-1 0 0,0-1 1 0 0,0 1-1 0 0,-1 0 1 0 0,1-1-1 0 0,0 1 1 0 0,0-1-1 0 0,0 1 1 0 0,0 0-1 0 0,0-1 1 0 0,0 1-1 0 0,0-1 1 0 0,0 1-1 0 0,0 0 0 0 0,0-1 1 0 0,0 1-1 0 0,0-1 1 0 0,0 1-1 0 0,0 0 1 0 0,0-1-1 0 0,0 1 1 0 0,1 0-1 0 0,-1-1 1 0 0,0 1-1 0 0,0-1 9 0 0,14-20-1448 0 0,2 8-1009 0 0,2 0 0 0 0,-1 1 0 0 0,2 0 0 0 0,14-6 2457 0 0,40-17-12649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54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0 19065 0 0,'0'0'1971'0'0,"0"0"-397"0"0,0 0-434 0 0,-19 29-159 0 0,19-29-981 0 0,-81 125 750 0 0,77-119-690 0 0,1 1 0 0 0,-1 0 1 0 0,1 0-1 0 0,0 0 0 0 0,1 1 0 0 0,0-1 0 0 0,0 1 1 0 0,0-1-1 0 0,1 1 0 0 0,0 0 0 0 0,1-1 0 0 0,0 1 0 0 0,0 0 1 0 0,0 2-61 0 0,1 13 160 0 0,-1 9 27 0 0,-1-7-12 0 0,2-1-1 0 0,0 1 0 0 0,4 13-174 0 0,-3-29 22 0 0,0 0-1 0 0,0-1 1 0 0,1 1-1 0 0,0-1 1 0 0,1 0 0 0 0,0 0-1 0 0,0 0 1 0 0,1-1-1 0 0,0 1 1 0 0,0-1-1 0 0,5 5-21 0 0,-4-6 3 0 0,0-1 1 0 0,0 0-1 0 0,1 0 0 0 0,0 0 0 0 0,0-1 0 0 0,0 0 1 0 0,0 0-1 0 0,0 0 0 0 0,1-1 0 0 0,0-1 0 0 0,0 1 0 0 0,0-1 1 0 0,0-1-1 0 0,0 1 0 0 0,1-1-3 0 0,24 2-14 0 0,-1-1 0 0 0,1-2 0 0 0,8-2 14 0 0,13 0-24 0 0,-53 2-34 0 0,10 0 98 0 0,-1 0 0 0 0,1-1 0 0 0,-1 0 1 0 0,8-2-41 0 0,-17 2-108 0 0,1 1 0 0 0,-1-1 1 0 0,1 1-1 0 0,-1-1 0 0 0,1 1 1 0 0,-1-1-1 0 0,1 0 1 0 0,-1 0-1 0 0,0 0 0 0 0,1 0 1 0 0,-1 0-1 0 0,0 0 0 0 0,0 0 1 0 0,0 0-1 0 0,1-1 108 0 0,-2 1-231 0 0,1 0 0 0 0,-1 0 0 0 0,0 0 0 0 0,1 0 0 0 0,-1 0 0 0 0,0 0 0 0 0,0 0 0 0 0,0 0 0 0 0,0 0 0 0 0,0 0 0 0 0,0 0 0 0 0,0 0 0 0 0,0 0 0 0 0,-1 0 0 0 0,1 0 0 0 0,0 0 0 0 0,0 0 0 0 0,-1 0 0 0 0,1 1 0 0 0,-1-1 0 0 0,1 0 0 0 0,-1 0 0 0 0,1 0 0 0 0,-1 0-1 0 0,0 0 1 0 0,0 0 231 0 0,-21-19-6192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55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0 365 17512 0 0,'0'0'2241'0'0,"0"0"0"0"0,0 0-1008 0 0,0 0-673 0 0,0 0 288 0 0,145-10-271 0 0,-64 7-145 0 0,3-1-384 0 0,-8 1-64 0 0,-3-4-320 0 0,-16-3-609 0 0,-11-4-720 0 0,-15-3-2304 0 0,-16-7-3539 0 0</inkml:trace>
  <inkml:trace contextRef="#ctx0" brushRef="#br0" timeOffset="1">73 15 16664 0 0,'0'0'2593'0'0,"0"0"-16"0"0,0 0-1248 0 0,0 0-881 0 0,0 0 400 0 0,0 0-95 0 0,221-14-305 0 0,-129 14-256 0 0,8 0-144 0 0,7 0-304 0 0,4 0-1153 0 0,11 0-2961 0 0,8 0 528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55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1 151 14775 0 0,'0'0'2473'0'0,"0"0"-373"0"0,0 0-510 0 0,0 0-521 0 0,17-23-327 0 0,60-68-190 0 0,-74 87-512 0 0,1 0 0 0 0,-1 1-1 0 0,1-1 1 0 0,0 1 0 0 0,0 0 0 0 0,0 0-1 0 0,0 1 1 0 0,0-1 0 0 0,1 1-1 0 0,0 0-39 0 0,-2 1 24 0 0,0 0-1 0 0,0 1 0 0 0,0-1 0 0 0,0 1 0 0 0,0 0 1 0 0,0 0-1 0 0,0 0 0 0 0,0 0 0 0 0,2 1-23 0 0,10 0 51 0 0,-14-1-48 0 0,-1 0 0 0 0,1 0 0 0 0,0 0 1 0 0,0 0-1 0 0,-1 0 0 0 0,1 0 0 0 0,0 1 1 0 0,-1-1-1 0 0,1 0 0 0 0,0 0 0 0 0,-1 1 0 0 0,1-1 1 0 0,0 0-1 0 0,-1 1 0 0 0,1-1 0 0 0,-1 1 1 0 0,1-1-1 0 0,-1 1 0 0 0,1-1 0 0 0,-1 1 1 0 0,1-1-1 0 0,-1 1 0 0 0,1 0 0 0 0,-1-1 1 0 0,0 1-1 0 0,1-1 0 0 0,-1 1 0 0 0,0 0 0 0 0,0 0 1 0 0,0-1-1 0 0,1 1 0 0 0,-1 0 0 0 0,0 0-3 0 0,1 27 74 0 0,-2-18-46 0 0,1-4-15 0 0,1 12 13 0 0,-1 0 1 0 0,-1 0-1 0 0,-1 0 0 0 0,0 0 0 0 0,-2-1 0 0 0,-4 16-26 0 0,-7 9 24 0 0,7-21 0 0 0,0-1 0 0 0,2 1 0 0 0,0 0 0 0 0,2 0 0 0 0,0 0 0 0 0,1 1 1 0 0,1 10-25 0 0,1-30 2 0 0,1 1 1 0 0,0 0 0 0 0,0-1-1 0 0,0 1 1 0 0,1 0-1 0 0,-1-1 1 0 0,1 1 0 0 0,-1 0-1 0 0,1-1 1 0 0,0 1 0 0 0,0-1-1 0 0,0 1 1 0 0,0-1 0 0 0,0 0-1 0 0,1 1 1 0 0,-1-1 0 0 0,1 0-1 0 0,0 1-2 0 0,2 0-2 0 0,0-1 0 0 0,0 1 0 0 0,1-1 0 0 0,-1 0 0 0 0,0 0 0 0 0,1-1 0 0 0,-1 0-1 0 0,1 1 1 0 0,-1-1 0 0 0,4 0 2 0 0,70 9-109 0 0,-51-7-515 0 0,0 1 0 0 0,9 3 624 0 0,-27-5-860 0 0,0 1 0 0 0,0 0-1 0 0,-1 1 1 0 0,1 0 0 0 0,2 2 860 0 0,18 14-6107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8:19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24347 0 0,'0'0'1025'0'0,"0"0"783"0"0,0 0-735 0 0,0 0-449 0 0,0 0-272 0 0,-46 0-79 0 0,46 0-49 0 0,0 0-144 0 0,15 11-128 0 0,1 27-16 0 0,3 17-593 0 0,-15 13-1440 0 0,-4 25-6178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6:56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19145 0 0,'0'0'3025'0'0,"0"0"-1440"0"0,0 0-593 0 0,0 0-527 0 0,0 0-209 0 0,35 42-224 0 0,-16-8-208 0 0,0 11-1793 0 0,-8 20-5859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0:44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0 10677 0 0,'-8'19'6151'0'0,"-13"13"-3695"0"0,-35 42-2252 0 0,32-41 843 0 0,-12 14-540 0 0,-46 66 325 0 0,31-35-528 0 0,49-76-285 0 0,1 0-1 0 0,-1 0 1 0 0,1 0-1 0 0,0 1 1 0 0,0-1-1 0 0,0 0 1 0 0,0 1 0 0 0,0-1-1 0 0,0 1 1 0 0,0 0-1 0 0,1-1 1 0 0,0 1-1 0 0,-1-1 1 0 0,1 3-19 0 0,1-4 0 0 0,0 0 0 0 0,-1 0 0 0 0,1 0 0 0 0,0 0 1 0 0,0 0-1 0 0,0-1 0 0 0,0 1 0 0 0,0 0 0 0 0,0 0 0 0 0,0-1 1 0 0,0 1-1 0 0,0-1 0 0 0,0 1 0 0 0,0-1 0 0 0,1 1 0 0 0,-1-1 1 0 0,0 0-1 0 0,0 1 0 0 0,0-1 0 0 0,1 0 0 0 0,-1 0 0 0 0,0 0 0 0 0,0 0 1 0 0,1 0-1 0 0,-1 0 0 0 0,0 0 0 0 0,0-1 0 0 0,1 1 0 0 0,97-2 91 0 0,-12 1 0 0 0,44 5-91 0 0,-63 5 21 0 0,-36-4-1 0 0,0-2 0 0 0,14 0-20 0 0,-39-3-18 0 0,0 0 0 0 0,0 0 1 0 0,1-1-1 0 0,-1 0 0 0 0,0-1 0 0 0,0 1 0 0 0,0-1 0 0 0,2-1 18 0 0,-5 1-10 0 0,-1 0 0 0 0,1 0 0 0 0,-1 0 0 0 0,0-1 0 0 0,0 1 0 0 0,0-1 0 0 0,0 1 0 0 0,0-1 0 0 0,0 0-1 0 0,-1 0 1 0 0,1-1 0 0 0,-1 1 0 0 0,0 0 0 0 0,0-1 0 0 0,0 1 0 0 0,0-2 10 0 0,1-3-34 0 0,1-1 0 0 0,-2 1-1 0 0,1-1 1 0 0,-1 0 0 0 0,0 0 0 0 0,-1 0 0 0 0,0-7 34 0 0,0 11 5 0 0,-1 0 0 0 0,0 0 0 0 0,-1 0 1 0 0,1 0-1 0 0,-1 0 0 0 0,0 0 1 0 0,0 0-1 0 0,0 0 0 0 0,-1 1 0 0 0,1-1 1 0 0,-1 0-1 0 0,-1 1 0 0 0,1-1 1 0 0,-3-3-6 0 0,-13-11 25 0 0,0 1 0 0 0,-1 0 0 0 0,-1 1 0 0 0,0 1 0 0 0,-2 2 0 0 0,-11-7-25 0 0,-53-39 10 0 0,71 46 60 0 0,12 9-5767 0 0,3 3 313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0:46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 11397 0 0,'0'0'73'0'0,"0"0"1"0"0,0 0-1 0 0,0 0 0 0 0,0-1 0 0 0,0 1 1 0 0,0 0-1 0 0,0 0 0 0 0,-1 0 0 0 0,1 0 0 0 0,0 0 1 0 0,0-1-1 0 0,0 1 0 0 0,0 0 0 0 0,-1 0 0 0 0,1 0 1 0 0,0 0-1 0 0,0 0 0 0 0,0 0 0 0 0,-1 0 1 0 0,1 0-1 0 0,0 0 0 0 0,0 0 0 0 0,0 0 0 0 0,0 0 1 0 0,-1 0-1 0 0,1 0 0 0 0,0 0 0 0 0,0 0 0 0 0,0 0 1 0 0,-1 0-1 0 0,1 0 0 0 0,0 0 0 0 0,0 0 1 0 0,0 0-1 0 0,0 0 0 0 0,-1 1 0 0 0,1-1 0 0 0,0 0 1 0 0,0 0-1 0 0,0 0 0 0 0,0 0 0 0 0,-1 0 0 0 0,1 0 1 0 0,0 1-1 0 0,0-1 0 0 0,0 0 0 0 0,0 0 1 0 0,0 0-1 0 0,0 0 0 0 0,0 1 0 0 0,0-1 0 0 0,-1 0 1 0 0,1 0-1 0 0,0 0 0 0 0,0 0 0 0 0,0 1 0 0 0,0-1 1 0 0,0 0-1 0 0,0 0 0 0 0,0 0 0 0 0,0 1 1 0 0,0-1-1 0 0,0 0 0 0 0,0 0 0 0 0,0 0 0 0 0,0 1-73 0 0,0 17 235 0 0,1-12 82 0 0,0 22-64 0 0,1 0 1 0 0,2 0-1 0 0,1 0 1 0 0,1-1-1 0 0,1 1 1 0 0,2-1-1 0 0,0-1 1 0 0,2 0-1 0 0,2 3-253 0 0,-11-26-3 0 0,-2 0 15 0 0,1-1 0 0 0,0 1-1 0 0,0 0 1 0 0,1 0 0 0 0,-1-1 0 0 0,0 1-1 0 0,1-1 1 0 0,0 1 0 0 0,0-1 0 0 0,0 0-1 0 0,0 1 1 0 0,0-1 0 0 0,0 0 0 0 0,0 0-1 0 0,0-1 1 0 0,1 1 0 0 0,-1 0 0 0 0,1-1-1 0 0,0 0 1 0 0,2 2-12 0 0,-4-3 1 0 0,-1 0 0 0 0,1-1 1 0 0,0 1-1 0 0,-1 0 0 0 0,1 0 0 0 0,-1-1 0 0 0,1 1 0 0 0,0 0 1 0 0,-1-1-1 0 0,1 1 0 0 0,-1 0 0 0 0,1-1 0 0 0,-1 1 0 0 0,1-1 1 0 0,-1 1-1 0 0,1-1 0 0 0,-1 1 0 0 0,1-1 0 0 0,-1 0 0 0 0,0 1 1 0 0,1-1-1 0 0,-1 1 0 0 0,0-1 0 0 0,1 0 0 0 0,-1 1 0 0 0,0-1 0 0 0,0 0 1 0 0,0 1-1 0 0,0-1 0 0 0,0 0 0 0 0,1 1 0 0 0,-1-1 0 0 0,-1 0-1 0 0,4-29 180 0 0,-3 25-174 0 0,0-9 23 0 0,2-33 211 0 0,-4-23-240 0 0,1 55 85 0 0,-1-1 0 0 0,0 1 0 0 0,-1 0 0 0 0,-1 1 0 0 0,-1-1 0 0 0,-3-9-85 0 0,7 24-5 0 0,1-1 0 0 0,-1 0 0 0 0,1 1 1 0 0,0-1-1 0 0,-1 1 0 0 0,1-1 0 0 0,-1 0 0 0 0,1 0 0 0 0,0 1 0 0 0,0-1 0 0 0,-1 0 0 0 0,1 0 0 0 0,0 1 0 0 0,0-1 0 0 0,0 0 0 0 0,0 0 0 0 0,0 1 0 0 0,0-1 0 0 0,0 0 0 0 0,0 0 0 0 0,0 1 0 0 0,1-1 1 0 0,-1 0-1 0 0,0 0 0 0 0,0 1 0 0 0,1-1 0 0 0,-1 0 0 0 0,0 1 0 0 0,1-1 0 0 0,-1 0 0 0 0,1 1 0 0 0,-1-1 0 0 0,1 0 0 0 0,-1 1 0 0 0,1-1 0 0 0,-1 1 0 0 0,1-1 0 0 0,-1 1 0 0 0,1-1 0 0 0,0 1 5 0 0,2-1-278 0 0,1 0 1 0 0,-1 1-1 0 0,1 0 0 0 0,0-1 0 0 0,-1 1 0 0 0,1 0 0 0 0,0 1 0 0 0,0-1 278 0 0,13 1-2186 0 0,6-1-2299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0:46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12630 0 0,'0'0'608'0'0,"0"0"481"0"0,0 0-593 0 0,0 0 192 0 0,0 0-48 0 0,20 116 49 0 0,-9-70-161 0 0,-4 3-64 0 0,-1 5 64 0 0,-1-3-127 0 0,-3-3-49 0 0,1-6-256 0 0,-3-9-176 0 0,0-12-705 0 0,0-12-1055 0 0,0-9-2210 0 0,0 0-4658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0:47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94 13718 0 0,'0'0'875'0'0,"0"0"318"0"0,0 0-163 0 0,0 0-355 0 0,0 0-182 0 0,23-15-141 0 0,77-49-103 0 0,-97 62-228 0 0,0 0 1 0 0,0 1 0 0 0,0-1-1 0 0,0 1 1 0 0,0-1 0 0 0,0 1-1 0 0,1 0 1 0 0,-1 0 0 0 0,1 1 0 0 0,-1-1-1 0 0,1 1 1 0 0,-1-1 0 0 0,1 1-1 0 0,-1 0 1 0 0,0 1 0 0 0,4-1-22 0 0,-5 1 14 0 0,0 0-1 0 0,-1 0 1 0 0,1 0 0 0 0,0 0 0 0 0,-1 0 0 0 0,1 0 0 0 0,0 0-1 0 0,-1 0 1 0 0,1 1 0 0 0,-1-1 0 0 0,0 0 0 0 0,1 1-1 0 0,-1 0 1 0 0,0-1 0 0 0,0 1 0 0 0,0 0 0 0 0,0-1 0 0 0,0 1-1 0 0,-1 0 1 0 0,2 1-14 0 0,0 8 136 0 0,1-1 0 0 0,-2 1 1 0 0,1 0-1 0 0,-1 0 0 0 0,-1 0 0 0 0,0 0 0 0 0,-1 6-136 0 0,1-10 195 0 0,-1-1-155 0 0,0 0 1 0 0,0 0-1 0 0,-1 0 0 0 0,1 0 1 0 0,-1 0-1 0 0,-1 0 1 0 0,1-1-1 0 0,-1 1 0 0 0,0-1 1 0 0,0 1-1 0 0,0-1 0 0 0,-1 0 1 0 0,0-1-1 0 0,0 1 0 0 0,0 0 1 0 0,-1-1-1 0 0,1 0 1 0 0,-1 0-1 0 0,0-1 0 0 0,0 1 1 0 0,0-1-1 0 0,-1 0 0 0 0,1 0 1 0 0,-1-1-1 0 0,0 0 0 0 0,1 0 1 0 0,-1 0-1 0 0,0-1 0 0 0,0 1 1 0 0,0-1-1 0 0,-2-1-40 0 0,7 0-75 0 0,0 0-1 0 0,0 0 1 0 0,1 0-1 0 0,-1 0 1 0 0,0 0-1 0 0,1 0 0 0 0,-1-1 1 0 0,0 1-1 0 0,0 0 1 0 0,1 0-1 0 0,-1-1 1 0 0,0 1-1 0 0,1-1 1 0 0,-1 1-1 0 0,1 0 1 0 0,-1-1-1 0 0,0 1 0 0 0,1-1 1 0 0,-1 1-1 0 0,1-1 1 0 0,0 0-1 0 0,-1 1 1 0 0,1-1-1 0 0,-1 0 1 0 0,1 1-1 0 0,0-1 1 0 0,-1 0-1 0 0,1 1 0 0 0,0-1 1 0 0,0 0-1 0 0,0 1 1 0 0,-1-1-1 0 0,1 0 1 0 0,0 0 75 0 0,0-31-4160 0 0,1 21 1697 0 0,2-23-6511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0:50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4 198 10453 0 0,'0'-34'5211'0'0,"0"53"-803"0"0,0 57-2491 0 0,-2-5-1757 0 0,1 31-148 0 0,7-37 34 0 0,-2-50-7 0 0,1-16 40 0 0,3-24 70 0 0,31-146 1172 0 0,49-129-1321 0 0,-88 299-6 0 0,1 0 1 0 0,-1 1-1 0 0,0-1 1 0 0,0 0-1 0 0,0 1 1 0 0,1-1-1 0 0,-1 0 1 0 0,0 1-1 0 0,0-1 1 0 0,1 1-1 0 0,-1-1 1 0 0,0 0-1 0 0,1 1 1 0 0,-1-1-1 0 0,1 1 1 0 0,-1-1-1 0 0,1 1 1 0 0,-1 0-1 0 0,1-1 1 0 0,-1 1-1 0 0,1-1 1 0 0,0 1-1 0 0,-1 0 1 0 0,1 0-1 0 0,-1-1 1 0 0,1 1-1 0 0,0 0 1 0 0,-1 0-1 0 0,1 0 1 0 0,0 0-1 0 0,-1-1 1 0 0,1 1-1 0 0,0 0 1 0 0,-1 0-1 0 0,1 0 1 0 0,0 0-1 0 0,-1 1 1 0 0,1-1-1 0 0,0 0 1 0 0,-1 0-1 0 0,1 0 1 0 0,0 1-1 0 0,-1-1 1 0 0,1 0-1 0 0,-1 0 1 0 0,1 1-1 0 0,-1-1 1 0 0,1 0-1 0 0,0 1 1 0 0,-1-1-1 0 0,1 1 1 0 0,-1-1-1 0 0,1 1 6 0 0,28 31-2348 0 0,-24-25 1199 0 0,14 14-2540 0 0,1-2-943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0:51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61 13814 0 0,'0'0'1903'0'0,"0"0"15"0"0,0 0-213 0 0,0 0-380 0 0,-22 13-260 0 0,-70 45-283 0 0,88-56-721 0 0,0 1 0 0 0,-1 0 0 0 0,1 0 0 0 0,1 0 0 0 0,-1 0 0 0 0,0 0 0 0 0,1 1 0 0 0,0 0 0 0 0,0 0 0 0 0,0 0 0 0 0,0 0 0 0 0,1 0 0 0 0,-1 0 0 0 0,1 1 0 0 0,0-1 0 0 0,0 1 0 0 0,1 0 0 0 0,-1 0-1 0 0,1-1 1 0 0,0 1 0 0 0,1 0 0 0 0,-1 0 0 0 0,1 0 0 0 0,0 0 0 0 0,0 0 0 0 0,0 0 0 0 0,1 2-61 0 0,0 9 120 0 0,-1-14-117 0 0,0 0 0 0 0,0 0 1 0 0,0 0-1 0 0,0 0 0 0 0,1 0 0 0 0,-1 0 1 0 0,1 0-1 0 0,-1 0 0 0 0,1 0 0 0 0,0 0 1 0 0,-1-1-1 0 0,1 1 0 0 0,0 0 0 0 0,0-1 1 0 0,1 1-1 0 0,-1 0 0 0 0,0-1 1 0 0,0 0-1 0 0,1 1 0 0 0,-1-1 0 0 0,1 0 1 0 0,-1 1-1 0 0,1-1 0 0 0,0 0 0 0 0,-1 0 1 0 0,1 0-1 0 0,0-1 0 0 0,0 1 0 0 0,0 0 1 0 0,0-1-1 0 0,0 1-3 0 0,8 1-14 0 0,0 0 0 0 0,0-1-1 0 0,1 0 1 0 0,-1-1 0 0 0,8-1 14 0 0,-4 1-38 0 0,-7 0 36 0 0,1-1-1 0 0,-1 1 1 0 0,0-2 0 0 0,0 1-1 0 0,-1-1 1 0 0,1 0 0 0 0,0-1 0 0 0,-1 1-1 0 0,1-1 1 0 0,-1 0 0 0 0,0-1 0 0 0,0 0-1 0 0,0 0 1 0 0,0 0 0 0 0,-1-1 0 0 0,1 1-1 0 0,-1-2 1 0 0,0 1 0 0 0,-1 0-1 0 0,1-1 1 0 0,-1 0 0 0 0,-1 0 0 0 0,1 0-1 0 0,-1 0 1 0 0,0 0 0 0 0,0-1 0 0 0,0 0-1 0 0,-1 1 1 0 0,0-1 0 0 0,-1 0 0 0 0,0 0-1 0 0,0 0 1 0 0,0-4 2 0 0,-1 6 3 0 0,0-1 0 0 0,0 1 1 0 0,0 0-1 0 0,-1 0 0 0 0,0 0 0 0 0,0 0 0 0 0,-1 0 0 0 0,1 0 0 0 0,-1 0 1 0 0,0 0-1 0 0,0 1 0 0 0,-2-3-3 0 0,-1 1 4 0 0,1 0 0 0 0,-1 1 1 0 0,0-1-1 0 0,-1 1 0 0 0,1 0 1 0 0,-1 1-1 0 0,0-1 0 0 0,-2 0-4 0 0,0-1-6 0 0,0 1-1 0 0,0 0 1 0 0,0 0-1 0 0,0 0 1 0 0,-1 1-1 0 0,0 0 1 0 0,0 1 0 0 0,0 0-1 0 0,0 0 1 0 0,0 1-1 0 0,-1 0 1 0 0,-8 0 6 0 0,20 5-4424 0 0,6 7-354 0 0,13-2-5200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0:51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15 15655 0 0,'0'0'1198'0'0,"0"0"606"0"0,0 0-217 0 0,0 0-328 0 0,-24 19-402 0 0,24-19-857 0 0,-33 25 364 0 0,2 2 0 0 0,-3 5-364 0 0,31-28 47 0 0,-1 0 0 0 0,1-1 0 0 0,1 1 0 0 0,-1 0 0 0 0,0 0 0 0 0,1 1 0 0 0,0-1 0 0 0,0 0 0 0 0,0 1 0 0 0,1-1 0 0 0,-1 1 0 0 0,1 0 0 0 0,0 0 0 0 0,0-1 0 0 0,1 1 0 0 0,-1 0 1 0 0,1 0-1 0 0,0 0 0 0 0,1-1 0 0 0,0 5-47 0 0,0 9 171 0 0,-2-7-100 0 0,1-1 0 0 0,1 1-1 0 0,0 0 1 0 0,0 0-1 0 0,1 0 1 0 0,0-1-1 0 0,2 2-70 0 0,-3-8 9 0 0,0-1-1 0 0,1 0 0 0 0,0 0 0 0 0,0 0 1 0 0,0 0-1 0 0,0 0 0 0 0,0 0 0 0 0,1-1 0 0 0,-1 1 1 0 0,1-1-1 0 0,0 0 0 0 0,-1 0 0 0 0,1 1 0 0 0,0-2 1 0 0,0 1-1 0 0,1 0 0 0 0,-1-1 0 0 0,0 1 1 0 0,0-1-1 0 0,1 0 0 0 0,-1 0 0 0 0,1 0 0 0 0,2 0-8 0 0,6 0 5 0 0,0 0 0 0 0,0 0 0 0 0,0-1 0 0 0,0-1 0 0 0,0 0 0 0 0,0 0 0 0 0,0-2 0 0 0,0 1 0 0 0,0-1 0 0 0,-1-1 0 0 0,1 0 0 0 0,-1-1 0 0 0,0 0 0 0 0,0 0 0 0 0,-1-2 0 0 0,0 1 0 0 0,0-1 0 0 0,0 0 0 0 0,-1-1 0 0 0,0 0 0 0 0,2-3-5 0 0,0-1 4 0 0,0 1 1 0 0,0-2 0 0 0,-1 1-1 0 0,-1-1 1 0 0,0-1-1 0 0,-1 0 1 0 0,-1 0 0 0 0,0 0-1 0 0,-1-1 1 0 0,0 0-1 0 0,-1 0 1 0 0,-1-1 0 0 0,0 0-1 0 0,-1 1 1 0 0,0-16-5 0 0,-2 29 8 0 0,-1-1 0 0 0,0 1 0 0 0,0-1 0 0 0,0 1 0 0 0,0 0 0 0 0,-1-1 0 0 0,1 1 0 0 0,0-1 0 0 0,-1 1 0 0 0,0-1 0 0 0,1 1 0 0 0,-1 0 0 0 0,0 0 0 0 0,-1-2-8 0 0,0 3 22 0 0,1 0 1 0 0,0 0 0 0 0,-1 0 0 0 0,1 0-1 0 0,-1 0 1 0 0,0 1 0 0 0,1-1 0 0 0,-1 0-1 0 0,1 1 1 0 0,-1-1 0 0 0,0 1 0 0 0,0 0 0 0 0,1 0-1 0 0,-1-1 1 0 0,0 1 0 0 0,0 0 0 0 0,1 0-1 0 0,-1 1 1 0 0,0-1-23 0 0,-3 1 65 0 0,0-1 1 0 0,-1 2-1 0 0,1-1 0 0 0,0 1 0 0 0,0-1 0 0 0,0 1 1 0 0,1 1-1 0 0,-1-1 0 0 0,0 1 0 0 0,1 0 1 0 0,0 0-1 0 0,0 0 0 0 0,-1 0 0 0 0,2 1 0 0 0,-1 0 1 0 0,0 0-1 0 0,1 0 0 0 0,-2 2-65 0 0,-8 11 132 0 0,1 0 0 0 0,1 1 0 0 0,0 0 0 0 0,0 3-132 0 0,3-4 30 0 0,1 0 1 0 0,1 0-1 0 0,0 0 0 0 0,1 1 1 0 0,1 0-1 0 0,1 0 0 0 0,1 0 1 0 0,0 0-1 0 0,1 1 0 0 0,1-1 1 0 0,2 12-31 0 0,-2-27-34 0 0,0 1 0 0 0,1-1 0 0 0,0 0 0 0 0,0 1 0 0 0,0-1 0 0 0,0 0 0 0 0,0 0 1 0 0,0 0-1 0 0,1 0 0 0 0,-1 0 0 0 0,1 0 0 0 0,0 0 0 0 0,0-1 0 0 0,0 1 0 0 0,0-1 1 0 0,1 1-1 0 0,-1-1 0 0 0,1 0 0 0 0,-1 0 0 0 0,1 0 0 0 0,0 0 0 0 0,0 0 0 0 0,0-1 1 0 0,0 1-1 0 0,0-1 0 0 0,2 1 34 0 0,7 1-519 0 0,-1 0 0 0 0,1-1 0 0 0,-1 0 0 0 0,1-1 1 0 0,0 0-1 0 0,11-1 519 0 0,-12 0-927 0 0,-1 0-1 0 0,1-1 1 0 0,-1 0 0 0 0,1-1 0 0 0,-1 0 0 0 0,0-1-1 0 0,0 0 1 0 0,0-1 0 0 0,0 0 0 0 0,0 0-1 0 0,5-4 928 0 0,50-34-10978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0:52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14 17944 0 0,'0'0'2577'0'0,"0"0"-717"0"0,0 0-713 0 0,0 0-168 0 0,-20 20-114 0 0,20-20-865 0 0,-28 29 624 0 0,-22 29-624 0 0,49-57 17 0 0,-1 1 0 0 0,1-1 0 0 0,0 1 0 0 0,0 0 0 0 0,0 0 0 0 0,0-1 0 0 0,0 1 0 0 0,0 0 1 0 0,0 0-1 0 0,1 0 0 0 0,-1 0 0 0 0,1 0 0 0 0,-1 0 0 0 0,1 0 0 0 0,0 0 0 0 0,0 0 0 0 0,0 0 0 0 0,0 0 0 0 0,0 0 0 0 0,0 0 0 0 0,1 0 0 0 0,-1 0 1 0 0,1 0-1 0 0,-1 1-17 0 0,2-1 19 0 0,0 1 0 0 0,0-1 1 0 0,0 1-1 0 0,0-1 0 0 0,0 0 1 0 0,0 0-1 0 0,0 0 0 0 0,1 0 1 0 0,-1 0-1 0 0,1 0 0 0 0,0 0-19 0 0,5 4 45 0 0,35 24 173 0 0,24 13-218 0 0,-23-16 22 0 0,23 21-22 0 0,-32-15-2 0 0,-34-31 1 0 0,1 0-1 0 0,-1 0 1 0 0,0 0 0 0 0,1-1 0 0 0,-1 1-1 0 0,0 0 1 0 0,0 1 0 0 0,-1-1-1 0 0,1 0 1 0 0,0 0 0 0 0,-1 0-1 0 0,1 0 1 0 0,-1 1 0 0 0,0-1 0 0 0,1 0-1 0 0,-1 0 1 0 0,0 1 0 0 0,-1-1-1 0 0,1 1 2 0 0,-1-2-1 0 0,1 0 0 0 0,-1 0 0 0 0,0 0-1 0 0,1 0 1 0 0,-1 0 0 0 0,0 0 0 0 0,0-1-1 0 0,0 1 1 0 0,0 0 0 0 0,0 0 0 0 0,0-1-1 0 0,0 1 1 0 0,0-1 0 0 0,0 1 0 0 0,0-1-1 0 0,0 1 1 0 0,0-1 0 0 0,-1 0 0 0 0,1 1-1 0 0,0-1 1 0 0,0 0 0 0 0,0 0 0 0 0,0 0-1 0 0,-1 0 1 0 0,1 0 1 0 0,-38 1-81 0 0,29-2 39 0 0,-5 2-2 0 0,0-1 1 0 0,1-1 0 0 0,-1 0-1 0 0,1-1 1 0 0,-1-1-1 0 0,1 0 1 0 0,0-1 0 0 0,0 0-1 0 0,0-1 1 0 0,0-1 0 0 0,1 0-1 0 0,-12-8 44 0 0,23 12-4 0 0,0 1-1 0 0,0 0 0 0 0,0-1 1 0 0,1 1-1 0 0,-1-1 1 0 0,0 0-1 0 0,1 1 0 0 0,0-1 1 0 0,-1 0-1 0 0,0-2 5 0 0,2 3-5 0 0,-1 1 1 0 0,1-1-1 0 0,0 0 1 0 0,0 1-1 0 0,-1-1 1 0 0,1 0-1 0 0,0 0 1 0 0,0 0-1 0 0,0 1 0 0 0,0-1 1 0 0,0 0-1 0 0,0 0 1 0 0,0 1-1 0 0,0-1 1 0 0,0 0-1 0 0,1 0 0 0 0,-1 1 1 0 0,0-1-1 0 0,0 0 1 0 0,1 0-1 0 0,-1 1 1 0 0,0-1-1 0 0,1 0 0 0 0,-1 1 1 0 0,1-1-1 0 0,-1 0 1 0 0,1 1-1 0 0,-1-1 1 0 0,1 1-1 0 0,-1-1 0 0 0,1 1 1 0 0,0-1-1 0 0,-1 1 1 0 0,1-1-1 0 0,0 1 1 0 0,0-1 4 0 0,10-5 4 0 0,1 0 1 0 0,0 1 0 0 0,1 0 0 0 0,2 0-5 0 0,37-15 13 0 0,-17 2-30 0 0,-1-3 0 0 0,-1 0 0 0 0,-1-2 0 0 0,-1-2 0 0 0,-1-1 0 0 0,8-10 17 0 0,-36 34 14 0 0,13-11-45 0 0,-15 13 36 0 0,0 0-1 0 0,0 0 1 0 0,0 0-1 0 0,1-1 0 0 0,-1 1 1 0 0,0 0-1 0 0,0 0 1 0 0,0 0-1 0 0,0 0 0 0 0,1-1 1 0 0,-1 1-1 0 0,0 0 1 0 0,0 0-1 0 0,0 0 0 0 0,1 0 1 0 0,-1 0-1 0 0,0 0 1 0 0,0 0-1 0 0,1 0 1 0 0,-1 0-1 0 0,0 0 0 0 0,0-1 1 0 0,0 1-1 0 0,1 0 1 0 0,-1 0-1 0 0,0 0 0 0 0,0 1 1 0 0,1-1-1 0 0,-1 0 1 0 0,0 0-1 0 0,0 0 0 0 0,0 0 1 0 0,1 0-1 0 0,-1 0 1 0 0,0 0-1 0 0,0 0 0 0 0,1 0 1 0 0,-1 0-1 0 0,0 1 1 0 0,0-1-1 0 0,0 0 0 0 0,0 0 1 0 0,1 0-1 0 0,-1 0 1 0 0,0 1-1 0 0,0-1 0 0 0,0 0 1 0 0,0 0-1 0 0,0 0 1 0 0,0 1-1 0 0,1-1 0 0 0,-1 0 1 0 0,0 0-1 0 0,0 0 1 0 0,0 1-1 0 0,0-1 0 0 0,0 0 1 0 0,0 0-1 0 0,0 1 1 0 0,0-1-1 0 0,0 0 0 0 0,0 0 1 0 0,0 1-1 0 0,0-1 1 0 0,0 0-5 0 0,0 29 158 0 0,1 0 1 0 0,1-1-1 0 0,5 18-158 0 0,-6-39 9 0 0,0 0 0 0 0,1 0 1 0 0,0 0-1 0 0,0 0 0 0 0,1 0 0 0 0,0 0 1 0 0,0-1-1 0 0,0 1 0 0 0,1-1 0 0 0,0 0 1 0 0,0 0-1 0 0,1 0 0 0 0,0-1 0 0 0,0 0 0 0 0,0 0 1 0 0,0 0-1 0 0,3 2-9 0 0,-5-5-4 0 0,0 0 1 0 0,0-1-1 0 0,0 1 1 0 0,0-1-1 0 0,0 1 1 0 0,1-1-1 0 0,-1 0 0 0 0,0 0 1 0 0,0-1-1 0 0,1 1 1 0 0,-1 0-1 0 0,1-1 1 0 0,-1 0-1 0 0,0 0 0 0 0,1 0 1 0 0,-1 0-1 0 0,1-1 1 0 0,-1 1-1 0 0,0-1 1 0 0,2-1 3 0 0,0 0-8 0 0,-1 0 1 0 0,1 0 0 0 0,-1-1 0 0 0,0 1 0 0 0,0-1 0 0 0,0-1-1 0 0,0 1 1 0 0,-1 0 0 0 0,0-1 0 0 0,1 1 0 0 0,-1-1-1 0 0,0 0 1 0 0,0-1 7 0 0,6-10-19 0 0,-1 1 0 0 0,-1-2 0 0 0,0 1 0 0 0,-1-1-1 0 0,0 0 1 0 0,-1-1 0 0 0,1-10 19 0 0,5-71 41 0 0,-2 14 132 0 0,-9 83-167 0 0,-1 1 1 0 0,1-1 0 0 0,0 1 0 0 0,0 0-1 0 0,0-1 1 0 0,0 1 0 0 0,1-1 0 0 0,-1 1 0 0 0,0-1-1 0 0,0 1 1 0 0,0 0 0 0 0,0-1 0 0 0,0 1 0 0 0,0-1-1 0 0,1 1 1 0 0,-1 0 0 0 0,0-1 0 0 0,0 1-1 0 0,1 0 1 0 0,-1-1 0 0 0,0 1 0 0 0,1 0 0 0 0,-1-1-1 0 0,0 1 1 0 0,1 0 0 0 0,-1 0 0 0 0,0-1-1 0 0,1 1 1 0 0,-1 0-7 0 0,8 8 86 0 0,2 20 2 0 0,5 27-18 0 0,1 7 271 0 0,15 35-341 0 0,-24-80 30 0 0,0 0 0 0 0,1-1 0 0 0,0 0 0 0 0,2-1 1 0 0,0 1-1 0 0,0-2 0 0 0,12 13-30 0 0,-18-24-133 0 0,0 1-1 0 0,0-1 1 0 0,0 1 0 0 0,0-1 0 0 0,1-1-1 0 0,0 1 1 0 0,-1 0 0 0 0,1-1 0 0 0,0 0-1 0 0,0 0 1 0 0,4 0 133 0 0,-6-1-184 0 0,0 0 0 0 0,0-1 0 0 0,0 0-1 0 0,0 1 1 0 0,0-1 0 0 0,0 0 0 0 0,0 0 0 0 0,0-1 0 0 0,0 1 0 0 0,0 0-1 0 0,0-1 1 0 0,-1 0 0 0 0,1 0 0 0 0,0 0 0 0 0,0 0 0 0 0,0 0 0 0 0,-1 0-1 0 0,1-1 1 0 0,-1 0 0 0 0,1 1 0 0 0,-1-1 0 0 0,1-1 184 0 0,23-30-6238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7:09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1 13126 0 0,'0'0'2364'0'0,"1"4"-419"0"0,47 363 3336 0 0,-5-29-4298 0 0,-34-260-770 0 0,-2-19-2995 0 0,-19-88 1248 0 0,-2 1 1 0 0,-1 1 0 0 0,-14-21 1533 0 0,-2-3-1216 0 0,-15-27-1955 0 0,-3 2 1 0 0,-18-16 3170 0 0,4 18 961 0 0,-7 4 3664 0 0,63 64-3743 0 0,6 5-600 0 0,0 0 1 0 0,0 0-1 0 0,0 0 0 0 0,0 0 0 0 0,0 0 0 0 0,0 0 0 0 0,0 0 1 0 0,-1 1-1 0 0,1-1 0 0 0,0 0 0 0 0,0 1 0 0 0,-1-1 0 0 0,1 1 0 0 0,-1-1 1 0 0,1 1-1 0 0,-1 0-282 0 0,42-14 2310 0 0,61-16-2117 0 0,-56 15-68 0 0,1 2-1 0 0,0 2 1 0 0,1 1 0 0 0,0 3 0 0 0,37 0-125 0 0,61 7 38 0 0,-108 0-34 0 0,-35 0-2 0 0,0 0 0 0 0,0 1 0 0 0,0-1 0 0 0,0 1 0 0 0,0-1 0 0 0,0 1 0 0 0,0 0 0 0 0,0-1-1 0 0,0 1 1 0 0,0 0 0 0 0,0 1 0 0 0,-1-1 0 0 0,1 0 0 0 0,0 0 0 0 0,-1 1 0 0 0,1-1 0 0 0,-1 1 0 0 0,0-1 0 0 0,1 1-1 0 0,-1 0 1 0 0,0-1 0 0 0,0 1 0 0 0,0 0 0 0 0,0 0 0 0 0,0 1-2 0 0,4 7 32 0 0,-1 1 1 0 0,-1-1-1 0 0,0 1 0 0 0,1 5-32 0 0,-1-1 53 0 0,29 129 458 0 0,-20-84-105 0 0,2 0 0 0 0,16 42-406 0 0,-28-99 0 0 0,3 13-88 0 0,1 0 1 0 0,1 0-1 0 0,1-1 1 0 0,0 0-1 0 0,1 0 88 0 0,-5-14-2165 0 0,-3-6-2812 0 0,-1-20-884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8:34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15127 0 0,'0'0'1411'0'0,"0"5"318"0"0,3 32-663 0 0,1 1 1 0 0,2-1-1 0 0,2-1 1 0 0,7 23-1067 0 0,10 46 998 0 0,0 24-71 0 0,49 271-155 0 0,-68-381-729 0 0,-3-11-5720 0 0,-9-33 183 0 0,-23-25-2621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7:10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31 127 16568 0 0,'0'0'771'0'0,"0"0"264"0"0,5 31 229 0 0,4 17-821 0 0,5 36 937 0 0,-1 15-1380 0 0,5 154 1525 0 0,-16-164-4454 0 0,-3-167-251 0 0,-3-1 0 0 0,-10-51 3180 0 0,-25-69-242 0 0,10 68 3369 0 0,25 115-2384 0 0,4 2 1878 0 0,8 24-1247 0 0,4 5-1316 0 0,-5-8-29 0 0,0-2 0 0 0,0 1 0 0 0,1-1 0 0 0,0 0 0 0 0,3 1-29 0 0,-4-3-12 0 0,0 0-1 0 0,1 0 1 0 0,0-1-1 0 0,-1 0 0 0 0,1 0 1 0 0,0-1-1 0 0,0 0 0 0 0,0 0 1 0 0,7-1 12 0 0,-11-1-2 0 0,0 0 1 0 0,0 0 0 0 0,0 0-1 0 0,0 0 1 0 0,0-1-1 0 0,0 1 1 0 0,-1-1-1 0 0,1 0 1 0 0,0-1 0 0 0,-1 1-1 0 0,0 0 1 0 0,0-1-1 0 0,0 0 1 0 0,0 0 0 0 0,0 0-1 0 0,0 0 1 0 0,-1 0-1 0 0,1 0 1 0 0,-1-1-1 0 0,0 1 1 0 0,0-1 0 0 0,0-1 1 0 0,10-16 246 0 0,-2 0 1 0 0,-1-1-1 0 0,3-8-246 0 0,-10 23 172 0 0,3 4 597 0 0,0 10-444 0 0,2 12-170 0 0,24 118 382 0 0,-9-35-215 0 0,20 50-322 0 0,-39-140-158 0 0,16 36 439 0 0,-19-46-431 0 0,1 0 1 0 0,0-1-1 0 0,0 1 0 0 0,0 0 1 0 0,0-1-1 0 0,1 1 0 0 0,-1-1 1 0 0,0 0-1 0 0,0 1 0 0 0,1-1 1 0 0,-1 0-1 0 0,1 0 0 0 0,0 0 1 0 0,-1 0-1 0 0,1 0 1 0 0,0 0-1 0 0,-1 0 0 0 0,1 0 1 0 0,0-1-1 0 0,0 1 0 0 0,0-1 1 0 0,0 1-1 0 0,1-1 150 0 0,-2 0-198 0 0,0 0-1 0 0,0 0 1 0 0,0 0 0 0 0,0 0-1 0 0,0-1 1 0 0,0 1 0 0 0,0 0-1 0 0,0 0 1 0 0,0-1 0 0 0,0 1-1 0 0,0-1 1 0 0,0 1-1 0 0,0-1 1 0 0,-1 1 0 0 0,1-1-1 0 0,0 0 1 0 0,0 1 0 0 0,0-1-1 0 0,-1 0 1 0 0,1 1 0 0 0,0-1-1 0 0,-1 0 1 0 0,1 0 198 0 0,9-26-3901 0 0,-8 21 2760 0 0,14-50-9422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7:10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15655 0 0,'0'0'2327'0'0,"0"0"-527"0"0,0 0-794 0 0,0 0-296 0 0,9 31 242 0 0,47 185 321 0 0,-51-197-1156 0 0,0 0 0 0 0,2 0-1 0 0,0 0 1 0 0,1-1 0 0 0,0 0 0 0 0,2 0 0 0 0,0-1 0 0 0,3 3-117 0 0,-7-12 36 0 0,0-1 1 0 0,0 0 0 0 0,1-1-1 0 0,0 1 1 0 0,0-1-1 0 0,0-1 1 0 0,1 1-1 0 0,0-1 1 0 0,0-1-1 0 0,0 1 1 0 0,0-1-1 0 0,1-1 1 0 0,0 0-1 0 0,-1 0 1 0 0,1 0 0 0 0,0-1-1 0 0,1-1 1 0 0,3 1-37 0 0,5 0 11 0 0,0 0 1 0 0,0-1 0 0 0,-1-1-1 0 0,1-1 1 0 0,0-1 0 0 0,0 0-1 0 0,0-1 1 0 0,-1-1 0 0 0,0 0 0 0 0,1-2-1 0 0,-2 0 1 0 0,1-1 0 0 0,11-6-12 0 0,-18 7-120 0 0,0 0 0 0 0,0 0 0 0 0,0-1 0 0 0,-1 0 0 0 0,7-6 120 0 0,-14 10-361 0 0,1 0 0 0 0,-1 0 0 0 0,1 0 0 0 0,-1 0 0 0 0,0 0 0 0 0,0 0 0 0 0,0 0 0 0 0,-1-1 0 0 0,1 1 0 0 0,-1-1 0 0 0,0 1-1 0 0,0-1 1 0 0,0 0 0 0 0,0 1 0 0 0,-1-1 0 0 0,0 0 0 0 0,1 0 0 0 0,-1 1 0 0 0,-1-4 361 0 0,-2-11-5410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7:11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176 778 15175 0 0,'0'0'1761'0'0,"0"0"1120"0"0,0 0-960 0 0,0 0-1233 0 0,0 0-384 0 0,54 17 241 0 0,11-17-257 0 0,4-20 96 0 0,7-15-304 0 0,-7-3-256 0 0,-4-3-1393 0 0,-15-14-1856 0 0,-24 4-4307 0 0</inkml:trace>
  <inkml:trace contextRef="#ctx0" brushRef="#br0" timeOffset="1">0 272 19641 0 0,'0'0'2545'0'0,"0"0"-1472"0"0,0 0-689 0 0,0 0 848 0 0,276 11-607 0 0,-131-11-257 0 0,27-38-288 0 0,19-24-192 0 0,8-21-1617 0 0,11-16-3377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7:12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8244 0 0,'0'0'1406'0'0,"0"0"392"0"0,0 0-48 0 0,14-8 62 0 0,46-25 82 0 0,-57 32-1631 0 0,0 0 0 0 0,0-1 0 0 0,0 1 0 0 0,0 0 1 0 0,0 0-1 0 0,0 1 0 0 0,1-1 0 0 0,-1 1 0 0 0,0-1 0 0 0,0 1 1 0 0,1 0-1 0 0,-1 0 0 0 0,2 1-263 0 0,-3-1 121 0 0,0 1 0 0 0,0-1 0 0 0,-1 1 0 0 0,1 0 0 0 0,0 0 0 0 0,0 0 0 0 0,0 0 0 0 0,-1 0 0 0 0,1 0 0 0 0,0 0 0 0 0,-1 1 0 0 0,1-1 0 0 0,-1 1 0 0 0,1-1-1 0 0,-1 1 1 0 0,0 0-121 0 0,3 5 168 0 0,0 0 0 0 0,0 0 0 0 0,-1 1 0 0 0,0-1 0 0 0,-1 1 0 0 0,0 0 0 0 0,0 0 0 0 0,0 3-168 0 0,0-5 60 0 0,16 98 1250 0 0,1 48-1310 0 0,9 57 363 0 0,-9-101-1241 0 0,-19-106-338 0 0,0-6-812 0 0,-2-2 1334 0 0,1 0 0 0 0,-1 0-1 0 0,0 0 1 0 0,0 0 0 0 0,-1 0 0 0 0,0 0-1 0 0,0 1 1 0 0,0-1 0 0 0,-1 1 0 0 0,-3-4 694 0 0,-1-3-1339 0 0,-40-53-5400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7:12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14102 0 0,'0'0'1121'0'0,"0"0"93"0"0,0 0-227 0 0,0 0 294 0 0,24 0-313 0 0,353 4 193 0 0,-322-2-1088 0 0,33 2-14 0 0,0-4 1 0 0,8-4-60 0 0,-64-4 20 0 0,-28 6 96 0 0,0 1 0 0 0,0 0 0 0 0,0 0 0 0 0,0 0 0 0 0,1 0 0 0 0,-1 0 0 0 0,1 1-116 0 0,0 18 798 0 0,7 98 998 0 0,-3 51-1796 0 0,2 29 306 0 0,-11-193-326 0 0,6 36 109 0 0,-6-38-121 0 0,0 1 0 0 0,1-1 1 0 0,-1 1-1 0 0,0-1 1 0 0,1 1-1 0 0,0-1 0 0 0,-1 1 1 0 0,1-1-1 0 0,0 1 1 0 0,0-1-1 0 0,0 0 0 0 0,0 0 1 0 0,0 1-1 0 0,0-1 1 0 0,0 0-1 0 0,0 0 0 0 0,0 0 1 0 0,1 0-1 0 0,-1 0 1 0 0,0 0-1 0 0,1 0 32 0 0,-1-1-148 0 0,0 0-1 0 0,-1 0 1 0 0,1 0-1 0 0,0-1 1 0 0,-1 1-1 0 0,1 0 1 0 0,-1 0 0 0 0,1 0-1 0 0,0 0 1 0 0,-1-1-1 0 0,1 1 1 0 0,0 0-1 0 0,-1-1 1 0 0,1 1-1 0 0,-1 0 1 0 0,1-1 0 0 0,-1 1-1 0 0,1-1 1 0 0,-1 1-1 0 0,1-1 1 0 0,-1 1-1 0 0,1-1 1 0 0,-1 1-1 0 0,0-1 1 0 0,1 1 0 0 0,-1-1-1 0 0,0 0 1 0 0,1 1-1 0 0,-1-1 1 0 0,0 0-1 0 0,0 1 1 0 0,0-1 0 0 0,0 0-1 0 0,0 1 1 0 0,1-1-1 0 0,-1 0 1 0 0,0 1-1 0 0,0-1 1 0 0,-1 0-1 0 0,1 1 149 0 0,3-38-4014 0 0,-3 31 2491 0 0,0-57-9692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7:12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13062 0 0,'0'0'1769'0'0,"0"0"-8"0"0,0 0-43 0 0,0 0-542 0 0,11 30-325 0 0,34 99-141 0 0,-39-107-461 0 0,-1-1 0 0 0,0 1 1 0 0,-2 0-1 0 0,0 0 0 0 0,-2 1 0 0 0,-1 11-249 0 0,2 15 348 0 0,12 235 135 0 0,-12-264-2836 0 0,-2-43-2570 0 0,-1-8 3449 0 0,1 3-211 0 0,-2-1 0 0 0,-1 1 0 0 0,-1 0 1 0 0,-2 0-1 0 0,0 1 0 0 0,-7-17 1685 0 0,-14-38-3121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7:13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73 64 0 0,'-2'8'285'0'0,"-1"0"-1"0"0,-1 0 1 0 0,1 0 0 0 0,-1-1-1 0 0,-4 6-284 0 0,8-13 22 0 0,0 0-1 0 0,-1 1 1 0 0,1-1-1 0 0,0 0 1 0 0,0 0-1 0 0,0 0 1 0 0,-1 0-1 0 0,1 0 0 0 0,0 0 1 0 0,0 1-1 0 0,0-1 1 0 0,-1 0-1 0 0,1 0 1 0 0,0 0-1 0 0,0 0 1 0 0,0 0-1 0 0,-1 0 1 0 0,1 0-1 0 0,0 0 1 0 0,0 0-1 0 0,0 0 1 0 0,-1 0-1 0 0,1 0 1 0 0,0 0-1 0 0,0 0 1 0 0,-1 0-1 0 0,1 0 1 0 0,0 0-1 0 0,0 0 0 0 0,0-1 1 0 0,-1 1-1 0 0,1 0 1 0 0,0 0-1 0 0,0 0 1 0 0,0 0-1 0 0,0 0 1 0 0,-1 0-1 0 0,1-1 1 0 0,0 1-1 0 0,0 0 1 0 0,0 0-1 0 0,0 0 1 0 0,0 0-1 0 0,-1-1 1 0 0,1 1-1 0 0,0 0 1 0 0,0 0-1 0 0,0 0 1 0 0,0-1-1 0 0,0 1 1 0 0,0 0-1 0 0,0 0-21 0 0,-7-31 1574 0 0,5 23-1020 0 0,-4-41 3145 0 0,5 17 2175 0 0,1 30-3395 0 0,-1 22-638 0 0,2-10-1599 0 0,-2 16 59 0 0,1-1 1 0 0,1 1-1 0 0,1-1 0 0 0,2 1 0 0 0,0-1 0 0 0,2 0 0 0 0,0 0 0 0 0,4 3-301 0 0,-1-6 33 0 0,0-1 0 0 0,2 0-1 0 0,1-1 1 0 0,1 0 0 0 0,6 8-33 0 0,-13-21-4 0 0,-1 0 1 0 0,1-1 0 0 0,0 0 0 0 0,0 0 0 0 0,1 0-1 0 0,0-1 1 0 0,0 0 0 0 0,0 0 0 0 0,1-1 0 0 0,0 1-1 0 0,-1-2 1 0 0,1 1 0 0 0,1-1 0 0 0,-1-1 0 0 0,0 1-1 0 0,3-1 4 0 0,-5 0-17 0 0,1-1-1 0 0,-1 0 0 0 0,0-1 0 0 0,1 1 0 0 0,-1-1 1 0 0,1 0-1 0 0,-1-1 0 0 0,0 1 0 0 0,1-2 0 0 0,-1 1 0 0 0,0 0 1 0 0,0-1-1 0 0,0 0 0 0 0,0-1 0 0 0,0 1 0 0 0,0-1 1 0 0,0 0-1 0 0,-1-1 0 0 0,0 1 0 0 0,1-1 0 0 0,-1 0 0 0 0,-1-1 1 0 0,1 1-1 0 0,-1-1 0 0 0,1 0 0 0 0,-1 0 0 0 0,-1 0 1 0 0,3-3 17 0 0,4-8-7 0 0,-1-1 1 0 0,-1 1 0 0 0,0-2 0 0 0,-1 1-1 0 0,-1-1 1 0 0,0 0 0 0 0,-2 0 0 0 0,0 0 6 0 0,2-19 315 0 0,-1 1 1 0 0,-2-1-1 0 0,-2-21-315 0 0,-1 56 782 0 0,-2 92 4 0 0,3 77-194 0 0,1-140-511 0 0,1 0 1 0 0,1 0-1 0 0,1 0 0 0 0,1-1 0 0 0,2 1-81 0 0,1 2-49 0 0,11 34 193 0 0,-19-60-231 0 0,0 0 0 0 0,1 0-1 0 0,-1 0 1 0 0,1-1 0 0 0,0 1 0 0 0,-1 0-1 0 0,1-1 1 0 0,1 1 0 0 0,-1-1-1 0 0,0 1 1 0 0,0-1 0 0 0,1 0-1 0 0,-1 0 1 0 0,1 0 0 0 0,0 0 0 0 0,0-1 87 0 0,-2 0-263 0 0,0-1 1 0 0,0 1 0 0 0,0-1-1 0 0,0 1 1 0 0,0-1 0 0 0,0 0-1 0 0,1 0 1 0 0,-1 1 0 0 0,0-1-1 0 0,0 0 1 0 0,0 0 0 0 0,0 0 0 0 0,0 0-1 0 0,1-1 1 0 0,-1 1 0 0 0,0 0-1 0 0,0 0 1 0 0,0-1 0 0 0,0 1-1 0 0,0 0 1 0 0,0-1 0 0 0,0 1-1 0 0,0-1 1 0 0,0 0 0 0 0,0 1-1 0 0,0-1 1 0 0,0 0 0 0 0,0 0 262 0 0,15-34-8375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7:13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16616 0 0,'0'0'2222'0'0,"0"0"-587"0"0,0 36-455 0 0,0 121-367 0 0,0-114-533 0 0,-1 15 981 0 0,8 52-1261 0 0,-5-93 113 0 0,1 0 0 0 0,1-1 0 0 0,0 1 0 0 0,2-1 0 0 0,0 0 0 0 0,0 0 0 0 0,7 10-113 0 0,-10-20 34 0 0,0-1 1 0 0,1 1-1 0 0,-1-1 0 0 0,1 0 0 0 0,0 0 0 0 0,1 0 1 0 0,-1-1-1 0 0,1 1 0 0 0,0-1 0 0 0,0 0 1 0 0,0 0-1 0 0,0-1 0 0 0,1 0 0 0 0,0 0 1 0 0,-1 0-1 0 0,1-1 0 0 0,2 1-34 0 0,8 1 57 0 0,0-1-1 0 0,0 0 0 0 0,0-1 1 0 0,0-1-1 0 0,1-1 0 0 0,3 0-56 0 0,-4-1-82 0 0,-1-1-1 0 0,1-1 1 0 0,0-1-1 0 0,-1 0 1 0 0,0 0-1 0 0,0-2 0 0 0,0 0 1 0 0,-1 0-1 0 0,0-2 1 0 0,0 0-1 0 0,-1 0 1 0 0,0-1-1 0 0,0-1 1 0 0,-1 0-1 0 0,0-1 0 0 0,-1 0 1 0 0,0-1-1 0 0,-1 0 1 0 0,2-3 82 0 0,-10 12-306 0 0,0-1 0 0 0,0 1-1 0 0,-1 0 1 0 0,1 0 0 0 0,-1-1 0 0 0,0 1 0 0 0,0-1 0 0 0,0 1 0 0 0,0-1 0 0 0,0-2 306 0 0,-4-20-5247 0 0,-7 11-1935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7:13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0 606 16215 0 0,'0'0'2690'0'0,"0"0"-1218"0"0,0 0-767 0 0,0 0 303 0 0,0 0 65 0 0,203-44-481 0 0,-119 13-368 0 0,0-4-208 0 0,-3 1-176 0 0,-9-4-672 0 0,-18 4-1297 0 0,-16-4-1105 0 0,-23 3-6771 0 0</inkml:trace>
  <inkml:trace contextRef="#ctx0" brushRef="#br0" timeOffset="1">4 121 18392 0 0,'0'0'3154'0'0,"0"0"-1553"0"0,0 0-1185 0 0,0 0 320 0 0,0 0-64 0 0,279-51-367 0 0,-175 33-289 0 0,-1 1-513 0 0,-11 0-1055 0 0,-8 0-3411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8:48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275 324 11205 0 0,'0'0'1278'0'0,"0"0"280"0"0,-12 0-288 0 0,2-1-960 0 0,6 1-206 0 0,0-1-1 0 0,-1 1 1 0 0,1 0-1 0 0,0 0 0 0 0,0 0 1 0 0,0 1-1 0 0,0-1 1 0 0,0 1-1 0 0,0 0 0 0 0,0 0 1 0 0,0 1-1 0 0,1-1 1 0 0,-1 1-1 0 0,0 0 0 0 0,1 0 1 0 0,-1 0-1 0 0,1 0 1 0 0,-2 2-104 0 0,-10 10 354 0 0,1 0 0 0 0,1 2 0 0 0,0 0 0 0 0,1 0 0 0 0,1 1 1 0 0,0 0-1 0 0,2 1 0 0 0,0 0 0 0 0,1 1 0 0 0,0 0 0 0 0,2 0 1 0 0,0 1-1 0 0,-2 16-354 0 0,-4 27 261 0 0,3 1 1 0 0,3 0 0 0 0,2 49-262 0 0,3-57 50 0 0,-1 14 210 0 0,2-1 1 0 0,6 26-261 0 0,-3-79 61 0 0,0 0-1 0 0,0-1 1 0 0,2 0 0 0 0,0 0 0 0 0,0 0 0 0 0,2-1 0 0 0,0 0 0 0 0,0 0-1 0 0,8 11-60 0 0,-1-7 89 0 0,0 0-1 0 0,1 0 0 0 0,1-2 0 0 0,0 0 0 0 0,2-1 0 0 0,9 7-88 0 0,12 5 175 0 0,1-2 1 0 0,1-2-1 0 0,2-1 1 0 0,0-2-1 0 0,1-3 1 0 0,16 4-176 0 0,37 8 149 0 0,1-4-1 0 0,0-5 1 0 0,2-4 0 0 0,14-3-149 0 0,104 1 280 0 0,86-10-280 0 0,-219-6 14 0 0,0-4 0 0 0,-1-3 0 0 0,0-4 0 0 0,-1-4 0 0 0,0-4 0 0 0,-2-3 0 0 0,19-10-14 0 0,-4-4-27 0 0,-1-5 0 0 0,69-42 27 0 0,-106 49-192 0 0,0-1-1 0 0,-3-4 1 0 0,-1-1-1 0 0,32-35 193 0 0,-66 57-101 0 0,-1 0 0 0 0,0-2 0 0 0,-2 0 0 0 0,-1-1 0 0 0,-1-1 0 0 0,0 0-1 0 0,-2-1 1 0 0,-1 0 0 0 0,-1-1 0 0 0,0-6 101 0 0,-5 14-19 0 0,-1-1 0 0 0,-1 0 0 0 0,-1 0-1 0 0,-1-1 1 0 0,0 1 0 0 0,-2 0 0 0 0,0-1-1 0 0,-1 1 1 0 0,-1 0 0 0 0,-1 0 0 0 0,-1-1 0 0 0,0 2-1 0 0,-1-1 1 0 0,-1 1 0 0 0,-3-6 19 0 0,-5-4 15 0 0,0 1 0 0 0,-2 0 0 0 0,-1 1 0 0 0,0 1 0 0 0,-2 0-1 0 0,-1 1 1 0 0,-7-4-15 0 0,-24-22 28 0 0,-1 3 0 0 0,-43-29-28 0 0,47 41 0 0 0,-1 3-1 0 0,-1 2 1 0 0,-2 2-1 0 0,-1 3 1 0 0,-1 2-1 0 0,-1 2 1 0 0,-1 3 0 0 0,-1 2-1 0 0,0 2 1 0 0,-1 3-1 0 0,0 3 1 0 0,0 2 0 0 0,-19 2 0 0 0,14 2-61 0 0,0 2 0 0 0,-1 4 1 0 0,1 2-1 0 0,0 3 1 0 0,1 2-1 0 0,0 3 1 0 0,1 3-1 0 0,1 3 1 0 0,1 2-1 0 0,-1 3 61 0 0,-17 14-1439 0 0,1 3-1 0 0,2 3 1 0 0,2 3 0 0 0,-28 27 1439 0 0,-69 74-7713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8:34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1 272 17816 0 0,'0'0'1057'0'0,"0"0"-65"0"0,0 0 657 0 0,202-82-609 0 0,-98 40-527 0 0,7 1-321 0 0,-8 3-112 0 0,-4 4-32 0 0,-11 10-593 0 0,-27 13-1407 0 0,-23 11-1730 0 0,-22 0-2609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8:50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807 2 12790 0 0,'-26'0'53'0'0,"-9"-1"282"0"0,0 1-1 0 0,-1 2 1 0 0,1 1 0 0 0,1 2-1 0 0,-1 1 1 0 0,1 2 0 0 0,-2 1-335 0 0,4 3 395 0 0,-1 1 0 0 0,2 2 1 0 0,0 1-1 0 0,1 1 1 0 0,1 1-1 0 0,0 2 1 0 0,2 1-1 0 0,0 1 1 0 0,-10 12-396 0 0,18-14 204 0 0,0 1 1 0 0,2 1 0 0 0,0 1 0 0 0,2 0-1 0 0,1 0 1 0 0,0 2 0 0 0,2 0 0 0 0,1 0-1 0 0,1 1 1 0 0,1 1 0 0 0,1-1 0 0 0,1 4-205 0 0,-3 35 199 0 0,3 0 0 0 0,3 0 0 0 0,2 1 0 0 0,4-1 0 0 0,3 11-199 0 0,0-31 86 0 0,2 0 0 0 0,1-1 0 0 0,3 0-1 0 0,1 0 1 0 0,3-1 0 0 0,1-1 0 0 0,2-1 0 0 0,2 0 0 0 0,20 31-86 0 0,-6-19 110 0 0,2 0 0 0 0,3-3 0 0 0,1-1 0 0 0,3-2 0 0 0,1-2-1 0 0,42 31-109 0 0,-30-32 135 0 0,2-2-1 0 0,2-4 0 0 0,2-1 0 0 0,1-4 0 0 0,24 8-134 0 0,4-4 170 0 0,2-4-1 0 0,2-4 1 0 0,59 8-170 0 0,-1-8 390 0 0,149 7-390 0 0,152-16 317 0 0,-201-19-157 0 0,0-11 0 0 0,-2-11 0 0 0,172-40-160 0 0,-182 10-42 0 0,186-66 42 0 0,-304 76-52 0 0,-3-6 1 0 0,-1-5-1 0 0,-3-5 1 0 0,30-24 51 0 0,-101 54-93 0 0,-1-3 1 0 0,-1-1-1 0 0,-1-3 0 0 0,35-37 93 0 0,-61 54-69 0 0,0 0 0 0 0,-2-1 0 0 0,0-1 0 0 0,-1 0 0 0 0,-1-1-1 0 0,0 0 1 0 0,-2-1 0 0 0,-1-1 0 0 0,0 1 0 0 0,-2-1-1 0 0,0-1 1 0 0,0-5 69 0 0,-3 3-70 0 0,-1 0-1 0 0,0 0 0 0 0,-2-1 0 0 0,-2 1 1 0 0,0 0-1 0 0,-1 0 0 0 0,-1 0 0 0 0,-2 0 1 0 0,0 0-1 0 0,-4-7 71 0 0,-1 3-47 0 0,-1 1-1 0 0,-2 1 1 0 0,0 0 0 0 0,-1 0-1 0 0,-2 2 1 0 0,-1 0 0 0 0,-1 1-1 0 0,-11-11 48 0 0,-9-7-71 0 0,-3 2 0 0 0,-1 2-1 0 0,-1 2 1 0 0,-3 2 0 0 0,0 1-1 0 0,-2 3 1 0 0,-2 2 0 0 0,0 2-1 0 0,-16-4 72 0 0,-6 1-137 0 0,-2 3-1 0 0,0 4 1 0 0,-2 3-1 0 0,0 3 1 0 0,-1 3-1 0 0,-44 0 138 0 0,-21 6-255 0 0,0 6-1 0 0,0 6 1 0 0,0 6 0 0 0,1 6-1 0 0,1 7 1 0 0,1 6 0 0 0,-65 25 255 0 0,-86 41-4096 0 0,-205 103 4096 0 0,150-38-4874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8:52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1226 0 10309 0 0,'0'0'928'0'0,"-50"9"27"0"0,-171 33 323 0 0,187-34-838 0 0,-1 2 1 0 0,1 1-1 0 0,1 1 0 0 0,0 2 1 0 0,1 2-1 0 0,-10 7-440 0 0,13-8 384 0 0,-26 17 217 0 0,0 1 1 0 0,3 3 0 0 0,1 3-1 0 0,1 1 1 0 0,3 3-1 0 0,1 2 1 0 0,-32 41-602 0 0,49-51 226 0 0,2 1 0 0 0,2 1 1 0 0,1 1-1 0 0,2 1 0 0 0,1 1 0 0 0,2 1 0 0 0,2 1 0 0 0,2 1 0 0 0,2 0 0 0 0,2 0 1 0 0,-2 21-227 0 0,7-24 216 0 0,2 0 1 0 0,2 0 0 0 0,2-1-1 0 0,1 1 1 0 0,2 0-217 0 0,0-20 64 0 0,0 0 1 0 0,1 0 0 0 0,1-1-1 0 0,1 0 1 0 0,1 0-1 0 0,0-1 1 0 0,1 1-1 0 0,2-2 1 0 0,-1 1-1 0 0,11 13-64 0 0,4-3 11 0 0,0 0 0 0 0,1-1 0 0 0,2-2 0 0 0,1 0 0 0 0,1-2 0 0 0,1-1 0 0 0,0-2 0 0 0,2 0 0 0 0,0-3 0 0 0,19 7-11 0 0,19 6 9 0 0,2-3-1 0 0,0-3 1 0 0,2-4-1 0 0,49 7-8 0 0,10-7 26 0 0,1-6 0 0 0,0-5 0 0 0,27-7-26 0 0,-45-2 36 0 0,-1-6 1 0 0,-1-4-1 0 0,0-6 1 0 0,0-4-1 0 0,-2-5 1 0 0,108-40-37 0 0,-125 30 22 0 0,-2-4 1 0 0,-1-5 0 0 0,-3-3 0 0 0,22-18-23 0 0,-62 33-25 0 0,-1-1 0 0 0,-2-4 0 0 0,-1 0 0 0 0,-2-3 0 0 0,-2-2-1 0 0,-2-2 1 0 0,-2-1 0 0 0,-1-2 25 0 0,-18 20-87 0 0,-2 0-1 0 0,0-1 0 0 0,-2-1 1 0 0,-2-1-1 0 0,0 0 1 0 0,-2 0-1 0 0,0-7 88 0 0,-4 15-87 0 0,-2 0 0 0 0,0-1 0 0 0,-2 1 0 0 0,0-1 0 0 0,-2 0 0 0 0,0 0 0 0 0,-2 1 0 0 0,0-1 0 0 0,-2 1 0 0 0,-2-10 87 0 0,-2 8-45 0 0,-1 0 0 0 0,-1 0 0 0 0,-2 1 0 0 0,0 0 0 0 0,-1 1 0 0 0,-1 1 0 0 0,-1 0 0 0 0,0 1 0 0 0,-2 0 0 0 0,-12-10 45 0 0,-10-7-253 0 0,-1 1 1 0 0,-2 2 0 0 0,-1 2 0 0 0,-31-16 252 0 0,32 23-150 0 0,0 3 1 0 0,-1 1 0 0 0,-2 2 0 0 0,0 2 0 0 0,0 2 0 0 0,-2 2 0 0 0,1 2 0 0 0,-2 3-1 0 0,1 1 1 0 0,-1 2 0 0 0,0 3 0 0 0,0 1 0 0 0,0 3 0 0 0,0 1 0 0 0,0 3 0 0 0,1 2-1 0 0,0 2 1 0 0,0 2 0 0 0,1 2 149 0 0,-5 5-228 0 0,0 3-1 0 0,2 1 1 0 0,1 3-1 0 0,-9 8 229 0 0,-24 20-2519 0 0,-71 61 2519 0 0,-74 87-6040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9:53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16808 0 0,'0'0'2353'0'0,"0"0"-656"0"0,0 0-993 0 0,39 45-48 0 0,-9 7-288 0 0,8 10-288 0 0,-3 3-768 0 0,-8 0-657 0 0,-5-6-3153 0 0,-6-11-2161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01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1777 2 9861 0 0,'-37'-2'841'0'0,"0"3"0"0"0,0 1 0 0 0,0 2 1 0 0,0 1-1 0 0,1 2 0 0 0,-18 6-841 0 0,-52 23 795 0 0,2 4 0 0 0,2 5 1 0 0,2 4-1 0 0,2 4 0 0 0,-59 46-795 0 0,53-26 573 0 0,3 4 1 0 0,3 5-1 0 0,4 4 1 0 0,-70 84-574 0 0,128-127 230 0 0,1 1 0 0 0,3 1-1 0 0,-23 42-229 0 0,37-54 103 0 0,1 1-1 0 0,2 0 1 0 0,2 1-1 0 0,1 1 1 0 0,2 0-1 0 0,-1 9-102 0 0,4-8 77 0 0,2 0-1 0 0,1 0 1 0 0,1 1-1 0 0,3 0 1 0 0,3 29-77 0 0,0-40 25 0 0,1-1 0 0 0,2 0 0 0 0,0 0 1 0 0,2 0-1 0 0,0-1 0 0 0,2 0 0 0 0,1-1 1 0 0,8 14-26 0 0,12 11 54 0 0,2-1 1 0 0,1-2-1 0 0,3-1 1 0 0,2-2-1 0 0,1-1 1 0 0,3-3-1 0 0,1-1 1 0 0,1-2-1 0 0,17 8-54 0 0,15 6 34 0 0,2-4 0 0 0,2-3-1 0 0,1-3 1 0 0,2-4 0 0 0,52 13-34 0 0,-37-21-5 0 0,1-3 0 0 0,1-5 0 0 0,1-5 0 0 0,1-4 0 0 0,0-4 0 0 0,100-8 5 0 0,-138-1 1 0 0,0-4-1 0 0,-1-2 0 0 0,1-3 1 0 0,-2-3-1 0 0,0-2 0 0 0,-1-4 1 0 0,23-11-1 0 0,-5-3-12 0 0,-2-4 0 0 0,-2-3 0 0 0,-2-3 1 0 0,-2-3-1 0 0,-2-4 0 0 0,-2-3 0 0 0,-2-2 1 0 0,51-59 11 0 0,-72 66-96 0 0,-3-2 1 0 0,-2-2 0 0 0,-2-1 0 0 0,-2-2-1 0 0,-3-2 1 0 0,-3-1 0 0 0,-2-1 0 0 0,-3-1-1 0 0,-3-2 1 0 0,-2 0 0 0 0,9-58 95 0 0,-15 29-212 0 0,-4 0 1 0 0,-4-1-1 0 0,-5-47 212 0 0,-2 93-79 0 0,-2 0 1 0 0,-2 1-1 0 0,-2-1 1 0 0,-9-30 78 0 0,7 46-8 0 0,-1 0 1 0 0,-2 0 0 0 0,-1 1-1 0 0,-1 1 1 0 0,-1 0 0 0 0,-2 1 0 0 0,-2-1 7 0 0,4 9 26 0 0,0 0 1 0 0,-1 2-1 0 0,-1 0 1 0 0,-1 0 0 0 0,-1 2-1 0 0,0 0 1 0 0,-1 2 0 0 0,-1 0-1 0 0,0 1 1 0 0,-1 1 0 0 0,-1 0-27 0 0,-9-2 28 0 0,-1 2 1 0 0,0 1-1 0 0,-1 1 1 0 0,0 2 0 0 0,0 1-1 0 0,-1 2 1 0 0,-19 0-29 0 0,-93-1-232 0 0,-64 10 232 0 0,147 0-691 0 0,0 3 0 0 0,0 2 0 0 0,-30 11 691 0 0,5 4-2913 0 0,1 3-1 0 0,-11 9 2914 0 0,-75 38-6090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03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0 0 832 0 0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06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223 306 10085 0 0,'0'2'531'0'0,"1"0"1"0"0,0 1-1 0 0,-1-1 1 0 0,1 0 0 0 0,1 1-1 0 0,-1-1 1 0 0,0 0 0 0 0,0 0-1 0 0,1 0 1 0 0,-1 0-1 0 0,1 0 1 0 0,0 0 0 0 0,-1-1-1 0 0,1 1 1 0 0,2 1-532 0 0,-3-3 461 0 0,0-50 373 0 0,0 22-550 0 0,-1-1 0 0 0,-1 1 0 0 0,-1 0-1 0 0,-5-19-283 0 0,6 40 71 0 0,-1 0-1 0 0,1 1 1 0 0,-2-1-1 0 0,1 0 1 0 0,-1 1-1 0 0,0-1 0 0 0,0 1 1 0 0,-1 0-1 0 0,0 0 1 0 0,0 0-1 0 0,-1 1 1 0 0,1-1-1 0 0,-1 1 0 0 0,0 0 1 0 0,0 0-1 0 0,-1 1 1 0 0,0-1-1 0 0,0 1 1 0 0,0 1-1 0 0,-3-3-70 0 0,6 5 43 0 0,-1-1 0 0 0,1 1 0 0 0,0-1 0 0 0,-1 1 0 0 0,1 0 0 0 0,0 0 0 0 0,-1 1 0 0 0,0-1 0 0 0,1 1 0 0 0,-1-1 0 0 0,1 1 0 0 0,-1 0 0 0 0,1 0 0 0 0,-1 1 0 0 0,1-1 0 0 0,-1 1 0 0 0,1 0 0 0 0,-1 0 0 0 0,1 0 0 0 0,0 0 0 0 0,-1 1-1 0 0,1-1 1 0 0,0 1 0 0 0,0 0 0 0 0,0 0 0 0 0,0 0 0 0 0,0 0 0 0 0,1 0 0 0 0,-1 1 0 0 0,0-1 0 0 0,1 1 0 0 0,0 0 0 0 0,0 0 0 0 0,0 0 0 0 0,0 0 0 0 0,0 0 0 0 0,0 2-43 0 0,-4 7 43 0 0,0 1-1 0 0,1 1 0 0 0,1-1 1 0 0,0 1-1 0 0,1-1 1 0 0,1 1-1 0 0,0 0 0 0 0,0 0 1 0 0,2 0-1 0 0,0 11-42 0 0,0-19 8 0 0,1-1-1 0 0,-1 1 1 0 0,1-1-1 0 0,1 1 1 0 0,-1-1-1 0 0,1 1 1 0 0,0-1-1 0 0,0 0 1 0 0,0 0-1 0 0,1 0 1 0 0,0 0-1 0 0,0-1 1 0 0,0 1-1 0 0,1-1 1 0 0,-1 1-1 0 0,1-1 1 0 0,0 0-1 0 0,0-1 1 0 0,0 1-1 0 0,4 2-7 0 0,13 8 23 0 0,0-1 0 0 0,2-1 0 0 0,-1 0 0 0 0,7 1-23 0 0,39 20 9 0 0,-49-22-2 0 0,-1 1 0 0 0,0 1 0 0 0,-1 0 0 0 0,0 1 0 0 0,-1 1 0 0 0,11 13-7 0 0,-22-22 10 0 0,0-1 0 0 0,-1 1 0 0 0,0 0 0 0 0,0 0 0 0 0,-1 0 0 0 0,0 0 0 0 0,0 1 0 0 0,0 0 0 0 0,-1-1 0 0 0,0 1 0 0 0,0 0 0 0 0,-1 0 0 0 0,1 0 0 0 0,-2 0 0 0 0,1 0 0 0 0,-1 0 0 0 0,0 1 0 0 0,0-1 0 0 0,-1 0 0 0 0,0 0 0 0 0,0 0-1 0 0,-2 5-8 0 0,1-8 11 0 0,0-1 0 0 0,-1 1 0 0 0,1 0 1 0 0,-1-1-1 0 0,1 1 0 0 0,-1-1 1 0 0,0 0-1 0 0,0 0 0 0 0,-1 0 0 0 0,1 0 1 0 0,-1-1-1 0 0,1 1 0 0 0,-1-1 1 0 0,0 0-1 0 0,0 0 0 0 0,0 0 0 0 0,0 0 1 0 0,0-1-1 0 0,0 0 0 0 0,0 0 1 0 0,-1 0-1 0 0,1 0 0 0 0,-1-1-12 0 0,-18 4 56 0 0,1-1 0 0 0,-1-1 0 0 0,-18-2-56 0 0,-75 0 80 0 0,114 0-113 0 0,1 0 0 0 0,-1 0 0 0 0,1-1 0 0 0,-1 1-1 0 0,1 0 1 0 0,-1-1 0 0 0,1 0 0 0 0,-1 1 0 0 0,1-1-1 0 0,-1 0 1 0 0,1 1 0 0 0,0-1 0 0 0,-1 0 0 0 0,1 0-1 0 0,0 0 1 0 0,0 0 0 0 0,0 0 0 0 0,0-1 0 0 0,0 1-1 0 0,0 0 1 0 0,0 0 0 0 0,0-1 0 0 0,0 1 0 0 0,1 0-1 0 0,-1-1 1 0 0,0 1 0 0 0,1-1 0 0 0,-1 1 0 0 0,1-1-1 0 0,0 1 1 0 0,0-1 0 0 0,-1 1 0 0 0,1-1 0 0 0,0 0-1 0 0,0 0 34 0 0,0-6-527 0 0,0 0-1 0 0,0 0 1 0 0,0-1-1 0 0,1 1 1 0 0,1 0-1 0 0,1-5 528 0 0,-1 5-896 0 0,0 1-1 0 0,1 0 1 0 0,1-1-1 0 0,-1 1 1 0 0,5-6 896 0 0,31-43-6830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07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0 16408 0 0,'0'0'400'0'0,"0"0"928"0"0,0 0 33 0 0,15 210-289 0 0,-4-134-383 0 0,9 3-113 0 0,-13-7-32 0 0,5-3-240 0 0,-5-10-112 0 0,-7-11-95 0 0,0-17-65 0 0,0-14-16 0 0,0-17-32 0 0,-11 0-497 0 0,-12-10-1360 0 0,-15-42-944 0 0,-1-3-945 0 0,-6-14-1440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07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0 111 11861 0 0,'0'0'1129'0'0,"0"0"-62"0"0,0 0-93 0 0,0 0 117 0 0,0 0 32 0 0,27-10-269 0 0,3 0-599 0 0,23-9 523 0 0,2 2 0 0 0,10 1-778 0 0,13 1 493 0 0,1 4 0 0 0,1 3 0 0 0,0 4 0 0 0,14 4-493 0 0,-91-1 85 0 0,-1 2 1 0 0,0-1-1 0 0,0 0 0 0 0,1 0 1 0 0,-1 1-1 0 0,0-1 0 0 0,0 1 1 0 0,0 0-1 0 0,0 0 0 0 0,1 0 1 0 0,-1 0-1 0 0,0 0 0 0 0,-1 0 1 0 0,1 0-1 0 0,0 1 0 0 0,0-1 1 0 0,0 0-1 0 0,1 3-85 0 0,-1-1 78 0 0,1 0 0 0 0,-1 1-1 0 0,0-1 1 0 0,0 1 0 0 0,0 0-1 0 0,0-1 1 0 0,-1 1 0 0 0,0 0-1 0 0,0 0 1 0 0,1 2-78 0 0,1 12 94 0 0,-1 1 1 0 0,-1 0-1 0 0,0 0 0 0 0,-2 11-94 0 0,1-9 53 0 0,0 22-59 0 0,0-41-290 0 0,0-2-235 0 0,0-10-2700 0 0,0-11-917 0 0,0-6-2901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08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0 16648 0 0,'0'0'1694'0'0,"0"0"-478"0"0,0 0-450 0 0,0 0-118 0 0,0 35 147 0 0,0 222 393 0 0,0 15-158 0 0,0-199-6326 0 0,0-86 4099 0 0,-2 0 1 0 0,0 0 0 0 0,0 0 0 0 0,-1 1-1 0 0,-1-1 1 0 0,0 1 0 0 0,-1 0-1 0 0,-4-9 1197 0 0,-14-24-6071 0 0,-20-27 6071 0 0,29 50-382 0 0,-15-24 1146 0 0,11 18 2356 0 0,0 0 0 0 0,-12-29-3120 0 0,26 49 740 0 0,1-1 0 0 0,0 1 0 0 0,0-1 0 0 0,1 1 0 0 0,0-1 0 0 0,1 0 0 0 0,0 0 0 0 0,0 0 0 0 0,0 0 0 0 0,1 0 0 0 0,1 1 0 0 0,0-1 0 0 0,0-1-740 0 0,0 8 120 0 0,0-1 0 0 0,-1 1 0 0 0,1 0 0 0 0,0 1 0 0 0,1-1-1 0 0,-1 0 1 0 0,0 0 0 0 0,0 0 0 0 0,1 1 0 0 0,-1-1 0 0 0,1 0 0 0 0,0 1 0 0 0,-1 0 0 0 0,1-1 0 0 0,0 1 0 0 0,0 0 0 0 0,0 0 0 0 0,0 0 0 0 0,0 0 0 0 0,2-1-120 0 0,45-12 1053 0 0,-2 8-586 0 0,0 1 1 0 0,1 3-1 0 0,0 1 1 0 0,5 3-468 0 0,-19-1 118 0 0,-10 0-79 0 0,-1 1 1 0 0,0 1 0 0 0,0 1 0 0 0,0 1 0 0 0,-1 1-1 0 0,0 1 1 0 0,0 1 0 0 0,0 1 0 0 0,19 12-40 0 0,-31-16 14 0 0,0 1 0 0 0,-1 0 1 0 0,1 0-1 0 0,-1 1 0 0 0,-1 0 1 0 0,1 1-1 0 0,-1 0 0 0 0,-1 0 1 0 0,0 1-1 0 0,0 0 0 0 0,0 0 1 0 0,-1 1-1 0 0,0 0 0 0 0,-1 0 1 0 0,-1 0-1 0 0,1 0 0 0 0,-1 1 1 0 0,-1 0-1 0 0,0 0 0 0 0,-1 0 1 0 0,1 6-15 0 0,-1-2 74 0 0,-1-1 0 0 0,-1 1 1 0 0,-1 0-1 0 0,0-1 1 0 0,-1 6-75 0 0,1-13 37 0 0,-1-1 0 0 0,0 1 0 0 0,0-1 1 0 0,0 0-1 0 0,-1 0 0 0 0,0 0 0 0 0,0 0 1 0 0,0 0-1 0 0,-1-1 0 0 0,0 1 0 0 0,0-1 1 0 0,-3 3-38 0 0,-1 0 43 0 0,0-1 0 0 0,0 0-1 0 0,0 0 1 0 0,-1-1 0 0 0,0 0 0 0 0,-1 0 0 0 0,1-1 0 0 0,-1 0 0 0 0,0-1 0 0 0,0 0 0 0 0,0-1 0 0 0,-6 2-43 0 0,-10-1 16 0 0,0 0 1 0 0,0-2 0 0 0,0 0-1 0 0,-14-2-16 0 0,31 0-217 0 0,0-1-1 0 0,1 1 0 0 0,-1-2 1 0 0,1 1-1 0 0,-1-1 1 0 0,1 0-1 0 0,-1-1 0 0 0,1 0 1 0 0,0 0-1 0 0,0-1 0 0 0,0 0 1 0 0,1 0-1 0 0,-1-1 1 0 0,-5-4 217 0 0,7 4-3663 0 0,2 4-3162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08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18328 0 0,'0'0'2401'0'0,"0"0"-912"0"0,0 0-817 0 0,0 0-159 0 0,42 234-113 0 0,-23-138-48 0 0,0 11 416 0 0,-4-4-640 0 0,-3-10-128 0 0,-8-14-16 0 0,0-20-496 0 0,-4-18-800 0 0,0-24-1202 0 0,-4-17-2704 0 0,-27-10-8340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8:35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0 396 14471 0 0,'0'0'1843'0'0,"0"0"-424"0"0,44-32-581 0 0,141-106-347 0 0,-110 84-292 0 0,51-26-199 0 0,-102 66-34 0 0,2-3-40 0 0,-2 3-493 0 0,0 0-1 0 0,1 1 1 0 0,14-5 567 0 0,-38 18 38 0 0,0-1 0 0 0,0 1 0 0 0,-1 0 0 0 0,1 0 0 0 0,0 0 0 0 0,-1 0 0 0 0,1 0-1 0 0,0 0 1 0 0,0 0 0 0 0,-1 0 0 0 0,1 0 0 0 0,0 0 0 0 0,0 1 0 0 0,-1-1 0 0 0,1 0 0 0 0,0 0 0 0 0,-1 1 0 0 0,1-1 0 0 0,0 0 0 0 0,-1 1 0 0 0,1-1 0 0 0,-1 1 0 0 0,1-1 0 0 0,0 1 0 0 0,-1-1 0 0 0,1 1 0 0 0,-1-1 0 0 0,1 1 0 0 0,-1-1 0 0 0,0 1 0 0 0,1 0 0 0 0,-1-1 0 0 0,0 1 0 0 0,1 0 0 0 0,-1-1 0 0 0,0 1 0 0 0,0 0 0 0 0,1 0 0 0 0,-1-1 0 0 0,0 1-38 0 0,7 39 1237 0 0,-5-24-731 0 0,11 67 1279 0 0,19 97-70 0 0,-25-148-1659 0 0,2-1-1 0 0,1-1 1 0 0,1 1-1 0 0,9 14-55 0 0,-19-44-73 0 0,-1 0-1 0 0,1 0 1 0 0,-1 0-1 0 0,1 0 1 0 0,0-1 0 0 0,0 1-1 0 0,-1 0 1 0 0,1 0-1 0 0,0 0 1 0 0,0-1-1 0 0,0 1 1 0 0,0 0 0 0 0,0-1-1 0 0,0 1 1 0 0,0-1-1 0 0,0 1 74 0 0,-1-1-143 0 0,1 0 0 0 0,-1 0 0 0 0,1 0-1 0 0,-1 0 1 0 0,1 0 0 0 0,-1 0 0 0 0,1 0-1 0 0,-1 0 1 0 0,1-1 0 0 0,-1 1 0 0 0,1 0-1 0 0,-1 0 1 0 0,1 0 0 0 0,-1-1 0 0 0,1 1-1 0 0,-1 0 1 0 0,1-1 0 0 0,-1 1 0 0 0,0 0-1 0 0,1-1 1 0 0,-1 1 0 0 0,0 0 0 0 0,1-1 0 0 0,-1 1-1 0 0,0-1 1 0 0,1 1 0 0 0,-1 0 0 0 0,0-1-1 0 0,0 1 1 0 0,0-1 0 0 0,1 1 0 0 0,-1-1-1 0 0,0 1 1 0 0,0-1 0 0 0,0 1 0 0 0,0-1-1 0 0,0 1 1 0 0,0-1 0 0 0,0 1 0 0 0,0-1 143 0 0,4-38-6406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08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0 110 17272 0 0,'0'0'2409'0'0,"0"0"-670"0"0,0 0-658 0 0,37-18-257 0 0,38-18-223 0 0,8 1-601 0 0,-72 31 56 0 0,1 0 0 0 0,0 0 0 0 0,0 2 0 0 0,0-1-1 0 0,0 1 1 0 0,1 1 0 0 0,-1 0 0 0 0,0 1 0 0 0,1 1 0 0 0,-1 0 0 0 0,2 0-56 0 0,6 1 60 0 0,-13-2-43 0 0,-1 1 1 0 0,0 0 0 0 0,0 0 0 0 0,0 0 0 0 0,0 1 0 0 0,0 0 0 0 0,0 0 0 0 0,0 0 0 0 0,-1 1 0 0 0,1 0-1 0 0,-1 0 1 0 0,0 1 0 0 0,0-1 0 0 0,0 1 0 0 0,0 0 0 0 0,-1 0 0 0 0,1 1 0 0 0,-1-1 0 0 0,0 1-1 0 0,0 0 1 0 0,-1 0 0 0 0,1 0 0 0 0,-1 1 0 0 0,-1-1 0 0 0,1 1 0 0 0,-1 0 0 0 0,0 0 0 0 0,0 0-1 0 0,0 0 1 0 0,-1 0 0 0 0,0 0 0 0 0,0 0 0 0 0,-1 0 0 0 0,1 3-18 0 0,-1 2 69 0 0,0 0 1 0 0,0-1-1 0 0,-1 1 0 0 0,0-1 1 0 0,0 1-1 0 0,-2 1-69 0 0,2-7 46 0 0,-1 0 0 0 0,0 0 1 0 0,-1 0-1 0 0,1-1 0 0 0,-1 1 0 0 0,0 0 1 0 0,0-1-1 0 0,0 0 0 0 0,-1 0 0 0 0,1 0 1 0 0,-1 0-1 0 0,-4 3-46 0 0,-5 3 78 0 0,0 0-1 0 0,-1 0 1 0 0,0-2 0 0 0,-1 0 0 0 0,0 0-1 0 0,0-1 1 0 0,-1-1 0 0 0,0-1 0 0 0,0 0-1 0 0,0-1 1 0 0,0-1 0 0 0,-1 0-1 0 0,1-2 1 0 0,-1 1 0 0 0,0-2-78 0 0,16 0-515 0 0,7 0-971 0 0,73 0-7913 0 0,-23 0-1809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09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3 595 19177 0 0,'0'0'1915'0'0,"0"-32"-767"0"0,-2-110-361 0 0,2 115-573 0 0,2 0 0 0 0,0 1 0 0 0,2-1 0 0 0,1 1 0 0 0,2 0 0 0 0,0 0 1 0 0,3-5-215 0 0,4-13 259 0 0,33-97 1115 0 0,-47 140-1354 0 0,0 0 1 0 0,0 1 0 0 0,0-1 0 0 0,0 0-1 0 0,0 0 1 0 0,1 0 0 0 0,-1 0 0 0 0,0 1 0 0 0,1-1-1 0 0,-1 0 1 0 0,0 0 0 0 0,1 1 0 0 0,-1-1-1 0 0,1 0 1 0 0,-1 1 0 0 0,1-1 0 0 0,0 0-1 0 0,-1 1 1 0 0,1-1 0 0 0,-1 1 0 0 0,1-1-1 0 0,0 1 1 0 0,0-1 0 0 0,-1 1 0 0 0,1 0 0 0 0,0-1-1 0 0,0 1 1 0 0,-1 0 0 0 0,1 0 0 0 0,0-1-1 0 0,0 1 1 0 0,0 0 0 0 0,0 0 0 0 0,0 0-21 0 0,0 1 23 0 0,0-1 0 0 0,0 1 0 0 0,1 0 1 0 0,-1 0-1 0 0,0-1 0 0 0,0 1 0 0 0,0 0 1 0 0,0 0-1 0 0,0 0 0 0 0,0 1 1 0 0,0-1-1 0 0,0 0 0 0 0,0 0 0 0 0,-1 0 1 0 0,1 1-1 0 0,0-1 0 0 0,-1 0 0 0 0,1 1 1 0 0,-1-1-1 0 0,1 2-23 0 0,8 22 79 0 0,222 580-967 0 0,-226-591 836 0 0,-4-11-2161 0 0,0 0-4555 0 0,-7-17 293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09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1 406 18376 0 0,'0'0'2087'0'0,"0"0"-609"0"0,0 0-782 0 0,0 0-10 0 0,46-15-158 0 0,295-101-397 0 0,-73 15-1807 0 0,-9-17-3598 0 0,-247 112 4949 0 0,1 0 43 0 0,0-1 0 0 0,0-1 0 0 0,-1 0 0 0 0,0 0 1 0 0,4-4 281 0 0,-41 17 4218 0 0,9 4-3640 0 0,0 1 0 0 0,1 0 0 0 0,0 2 0 0 0,0 0 0 0 0,1 0 0 0 0,1 1 0 0 0,-7 10-578 0 0,-8 9 702 0 0,2 1 0 0 0,1 1 0 0 0,2 2-702 0 0,3-3 384 0 0,2 0 0 0 0,1 2 0 0 0,2 0 1 0 0,-9 29-385 0 0,17-39 88 0 0,0 0 0 0 0,2 1 1 0 0,1 0-1 0 0,1 0 1 0 0,1 0-1 0 0,1 0 0 0 0,2 10-88 0 0,-1-31 1 0 0,0 0 0 0 0,1 0-1 0 0,0 0 1 0 0,0 0 0 0 0,0 0 0 0 0,0 0-1 0 0,1 0 1 0 0,0-1 0 0 0,0 1-1 0 0,0 0 1 0 0,0-1 0 0 0,1 0-1 0 0,0 1 1 0 0,0-1 0 0 0,0-1-1 0 0,0 1 1 0 0,1 0 0 0 0,-1-1-1 0 0,1 1 1 0 0,0-1 0 0 0,0 0-1 0 0,0 0 1 0 0,1-1 0 0 0,-1 1 0 0 0,1-1-1 0 0,-1 0 1 0 0,1 0 0 0 0,0-1-1 0 0,0 1 0 0 0,17 3-6 0 0,-1-1 1 0 0,1-1-1 0 0,0-1 0 0 0,0-1 0 0 0,0 0 0 0 0,3-2 6 0 0,-1 0 2 0 0,-13 1-29 0 0,1 0 0 0 0,0-2 0 0 0,-1 1-1 0 0,1-2 1 0 0,-1 1 0 0 0,0-1 0 0 0,0-1 0 0 0,0 0-1 0 0,0-1 1 0 0,-1 0 0 0 0,0-1 0 0 0,0 0 0 0 0,0 0-1 0 0,0-1 1 0 0,-1 0 0 0 0,0-1 0 0 0,-1 0 0 0 0,0 0 0 0 0,0-1-1 0 0,-1 0 1 0 0,3-4 27 0 0,-7 6-18 0 0,0 1 0 0 0,0 0 0 0 0,0-1 0 0 0,-1 1 1 0 0,0-1-1 0 0,-1 0 0 0 0,1 1 0 0 0,-1-1 0 0 0,-1 0 0 0 0,1 0 0 0 0,-1 0 0 0 0,0 0 0 0 0,-1 0 0 0 0,0-6 18 0 0,0 11 5 0 0,0 0 0 0 0,1 0 0 0 0,-1 0 0 0 0,0 0 0 0 0,0 0 0 0 0,0 0-1 0 0,0 0 1 0 0,0 0 0 0 0,0 1 0 0 0,-1-1 0 0 0,1 0 0 0 0,0 1 0 0 0,-1-1 0 0 0,0 1-1 0 0,1-1 1 0 0,-1 1 0 0 0,0 0 0 0 0,0 0 0 0 0,1-1 0 0 0,-1 1 0 0 0,0 1 0 0 0,0-1-1 0 0,0 0 1 0 0,0 0 0 0 0,-1 1 0 0 0,1-1 0 0 0,0 1 0 0 0,0 0 0 0 0,-1-1-5 0 0,-12-1 89 0 0,0 0 1 0 0,0 1 0 0 0,-14 1-90 0 0,21 0 59 0 0,-9 0-20 0 0,6-1 32 0 0,0 1 0 0 0,0 0 0 0 0,0 1 0 0 0,-2 0-71 0 0,12-1-32 0 0,0 0 0 0 0,-1 0 0 0 0,1 1-1 0 0,0-1 1 0 0,0 0 0 0 0,-1 0 0 0 0,1 1 0 0 0,0-1-1 0 0,0 1 1 0 0,-1 0 0 0 0,1-1 0 0 0,0 1 0 0 0,0 0 0 0 0,0-1-1 0 0,0 1 1 0 0,0 0 0 0 0,0 0 0 0 0,0 0 0 0 0,0 0-1 0 0,0 0 1 0 0,0 0 0 0 0,1 0 0 0 0,-1 0 0 0 0,0 0-1 0 0,1 1 1 0 0,-1-1 0 0 0,1 0 0 0 0,-1 0 0 0 0,1 1-1 0 0,0-1 1 0 0,-1 0 0 0 0,1 0 0 0 0,0 1 32 0 0,2-1-553 0 0,-1-1 0 0 0,1 1 0 0 0,0-1 0 0 0,0 0 0 0 0,0 0 0 0 0,-1 0 0 0 0,1 0 0 0 0,0 0 0 0 0,0 0 0 0 0,0 0 0 0 0,0-1 553 0 0,0 1-533 0 0,39-6-7661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09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0 20890 0 0,'0'0'2008'0'0,"0"0"-388"0"0,-13 40-500 0 0,-39 131-223 0 0,46-149-718 0 0,1 0 1 0 0,0 1-1 0 0,2-1 0 0 0,1 1 1 0 0,1 0-1 0 0,1 0 0 0 0,1 8-179 0 0,1 19 204 0 0,-3-41-185 0 0,1 0 1 0 0,1-1-1 0 0,0 1 0 0 0,0 0 0 0 0,1-1 1 0 0,0 1-1 0 0,0-1 0 0 0,1 1 0 0 0,0-1 1 0 0,1 0-1 0 0,0 0 0 0 0,0 0 0 0 0,0-1 1 0 0,1 1-1 0 0,0-1 0 0 0,1 0 0 0 0,0-1 1 0 0,0 1-1 0 0,0-1 0 0 0,1 0 1 0 0,-1-1-1 0 0,2 0 0 0 0,3 3-19 0 0,4 1-53 0 0,0 0 0 0 0,0-1-1 0 0,0-1 1 0 0,1-1 0 0 0,0 0 0 0 0,0-1 0 0 0,1-1 0 0 0,-1 0-1 0 0,1-1 1 0 0,0-1 0 0 0,0-1 0 0 0,0 0 0 0 0,0-1-1 0 0,0-1 1 0 0,9-2 53 0 0,-24 3-120 0 0,-1-1-1 0 0,1 1 0 0 0,0-1 1 0 0,0 0-1 0 0,0 1 0 0 0,-1-1 1 0 0,1 0-1 0 0,0 0 0 0 0,-1 0 1 0 0,1 0-1 0 0,-1-1 0 0 0,1 1 1 0 0,-1 0-1 0 0,1-1 0 0 0,-1 1 1 0 0,0-1-1 0 0,0 1 0 0 0,0-1 1 0 0,0 1-1 0 0,0-1 0 0 0,0 0 1 0 0,0 0-1 0 0,0 1 0 0 0,-1-1 1 0 0,1 0 120 0 0,0-6-1621 0 0,1 1 1 0 0,-1-1-1 0 0,0 0 1 0 0,-1 0-1 0 0,0-5 1621 0 0,0 12-118 0 0,0-42-12986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10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257 444 21274 0 0,'0'0'1777'0'0,"0"0"-865"0"0,0 0-560 0 0,0 0 192 0 0,0 0-15 0 0,237-3-385 0 0,-157-11-96 0 0,-8-3-64 0 0,-7-4-737 0 0,-15 0-1968 0 0,-19-3-4930 0 0</inkml:trace>
  <inkml:trace contextRef="#ctx0" brushRef="#br0" timeOffset="1">0 21 23803 0 0,'0'0'96'0'0,"0"0"656"0"0,192 10-143 0 0,-74-10-97 0 0,16 0-432 0 0,-4-10-96 0 0,-15 0-1489 0 0,-12-1-4418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11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383 203 12838 0 0,'0'0'1142'0'0,"0"0"669"0"0,10-22 169 0 0,30-73-193 0 0,-38 91-1591 0 0,0 0-1 0 0,-1 0 0 0 0,0-1 1 0 0,0 1-1 0 0,0-1 1 0 0,0 1-1 0 0,-1 0 1 0 0,0-1-1 0 0,0 1 0 0 0,0-5-195 0 0,0 7 77 0 0,-1 1-1 0 0,1 0 1 0 0,0-1-1 0 0,-1 1 0 0 0,0-1 1 0 0,1 1-1 0 0,-1 0 1 0 0,0-1-1 0 0,1 1 1 0 0,-1 0-1 0 0,0 0 0 0 0,0 0 1 0 0,0 0-1 0 0,0 0 1 0 0,0 0-1 0 0,0 0 1 0 0,-1 0-1 0 0,1 0 0 0 0,0 0 1 0 0,-2 0-77 0 0,-3-1 165 0 0,0 0 1 0 0,-1 0-1 0 0,1 1 1 0 0,-1 0-1 0 0,0 1 1 0 0,1-1-1 0 0,-1 1 1 0 0,0 1-1 0 0,1-1 0 0 0,-3 1-165 0 0,-16 1 100 0 0,9-1 2 0 0,-1 0-1 0 0,1 1 0 0 0,0 1 1 0 0,0 1-1 0 0,1 0 1 0 0,-1 1-1 0 0,1 1 0 0 0,0 0 1 0 0,0 1-1 0 0,1 1 1 0 0,-1 0-1 0 0,2 1 0 0 0,-1 0 1 0 0,2 1-1 0 0,-1 1 0 0 0,1 0 1 0 0,1 1-1 0 0,0 0 1 0 0,0 0-1 0 0,-1 5-101 0 0,8-11 58 0 0,0 1 1 0 0,0 0 0 0 0,1-1-1 0 0,0 1 1 0 0,0 1-1 0 0,-1 6-58 0 0,3-12 12 0 0,1 1 1 0 0,-1-1-1 0 0,1 1 1 0 0,-1 0-1 0 0,1-1 0 0 0,0 1 1 0 0,0 0-1 0 0,0-1 0 0 0,0 1 1 0 0,0 0-1 0 0,1-1 1 0 0,-1 1-1 0 0,1 0 0 0 0,0-1 1 0 0,0 1-1 0 0,0-1 0 0 0,0 1 1 0 0,0-1-1 0 0,0 0 1 0 0,1 1-1 0 0,0 0-12 0 0,2 0 4 0 0,0 0 1 0 0,0 0-1 0 0,0 0 1 0 0,0 0-1 0 0,0-1 1 0 0,1 0-1 0 0,-1 0 1 0 0,1 0-1 0 0,0 0 1 0 0,0-1-5 0 0,59 15 37 0 0,-45-12-20 0 0,180 33 83 0 0,-113-24-24 0 0,-2 4 0 0 0,0 3 0 0 0,0 5-76 0 0,-67-20 10 0 0,0 2 1 0 0,-1 1-1 0 0,1 0 1 0 0,-1 0-1 0 0,8 8-10 0 0,-19-13 3 0 0,0 1-1 0 0,-1-1 1 0 0,0 1-1 0 0,1 0 1 0 0,-1 1 0 0 0,-1-1-1 0 0,1 1 1 0 0,-1-1-1 0 0,1 1 1 0 0,-1 0-1 0 0,-1 0 1 0 0,1 1 0 0 0,-1-1-1 0 0,0 0 1 0 0,0 1-1 0 0,0 0 1 0 0,-1-1-1 0 0,1 5-2 0 0,-1-4 10 0 0,-1 0 0 0 0,0 0-1 0 0,1-1 1 0 0,-2 1-1 0 0,1 0 1 0 0,-1 0-1 0 0,1-1 1 0 0,-2 1 0 0 0,1 0-1 0 0,-1-1 1 0 0,0 2-10 0 0,0-4 4 0 0,1 0 1 0 0,-1-1 0 0 0,0 1 0 0 0,-1 0-1 0 0,1-1 1 0 0,0 1 0 0 0,-1-1-1 0 0,1 0 1 0 0,-1 1 0 0 0,0-1 0 0 0,0-1-1 0 0,0 1 1 0 0,0 0 0 0 0,0-1-1 0 0,0 1 1 0 0,0-1 0 0 0,-1 0 0 0 0,1 0-1 0 0,-2 0-4 0 0,-18 3-19 0 0,0 0 0 0 0,-1-1 0 0 0,1-2 0 0 0,-1 0 0 0 0,-16-3 19 0 0,-2 2-105 0 0,35 0 43 0 0,-1 0 1 0 0,1-1-1 0 0,0 0 0 0 0,0 0 0 0 0,0-1 0 0 0,0 0 1 0 0,0 0-1 0 0,0 0 0 0 0,0-1 0 0 0,0 0 1 0 0,1 0-1 0 0,-5-4 62 0 0,8 5-211 0 0,1 0 0 0 0,-1 0 0 0 0,1 0 0 0 0,0 0 0 0 0,0-1 0 0 0,0 1 0 0 0,0 0 0 0 0,0-1 0 0 0,1 0 0 0 0,-1 1 0 0 0,1-1 0 0 0,-1 0 0 0 0,1 0 0 0 0,0 0 1 0 0,0 0-1 0 0,1 0 0 0 0,-1 0 0 0 0,0 0 0 0 0,1 0 0 0 0,0 0 0 0 0,0 0 0 0 0,0 0 0 0 0,0 0 0 0 0,0 0 0 0 0,1 0 0 0 0,-1-1 0 0 0,1 1 0 0 0,0 0 0 0 0,0 1 0 0 0,1-3 211 0 0,-1 1-785 0 0,1-1-1 0 0,1 1 1 0 0,-1 0-1 0 0,1 0 1 0 0,-1 0-1 0 0,1 0 1 0 0,4-3 785 0 0,35-36-8887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12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17704 0 0,'0'0'1953'0'0,"0"0"32"0"0,0 0-705 0 0,0 203-255 0 0,0-134-241 0 0,0 3-287 0 0,12-6-1 0 0,3-15-144 0 0,0-2-160 0 0,0-15-128 0 0,-7-10-48 0 0,-4-17-80 0 0,-4-7-528 0 0,0-7-913 0 0,0-38-1360 0 0,-31-13-2098 0 0,-15-11-2496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12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0 115 14663 0 0,'0'0'2257'0'0,"0"0"-881"0"0,0 0-338 0 0,0 0 141 0 0,37-14-207 0 0,125-43-241 0 0,-131 47-489 0 0,-1 3 0 0 0,1 0 1 0 0,1 2-1 0 0,-1 1 0 0 0,1 2 1 0 0,4 1-243 0 0,17-2 210 0 0,231-1 508 0 0,-196 4-665 0 0,-81 0-36 0 0,1 0-1 0 0,-1 1 0 0 0,0-1 1 0 0,0 2-1 0 0,0-1 1 0 0,0 1-1 0 0,1 0-16 0 0,-7-2 39 0 0,1 1 1 0 0,0 0-1 0 0,-1-1 1 0 0,1 1-1 0 0,-1 0 0 0 0,1 0 1 0 0,-1 0-1 0 0,1 0 0 0 0,-1 0 1 0 0,0 1-1 0 0,0-1 1 0 0,1 0-1 0 0,-1 1 0 0 0,0-1 1 0 0,0 0-1 0 0,0 1 0 0 0,0 0 1 0 0,-1-1-1 0 0,1 1 1 0 0,0-1-1 0 0,-1 1 0 0 0,1 0 1 0 0,-1-1-1 0 0,1 1 0 0 0,-1 0 1 0 0,0 0-1 0 0,0-1 0 0 0,0 1 1 0 0,0 0-40 0 0,0 778 1843 0 0,0-779-1899 0 0,0-1-2 0 0,-2-6-161 0 0,-15-27-2512 0 0,-3 0 1 0 0,-10-13 2730 0 0,0 3-5565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12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15431 0 0,'0'0'2169'0'0,"0"0"-269"0"0,37-1-537 0 0,126-6-400 0 0,-143 6-834 0 0,0 1-1 0 0,0 1 1 0 0,0 0 0 0 0,0 2 0 0 0,-1 0-1 0 0,1 1 1 0 0,-1 1 0 0 0,18 8-129 0 0,-14-3 109 0 0,-1 2 0 0 0,0 1-1 0 0,-1 1 1 0 0,0 1 0 0 0,13 12-109 0 0,-12-9 98 0 0,-1 2 0 0 0,-1 0 0 0 0,-1 0 0 0 0,0 2-1 0 0,-2 1 1 0 0,0 0 0 0 0,7 16-98 0 0,-16-26 67 0 0,-1 0 0 0 0,-1 1 0 0 0,0 0 0 0 0,-1-1 0 0 0,-1 2 0 0 0,0-1 0 0 0,-1 0-1 0 0,0 1 1 0 0,-1 0 0 0 0,-1 0 0 0 0,0-1 0 0 0,-1 1 0 0 0,-1 0 0 0 0,0 0 0 0 0,-2 8-67 0 0,1-17 35 0 0,0 0 0 0 0,-1 0 0 0 0,0-1 0 0 0,0 1 0 0 0,0 0 0 0 0,0-1-1 0 0,-1 0 1 0 0,0 0 0 0 0,0 0 0 0 0,-1 0 0 0 0,1-1 0 0 0,-1 0 0 0 0,0 0 0 0 0,0 0 0 0 0,0 0 0 0 0,-1-1 0 0 0,-4 3-35 0 0,-16 7 94 0 0,-1 0 1 0 0,0-2-1 0 0,-9 2-94 0 0,25-9 25 0 0,-43 15 43 0 0,0-3 1 0 0,-1-2-1 0 0,-1-3 1 0 0,-3-2-69 0 0,17-4-2339 0 0,-37-2 2339 0 0,76-3-3445 0 0,3 0-4342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13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 22730 0 0,'0'0'1041'0'0,"0"0"416"0"0,0 0-881 0 0,0 0-416 0 0,0 0-128 0 0,-4 0-192 0 0,-12 0-1073 0 0,5 0-2737 0 0,-12 0-8531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5:0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192 169 17944 0 0,'0'0'1334'0'0,"0"0"614"0"0,0 0-572 0 0,0 28-455 0 0,0 196 952 0 0,0-219-1804 0 0,0-1-1 0 0,0 0 1 0 0,1 1 0 0 0,-1-1 0 0 0,1 0 0 0 0,0 0 0 0 0,0 1 0 0 0,1-1 0 0 0,-1 0 0 0 0,1 0 0 0 0,0 0 0 0 0,0-1 0 0 0,2 4-69 0 0,-2-5 18 0 0,0 0 1 0 0,0 1 0 0 0,0-1-1 0 0,1 0 1 0 0,-1-1 0 0 0,0 1-1 0 0,1 0 1 0 0,0-1 0 0 0,-1 1 0 0 0,1-1-1 0 0,0 0 1 0 0,0 1 0 0 0,0-2-1 0 0,0 1 1 0 0,0 0 0 0 0,0 0-1 0 0,0-1 1 0 0,0 0 0 0 0,2 0-19 0 0,2 1 17 0 0,1 0-1 0 0,0-1 1 0 0,-1 0 0 0 0,1-1 0 0 0,-1 0 0 0 0,0 0 0 0 0,5-2-17 0 0,-9 2 3 0 0,1-1 0 0 0,0 0 1 0 0,-1 0-1 0 0,0 0 1 0 0,1 0-1 0 0,-1-1 0 0 0,0 1 1 0 0,0-1-1 0 0,0 0 1 0 0,0 0-1 0 0,-1 0 0 0 0,1 0 1 0 0,-1 0-1 0 0,1-2-3 0 0,6-10 21 0 0,0 1-1 0 0,-1-1 1 0 0,-1 0-1 0 0,-1-1 1 0 0,0 0 0 0 0,-1 0-1 0 0,-1 0 1 0 0,3-17-21 0 0,-3 3 94 0 0,-1-1 0 0 0,-2 0 1 0 0,-1 0-1 0 0,-2-15-94 0 0,1 40 28 0 0,1 0 1 0 0,-1 0 0 0 0,-1 0-1 0 0,1 0 1 0 0,-1 0-1 0 0,0 0 1 0 0,0 1-1 0 0,-1-1 1 0 0,1 1-1 0 0,-1-1 1 0 0,0 1 0 0 0,-1 0-1 0 0,1 0 1 0 0,-1 1-1 0 0,0-1 1 0 0,-1 1-1 0 0,1-1 1 0 0,-1 1-1 0 0,1 1 1 0 0,-1-1 0 0 0,-4-2-29 0 0,1 2 50 0 0,0 0 0 0 0,0 1 0 0 0,0 0 0 0 0,0 0 1 0 0,0 1-1 0 0,-1 0 0 0 0,1 1 0 0 0,0-1 0 0 0,-1 1 0 0 0,0 1 1 0 0,1 0-1 0 0,-1 0 0 0 0,1 1 0 0 0,-1 0 0 0 0,-4 1-50 0 0,4 1 31 0 0,0 0-1 0 0,-1 1 0 0 0,1 0 0 0 0,1 0 1 0 0,-1 1-1 0 0,1 0 0 0 0,-1 1 0 0 0,1-1 1 0 0,1 2-1 0 0,-1-1 0 0 0,1 1 0 0 0,1 0 0 0 0,-1 1 1 0 0,1-1-1 0 0,0 1 0 0 0,0 2-30 0 0,-8 12 10 0 0,1-1 0 0 0,1 2 0 0 0,1-1 0 0 0,0 2 0 0 0,-4 17-10 0 0,9-18-110 0 0,0 1 0 0 0,2-1 0 0 0,0 1 0 0 0,2 0 0 0 0,0 2 110 0 0,1 70-3135 0 0,1-78 2026 0 0,0 49-7346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8:35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16 200 16119 0 0,'0'0'1489'0'0,"0"0"-107"0"0,0 30 51 0 0,3 202 1069 0 0,-3-156-1843 0 0,1 82 144 0 0,3-55-667 0 0,-1-88-110 0 0,-1-13-106 0 0,-1-10-365 0 0,3-152-1258 0 0,-7-2 1703 0 0,2 118-92 0 0,-1 9 8 0 0,-2-1 1 0 0,-5-14 83 0 0,3 18 343 0 0,2-1 1 0 0,-1-32-344 0 0,17 64 371 0 0,-4 2-338 0 0,-1 0 0 0 0,1 0 0 0 0,-1 1 0 0 0,0-1 0 0 0,0 2 0 0 0,0-1 0 0 0,0 1 0 0 0,0 0 0 0 0,-1 1 0 0 0,2 0-33 0 0,70 47 153 0 0,-43-27-44 0 0,115 83 77 0 0,-77-52-121 0 0,3-4-1 0 0,39 18-64 0 0,-105-64 1 0 0,0 1 0 0 0,1-2-1 0 0,0 0 1 0 0,0 0 0 0 0,0-1 0 0 0,0 0 0 0 0,1-1-1 0 0,-1-1 1 0 0,1 1 0 0 0,8-2-1 0 0,-19 0 3 0 0,1 0 0 0 0,0 0 0 0 0,-1-1 0 0 0,1 1 0 0 0,-1-1 0 0 0,1 0 0 0 0,0 1 0 0 0,-1-1 0 0 0,1 0 0 0 0,-1 0 0 0 0,0 0 0 0 0,1 0 0 0 0,-1 0 0 0 0,0 0 0 0 0,0 0 0 0 0,0 0 0 0 0,1-1 0 0 0,-1 1 0 0 0,0 0 0 0 0,-1-1 0 0 0,1 1 0 0 0,0-1 0 0 0,0 1 0 0 0,-1-1 0 0 0,1 1 0 0 0,0-1 0 0 0,-1 0 0 0 0,0 1 0 0 0,1-1 0 0 0,-1 1 0 0 0,0-1 0 0 0,0 0 0 0 0,0 1 0 0 0,0-1 0 0 0,0 0-3 0 0,1-12 23 0 0,-1-1-1 0 0,-1 1 1 0 0,0 0-1 0 0,-1-1-22 0 0,1 4 5 0 0,-1-4 18 0 0,-1 0-1 0 0,0 0 1 0 0,-2 0 0 0 0,0 0-1 0 0,0 0 1 0 0,-1 1 0 0 0,-2-2-23 0 0,-17-30 132 0 0,-15-20-132 0 0,19 32 69 0 0,-32-48 56 0 0,-28-49 17 0 0,80 130-281 0 0,13 5-2710 0 0,16 18-1865 0 0,13 10-3594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17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172 132 11717 0 0,'2'4'321'0'0,"1"-1"-1"0"0,0 0 0 0 0,-1 1 1 0 0,1-1-1 0 0,1 0 0 0 0,-1-1 1 0 0,0 1-1 0 0,1 0 0 0 0,0-1 1 0 0,-1 0-1 0 0,1 0 0 0 0,0 0 1 0 0,0 0-321 0 0,4 0 651 0 0,-1 0 0 0 0,1-1 0 0 0,0 0 0 0 0,-1 0 0 0 0,1-1 0 0 0,6 0-651 0 0,-10-1 134 0 0,-1 1 1 0 0,1-1-1 0 0,-1 1 1 0 0,1-1-1 0 0,-1 0 1 0 0,0 0-1 0 0,1-1 0 0 0,-1 1 1 0 0,0-1-1 0 0,0 1 1 0 0,0-1-1 0 0,0 0 1 0 0,0 0-1 0 0,0-1 1 0 0,0 1-1 0 0,-1-1 1 0 0,1 1-1 0 0,-1-1 1 0 0,0 0-1 0 0,0 0 0 0 0,0 0 1 0 0,0 0-1 0 0,0 0 1 0 0,-1 0-1 0 0,1 0 1 0 0,0-4-135 0 0,1-1 160 0 0,0-1 0 0 0,-1 0 0 0 0,1 0 1 0 0,-2 0-1 0 0,1 0 0 0 0,-1 0 0 0 0,-1 0 1 0 0,0 0-1 0 0,0 0 0 0 0,-1-2-160 0 0,1 10 19 0 0,-1 0 0 0 0,1 0 0 0 0,0 0 1 0 0,-1 0-1 0 0,1 0 0 0 0,-1 0 0 0 0,0 0 0 0 0,1 1 0 0 0,-1-1 0 0 0,0 0 1 0 0,1 0-1 0 0,-1 1 0 0 0,0-1 0 0 0,0 0 0 0 0,0 1 0 0 0,0-1 0 0 0,0 1 1 0 0,1-1-1 0 0,-1 1 0 0 0,0-1 0 0 0,0 1 0 0 0,0 0 0 0 0,0-1 0 0 0,0 1 1 0 0,0 0-1 0 0,-1 0 0 0 0,1 0 0 0 0,0 0 0 0 0,0 0-19 0 0,-40-1 231 0 0,29 1-139 0 0,0 0-68 0 0,-1 1 1 0 0,1 0 0 0 0,-1 0-1 0 0,1 1 1 0 0,0 1 0 0 0,0 0-1 0 0,0 1 1 0 0,0 0 0 0 0,1 1-1 0 0,-1 0 1 0 0,1 0-1 0 0,1 2 1 0 0,-1-1 0 0 0,1 1-1 0 0,0 1 1 0 0,0 0 0 0 0,-2 3-25 0 0,5-5 39 0 0,-1 1 0 0 0,2 0 0 0 0,-1 0-1 0 0,1 0 1 0 0,0 1 0 0 0,1 0 0 0 0,0 0 0 0 0,0 0 0 0 0,0 1 0 0 0,1 0 0 0 0,1 0 0 0 0,-1 0 0 0 0,2 0 0 0 0,-1 0 0 0 0,1 1 0 0 0,0-1 0 0 0,1 1 0 0 0,0-1 0 0 0,1 1 0 0 0,0 6-39 0 0,1-12 7 0 0,-1 0 1 0 0,1 0 0 0 0,0-1 0 0 0,0 1-1 0 0,0 0 1 0 0,0-1 0 0 0,1 1-1 0 0,-1-1 1 0 0,1 1 0 0 0,0-1 0 0 0,0 0-1 0 0,0 1 1 0 0,1-1 0 0 0,-1-1-1 0 0,1 1 1 0 0,0 0 0 0 0,-1 0 0 0 0,1-1-1 0 0,2 2-7 0 0,8 4 20 0 0,1 1 0 0 0,-1-2 0 0 0,1 0 0 0 0,5 2-20 0 0,-6-3 19 0 0,88 38 46 0 0,-47-22-19 0 0,-1 2 1 0 0,-2 2-1 0 0,-1 2 1 0 0,23 19-47 0 0,-65-41 1 0 0,0 1 0 0 0,0 0 0 0 0,0 1 0 0 0,-1 0 0 0 0,0 0 0 0 0,-1 1 0 0 0,1-1 0 0 0,-2 1 0 0 0,1 1 0 0 0,-1-1 0 0 0,-1 1 0 0 0,0 0 0 0 0,0 0 0 0 0,-1 0 0 0 0,0 1 0 0 0,-1-1 0 0 0,0 1 0 0 0,-1-1 0 0 0,0 1 0 0 0,0 0 0 0 0,-1-1 0 0 0,-1 1 0 0 0,0 0 0 0 0,-1 7-1 0 0,1-12 7 0 0,-1 0 0 0 0,1 0 1 0 0,-1 0-1 0 0,0 0 0 0 0,0-1 0 0 0,-1 1 1 0 0,0 0-1 0 0,0-1 0 0 0,0 0 0 0 0,-1 0 0 0 0,0 0 1 0 0,0 0-1 0 0,0 0 0 0 0,0-1 0 0 0,-1 0 1 0 0,1 0-1 0 0,-1 0 0 0 0,0 0 0 0 0,-1-1 0 0 0,1 0 1 0 0,0 0-1 0 0,-1 0 0 0 0,0-1 0 0 0,0 1-7 0 0,-11 3 5 0 0,0-1 0 0 0,0 0 0 0 0,-1-1 0 0 0,0-1 0 0 0,1-1 0 0 0,-1 0 0 0 0,-16-2-5 0 0,17 1-22 0 0,0-2 1 0 0,0 0-1 0 0,0-1 0 0 0,1 0 1 0 0,-1-1-1 0 0,-1-2 22 0 0,14 4-56 0 0,0 0-1 0 0,0-1 1 0 0,1 1 0 0 0,-1-1 0 0 0,0 0-1 0 0,1 0 1 0 0,-1 0 0 0 0,1 0 0 0 0,0-1-1 0 0,0 1 1 0 0,0-1 0 0 0,0 0 0 0 0,0 0 0 0 0,0 0-1 0 0,1 0 1 0 0,0-1 0 0 0,-1 1 0 0 0,1-1-1 0 0,0 1 1 0 0,1-1 0 0 0,-1 0 0 0 0,1 0-1 0 0,0 0 1 0 0,-1 0 0 0 0,2 0 0 0 0,-1 0-1 0 0,0 0 1 0 0,1-1 56 0 0,-1 0-413 0 0,1 1-1 0 0,-1 0 1 0 0,1-1-1 0 0,0 1 1 0 0,0 0-1 0 0,0 0 1 0 0,1-1-1 0 0,0 1 1 0 0,-1 0-1 0 0,2 0 0 0 0,-1 0 1 0 0,0 0-1 0 0,1 0 1 0 0,0 0-1 0 0,0 0 1 0 0,0 0-1 0 0,0 0 1 0 0,0 1-1 0 0,1 0 1 0 0,0-1-1 0 0,0 1 1 0 0,0 0-1 0 0,0 0 1 0 0,2-1 413 0 0,39-36-7881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17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16215 0 0,'0'0'1009'0'0,"0"0"720"0"0,0 0-129 0 0,0 0-31 0 0,0 196-480 0 0,0-131-257 0 0,0-3-272 0 0,8-3-192 0 0,-1-11-191 0 0,9-10-161 0 0,-9-7-65 0 0,-3-21-207 0 0,-4-10-480 0 0,0 0-673 0 0,0-10-992 0 0,-11-32-1008 0 0,-24-19-785 0 0,-7-15-240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17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241 200 12518 0 0,'-198'-101'2724'0'0,"193"98"-2473"0"0,1 0 0 0 0,-1 0 1 0 0,0 0-1 0 0,1-1 0 0 0,-1 0 1 0 0,1 0-1 0 0,-1-1-251 0 0,5 5 60 0 0,-1-1-1 0 0,1 0 0 0 0,-1 0 1 0 0,1 1-1 0 0,-1-1 0 0 0,1 0 1 0 0,-1 0-1 0 0,1 0 0 0 0,-1 1 1 0 0,1-1-1 0 0,0 0 0 0 0,0 0 1 0 0,0 0-1 0 0,-1 0 0 0 0,1 0 1 0 0,0 0-1 0 0,0 0 0 0 0,0 0 1 0 0,0 1-1 0 0,0-1 0 0 0,0 0 1 0 0,1-1-60 0 0,0 1 114 0 0,0-1 0 0 0,0 1 0 0 0,0-1 1 0 0,0 1-1 0 0,1 0 0 0 0,-1-1 0 0 0,0 1 1 0 0,1 0-1 0 0,-1 0 0 0 0,1 0 0 0 0,0 0 1 0 0,-1 0-1 0 0,1 0 0 0 0,0 0 0 0 0,-1 1 1 0 0,3-1-115 0 0,16-6 481 0 0,0 1 1 0 0,0 1 0 0 0,0 1-1 0 0,1 1 1 0 0,0 1 0 0 0,2 0-482 0 0,52 0 1066 0 0,5 4-1066 0 0,2 0 326 0 0,-51-3-260 0 0,2 1 18 0 0,0 0 0 0 0,0 2-1 0 0,0 1 1 0 0,22 6-84 0 0,-48-7 32 0 0,1-1 0 0 0,-1 2 0 0 0,1-1 0 0 0,-1 1 0 0 0,0 0 0 0 0,0 0 0 0 0,0 1 0 0 0,-1 0 0 0 0,1 0 0 0 0,-1 1 0 0 0,0-1 0 0 0,0 2 0 0 0,0-1-1 0 0,-1 0 1 0 0,0 1 0 0 0,0 0 0 0 0,0 0 0 0 0,-1 1 0 0 0,0-1 0 0 0,0 1 0 0 0,-1 0 0 0 0,2 3-32 0 0,3 16 201 0 0,-1 1 0 0 0,-1-1 1 0 0,-1 1-1 0 0,-1 1 0 0 0,0 16-201 0 0,-2 48 497 0 0,-3 3-497 0 0,-1-2 172 0 0,2 14-53 0 0,0-63-3130 0 0,-3-56-905 0 0,-13-26-3058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18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18344 0 0,'0'0'1695'0'0,"0"0"23"0"0,35 0-408 0 0,-3-1-1040 0 0,-12-1-145 0 0,1 1 0 0 0,0 2-1 0 0,-1 0 1 0 0,1 1 0 0 0,-1 1 0 0 0,0 1-1 0 0,1 0 1 0 0,-2 2 0 0 0,1 0 0 0 0,3 3-125 0 0,9 6 186 0 0,-2 0 0 0 0,0 2 0 0 0,-1 1 0 0 0,0 2 0 0 0,-2 1 0 0 0,15 15-186 0 0,-30-26 26 0 0,0 1-1 0 0,-1 1 1 0 0,-1 0 0 0 0,0 1-1 0 0,-1 0 1 0 0,0 0 0 0 0,-1 1 0 0 0,-1 0-1 0 0,0 0 1 0 0,-1 1 0 0 0,0-1-1 0 0,-1 2 1 0 0,-1-1 0 0 0,0 0 0 0 0,-1 5-26 0 0,0-3 47 0 0,-2 1 1 0 0,-1-1 0 0 0,0 1-1 0 0,-1-1 1 0 0,-1 1 0 0 0,-2 9-48 0 0,2-19 21 0 0,0-1 0 0 0,0 0 0 0 0,-1 1 0 0 0,0-1 0 0 0,0-1 0 0 0,-1 1 1 0 0,0 0-1 0 0,0-1 0 0 0,0 0 0 0 0,-1 0 0 0 0,0 0 0 0 0,0 0 0 0 0,0-1 0 0 0,-1 0 1 0 0,-6 4-22 0 0,-2 1 29 0 0,-1-1 1 0 0,0-1 0 0 0,0 0-1 0 0,-1-2 1 0 0,0 1-1 0 0,0-2 1 0 0,-1 0 0 0 0,-6 0-30 0 0,-8 1-235 0 0,0-1 0 0 0,-1-2 1 0 0,-30-1 234 0 0,60-2-130 0 0,0 0 1 0 0,0 0 0 0 0,1 0-1 0 0,-1 0 1 0 0,0 0 0 0 0,0 0 0 0 0,1-1-1 0 0,-1 1 1 0 0,0-1 0 0 0,1 1-1 0 0,-1-1 1 0 0,0 0 0 0 0,1 1-1 0 0,-1-1 1 0 0,0-1 129 0 0,1 2-226 0 0,1-1 1 0 0,0 0-1 0 0,-1 0 0 0 0,1 0 0 0 0,-1 0 0 0 0,1 0 0 0 0,0 0 1 0 0,0 0-1 0 0,0 0 0 0 0,-1 0 0 0 0,1 0 0 0 0,0 1 1 0 0,0-1-1 0 0,0 0 0 0 0,0 0 0 0 0,1 0 0 0 0,-1 0 1 0 0,0 0-1 0 0,0 0 0 0 0,1 0 0 0 0,-1 0 0 0 0,0 0 0 0 0,1 0 1 0 0,-1 0-1 0 0,1 0 226 0 0,15-23-8521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18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14 22826 0 0,'0'0'2049'0'0,"0"0"-224"0"0,0 0-1120 0 0,0 0-417 0 0,0 0-256 0 0,0 0-192 0 0,-57-13-513 0 0,38 13-1232 0 0,-8 0-3281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21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 81 13510 0 0,'0'-61'5555'0'0,"0"60"-5463"0"0,0 0 0 0 0,-1 0 0 0 0,1 0 0 0 0,0 0 0 0 0,-1 0 1 0 0,1 0-1 0 0,-1 0 0 0 0,1 0 0 0 0,-1 1 0 0 0,0-1 0 0 0,1 0 0 0 0,-1 0 0 0 0,0 0 1 0 0,0 1-1 0 0,1-1 0 0 0,-1 1 0 0 0,0-1 0 0 0,0 0 0 0 0,0 1 0 0 0,0-1 0 0 0,0 1 1 0 0,0 0-1 0 0,0-1 0 0 0,0 1 0 0 0,0 0 0 0 0,0 0 0 0 0,0-1 0 0 0,0 1 1 0 0,0 0-1 0 0,0 0 0 0 0,0 0 0 0 0,-1 0-92 0 0,-44 0 859 0 0,33 0-552 0 0,1 0-142 0 0,0 0 0 0 0,0 0 0 0 0,0 1 0 0 0,0 1 0 0 0,0 0 1 0 0,0 0-1 0 0,1 1 0 0 0,-1 1 0 0 0,1 0 0 0 0,0 0 0 0 0,-4 3-165 0 0,-1 2 233 0 0,0 0-1 0 0,1 1 0 0 0,1 1 1 0 0,0 0-1 0 0,-5 6-232 0 0,15-14 36 0 0,1 0 1 0 0,0 0-1 0 0,0 0 0 0 0,0 1 1 0 0,1-1-1 0 0,-1 1 1 0 0,1 0-1 0 0,0 0 0 0 0,0 0 1 0 0,0 0-1 0 0,0 0 0 0 0,1 0 1 0 0,0 0-1 0 0,0 0 0 0 0,0 1 1 0 0,0-1-1 0 0,0 1 0 0 0,1-1 1 0 0,0 1-1 0 0,0-1 0 0 0,0 0 1 0 0,1 1-1 0 0,-1-1 0 0 0,1 1 1 0 0,0-1-37 0 0,1-1 10 0 0,-1 0 0 0 0,0-1 0 0 0,1 1 0 0 0,-1-1 0 0 0,1 1 0 0 0,0-1-1 0 0,0 0 1 0 0,0 1 0 0 0,0-1 0 0 0,1 0 0 0 0,-1 0 0 0 0,0-1 0 0 0,1 1 0 0 0,-1 0 0 0 0,1-1 0 0 0,1 1-10 0 0,50 20 26 0 0,-35-16-14 0 0,-13-4-10 0 0,29 11 3 0 0,0 1 1 0 0,-1 2 0 0 0,32 20-6 0 0,-57-31 7 0 0,-1 0 0 0 0,0 1 1 0 0,0 0-1 0 0,-1 1 0 0 0,0 0 1 0 0,0 0-1 0 0,0 0 1 0 0,-1 1-1 0 0,0 0 0 0 0,0 0 1 0 0,-1 1-1 0 0,0-1 1 0 0,-1 1-1 0 0,0 1 0 0 0,0-1 1 0 0,-1 0-1 0 0,1 7-7 0 0,0 1 7 0 0,-2 0 1 0 0,0 1-1 0 0,-1-1 0 0 0,-1 16-7 0 0,-1-25 5 0 0,0 1 1 0 0,0-1-1 0 0,0 1 1 0 0,-1-1-1 0 0,0 0 0 0 0,-1 1 1 0 0,0-1-1 0 0,0 0 1 0 0,-1-1-1 0 0,-3 7-5 0 0,-2 0 0 0 0,-1-1 0 0 0,0 0 0 0 0,-1-1 1 0 0,-1 0-1 0 0,1 0 0 0 0,-7 3 0 0 0,11-10 6 0 0,1 0 0 0 0,-1-1 1 0 0,-1 1-1 0 0,1-1 0 0 0,-1-1 1 0 0,1 1-1 0 0,-1-1 0 0 0,0-1 0 0 0,-1 1 1 0 0,1-2-1 0 0,0 1 0 0 0,0-1 1 0 0,-3 0-7 0 0,5 0-5 0 0,0-1 1 0 0,1 0 0 0 0,-1 0 0 0 0,1 0-1 0 0,-1-1 1 0 0,0 0 0 0 0,1 0 0 0 0,0 0-1 0 0,-1-1 1 0 0,1 1 0 0 0,-5-3 4 0 0,8 2-48 0 0,-1 0 0 0 0,1 0 1 0 0,0 0-1 0 0,0-1 0 0 0,0 1 1 0 0,0 0-1 0 0,0-1 0 0 0,0 1 0 0 0,1-1 1 0 0,-1 0-1 0 0,1 1 0 0 0,0-1 1 0 0,0 0-1 0 0,0 0 0 0 0,0 0 0 0 0,0 0 1 0 0,0 0-1 0 0,1 0 0 0 0,0 0 1 0 0,-1 0-1 0 0,1 0 0 0 0,1 0 48 0 0,-2-1-343 0 0,0 0 0 0 0,1 0-1 0 0,0 0 1 0 0,0 0 0 0 0,0 0 0 0 0,0 0 0 0 0,0 0-1 0 0,1 0 1 0 0,0 0 0 0 0,0 1 0 0 0,0-1-1 0 0,0 0 1 0 0,1 0 0 0 0,-1 1 0 0 0,1-1 0 0 0,0 1-1 0 0,0 0 1 0 0,0-1 0 0 0,1 1 0 0 0,1-2 343 0 0,27-22-5862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21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14038 0 0,'0'0'2780'0'0,"0"0"-512"0"0,0 0-403 0 0,0 0-568 0 0,3 11-441 0 0,5 42-263 0 0,-2 1-1 0 0,-2 0 1 0 0,-3 3-593 0 0,4 61 588 0 0,21 135-764 0 0,-25-252-6127 0 0,-2-10 4061 0 0,-4-21-559 0 0,-20-23-2679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21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0 128 15063 0 0,'0'0'1891'0'0,"0"0"-855"0"0,0 0-81 0 0,0 0 109 0 0,0 0-114 0 0,40-17-366 0 0,135-56-298 0 0,-156 66-255 0 0,1 0 1 0 0,0 2-1 0 0,0 0 1 0 0,1 1-1 0 0,-1 1 0 0 0,1 1 1 0 0,6 1-32 0 0,-1 0 25 0 0,136-1 103 0 0,-100 2-45 0 0,-54 0-72 0 0,0 1 1 0 0,0-1-1 0 0,0 1 0 0 0,0 1 0 0 0,0-1 1 0 0,0 2-1 0 0,0-1 0 0 0,-1 1 1 0 0,1 0-1 0 0,-1 0 0 0 0,1 1 1 0 0,-1 0-1 0 0,-1 0 0 0 0,1 1 1 0 0,-1 0-1 0 0,1 0 0 0 0,-1 1 1 0 0,-1-1-1 0 0,6 7-11 0 0,-4-2 101 0 0,0 1-1 0 0,0 0 1 0 0,-1 0-1 0 0,0 0 1 0 0,-1 1-1 0 0,-1-1 1 0 0,0 1 0 0 0,0 0-1 0 0,-1 1 1 0 0,-1-1-1 0 0,0 1 1 0 0,0 8-101 0 0,5 146 2346 0 0,-8 42-2346 0 0,-1-52-1007 0 0,2-155-786 0 0,-3-9-2126 0 0,-13-27-2609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22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17832 0 0,'0'0'2351'0'0,"0"0"-681"0"0,0 0-611 0 0,0 0-467 0 0,41-3-176 0 0,-41 3-416 0 0,65-5 222 0 0,44 3-222 0 0,-100 2 11 0 0,0 0-1 0 0,-1 2 1 0 0,1-1 0 0 0,-1 1 0 0 0,1 0 0 0 0,-1 0-1 0 0,0 1 1 0 0,0 0 0 0 0,0 1 0 0 0,0 0 0 0 0,-1 0-1 0 0,0 1 1 0 0,0-1 0 0 0,0 2 0 0 0,0-1 0 0 0,0 1 0 0 0,-1 0-1 0 0,5 6-10 0 0,-4-5 11 0 0,5 6 24 0 0,1 1 1 0 0,-2 0-1 0 0,0 1 0 0 0,-1 0 0 0 0,-1 1 0 0 0,0 0 0 0 0,-1 0 1 0 0,0 1-1 0 0,-2 0 0 0 0,0 0 0 0 0,-1 1 0 0 0,0 0 1 0 0,-2 0-1 0 0,0 0 0 0 0,-1 0 0 0 0,0 9-35 0 0,-1 6 198 0 0,-1 0 1 0 0,-3 23-199 0 0,2-44 36 0 0,-1 0 1 0 0,0 0 0 0 0,-1-1 0 0 0,-1 0 0 0 0,0 0 0 0 0,0 0 0 0 0,-1 0 0 0 0,0 0-1 0 0,-1 0-36 0 0,-3 3 63 0 0,0 0 0 0 0,-1-1 0 0 0,0 0 0 0 0,-1-1 0 0 0,0 0 0 0 0,-1-1-1 0 0,0 0 1 0 0,-13 8-63 0 0,17-14-18 0 0,-1 0-1 0 0,1 0 1 0 0,-1-1-1 0 0,0 0 0 0 0,0-1 1 0 0,0 0-1 0 0,-1 0 1 0 0,1-1-1 0 0,-1 0 0 0 0,1-1 1 0 0,-1 0-1 0 0,1-1 1 0 0,-1 0-1 0 0,0 0 0 0 0,-3-1 20 0 0,11 1-52 0 0,0 0 1 0 0,0-1-1 0 0,0 1 1 0 0,0-1-1 0 0,0 1 1 0 0,1-1-1 0 0,-1 1 1 0 0,0-1-1 0 0,1 0 1 0 0,-1 0-1 0 0,0 0 1 0 0,1 0 0 0 0,-1 0-1 0 0,1 0 1 0 0,-1-1-1 0 0,1 1 1 0 0,0 0-1 0 0,0-1 1 0 0,-1 1-1 0 0,1-1 1 0 0,0 1-1 0 0,0-1 1 0 0,0 1 0 0 0,1-1-1 0 0,-1 0 1 0 0,0-1 50 0 0,-1-3-774 0 0,1-1 0 0 0,-1 0 0 0 0,2 1 0 0 0,-1-1 1 0 0,1 0-1 0 0,0-4 774 0 0,0-10-5485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22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127 173 19161 0 0,'0'0'3313'0'0,"0"0"-1232"0"0,0 0-800 0 0,0 0-273 0 0,0 0-383 0 0,-39-165-225 0 0,20 158-176 0 0,4 7-240 0 0,0 0-304 0 0,3 24-1105 0 0,-3 14-2097 0 0,3 13-5746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8:35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83 18665 0 0,'0'0'528'0'0,"0"0"848"0"0,0 0 17 0 0,0 0-673 0 0,0 0-207 0 0,-50-83-305 0 0,50 83-256 0 0,0 11-64 0 0,0 20-913 0 0,-7 3-3761 0 0,-9 7-9413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38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 84 12230 0 0,'-2'10'6765'0'0,"-4"3"-3578"0"0,-25 27-3348 0 0,20-26 1151 0 0,-148 181 1581 0 0,-25 33-668 0 0,173-216-1776 0 0,9-11-110 0 0,0 1 0 0 0,0-1-1 0 0,1 1 1 0 0,-1-1-1 0 0,1 1 1 0 0,-1 0 0 0 0,1-1-1 0 0,0 1 1 0 0,0 0-1 0 0,0 0 1 0 0,0 0 0 0 0,0 0-1 0 0,0 0 1 0 0,0 2-17 0 0,6-4-30 0 0,92-1 12 0 0,112 2 146 0 0,11 9-128 0 0,-77-3 50 0 0,13-7-50 0 0,-77 0 6 0 0,-62 0-17 0 0,1-1 0 0 0,0 0 1 0 0,5-3 10 0 0,-19 4-4 0 0,1-1 1 0 0,0-1 0 0 0,0 1-1 0 0,0-1 1 0 0,-1 1-1 0 0,1-1 1 0 0,-1-1-1 0 0,1 1 1 0 0,-1-1-1 0 0,0 1 1 0 0,0-1 0 0 0,0-1-1 0 0,0 1 1 0 0,0-1 3 0 0,-2 1 2 0 0,0-2 0 0 0,0 1-1 0 0,0 0 1 0 0,0 0 0 0 0,-1-1 0 0 0,1 1 0 0 0,-1-1 0 0 0,0 1 0 0 0,-1-1 0 0 0,1 1-1 0 0,-1-1 1 0 0,0 0 0 0 0,0 1 0 0 0,-1-5-2 0 0,1-2 26 0 0,-2 0-1 0 0,1 0 1 0 0,-1 0 0 0 0,-1 0 0 0 0,-3-9-26 0 0,0 7 6 0 0,-1 0 1 0 0,0 0-1 0 0,-1 0 1 0 0,-1 1-1 0 0,0 0 1 0 0,-6-6-7 0 0,-66-66 49 0 0,76 79-41 0 0,-37-34 60 0 0,-1 2 1 0 0,-2 3-1 0 0,-1 1 0 0 0,-2 2 1 0 0,-1 2-1 0 0,-9-1-68 0 0,50 26 37 0 0,0 0 0 0 0,0 1 0 0 0,-1 0 0 0 0,1 1 0 0 0,-1 0 1 0 0,1 0-1 0 0,-1 1 0 0 0,-9-1-37 0 0,18 2-11 0 0,0 0 0 0 0,0 0 1 0 0,-1 0-1 0 0,1 0 1 0 0,0 0-1 0 0,-1 0 0 0 0,1 0 1 0 0,0 0-1 0 0,0 0 0 0 0,-1 0 1 0 0,1 0-1 0 0,0 0 1 0 0,0 0-1 0 0,-1 0 0 0 0,1 0 1 0 0,0-1-1 0 0,0 1 1 0 0,-1 0-1 0 0,1 0 0 0 0,0 0 1 0 0,0 0-1 0 0,-1-1 1 0 0,1 1-1 0 0,0 0 0 0 0,0 0 1 0 0,0 0-1 0 0,0-1 0 0 0,-1 1 1 0 0,1 0-1 0 0,0 0 1 0 0,0-1-1 0 0,0 1 0 0 0,0 0 1 0 0,0-1-1 0 0,0 1 11 0 0,0-7-3268 0 0,0 3-314 0 0,0 3-2048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39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0 173 10229 0 0,'6'-1'6626'0'0,"11"-1"-4091"0"0,-16 2-2455 0 0,0 0-1 0 0,0 1 1 0 0,0-1-1 0 0,0 0 1 0 0,0 1-1 0 0,0-1 1 0 0,0 1-1 0 0,0-1 1 0 0,0 1-1 0 0,0 0 1 0 0,0-1-1 0 0,0 1 1 0 0,0 0-1 0 0,-1 0 1 0 0,1 0-1 0 0,0 0 1 0 0,0-1-1 0 0,-1 1 0 0 0,1 0 1 0 0,-1 0-1 0 0,1 0 1 0 0,-1 0-1 0 0,1 0 1 0 0,-1 1-80 0 0,12 34 660 0 0,-9-23-373 0 0,7 26 477 0 0,5 33-764 0 0,-10-38 124 0 0,2-1-1 0 0,2-1 0 0 0,1 2-123 0 0,-10-33-7 0 0,0-1 0 0 0,0 0 0 0 0,0 1 0 0 0,0-1 0 0 0,0 1 1 0 0,0-1-1 0 0,0 1 0 0 0,0-1 0 0 0,0 0 0 0 0,0 1 0 0 0,1-1 1 0 0,-1 1-1 0 0,0-1 0 0 0,0 0 0 0 0,0 1 0 0 0,1-1 0 0 0,-1 1 0 0 0,0-1 1 0 0,0 0-1 0 0,1 1 0 0 0,-1-1 0 0 0,0 0 0 0 0,1 0 0 0 0,-1 1 0 0 0,0-1 1 0 0,1 0-1 0 0,-1 0 0 0 0,0 1 0 0 0,1-1 0 0 0,-1 0 0 0 0,1 0 1 0 0,-1 0-1 0 0,0 0 0 0 0,1 1 0 0 0,-1-1 0 0 0,1 0 0 0 0,-1 0 0 0 0,1 0 1 0 0,-1 0-1 0 0,0 0 0 0 0,1 0 0 0 0,-1 0 0 0 0,1 0 0 0 0,-1 0 0 0 0,1-1 1 0 0,-1 1-1 0 0,0 0 0 0 0,1 0 0 0 0,-1 0 0 0 0,1 0 0 0 0,-1-1 1 0 0,0 1-1 0 0,1 0 0 0 0,-1 0 0 0 0,0-1 0 0 0,1 1 0 0 0,-1 0 0 0 0,0 0 1 0 0,1-1-1 0 0,-1 1 0 0 0,0 0 0 0 0,0-1 0 0 0,1 1 0 0 0,-1-1 0 0 0,0 1 1 0 0,0 0-1 0 0,0-1 0 0 0,0 1 0 0 0,1-1 0 0 0,-1 1 7 0 0,15-35-435 0 0,-14 31 411 0 0,28-72 34 0 0,3 1 1 0 0,4 1 0 0 0,2 2-1 0 0,20-23-10 0 0,-52 86 16 0 0,20-24-25 0 0,-25 32 22 0 0,1 0 0 0 0,-1-1 0 0 0,1 1 0 0 0,-1 0 0 0 0,1 1 0 0 0,0-1 0 0 0,-1 0 0 0 0,1 0 0 0 0,0 1 0 0 0,0-1 0 0 0,0 1 0 0 0,-1-1 0 0 0,1 1 0 0 0,0 0 0 0 0,0 0 0 0 0,0 0 0 0 0,0 0 0 0 0,-1 0 0 0 0,1 0 0 0 0,1 1-13 0 0,-2-1 10 0 0,-1 0 0 0 0,1 0-1 0 0,-1 0 1 0 0,1 0 0 0 0,-1 1 0 0 0,1-1-1 0 0,-1 0 1 0 0,0 0 0 0 0,1 1 0 0 0,-1-1-1 0 0,1 0 1 0 0,-1 1 0 0 0,0-1 0 0 0,1 0-1 0 0,-1 1 1 0 0,0-1 0 0 0,1 1 0 0 0,-1-1-1 0 0,0 1 1 0 0,0-1 0 0 0,0 0 0 0 0,1 1-1 0 0,-1-1 1 0 0,0 1 0 0 0,0-1 0 0 0,0 1-10 0 0,12 33 350 0 0,-2 1 0 0 0,-1 0 1 0 0,-2 0-1 0 0,2 31-350 0 0,0-6 583 0 0,6 14-583 0 0,-15-72-22 0 0,1 1 0 0 0,-1-1 0 0 0,1 0 0 0 0,0 0 0 0 0,-1 1 0 0 0,1-1 0 0 0,0 0 0 0 0,0 0 0 0 0,1 0-1 0 0,-1 0 1 0 0,0 0 0 0 0,1 0 0 0 0,-1 0 0 0 0,1 0 0 0 0,0-1 0 0 0,0 2 22 0 0,1-2-260 0 0,-1-1 1 0 0,0 1-1 0 0,1 0 1 0 0,-1 0-1 0 0,1-1 0 0 0,-1 0 1 0 0,1 1-1 0 0,-1-1 1 0 0,1 0-1 0 0,-1 0 0 0 0,1 0 1 0 0,-1-1-1 0 0,0 1 1 0 0,1-1-1 0 0,0 1 260 0 0,-2 0-427 0 0,1-1-1 0 0,0 1 1 0 0,0-1-1 0 0,0 1 1 0 0,0-1-1 0 0,0 0 0 0 0,-1 0 1 0 0,1 0-1 0 0,0 0 1 0 0,-1 0-1 0 0,1 0 1 0 0,0-1 427 0 0,24-27-7750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40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49 124 19785 0 0,'0'0'1705'0'0,"0"0"-529"0"0,0 0-351 0 0,-7 32-238 0 0,-21 100-200 0 0,27-127-371 0 0,0 0 1 0 0,0-1 0 0 0,1 1 0 0 0,0 0-1 0 0,0 0 1 0 0,0 0 0 0 0,0-1 0 0 0,1 1-1 0 0,0 0 1 0 0,0 0 0 0 0,0-1 0 0 0,0 1-1 0 0,2 3-16 0 0,-1-5 5 0 0,-1 0-1 0 0,1-1 1 0 0,0 1-1 0 0,0-1 1 0 0,0 1-1 0 0,0-1 0 0 0,0 0 1 0 0,1 0-1 0 0,-1 0 1 0 0,1 0-1 0 0,-1 0 1 0 0,1-1-1 0 0,0 1 1 0 0,0-1-1 0 0,2 2-4 0 0,7 0-4 0 0,0 0 1 0 0,0-1-1 0 0,0 0 0 0 0,0-1 0 0 0,0 0 1 0 0,0-1-1 0 0,0 0 0 0 0,3-2 4 0 0,9 2 12 0 0,-21 0-14 0 0,1 0 1 0 0,-1-1-1 0 0,1 1 0 0 0,-1-1 0 0 0,0 0 0 0 0,1 0 0 0 0,-1 0 1 0 0,0 0-1 0 0,0 0 0 0 0,0-1 0 0 0,0 1 0 0 0,0-1 0 0 0,0 0 1 0 0,0 0-1 0 0,0 0 0 0 0,-1 0 0 0 0,2-2 2 0 0,0-1 0 0 0,0 1-1 0 0,-1-1 1 0 0,1 0-1 0 0,-1 1 1 0 0,-1-1 0 0 0,1-1-1 0 0,-1 1 1 0 0,0 0-1 0 0,0 0 1 0 0,1-5 0 0 0,-1 3 12 0 0,-1-1 0 0 0,1 0 0 0 0,-1 1 0 0 0,-1-1 0 0 0,1 0 0 0 0,-1 1 0 0 0,-1-1 0 0 0,1 0 0 0 0,-1 1 0 0 0,-1-1 0 0 0,0 0 1 0 0,0 1-1 0 0,0 0 0 0 0,-1-1 0 0 0,0 1 0 0 0,-3-6-12 0 0,-2 3 21 0 0,0 0 0 0 0,-1 0 1 0 0,0 1-1 0 0,0 0 0 0 0,-1 1 1 0 0,-1 0-1 0 0,1 0 0 0 0,-1 1 1 0 0,-5-1-23 0 0,-11-7 123 0 0,-2 1-1 0 0,0 1 0 0 0,-8-1-121 0 0,1 7 467 0 0,29 6-389 0 0,10 1-306 0 0,33 0-365 0 0,19 1-62 0 0,-1-3 0 0 0,0-2 0 0 0,17-5 655 0 0,-28 1-18 0 0,0 2 0 0 0,1 2 0 0 0,17 1 18 0 0,-58 3 18 0 0,0 1-1 0 0,0-1 1 0 0,0 1-1 0 0,0-1 1 0 0,-1 1-1 0 0,1 0 1 0 0,0 0-1 0 0,0 0 1 0 0,-1 0-1 0 0,1 1 1 0 0,-1-1-1 0 0,1 1 1 0 0,-1 0-1 0 0,0-1 1 0 0,1 1-1 0 0,-1 0 1 0 0,0 0-1 0 0,0 0 1 0 0,0 1-1 0 0,-1-1 1 0 0,1 0-1 0 0,0 1 1 0 0,-1 0-1 0 0,0-1 1 0 0,1 1-1 0 0,-1-1 1 0 0,0 1-1 0 0,0 1-17 0 0,4 12 190 0 0,-1 0-1 0 0,0 0 0 0 0,-1 1 1 0 0,0 12-190 0 0,0-10 134 0 0,2 20 70 0 0,-2-9 32 0 0,2 1 0 0 0,3 9-236 0 0,-5-29 33 0 0,1 0-1 0 0,0-1 0 0 0,0 0 1 0 0,1 0-1 0 0,1 2-32 0 0,-5-10-3 0 0,1 1 0 0 0,-1-1 1 0 0,1 0-1 0 0,-1 1 0 0 0,1-1 0 0 0,0 0 1 0 0,0 0-1 0 0,0 0 0 0 0,0 0 0 0 0,1-1 0 0 0,-1 1 1 0 0,0-1-1 0 0,1 1 0 0 0,-1-1 0 0 0,1 0 1 0 0,-1 0-1 0 0,1 0 0 0 0,0 0 0 0 0,0 0 0 0 0,-1 0 1 0 0,1-1-1 0 0,0 1 0 0 0,0-1 0 0 0,-1 0 1 0 0,1 0-1 0 0,0 0 0 0 0,0 0 0 0 0,0-1 1 0 0,2 0 1 0 0,1 0-12 0 0,-1-1 0 0 0,0 0 0 0 0,0 0 0 0 0,0-1 0 0 0,0 1 0 0 0,-1-1 0 0 0,1 0 0 0 0,0 0-1 0 0,-1-1 1 0 0,0 1 0 0 0,0-1 0 0 0,0 0 0 0 0,0 0 0 0 0,2-4 13 0 0,7-12 7 0 0,0 0 0 0 0,-1 0 0 0 0,-1-2 0 0 0,-2 1-1 0 0,3-9-6 0 0,11-39 68 0 0,-1-8-68 0 0,-19 66 21 0 0,-2 40 313 0 0,1 0 0 0 0,1-1 1 0 0,4 9-335 0 0,-7-34-4 0 0,1 0 1 0 0,0-1 0 0 0,0 1 0 0 0,0 0 0 0 0,0-1 0 0 0,1 1-1 0 0,-1-1 1 0 0,1 1 0 0 0,0-1 0 0 0,-1 1 0 0 0,1-1-1 0 0,0 0 1 0 0,0 0 0 0 0,1 0 0 0 0,-1 0 0 0 0,0-1-1 0 0,1 1 1 0 0,-1 0 0 0 0,1-1 0 0 0,-1 0 0 0 0,3 1 3 0 0,3 0-46 0 0,1 0 0 0 0,0 0 0 0 0,0-1 1 0 0,0-1-1 0 0,1 1 0 0 0,5-2 46 0 0,-14 1-5 0 0,5 0-15 0 0,-1-1 0 0 0,1 0 0 0 0,-1 0 0 0 0,1 0 1 0 0,-1-1-1 0 0,1 1 0 0 0,-1-1 0 0 0,0-1 0 0 0,0 1 0 0 0,0-1 1 0 0,0 0-1 0 0,0 0 0 0 0,1-1 20 0 0,21-13-76 0 0,-26 17 75 0 0,0-1-1 0 0,1 0 1 0 0,-1 0-1 0 0,0 0 1 0 0,1 1-1 0 0,-1-1 1 0 0,0 0-1 0 0,1 1 1 0 0,-1-1-1 0 0,1 1 1 0 0,-1 0-1 0 0,1 0 1 0 0,-1-1-1 0 0,1 1 1 0 0,-1 0 0 0 0,1 0-1 0 0,-1 0 1 0 0,1 1-1 0 0,-1-1 1 0 0,1 0-1 0 0,-1 0 1 0 0,1 1-1 0 0,-1-1 1 0 0,1 1-1 0 0,-1-1 1 0 0,0 1-1 0 0,1 0 1 0 0,-1 0-1 0 0,0-1 1 0 0,0 1-1 0 0,1 0 1 0 0,-1 0-1 0 0,0 0 1 0 0,0 0-1 0 0,0 1 1 0 0,0-1-1 0 0,0 0 1 0 0,0 0-1 0 0,0 2 2 0 0,3 5 24 0 0,-1 0 0 0 0,0 0-1 0 0,-1 0 1 0 0,1 1 0 0 0,-2-1 0 0 0,2 7-24 0 0,-3-13 3 0 0,16 113 270 0 0,2 112-273 0 0,-13 118 91 0 0,-5-317-94 0 0,-21-42 173 0 0,-5-20-100 0 0,-15-29-70 0 0,4 8 80 0 0,11 15 9 0 0,16 22 94 0 0,-2 2 0 0 0,1-1-1 0 0,-2 1 1 0 0,0 1 0 0 0,-2-1-183 0 0,14 16 83 0 0,1 0-97 0 0,0 0-103 0 0,7-8-990 0 0,-1 3 328 0 0,0 1 1 0 0,-1-1 0 0 0,1-1 0 0 0,-1 1-1 0 0,-1-1 1 0 0,1 1 0 0 0,2-6 778 0 0,19-34-7321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41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22330 0 0,'0'0'641'0'0,"0"0"559"0"0,0 0-960 0 0,0 0-48 0 0,38 199-144 0 0,0-102-64 0 0,12 9-576 0 0,0 4-2609 0 0,7 0-2690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41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83 22042 0 0,'0'0'1235'0'0,"0"0"161"0"0,0 0-420 0 0,0 0-381 0 0,-10 29-232 0 0,1-4-294 0 0,0-4-14 0 0,2 1 0 0 0,0 0 0 0 0,1 0 0 0 0,2 0 0 0 0,0 1 0 0 0,1-1-1 0 0,1 23-54 0 0,2-8 78 0 0,2 62 111 0 0,-2-96-191 0 0,0 0 0 0 0,0 1 1 0 0,1-1-1 0 0,-1 0 0 0 0,1 0 0 0 0,0 0 0 0 0,0 1 0 0 0,0-1 0 0 0,1 0 1 0 0,-1 0-1 0 0,1 0 0 0 0,-1 0 0 0 0,1-1 0 0 0,0 1 0 0 0,0 0 0 0 0,0-1 1 0 0,1 1-1 0 0,-1-1 0 0 0,0 0 0 0 0,1 0 0 0 0,0 0 0 0 0,-1 0 0 0 0,1 0 0 0 0,0-1 1 0 0,0 1-1 0 0,0-1 0 0 0,0 1 0 0 0,0-1 0 0 0,0 0 0 0 0,1-1 0 0 0,-1 1 1 0 0,0 0-1 0 0,0-1 0 0 0,1 0 0 0 0,-1 0 0 0 0,0 0 0 0 0,1 0 0 0 0,-1 0 1 0 0,0-1-1 0 0,1 1 0 0 0,-1-1 0 0 0,0 0 0 0 0,1 0 2 0 0,0-1-16 0 0,0 0-1 0 0,0 0 1 0 0,0 0-1 0 0,0 0 1 0 0,-1-1-1 0 0,1 1 1 0 0,-1-1-1 0 0,1 0 1 0 0,-1 0-1 0 0,0 0 1 0 0,0-1-1 0 0,0 1 1 0 0,-1-1-1 0 0,1 0 1 0 0,-1 1-1 0 0,2-4 17 0 0,5-12-91 0 0,-1 1 0 0 0,0-1 0 0 0,0-3 91 0 0,-5 12-31 0 0,5-17-15 0 0,0-1 1 0 0,-2-1 0 0 0,-1 1-1 0 0,-1-1 1 0 0,-2-1 45 0 0,1-147 343 0 0,-3 122 58 0 0,0 54-192 0 0,0 22 41 0 0,0-3-238 0 0,0-1-1 0 0,1 1 1 0 0,1 0-1 0 0,1-1 0 0 0,1 1 1 0 0,2 7-12 0 0,-4-20-24 0 0,-1-1 1 0 0,1 0-1 0 0,0 1 0 0 0,0-1 1 0 0,0 0-1 0 0,0 0 1 0 0,1-1-1 0 0,0 1 0 0 0,-1 0 1 0 0,1-1-1 0 0,1 0 1 0 0,-1 1-1 0 0,0-1 0 0 0,1-1 1 0 0,0 1-1 0 0,-1 0 1 0 0,1-1-1 0 0,0 0 0 0 0,0 0 1 0 0,1 0-1 0 0,-1 0 1 0 0,0-1-1 0 0,1 1 0 0 0,-1-1 1 0 0,1 0-1 0 0,-1-1 1 0 0,1 1-1 0 0,1-1 24 0 0,9 1-226 0 0,-1-1 1 0 0,0 0-1 0 0,1-1 0 0 0,4-1 226 0 0,-15 1-49 0 0,1 0-1 0 0,0-1 1 0 0,0 1-1 0 0,-1-1 1 0 0,1 0-1 0 0,-1 0 1 0 0,0 0-1 0 0,1-1 1 0 0,-1 0-1 0 0,0 1 1 0 0,0-2 0 0 0,-1 1-1 0 0,1 0 1 0 0,0-1 49 0 0,28-37-273 0 0,-29 38 308 0 0,-1 0 1 0 0,0-1-1 0 0,0 1 0 0 0,-1-1 0 0 0,1 1 0 0 0,-1-1 1 0 0,1 0-1 0 0,-1 1 0 0 0,0-1 0 0 0,-1 0 0 0 0,1-1-35 0 0,-9 311 523 0 0,8-304-527 0 0,0 0 0 0 0,1 0-1 0 0,-1-1 1 0 0,0 1-1 0 0,1 0 1 0 0,-1-1 0 0 0,1 1-1 0 0,-1 0 1 0 0,1-1-1 0 0,0 1 1 0 0,0-1 0 0 0,0 1-1 0 0,-1-1 1 0 0,2 1 0 0 0,-1-1-1 0 0,0 1 1 0 0,0-1-1 0 0,0 0 1 0 0,1 0 0 0 0,-1 0-1 0 0,0 0 1 0 0,1 0-1 0 0,-1 0 1 0 0,1 0 0 0 0,-1 0-1 0 0,1 0 1 0 0,0-1 0 0 0,-1 1-1 0 0,1-1 1 0 0,0 1-1 0 0,-1-1 1 0 0,1 1 0 0 0,2-1 4 0 0,8 1-18 0 0,0 0 0 0 0,0 0 0 0 0,1-1 0 0 0,10-2 18 0 0,3 0 32 0 0,-22 2-29 0 0,-1-1-1 0 0,0 1 0 0 0,1 0 1 0 0,-1 0-1 0 0,1 0 1 0 0,-1 1-1 0 0,0-1 1 0 0,1 1-1 0 0,-1 0 0 0 0,0 0 1 0 0,1 0-1 0 0,-1 0 1 0 0,0 0-1 0 0,0 1 0 0 0,0-1 1 0 0,0 1-1 0 0,0 0 1 0 0,0 0-1 0 0,-1 0 1 0 0,1 0-1 0 0,-1 1 0 0 0,1-1 1 0 0,-1 1-1 0 0,0 0 1 0 0,0-1-1 0 0,0 1 0 0 0,0 0 1 0 0,-1 0-1 0 0,1 0 1 0 0,-1 0-1 0 0,1 0 1 0 0,-1 1-3 0 0,14 29 66 0 0,-2-1 0 0 0,-1 2 0 0 0,-2 0 0 0 0,2 9-66 0 0,23 141 81 0 0,-33-169-77 0 0,7 37 192 0 0,-4 1 0 0 0,0 38-196 0 0,-12-89 342 0 0,2-3-327 0 0,0 0 1 0 0,-1 0-1 0 0,1 0 0 0 0,0-1 1 0 0,0 0-1 0 0,0 0 0 0 0,0 0 1 0 0,0 0-1 0 0,1-1 1 0 0,-1 0-1 0 0,-1-1-15 0 0,-53-41 106 0 0,46 34-82 0 0,0 1-205 0 0,0-1 1 0 0,1 0 0 0 0,1-1-1 0 0,-1 0 1 0 0,2-1 0 0 0,0 0-1 0 0,0-1 1 0 0,2 0 0 0 0,-1 0 0 0 0,2-1-1 0 0,0 0 1 0 0,1-1 0 0 0,0 1-1 0 0,1-1 1 0 0,1 0 0 0 0,1-1 0 0 0,0 1-1 0 0,1 0 1 0 0,0-5 180 0 0,1-58-5419 0 0,1-9-6490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42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20954 0 0,'0'0'1552'0'0,"0"0"-655"0"0,0 0-833 0 0,0 0-112 0 0,-16 121 16 0 0,32-66-481 0 0,18 0-1840 0 0,12 0-3361 0 0,11 0-8853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42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384 0 21450 0 0,'0'0'1283'0'0,"0"0"-266"0"0,0 0-380 0 0,-34 2-58 0 0,-101 9-56 0 0,132-11-506 0 0,1 1 1 0 0,-1-1-1 0 0,1 1 0 0 0,-1-1 0 0 0,1 1 1 0 0,-1 0-1 0 0,1 0 0 0 0,0 0 1 0 0,-1 0-1 0 0,1 0 0 0 0,-1 1-17 0 0,3-1 9 0 0,-1-1-1 0 0,1 1 1 0 0,-1 0-1 0 0,1-1 1 0 0,0 1-1 0 0,-1-1 1 0 0,1 1-1 0 0,0 0 1 0 0,0 0-1 0 0,-1-1 1 0 0,1 1-1 0 0,0 0 1 0 0,0-1 0 0 0,0 1-1 0 0,0 0 1 0 0,0 0-1 0 0,0-1 1 0 0,0 1-1 0 0,0 0-8 0 0,0 7 67 0 0,0-1 0 0 0,1 1 0 0 0,0 0 0 0 0,1-1-1 0 0,-1 1 1 0 0,1-1 0 0 0,1 1 0 0 0,0-1 0 0 0,0 0 0 0 0,0 0 0 0 0,4 6-67 0 0,3 1 67 0 0,0 0-1 0 0,2 0 1 0 0,-1-1 0 0 0,13 10-67 0 0,25 23 170 0 0,31 20-170 0 0,13-1-116 0 0,-87-61 70 0 0,-5-4 23 0 0,1 1 1 0 0,-1 0 0 0 0,1 0-1 0 0,-1 0 1 0 0,0 0 0 0 0,1 0-1 0 0,-1 0 1 0 0,0 0-1 0 0,0 0 1 0 0,0 0 0 0 0,0 1-1 0 0,0-1 1 0 0,0 0 0 0 0,0 1-1 0 0,0-1 23 0 0,-18 1-259 0 0,-467-2 97 0 0,484 0 131 0 0,-1 0 0 0 0,0 0 0 0 0,1 0 0 0 0,-1 0 1 0 0,0 0-1 0 0,0 0 0 0 0,1 0 0 0 0,-1 0 1 0 0,0 0-1 0 0,1 0 0 0 0,-1-1 0 0 0,0 1 0 0 0,0 0 1 0 0,1 0-1 0 0,-1-1 0 0 0,1 1 0 0 0,-1 0 0 0 0,0-1 1 0 0,1 1-1 0 0,-1-1 0 0 0,1 1 0 0 0,-1-1 1 0 0,1 1-1 0 0,-1-1 0 0 0,1 1 0 0 0,-1-1 0 0 0,1 1 1 0 0,0-1-1 0 0,-1 0 0 0 0,1 1 0 0 0,0-1 0 0 0,-1 0 1 0 0,1 1-1 0 0,0-1 0 0 0,0 0 0 0 0,-1 0 31 0 0,6-26-2494 0 0,-5 25 2386 0 0,19-41-5468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42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17656 0 0,'0'0'1641'0'0,"-3"39"-155"0"0,1-14-1273 0 0,-8 114 1244 0 0,6 8-1457 0 0,8-50 506 0 0,4 1 0 0 0,5-1 1 0 0,4-1-1 0 0,25 81-506 0 0,-38-161 19 0 0,-3-9-16 0 0,1 0 1 0 0,0 0 0 0 0,0 0-1 0 0,0-1 1 0 0,1 1 0 0 0,0-1 0 0 0,0 0-1 0 0,0 0 1 0 0,1 0 0 0 0,1 1-4 0 0,-5-6-9 0 0,0-1 0 0 0,0 0 0 0 0,0 1 0 0 0,0-1 0 0 0,0 0 0 0 0,1 0 0 0 0,-1 1 0 0 0,0-1 0 0 0,0 0 1 0 0,0 0-1 0 0,1 1 0 0 0,-1-1 0 0 0,0 0 0 0 0,0 0 0 0 0,1 1 0 0 0,-1-1 0 0 0,0 0 0 0 0,0 0 0 0 0,1 0 0 0 0,-1 0 0 0 0,0 1 0 0 0,1-1 0 0 0,-1 0 0 0 0,0 0 1 0 0,1 0-1 0 0,-1 0 0 0 0,0 0 0 0 0,0 0 0 0 0,1 0 0 0 0,-1 0 0 0 0,0 0 0 0 0,1 0 0 0 0,-1 0 0 0 0,0 0 0 0 0,1 0 0 0 0,-1 0 0 0 0,0 0 0 0 0,1 0 0 0 0,-1 0 0 0 0,0-1 1 0 0,1 1-1 0 0,-1 0 0 0 0,0 0 0 0 0,0 0 0 0 0,1 0 0 0 0,-1-1 0 0 0,0 1 0 0 0,0 0 0 0 0,1 0 0 0 0,-1-1 0 0 0,0 1 0 0 0,0 0 0 0 0,0 0 0 0 0,1-1 0 0 0,-1 1 1 0 0,0 0-1 0 0,0-1 0 0 0,0 1 0 0 0,0 0 0 0 0,0-1 0 0 0,0 1 0 0 0,0 0 0 0 0,1 0 0 0 0,-1-1 0 0 0,0 1 9 0 0,1-27-620 0 0,-1 21 599 0 0,-1-84-315 0 0,-8-69 336 0 0,5 112 247 0 0,2-37-247 0 0,2 68 25 0 0,0 13-21 0 0,1 0 0 0 0,-1-1-1 0 0,0 1 1 0 0,1 0 0 0 0,0 0 0 0 0,-1 0 0 0 0,1 0-1 0 0,1-1 1 0 0,-1 1 0 0 0,0 1 0 0 0,1-1 0 0 0,-1 0-1 0 0,1 0 1 0 0,0 0 0 0 0,0 1 0 0 0,0-1 0 0 0,0 1-1 0 0,1 0 1 0 0,-1-1 0 0 0,0 1 0 0 0,1 0 0 0 0,0 0-1 0 0,-1 1 1 0 0,1-1 0 0 0,0 1 0 0 0,0-1-1 0 0,0 1 1 0 0,0 0 0 0 0,0 0 0 0 0,1 0 0 0 0,-1 0-1 0 0,0 1-3 0 0,12-3-5 0 0,-1 1-1 0 0,1 0 1 0 0,-1 2-1 0 0,1-1 1 0 0,0 2-1 0 0,8 1 6 0 0,-17-1 5 0 0,0 1 0 0 0,0 0 0 0 0,0 0 0 0 0,-1 0 0 0 0,1 1 0 0 0,-1 0 0 0 0,1 0 0 0 0,-1 0 0 0 0,0 1 1 0 0,0 0-1 0 0,-1 0 0 0 0,1 0 0 0 0,-1 0 0 0 0,0 1 0 0 0,0 0 0 0 0,0 0 0 0 0,0 0 0 0 0,-1 0 0 0 0,0 1-5 0 0,12 19 103 0 0,-1 0 0 0 0,-2 1 1 0 0,4 11-104 0 0,12 39 127 0 0,-23-56-100 0 0,2 0-1 0 0,0-1 0 0 0,1 0 1 0 0,1 0-1 0 0,1-1 1 0 0,1 0-1 0 0,0-1 0 0 0,3 3-26 0 0,-8-15 5 0 0,0 0 0 0 0,0-1 0 0 0,0 1 0 0 0,0-1 0 0 0,1 0 0 0 0,-1-1 0 0 0,1 0 0 0 0,0 0 0 0 0,0 0-1 0 0,1-1 1 0 0,-1 0 0 0 0,0 0 0 0 0,1-1 0 0 0,4 1-5 0 0,-6-1 4 0 0,1 0 0 0 0,-1-1 0 0 0,0 0 0 0 0,0 0 0 0 0,1 0 0 0 0,-1-1 0 0 0,0 0 0 0 0,0 0 0 0 0,0 0 0 0 0,1-1 0 0 0,-1 0 0 0 0,-1 0 0 0 0,1 0 0 0 0,0-1 0 0 0,-1 0-1 0 0,1 0 1 0 0,3-3-4 0 0,-3 0 16 0 0,-1 0-1 0 0,0 0 1 0 0,-1-1 0 0 0,1 1-1 0 0,-1-1 1 0 0,0 0-1 0 0,-1 0 1 0 0,0 0-1 0 0,0 0 1 0 0,0-1-1 0 0,-1 1 1 0 0,0-1-1 0 0,0 0 1 0 0,-1 0-16 0 0,1-9 191 0 0,0 0-1 0 0,-1-1 1 0 0,-1 1 0 0 0,0 0 0 0 0,-3-16-191 0 0,1 27 96 0 0,1-1 1 0 0,-1 1 0 0 0,-1-1 0 0 0,1 1-1 0 0,-1 0 1 0 0,0-1 0 0 0,0 1 0 0 0,-1 1-1 0 0,0-1 1 0 0,0 0 0 0 0,0 1 0 0 0,0 0-1 0 0,-5-3-96 0 0,5 4 2 0 0,0 0 0 0 0,0 0 0 0 0,-1 0-1 0 0,0 1 1 0 0,1 0 0 0 0,-1 0 0 0 0,0 0-1 0 0,-1 1 1 0 0,1-1 0 0 0,0 1 0 0 0,-1 0-1 0 0,1 1 1 0 0,-1 0 0 0 0,0 0 0 0 0,1 0 0 0 0,-3 0-2 0 0,12 8-3898 0 0,19 0-1726 0 0,7 0-4725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43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17064 0 0,'0'0'2465'0'0,"0"0"-960"0"0,8 248-273 0 0,-4-142-495 0 0,-4 8-305 0 0,0 0-176 0 0,0-8-192 0 0,0-16-64 0 0,0-22-464 0 0,0-26-1409 0 0,0-28-3314 0 0,0-14-10708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43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1 157 21322 0 0,'0'0'1475'0'0,"0"0"-200"0"0,38-23-397 0 0,130-72-246 0 0,-155 89-545 0 0,0 0-1 0 0,0 1 1 0 0,1 0-1 0 0,-1 1 1 0 0,1 0-1 0 0,0 1 1 0 0,0 1-1 0 0,0 0 1 0 0,1 1-1 0 0,-1 1 1 0 0,13 1-87 0 0,0-1 145 0 0,-14 0-108 0 0,0 0-1 0 0,0 1 1 0 0,0 0 0 0 0,-1 1-1 0 0,1 1 1 0 0,0 0 0 0 0,-1 1-1 0 0,1 0-36 0 0,-6-1 20 0 0,-1 0-1 0 0,1 1 0 0 0,-1 0 0 0 0,0 0 1 0 0,0 1-1 0 0,0-1 0 0 0,-1 1 0 0 0,0 0 1 0 0,0 1-1 0 0,0 0 0 0 0,0-1 0 0 0,-1 1 1 0 0,0 1-1 0 0,2 3-19 0 0,1 5 59 0 0,-1 1 0 0 0,0 0 0 0 0,-1 1 0 0 0,0-1 0 0 0,-2 1 0 0 0,0 0 1 0 0,-1 0-1 0 0,0 0 0 0 0,-2 0 0 0 0,0 0 0 0 0,-1 0 0 0 0,0 0 0 0 0,-2 5-59 0 0,1-10 32 0 0,-1 0 0 0 0,0-1-1 0 0,-1 0 1 0 0,0 1 0 0 0,0-1 0 0 0,-1-1-1 0 0,-1 1 1 0 0,1-1 0 0 0,-2 0 0 0 0,0 0-1 0 0,0-1 1 0 0,0 0 0 0 0,-1 0 0 0 0,-1 0-1 0 0,0-1 1 0 0,0-1 0 0 0,0 1 0 0 0,-6 2-32 0 0,-3 1 1 0 0,1 0 1 0 0,-2-1-1 0 0,0-1 1 0 0,0-1-1 0 0,0-1 1 0 0,-1-1-1 0 0,0 0 1 0 0,0-1 0 0 0,0-1-1 0 0,-8-1-1 0 0,-3 1-194 0 0,0-3 0 0 0,1 0 0 0 0,-12-3 194 0 0,33 2-275 0 0,0-1 0 0 0,1 0 1 0 0,-1-1-1 0 0,1 0 0 0 0,0 0 0 0 0,-1-1 1 0 0,1 0-1 0 0,0-1 0 0 0,1 1 0 0 0,-1-1 1 0 0,0-1-1 0 0,1 0 0 0 0,0 0 0 0 0,0-1 275 0 0,-26-33-3718 0 0,19 17 1580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8:43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0 156 15607 0 0,'0'0'1422'0'0,"0"-13"1956"0"0,1 8-3289 0 0,0 0 1 0 0,1 0-1 0 0,-1 0 1 0 0,1 0-1 0 0,0 0 1 0 0,0 1-1 0 0,1-1 1 0 0,-1 1-1 0 0,1-1 1 0 0,0 1-1 0 0,0 0 1 0 0,1 0 0 0 0,-1 0-1 0 0,1 1 1 0 0,0-1-1 0 0,0 1 1 0 0,0 0-1 0 0,2-1-89 0 0,7-6 134 0 0,1 0 0 0 0,0 2 0 0 0,1 0 0 0 0,0 0 0 0 0,4-1-134 0 0,-12 7 65 0 0,0 0 0 0 0,0 1 0 0 0,0-1 0 0 0,0 2-1 0 0,1-1 1 0 0,-1 1 0 0 0,0-1 0 0 0,1 2-65 0 0,0-1 38 0 0,-7 0-31 0 0,1 0 0 0 0,-1 0 0 0 0,0 1 0 0 0,1-1 0 0 0,-1 0 0 0 0,0 1 0 0 0,1-1 0 0 0,-1 1 0 0 0,0-1 0 0 0,1 1 0 0 0,-1 0 0 0 0,0-1 0 0 0,0 1 0 0 0,0 0 0 0 0,0 0 0 0 0,0 0 0 0 0,0 0 0 0 0,0 0 0 0 0,0 0 0 0 0,0 0 0 0 0,0 1 0 0 0,0-1 0 0 0,-1 0 0 0 0,1 0 0 0 0,0 1 0 0 0,-1-1 0 0 0,1 0 0 0 0,-1 1 0 0 0,0-1-7 0 0,8 43 113 0 0,-8-43-106 0 0,3 25 86 0 0,-2 0 0 0 0,0 0-1 0 0,-2 0 1 0 0,-1-1 0 0 0,-1 1 0 0 0,-1 0 0 0 0,-1-1-1 0 0,-1 0 1 0 0,-5 11-93 0 0,-23 35 175 0 0,-2-2 0 0 0,-10 10-175 0 0,-18 33 355 0 0,59-102-262 0 0,0 1 1 0 0,1-1 0 0 0,0 1 0 0 0,-2 10-94 0 0,5-17 33 0 0,0 1 1 0 0,0 0-1 0 0,0 0 0 0 0,1 0 0 0 0,0 0 0 0 0,0 0 0 0 0,0-1 1 0 0,1 1-1 0 0,-1 0 0 0 0,1 0 0 0 0,0 0 0 0 0,1 0-33 0 0,-1-3 9 0 0,0-1-1 0 0,0 1 1 0 0,0 0-1 0 0,0-1 1 0 0,0 0-1 0 0,1 1 1 0 0,-1-1-1 0 0,1 0 1 0 0,-1 1-1 0 0,1-1 1 0 0,-1 0-1 0 0,1 0 1 0 0,0 0 0 0 0,-1 0-1 0 0,1-1 1 0 0,0 1-1 0 0,0 0 1 0 0,-1-1-1 0 0,1 1 1 0 0,0-1-9 0 0,42 7 70 0 0,-36-6-52 0 0,31 3-18 0 0,0-1 0 0 0,0-3 0 0 0,1-1 0 0 0,10-3 0 0 0,-32 2-454 0 0,0-1-1 0 0,0 0 0 0 0,-1-2 1 0 0,1 0-1 0 0,-1-1 0 0 0,0-1 1 0 0,-1 0-1 0 0,1-1 1 0 0,-2-1-1 0 0,6-4 455 0 0,17-21-5653 0 0,-9-6-4301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43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432 53 12358 0 0,'0'0'1480'0'0,"0"0"182"0"0,0 0 190 0 0,0 0 237 0 0,0-11-254 0 0,0 3-1361 0 0,-1-21-176 0 0,0 25 412 0 0,-2 18 1039 0 0,-4 15-1323 0 0,-1-1-1 0 0,-1 0 1 0 0,-1 0 0 0 0,-2-1-1 0 0,-13 24-425 0 0,0 0 196 0 0,-51 117 120 0 0,-97 201-101 0 0,170-362-243 0 0,-1 0-72 0 0,1 0 1 0 0,-1 0 0 0 0,0 0 0 0 0,-1 0-1 0 0,1-1 1 0 0,-1 0 0 0 0,-4 4 99 0 0,9-10-19 0 0,0 0 1 0 0,0 0-1 0 0,0 0 0 0 0,0 0 0 0 0,0 0 1 0 0,0 0-1 0 0,0-1 0 0 0,0 1 1 0 0,0 0-1 0 0,0 0 0 0 0,0 0 1 0 0,0 0-1 0 0,0 0 0 0 0,0-1 1 0 0,0 1-1 0 0,0 0 0 0 0,0 0 1 0 0,0 0-1 0 0,0 0 0 0 0,0 0 1 0 0,0-1-1 0 0,0 1 0 0 0,-1 0 1 0 0,1 0-1 0 0,0 0 0 0 0,0 0 1 0 0,0 0-1 0 0,0 0 0 0 0,0 0 1 0 0,0-1-1 0 0,0 1 0 0 0,0 0 1 0 0,0 0-1 0 0,-1 0 0 0 0,1 0 1 0 0,0 0-1 0 0,0 0 0 0 0,0 0 1 0 0,0 0-1 0 0,0 0 0 0 0,-1 0 1 0 0,1 0-1 0 0,0 0 0 0 0,0 0 0 0 0,0 0 1 0 0,0 0-1 0 0,0 0 0 0 0,-1 0 1 0 0,1 0-1 0 0,0 0 0 0 0,0 0 1 0 0,0 0-1 0 0,0 0 0 0 0,0 0 1 0 0,-1 0-1 0 0,1 0 0 0 0,0 0 1 0 0,0 0-1 0 0,0 0 0 0 0,0 0 1 0 0,0 0-1 0 0,0 0 0 0 0,-1 0 19 0 0,-6-115-5545 0 0,-6-61-2180 0 0,-2 79 2416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44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11973 0 0,'0'0'3186'0'0,"0"0"-641"0"0,0 0-912 0 0,0 0-80 0 0,0 0-225 0 0,96 206-768 0 0,-43-126 49 0 0,8 2-433 0 0,4-3 64 0 0,4-6-80 0 0,-4-12-112 0 0,0-9-48 0 0,-8-14-16 0 0,-3-11-336 0 0,-8-16-977 0 0,-12-11-1664 0 0,-7 0-2338 0 0,-12-11-6898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44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1 338 15063 0 0,'0'0'2937'0'0,"0"0"-824"0"0,0 0-824 0 0,0 0-390 0 0,5 7-291 0 0,0 1-521 0 0,0 0-1 0 0,0 1 1 0 0,-1-1 0 0 0,-1 1-1 0 0,1 0 1 0 0,-1 0-1 0 0,-1 1 1 0 0,1 1-87 0 0,13 87 473 0 0,-10-49-369 0 0,25 153 288 0 0,-31-200-396 0 0,10 40 27 0 0,-10-41-25 0 0,1 0 0 0 0,-1 1 0 0 0,1-1 1 0 0,-1 0-1 0 0,1 0 0 0 0,0 0 0 0 0,0 0 1 0 0,-1 0-1 0 0,1 0 0 0 0,0 0 0 0 0,0 0 0 0 0,0 0 1 0 0,0 0-1 0 0,0-1 0 0 0,0 1 0 0 0,0 0 1 0 0,0-1-1 0 0,0 1 0 0 0,1 0 0 0 0,-1-1 1 0 0,0 0-1 0 0,0 1 0 0 0,0-1 0 0 0,1 0 0 0 0,-1 1 1 0 0,0-1-1 0 0,1 0 2 0 0,0 0-8 0 0,0-1 0 0 0,0 1 0 0 0,-1-1 0 0 0,1 1 0 0 0,0-1 0 0 0,0 0 0 0 0,-1 0 0 0 0,1 0 0 0 0,0 0 0 0 0,-1 0 1 0 0,1 0-1 0 0,-1 0 0 0 0,0 0 0 0 0,1-1 0 0 0,-1 1 0 0 0,0 0 0 0 0,0-1 0 0 0,1 1 0 0 0,-1-1 0 0 0,-1 0 0 0 0,2-1 8 0 0,19-41 30 0 0,-16 32-13 0 0,30-70 23 0 0,7-16 48 0 0,5-1-88 0 0,-45 96 4 0 0,0-1-1 0 0,0 0 1 0 0,1 1 0 0 0,-1 0 0 0 0,1-1 0 0 0,-1 1-1 0 0,1 0 1 0 0,0 0 0 0 0,1 1 0 0 0,-1-1-1 0 0,0 0 1 0 0,1 1-4 0 0,-3 2 4 0 0,0-1-1 0 0,0 1 1 0 0,0-1-1 0 0,0 1 1 0 0,0 0-1 0 0,0-1 1 0 0,0 1 0 0 0,0 0-1 0 0,0 0 1 0 0,0 0-1 0 0,1 0 1 0 0,-1 0-1 0 0,0 0 1 0 0,0 0-1 0 0,0 0 1 0 0,0 1-1 0 0,0-1 1 0 0,0 0-1 0 0,1 1-3 0 0,-1 0 8 0 0,1 0 0 0 0,0 0-1 0 0,-1 0 1 0 0,1 0-1 0 0,-1 1 1 0 0,0-1 0 0 0,1 0-1 0 0,-1 1 1 0 0,0-1-1 0 0,0 1 1 0 0,0 0-1 0 0,0-1 1 0 0,0 1 0 0 0,1 2-8 0 0,11 25 268 0 0,-2 1 1 0 0,3 15-269 0 0,-8-24 23 0 0,0-1 0 0 0,2 1 0 0 0,0-1 0 0 0,1-1 1 0 0,1 1-1 0 0,1-2 0 0 0,4 5-23 0 0,-14-21-9 0 0,1 0 0 0 0,0 0 0 0 0,0-1 1 0 0,0 1-1 0 0,0 0 0 0 0,0 0 0 0 0,0-1 0 0 0,1 0 1 0 0,-1 1-1 0 0,0-1 0 0 0,1 0 0 0 0,-1 0 1 0 0,1 0-1 0 0,-1 0 0 0 0,1-1 0 0 0,0 1 0 0 0,-1-1 1 0 0,1 0-1 0 0,0 1 0 0 0,-1-1 0 0 0,1 0 1 0 0,0-1-1 0 0,-1 1 0 0 0,1 0 0 0 0,0-1 1 0 0,-1 1-1 0 0,1-1 0 0 0,-1 0 0 0 0,1 0 0 0 0,-1 0 1 0 0,1 0-1 0 0,-1-1 0 0 0,0 1 0 0 0,0 0 1 0 0,1-1-1 0 0,-1 0 0 0 0,0 1 0 0 0,0-1 0 0 0,0 0 1 0 0,-1 0-1 0 0,1 0 0 0 0,0 0 0 0 0,-1-1 1 0 0,0 1-1 0 0,1-1 9 0 0,24-49 0 0 0,11-33 0 0 0,-20 46-3 0 0,-17 39 4 0 0,12-23 0 0 0,-4 15 27 0 0,-7 8-25 0 0,-1 0-1 0 0,0 0 1 0 0,1 0 0 0 0,-1 0 0 0 0,0 0 0 0 0,0 0 0 0 0,1 0 0 0 0,-1 0 0 0 0,0 0 0 0 0,1 1-1 0 0,-1-1 1 0 0,0 0 0 0 0,0 0 0 0 0,1 0 0 0 0,-1 0 0 0 0,0 0 0 0 0,0 1 0 0 0,0-1-1 0 0,1 0 1 0 0,-1 0 0 0 0,0 1 0 0 0,0-1 0 0 0,0 0 0 0 0,1 0 0 0 0,-1 1 0 0 0,0-1 0 0 0,0 0-1 0 0,0 0 1 0 0,0 1 0 0 0,0-1 0 0 0,0 0 0 0 0,0 0 0 0 0,0 1 0 0 0,1-1 0 0 0,-1 0 0 0 0,0 1-3 0 0,23 92 157 0 0,-20-72-120 0 0,2 0 1 0 0,0 0-1 0 0,1 0 0 0 0,1 0 1 0 0,2-1-1 0 0,0-1 0 0 0,3 6-37 0 0,-9-22-10 0 0,0 1 0 0 0,-1-1 0 0 0,2 1 0 0 0,-1-1 0 0 0,0 0-1 0 0,1 0 1 0 0,-1 0 0 0 0,1-1 0 0 0,0 1 0 0 0,0-1 0 0 0,0 0 0 0 0,0 0-1 0 0,0 0 1 0 0,0-1 0 0 0,0 0 0 0 0,1 1 0 0 0,-1-1 0 0 0,1-1-1 0 0,-1 1 1 0 0,1-1 0 0 0,-1 0 0 0 0,1 0 0 0 0,-1 0 0 0 0,1 0 0 0 0,-1-1-1 0 0,0 0 1 0 0,1 0 0 0 0,-1 0 0 0 0,1 0 0 0 0,-1-1 0 0 0,2 0 10 0 0,-2-1-15 0 0,0 0 0 0 0,0-1 1 0 0,0 0-1 0 0,0 1 0 0 0,0-1 1 0 0,-1-1-1 0 0,1 1 0 0 0,-1 0 1 0 0,2-5 14 0 0,24-47-44 0 0,-14 21 38 0 0,-1-2 1 0 0,-2 1-1 0 0,-2-2 1 0 0,-2 1-1 0 0,-1-1 1 0 0,2-34 5 0 0,-3-33-45 0 0,-6-94 45 0 0,0 193-1 0 0,-1-1 1 0 0,1 0-1 0 0,-1 1 0 0 0,0-1 0 0 0,-1 1 1 0 0,1-1-1 0 0,-1 1 0 0 0,-1-1 0 0 0,1 1 1 0 0,-1 0-1 0 0,0 0 0 0 0,-2-2 1 0 0,3 5 3 0 0,-1 0-1 0 0,1 0 1 0 0,-1 1-1 0 0,0-1 1 0 0,1 1 0 0 0,-1 0-1 0 0,-1 0 1 0 0,1 0-1 0 0,0 0 1 0 0,0 0 0 0 0,-1 0-1 0 0,1 1 1 0 0,-1 0-1 0 0,1 0 1 0 0,-1 0 0 0 0,0 0-1 0 0,1 0 1 0 0,-1 1-1 0 0,0-1 1 0 0,0 1 0 0 0,-2 0-4 0 0,3 1 9 0 0,0-1-1 0 0,0 1 0 0 0,0 0 0 0 0,1-1 0 0 0,-1 1 0 0 0,0 0 0 0 0,1 1 0 0 0,-1-1 0 0 0,1 0 0 0 0,0 1 0 0 0,-1-1 0 0 0,1 1 0 0 0,0 0 0 0 0,0 0 0 0 0,0 0 0 0 0,0 0 0 0 0,0 0 0 0 0,0 0 0 0 0,1 1 0 0 0,-1-1 0 0 0,1 0 0 0 0,-1 1 0 0 0,1-1 0 0 0,0 1 0 0 0,-1 2-7 0 0,-4 11 46 0 0,0 2 0 0 0,0-1 0 0 0,-1 15-46 0 0,3-17 15 0 0,-7 51 182 0 0,2-1-1 0 0,3 1 1 0 0,4 0 0 0 0,3 38-197 0 0,-1-46 69 0 0,0-57-69 0 0,0 26 29 0 0,0 0 0 0 0,2 0 0 0 0,1-1 0 0 0,1 1 0 0 0,2 3-29 0 0,-4-23 0 0 0,1-1 1 0 0,-1 1-1 0 0,1 0 0 0 0,0-1 0 0 0,0 1 1 0 0,1-1-1 0 0,0 0 0 0 0,0 0 0 0 0,0-1 1 0 0,1 1-1 0 0,-2-3-13 0 0,1 0 1 0 0,-1 0-1 0 0,1 0 0 0 0,0 0 1 0 0,0-1-1 0 0,0 1 1 0 0,0-1-1 0 0,0 0 1 0 0,0-1-1 0 0,1 1 0 0 0,-1-1 1 0 0,1 1-1 0 0,-1-1 1 0 0,1-1-1 0 0,-1 1 1 0 0,3-1 12 0 0,2 1-372 0 0,1 0 0 0 0,0-1 0 0 0,0 0 0 0 0,-1-1 0 0 0,1 0 0 0 0,0 0 0 0 0,-1-1 0 0 0,1-1 0 0 0,-1 0 0 0 0,0 0 0 0 0,0 0 0 0 0,0-1 0 0 0,0-1 0 0 0,0 0 0 0 0,-1 0 0 0 0,3-2 372 0 0,49-36-7121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45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20441 0 0,'0'0'2241'0'0,"0"0"-1264"0"0,-11 186-33 0 0,11-83-111 0 0,0 14-273 0 0,0-3-256 0 0,15-7-176 0 0,4-15-128 0 0,-7-26-64 0 0,7-25-528 0 0,-8-31-593 0 0,-7-10-1232 0 0,-4-31-2753 0 0,0-30-6468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45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1 105 18376 0 0,'0'0'1964'0'0,"0"0"-326"0"0,0 0-317 0 0,0 0-310 0 0,42-16-262 0 0,143-52-303 0 0,-169 63-420 0 0,1 1 0 0 0,0 0 0 0 0,-1 1 0 0 0,1 1 0 0 0,0 0 0 0 0,0 1 0 0 0,0 1 0 0 0,3 1-26 0 0,13 0-3 0 0,-25-1 0 0 0,0 0 0 0 0,0 0 0 0 0,0 1 0 0 0,-1 1-1 0 0,1-1 1 0 0,0 1 0 0 0,-1 0 0 0 0,0 1-1 0 0,1 0 1 0 0,-1 0 0 0 0,0 0 0 0 0,0 1 0 0 0,5 4 3 0 0,-7-4-7 0 0,-1 0 1 0 0,1 0 0 0 0,-1 1-1 0 0,0 0 1 0 0,0 0 0 0 0,0 0-1 0 0,-1 0 1 0 0,0 1 0 0 0,0-1-1 0 0,0 1 1 0 0,0 0 0 0 0,-1 0-1 0 0,0 0 1 0 0,-1 0 0 0 0,1 0-1 0 0,-1 0 1 0 0,0 4 6 0 0,1 0 5 0 0,0 1-1 0 0,-1 0 1 0 0,-1 0 0 0 0,1 0-1 0 0,-2-1 1 0 0,0 1 0 0 0,0 0-1 0 0,-1 0 1 0 0,0-1 0 0 0,-1 1-1 0 0,0-1 1 0 0,0 0 0 0 0,-1 0-1 0 0,-1 0 1 0 0,0 0 0 0 0,0-1-1 0 0,-1 0 1 0 0,0 0 0 0 0,0 0-1 0 0,-3 1-4 0 0,-24 21-172 0 0,-1-2 0 0 0,-2-1 0 0 0,-36 22 172 0 0,56-40-276 0 0,15-9-419 0 0,-5 3 1833 0 0,5-2-3389 0 0,5-1-7416 0 0,24-1-2263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45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7 17224 0 0,'0'0'2217'0'0,"0"0"93"0"0,0 0-954 0 0,0 0-361 0 0,0 31-328 0 0,0 96-272 0 0,-1-122-373 0 0,1 1 0 0 0,0-1 1 0 0,0 1-1 0 0,1-1 0 0 0,-1 1 1 0 0,1-1-1 0 0,0 0 1 0 0,1 0-1 0 0,-1 1 0 0 0,1-1 1 0 0,0 0-1 0 0,3 4-22 0 0,-3-7 2 0 0,0 0 1 0 0,0 0-1 0 0,1 0 0 0 0,-1-1 0 0 0,1 1 1 0 0,-1-1-1 0 0,1 1 0 0 0,-1-1 0 0 0,1 0 0 0 0,0 0 1 0 0,0-1-1 0 0,0 1 0 0 0,-1 0 0 0 0,1-1 0 0 0,0 0 1 0 0,1 0-3 0 0,7 2-5 0 0,0 0 0 0 0,1-1 1 0 0,-1-1-1 0 0,1 0 0 0 0,0 0 1 0 0,-1-1-1 0 0,0-1 0 0 0,1 0 0 0 0,-1-1 1 0 0,0 0-1 0 0,0 0 0 0 0,10-5 5 0 0,-15 5-21 0 0,0 0 1 0 0,-1 0-1 0 0,1-1 0 0 0,-1 0 0 0 0,0 0 0 0 0,0 0 0 0 0,0-1 0 0 0,0 1 1 0 0,-1-1-1 0 0,0 0 0 0 0,0-1 0 0 0,0 1 0 0 0,0 0 0 0 0,-1-1 0 0 0,0 0 0 0 0,0 0 1 0 0,-1 0-1 0 0,0 0 0 0 0,0-1 0 0 0,0 1 0 0 0,-1 0 0 0 0,1-1 0 0 0,-1-2 21 0 0,-1 6 0 0 0,0 0 0 0 0,0 0 0 0 0,-1 0 0 0 0,1 0 0 0 0,0 0 0 0 0,-1 0 0 0 0,0 0-1 0 0,0 0 1 0 0,0 0 0 0 0,0 1 0 0 0,0-1 0 0 0,0 0 0 0 0,-1 1 0 0 0,1-1 0 0 0,-1 1-1 0 0,0-1 1 0 0,0 1 0 0 0,0 0 0 0 0,0 0 0 0 0,0 0 0 0 0,0 0 0 0 0,0 0 0 0 0,-1 0 0 0 0,1 1-1 0 0,-1-1 1 0 0,0 1 0 0 0,1 0 0 0 0,-3-1 0 0 0,-10-5 72 0 0,0 2 0 0 0,-1 0 0 0 0,0 0 0 0 0,-14-1-72 0 0,21 4 25 0 0,-39-5 339 0 0,-1 1 0 0 0,-1 3 0 0 0,-41 3-364 0 0,54 1 132 0 0,30-1-100 0 0,0 0-1 0 0,-1 1 0 0 0,1 0 0 0 0,0 0 1 0 0,0 0-1 0 0,-4 3-31 0 0,10-4-44 0 0,0 0 0 0 0,0 0-1 0 0,-1 1 1 0 0,1-1 0 0 0,0 1 0 0 0,0-1-1 0 0,0 1 1 0 0,0-1 0 0 0,0 1 0 0 0,0 0-1 0 0,0-1 1 0 0,0 1 0 0 0,0 0 0 0 0,1 0 0 0 0,-1 0-1 0 0,0 0 1 0 0,0-1 0 0 0,1 1 0 0 0,-1 0-1 0 0,0 0 1 0 0,1 1 0 0 0,-1-1 0 0 0,1 0-1 0 0,-1 0 1 0 0,1 0 0 0 0,0 0 0 0 0,0 0 0 0 0,-1 0-1 0 0,1 1 1 0 0,0-1 0 0 0,0 0 0 0 0,0 0-1 0 0,0 0 1 0 0,0 1 0 0 0,0-1 0 0 0,1 0-1 0 0,-1 0 1 0 0,0 0 0 0 0,1 0 0 0 0,-1 0 0 0 0,0 0-1 0 0,1 1 45 0 0,-1-1-110 0 0,1-1 0 0 0,-1 1-1 0 0,0-1 1 0 0,1 0-1 0 0,-1 1 1 0 0,1-1 0 0 0,-1 1-1 0 0,1-1 1 0 0,-1 0 0 0 0,0 1-1 0 0,1-1 1 0 0,-1 0-1 0 0,1 0 1 0 0,-1 1 0 0 0,1-1-1 0 0,0 0 1 0 0,-1 0-1 0 0,1 0 1 0 0,-1 0 0 0 0,1 0-1 0 0,-1 0 1 0 0,1 0 0 0 0,-1 0-1 0 0,1 0 111 0 0,38 2-5688 0 0,16-2-3935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46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92 17080 0 0,'0'0'2596'0'0,"0"0"-659"0"0,10 36-547 0 0,31 120-294 0 0,27 114 705 0 0,-66-258-1685 0 0,-1-10-96 0 0,-1 0 0 0 0,0 0 0 0 0,1 1 0 0 0,-1-1 0 0 0,1 0 0 0 0,0 0 0 0 0,-1 0 1 0 0,1 0-1 0 0,0 0 0 0 0,1 0 0 0 0,-1 0 0 0 0,0-1 0 0 0,0 1 0 0 0,1 0-20 0 0,-2-2 0 0 0,0 0 0 0 0,0 0 0 0 0,1 0 0 0 0,-1 0 0 0 0,0 0 0 0 0,0 0-1 0 0,0 1 1 0 0,0-1 0 0 0,0 0 0 0 0,0 0 0 0 0,1 0 0 0 0,-1 0 0 0 0,0-1 0 0 0,0 1-1 0 0,0 0 1 0 0,0 0 0 0 0,0 0 0 0 0,0 0 0 0 0,1 0 0 0 0,-1 0 0 0 0,0 0-1 0 0,0 0 1 0 0,0 0 0 0 0,0 0 0 0 0,0 0 0 0 0,0 0 0 0 0,0 0 0 0 0,1 0 0 0 0,-1 0-1 0 0,0-1 1 0 0,0 1 0 0 0,0 0 0 0 0,0 0 0 0 0,0 0 0 0 0,0 0 0 0 0,0 0-1 0 0,0 0 1 0 0,0-1 0 0 0,0 1 0 0 0,0 0 0 0 0,0 0 0 0 0,0 0 0 0 0,0 0 0 0 0,0 0-1 0 0,0 0 1 0 0,0-1 0 0 0,0 1 0 0 0,0 0 0 0 0,0 0 0 0 0,0 0 0 0 0,0 0-1 0 0,0 0 1 0 0,0 0 0 0 0,0-1 0 0 0,0 1 0 0 0,0 0 0 0 0,0 0 0 0 0,0 0 0 0 0,0 0-1 0 0,0 0 1 0 0,4-29-18 0 0,-1 1 1 0 0,-1-1-1 0 0,-1-14 18 0 0,1-19-64 0 0,27-243-576 0 0,-20 232 653 0 0,-5 51 193 0 0,-4 22-198 0 0,0-1-1 0 0,0 1 1 0 0,0 0-1 0 0,0 0 1 0 0,1 0-1 0 0,-1 0 1 0 0,0 0-1 0 0,0 0 0 0 0,0 0 1 0 0,0 0-1 0 0,0 0 1 0 0,0 0-1 0 0,1 0 1 0 0,-1 0-1 0 0,0 0 1 0 0,0 0-1 0 0,0 0 1 0 0,0 0-1 0 0,0 0 1 0 0,1 0-1 0 0,-1 0 1 0 0,0 0-1 0 0,0 1 1 0 0,0-1-1 0 0,0 0 1 0 0,0 0-1 0 0,0 0 1 0 0,0 0-1 0 0,0 0 1 0 0,1 0-1 0 0,-1 0 1 0 0,0 0-1 0 0,0 0 1 0 0,0 0-1 0 0,0 1 1 0 0,0-1-1 0 0,0 0 1 0 0,0 0-1 0 0,0 0 1 0 0,0 0-1 0 0,0 0 0 0 0,0 0 1 0 0,0 1-1 0 0,0-1 1 0 0,0 0-1 0 0,0 0 1 0 0,0 0-1 0 0,0 0 1 0 0,0 0-1 0 0,0 1 1 0 0,0-1-1 0 0,0 0 1 0 0,0 0-1 0 0,0 0 1 0 0,0 0-1 0 0,0 0 1 0 0,0 0-1 0 0,0 1 1 0 0,0-1-1 0 0,0 0 1 0 0,0 0-1 0 0,0 0-7 0 0,6 43 587 0 0,-5-33-758 0 0,2 11-240 0 0,1 0 1 0 0,0 0-1 0 0,2 2 411 0 0,-5-19-203 0 0,1 0 1 0 0,-1 1-1 0 0,1-1 0 0 0,0 0 1 0 0,0 0-1 0 0,0 0 0 0 0,0 0 1 0 0,1 0-1 0 0,-1 0 1 0 0,1 0-1 0 0,0-1 0 0 0,0 0 1 0 0,1 0-1 0 0,-1 1 0 0 0,1-2 1 0 0,-1 1-1 0 0,4 1 203 0 0,22 0-5755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46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348 1 19961 0 0,'0'0'1809'0'0,"0"0"64"0"0,0 0-849 0 0,0 0 81 0 0,19 172-289 0 0,-19-66-368 0 0,0 11-15 0 0,0 7 47 0 0,0-3-208 0 0,0-4-16 0 0,0-18-208 0 0,8-19-64 0 0,-1-25-128 0 0,1-21-288 0 0,-4-24-961 0 0,-4-10-1856 0 0,0-10-5860 0 0</inkml:trace>
  <inkml:trace contextRef="#ctx0" brushRef="#br0" timeOffset="1">0 589 21722 0 0,'0'0'1857'0'0,"0"0"-288"0"0,0 0-785 0 0,0 0 64 0 0,233 10-79 0 0,-106-20-369 0 0,10-14-192 0 0,16-4-160 0 0,4-2-128 0 0,-8-1-769 0 0,-19 0-2400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1:04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9 14999 0 0,'-2'14'1195'0'0,"-7"213"5225"0"0,10 51-6420 0 0,1-76 1424 0 0,-3-184-1291 0 0,1-10-33 0 0,-1-1 0 0 0,1 1 1 0 0,1-1-1 0 0,-1 1 0 0 0,2 2-100 0 0,-2-8 8 0 0,0-1 1 0 0,1 1-1 0 0,-1-1 0 0 0,1 1 0 0 0,-1-1 0 0 0,1 0 1 0 0,0 1-1 0 0,-1-1 0 0 0,1 0 0 0 0,0 1 1 0 0,0-1-1 0 0,0 0 0 0 0,0 0 0 0 0,0 0 0 0 0,0 0 1 0 0,0 0-1 0 0,1 0 0 0 0,-1 0 0 0 0,0 0 1 0 0,0 0-1 0 0,1 0 0 0 0,-1-1 0 0 0,1 1 0 0 0,-1-1 1 0 0,0 1-1 0 0,1-1 0 0 0,1 1-8 0 0,12 1-2 0 0,-1-1-1 0 0,1 0 1 0 0,0-1-1 0 0,0 0 1 0 0,-1-2-1 0 0,1 1 1 0 0,-1-2 0 0 0,1 0-1 0 0,0-1 3 0 0,30-10 0 0 0,0-2 0 0 0,8-6 0 0 0,-19 7 8 0 0,1 2 0 0 0,1 1 0 0 0,0 1 1 0 0,3 2-9 0 0,-7 4-8 0 0,1 1 1 0 0,6 1 7 0 0,-27 3 29 0 0,-1 0-1 0 0,0 0 1 0 0,0 1-1 0 0,0 1 1 0 0,0 0-1 0 0,0 0 1 0 0,0 1-1 0 0,3 1-28 0 0,8 12 172 0 0,-19-14-145 0 0,-1 0 1 0 0,0 0 0 0 0,0 0 0 0 0,1 0 0 0 0,-1-1 0 0 0,1 1-1 0 0,-1-1 1 0 0,1 0 0 0 0,0 0 0 0 0,-1 0 0 0 0,2 1-28 0 0,-3-2 136 0 0,-1 0-30 0 0,0-665 970 0 0,-1 664-1065 0 0,1 0 0 0 0,-1-1 1 0 0,0 1-1 0 0,1-1 0 0 0,-1 1 1 0 0,0 0-1 0 0,0 0 0 0 0,0-1 0 0 0,0 1 1 0 0,0 0-1 0 0,0 0 0 0 0,0 0 1 0 0,0 0-1 0 0,-1 0 0 0 0,1 0 1 0 0,0 0-1 0 0,-1 1 0 0 0,1-1 1 0 0,0 0-1 0 0,-1 1 0 0 0,1-1 0 0 0,-1 1 1 0 0,1-1-1 0 0,-1 1 0 0 0,1 0-11 0 0,-49-12 236 0 0,42 10-186 0 0,-97-15 79 0 0,-1 5 1 0 0,0 5-1 0 0,0 4 0 0 0,-11 5-129 0 0,70 2 45 0 0,1 2-1 0 0,-1 2 1 0 0,1 2-1 0 0,-19 8-44 0 0,19-6-9 0 0,44-11-738 0 0,3-2 85 0 0,28-12-4066 0 0,-16-1-2496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1:06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45 18392 0 0,'0'8'1425'0'0,"7"741"4709"0"0,-11-609-5166 0 0,4-139-845 0 0,3-4-123 0 0,12-15 20 0 0,0 1 0 0 0,2 0-1 0 0,0 1 1 0 0,0 1 0 0 0,2 1 0 0 0,0 1 0 0 0,0 0 0 0 0,13-5-20 0 0,1 1 12 0 0,0 1 0 0 0,2 2 0 0 0,0 1 0 0 0,0 2-1 0 0,4 0-11 0 0,8 2 36 0 0,0 1-1 0 0,0 3 0 0 0,26 0-35 0 0,143 8 84 0 0,-147 3-55 0 0,-68-22-37 0 0,-3-8 36 0 0,-1-1 1 0 0,-1 0-1 0 0,-2 1 0 0 0,0 0 0 0 0,-1 0 0 0 0,-7-13-28 0 0,-19-67 250 0 0,7-10 158 0 0,5-1-408 0 0,20 108 11 0 0,-1 0 0 0 0,1 0 1 0 0,-1 0-1 0 0,0 0 0 0 0,0 0 0 0 0,-1 1 0 0 0,0-1 0 0 0,0 1 0 0 0,-3-3-11 0 0,3 5 18 0 0,0 0 1 0 0,0 1-1 0 0,0 0 1 0 0,0 0-1 0 0,-1 0 1 0 0,0 0-1 0 0,1 0 0 0 0,-1 1 1 0 0,0-1-1 0 0,0 1 1 0 0,0 0-1 0 0,-1 0 0 0 0,1 1 1 0 0,-5-2-19 0 0,-53-11 38 0 0,-1 2 1 0 0,-1 3 0 0 0,0 3 0 0 0,-20 3-39 0 0,10-2 109 0 0,-221-2 62 0 0,295 7-187 0 0,-1 1 0 0 0,0-1 0 0 0,0 0 0 0 0,0 0-1 0 0,0 0 1 0 0,0 0 0 0 0,1 0 0 0 0,-1 1 0 0 0,0-1 0 0 0,0 0 0 0 0,0 1 0 0 0,1-1 0 0 0,-1 1 0 0 0,0-1 0 0 0,0 1 0 0 0,1-1 0 0 0,-1 1 0 0 0,1-1 0 0 0,-1 1 0 0 0,0 0 0 0 0,1-1 0 0 0,-1 1 0 0 0,1 0 0 0 0,-1 0 0 0 0,1-1 0 0 0,0 1 0 0 0,-1 0 0 0 0,1 0 0 0 0,0 0 0 0 0,-1-1 0 0 0,1 1 0 0 0,0 0 0 0 0,0 1 16 0 0,-1 1-581 0 0,1 0 1 0 0,0 0 0 0 0,0 0-1 0 0,0 0 1 0 0,0 1 0 0 0,1-1-1 0 0,-1 0 1 0 0,1 0 0 0 0,1 3 580 0 0,7 14-8772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8:44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623 683 11269 0 0,'0'0'1782'0'0,"0"0"161"0"0,-39 42-204 0 0,-127 139-266 0 0,139-152-1013 0 0,2 2 1 0 0,2 0-1 0 0,1 2 1 0 0,1 0 0 0 0,-11 26-461 0 0,21-38 212 0 0,-34 66 982 0 0,4 2 0 0 0,-11 41-1194 0 0,35-79 260 0 0,2 0 0 0 0,2 1 0 0 0,3 1 0 0 0,2 0 0 0 0,1 14-260 0 0,6-56 36 0 0,-2 32 188 0 0,2-1 1 0 0,3 28-225 0 0,-1-57 35 0 0,1-1-1 0 0,0 1 1 0 0,1-1 0 0 0,0 0-1 0 0,1 0 1 0 0,0 0 0 0 0,1 0-1 0 0,0-1 1 0 0,1 0 0 0 0,0 0 0 0 0,2 1-35 0 0,5 4 25 0 0,0 0 0 0 0,2 0 0 0 0,0-2 0 0 0,0 0 0 0 0,2-1 1 0 0,0 0-1 0 0,0-1 0 0 0,1-1 0 0 0,0-1 0 0 0,1-1 0 0 0,0 0 1 0 0,1-1-1 0 0,-1-1 0 0 0,15 2-25 0 0,18 3 62 0 0,0-2 0 0 0,0-2-1 0 0,1-3 1 0 0,0-2 0 0 0,15-3-62 0 0,-14 1 11 0 0,-1-3 0 0 0,1-2-1 0 0,-1-2 1 0 0,0-3 0 0 0,25-8-11 0 0,-31 2 1 0 0,0-1 1 0 0,-2-3 0 0 0,0-2 0 0 0,-1-2 0 0 0,-1-1 0 0 0,-1-3-1 0 0,-2-1 1 0 0,0-2 0 0 0,23-25-2 0 0,-35 28 10 0 0,-1-1-1 0 0,-1-1 1 0 0,-2-1-1 0 0,-1-1 1 0 0,-1-1-1 0 0,-2-2 1 0 0,-1 0-1 0 0,-2 0 1 0 0,-2-2-1 0 0,0 0 1 0 0,-3 0-1 0 0,6-28-9 0 0,-8 7 2 0 0,-1-1 0 0 0,-3 1 0 0 0,-3-1 1 0 0,-3 0-1 0 0,-1 0 0 0 0,-4 0 0 0 0,-2 0 0 0 0,-2 1 0 0 0,-3 0 0 0 0,-2 1 0 0 0,-3 0 0 0 0,-2 1 0 0 0,-24-46-2 0 0,8 29-161 0 0,-3 2 1 0 0,-3 2-1 0 0,-3 1 1 0 0,-36-39 160 0 0,53 73-37 0 0,-1 2 0 0 0,-2 1 0 0 0,0 1 1 0 0,-2 2-1 0 0,-1 1 0 0 0,-1 1 0 0 0,-2 3 0 0 0,0 0 0 0 0,-27-10 37 0 0,42 22 43 0 0,0 2 0 0 0,-1 1 0 0 0,0 0 0 0 0,0 2 0 0 0,-1 0 0 0 0,0 2 0 0 0,0 0 0 0 0,1 2 0 0 0,-1 0 0 0 0,0 2 0 0 0,0 0 0 0 0,0 2 0 0 0,0 0 0 0 0,1 2-1 0 0,-1 0 1 0 0,1 2 0 0 0,0 0 0 0 0,1 1 0 0 0,0 1 0 0 0,-5 4-43 0 0,-12 10 14 0 0,1 2-1 0 0,1 1 1 0 0,1 2 0 0 0,1 1-1 0 0,2 1 1 0 0,1 2 0 0 0,2 2-1 0 0,1 0 1 0 0,1 2-1 0 0,2 1 1 0 0,2 1 0 0 0,-11 25-14 0 0,2 4-623 0 0,2 2 1 0 0,4 1-1 0 0,3 1 1 0 0,2 1-1 0 0,4 1 1 0 0,4 0-1 0 0,0 18 623 0 0,-7 156-6712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1:17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1 513 10149 0 0,'0'0'1406'0'0,"0"0"661"0"0,0 0-207 0 0,5-10-174 0 0,17-29-149 0 0,-22 39-1475 0 0,0-1-1 0 0,1 0 1 0 0,-1 1 0 0 0,0-1 0 0 0,1 0 0 0 0,-1 1 0 0 0,1-1 0 0 0,-1 1 0 0 0,1-1 0 0 0,-1 1 0 0 0,1-1 0 0 0,-1 1 0 0 0,1-1 0 0 0,0 1 0 0 0,-1-1 0 0 0,1 1 0 0 0,0 0 0 0 0,-1 0 0 0 0,1-1 0 0 0,0 1 0 0 0,0 0 0 0 0,-1 0 0 0 0,2 0-62 0 0,6 7 770 0 0,-3 2-437 0 0,-1 1-1 0 0,-1 0 1 0 0,0 0 0 0 0,2 7-333 0 0,3 15 441 0 0,4 8-280 0 0,2-1 0 0 0,1 0 0 0 0,1-1 0 0 0,3-1 0 0 0,1-1-1 0 0,3 2-160 0 0,-19-32 6 0 0,0-1 0 0 0,0 0 0 0 0,1 0-1 0 0,-1 0 1 0 0,1-1 0 0 0,0 1-1 0 0,1-1 1 0 0,-1-1 0 0 0,1 1 0 0 0,-1-1-1 0 0,1 0 1 0 0,0 0 0 0 0,0 0-1 0 0,1-1 1 0 0,-1 0 0 0 0,1 0 0 0 0,-1-1-1 0 0,1 0 1 0 0,-1 0 0 0 0,1 0-1 0 0,-1-1 1 0 0,1 0 0 0 0,0 0-1 0 0,-1-1 1 0 0,1 0 0 0 0,0 0 0 0 0,-1 0-1 0 0,0-1 1 0 0,1 0 0 0 0,-1 0-1 0 0,0-1 1 0 0,0 1 0 0 0,0-2 0 0 0,0 1-1 0 0,0 0 1 0 0,1-2-6 0 0,12-11 23 0 0,0-1 0 0 0,-1-1 0 0 0,-1 0 0 0 0,-1-1 0 0 0,-1-1 0 0 0,3-4-24 0 0,83-138 12 0 0,-90 144-15 0 0,42-73-218 0 0,15-44 222 0 0,-52 102-881 0 0,-2-2-1 0 0,-2 1 1 0 0,-1-2 0 0 0,-2 1-1 0 0,4-35 882 0 0,-10-3-4839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1:18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0 909 11141 0 0,'0'0'1606'0'0,"0"0"142"0"0,0-11 31 0 0,0-14-985 0 0,0 14 245 0 0,0 9 364 0 0,0 4 865 0 0,1 16-2017 0 0,1 1 0 0 0,0-1-1 0 0,2-1 1 0 0,0 1 0 0 0,0 0 0 0 0,2-1-1 0 0,0 0 1 0 0,1 0 0 0 0,8 12-251 0 0,-13-25 5 0 0,1 0 1 0 0,0-1-1 0 0,-1 1 0 0 0,1-1 1 0 0,1 0-1 0 0,-1 0 0 0 0,0 0 1 0 0,1 0-1 0 0,0-1 0 0 0,-1 1 1 0 0,1-1-1 0 0,0 0 0 0 0,0 0 1 0 0,0 0-1 0 0,1-1 0 0 0,-1 0 1 0 0,0 1-1 0 0,1-2 0 0 0,-1 1 1 0 0,0 0-1 0 0,1-1 0 0 0,-1 0 1 0 0,1 0-1 0 0,-1 0 0 0 0,1 0 1 0 0,-1-1-1 0 0,1 0 0 0 0,-1 0 1 0 0,0 0-1 0 0,0 0 0 0 0,1-1 1 0 0,-1 1-1 0 0,4-3-5 0 0,5-4 12 0 0,0 0 1 0 0,-1 0-1 0 0,1-1 0 0 0,-2 0 0 0 0,1-1 0 0 0,5-8-12 0 0,68-77 118 0 0,-71 78-95 0 0,388-487-581 0 0,-280 346-1206 0 0,-19 24-2211 0 0,-26 25-947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1:19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0 820 14150 0 0,'0'4'1569'0'0,"0"18"-1054"0"0,2 0-1 0 0,0 0 1 0 0,1-1 0 0 0,1 1-1 0 0,1-1 1 0 0,1 0-1 0 0,1 0 1 0 0,0-1 0 0 0,11 19-515 0 0,-16-36 95 0 0,0 0 0 0 0,0 0 0 0 0,0 0 0 0 0,0-1 0 0 0,0 1 0 0 0,1-1 0 0 0,-1 1 1 0 0,1-1-1 0 0,0 0 0 0 0,0 0 0 0 0,0 0 0 0 0,0-1 0 0 0,0 1 0 0 0,0-1 0 0 0,0 1 1 0 0,0-1-1 0 0,0 0 0 0 0,1 0 0 0 0,-1-1 0 0 0,0 1 0 0 0,1-1 0 0 0,-1 1 0 0 0,1-1 0 0 0,-1 0 1 0 0,1 0-1 0 0,-1-1 0 0 0,0 1 0 0 0,1-1 0 0 0,-1 0 0 0 0,1 0-95 0 0,5-1 120 0 0,0-1 0 0 0,-1 0 1 0 0,1-1-1 0 0,-1 0 0 0 0,0 0 0 0 0,0-1 0 0 0,0 0 0 0 0,-1 0 1 0 0,0-1-1 0 0,6-6-120 0 0,75-81 518 0 0,72-99-518 0 0,-56 63-3 0 0,303-351-4002 0 0,-286 336-1080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9:51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15223 0 0,'1'1'76'0'0,"0"-1"0"0"0,0 0-1 0 0,0 1 1 0 0,0-1 0 0 0,0 0 0 0 0,0 1-1 0 0,0-1 1 0 0,0 1 0 0 0,0 0 0 0 0,0-1 0 0 0,0 1-1 0 0,0 0 1 0 0,0 0 0 0 0,-1 0 0 0 0,1-1 0 0 0,0 1-1 0 0,-1 0 1 0 0,1 0 0 0 0,0 0 0 0 0,-1 0-1 0 0,1 0 1 0 0,-1 0 0 0 0,1 0-76 0 0,10 30 541 0 0,-8-21-243 0 0,39 113 1226 0 0,-5 1-1 0 0,-6 3 1 0 0,7 78-1524 0 0,-28-117 552 0 0,-10-88-551 0 0,0 0 1 0 0,0 0-1 0 0,0 0 1 0 0,0 0-1 0 0,0 1 1 0 0,0-1-1 0 0,0 0 1 0 0,0 0-1 0 0,0 0 0 0 0,0 0 1 0 0,0 1-1 0 0,0-1 1 0 0,0 0-1 0 0,0 0 1 0 0,0 0-1 0 0,0 0 1 0 0,0 1-1 0 0,0-1 1 0 0,0 0-1 0 0,1 0 1 0 0,-1 0-1 0 0,0 0 0 0 0,0 0 1 0 0,0 1-1 0 0,0-1 1 0 0,0 0-1 0 0,0 0 1 0 0,1 0-1 0 0,-1 0 1 0 0,0 0-1 0 0,0 0 1 0 0,0 0-1 0 0,0 0 0 0 0,1 0 1 0 0,-1 0-1 0 0,0 0 1 0 0,0 0-1 0 0,0 1 1 0 0,0-1-1 0 0,1 0 1 0 0,-1 0-1 0 0,0 0 1 0 0,0 0-1 0 0,0 0 1 0 0,0-1-1 0 0,1 1 0 0 0,-1 0 1 0 0,0 0-1 0 0,0 0 1 0 0,0 0-1 0 0,0 0 1 0 0,1 0-1 0 0,-1 0 1 0 0,0 0-1 0 0,0 0 1 0 0,0 0-1 0 0,0 0 1 0 0,0-1-1 0 0,1 1 0 0 0,-1 0 1 0 0,0 0-1 0 0,0 0 1 0 0,0 0-1 0 0,0 0-1 0 0,8-15-18 0 0,37-138 171 0 0,14-41-25 0 0,-43 150 3 0 0,1 2 0 0 0,2 0 0 0 0,11-14-131 0 0,-27 51 26 0 0,0-1 0 0 0,1 1 0 0 0,0 0-1 0 0,0 0 1 0 0,1 0 0 0 0,-1 1-1 0 0,1 0 1 0 0,0 0 0 0 0,4-3-26 0 0,-7 6 6 0 0,0 0-1 0 0,-1 0 1 0 0,1 0 0 0 0,-1 0 0 0 0,1 1 0 0 0,0-1-1 0 0,0 1 1 0 0,-1-1 0 0 0,1 1 0 0 0,0-1 0 0 0,0 1-1 0 0,0 0 1 0 0,0 0 0 0 0,-1 0 0 0 0,1 0-1 0 0,0 0 1 0 0,0 0 0 0 0,0 1 0 0 0,0-1 0 0 0,-1 1-1 0 0,1-1 1 0 0,0 1 0 0 0,0 0 0 0 0,-1-1 0 0 0,1 1-1 0 0,0 0 1 0 0,-1 0 0 0 0,1 0 0 0 0,-1 0 0 0 0,0 1-1 0 0,1-1 1 0 0,-1 0 0 0 0,0 1 0 0 0,1-1-1 0 0,-1 0 1 0 0,0 1 0 0 0,0 0-6 0 0,6 9 39 0 0,0 1 0 0 0,-1 0-1 0 0,0 1 1 0 0,-1 0 0 0 0,0 0 0 0 0,0 2-39 0 0,21 86 178 0 0,-4 7 35 0 0,-12-50-140 0 0,3 0 1 0 0,5 7-74 0 0,-2-28-269 0 0,-15-36 112 0 0,0 1-1 0 0,0-1 0 0 0,0 0 0 0 0,0 0 0 0 0,1 0 0 0 0,-1 0 0 0 0,0 0 0 0 0,1 0 0 0 0,-1 0 0 0 0,0 0 0 0 0,1 0 0 0 0,-1 0 0 0 0,1-1 0 0 0,-1 1 1 0 0,1-1-1 0 0,0 1 0 0 0,-1-1 0 0 0,1 1 0 0 0,-1-1 0 0 0,1 0 0 0 0,0 0 0 0 0,0 0 158 0 0,-2 0-170 0 0,1 0-1 0 0,0 0 1 0 0,-1 0-1 0 0,1 0 1 0 0,-1 0 0 0 0,1 0-1 0 0,0 0 1 0 0,-1 0-1 0 0,1 0 1 0 0,-1-1 0 0 0,1 1-1 0 0,-1 0 1 0 0,1 0-1 0 0,-1-1 1 0 0,1 1-1 0 0,-1 0 1 0 0,1-1 0 0 0,-1 1-1 0 0,1 0 1 0 0,-1-1-1 0 0,0 1 1 0 0,1-1 0 0 0,-1 1-1 0 0,1-1 171 0 0,13-27-5456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9:52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15127 0 0,'0'0'1299'0'0,"0"0"478"0"0,0 0-571 0 0,0 35-310 0 0,-1 12-563 0 0,0 24 1202 0 0,8 69-1535 0 0,-3-108 216 0 0,0 0 1 0 0,2-1 0 0 0,2 1-1 0 0,2 3-216 0 0,-7-25 18 0 0,0-1-1 0 0,0 0 0 0 0,1-1 1 0 0,0 1-1 0 0,0 0 1 0 0,1-1-1 0 0,0 0 0 0 0,1 0 1 0 0,0-1-1 0 0,0 0 0 0 0,0 0 1 0 0,1 0-1 0 0,0 0 1 0 0,0-1-1 0 0,1 0 0 0 0,1-1-17 0 0,-3-2-7 0 0,0 0 0 0 0,1-1-1 0 0,-1 0 1 0 0,1 0 0 0 0,-1-1-1 0 0,1 1 1 0 0,0-1-1 0 0,0-1 1 0 0,3 0 7 0 0,-6 1-4 0 0,0-1-1 0 0,-1-1 1 0 0,1 1 0 0 0,0 0-1 0 0,-1-1 1 0 0,1 0 0 0 0,-1 0 0 0 0,1 0-1 0 0,-1 0 1 0 0,1-1 0 0 0,-1 1-1 0 0,0-1 1 0 0,1 0 0 0 0,-1 0-1 0 0,0 0 1 0 0,0 0 0 0 0,-1-1-1 0 0,2 0 5 0 0,2-5 21 0 0,0-1 1 0 0,-1 1-1 0 0,0-1 0 0 0,0 0 0 0 0,-1-1 0 0 0,0 1 0 0 0,-1-1 0 0 0,0 1 1 0 0,0-1-1 0 0,-1 0 0 0 0,0-1-21 0 0,1-11 100 0 0,-1 0 0 0 0,-1 0 0 0 0,-1 0 0 0 0,-2-17-100 0 0,1 33 41 0 0,0-1 0 0 0,-1 1 1 0 0,1 0-1 0 0,-2 1 0 0 0,1-1 1 0 0,0 0-1 0 0,-1 1 0 0 0,0-1 1 0 0,-1 1-1 0 0,1 0 0 0 0,-1 0 1 0 0,0 0-1 0 0,0 0 0 0 0,-1 1 1 0 0,1 0-1 0 0,-1-1 0 0 0,0 2 1 0 0,0-1-1 0 0,0 1 0 0 0,-1-1 1 0 0,1 2-1 0 0,-1-1 0 0 0,-2-1-41 0 0,-11-4 103 0 0,0 1-1 0 0,0 1 1 0 0,0 1-1 0 0,-1 0 1 0 0,1 2 0 0 0,-17-2-103 0 0,-43-1 245 0 0,-18 2-245 0 0,96-13-1646 0 0,1 11 942 0 0,1 0 1 0 0,0 1-1 0 0,0-1 1 0 0,0 0-1 0 0,0 1 1 0 0,1-1-1 0 0,0 1 0 0 0,0 0 1 0 0,1 0-1 0 0,-1-1 1 0 0,1 1-1 0 0,0 1 1 0 0,1-1-1 0 0,1-2 704 0 0,21-28-5573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9:52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0 1 9877 0 0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9:52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0 148 9877 0 0,'177'-80'2209'0'0,"-172"77"-2053"0"0,-1 1 1 0 0,1 1-1 0 0,-1-1 1 0 0,1 1 0 0 0,0 0-1 0 0,0 0 1 0 0,0 0 0 0 0,-1 0-1 0 0,1 1 1 0 0,0 0-1 0 0,0 0 1 0 0,2 0-157 0 0,-5 1 62 0 0,0 0 0 0 0,0-1 0 0 0,-1 1-1 0 0,1 0 1 0 0,0 0 0 0 0,-1 0 0 0 0,1 0 0 0 0,-1 0 0 0 0,1 0-1 0 0,-1 1 1 0 0,1-1 0 0 0,-1 1 0 0 0,0-1 0 0 0,0 1 0 0 0,0-1-1 0 0,1 1-61 0 0,5 7 320 0 0,6 6 298 0 0,0 0 0 0 0,-2 1 0 0 0,0 1 0 0 0,-1 0 0 0 0,0 0 0 0 0,4 15-618 0 0,11 28 2376 0 0,4 26-2376 0 0,-10-29 505 0 0,8 24 124 0 0,-3-7-94 0 0,19 37-535 0 0,-40-106 2 0 0,-3-2-2 0 0,1-1 1 0 0,0 0-1 0 0,0 0 1 0 0,0 0 0 0 0,0 0-1 0 0,0 0 1 0 0,0 0-1 0 0,0 0 1 0 0,1-1 0 0 0,-1 1-1 0 0,1 0 1 0 0,-1-1-1 0 0,1 1 1 0 0,0-1 0 0 0,0 1-1 0 0,-1-1 1 0 0,1 0-1 0 0,0 0 1 0 0,0 0-1 0 0,-1-1-2 0 0,-1 1-1 0 0,1-1 1 0 0,-1 0 0 0 0,1 0-1 0 0,-1 0 1 0 0,0-1 0 0 0,1 1-1 0 0,-1 0 1 0 0,1 0 0 0 0,-1 0-1 0 0,0 0 1 0 0,1 0 0 0 0,-1 0-1 0 0,1-1 1 0 0,-1 1 0 0 0,0 0-1 0 0,1 0 1 0 0,-1 0 0 0 0,0-1-1 0 0,1 1 1 0 0,-1 0 0 0 0,0-1-1 0 0,1 1 1 0 0,-1 0 0 0 0,0-1-1 0 0,0 1 1 0 0,1 0 0 0 0,-1-1-1 0 0,0 1 1 0 0,0 0 0 0 0,0-1-1 0 0,1 1 1 0 0,-1-1 0 0 0,0 1-1 0 0,0 0 1 0 0,0-1 0 0 0,0 0 2 0 0,4-20-59 0 0,-4 16 57 0 0,11-133 312 0 0,-7-2-1 0 0,-6-3-309 0 0,1 14 214 0 0,1 128-208 0 0,0-1 1 0 0,0 1 0 0 0,0-1 0 0 0,0 1-1 0 0,0-1 1 0 0,0 0 0 0 0,0 1-1 0 0,1-1 1 0 0,-1 1 0 0 0,0-1 0 0 0,1 1-1 0 0,-1-1 1 0 0,1 1 0 0 0,0-1 0 0 0,0 1-1 0 0,-1-1 1 0 0,1 1 0 0 0,0 0 0 0 0,0-1-1 0 0,0 1 1 0 0,0 0 0 0 0,0 0 0 0 0,1 0-1 0 0,0-1-6 0 0,1 1-15 0 0,0 0-1 0 0,0 0 0 0 0,1 1 0 0 0,-1-1 1 0 0,0 1-1 0 0,1-1 0 0 0,-1 1 0 0 0,0 0 1 0 0,1 1-1 0 0,0-1 16 0 0,10 0-23 0 0,58 2-588 0 0,-24 0-412 0 0,0-2 1 0 0,23-5 1022 0 0,-58 4-119 0 0,-1-1 0 0 0,1 0-1 0 0,0-1 1 0 0,-1-1 0 0 0,0 0 0 0 0,0 0 0 0 0,0-1-1 0 0,0-1 1 0 0,-1 0 0 0 0,0-1 0 0 0,4-3 119 0 0,-13 9 131 0 0,0 0 1 0 0,0-1-1 0 0,0 0 0 0 0,0 1 1 0 0,0-1-1 0 0,0 0 1 0 0,0 0-1 0 0,-1 0 1 0 0,1 0-1 0 0,-1 0 0 0 0,1 0 1 0 0,-1 0-1 0 0,0-1 1 0 0,0 1-1 0 0,0 0 1 0 0,0-1-1 0 0,0 1 0 0 0,-1-1 1 0 0,1 0-132 0 0,-18 6 1211 0 0,11 1-1159 0 0,1-1-1 0 0,0 1 1 0 0,0 0 0 0 0,0 0-1 0 0,0 1 1 0 0,1-1-1 0 0,0 1 1 0 0,0 0 0 0 0,-4 5-52 0 0,-31 55 162 0 0,32-51-127 0 0,-11 19 32 0 0,2 2 0 0 0,1 0 0 0 0,2 0 0 0 0,0 5-67 0 0,7-20 13 0 0,1 1 1 0 0,1-1 0 0 0,1 1 0 0 0,1 0 0 0 0,0 0 0 0 0,2 0 0 0 0,0 0 0 0 0,2 4-14 0 0,-1-23-5 0 0,-1 0 0 0 0,1-1 0 0 0,-1 1 1 0 0,1-1-1 0 0,0 1 0 0 0,0-1 0 0 0,-1 1 1 0 0,1-1-1 0 0,0 1 0 0 0,1-1 0 0 0,-1 0 1 0 0,0 0-1 0 0,0 0 0 0 0,0 1 0 0 0,1-1 1 0 0,-1 0-1 0 0,1 0 0 0 0,-1-1 1 0 0,1 1-1 0 0,-1 0 0 0 0,1 0 0 0 0,-1-1 1 0 0,1 1-1 0 0,-1-1 0 0 0,1 0 0 0 0,0 1 1 0 0,-1-1-1 0 0,1 0 0 0 0,0 0 0 0 0,0 0 1 0 0,-1 0-1 0 0,1 0 0 0 0,0 0 1 0 0,-1 0-1 0 0,1-1 5 0 0,3 1-9 0 0,-1-1 0 0 0,0 1 0 0 0,1-1 0 0 0,-1 0 0 0 0,0 0 0 0 0,0-1 0 0 0,0 1 0 0 0,0-1 0 0 0,0 0 0 0 0,0 0 1 0 0,0 0-1 0 0,-1-1 0 0 0,1 1 0 0 0,1-3 9 0 0,3-5 9 0 0,0 0 0 0 0,-1-1 0 0 0,0 0 0 0 0,-1-1 0 0 0,0 1 0 0 0,-1-1 0 0 0,0-1 0 0 0,-1 1 0 0 0,0 0 1 0 0,1-14-10 0 0,1-6 24 0 0,-1 0 0 0 0,-2-1-1 0 0,-1-28-23 0 0,-2-43 297 0 0,0 103-159 0 0,0 7-36 0 0,0 28-25 0 0,2-1 0 0 0,2 0 1 0 0,1 0-1 0 0,1 0 1 0 0,2 0-1 0 0,1-1 0 0 0,11 26-77 0 0,-5-21 50 0 0,22 54 26 0 0,-31-80-109 0 0,-1 0-1 0 0,2 0 1 0 0,-1-1-1 0 0,1 0 1 0 0,1 0 0 0 0,2 2 33 0 0,2-4-653 0 0,-6-14-188 0 0,-3-21-795 0 0,-3 23 1455 0 0,-3-56-3109 0 0,-9-22-1899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9:53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0 16215 0 0,'0'0'2217'0'0,"0"0"-763"0"0,0 0-512 0 0,7 34-69 0 0,5 24-565 0 0,32 154 640 0 0,-15-7-271 0 0,-9-60-596 0 0,9 14-81 0 0,-21-107-518 0 0,-8-49 219 0 0,-8-21-271 0 0,-72-92 363 0 0,40 58 218 0 0,3-2 0 0 0,-23-44-11 0 0,54 86 22 0 0,4 10 59 0 0,1-1 0 0 0,-1 0 0 0 0,1 1 0 0 0,0-1 0 0 0,-1 0 0 0 0,2 0-1 0 0,-1 0 1 0 0,0 1 0 0 0,0-4-81 0 0,1 5 19 0 0,0 0-1 0 0,1-1 0 0 0,-1 1 1 0 0,1-1-1 0 0,-1 1 1 0 0,1 0-1 0 0,-1-1 1 0 0,1 1-1 0 0,0 0 1 0 0,-1 0-1 0 0,1-1 0 0 0,0 1 1 0 0,0 0-1 0 0,0 0 1 0 0,0 0-1 0 0,0 0 1 0 0,0 0-1 0 0,0 0 1 0 0,0 0-1 0 0,1 1 0 0 0,-1-1 1 0 0,0 0-1 0 0,1 0-18 0 0,202-141 772 0 0,-93 63-786 0 0,-74 59-131 0 0,-31 17-552 0 0,1 0-1 0 0,-1 0 1 0 0,0 0 0 0 0,0-1-1 0 0,0 0 1 0 0,0-1 0 0 0,3-3 697 0 0,-7 2-3701 0 0,-2 2-1242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9:54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4 262 13238 0 0,'0'0'2401'0'0,"0"0"-26"0"0,0 0-404 0 0,-1-10-394 0 0,-2-32-422 0 0,3 39-1060 0 0,1 0 0 0 0,-1 0 0 0 0,0 0 0 0 0,1 0 1 0 0,-1 0-1 0 0,1 0 0 0 0,0 0 0 0 0,0 0 0 0 0,0 0 0 0 0,1 0 0 0 0,-1 0 0 0 0,1 1 0 0 0,-1-1 0 0 0,1 1 0 0 0,0-1 1 0 0,0 1-1 0 0,2-3-95 0 0,4-2 134 0 0,1-1 1 0 0,-1 2 0 0 0,1-1 0 0 0,3 0-135 0 0,-2 0 72 0 0,8-3-79 0 0,1 0 0 0 0,0 2 0 0 0,1 0 0 0 0,-1 1 0 0 0,1 1 0 0 0,1 1 0 0 0,-1 1 0 0 0,3 0 7 0 0,3 0-1310 0 0,0-2 0 0 0,0-1 0 0 0,-1-1 0 0 0,18-9 1310 0 0,-26 8-3986 0 0,-5 8-1496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9:54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16 806 15111 0 0,'0'0'2073'0'0,"0"0"-272"0"0,0 0-518 0 0,0-39-245 0 0,0 1-781 0 0,-7-212 1247 0 0,-1-140 461 0 0,8 363-1809 0 0,0 23-137 0 0,-1 0 1 0 0,2 1-1 0 0,-1-1 1 0 0,0 0 0 0 0,1 0-1 0 0,-1 1 1 0 0,1-1-1 0 0,0 0 1 0 0,1 1 0 0 0,-1-1-1 0 0,1 0-19 0 0,-1 3 12 0 0,0-1-1 0 0,0 1 0 0 0,1 0 0 0 0,-1 0 1 0 0,0-1-1 0 0,1 1 0 0 0,-1 0 0 0 0,1 0 1 0 0,-1 0-1 0 0,1 1 0 0 0,0-1 1 0 0,-1 0-1 0 0,1 1 0 0 0,0-1 0 0 0,0 1 1 0 0,-1-1-1 0 0,1 1 0 0 0,0 0 0 0 0,0 0 1 0 0,0 0-1 0 0,-1 0 0 0 0,1 0 0 0 0,1 0-11 0 0,2 0 29 0 0,0 1-1 0 0,0-1 0 0 0,0 1 0 0 0,0 0 0 0 0,0 1 1 0 0,0-1-1 0 0,0 1 0 0 0,0 0 0 0 0,-1 0 0 0 0,1 0 1 0 0,-1 1-1 0 0,1 0 0 0 0,-1 0 0 0 0,0 0 0 0 0,0 0 1 0 0,0 0-1 0 0,2 4-28 0 0,7 7 28 0 0,-1 1 0 0 0,-1 1 0 0 0,0 0 0 0 0,0 3-28 0 0,5 6 19 0 0,46 75 65 0 0,-21-33-489 0 0,3-2 1 0 0,7 5 404 0 0,-41-61-431 0 0,4 5-464 0 0,-10-5-2947 0 0,-8-9-1404 0 0,-8 0 3478 0 0,7 0 440 0 0,-35 0-5043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20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1174 157 6115 0 0,'-1'-4'440'0'0,"0"-1"0"0"0,0 1 0 0 0,0 0 0 0 0,0 0 0 0 0,-1 0 0 0 0,0 0 0 0 0,0 0 0 0 0,0 0 1 0 0,0 1-1 0 0,-1-1 0 0 0,1 1 0 0 0,-1-1 0 0 0,0 1 0 0 0,0 0 0 0 0,0 0 0 0 0,-1 0 0 0 0,1 1 0 0 0,-1-1 0 0 0,1 1 0 0 0,-1 0 1 0 0,0 0-1 0 0,-2-1-440 0 0,-6-4 505 0 0,-1 1 0 0 0,0 1 0 0 0,0 0 0 0 0,0 1 0 0 0,-1 0 0 0 0,-9-1-505 0 0,-46-2 1031 0 0,0 2-1 0 0,-55 5-1030 0 0,58 1 554 0 0,-220 0 969 0 0,272 0-1459 0 0,-1 1 0 0 0,1 1-1 0 0,0 0 1 0 0,0 1 0 0 0,0 1 0 0 0,1 0 0 0 0,-1 1-1 0 0,1 0 1 0 0,0 1 0 0 0,1 1 0 0 0,0 0-1 0 0,0 0 1 0 0,1 1 0 0 0,-6 6-64 0 0,-3 3 19 0 0,2 1 1 0 0,0 1 0 0 0,1 1-1 0 0,0 0 1 0 0,2 1-1 0 0,1 1 1 0 0,-5 10-20 0 0,9-12 21 0 0,1 1-1 0 0,2-1 1 0 0,0 2-1 0 0,1-1 1 0 0,1 1 0 0 0,1-1-1 0 0,0 9-20 0 0,-1 40 40 0 0,3 51-40 0 0,2-80 11 0 0,1-31-3 0 0,-1 0-1 0 0,1 0 1 0 0,1 0 0 0 0,0 0 0 0 0,1 0-1 0 0,0 0 1 0 0,1 0 0 0 0,0-1 0 0 0,0 0 0 0 0,1 0-1 0 0,0 0 1 0 0,1-1 0 0 0,0 1 0 0 0,1-1-1 0 0,0 0 1 0 0,1 1-8 0 0,2-1 7 0 0,0 1 0 0 0,0-1 0 0 0,1-1 0 0 0,0 0 1 0 0,1-1-1 0 0,-1 0 0 0 0,1 0 0 0 0,1-1 0 0 0,-1-1 0 0 0,1 0 0 0 0,0-1 0 0 0,0 0 0 0 0,3-1-7 0 0,60 9 60 0 0,1-4 1 0 0,-1-4-1 0 0,1-2 0 0 0,9-5-60 0 0,60 3 114 0 0,19 4 135 0 0,-14 2-45 0 0,113-13-204 0 0,-216 1-11 0 0,-1-3 0 0 0,0-1 0 0 0,0-2 0 0 0,-1-2 0 0 0,-1-2 0 0 0,-1-2 0 0 0,0-2 0 0 0,38-25 11 0 0,-63 34 1 0 0,0-1-1 0 0,0-2 1 0 0,-1 0-1 0 0,-1 0 1 0 0,0-2 0 0 0,-2 0-1 0 0,4-5 0 0 0,-10 10 3 0 0,-1 0-1 0 0,-1 0 0 0 0,0-1 1 0 0,0 0-1 0 0,-2 0 0 0 0,1 0 1 0 0,-1-1-1 0 0,-1 0 0 0 0,0 0 1 0 0,-1 0-1 0 0,-1-1 0 0 0,1-10-2 0 0,-1 9 4 0 0,-2-1 0 0 0,1 1 0 0 0,-2 0-1 0 0,0 0 1 0 0,-1 0 0 0 0,-1 0 0 0 0,0 0-1 0 0,-1 0 1 0 0,-1 0 0 0 0,0 1 0 0 0,-1 0 0 0 0,0 0-1 0 0,-1 1 1 0 0,-1-1 0 0 0,0 1 0 0 0,0 1 0 0 0,-2 0-1 0 0,1 0 1 0 0,-8-6-4 0 0,-10-8-13 0 0,0 1-1 0 0,-2 1 1 0 0,0 1-1 0 0,-2 2 0 0 0,-1 1 1 0 0,0 1-1 0 0,-1 2 1 0 0,-1 1-1 0 0,0 2 1 0 0,-1 1-1 0 0,-1 2 1 0 0,-21-3 13 0 0,-26-2-92 0 0,0 3 0 0 0,-1 4 0 0 0,0 4 0 0 0,0 4 1 0 0,-4 3 91 0 0,47 0-553 0 0,-1 2-1 0 0,1 1 1 0 0,-27 8 553 0 0,28-3-2227 0 0,1 2-1 0 0,-5 4 2228 0 0,-45 21-6585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9:55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0 484 14102 0 0,'0'0'2292'0'0,"0"0"187"0"0,0 0-913 0 0,0 0-873 0 0,14-19 20 0 0,16-20-290 0 0,1 2 0 0 0,2 1 1 0 0,13-9-424 0 0,12-8 310 0 0,86-74 45 0 0,-119 107-350 0 0,1 2 0 0 0,1 0 0 0 0,0 2 0 0 0,27-11-5 0 0,-42 22-59 0 0,2 0-1 0 0,-1 0 1 0 0,0 1 0 0 0,1 1-1 0 0,0 1 1 0 0,-1 0 0 0 0,1 0-1 0 0,4 1 60 0 0,-13 1-30 0 0,0 0 0 0 0,1 0 0 0 0,-1 1 0 0 0,0 0 0 0 0,0 0 0 0 0,1 0 0 0 0,-1 0 0 0 0,0 1 0 0 0,0 0 0 0 0,0 0-1 0 0,-1 0 1 0 0,1 1 0 0 0,0-1 0 0 0,-1 1 0 0 0,0 0 0 0 0,0 0 0 0 0,1 1 0 0 0,-2 0 0 0 0,1-1 0 0 0,0 1 0 0 0,-1 0 0 0 0,1 2 30 0 0,19 33 59 0 0,-2 1 0 0 0,-1 1 1 0 0,6 26-60 0 0,29 56 483 0 0,-39-91-434 0 0,17 36-935 0 0,-32-67-1345 0 0,-2-4-2195 0 0,-6-14-2585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9:55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1 224 18040 0 0,'0'0'2895'0'0,"0"0"-1249"0"0,0 0-662 0 0,0 0-202 0 0,30-29-80 0 0,100-91-249 0 0,-122 113-427 0 0,0 1-1 0 0,0 0 0 0 0,0 0 0 0 0,1 1 0 0 0,-1 0 0 0 0,1 1 1 0 0,1 0-1 0 0,-1 0 0 0 0,1 1 0 0 0,-1 0 0 0 0,1 1 1 0 0,0 0-1 0 0,2 0-25 0 0,8-1 51 0 0,19-3 118 0 0,1 2-1 0 0,-1 2 1 0 0,26 2-169 0 0,-46 0 97 0 0,-18 0-89 0 0,-1 0 1 0 0,1 0-1 0 0,-1 0 0 0 0,1 0 1 0 0,-1 1-1 0 0,1-1 0 0 0,-1 0 1 0 0,0 0-1 0 0,1 1 0 0 0,-1-1 1 0 0,1 0-1 0 0,-1 1 0 0 0,1-1 0 0 0,-1 0 1 0 0,0 1-1 0 0,1-1 0 0 0,-1 0 1 0 0,0 1-1 0 0,1-1 0 0 0,-1 1 1 0 0,0-1-1 0 0,0 1 0 0 0,0-1 1 0 0,1 1-1 0 0,-1-1 0 0 0,0 1 0 0 0,0-1 1 0 0,0 1-1 0 0,0-1 0 0 0,0 1 1 0 0,0-1-1 0 0,0 1 0 0 0,0 0-8 0 0,0 23 209 0 0,0-16-113 0 0,-1 2-60 0 0,1 0-1 0 0,-1 1 1 0 0,-1-1 0 0 0,0 0-1 0 0,0 0 1 0 0,-1 0 0 0 0,0 0-1 0 0,-1-1 1 0 0,0 1-1 0 0,0-1 1 0 0,-1 0 0 0 0,-1 0-1 0 0,1-1 1 0 0,-7 8-36 0 0,-28 38 14 0 0,23-32 0 0 0,1 0 1 0 0,1 1-1 0 0,1 1 1 0 0,-1 4-15 0 0,14-28-1 0 0,1 1-1 0 0,0 0 1 0 0,-1-1 0 0 0,1 1 0 0 0,0-1-1 0 0,0 1 1 0 0,-1 0 0 0 0,1-1-1 0 0,0 1 1 0 0,0 0 0 0 0,0-1 0 0 0,0 1-1 0 0,0 0 1 0 0,0-1 0 0 0,0 1 0 0 0,0 0-1 0 0,0-1 1 0 0,0 1 0 0 0,0 0-1 0 0,0-1 1 0 0,0 1 0 0 0,1 0 0 0 0,-1-1-1 0 0,0 1 1 0 0,1-1 0 0 0,-1 1-1 0 0,0 0 1 0 0,1-1 0 0 0,-1 1 0 0 0,0-1-1 0 0,1 1 1 0 0,-1-1 0 0 0,1 1 0 0 0,-1-1-1 0 0,1 0 1 0 0,-1 1 0 0 0,1-1-1 0 0,-1 1 1 0 0,1-1 0 0 0,0 0 0 0 0,-1 0-1 0 0,1 1 1 0 0,0-1 0 0 0,-1 0 0 0 0,1 0-1 0 0,-1 0 1 0 0,1 0 0 0 0,0 1-1 0 0,-1-1 1 0 0,1 0 1 0 0,44-1-75 0 0,-25 0 91 0 0,77 0 48 0 0,112 2 16 0 0,-207 0-78 0 0,-1-1 0 0 0,1 0-1 0 0,0 1 1 0 0,-1-1 0 0 0,1 1 0 0 0,0 0-1 0 0,-1 0 1 0 0,1-1 0 0 0,-1 1-1 0 0,1 0 1 0 0,-1 0 0 0 0,1 0-1 0 0,-1 1 1 0 0,0-1 0 0 0,1 0 0 0 0,-1 0-1 0 0,0 1 1 0 0,0-1 0 0 0,0 1-1 0 0,0-1 1 0 0,0 1 0 0 0,-1-1 0 0 0,1 1-1 0 0,0 0 1 0 0,-1-1 0 0 0,1 1-1 0 0,-1 0 1 0 0,1-1 0 0 0,-1 2-2 0 0,2 8 14 0 0,0-1-1 0 0,-1 0 1 0 0,-1 1 0 0 0,0 6-14 0 0,0-12 7 0 0,0 8 10 0 0,0 0 0 0 0,-1 0 0 0 0,0-1 0 0 0,-2 7-17 0 0,1-13 5 0 0,0-1 0 0 0,0 0 1 0 0,0 0-1 0 0,0 0 0 0 0,-1 0 0 0 0,0 0 1 0 0,0 0-1 0 0,0-1 0 0 0,0 0 1 0 0,-1 1-1 0 0,-2 1-5 0 0,-15 14 40 0 0,-1-1 0 0 0,0 0 0 0 0,-2-2 0 0 0,0-1 0 0 0,-1-1 0 0 0,0-1 0 0 0,-1-2-40 0 0,-32 14 119 0 0,-1-3-1 0 0,-40 9-118 0 0,95-31-45 0 0,0 0 0 0 0,0 1 0 0 0,1-1 0 0 0,-1 1 0 0 0,1 0 0 0 0,-1 0-1 0 0,1 0 1 0 0,0 0 0 0 0,0 0 0 0 0,0 1 0 0 0,0 0 0 0 0,0-1 0 0 0,0 2 45 0 0,-18 27-3845 0 0,6-8-2638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58:32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307 603 14199 0 0,'0'0'173'0'0,"-23"40"310"0"0,-74 137 349 0 0,84-151-554 0 0,1 0-1 0 0,1 1 1 0 0,2 1-1 0 0,0 0 0 0 0,2 0 1 0 0,1 0-1 0 0,2 1 1 0 0,0 0-1 0 0,1 23-277 0 0,2-32 104 0 0,-6 125 1668 0 0,8 57-1772 0 0,1-161 102 0 0,3 0 1 0 0,1-1-1 0 0,2 0 1 0 0,2 0-1 0 0,1-1 0 0 0,3-1 1 0 0,0 0-1 0 0,3 0 1 0 0,1-2-1 0 0,2 0 1 0 0,14 18-103 0 0,-13-22 31 0 0,2-1 0 0 0,1-2 0 0 0,1 0 0 0 0,2-1 0 0 0,1-2 0 0 0,1-1 0 0 0,1-1 0 0 0,1-1 0 0 0,1-2 0 0 0,1-1 0 0 0,0-2 0 0 0,17 6-31 0 0,-9-9 21 0 0,2-1-1 0 0,-1-2 0 0 0,2-1 1 0 0,-1-3-1 0 0,8-1-20 0 0,17 0 20 0 0,0-3 1 0 0,1-4-1 0 0,2-2-20 0 0,-22-3 1 0 0,1-1 1 0 0,-1-3-1 0 0,-1-2 0 0 0,0-2 1 0 0,0-2-1 0 0,-2-2 1 0 0,0-2-1 0 0,-1-2 0 0 0,37-24-1 0 0,-24 9-2 0 0,-1-3-1 0 0,-2-2 1 0 0,-2-2-1 0 0,-2-3 1 0 0,-1-2-1 0 0,38-50 3 0 0,-57 61-66 0 0,-1-2 0 0 0,-2-2 0 0 0,-2 0 0 0 0,-2-2 0 0 0,-1 0 0 0 0,-3-2 0 0 0,-1 0 1 0 0,-3-2-1 0 0,-1 1 0 0 0,-3-2 0 0 0,-1-1 66 0 0,-4 0-7 0 0,-1-1-1 0 0,-3 0 1 0 0,-1-1 0 0 0,-6-44 7 0 0,0 59 9 0 0,-1 0 0 0 0,-2 1 0 0 0,-2-1 0 0 0,-1 2 0 0 0,-2-1 0 0 0,-1 2 0 0 0,-3-4-9 0 0,-14-24-118 0 0,-3 1 0 0 0,-3 3 0 0 0,-2 0 1 0 0,-2 3-1 0 0,-3 1 0 0 0,-2 2 0 0 0,-23-18 118 0 0,35 37-146 0 0,-2 3-1 0 0,-1 0 1 0 0,-1 3 0 0 0,-1 1 0 0 0,-1 1 0 0 0,-1 3 0 0 0,-1 1 0 0 0,-1 2-1 0 0,-1 2 1 0 0,0 2 0 0 0,-26-5 146 0 0,21 10-6 0 0,0 1-1 0 0,0 3 1 0 0,-1 1 0 0 0,1 3-1 0 0,-1 2 1 0 0,0 2 0 0 0,1 2-1 0 0,0 3 1 0 0,0 1 0 0 0,1 2-1 0 0,0 3 1 0 0,1 2-1 0 0,-5 3 7 0 0,-64 36-855 0 0,3 5 0 0 0,2 4 0 0 0,3 5 0 0 0,-79 69 855 0 0,17 0-4543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29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11781 0 0,'-2'6'8081'0'0,"3"14"-6453"0"0,4 25-1628 0 0,16 116 2116 0 0,0 150-2116 0 0,-20-281 37 0 0,0-4-11 0 0,1 18 17 0 0,1 0 0 0 0,6 19-43 0 0,-9-62-1 0 0,0 1 0 0 0,1-1 1 0 0,-1 0-1 0 0,1 1 0 0 0,-1-1 0 0 0,1 0 1 0 0,0 1-1 0 0,-1-1 0 0 0,1 0 0 0 0,0 0 1 0 0,0 0-1 0 0,0 0 0 0 0,0 1 0 0 0,0-1 1 0 0,0-1-1 0 0,1 2 1 0 0,-2-2-5 0 0,1 0 1 0 0,0 0 0 0 0,-1 1-1 0 0,1-1 1 0 0,0 0 0 0 0,0 0-1 0 0,-1 0 1 0 0,1 0 0 0 0,0 0-1 0 0,-1 0 1 0 0,1 0 0 0 0,0 0-1 0 0,0 0 1 0 0,-1-1 0 0 0,1 1-1 0 0,0 0 1 0 0,-1 0 0 0 0,1-1-1 0 0,0 1 1 0 0,-1 0 0 0 0,1-1-1 0 0,0 1 1 0 0,-1 0 0 0 0,1-1-1 0 0,-1 1 1 0 0,1-1 0 0 0,-1 1-1 0 0,1-1 1 0 0,-1 0 0 0 0,1 1-1 0 0,-1-1 1 0 0,0 1-1 0 0,1-1 1 0 0,-1 0 0 0 0,0 1-1 0 0,1-1 1 0 0,-1 0 0 0 0,0 1-1 0 0,0-2 5 0 0,17-34 12 0 0,-2 0-1 0 0,8-30-11 0 0,0-2-31 0 0,15-41-111 0 0,-20 52 111 0 0,2 1 0 0 0,3 1 0 0 0,2 0 0 0 0,16-21 31 0 0,-40 74 6 0 0,0 0 1 0 0,0 1-1 0 0,0-1 1 0 0,0 1-1 0 0,0 0 1 0 0,0-1-1 0 0,0 1 1 0 0,1 0-1 0 0,-1 0 1 0 0,0 0-1 0 0,1 0 1 0 0,-1 0-1 0 0,1 0 1 0 0,-1 0-1 0 0,1 0 1 0 0,0 1-1 0 0,0-1-6 0 0,-1 1 6 0 0,-1 0-1 0 0,1 0 1 0 0,0 0 0 0 0,0 0-1 0 0,0 0 1 0 0,0 0-1 0 0,0 0 1 0 0,0 0-1 0 0,0 1 1 0 0,0-1-1 0 0,0 0 1 0 0,0 1 0 0 0,0-1-1 0 0,0 1 1 0 0,0-1-1 0 0,-1 1 1 0 0,1-1-1 0 0,0 1 1 0 0,0-1-1 0 0,-1 1 1 0 0,2 1-6 0 0,1 2 18 0 0,0 0 1 0 0,0 1-1 0 0,0-1 0 0 0,0 1 1 0 0,-1 0-1 0 0,0 0 0 0 0,0 0 1 0 0,0 0-1 0 0,1 3-18 0 0,10 57 154 0 0,-2 0 0 0 0,-3 0-1 0 0,-1 32-153 0 0,-1-15 56 0 0,-6-81-101 0 0,0 6 61 0 0,1-1 0 0 0,0 0 0 0 0,0 0 1 0 0,1 0-1 0 0,-1 0 0 0 0,1 1-16 0 0,-1-6-109 0 0,-1-1 0 0 0,0 1 0 0 0,1 0 0 0 0,-1 0 0 0 0,1 0 0 0 0,-1-1 0 0 0,1 1 0 0 0,-1 0 0 0 0,1 0 1 0 0,-1-1-1 0 0,1 1 0 0 0,0 0 0 0 0,-1-1 0 0 0,1 1 0 0 0,0-1 0 0 0,-1 1 0 0 0,1-1 0 0 0,0 1 0 0 0,0-1 0 0 0,0 0 0 0 0,0 1 0 0 0,-1-1 0 0 0,1 0 1 0 0,0 0-1 0 0,0 1 0 0 0,0-1 0 0 0,0 0 0 0 0,0 0 0 0 0,0 0 0 0 0,0 0 0 0 0,-1 0 0 0 0,1 0 0 0 0,0-1 0 0 0,0 1 0 0 0,0 0 0 0 0,0 0 1 0 0,0-1-1 0 0,0 1 0 0 0,-1 0 0 0 0,1-1 0 0 0,0 1 0 0 0,0-1 0 0 0,-1 1 0 0 0,1-1 0 0 0,1 0 109 0 0,-1 0-418 0 0,1-1-1 0 0,0 1 0 0 0,0-1 1 0 0,-1 1-1 0 0,1-1 1 0 0,-1 0-1 0 0,1 0 0 0 0,-1 0 1 0 0,0 0-1 0 0,0 0 0 0 0,0 0 419 0 0,15-39-7230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29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72 269 16504 0 0,'0'0'1550'0'0,"0"0"82"0"0,-11 35-388 0 0,-35 117-335 0 0,43-143-838 0 0,0 1-1 0 0,0 0 0 0 0,1 0 0 0 0,1 0 1 0 0,0 0-1 0 0,0 0 0 0 0,1 0 0 0 0,0 0 1 0 0,1 0-1 0 0,0 0 0 0 0,0 0 0 0 0,2 1-70 0 0,-2-7 9 0 0,0 1-1 0 0,0-1 0 0 0,1-1 0 0 0,-1 1 1 0 0,1 0-1 0 0,0 0 0 0 0,0-1 0 0 0,0 1 1 0 0,1-1-1 0 0,0 1 0 0 0,-1-1 0 0 0,1 0 1 0 0,0 0-1 0 0,0 0 0 0 0,1-1 0 0 0,-1 1 1 0 0,1-1-1 0 0,-1 1 0 0 0,1-1 0 0 0,0-1 1 0 0,-1 1-1 0 0,1 0 0 0 0,0-1 0 0 0,0 0 1 0 0,2 1-9 0 0,10 1 0 0 0,1 0 1 0 0,0-1 0 0 0,0 0 0 0 0,1-1 0 0 0,6-2-1 0 0,-21 1 0 0 0,2 0 4 0 0,-1 0 0 0 0,1 0 1 0 0,0-1-1 0 0,-1 1 0 0 0,1-1 0 0 0,-1 0 0 0 0,1-1 0 0 0,-1 1 0 0 0,0-1 0 0 0,1 0 0 0 0,-1 0 1 0 0,0 0-1 0 0,0 0 0 0 0,-1-1 0 0 0,1 1 0 0 0,0-1 0 0 0,-1 0 0 0 0,1-1 0 0 0,-1 1 1 0 0,0 0-1 0 0,0-1 0 0 0,-1 0 0 0 0,1 1 0 0 0,-1-1 0 0 0,1 0 0 0 0,-1-1 0 0 0,0 1 1 0 0,-1 0-1 0 0,1 0 0 0 0,-1-1 0 0 0,0 1 0 0 0,0-1 0 0 0,0-1-4 0 0,1-11 35 0 0,0-1 0 0 0,-1 0-1 0 0,-1 0 1 0 0,-1 0 0 0 0,-3-15-35 0 0,3 27 8 0 0,-1 1 0 0 0,0 0 0 0 0,0-1 1 0 0,0 1-1 0 0,-1 0 0 0 0,0 1 0 0 0,0-1 1 0 0,0 0-1 0 0,-1 1 0 0 0,1 0 0 0 0,-1 0 0 0 0,0 0 1 0 0,0 0-1 0 0,-1 0 0 0 0,1 1 0 0 0,-1 0 1 0 0,0 0-1 0 0,1 0 0 0 0,-3 0-8 0 0,-11-7 77 0 0,-1 1 0 0 0,0 1 0 0 0,0 1 0 0 0,-12-2-77 0 0,-7 0 137 0 0,28 8-144 0 0,0-1 0 0 0,1 0 0 0 0,0-1 0 0 0,0 0 0 0 0,0 0 0 0 0,0-1 0 0 0,-1-1 7 0 0,10 4-133 0 0,-1 0 0 0 0,0-1 0 0 0,1 1 0 0 0,-1 0 0 0 0,1 0 0 0 0,0-1 0 0 0,-1 1 0 0 0,1 0-1 0 0,0-1 1 0 0,0 1 0 0 0,0-1 0 0 0,0 1 0 0 0,0 0 0 0 0,0-1 0 0 0,0 1 0 0 0,1 0 0 0 0,-1-1 0 0 0,0 1 0 0 0,1 0 0 0 0,-1-1 0 0 0,1 1 0 0 0,0 0 0 0 0,0-1 133 0 0,6-7-679 0 0,0 0 1 0 0,1 1-1 0 0,0 0 1 0 0,0 0-1 0 0,1 1 1 0 0,0 0-1 0 0,4-3 679 0 0,18-13-1413 0 0,1-4 19 0 0,-11 8 1271 0 0,1 1-1 0 0,1 1 1 0 0,1 1-1 0 0,0 1 0 0 0,4-1 124 0 0,-23 14 245 0 0,0 0-1 0 0,0 0 0 0 0,0 0 0 0 0,0 1 0 0 0,1 0 0 0 0,-1 0 0 0 0,1 0 0 0 0,-1 0 1 0 0,0 1-1 0 0,1 0 0 0 0,-1 0 0 0 0,1 1 0 0 0,-1-1 0 0 0,4 2-244 0 0,-6-1 126 0 0,1 0 1 0 0,0 1-1 0 0,-1-1 0 0 0,1 1 0 0 0,-1 0 0 0 0,0 0 0 0 0,0 0 1 0 0,1 0-1 0 0,-1 1 0 0 0,-1-1 0 0 0,1 1 0 0 0,0 0 1 0 0,-1 0-1 0 0,1 0 0 0 0,-1 0 0 0 0,0 0 0 0 0,0 1 0 0 0,0-1 1 0 0,0 1-1 0 0,-1 0-126 0 0,21 55 659 0 0,-2 1 1 0 0,-4 1 0 0 0,-2 1 0 0 0,3 33-660 0 0,17 78 1123 0 0,-17-99-449 0 0,-17-74-672 0 0,0 1 0 0 0,0-1 0 0 0,0 0 0 0 0,0 1-1 0 0,0-1 1 0 0,0 0 0 0 0,0 1 0 0 0,0-1 0 0 0,0 0-1 0 0,1 1 1 0 0,-1-1 0 0 0,0 0 0 0 0,0 1-1 0 0,0-1 1 0 0,0 0 0 0 0,1 0 0 0 0,-1 1 0 0 0,0-1-1 0 0,0 0 1 0 0,1 0 0 0 0,-1 1 0 0 0,0-1-1 0 0,0 0 1 0 0,1 0 0 0 0,-1 0 0 0 0,0 0 0 0 0,1 1-1 0 0,-1-1 1 0 0,0 0 0 0 0,1 0 0 0 0,-1 0 0 0 0,0 0-1 0 0,1 0 1 0 0,-1 0 0 0 0,0 0 0 0 0,1 0-1 0 0,-1 0 1 0 0,0 0 0 0 0,1 0 0 0 0,-1 0 0 0 0,0 0-1 0 0,1 0 1 0 0,-1 0 0 0 0,0 0 0 0 0,0-1 0 0 0,1 1-1 0 0,-1 0 1 0 0,0 0 0 0 0,1 0 0 0 0,-1 0-1 0 0,0-1 1 0 0,0 1 0 0 0,1 0 0 0 0,-1 0 0 0 0,0 0-1 0 0,0-1 1 0 0,1 1 0 0 0,-1 0 0 0 0,0 0-1 0 0,0-1 1 0 0,0 1 0 0 0,1-1-2 0 0,10-20 10 0 0,-3-8 7 0 0,-2-1 1 0 0,0 0-1 0 0,-2 0 1 0 0,-1-13-18 0 0,1-128 246 0 0,-4 145-120 0 0,0 25 50 0 0,0 1-93 0 0,3 0-89 0 0,1 1 0 0 0,0-1 0 0 0,0 1 0 0 0,0 0 0 0 0,0 0 1 0 0,-1 0-1 0 0,1 0 0 0 0,0 1 0 0 0,-1 0 0 0 0,1-1 0 0 0,-1 1 0 0 0,1 1 6 0 0,25 10-22 0 0,-19-10 22 0 0,0-1 0 0 0,0 0 1 0 0,0-1-1 0 0,0 0 0 0 0,1 0 0 0 0,-1-1 0 0 0,0 0 1 0 0,0-1-1 0 0,1 0 0 0 0,-1-1 0 0 0,0 0 1 0 0,0 0-1 0 0,-1-1 0 0 0,1-1 0 0 0,0 1 1 0 0,-1-1-1 0 0,0-1 0 0 0,0 0 0 0 0,0 0 0 0 0,-1-1 1 0 0,0 0-1 0 0,0-1 0 0 0,5-4 0 0 0,-4 0 17 0 0,-1 1 1 0 0,0-1-1 0 0,-1 0 0 0 0,0-1 0 0 0,0 1 1 0 0,-2-1-1 0 0,1-1 0 0 0,-2 1 1 0 0,1-1-1 0 0,-2 0 0 0 0,0 0 0 0 0,0 0 1 0 0,-1 0-1 0 0,-1 0 0 0 0,0-1 0 0 0,-1 1 1 0 0,-1-7-18 0 0,1 19 21 0 0,0-1 1 0 0,0 0-1 0 0,0 1 1 0 0,-1-1-1 0 0,1 0 1 0 0,-1 1-1 0 0,1-1 1 0 0,-1 0-1 0 0,0 1 1 0 0,0-1-1 0 0,0 1 1 0 0,0-1-1 0 0,0 1 1 0 0,0 0-1 0 0,0-1 1 0 0,0 1-1 0 0,0 0 1 0 0,0 0-1 0 0,-1 0 1 0 0,1 0-1 0 0,-1 0 1 0 0,1 0-1 0 0,-1 0 1 0 0,1 0-1 0 0,-1 0 1 0 0,1 1-1 0 0,-1-1 0 0 0,0 1 1 0 0,1-1-1 0 0,-1 1 1 0 0,0 0-1 0 0,1 0 1 0 0,-2-1-22 0 0,-3 1 62 0 0,1-1 0 0 0,-1 1 1 0 0,0 0-1 0 0,1 0 0 0 0,-1 1 0 0 0,0-1 0 0 0,1 1 1 0 0,-1 0-1 0 0,1 1 0 0 0,-4 1-62 0 0,2 0 25 0 0,1 1 1 0 0,0 0-1 0 0,0 0 1 0 0,0 0-1 0 0,1 1 1 0 0,-1 0-1 0 0,1 0 0 0 0,0 0 1 0 0,1 0-1 0 0,-1 1 1 0 0,1 0-1 0 0,0 0 1 0 0,1 0-1 0 0,-1 1 1 0 0,1-1-1 0 0,0 1-25 0 0,-7 16 43 0 0,1 1 0 0 0,1 0 0 0 0,1 1 0 0 0,2 0-43 0 0,-2 18 66 0 0,1 1 0 0 0,3 0 0 0 0,2-1 0 0 0,2 3-66 0 0,-1-34 0 0 0,0 0 9 0 0,0 0 0 0 0,2 1 0 0 0,-1-1 0 0 0,2 0 0 0 0,0 0-1 0 0,0 0 1 0 0,1-1 0 0 0,0 1 0 0 0,1-1 0 0 0,3 5-9 0 0,-6-11-95 0 0,1-1-1 0 0,0 1 1 0 0,0-1-1 0 0,0 1 1 0 0,1-1 0 0 0,0 0-1 0 0,-1 0 1 0 0,1-1-1 0 0,1 1 1 0 0,-1-1-1 0 0,0 0 1 0 0,1 0 0 0 0,0 0-1 0 0,0-1 1 0 0,-1 1-1 0 0,2-1 1 0 0,-1 0-1 0 0,0-1 1 0 0,0 1 0 0 0,0-1-1 0 0,1 0 1 0 0,-1-1-1 0 0,1 1 1 0 0,1-1 95 0 0,-6 0-166 0 0,1 0 0 0 0,0 0 1 0 0,0 0-1 0 0,-1 0 0 0 0,1 0 0 0 0,0-1 0 0 0,0 1 1 0 0,-1-1-1 0 0,1 1 0 0 0,0-1 0 0 0,-1 0 0 0 0,1 1 1 0 0,0-1-1 0 0,-1 0 0 0 0,1 0 0 0 0,-1 0 0 0 0,0 0 1 0 0,1 0-1 0 0,-1-1 0 0 0,0 1 0 0 0,0 0 0 0 0,0-1 1 0 0,1 1 165 0 0,0-5-788 0 0,1 1 1 0 0,-1-1-1 0 0,1 1 1 0 0,-2-1-1 0 0,1 0 1 0 0,0-3 786 0 0,-1 5-432 0 0,16-80-10620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30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19305 0 0,'0'0'1168'0'0,"0"0"-479"0"0,0 0-241 0 0,42 237-288 0 0,0-140-144 0 0,0 16-624 0 0,-7 18-3186 0 0,-8 17-10469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30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18440 0 0,'0'0'1655'0'0,"0"0"-692"0"0,4 33-254 0 0,1 10-520 0 0,16 168 673 0 0,-8-14 40 0 0,-7-169-813 0 0,-6-27-90 0 0,1-1 1 0 0,-1 1-1 0 0,0-1 1 0 0,0 0-1 0 0,0 1 0 0 0,1-1 1 0 0,-1 1-1 0 0,0-1 0 0 0,0 0 1 0 0,1 1-1 0 0,-1-1 1 0 0,0 0-1 0 0,1 1 0 0 0,-1-1 1 0 0,0 0-1 0 0,1 1 1 0 0,-1-1-1 0 0,1 0 0 0 0,-1 0 1 0 0,1 0-1 0 0,-1 1 1 0 0,0-1-1 0 0,1 0 0 0 0,-1 0 1 0 0,1 0-1 0 0,-1 0 0 0 0,1 0 1 0 0,-1 0-1 0 0,1 0 1 0 0,-1 0-1 0 0,1 0 0 0 0,-1 0 1 0 0,1 0-1 0 0,-1 0 1 0 0,0 0-1 0 0,1 0 0 0 0,-1 0 1 0 0,1-1-1 0 0,-1 1 1 0 0,1 0-1 0 0,-1 0 0 0 0,0-1 1 0 0,1 1-1 0 0,-1 0 1 0 0,1 0-1 0 0,-1-1 0 0 0,0 1 1 0 0,1 0-1 0 0,-1-1 0 0 0,0 1 1 0 0,0 0-1 0 0,1-1 1 0 0,-1 1-1 0 0,0-1 0 0 0,0 1 1 0 0,1-1-1 0 0,-1 1 1 0 0,0-1 0 0 0,6-8 2 0 0,-1-1 0 0 0,0 1 0 0 0,0-1 0 0 0,-1 0 0 0 0,0-1 0 0 0,-1 1-2 0 0,8-21 57 0 0,2-1-39 0 0,75-179 28 0 0,-62 156-17 0 0,2 1 1 0 0,28-38-30 0 0,-52 86 23 0 0,19-23 131 0 0,-22 28-128 0 0,0 0 0 0 0,1 0 1 0 0,-1-1-1 0 0,0 1 0 0 0,1 1 1 0 0,-1-1-1 0 0,1 0 0 0 0,-1 0 1 0 0,1 1-1 0 0,0-1 0 0 0,-1 0 1 0 0,1 1-1 0 0,0 0 1 0 0,-1-1-1 0 0,1 1 0 0 0,0 0 1 0 0,-1 0-1 0 0,1 0 0 0 0,1 0-26 0 0,-2 1 19 0 0,1-1-1 0 0,-1 1 1 0 0,1 0-1 0 0,-1 0 0 0 0,1-1 1 0 0,-1 1-1 0 0,0 0 1 0 0,0 1-1 0 0,1-1 0 0 0,-1 0 1 0 0,0 0-1 0 0,0 0 1 0 0,0 1-1 0 0,0-1 0 0 0,0 0 1 0 0,-1 1-1 0 0,1-1 1 0 0,0 1-1 0 0,-1-1 1 0 0,1 1-1 0 0,-1 0 0 0 0,1-1 1 0 0,-1 1-1 0 0,0-1 1 0 0,1 1-1 0 0,-1 0 0 0 0,0-1 1 0 0,0 1-1 0 0,0 0-18 0 0,2 9 88 0 0,12 71 476 0 0,-1 10-564 0 0,-5-26 66 0 0,3-1 0 0 0,8 20-66 0 0,-19-83-58 0 0,1 0 0 0 0,-1 0 0 0 0,1 1 0 0 0,0-1 0 0 0,0 0 0 0 0,0 0 0 0 0,0 0 1 0 0,0 0-1 0 0,1-1 0 0 0,-1 1 0 0 0,0 0 0 0 0,1 0 0 0 0,-1-1 0 0 0,1 1 0 0 0,0-1 0 0 0,0 1 0 0 0,0-1 0 0 0,-1 0 0 0 0,1 0 0 0 0,0 0 0 0 0,0 0 0 0 0,1 0 0 0 0,-1 0 58 0 0,0 0-267 0 0,0-1-1 0 0,0 0 1 0 0,0 0 0 0 0,0 0-1 0 0,1 0 1 0 0,-1 0 0 0 0,0-1-1 0 0,0 1 1 0 0,0-1 0 0 0,0 1-1 0 0,0-1 1 0 0,0 0-1 0 0,0 0 1 0 0,0 0 0 0 0,0 0-1 0 0,-1 0 1 0 0,1 0 0 0 0,0 0-1 0 0,0 0 1 0 0,-1-1 0 0 0,1 1-1 0 0,-1-1 1 0 0,1 1 0 0 0,-1-1-1 0 0,1-1 268 0 0,25-43-7107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12 17704 0 0,'0'0'2273'0'0,"0"0"-211"0"0,0 0-677 0 0,0 0-435 0 0,-31 39-112 0 0,-33 42-345 0 0,1 4-493 0 0,58-77 28 0 0,-1 0 0 0 0,1 1-1 0 0,0 0 1 0 0,1 0 0 0 0,0 0 0 0 0,0 0-1 0 0,1 1 1 0 0,0-1 0 0 0,1 1 0 0 0,0 0 0 0 0,1-1-1 0 0,0 1 1 0 0,0 0 0 0 0,1 6-28 0 0,-1 8 57 0 0,1 71-4 0 0,0-94-56 0 0,0 0 0 0 0,0 0 0 0 0,0 0 0 0 0,0 0 0 0 0,1 1 0 0 0,-1-1 0 0 0,1 0 0 0 0,-1 0 0 0 0,1 0 0 0 0,-1 0-1 0 0,1 0 1 0 0,-1 0 0 0 0,1 0 0 0 0,0 0 0 0 0,-1-1 0 0 0,1 1 0 0 0,0 0 0 0 0,0 0 0 0 0,0 0 0 0 0,0-1 0 0 0,0 1 0 0 0,0 0 0 0 0,0-1 0 0 0,0 1 0 0 0,0-1 0 0 0,0 0 0 0 0,0 1 0 0 0,0-1 0 0 0,0 0 0 0 0,0 1-1 0 0,0-1 1 0 0,1 0 3 0 0,0 0-15 0 0,1 0 0 0 0,0 1-1 0 0,-1-2 1 0 0,1 1 0 0 0,-1 0-1 0 0,1 0 1 0 0,-1-1-1 0 0,0 0 1 0 0,1 1 0 0 0,-1-1-1 0 0,1 0 1 0 0,-1 0 0 0 0,0 0-1 0 0,0 0 1 0 0,2-2 15 0 0,2-2-27 0 0,0-1-1 0 0,0 0 1 0 0,-1 0-1 0 0,0 0 1 0 0,0-1 0 0 0,-1 0-1 0 0,1 0 1 0 0,-1 0 0 0 0,-1 0-1 0 0,2-4 28 0 0,30-84-103 0 0,-30 81 90 0 0,9-27 30 0 0,-2 0 0 0 0,-2 0 0 0 0,-2-1 0 0 0,-1-1 0 0 0,-2 1 0 0 0,-2-19-17 0 0,-18 353 608 0 0,14-273-686 0 0,1-8 61 0 0,0 1 1 0 0,0-1 0 0 0,1 1-1 0 0,0 0 1 0 0,1-1 0 0 0,3 9 16 0 0,-4-17-125 0 0,0-1-1 0 0,0 1 1 0 0,1 0 0 0 0,-1-1-1 0 0,1 1 1 0 0,-1-1 0 0 0,1 1 0 0 0,0-1-1 0 0,0 0 1 0 0,0 1 0 0 0,0-1-1 0 0,1 0 1 0 0,-1-1 0 0 0,0 1-1 0 0,1 0 1 0 0,0-1 0 0 0,-1 1 0 0 0,1-1-1 0 0,0 0 1 0 0,0 0 0 0 0,-1 0-1 0 0,1 0 1 0 0,0 0 0 0 0,0-1 0 0 0,0 1-1 0 0,0-1 1 0 0,0 0 0 0 0,0 0 125 0 0,44 0-5069 0 0,0-9-3458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31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0 16472 0 0,'0'0'2531'0'0,"0"0"-210"0"0,0 0-688 0 0,0 0-392 0 0,-21 12-318 0 0,4-3-776 0 0,0 1 1 0 0,1 1-1 0 0,0 1 0 0 0,1 0-147 0 0,12-8 28 0 0,0-1 0 0 0,1 1 0 0 0,0 0 0 0 0,-1-1 0 0 0,1 1 0 0 0,1 0 0 0 0,-1 1 0 0 0,0-1 0 0 0,1 0 0 0 0,0 0-1 0 0,0 1 1 0 0,0-1 0 0 0,1 0 0 0 0,0 1 0 0 0,-1-1 0 0 0,2 0 0 0 0,-1 1 0 0 0,0-1 0 0 0,1 1 0 0 0,0 1-28 0 0,0 15 146 0 0,0-11-109 0 0,0 0 0 0 0,0 1 0 0 0,1-1 0 0 0,1 0-1 0 0,-1 0 1 0 0,2 0 0 0 0,-1-1 0 0 0,1 1 0 0 0,1-1 0 0 0,0 0 0 0 0,0 0 0 0 0,1 0 0 0 0,0-1 0 0 0,0 0 0 0 0,7 6-37 0 0,14 14 4 0 0,1-2 0 0 0,1-1 0 0 0,21 13-4 0 0,-35-26 15 0 0,-15-12-14 0 0,2 1 0 0 0,0 0 1 0 0,0 0 0 0 0,-1 0 0 0 0,1 0 0 0 0,-1 1 0 0 0,1-1 0 0 0,-1 1-1 0 0,1-1 1 0 0,-1 1 0 0 0,0-1 0 0 0,0 1 0 0 0,0 0 0 0 0,0-1 0 0 0,0 1-1 0 0,0 0 1 0 0,0 0 0 0 0,-1 0 0 0 0,1 0 0 0 0,0 0 0 0 0,-1 1-2 0 0,-6 1 61 0 0,-54-1-116 0 0,-42-4 55 0 0,22-1-54 0 0,74 2 11 0 0,-2 1-12 0 0,0-1 0 0 0,0-1 0 0 0,0 1 0 0 0,0-1 0 0 0,0-1 1 0 0,0 1-1 0 0,-2-2 55 0 0,8 2-89 0 0,0 0 0 0 0,0 0 0 0 0,0 0 0 0 0,0 0 0 0 0,0-1 0 0 0,0 1 0 0 0,1-1 0 0 0,-1 1 0 0 0,1-1 0 0 0,-1 1 0 0 0,1-1 0 0 0,-1 0 0 0 0,1 0 0 0 0,0 0 0 0 0,0 1 0 0 0,0-1 0 0 0,0 0 0 0 0,0-1 1 0 0,1 1-1 0 0,-1 0 0 0 0,0 0 0 0 0,1 0 0 0 0,0 0 0 0 0,-1 0 0 0 0,1-1 0 0 0,0 1 0 0 0,0 0 0 0 0,0 0 0 0 0,1-1 89 0 0,0-41-3692 0 0,9-12-2605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31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0 19449 0 0,'0'0'2388'0'0,"0"0"-665"0"0,-1 33-754 0 0,-13 365 967 0 0,13 23-1326 0 0,1-333-1329 0 0,-1-118 532 0 0,-2-1 1 0 0,-1 0-1 0 0,-1 1 0 0 0,-2-1 0 0 0,-1 2 0 0 0,-1-1 1 0 0,-10-18 186 0 0,0 4 217 0 0,-2 1 1 0 0,-1 2-1 0 0,-3 0 1 0 0,-22-27-218 0 0,49 63 1734 0 0,8 4-1457 0 0,14 3-432 0 0,-7 1 65 0 0,1 1-1 0 0,0 1 0 0 0,-1 1 0 0 0,0 0 0 0 0,15 9 91 0 0,83 49-3985 0 0,-64-35-908 0 0,17 9-7963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28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7395 0 0,'78'0'4010'0'0,"39"-1"-436"0"0,-69 3-2030 0 0,0 1 0 0 0,32 8-1544 0 0,7 2 565 0 0,30-1-565 0 0,190-1 352 0 0,-249-10-322 0 0,92 7-3 0 0,66 14-27 0 0,-174-18-412 0 0,0-1 1 0 0,0-2-1 0 0,0-2 1 0 0,4-2 411 0 0,-44 2-185 0 0,1 0 1 0 0,0 1 0 0 0,-1-1 0 0 0,1 0 0 0 0,-1 0-1 0 0,0-1 1 0 0,1 1 0 0 0,-1 0 0 0 0,0-1-1 0 0,0 0 1 0 0,0 1 0 0 0,0-1 0 0 0,2-1 184 0 0,5-5-1906 0 0,3-3-2352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32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23963 0 0,'0'0'1072'0'0,"0"0"1298"0"0,0 0-1746 0 0,0 0-416 0 0,0 0-208 0 0,-39 0-256 0 0,55 0-865 0 0,-1 0-1696 0 0,4 0-4674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33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8036 0 0,'0'0'1913'0'0,"0"0"293"0"0,0-7 107 0 0,0-2-1520 0 0,1-1 404 0 0,-2 4 3584 0 0,5 39-4045 0 0,69 572 3063 0 0,-57-524-3569 0 0,13 37-230 0 0,-27-113-277 0 0,0-7-442 0 0,-2-12-564 0 0,0 11 1249 0 0,-1-14-862 0 0,0-1 0 0 0,-2 1 1 0 0,0 0-1 0 0,0-1 0 0 0,-2 1 1 0 0,-5-13 895 0 0,-10-21-7389 0 0,-18-30 7389 0 0,-4-8-8399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33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1 186 13622 0 0,'0'0'2241'0'0,"0"0"-1056"0"0,0 0-65 0 0,0 0 449 0 0,0 0 64 0 0,222-82-593 0 0,-142 47-431 0 0,0 8-321 0 0,-3 6-224 0 0,-12 7-32 0 0,-8 7-256 0 0,-15 7-817 0 0,-7 0-1248 0 0,-13 24-1857 0 0,-6 14-6131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33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3 589 16520 0 0,'0'0'2097'0'0,"0"0"-969"0"0,0-38-277 0 0,-2-130-72 0 0,2 120-298 0 0,3 0-1 0 0,2 1 1 0 0,10-42-481 0 0,-1 14 575 0 0,-13 64-428 0 0,6-30 275 0 0,-6 40-375 0 0,-1 0-1 0 0,0 0 1 0 0,0-1 0 0 0,1 1-1 0 0,-1 0 1 0 0,1 0-1 0 0,-1 0 1 0 0,1 0-1 0 0,-1 0 1 0 0,1 0-1 0 0,0 0 1 0 0,-1 0 0 0 0,1 0-1 0 0,0 0 1 0 0,0 0-1 0 0,0 1 1 0 0,0-1-1 0 0,0 0 1 0 0,0 1-1 0 0,0-1 1 0 0,0 0 0 0 0,0 1-1 0 0,0-1 1 0 0,0 1-1 0 0,0 0 1 0 0,0-1-1 0 0,0 1 1 0 0,1 0-47 0 0,-1 0 26 0 0,1 0 0 0 0,-1 1 0 0 0,1-1 0 0 0,0 1-1 0 0,-1-1 1 0 0,0 1 0 0 0,1 0 0 0 0,-1 0 0 0 0,1-1 0 0 0,-1 1 0 0 0,0 0 0 0 0,0 0 0 0 0,1 1 0 0 0,-1-1 0 0 0,0 0 0 0 0,0 0-1 0 0,0 0 1 0 0,0 1 0 0 0,0-1 0 0 0,-1 0 0 0 0,1 1 0 0 0,0 0-26 0 0,17 40 228 0 0,-15-32-146 0 0,26 65 236 0 0,120 293 330 0 0,-142-355-709 0 0,-4-8-76 0 0,-1 0-1 0 0,0 0 1 0 0,1 0 0 0 0,-2 1 0 0 0,1-1-1 0 0,0 1 1 0 0,-1-1 0 0 0,0 1-1 0 0,-1-1 138 0 0,-13-5-5277 0 0,-25-13-2302 0 0,-14-17-5379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34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0 284 18008 0 0,'0'0'2433'0'0,"0"0"-482"0"0,35-24-335 0 0,6-5-1181 0 0,11-8 418 0 0,1 3-1 0 0,57-28-852 0 0,-93 54 130 0 0,26-15 212 0 0,1 3 0 0 0,20-6-342 0 0,-50 22 24 0 0,-1-1-1 0 0,1 2 0 0 0,0 0 1 0 0,0 1-1 0 0,1 0 1 0 0,-1 1-1 0 0,0 0 1 0 0,1 2-1 0 0,-1-1 0 0 0,8 3-23 0 0,-19-3 2 0 0,0 1-1 0 0,0 0 1 0 0,-1 0-1 0 0,1 0 0 0 0,0 1 1 0 0,-1-1-1 0 0,1 0 1 0 0,-1 1-1 0 0,0 0 0 0 0,0-1 1 0 0,1 1-1 0 0,-1 0 1 0 0,0 0-1 0 0,0 0 0 0 0,-1 1 1 0 0,1-1-1 0 0,0 0 1 0 0,-1 1-1 0 0,1-1 0 0 0,-1 1 1 0 0,0 0-1 0 0,1 0-1 0 0,2 10 3 0 0,0-1 0 0 0,0 1 0 0 0,-2 0 0 0 0,2 6-3 0 0,-1-2 0 0 0,10 75 1 0 0,-3 0-1 0 0,-4 21 0 0 0,0-4-148 0 0,8 29 148 0 0,-10-107-244 0 0,-4-29-6216 0 0,-3-40 351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0:34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17976 0 0,'0'0'2388'0'0,"0"0"-563"0"0,0 0-635 0 0,0 0-241 0 0,38-11-156 0 0,124-33-308 0 0,-149 41-439 0 0,0 0-1 0 0,1 1 1 0 0,-1 0-1 0 0,1 1 1 0 0,-1 0-1 0 0,12 2-45 0 0,-4-1 56 0 0,-18 0-52 0 0,-1 0 1 0 0,0 0-1 0 0,1 0 1 0 0,-1 0-1 0 0,1 0 1 0 0,-1 1-1 0 0,0-1 1 0 0,1 1-1 0 0,-1-1 1 0 0,0 1-1 0 0,1 0 1 0 0,-1 0 0 0 0,0 0-1 0 0,0 0 1 0 0,0 0-1 0 0,2 2-4 0 0,-2-1 3 0 0,-1 0 0 0 0,0 0 0 0 0,0 1 0 0 0,0-1 0 0 0,0 0 0 0 0,0 1 0 0 0,0-1 0 0 0,0 1 0 0 0,-1-1 0 0 0,0 1 0 0 0,1-1 0 0 0,-1 1 0 0 0,0-1 0 0 0,0 1 0 0 0,0 0-3 0 0,0 7 19 0 0,0 0-1 0 0,-1 1 1 0 0,0-1 0 0 0,-1 0-1 0 0,0 0 1 0 0,-1 0 0 0 0,0 0-1 0 0,0 0 1 0 0,-1-1 0 0 0,0 1 0 0 0,-5 7-19 0 0,-8 10 22 0 0,-1 0 0 0 0,-2-2 0 0 0,-3 3-22 0 0,-32 44 85 0 0,52-67-83 0 0,0-1 0 0 0,0 1 0 0 0,0 0 0 0 0,1 0 0 0 0,0 0 0 0 0,0 0-1 0 0,0 0 1 0 0,0 1 0 0 0,1-1 0 0 0,0 0 0 0 0,0 1 0 0 0,1-1-1 0 0,-1 5-1 0 0,2-10-4 0 0,0 1 0 0 0,-1 0 0 0 0,1-1 0 0 0,0 1 0 0 0,0-1 0 0 0,0 1 0 0 0,0-1-1 0 0,-1 1 1 0 0,1-1 0 0 0,0 1 0 0 0,0-1 0 0 0,0 0 0 0 0,0 1 0 0 0,0-1 0 0 0,0 0-1 0 0,0 0 1 0 0,0 0 0 0 0,0 0 0 0 0,0 0 0 0 0,0 0 0 0 0,0 0 0 0 0,0 0 0 0 0,0 0-1 0 0,0-1 1 0 0,0 1 0 0 0,0 0 4 0 0,6-1-10 0 0,400 1 151 0 0,-397 0-145 0 0,-1 0-2 0 0,-1 0 1 0 0,1 0-1 0 0,-1 1 0 0 0,1 0 0 0 0,-1 1 0 0 0,1 0 6 0 0,-7-2 4 0 0,0 1-1 0 0,0 0 0 0 0,0 0 0 0 0,0 0 1 0 0,0 0-1 0 0,-1 0 0 0 0,1 0 1 0 0,0 0-1 0 0,0 1 0 0 0,-1-1 0 0 0,1 1 1 0 0,-1-1-1 0 0,1 1 0 0 0,-1 0 0 0 0,0-1 1 0 0,1 1-1 0 0,-1 0 0 0 0,0 0 0 0 0,0 0 1 0 0,-1 0-1 0 0,1 0 0 0 0,0 0 1 0 0,-1 0-1 0 0,1 0 0 0 0,-1 1-3 0 0,2 3 36 0 0,-1 0 0 0 0,0 0 0 0 0,-1 1-1 0 0,0-1 1 0 0,0 0 0 0 0,0 0 0 0 0,-1 0 0 0 0,0 0 0 0 0,0 0-1 0 0,0 0 1 0 0,-1 0 0 0 0,0 0 0 0 0,0 0 0 0 0,0 0-1 0 0,-1-1 1 0 0,0 1 0 0 0,-2 3-36 0 0,-7 6 111 0 0,0-1 1 0 0,0 0-1 0 0,-1-1 0 0 0,-1 0 0 0 0,-5 2-111 0 0,15-11 12 0 0,-132 106 312 0 0,-10-2-324 0 0,-28 21-3771 0 0,107-74-1570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58:34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732 387 14054 0 0,'-51'21'422'0'0,"7"-4"-207"0"0,-5 2 228 0 0,0 1 1 0 0,1 3-1 0 0,1 2 1 0 0,2 2-1 0 0,0 1 1 0 0,-13 15-444 0 0,33-22 325 0 0,1 1-1 0 0,2 1 1 0 0,0 1-1 0 0,1 1 1 0 0,2 1-1 0 0,0 0 1 0 0,2 2 0 0 0,1 0-1 0 0,-6 17-324 0 0,5-6 267 0 0,3 0-1 0 0,1 1 0 0 0,2 1 1 0 0,2 0-1 0 0,1 0 1 0 0,2 1-1 0 0,2 6-266 0 0,-1 33 380 0 0,4 0-1 0 0,3-1 0 0 0,6 21-379 0 0,-1-46 114 0 0,2 0 0 0 0,3-1 0 0 0,2 0 0 0 0,2-1 0 0 0,6 8-114 0 0,2-4 51 0 0,1-2 1 0 0,4-1 0 0 0,1-1 0 0 0,3-2 0 0 0,2-1 0 0 0,2-2-1 0 0,2-1 1 0 0,41 36-52 0 0,-45-50 28 0 0,3-1 0 0 0,0-2 0 0 0,2-2 0 0 0,1-2 0 0 0,2-1 0 0 0,0-3 0 0 0,1-1 1 0 0,1-2-1 0 0,1-2 0 0 0,0-3 0 0 0,17 3-28 0 0,9-3-12 0 0,1-4 0 0 0,1-3 0 0 0,-1-3 1 0 0,1-3-1 0 0,38-6 12 0 0,-63 1-20 0 0,0-2 0 0 0,0-3 0 0 0,-1-1 1 0 0,0-3-1 0 0,-1-2 0 0 0,-1-1 0 0 0,0-3 0 0 0,-1-2 0 0 0,-1-1 0 0 0,7-8 20 0 0,-18 9-76 0 0,-1-2-1 0 0,-1-1 1 0 0,0-1 0 0 0,-2-2-1 0 0,-1-1 1 0 0,-2-1-1 0 0,0-1 1 0 0,-2-1-1 0 0,-2-2 1 0 0,-1 0-1 0 0,-1-1 1 0 0,-2-1-1 0 0,-1-2 77 0 0,-2-1-179 0 0,-2 0-1 0 0,-1-1 0 0 0,-2 0 0 0 0,2-29 180 0 0,-1-12-463 0 0,-2-75 463 0 0,-9 53-504 0 0,-4 0-1 0 0,-5 0 1 0 0,-4 0-1 0 0,-4 2 1 0 0,-5 0-1 0 0,-4 1 1 0 0,-5 2-1 0 0,-3 1 1 0 0,-5 1-1 0 0,-30-50 505 0 0,41 92-183 0 0,-1 0 0 0 0,-3 2 0 0 0,-2 2 0 0 0,-2 0-1 0 0,-38-38 184 0 0,56 69 266 0 0,0 1 0 0 0,0 0 0 0 0,-2 2 0 0 0,0 0 0 0 0,0 1 0 0 0,-2 2 0 0 0,1 0 0 0 0,-2 1 0 0 0,1 1 0 0 0,-1 1 0 0 0,-1 1 0 0 0,0 1 0 0 0,0 1 0 0 0,0 1 0 0 0,-12 0-266 0 0,13 4 141 0 0,1 0 0 0 0,-1 1 0 0 0,1 2 0 0 0,-1 0 0 0 0,1 1 0 0 0,0 2 0 0 0,0 0 0 0 0,0 1 0 0 0,-12 6-141 0 0,1 2-22 0 0,0 2 1 0 0,1 1 0 0 0,1 1 0 0 0,1 2 0 0 0,-19 17 21 0 0,-14 14-1803 0 0,2 3-1 0 0,3 2 1 0 0,-35 46 1803 0 0,-37 57-7513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1:21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324 16 15239 0 0,'0'0'1622'0'0,"-12"18"16"0"0,9-13-1524 0 0,-7 9 141 0 0,1 0 1 0 0,1 1 0 0 0,0-1-1 0 0,1 2 1 0 0,1-1 0 0 0,0 1-1 0 0,1 0 1 0 0,1 0 0 0 0,-2 14-256 0 0,-13 147 1303 0 0,7 0 0 0 0,8 6-1303 0 0,4-181 2 0 0,0 1 0 0 0,0-1-1 0 0,0 0 1 0 0,0 1 0 0 0,1-1 0 0 0,-1 1 0 0 0,0-1-1 0 0,1 0 1 0 0,0 0 0 0 0,-1 1 0 0 0,1-1-1 0 0,0 0 1 0 0,0 0 0 0 0,1 0 0 0 0,-1 0-1 0 0,0 0 1 0 0,1 0-2 0 0,0 0-1 0 0,0-1 0 0 0,0 1 0 0 0,1-1-1 0 0,-1 0 1 0 0,0 0 0 0 0,1 0 0 0 0,-1 0 0 0 0,1 0-1 0 0,-1 0 1 0 0,1-1 0 0 0,0 1 0 0 0,-1-1 0 0 0,1 0-1 0 0,0 0 2 0 0,74 5 57 0 0,0-4-1 0 0,25-5-56 0 0,-66 3 21 0 0,147-14 13 0 0,22 1-79 0 0,-142 11 52 0 0,-18 1-13 0 0,0 2 0 0 0,0 2 0 0 0,5 2 6 0 0,-17 8-4 0 0,-23-7-16 0 0,-2-3 39 0 0,-7-6 60 0 0,-2-6-78 0 0,1 9 5 0 0,-4-15 12 0 0,0 1 1 0 0,-1 0-1 0 0,-1 0 1 0 0,0 1 0 0 0,-2-3-19 0 0,-16-40 37 0 0,6 5 29 0 0,3-1-1 0 0,2 0 0 0 0,2 0 1 0 0,3-2-1 0 0,2 1 0 0 0,2-15-65 0 0,3 19 34 0 0,1 16-24 0 0,-1 0 0 0 0,-4-12-10 0 0,5 43 11 0 0,-1-1 0 0 0,0 1 1 0 0,0 0-1 0 0,0 0 1 0 0,0 0-1 0 0,0 0 0 0 0,-1 0 1 0 0,1 1-1 0 0,-1-1 0 0 0,0 0 1 0 0,0 1-1 0 0,0-1 0 0 0,0 1 1 0 0,0 0-1 0 0,0-1 0 0 0,-1 1 1 0 0,1 0-1 0 0,-1 0 0 0 0,0 1 1 0 0,1-1-1 0 0,-1 0 0 0 0,0 1 1 0 0,0 0-1 0 0,0 0 1 0 0,0 0-1 0 0,0 0 0 0 0,0 0 1 0 0,0 0-12 0 0,-13-1 96 0 0,0 0 0 0 0,0 0 0 0 0,1 1 0 0 0,-1 1 0 0 0,-6 2-96 0 0,-5-2 21 0 0,-36 0 61 0 0,0 2-1 0 0,0 4 1 0 0,-34 7-82 0 0,38-1 6 0 0,-93 18-97 0 0,-1-6 0 0 0,-68-1 91 0 0,186-23-224 0 0,84-9 50 0 0,0 0-1375 0 0,-16 7-2272 0 0,-12 2-3067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1:21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0 761 15447 0 0,'0'0'1451'0'0,"0"0"171"0"0,0 0-568 0 0,1-5-358 0 0,-1 5-690 0 0,-1 0 0 0 0,1 0-1 0 0,0 0 1 0 0,0 0 0 0 0,0 0 0 0 0,0-1 0 0 0,0 1-1 0 0,0 0 1 0 0,0 0 0 0 0,0 0 0 0 0,0 0 0 0 0,0-1-1 0 0,0 1 1 0 0,0 0 0 0 0,0 0 0 0 0,0 0 0 0 0,0 0-1 0 0,0 0 1 0 0,0-1 0 0 0,1 1 0 0 0,-1 0 0 0 0,0 0 0 0 0,0 0-1 0 0,0 0 1 0 0,0 0 0 0 0,0 0 0 0 0,0-1 0 0 0,0 1-1 0 0,0 0 1 0 0,0 0 0 0 0,1 0 0 0 0,-1 0 0 0 0,0 0-1 0 0,0 0 1 0 0,0 0 0 0 0,0 0 0 0 0,0 0 0 0 0,0 0-1 0 0,1-1 1 0 0,-1 1 0 0 0,0 0 0 0 0,0 0 0 0 0,0 0-1 0 0,0 0 1 0 0,1 0 0 0 0,-1 0 0 0 0,0 0 0 0 0,0 0-1 0 0,0 0 1 0 0,0 0 0 0 0,0 0 0 0 0,1 0 0 0 0,-1 0 0 0 0,0 1-1 0 0,0-1 1 0 0,0 0 0 0 0,0 0 0 0 0,0 0-6 0 0,5 8 224 0 0,-1 0-1 0 0,-1 0 1 0 0,1 0 0 0 0,-1 0 0 0 0,-1 1 0 0 0,1 0 0 0 0,-1 4-224 0 0,6 14 402 0 0,-7-20-304 0 0,1 0 0 0 0,1-1 0 0 0,-1 1 0 0 0,1-1 0 0 0,1 0 0 0 0,-1 0 0 0 0,1 0 0 0 0,0 0 0 0 0,0-1 0 0 0,1 1-98 0 0,-3-4 35 0 0,0 0 0 0 0,1 0 0 0 0,-1 0 0 0 0,1-1 0 0 0,-1 1 0 0 0,1-1 0 0 0,0 0 0 0 0,-1 1 0 0 0,1-1 0 0 0,0-1 0 0 0,0 1 0 0 0,0 0 0 0 0,0-1 0 0 0,0 1-1 0 0,0-1 1 0 0,0 0 0 0 0,0 0 0 0 0,0 0 0 0 0,0 0 0 0 0,0-1 0 0 0,-1 1 0 0 0,1-1 0 0 0,0 0 0 0 0,0 0 0 0 0,1 0-35 0 0,6-4 51 0 0,0 0-1 0 0,-1 0 1 0 0,0-1 0 0 0,0 0-1 0 0,0-1 1 0 0,-1 0 0 0 0,0 0 0 0 0,0-1-1 0 0,-1 0 1 0 0,0 0 0 0 0,5-8-51 0 0,-2 3 37 0 0,175-213 341 0 0,52-59-69 0 0,-155 193-3658 0 0,5 5 0 0 0,4 2 3349 0 0,-26 30-7153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58:35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332 764 13702 0 0,'-33'51'440'0'0,"9"-12"-279"0"0,-17 22 471 0 0,3 2-1 0 0,3 1 1 0 0,3 2 0 0 0,2 1-1 0 0,-3 23-631 0 0,14-16 471 0 0,3 0-1 0 0,4 1 0 0 0,2 1 1 0 0,5-1-1 0 0,2 1 0 0 0,4 0 0 0 0,6 35-470 0 0,-3-68 136 0 0,2-2-1 0 0,1 1 0 0 0,2-1 0 0 0,3 0 1 0 0,1-1-1 0 0,1 0 0 0 0,3-1 0 0 0,1-1 0 0 0,1 0 1 0 0,3-2-1 0 0,14 18-135 0 0,-12-21 80 0 0,2-2-1 0 0,1-1 1 0 0,1-1 0 0 0,2-2 0 0 0,1-1 0 0 0,0-1 0 0 0,31 18-80 0 0,-22-20 39 0 0,1-2 1 0 0,0-2-1 0 0,1-1 1 0 0,2-3 0 0 0,-1-1-1 0 0,2-2 1 0 0,-1-2-1 0 0,1-2 1 0 0,1-2-1 0 0,-1-2 1 0 0,1-2-1 0 0,23-3-39 0 0,-17-2 13 0 0,0-1 1 0 0,0-3-1 0 0,-1-3 0 0 0,0-1 0 0 0,-1-3 0 0 0,0-2 0 0 0,-1-2 0 0 0,-1-2 0 0 0,-1-2 0 0 0,39-26-13 0 0,-28 10-27 0 0,-1-3 0 0 0,-3-2-1 0 0,-1-3 1 0 0,-3-2 0 0 0,-1-2-1 0 0,-3-2 1 0 0,-2-2 0 0 0,29-48 27 0 0,-39 49-103 0 0,-2-1 1 0 0,-3-2 0 0 0,-2-1 0 0 0,-3-1-1 0 0,-2-1 1 0 0,-2-1 0 0 0,-4-1-1 0 0,-2-1 1 0 0,5-53 102 0 0,-13 50-275 0 0,-2 0 1 0 0,-3 0-1 0 0,-3-1 0 0 0,-2 1 0 0 0,-4 0 0 0 0,-2 1 1 0 0,-7-18 274 0 0,2 33-79 0 0,-2 2 0 0 0,-3-1 1 0 0,-1 2-1 0 0,-22-34 79 0 0,1 11-76 0 0,-3 2 0 0 0,-36-41 76 0 0,42 61-124 0 0,-2 2-1 0 0,-1 1 1 0 0,-3 3 0 0 0,-1 2 0 0 0,-2 1 0 0 0,-1 3-1 0 0,-46-24 125 0 0,64 42-14 0 0,-1 1-1 0 0,-1 2 1 0 0,0 1-1 0 0,-1 2 1 0 0,0 1-1 0 0,-1 1 1 0 0,0 2-1 0 0,0 2 1 0 0,0 1-1 0 0,-1 2 1 0 0,1 1-1 0 0,-1 2 1 0 0,0 2-1 0 0,0 1 15 0 0,7 1 95 0 0,0 2-1 0 0,1 0 1 0 0,0 2-1 0 0,0 2 1 0 0,1 0 0 0 0,0 2-1 0 0,1 1 1 0 0,0 1-1 0 0,1 1 1 0 0,1 1-1 0 0,1 1 1 0 0,-14 13-95 0 0,-11 16 35 0 0,3 2 0 0 0,1 2 0 0 0,3 2 0 0 0,3 2 0 0 0,-3 7-35 0 0,-24 45-728 0 0,5 2 0 0 0,5 2-1 0 0,5 3 1 0 0,-8 36 728 0 0,-33 148-4538 0 0,84-276 4154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30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2 9941 0 0,'-1'0'177'0'0,"0"-1"0"0"0,1 1 0 0 0,-1 0 0 0 0,1 0 0 0 0,-1 0 1 0 0,1 0-1 0 0,-1 0 0 0 0,1 0 0 0 0,-1 0 0 0 0,0 0 1 0 0,1 0-1 0 0,-1 0 0 0 0,1 0 0 0 0,-1 0 0 0 0,1 0 1 0 0,-1 0-1 0 0,1 1 0 0 0,-1-1 0 0 0,1 0 0 0 0,-1 0 0 0 0,1 1 1 0 0,-1-1-1 0 0,1 0 0 0 0,-1 1 0 0 0,1-1 0 0 0,-1 0 1 0 0,1 1-1 0 0,0-1 0 0 0,-1 1-177 0 0,-2 6 259 0 0,0 1 0 0 0,0 0-1 0 0,1 0 1 0 0,0 0 0 0 0,0 0 0 0 0,1 1 0 0 0,0 1-259 0 0,-4 21 272 0 0,-13 74 484 0 0,5 1 1 0 0,4 9-757 0 0,-17 138 482 0 0,19-204-439 0 0,18-48-35 0 0,103 7 432 0 0,73 7-72 0 0,89 27 32 0 0,-60-8-146 0 0,-1-11 11 0 0,80-7-265 0 0,-53-3 50 0 0,235-3 32 0 0,-452-10-80 0 0,-1-2 1 0 0,1 0-1 0 0,-1-2 0 0 0,0 0 0 0 0,0-2 0 0 0,0-1 1 0 0,-1 0-1 0 0,0-2 0 0 0,-1-1 0 0 0,0-1 0 0 0,5-3-2 0 0,-27 13 29 0 0,1 1 0 0 0,0-1 0 0 0,-1 0-1 0 0,1 0 1 0 0,0 0 0 0 0,-1 0 0 0 0,1 1 0 0 0,-1-1-1 0 0,1 0 1 0 0,-1 0 0 0 0,0 0 0 0 0,1 0 0 0 0,-1 0-1 0 0,0 0 1 0 0,0 0 0 0 0,0-1 0 0 0,0 1-1 0 0,0 0 1 0 0,0 0 0 0 0,0 0-29 0 0,0 0 1 0 0,0-1 0 0 0,1 1 0 0 0,-1-1 0 0 0,0 1 0 0 0,0-1 0 0 0,1 1 0 0 0,-1-1 0 0 0,1 1 0 0 0,-1-1 0 0 0,1 1 0 0 0,0-1 0 0 0,-1 1 1 0 0,1 0-1 0 0,0 0 0 0 0,0-1 0 0 0,0 1-1 0 0,11-2-156 0 0,-11 3 154 0 0,0 0 0 0 0,0 0-1 0 0,0 0 1 0 0,0 0 0 0 0,-1 0 0 0 0,1 0 0 0 0,0 0-1 0 0,0 0 1 0 0,0 0 0 0 0,0-1 0 0 0,0 1-1 0 0,-1 0 1 0 0,1-1 0 0 0,0 1 0 0 0,0-1-1 0 0,0 1 1 0 0,-1-1 0 0 0,1 1 0 0 0,0-1 0 0 0,-1 0 1 0 0,3-3 22 0 0,0-1 0 0 0,0 1 0 0 0,0-1 0 0 0,-1 0 0 0 0,0 0 0 0 0,0 0 0 0 0,-1 0 0 0 0,1 0 0 0 0,-1-1 0 0 0,0-2-21 0 0,6-61 168 0 0,-5 37-100 0 0,4-85 851 0 0,-7-64-919 0 0,-1 57 1149 0 0,0 121-1137 0 0,-1 1-1 0 0,0 0 1 0 0,0 1 0 0 0,-1-1 0 0 0,1 0 0 0 0,0 1 0 0 0,0 0-1 0 0,-1 0 1 0 0,-1-1-12 0 0,-9-3 0 0 0,-33-14 8 0 0,-2 2-1 0 0,0 2 0 0 0,0 2 0 0 0,-1 3 0 0 0,-27-2-7 0 0,-45-1-1 0 0,-92 4 1 0 0,-362 8-96 0 0,343 10 121 0 0,1 0 17 0 0,134-11-42 0 0,36 0-144 0 0,0 2 0 0 0,-34 6 144 0 0,95-5-37 0 0,0-1 0 0 0,0 0 0 0 0,1 0 0 0 0,-1 0 0 0 0,0 0 1 0 0,0 1-1 0 0,1-1 0 0 0,-1 0 0 0 0,0 1 0 0 0,1-1 0 0 0,-1 1 1 0 0,0-1-1 0 0,1 0 0 0 0,-1 1 0 0 0,1-1 0 0 0,-1 1 0 0 0,1 0 1 0 0,-1-1-1 0 0,1 1 0 0 0,-1-1 0 0 0,1 1 0 0 0,-1 0 0 0 0,1 0 1 0 0,0-1-1 0 0,-1 1 0 0 0,1 0 0 0 0,0-1 0 0 0,0 1 0 0 0,-1 1 37 0 0,1 25-4319 0 0,1-14-1288 0 0,-1-6-7044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1:10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384 4 11493 0 0,'-6'-4'5483'0'0,"-20"5"-4091"0"0,21 1-1243 0 0,1-1-1 0 0,-1 1 0 0 0,0 0 0 0 0,0 0 1 0 0,1 0-1 0 0,-1 1 0 0 0,1 0 0 0 0,0 0 1 0 0,0 0-1 0 0,0 0 0 0 0,0 1 0 0 0,0-1 1 0 0,0 2-149 0 0,-49 58 956 0 0,38-43-603 0 0,5-7-225 0 0,-103 136 1012 0 0,93-119-941 0 0,1 1 0 0 0,1 0 0 0 0,2 1 1 0 0,-1 7-200 0 0,15-33 46 0 0,0 0 0 0 0,0 1 0 0 0,1-1 0 0 0,0 0 0 0 0,0 1 0 0 0,1-1 1 0 0,-1 1-1 0 0,1-1 0 0 0,1 1 0 0 0,0 4-46 0 0,0-10 2 0 0,-1 0 0 0 0,1 0 1 0 0,0 0-1 0 0,0 0 0 0 0,0 0 0 0 0,0 0 0 0 0,0 0 0 0 0,0 0 1 0 0,0-1-1 0 0,0 1 0 0 0,0 0 0 0 0,0-1 0 0 0,0 1 1 0 0,1-1-1 0 0,-1 1 0 0 0,0-1 0 0 0,0 0 0 0 0,1 1 0 0 0,-1-1 1 0 0,0 0-1 0 0,0 0 0 0 0,1 0 0 0 0,-1 0 0 0 0,0 0 0 0 0,2 0-2 0 0,2 0 10 0 0,28 4 46 0 0,0-2 0 0 0,17-2-56 0 0,49 3 40 0 0,-27 6 32 0 0,0 4 1 0 0,66 20-73 0 0,138 54 103 0 0,-242-75-100 0 0,-3-4 20 0 0,-11-6-65 0 0,-19-3 39 0 0,0-1 1 0 0,0 1-1 0 0,-1-1 0 0 0,1 0 0 0 0,-1 1 0 0 0,1-1 0 0 0,-1 1 1 0 0,1-1-1 0 0,-1 0 0 0 0,0 1 0 0 0,0-1 0 0 0,0 0 0 0 0,0 1 1 0 0,0-1-1 0 0,0 0 0 0 0,0 1 0 0 0,-1-2 3 0 0,1-2 24 0 0,-1-2-11 0 0,0 0-1 0 0,0-1 1 0 0,0 1-1 0 0,-1 0 1 0 0,0 0-1 0 0,0 0 1 0 0,-1 1-1 0 0,0-1 1 0 0,0 1-1 0 0,0-1 1 0 0,-1 1-1 0 0,0 0 1 0 0,-4-4-13 0 0,-10-12 28 0 0,-2 0 1 0 0,-20-17-29 0 0,10 10 31 0 0,-68-67 433 0 0,-101-75-464 0 0,194 167 35 0 0,0 1-1 0 0,1-1 0 0 0,0-1 0 0 0,0 1 1 0 0,0 0-1 0 0,0-1 0 0 0,0 0 1 0 0,1 0-1 0 0,0 0 0 0 0,0 0 0 0 0,1-1 1 0 0,-1 0-35 0 0,0-3-16 0 0,1 0-1 0 0,0-1 1 0 0,1 1 0 0 0,0-1 0 0 0,0 1 0 0 0,1-1 0 0 0,0-1 16 0 0,0 11-13 0 0,0-1 0 0 0,0 1 0 0 0,0-1 1 0 0,0 1-1 0 0,0-1 0 0 0,0 1 0 0 0,0-1 0 0 0,1 1 0 0 0,-1-1 1 0 0,0 1-1 0 0,0-1 0 0 0,0 1 0 0 0,1 0 0 0 0,-1-1 0 0 0,0 1 0 0 0,1-1 1 0 0,-1 1-1 0 0,0 0 0 0 0,1-1 0 0 0,-1 1 0 0 0,0 0 0 0 0,1-1 0 0 0,-1 1 1 0 0,1 0-1 0 0,-1 0 0 0 0,1-1 0 0 0,-1 1 0 0 0,0 0 0 0 0,1 0 0 0 0,-1 0 1 0 0,1 0-1 0 0,-1-1 0 0 0,1 1 0 0 0,-1 0 0 0 0,1 0 0 0 0,-1 0 0 0 0,1 0 1 0 0,-1 0-1 0 0,1 0 0 0 0,-1 0 0 0 0,1 1 0 0 0,-1-1 0 0 0,1 0 1 0 0,-1 0-1 0 0,1 0 13 0 0,1 1-149 0 0,-1-1 1 0 0,1 0-1 0 0,0 1 1 0 0,-1 0-1 0 0,1-1 1 0 0,-1 1-1 0 0,1 0 1 0 0,-1 0-1 0 0,1 0 1 0 0,-1 0-1 0 0,1 0 1 0 0,-1 0-1 0 0,0 0 1 0 0,1 1 148 0 0,12 20-4269 0 0,-2 5-5026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1:12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90 11749 0 0,'0'0'1065'0'0,"-1"-5"816"0"0,-4-13-19 0 0,4 13-301 0 0,0 10-1283 0 0,0 0 0 0 0,0 0 0 0 0,1-1 0 0 0,0 1 0 0 0,0 0 1 0 0,0 0-1 0 0,1 0 0 0 0,0 0-278 0 0,0 14 344 0 0,4 37 299 0 0,2-1 1 0 0,4 5-644 0 0,5 35 193 0 0,-15-81-134 0 0,1 5-10 0 0,1-1-1 0 0,1 0 1 0 0,0 1-1 0 0,3 4-48 0 0,-5-19 1 0 0,-1 0 0 0 0,1 1 0 0 0,0-1 0 0 0,0 0 0 0 0,1-1 0 0 0,-1 1 0 0 0,1 0 0 0 0,0-1 0 0 0,0 1 0 0 0,0-1 0 0 0,0 0 0 0 0,0 0 0 0 0,1 0 0 0 0,-1 0 0 0 0,1-1 1 0 0,0 1-1 0 0,0-1 0 0 0,0 0 0 0 0,4 1-1 0 0,11 2 61 0 0,0-1 1 0 0,1-1-1 0 0,0 0 1 0 0,0-2-1 0 0,0 0 1 0 0,0-2-1 0 0,6 0-61 0 0,24 0 111 0 0,17 2 20 0 0,67-2-7 0 0,-113 0-99 0 0,-1-2 1 0 0,0 0-1 0 0,1-1 0 0 0,-1-1 1 0 0,8-3-26 0 0,-23 6 10 0 0,-1 0 1 0 0,0-1-1 0 0,0 1 1 0 0,0-1-1 0 0,0 1 1 0 0,0-1-1 0 0,0 0 1 0 0,-1-1-1 0 0,1 1 1 0 0,-1-1-1 0 0,0 1 1 0 0,0-1-1 0 0,0 0 0 0 0,-1 0 1 0 0,1 0-1 0 0,-1-1 1 0 0,0 1-1 0 0,0-1 1 0 0,0 1-1 0 0,-1-1 1 0 0,0 1-1 0 0,1-4-10 0 0,2-13 53 0 0,-2 0 0 0 0,0 0 0 0 0,-1-1 0 0 0,-2-13-53 0 0,1 12 11 0 0,1-23 33 0 0,1 16-35 0 0,-2 1 1 0 0,-2 0-1 0 0,0 0 0 0 0,-3-8-9 0 0,4 30 25 0 0,-1 0 0 0 0,0 0-1 0 0,0 0 1 0 0,0 0-1 0 0,-1 0 1 0 0,0 1-1 0 0,0-1 1 0 0,-1 1-1 0 0,0 0 1 0 0,0 0-1 0 0,0 0 1 0 0,-1 0-1 0 0,0 1 1 0 0,0 0-1 0 0,0 0 1 0 0,0 0-1 0 0,-1 0 1 0 0,0 1-1 0 0,-2-1-24 0 0,1 3 50 0 0,0 0 0 0 0,0 0 0 0 0,0 0 0 0 0,0 1 0 0 0,0 1 0 0 0,0-1 1 0 0,0 1-1 0 0,0 0 0 0 0,0 0 0 0 0,-4 2-50 0 0,-15-1 11 0 0,-27 1 10 0 0,1 2-1 0 0,0 2 1 0 0,-7 4-21 0 0,9-3-19 0 0,-1-3 1 0 0,0-2-1 0 0,-18-3 19 0 0,19 1-291 0 0,50 0 232 0 0,-1 0-1 0 0,1 0 1 0 0,-1 0-1 0 0,1 1 1 0 0,-1-1 0 0 0,1 0-1 0 0,-1 0 1 0 0,1 0-1 0 0,0 1 1 0 0,-1-1 0 0 0,1 0-1 0 0,0 0 1 0 0,-1 1-1 0 0,1-1 1 0 0,0 0 0 0 0,-1 1-1 0 0,1-1 1 0 0,0 0 0 0 0,-1 1-1 0 0,1-1 1 0 0,0 1-1 0 0,0-1 1 0 0,0 0 0 0 0,-1 1-1 0 0,1-1 1 0 0,0 1-1 0 0,0-1 1 0 0,0 1 0 0 0,0-1-1 0 0,0 1 1 0 0,0-1-1 0 0,0 0 1 0 0,0 1 59 0 0,0 17-3927 0 0,0-14 1826 0 0,0 8-6337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1:12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11605 0 0,'0'0'2209'0'0,"0"0"-354"0"0,0-2 382 0 0,0 7-1924 0 0,2 41 750 0 0,3-1 1 0 0,5 27-1064 0 0,7 55 562 0 0,-13 58 45 0 0,0-13 350 0 0,-8-367-691 0 0,4 163-215 0 0,2 5 21 0 0,1-1 0 0 0,1 1 0 0 0,1 0 0 0 0,1 0 0 0 0,2 0 0 0 0,0 1 0 0 0,2 0 0 0 0,6-10-72 0 0,-14 32 16 0 0,0 0 1 0 0,0 0-1 0 0,0 0 0 0 0,0 0 0 0 0,0 0 0 0 0,1 1 0 0 0,0 0 0 0 0,0-1 0 0 0,0 1 1 0 0,0 0-1 0 0,0 0 0 0 0,1 1 0 0 0,0-2-16 0 0,-2 3-50 0 0,-1 1 0 0 0,1-1 0 0 0,0 0-1 0 0,0 1 1 0 0,-1-1 0 0 0,1 1 0 0 0,0 0 0 0 0,0 0 0 0 0,0-1 0 0 0,-1 1-1 0 0,1 0 1 0 0,0 1 0 0 0,0-1 0 0 0,0 0 0 0 0,0 0 0 0 0,-1 1 0 0 0,1-1 0 0 0,0 1-1 0 0,0-1 1 0 0,-1 1 0 0 0,1 0 0 0 0,0 0 0 0 0,-1 0 0 0 0,1 0 0 0 0,-1 0-1 0 0,1 0 1 0 0,-1 0 0 0 0,0 0 0 0 0,1 1 0 0 0,-1-1 0 0 0,0 1 50 0 0,18 18-3103 0 0,0 1-2993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1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102 157 15159 0 0,'0'0'1259'0'0,"0"0"91"0"0,0 0 133 0 0,-17 38-354 0 0,-52 119-563 0 0,66-149-501 0 0,0 0 0 0 0,1 1 0 0 0,0-1 1 0 0,0 1-1 0 0,1 0 0 0 0,0 0 0 0 0,0 7-65 0 0,1-11 33 0 0,0-1 0 0 0,1 1 0 0 0,0-1 0 0 0,0 1-1 0 0,0 0 1 0 0,0-1 0 0 0,1 0 0 0 0,-1 1 0 0 0,1-1-1 0 0,0 0 1 0 0,1 0-33 0 0,2 3 38 0 0,0-1 1 0 0,0 0-1 0 0,1 0 0 0 0,0 0 0 0 0,0-1 0 0 0,0 0 1 0 0,1 0-1 0 0,0 0 0 0 0,0-1 0 0 0,0 0 0 0 0,1 0-38 0 0,2 0 2 0 0,0 0 0 0 0,1 0 0 0 0,-1-1 0 0 0,1-1 0 0 0,-1 1 0 0 0,1-2 0 0 0,0 0-1 0 0,0 0 1 0 0,0-1 0 0 0,8 0-2 0 0,-15 0 2 0 0,-1 0 0 0 0,1-1 0 0 0,-1 1-1 0 0,1-1 1 0 0,-1 0 0 0 0,0 0 0 0 0,1 0 0 0 0,-1 0-1 0 0,0 0 1 0 0,0-1 0 0 0,0 1 0 0 0,0-1-1 0 0,0 0 1 0 0,0 0 0 0 0,0 0 0 0 0,2-3-2 0 0,-1 1 6 0 0,0 0 1 0 0,-1-1-1 0 0,1 0 1 0 0,-1 0-1 0 0,0 0 1 0 0,0 0-1 0 0,-1 0 1 0 0,1-1-1 0 0,1-5-6 0 0,-1 0 16 0 0,0 0-1 0 0,-1 0 0 0 0,0 0 1 0 0,0-1-1 0 0,-2 1 0 0 0,1-1 0 0 0,-1 0 1 0 0,-1 1-1 0 0,0-1 0 0 0,-2-7-15 0 0,1 13 10 0 0,-1 0 0 0 0,1 0 0 0 0,-1 0 0 0 0,0 0 0 0 0,0 1 0 0 0,-1-1-1 0 0,0 1 1 0 0,0 0 0 0 0,0 0 0 0 0,0 1 0 0 0,-1-1 0 0 0,0 1 0 0 0,0 0 0 0 0,-4-3-10 0 0,-16-10 49 0 0,0 2 1 0 0,-19-9-50 0 0,26 14 45 0 0,0-2-22 0 0,15 2-68 0 0,5 9 37 0 0,-1-1 0 0 0,1 0-1 0 0,0 1 1 0 0,-1 0 0 0 0,1-1-1 0 0,0 1 1 0 0,0 0 0 0 0,0 0-1 0 0,0 0 1 0 0,0 0-1 0 0,0 0 1 0 0,0 0 0 0 0,0 1-1 0 0,2-1 9 0 0,126-49 104 0 0,64-23-8 0 0,-154 61 72 0 0,0 1-1 0 0,1 2 0 0 0,37-3-167 0 0,-69 11 16 0 0,37-1 58 0 0,-44 2-71 0 0,-1-1 1 0 0,0 2 0 0 0,1-1 0 0 0,-1 0 0 0 0,0 0 0 0 0,1 0-1 0 0,-1 0 1 0 0,0 1 0 0 0,1-1 0 0 0,-1 1 0 0 0,0-1-1 0 0,0 1 1 0 0,1 0 0 0 0,-1-1 0 0 0,0 1 0 0 0,0 0-1 0 0,0 0 1 0 0,0-1 0 0 0,0 1 0 0 0,0 0 0 0 0,0 0-1 0 0,0 0 1 0 0,0 1 0 0 0,-1-1 0 0 0,1 0 0 0 0,0 0-1 0 0,-1 0 1 0 0,1 0 0 0 0,0 1-4 0 0,0 8 52 0 0,0 0 1 0 0,0 0-1 0 0,-1 1 0 0 0,0-1 1 0 0,-1 0-1 0 0,0 0 0 0 0,-1 0 1 0 0,0 0-1 0 0,0-1 0 0 0,-1 1 1 0 0,-1 0-1 0 0,1-1 0 0 0,-1 0 1 0 0,-3 4-53 0 0,-11 19 139 0 0,-2-1 1 0 0,-1-1-1 0 0,-10 11-139 0 0,-21 29 164 0 0,38-50-91 0 0,1 1-1 0 0,-5 13-72 0 0,15-27 30 0 0,0 1-1 0 0,0-1 1 0 0,0 1 0 0 0,1 0-1 0 0,1-1 1 0 0,-1 1-1 0 0,1 0 1 0 0,1 0-1 0 0,-1 2-29 0 0,2-9 0 0 0,-1 0 0 0 0,0 0 0 0 0,0 1 0 0 0,1-1 0 0 0,-1 0 0 0 0,1 0 0 0 0,-1 0 0 0 0,1 0 0 0 0,0 0 0 0 0,-1 0 0 0 0,1 0 1 0 0,0-1-1 0 0,0 1 0 0 0,-1 0 0 0 0,1 0 0 0 0,0 0 0 0 0,0-1 0 0 0,0 1 0 0 0,0 0 0 0 0,0-1 0 0 0,0 1 0 0 0,0-1 0 0 0,0 1 0 0 0,0-1 0 0 0,0 0 0 0 0,0 1 0 0 0,1-1 0 0 0,-1 0 0 0 0,0 0 0 0 0,0 0 0 0 0,0 0 0 0 0,1 0 0 0 0,48 1-55 0 0,-38-1 37 0 0,11-1-60 0 0,0-1 0 0 0,0-1 0 0 0,0-1 0 0 0,0-1 0 0 0,-1-1 1 0 0,1-1-1 0 0,-2-1 0 0 0,7-4 78 0 0,16-9-1447 0 0,0-2 1 0 0,-1-2 0 0 0,13-12 1446 0 0,-3-3-4237 0 0,-18 7-2038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1:14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0 152 15111 0 0,'0'0'824'0'0,"0"0"217"0"0,0 0-622 0 0,34-12 168 0 0,-10 3-417 0 0,53-19 585 0 0,0 4 0 0 0,9 1-755 0 0,11 5 506 0 0,7 3-506 0 0,33-6 113 0 0,-237 20 2745 0 0,97 1-2825 0 0,0 0 0 0 0,0 0 1 0 0,0 0-1 0 0,0 1 0 0 0,0-1 1 0 0,0 1-1 0 0,0 0 0 0 0,0 0 1 0 0,0 0-1 0 0,0 0 0 0 0,0 0 1 0 0,0 1-1 0 0,1-1 0 0 0,-1 1 1 0 0,0 0-1 0 0,1-1 0 0 0,0 1 1 0 0,-1 1-1 0 0,1-1 1 0 0,0 0-1 0 0,0 0 0 0 0,0 1 1 0 0,0-1-1 0 0,1 1 0 0 0,-1 0 1 0 0,0 1-34 0 0,-1 4 92 0 0,0 0-1 0 0,0 1 1 0 0,1-1 0 0 0,1 1 0 0 0,-1 0 0 0 0,1-1 0 0 0,1 1 0 0 0,-1 0 0 0 0,2 1-92 0 0,-1-5 17 0 0,1 1 1 0 0,0 0-1 0 0,1-1 1 0 0,-1 1 0 0 0,1-1-1 0 0,0 0 1 0 0,0 1-1 0 0,1-1 1 0 0,0 0 0 0 0,0 0-1 0 0,0-1 1 0 0,0 1-1 0 0,1-1 1 0 0,-1 1 0 0 0,1-1-1 0 0,0 0 1 0 0,1-1-1 0 0,0 1-17 0 0,16 14 7 0 0,1-2-1 0 0,1-1 0 0 0,7 3-6 0 0,-23-13 14 0 0,37 21 1 0 0,4 2 28 0 0,19 17-43 0 0,-54-36 8 0 0,-1 1-1 0 0,0 0 1 0 0,0 1 0 0 0,-1 0 0 0 0,-1 1-1 0 0,0 0 1 0 0,3 6-8 0 0,-9-12 10 0 0,-1 0 1 0 0,0 0-1 0 0,0 0 0 0 0,0 1 0 0 0,-1-1 1 0 0,0 1-1 0 0,0-1 0 0 0,-1 1 0 0 0,0 0 1 0 0,0 0-1 0 0,-1 0 0 0 0,1 5-10 0 0,-2-11 5 0 0,1 1 0 0 0,0-1-1 0 0,-1 1 1 0 0,1 0 0 0 0,-1-1 0 0 0,1 0 0 0 0,-1 1-1 0 0,0-1 1 0 0,0 1 0 0 0,0-1 0 0 0,0 0 0 0 0,0 0-1 0 0,0 1 1 0 0,0-1 0 0 0,0 0 0 0 0,0 0 0 0 0,0 0-1 0 0,0 0 1 0 0,-1 0 0 0 0,1-1 0 0 0,0 1 0 0 0,-1 0-1 0 0,1 0 1 0 0,-1-1 0 0 0,1 1 0 0 0,-1-1 0 0 0,1 0-1 0 0,-1 1 1 0 0,1-1 0 0 0,-1 0 0 0 0,0 0 0 0 0,1 0 0 0 0,-2 0-6 0 0,-12 2 25 0 0,0-2-1 0 0,0 1 1 0 0,-10-3-24 0 0,3 1 19 0 0,12 1-7 0 0,-14 1 0 0 0,0-1 0 0 0,0-1 0 0 0,1-1-1 0 0,-1-1 1 0 0,1-2 0 0 0,-20-5-12 0 0,41 9 3 0 0,0 1 0 0 0,0-1 0 0 0,0 0 0 0 0,1 0 1 0 0,-1 1-1 0 0,0-1 0 0 0,0-1 0 0 0,1 1 0 0 0,-1 0 1 0 0,0 0-1 0 0,1-1 0 0 0,0 1 0 0 0,-1 0 0 0 0,1-1 0 0 0,0 0 1 0 0,-1 1-4 0 0,2 0-3 0 0,0 0 0 0 0,-1 0 0 0 0,1 0 0 0 0,0 0 0 0 0,0 0 0 0 0,0 0 0 0 0,0 0 0 0 0,0 0 0 0 0,0 1 0 0 0,0-1 0 0 0,0 0 0 0 0,0 0 0 0 0,0 0 0 0 0,1 0 1 0 0,-1 0-1 0 0,0 0 0 0 0,0 0 0 0 0,1 1 0 0 0,-1-1 0 0 0,1 0 0 0 0,-1 0 0 0 0,1 0 0 0 0,-1 1 0 0 0,1-1 3 0 0,5-5-30 0 0,0-1 0 0 0,0 2 0 0 0,1-1 1 0 0,0 1-1 0 0,0 0 0 0 0,5-3 30 0 0,6-4 25 0 0,269-205-201 0 0,-279 212 171 0 0,2-4-57 0 0,1 1 1 0 0,1 0 0 0 0,-1 1-1 0 0,1 1 1 0 0,0-1 0 0 0,1 2-1 0 0,-1 0 1 0 0,6-1 61 0 0,-18 6 14 0 0,1 0 1 0 0,-1 0-1 0 0,0 0 1 0 0,1 0-1 0 0,-1 0 0 0 0,0 0 1 0 0,1 0-1 0 0,-1 0 0 0 0,0 0 1 0 0,1 0-1 0 0,-1 0 1 0 0,0 0-1 0 0,1 1 0 0 0,-1-1 1 0 0,0 0-1 0 0,1 0 0 0 0,-1 0 1 0 0,0 1-1 0 0,0-1 0 0 0,1 0 1 0 0,-1 0-1 0 0,0 1 1 0 0,0-1-1 0 0,1 0 0 0 0,-1 0 1 0 0,0 1-1 0 0,0-1 0 0 0,0 0 1 0 0,0 1-1 0 0,0-1 1 0 0,1 0-1 0 0,-1 1 0 0 0,0-1 1 0 0,0 0-1 0 0,0 1 0 0 0,0-1 1 0 0,0 0-1 0 0,0 1 1 0 0,0-1-1 0 0,0 0-14 0 0,0 19-20 0 0,-1-11 52 0 0,2 10-43 0 0,-1 0 0 0 0,2 1 0 0 0,1-1 0 0 0,0 0 1 0 0,1 0-1 0 0,1-1 0 0 0,0 1 0 0 0,2-1 0 0 0,0 0 0 0 0,1-1 0 0 0,0 0 0 0 0,2 0 1 0 0,8 11 10 0 0,-18-26-114 0 0,1 0 1 0 0,0 0-1 0 0,-1 0 1 0 0,1 0-1 0 0,0 0 1 0 0,0 0-1 0 0,0 0 1 0 0,0-1 0 0 0,0 1-1 0 0,0 0 1 0 0,0-1-1 0 0,0 1 1 0 0,0-1-1 0 0,0 1 1 0 0,0-1-1 0 0,0 1 1 0 0,0-1 0 0 0,0 0-1 0 0,0 1 1 0 0,1-1-1 0 0,-1 0 114 0 0,1-6-4170 0 0,-2-22-2267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1:14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0 148 19913 0 0,'0'0'464'0'0,"0"0"721"0"0,0 0-561 0 0,0 0 513 0 0,203 28-433 0 0,-104-25-336 0 0,1-3-352 0 0,-1 0 80 0 0,-11 0-688 0 0,-11 0-913 0 0,-12 0-2032 0 0,-16-21-2818 0 0</inkml:trace>
  <inkml:trace contextRef="#ctx0" brushRef="#br0" timeOffset="1">1036 0 16936 0 0,'0'0'1136'0'0,"0"0"-47"0"0,50 217-785 0 0,-19-131-208 0 0,3 7-224 0 0,4 3-1825 0 0,1-6-3489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1:14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0 278 17736 0 0,'0'0'1561'0'0,"0"0"-499"0"0,3 35-14 0 0,-1 0-795 0 0,20 191 908 0 0,24 60-86 0 0,-42-311-880 0 0,22-350 171 0 0,-17 303-360 0 0,3-1 1 0 0,4 2 0 0 0,2 0-1 0 0,8-12-6 0 0,-23 74 28 0 0,1 0-1 0 0,0 0 0 0 0,0 1 1 0 0,1-1-1 0 0,0 1 0 0 0,0 0 1 0 0,2-1-28 0 0,-6 8 19 0 0,0-1-1 0 0,1 0 1 0 0,-1 1 0 0 0,1-1 0 0 0,0 1 0 0 0,0-1 0 0 0,-1 1 0 0 0,1 0-1 0 0,0-1 1 0 0,0 1 0 0 0,0 0 0 0 0,0 1 0 0 0,1-1 0 0 0,-1 0 0 0 0,0 1-1 0 0,0-1 1 0 0,0 1 0 0 0,1-1 0 0 0,-1 1 0 0 0,0 0 0 0 0,0 0 0 0 0,1 0-1 0 0,-1 0 1 0 0,0 1 0 0 0,0-1 0 0 0,0 0 0 0 0,1 1 0 0 0,-1 0 0 0 0,0-1 0 0 0,0 1-1 0 0,0 0 1 0 0,0 0-19 0 0,4 3-14 0 0,0 0-1 0 0,0 1 1 0 0,-1-1 0 0 0,0 1-1 0 0,0 0 1 0 0,0 0-1 0 0,-1 1 1 0 0,0-1-1 0 0,0 1 1 0 0,0 0 0 0 0,-1 0-1 0 0,3 5 15 0 0,-4-7-636 0 0,-1 0 0 0 0,1-1 0 0 0,-1 1 0 0 0,0 0 0 0 0,0 0 0 0 0,-1 0 0 0 0,1 1 0 0 0,-1 1 636 0 0,0 1-7179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1:15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16231 0 0,'0'0'193'0'0,"0"0"367"0"0,0 0-176 0 0,257 0-352 0 0,-166 0-1377 0 0,-3 10-3761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1:15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231 423 16648 0 0,'0'0'1840'0'0,"18"-29"-514"0"0,62-98-432 0 0,-60 94-445 0 0,-1-1-1 0 0,7-18-448 0 0,-22 41 50 0 0,0 0 0 0 0,-1 1-1 0 0,0-1 1 0 0,-1-1-1 0 0,0 1 1 0 0,-1 0-1 0 0,0 0 1 0 0,-1-6-50 0 0,0 15 8 0 0,0 1 0 0 0,0-1 0 0 0,0 1 0 0 0,-1-1 0 0 0,1 1 0 0 0,0 0 0 0 0,-1-1 0 0 0,1 1 0 0 0,-1-1 0 0 0,1 1 0 0 0,-1 0 0 0 0,0-1 0 0 0,0 1 0 0 0,1 0 0 0 0,-1 0 0 0 0,0 0 0 0 0,0-1 0 0 0,0 1 0 0 0,0 0 0 0 0,-1 0 0 0 0,1 1 0 0 0,-1-2-8 0 0,-1 0 13 0 0,-1 0 0 0 0,1 1 1 0 0,-1-1-1 0 0,1 1 0 0 0,-1 0 1 0 0,0 0-1 0 0,1 0 0 0 0,-1 1 1 0 0,-3-1-14 0 0,-4 0 52 0 0,0 1 0 0 0,0 0 1 0 0,1 1-1 0 0,-1 0 0 0 0,0 1 0 0 0,0 0 1 0 0,0 1-53 0 0,0 2 96 0 0,-1-1-1 0 0,1 2 1 0 0,0 0 0 0 0,1 0 0 0 0,0 1 0 0 0,0 0 0 0 0,0 1 0 0 0,1 0 0 0 0,0 0 0 0 0,1 1 0 0 0,-7 9-96 0 0,-5 7 306 0 0,1 1 0 0 0,1 0 1 0 0,-14 30-307 0 0,23-40 96 0 0,1 1 0 0 0,0 0-1 0 0,2 0 1 0 0,0 0 0 0 0,1 1 0 0 0,0 0 0 0 0,2 0 0 0 0,0 0 0 0 0,1 1-1 0 0,1-1 1 0 0,1 1 0 0 0,0-1 0 0 0,3 15-96 0 0,-3-29 6 0 0,1 0 0 0 0,0 0 0 0 0,0 0 0 0 0,1-1 1 0 0,-1 1-1 0 0,1 0 0 0 0,0 0 0 0 0,0-1 0 0 0,0 1 0 0 0,0-1 1 0 0,1 1-1 0 0,-1-1 0 0 0,1 0 0 0 0,0 0 0 0 0,0 0 0 0 0,1 0-6 0 0,1 1 5 0 0,1 0 0 0 0,0-1 0 0 0,0 1-1 0 0,0-1 1 0 0,1-1 0 0 0,-1 1 0 0 0,1-1-1 0 0,-1 0 1 0 0,3 0-5 0 0,17 2 7 0 0,0 0-1 0 0,0-2 0 0 0,0-2 1 0 0,20-1-7 0 0,-29 1 6 0 0,-3-2-2 0 0,0 0 0 0 0,-1 0 0 0 0,1-2-1 0 0,-1 1 1 0 0,1-2 0 0 0,-1 0 0 0 0,0 0 0 0 0,-1-1-1 0 0,0-1 1 0 0,0 0 0 0 0,0 0 0 0 0,0-2 0 0 0,-1 1-1 0 0,-1-1 1 0 0,0-1 0 0 0,7-7-4 0 0,6-9 25 0 0,0-1 1 0 0,-2-1-1 0 0,-1 0 1 0 0,-2-2-1 0 0,-1 0 1 0 0,2-7-26 0 0,-7 13 107 0 0,-2-1 1 0 0,0 0 0 0 0,1-11-108 0 0,-4 59 1176 0 0,-1 18-1184 0 0,-2-2 38 0 0,1-1 0 0 0,9 31-30 0 0,-8-48 7 0 0,0-1 0 0 0,1 0 1 0 0,1 0-1 0 0,1-1 0 0 0,9 17-7 0 0,-13-29-4 0 0,0-1 0 0 0,0 1-1 0 0,1-1 1 0 0,0 1 0 0 0,0-1-1 0 0,0-1 1 0 0,0 0 0 0 0,1 0 0 0 0,0 0-1 0 0,5 2 5 0 0,-9-5-2 0 0,0 0 0 0 0,0-1 0 0 0,0 0 0 0 0,0 1 0 0 0,0-1 0 0 0,1-1 0 0 0,-1 1 0 0 0,0 0 0 0 0,0-1-1 0 0,1 1 1 0 0,-1-1 0 0 0,0 0 0 0 0,1 0 0 0 0,-1 0 0 0 0,0-1 0 0 0,1 1 0 0 0,-1-1 0 0 0,0 0 0 0 0,0 0-1 0 0,1 0 1 0 0,-1 0 0 0 0,0-1 0 0 0,0 1 0 0 0,0-1 0 0 0,-1 0 0 0 0,1 1 0 0 0,0-1 0 0 0,1-2 2 0 0,5-5 2 0 0,-1-1 1 0 0,1-1 0 0 0,-2 1-1 0 0,0-1 1 0 0,0 0 0 0 0,-1-1-1 0 0,4-9-2 0 0,33-89 27 0 0,-15 13-8 0 0,-20 85 54 0 0,-4 18-93 0 0,-4-4 20 0 0,18 59-23 0 0,-10-29 26 0 0,2-1 0 0 0,1 1 1 0 0,2-2-1 0 0,6 11-3 0 0,-16-34-7 0 0,0 0-1 0 0,1-1 0 0 0,0 0 1 0 0,1 0-1 0 0,-1 0 0 0 0,1 0 1 0 0,0-1-1 0 0,1 0 0 0 0,-1 0 1 0 0,1 0-1 0 0,0-1 0 0 0,0 0 1 0 0,0 0-1 0 0,1 0 0 0 0,0-1 1 0 0,-1 0-1 0 0,1 0 0 0 0,0-1 1 0 0,0 0-1 0 0,1 0 0 0 0,3 0 8 0 0,-2 0-44 0 0,0-1-1 0 0,0-1 1 0 0,0 0-1 0 0,0 0 1 0 0,0-1-1 0 0,0 0 1 0 0,3-1 44 0 0,-7 0-16 0 0,0 0 0 0 0,0 1 0 0 0,0-2 0 0 0,0 1 1 0 0,-1 0-1 0 0,1-1 0 0 0,-1 0 0 0 0,0 0 0 0 0,0 0 0 0 0,0-1 0 0 0,0 1 1 0 0,0-1-1 0 0,-1 0 16 0 0,8-10 10 0 0,0 0 0 0 0,-1 0 0 0 0,-1-1 0 0 0,0-1 0 0 0,-1 1 0 0 0,-1-1 0 0 0,-1-1 0 0 0,0 1 0 0 0,-1-1 0 0 0,0 0 0 0 0,-2 0 0 0 0,0-1 0 0 0,-1 1 0 0 0,-1-1 0 0 0,0 1 0 0 0,-2-6-10 0 0,1 23 152 0 0,0 5-69 0 0,-1 78-37 0 0,0 1-135 0 0,5 32 89 0 0,-4-116-4 0 0,6 40-319 0 0,-6-38 126 0 0,1 0-1 0 0,-1 0 0 0 0,1 0 1 0 0,-1-1-1 0 0,1 1 1 0 0,0 0-1 0 0,0 0 0 0 0,0-1 1 0 0,0 1-1 0 0,0-1 0 0 0,0 1 1 0 0,0-1-1 0 0,1 1 0 0 0,-1-1 1 0 0,0 0-1 0 0,1 0 1 0 0,-1 1-1 0 0,1-1 0 0 0,-1 0 1 0 0,1 0 197 0 0,7 0-5219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1:16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23467 0 0,'0'0'880'0'0,"0"0"305"0"0,0 0-641 0 0,-12 268-352 0 0,12-144-160 0 0,0 3-48 0 0,0-6-704 0 0,0-11-3090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33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 1 5827 0 0,'-63'154'1677'0'0,"8"3"1"0"0,6 2 0 0 0,8 3 0 0 0,-2 48-1678 0 0,6 28 2666 0 0,12 2 0 0 0,5 162-2666 0 0,18 877 2745 0 0,49-545-2026 0 0,43-3-398 0 0,58 224 1236 0 0,147 444-1557 0 0,-111-714 449 0 0,29-8 0 0 0,128 235-449 0 0,-136-436 301 0 0,27 4-301 0 0,-95-227 149 0 0,11-5 1 0 0,115 140-150 0 0,-142-235-38 0 0,-93-122 18 0 0,2 0-1 0 0,2-2 1 0 0,17 11 20 0 0,-46-38 15 0 0,1 0 0 0 0,-1 0 0 0 0,1 0 0 0 0,0-1-1 0 0,-1 0 1 0 0,1 0 0 0 0,0 0 0 0 0,0 0 0 0 0,0 0 0 0 0,0-1-1 0 0,0 0 1 0 0,0 1 0 0 0,0-2 0 0 0,3 1-15 0 0,-6 0 27 0 0,0 0-22 0 0,-1 0-26 0 0,0 0 0 0 0,0 0-9 0 0,0 0 1 0 0,0 0 18 0 0,20 0 268 0 0,0 1 0 0 0,0 1 0 0 0,0 1 0 0 0,3 2-257 0 0,-10-2 93 0 0,-1 0 1 0 0,0 1-1 0 0,0 1 0 0 0,0 0 1 0 0,-1 1-1 0 0,0 0 0 0 0,0 0 1 0 0,0 1-1 0 0,-1 1 0 0 0,9 7-93 0 0,-8-4 256 0 0,-1 1 0 0 0,0 0 0 0 0,4 7-256 0 0,-6-8 38 0 0,0-1 0 0 0,1 1 0 0 0,0-1 0 0 0,1-1 0 0 0,3 3-38 0 0,-3-5 16 0 0,1 0 0 0 0,0 0 1 0 0,0-1-1 0 0,0-1 0 0 0,1 0 0 0 0,0 0 1 0 0,0-1-1 0 0,0-1 0 0 0,0 0 0 0 0,0 0 1 0 0,1-1-1 0 0,9 0-16 0 0,-21-39-8326 0 0,-2 14 3798 0 0,1-3-1379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58:36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118 479 11541 0 0,'-17'45'627'0'0,"12"-34"-541"0"0,-14 34 473 0 0,2 2 0 0 0,2 0 0 0 0,2 1 0 0 0,3 0 0 0 0,1 1 0 0 0,3 0 0 0 0,1 6-559 0 0,4-13 225 0 0,1 0-1 0 0,3 0 0 0 0,1 0 0 0 0,2 0 0 0 0,2-1 0 0 0,2 0 0 0 0,1-1 0 0 0,3 0 0 0 0,1-1 0 0 0,1-1 1 0 0,3 0-1 0 0,1-1 0 0 0,17 23-224 0 0,-15-29 55 0 0,1 0 1 0 0,2-2-1 0 0,1-1 1 0 0,1-1-1 0 0,2-1 1 0 0,0-1-1 0 0,2-2 1 0 0,0-1-1 0 0,2-1 1 0 0,0-2 0 0 0,1-1-1 0 0,1-2 1 0 0,0-1-1 0 0,2-2 1 0 0,-1-2-1 0 0,8 1-55 0 0,8-2 55 0 0,-1-1 1 0 0,1-3-1 0 0,1-3 1 0 0,-1-1-1 0 0,32-4-55 0 0,-43-2 19 0 0,0-1 1 0 0,0-2 0 0 0,-1-2-1 0 0,1-1 1 0 0,-2-3-1 0 0,0-1 1 0 0,11-6-20 0 0,11-10-131 0 0,-1-3 1 0 0,-1-2 0 0 0,-2-3 0 0 0,-2-2 0 0 0,47-44 130 0 0,-58 43-181 0 0,-2-1 1 0 0,-2-3-1 0 0,-2-1 1 0 0,-2-2-1 0 0,-2-1 1 0 0,25-50 180 0 0,-39 60-186 0 0,-2-1 1 0 0,-2-1 0 0 0,-1 0 0 0 0,-3-1 0 0 0,-1 0-1 0 0,-2-1 1 0 0,-2 0 0 0 0,0-11 185 0 0,-5 25-65 0 0,-1 0-1 0 0,-1-1 1 0 0,-2 1-1 0 0,-1 0 1 0 0,-1 0-1 0 0,-1 1 0 0 0,-2-1 1 0 0,0 1-1 0 0,-2 1 1 0 0,-2-1-1 0 0,0 1 1 0 0,-13-20 65 0 0,5 16 0 0 0,-1 1 0 0 0,-2 0 1 0 0,-1 2-1 0 0,-2 1 1 0 0,0 0-1 0 0,-2 2 0 0 0,0 1 1 0 0,-2 2-1 0 0,-1 0 0 0 0,0 2 1 0 0,-1 1-1 0 0,-2 2 0 0 0,0 1 1 0 0,0 2-1 0 0,-1 1 0 0 0,-35-9 0 0 0,27 13-71 0 0,0 1 0 0 0,-1 3-1 0 0,1 1 1 0 0,-1 2 0 0 0,0 2 0 0 0,0 1-1 0 0,0 3 1 0 0,1 1 0 0 0,-1 3 0 0 0,1 1-1 0 0,1 2 1 0 0,0 2 0 0 0,1 1 0 0 0,0 2-1 0 0,1 2 1 0 0,1 2 0 0 0,-3 4 71 0 0,-45 32-828 0 0,3 3 1 0 0,3 5-1 0 0,2 2 1 0 0,3 4-1 0 0,-40 52 828 0 0,-126 168-9997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2:18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409 227 7716 0 0,'6'-64'3338'0'0,"0"2"-858"0"0,-6 53-2134 0 0,0 3-1 0 0,0-1 0 0 0,0 1 0 0 0,-1 0 0 0 0,1-1 0 0 0,-1 1 0 0 0,-1 0-1 0 0,0-3-344 0 0,1 7 96 0 0,0 0-1 0 0,0 0 1 0 0,0 0-1 0 0,0 0 1 0 0,-1 0-1 0 0,1 1 1 0 0,-1-1 0 0 0,1 1-1 0 0,-1-1 1 0 0,1 1-1 0 0,-1-1 1 0 0,0 1-1 0 0,0 0 1 0 0,0 0-1 0 0,0 0 1 0 0,0 0-1 0 0,0 0 1 0 0,0 0-1 0 0,0 0 1 0 0,0 1-1 0 0,0-1 1 0 0,0 1-1 0 0,-2-1-95 0 0,-9-1 155 0 0,0-1 0 0 0,0 2 0 0 0,-1 0 0 0 0,1 0 0 0 0,0 1 0 0 0,-1 1 0 0 0,1 0 0 0 0,0 1 0 0 0,0 0 0 0 0,0 1 0 0 0,0 1 0 0 0,1 0 0 0 0,-1 0 0 0 0,1 2 0 0 0,0-1 0 0 0,0 1 0 0 0,1 1 0 0 0,-1 0 0 0 0,-4 5-155 0 0,4-2 82 0 0,0 1-1 0 0,0 0 0 0 0,1 1 0 0 0,0 1 1 0 0,1-1-1 0 0,-4 9-81 0 0,9-13 49 0 0,0 0 1 0 0,1 1-1 0 0,1 0 0 0 0,-1 0 0 0 0,1 0 1 0 0,1 0-1 0 0,0 0 0 0 0,0 1 1 0 0,1-1-1 0 0,0 1 0 0 0,0 9-49 0 0,1-16 4 0 0,1 0 0 0 0,-1 0 0 0 0,1 0-1 0 0,0 0 1 0 0,0 0 0 0 0,0 0 0 0 0,0 0-1 0 0,0-1 1 0 0,1 1 0 0 0,-1 0 0 0 0,1-1-1 0 0,0 1 1 0 0,-1-1 0 0 0,1 1 0 0 0,0-1-1 0 0,1 0 1 0 0,-1 0 0 0 0,0 0 0 0 0,1 0-1 0 0,-1 0 1 0 0,1 0 0 0 0,0-1 0 0 0,-1 1 0 0 0,3 0-5 0 0,11 5 13 0 0,0 0 0 0 0,0-1 0 0 0,1-1-1 0 0,3 0-11 0 0,1 0 10 0 0,56 15-10 0 0,-33-10 49 0 0,34 14-49 0 0,-64-19 20 0 0,-1 1-1 0 0,0 0 0 0 0,0 1 0 0 0,-1 1 1 0 0,0-1-1 0 0,0 2 0 0 0,8 6-19 0 0,-17-12 7 0 0,0 0 0 0 0,-1 0 0 0 0,1 0-1 0 0,0 1 1 0 0,-1-1 0 0 0,0 0 0 0 0,0 1 0 0 0,0 0 0 0 0,0-1 0 0 0,0 1-1 0 0,-1 0 1 0 0,0 0 0 0 0,0 0 0 0 0,0 0 0 0 0,0 0 0 0 0,0 0-1 0 0,-1 0 1 0 0,0 0 0 0 0,0 0 0 0 0,0 0 0 0 0,0 1 0 0 0,-1-1-1 0 0,0 3-5 0 0,0-5 2 0 0,1-1 1 0 0,-1 1 0 0 0,0 0 0 0 0,0 0 0 0 0,0-1 0 0 0,0 1-1 0 0,-1-1 1 0 0,1 1 0 0 0,0-1 0 0 0,-1 1 0 0 0,1-1 0 0 0,-1 0 0 0 0,1 1-1 0 0,-1-1 1 0 0,0 0 0 0 0,1 0 0 0 0,-1 0 0 0 0,0-1 0 0 0,0 1-1 0 0,0 0 1 0 0,1-1 0 0 0,-2 1-4 0 0,-47 10 64 0 0,45-11-52 0 0,-47 6 154 0 0,0-4 0 0 0,-18-1-166 0 0,51-1 46 0 0,18-1-58 0 0,-1 1 1 0 0,1 0-1 0 0,0 0 0 0 0,-1-1 0 0 0,1 1 0 0 0,0 0 0 0 0,-1-1 0 0 0,1 1 0 0 0,0-1 0 0 0,0 0 0 0 0,-1 0 0 0 0,1 1 0 0 0,0-1 0 0 0,0 0 0 0 0,0 0 0 0 0,0 0 0 0 0,0 0 0 0 0,0 0 0 0 0,0 0 0 0 0,0 0 0 0 0,1 0 0 0 0,-1-1 1 0 0,0 1-1 0 0,1 0 0 0 0,-1 0 0 0 0,1-1 0 0 0,-1 1 0 0 0,1 0 0 0 0,-1-1 0 0 0,1 1 0 0 0,0 0 0 0 0,0-1 0 0 0,0 1 0 0 0,0-1 0 0 0,0 1 0 0 0,0 0 0 0 0,0-1 0 0 0,0 1 0 0 0,1-1 12 0 0,-1-2-324 0 0,0 0 0 0 0,1 0 1 0 0,0 0-1 0 0,-1 0 0 0 0,1 1 0 0 0,1-1 0 0 0,-1 0 0 0 0,0 1 0 0 0,1-1 0 0 0,0 1 0 0 0,0 0 0 0 0,0-1 0 0 0,0 1 0 0 0,1 0 0 0 0,0 0 324 0 0,25-21-5042 0 0,3-3-3074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2:19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 16343 0 0,'0'0'961'0'0,"0"0"119"0"0,-1 34-47 0 0,-4 114-217 0 0,4 82 817 0 0,5-188-1301 0 0,-1-8-3689 0 0,-4-46 2224 0 0,-2-1 1 0 0,1 1 0 0 0,-2 0-1 0 0,1 1 1 0 0,-2-1 0 0 0,1 0-1 0 0,-2 1 1 0 0,1 0 0 0 0,-8-10 1132 0 0,-6-14-2786 0 0,-8-19-2262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2:19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1 7283 0 0,'-191'47'2932'0'0,"189"-46"-2788"0"0,-1 0-1 0 0,1-1 0 0 0,0 1 1 0 0,-1 0-1 0 0,1-1 0 0 0,-1 0 0 0 0,1 0 1 0 0,-1 1-1 0 0,1-2 0 0 0,-1 1 1 0 0,1 0-1 0 0,0 0 0 0 0,-1-1 1 0 0,1 1-1 0 0,-2-1-143 0 0,4 0 74 0 0,0 1-1 0 0,0 0 1 0 0,0-1 0 0 0,0 1 0 0 0,0 0-1 0 0,0-1 1 0 0,0 1 0 0 0,0 0 0 0 0,0-1-1 0 0,0 1 1 0 0,0-1 0 0 0,0 1 0 0 0,0 0-1 0 0,0-1 1 0 0,0 1 0 0 0,1 0 0 0 0,-1-1-1 0 0,0 1 1 0 0,0 0 0 0 0,0 0 0 0 0,0-1-1 0 0,1 1 1 0 0,-1 0 0 0 0,0-1 0 0 0,0 1-1 0 0,1 0 1 0 0,-1 0 0 0 0,0-1-74 0 0,1 1 238 0 0,1-1-124 0 0,0 0 0 0 0,0 0 0 0 0,1 1 0 0 0,-1-1 0 0 0,0 1-1 0 0,0-1 1 0 0,1 1 0 0 0,-1 0 0 0 0,0 0 0 0 0,1 0 0 0 0,-1 0 0 0 0,1 0-114 0 0,13 0 386 0 0,170-8 3454 0 0,40 8-3840 0 0,-80 1 733 0 0,-140-1-644 0 0,1 0 0 0 0,-1 1 0 0 0,0-1 1 0 0,1 1-1 0 0,-1 0 0 0 0,0 1 0 0 0,1-1 1 0 0,3 3-90 0 0,-7-3 35 0 0,-1 0 1 0 0,0 1-1 0 0,0-1 1 0 0,0 0-1 0 0,-1 1 1 0 0,1 0-1 0 0,0-1 1 0 0,0 1-1 0 0,-1 0 1 0 0,1 0-1 0 0,-1 0 1 0 0,0 0-1 0 0,1 0 1 0 0,-1 0-1 0 0,0 0 1 0 0,0 0-1 0 0,0 0 1 0 0,-1 1-1 0 0,1-1 1 0 0,0 0-1 0 0,-1 1 1 0 0,0-1-1 0 0,1 0 1 0 0,-1 2-36 0 0,2 52 434 0 0,-2 0 0 0 0,-3 0 0 0 0,-2-1 0 0 0,-11 51-434 0 0,14-83-823 0 0,0-1 0 0 0,2 21 823 0 0,0-28-2716 0 0,-2-14-573 0 0,-4-1-1591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2:19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12246 0 0,'0'0'2238'0'0,"0"0"64"0"0,0 0-503 0 0,0 0-463 0 0,12-13-245 0 0,-4 4-904 0 0,-4 5-134 0 0,-1-1 0 0 0,1 1 0 0 0,0 0 1 0 0,0 0-1 0 0,0 1 0 0 0,0-1 0 0 0,1 1 0 0 0,-1 0 0 0 0,1 0 0 0 0,0 0 0 0 0,0 1 0 0 0,0 0 0 0 0,0 0 0 0 0,0 0 0 0 0,1 0 1 0 0,-1 1-1 0 0,1 0 0 0 0,-1 0 0 0 0,1 1 0 0 0,-1-1-53 0 0,14 2 133 0 0,1 1 1 0 0,-1 1-1 0 0,0 0 0 0 0,-1 1 1 0 0,1 1-1 0 0,-1 1 0 0 0,8 4-133 0 0,28 13 230 0 0,38 24-230 0 0,-75-38 41 0 0,0 1 0 0 0,-1 0 0 0 0,0 1 0 0 0,-1 1-1 0 0,0 1 1 0 0,0 1-41 0 0,-9-8 14 0 0,0 1 0 0 0,-1-1 0 0 0,0 1 1 0 0,0 0-1 0 0,-1 0 0 0 0,1 1 0 0 0,-2-1 0 0 0,1 1 0 0 0,-1 0 0 0 0,0 0 0 0 0,-1 0 0 0 0,0 0 0 0 0,0 0 0 0 0,-1 1 0 0 0,0 0-14 0 0,0 1 13 0 0,0 0 0 0 0,-1 0 0 0 0,0 0 0 0 0,-1 1 0 0 0,0-1 0 0 0,-2 5-13 0 0,2-9 8 0 0,-1-1 0 0 0,0 1 0 0 0,-1-1 0 0 0,1 0 0 0 0,-1 0 0 0 0,0 0 0 0 0,0 0 0 0 0,0-1 0 0 0,-1 1 0 0 0,0-1 0 0 0,0 0 0 0 0,0 1-8 0 0,-13 10 22 0 0,0 0 1 0 0,-2-1-1 0 0,1-1 1 0 0,-2 0-1 0 0,1-2 1 0 0,-17 7-23 0 0,-22 7-390 0 0,-46 12 390 0 0,27-11-1207 0 0,51-13-1829 0 0,6 4-2370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2:20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483 129 13766 0 0,'0'0'1075'0'0,"0"0"371"0"0,0 0 8 0 0,0-11-74 0 0,0 8-1305 0 0,0-1 3 0 0,0 1-1 0 0,0 0 1 0 0,0-1 0 0 0,0 1-1 0 0,0 0 1 0 0,-1 0 0 0 0,1-1 0 0 0,-1 1-1 0 0,0 0 1 0 0,0 0 0 0 0,0 0-1 0 0,0 0 1 0 0,-1 0 0 0 0,1 0 0 0 0,-1 0-1 0 0,0 0 1 0 0,0 0 0 0 0,0 1-1 0 0,0-1 1 0 0,0 1 0 0 0,0-1 0 0 0,-1 1-1 0 0,1 0 1 0 0,-1 0 0 0 0,0 0-1 0 0,0 0 1 0 0,1 1 0 0 0,-1-1-1 0 0,0 1 1 0 0,-1-1-78 0 0,-11-4 177 0 0,-1 1 0 0 0,0 0 0 0 0,-1 1 1 0 0,1 0-1 0 0,-1 2 0 0 0,-12-1-177 0 0,-27 0 215 0 0,-21 4-215 0 0,23 0 19 0 0,46-2 17 0 0,1 2 0 0 0,-1-1 0 0 0,1 1 0 0 0,0 0 0 0 0,0 1 0 0 0,-1 0 0 0 0,1 0 0 0 0,0 0 0 0 0,-4 3-36 0 0,8-4 29 0 0,1 1 1 0 0,-1 0-1 0 0,0-1 0 0 0,0 1 1 0 0,1 0-1 0 0,-1 1 0 0 0,1-1 0 0 0,0 0 1 0 0,0 1-1 0 0,0-1 0 0 0,0 1 0 0 0,0 0 1 0 0,0 0-1 0 0,1-1 0 0 0,-1 1 1 0 0,1 0-1 0 0,0 1 0 0 0,0-1 0 0 0,0 0 1 0 0,0 0-1 0 0,1 0 0 0 0,-1 2-29 0 0,0-1 33 0 0,1 0 0 0 0,-1 0 1 0 0,1 0-1 0 0,0 1 0 0 0,0-1 0 0 0,1 0 0 0 0,-1 0 0 0 0,1 0 0 0 0,0 0 0 0 0,0 0 1 0 0,0 0-1 0 0,0 0 0 0 0,1-1 0 0 0,-1 1 0 0 0,2 2-33 0 0,0-3 8 0 0,0 1 1 0 0,0-1-1 0 0,1 0 1 0 0,-1 0-1 0 0,1 0 0 0 0,0 0 1 0 0,-1-1-1 0 0,1 1 0 0 0,1-1 1 0 0,-1 0-1 0 0,0 0 0 0 0,0-1 1 0 0,4 2-9 0 0,23 6 20 0 0,1 0 1 0 0,1-3-1 0 0,28 3-20 0 0,-22-3 28 0 0,-1 0 0 0 0,19 8-28 0 0,-52-13 3 0 0,0 1 1 0 0,0 0-1 0 0,0 0 0 0 0,0 0 0 0 0,0 0 0 0 0,0 1 0 0 0,-1 0 0 0 0,1 0 1 0 0,-1 0-1 0 0,0 0 0 0 0,2 3-3 0 0,-4-3 3 0 0,1 0 0 0 0,-1 0 0 0 0,0 0 0 0 0,0 1 0 0 0,-1-1 0 0 0,1 0 0 0 0,-1 1 0 0 0,0 0 0 0 0,0-1 0 0 0,0 1 0 0 0,0 0 0 0 0,-1 0 0 0 0,1-1 0 0 0,-1 1 0 0 0,0 0 0 0 0,0 1-3 0 0,0 1 3 0 0,-1-1-1 0 0,1 0 1 0 0,-1 0-1 0 0,0 0 1 0 0,-1 0 0 0 0,1 0-1 0 0,-1 0 1 0 0,0 0 0 0 0,0-1-1 0 0,0 1 1 0 0,-1 0 0 0 0,1-1-1 0 0,-1 0 1 0 0,0 0-3 0 0,-3 4 7 0 0,-1-1 0 0 0,1 0 0 0 0,-1-1 0 0 0,0 0 0 0 0,-1 0 1 0 0,0-1-1 0 0,-6 4-7 0 0,-3 1 9 0 0,0-2 0 0 0,-1 0 0 0 0,0-1-1 0 0,-1-1 1 0 0,1 0 0 0 0,-1-2 0 0 0,-13 2-9 0 0,2-3-11 0 0,-1-1 0 0 0,-8-2 11 0 0,28 0-7 0 0,10 0-9 0 0,1 0 0 0 0,-1-1 0 0 0,0 1 0 0 0,0 0 0 0 0,1 0 0 0 0,-1 0 0 0 0,1 0-1 0 0,-1-1 1 0 0,0 1 0 0 0,1 0 0 0 0,-1-1 0 0 0,0 1 0 0 0,1 0 0 0 0,-1-1 0 0 0,1 1 0 0 0,-1-1 0 0 0,1 1 0 0 0,-1-1 0 0 0,1 1 0 0 0,-1-1 0 0 0,1 1 0 0 0,0-1 0 0 0,-1 0-1 0 0,1 1 1 0 0,0-1 0 0 0,-1 1 0 0 0,1-1 0 0 0,0 0 0 0 0,0 1 0 0 0,0-1 0 0 0,-1 0 0 0 0,1 1 0 0 0,0-1 0 0 0,0 0 0 0 0,0 0 0 0 0,0 1 0 0 0,0-1 0 0 0,0 0 0 0 0,1 1 16 0 0,-1-3-134 0 0,0 0 1 0 0,0 0-1 0 0,1 0 1 0 0,-1 0-1 0 0,1 1 1 0 0,0-1-1 0 0,0 0 1 0 0,0 1 0 0 0,0-1-1 0 0,1 0 134 0 0,6-8-884 0 0,1 2-1 0 0,0-1 1 0 0,1 1-1 0 0,-1 0 1 0 0,2 1 0 0 0,-1 0-1 0 0,8-3 885 0 0,-8 4-930 0 0,57-40-5614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2:21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1 15175 0 0,'0'0'720'0'0,"0"0"929"0"0,0 0 96 0 0,-15 185-208 0 0,7-130-561 0 0,4 1-304 0 0,4-8-240 0 0,0-10-191 0 0,0-11-225 0 0,-4-10 32 0 0,-7-13-192 0 0,-4-4-545 0 0,-4 0-1392 0 0,-12-24-896 0 0,-7-11-689 0 0,-4-6 449 0 0,-4-4-1201 0 0,0 0-1489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2:21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0 259 6419 0 0,'0'0'3663'0'0,"0"0"-819"0"0,0 0-929 0 0,0 0-565 0 0,0 0-224 0 0,28-25-141 0 0,-4 1-726 0 0,-9 9-122 0 0,0 1-1 0 0,2 0 1 0 0,-1 1-1 0 0,2 0 1 0 0,-1 2-1 0 0,2 0 1 0 0,-1 1-1 0 0,1 1 1 0 0,1 0-1 0 0,3 1-136 0 0,28-11 191 0 0,0 3-1 0 0,1 3 0 0 0,1 1 1 0 0,1 3-1 0 0,-1 2 0 0 0,48 1-190 0 0,-98 5 29 0 0,1 1 0 0 0,-1 1 0 0 0,0-1-1 0 0,1 0 1 0 0,-1 1 0 0 0,0 0 0 0 0,0-1 0 0 0,0 1-1 0 0,0 0 1 0 0,1 1 0 0 0,-1-1 0 0 0,-1 1-1 0 0,1-1 1 0 0,0 1 0 0 0,0 0 0 0 0,0 0-1 0 0,-1 0 1 0 0,1 0 0 0 0,-1 1 0 0 0,1 1-29 0 0,2 2 83 0 0,-1 0-1 0 0,-1 1 1 0 0,1 0 0 0 0,-1 0 0 0 0,-1 0 0 0 0,1 0-1 0 0,-1 0 1 0 0,1 6-83 0 0,5 24 380 0 0,-2 1 0 0 0,-2 0 0 0 0,0 23-380 0 0,-4 117 719 0 0,-2-74-489 0 0,2 86 229 0 0,0-187-574 0 0,0-3-544 0 0,0-5-1101 0 0,-4-12-1503 0 0,1 1 0 0 0,-2 0 0 0 0,-3-7 3263 0 0,-10-27-12291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2:21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30 14807 0 0,'0'0'1883'0'0,"0"0"105"0"0,34-5-345 0 0,116-16-621 0 0,-138 19-963 0 0,0 1-1 0 0,0 1 0 0 0,1 0 1 0 0,-1 0-1 0 0,0 2 1 0 0,0-1-1 0 0,0 1 0 0 0,0 1 1 0 0,0 0-1 0 0,0 1 1 0 0,-1 0-1 0 0,1 1 1 0 0,-1 0-1 0 0,0 1 0 0 0,-1 0 1 0 0,1 1-1 0 0,-1 0 1 0 0,0 1-59 0 0,-1 0 22 0 0,-1 0 0 0 0,0 1 0 0 0,0 0 0 0 0,-1 0 0 0 0,0 1 0 0 0,-1 0 0 0 0,0 0 0 0 0,-1 1 0 0 0,0-1 0 0 0,0 1-1 0 0,-1 0 1 0 0,-1 0 0 0 0,1 1 0 0 0,-2-1 0 0 0,0 1 0 0 0,1 9-22 0 0,-2-4 28 0 0,0 1 0 0 0,-1-1 0 0 0,0 0 0 0 0,-3 11-28 0 0,2-20 25 0 0,-1-1 0 0 0,1 1-1 0 0,-2-1 1 0 0,1 0 0 0 0,-1 0 0 0 0,0 0 0 0 0,0 0-1 0 0,-1-1 1 0 0,0 1 0 0 0,0-1 0 0 0,-4 4-25 0 0,-8 7 53 0 0,0-1 0 0 0,-1 0 0 0 0,0-2 0 0 0,-1 0 0 0 0,-17 10-53 0 0,-33 16-903 0 0,-5-1 903 0 0,10-4-1699 0 0,-14 8-2754 0 0,-2 7-4429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2:22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409 59 10485 0 0,'0'0'2030'0'0,"0"0"-109"0"0,0 0-190 0 0,-6-10-162 0 0,4 7-1450 0 0,0 0-14 0 0,1 0-1 0 0,-1 0 1 0 0,0 0-1 0 0,0 1 1 0 0,0-1 0 0 0,-1 0-1 0 0,1 1 1 0 0,-1-1-1 0 0,1 1 1 0 0,-1 0-1 0 0,0 0 1 0 0,0 0-1 0 0,0 0 1 0 0,0 0-1 0 0,0 1 1 0 0,0-1-1 0 0,-1 1 1 0 0,1 0-1 0 0,0 0 1 0 0,-1 0-1 0 0,1 1 1 0 0,-1-1-1 0 0,1 1 1 0 0,-4 0-105 0 0,-8 0 241 0 0,1 2 1 0 0,-1 0-1 0 0,1 1 0 0 0,-1 0 1 0 0,1 1-1 0 0,0 0 0 0 0,0 2 0 0 0,0-1 1 0 0,1 2-1 0 0,0 0 0 0 0,0 0 1 0 0,1 1-1 0 0,0 1 0 0 0,0 0 1 0 0,-8 9-242 0 0,10-9 111 0 0,0 0 1 0 0,1 1 0 0 0,1 0 0 0 0,0 1 0 0 0,0-1-1 0 0,1 2 1 0 0,0-1 0 0 0,1 1 0 0 0,1 0-1 0 0,0 0 1 0 0,0 1 0 0 0,1-1 0 0 0,1 1 0 0 0,0 0-1 0 0,1 0 1 0 0,0 0 0 0 0,0 10-112 0 0,2-20 3 0 0,1 0 0 0 0,-1 0 0 0 0,1 0 0 0 0,-1 0 0 0 0,1 0-1 0 0,0 0 1 0 0,0 0 0 0 0,1 0 0 0 0,-1 0 0 0 0,0-1 0 0 0,1 1 0 0 0,0 0 0 0 0,0-1 0 0 0,0 0 0 0 0,0 1 0 0 0,0-1 0 0 0,0 0 0 0 0,0 0 0 0 0,1 0-1 0 0,-1 0 1 0 0,1 0 0 0 0,-1-1 0 0 0,1 1 0 0 0,0-1 0 0 0,0 0 0 0 0,2 1-3 0 0,12 4-9 0 0,-1 0 1 0 0,1-2-1 0 0,0 0 0 0 0,9 1 9 0 0,-13-3-9 0 0,18 3 11 0 0,30 6 25 0 0,-1 1 0 0 0,0 4 0 0 0,-1 2-27 0 0,-52-16-4 0 0,-1 1 1 0 0,0-1-1 0 0,0 1 0 0 0,0 0 1 0 0,0 1-1 0 0,0 0 1 0 0,-1 0-1 0 0,0 0 1 0 0,0 0-1 0 0,0 1 1 0 0,0-1-1 0 0,0 2 1 0 0,-1-1-1 0 0,0 0 1 0 0,0 1-1 0 0,-1-1 1 0 0,0 1-1 0 0,0 0 1 0 0,0 0-1 0 0,0 1 1 0 0,-1-1-1 0 0,0 0 0 0 0,-1 1 1 0 0,1-1-1 0 0,-1 1 1 0 0,0 0-1 0 0,-1-1 1 0 0,0 8 3 0 0,0-11-2 0 0,0 0-1 0 0,-1 0 1 0 0,1 0 0 0 0,-1 0-1 0 0,0 0 1 0 0,0 0 0 0 0,0 0-1 0 0,0 0 1 0 0,-1-1 0 0 0,1 1-1 0 0,-1 0 1 0 0,1-1 0 0 0,-1 1-1 0 0,0-1 1 0 0,0 0 0 0 0,0 1 0 0 0,-1-1-1 0 0,1 0 1 0 0,0 0 0 0 0,-1-1-1 0 0,1 1 1 0 0,-1 0 0 0 0,0-1-1 0 0,0 1 1 0 0,1-1 0 0 0,-1 0-1 0 0,0 0 1 0 0,0 0 0 0 0,0 0-1 0 0,0-1 1 0 0,0 1 2 0 0,-14 2-49 0 0,0 0 0 0 0,0-1 0 0 0,0-1 0 0 0,0 0-1 0 0,0-1 50 0 0,-108-1-584 0 0,123 1 520 0 0,1-1-1 0 0,-1 1 1 0 0,1-1-1 0 0,-1 1 1 0 0,1-1 0 0 0,0 0-1 0 0,-1 1 1 0 0,1-1-1 0 0,0 0 1 0 0,0 0 0 0 0,0 0-1 0 0,-1 0 1 0 0,1 0-1 0 0,0 0 1 0 0,0 0 0 0 0,0-1-1 0 0,1 1 1 0 0,-1 0-1 0 0,0 0 1 0 0,0-1 0 0 0,1 1-1 0 0,-1-1 1 0 0,1 1-1 0 0,-1 0 1 0 0,1-1-1 0 0,-1 1 1 0 0,1-1 0 0 0,0 1-1 0 0,0-1 1 0 0,0 1-1 0 0,0-1 1 0 0,0 1 0 0 0,0-2 64 0 0,0-5-883 0 0,0 1 1 0 0,0-1 0 0 0,1 0-1 0 0,0 1 1 0 0,1-1 0 0 0,1-7 882 0 0,20-29-6214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34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56 14967 0 0,'0'0'1705'0'0,"0"0"-185"0"0,6-8 1188 0 0,-2 6-2438 0 0,0 1-1 0 0,0 1 0 0 0,0-1 1 0 0,1 1-1 0 0,-1-1 0 0 0,0 1 1 0 0,0 0-1 0 0,0 1 0 0 0,4 0-269 0 0,11 0 559 0 0,14-1-166 0 0,-1 1 0 0 0,1 2 0 0 0,31 7-393 0 0,-50-7 50 0 0,0 1 1 0 0,0 1 0 0 0,0 0 0 0 0,-1 0-1 0 0,1 2 1 0 0,-1-1 0 0 0,-1 2 0 0 0,1 0-1 0 0,-1 0 1 0 0,0 1-51 0 0,-8-5 30 0 0,-1-1-1 0 0,0 1 1 0 0,1 0 0 0 0,-1 0 0 0 0,0 0-1 0 0,-1 0 1 0 0,1 0 0 0 0,-1 1-1 0 0,0-1 1 0 0,0 1 0 0 0,0-1 0 0 0,-1 1-1 0 0,1 0 1 0 0,-1 0 0 0 0,0 0-1 0 0,-1-1 1 0 0,1 1 0 0 0,-1 0-1 0 0,0 0 1 0 0,0 0 0 0 0,0 0 0 0 0,-2 4-30 0 0,1-1 68 0 0,-1 1 1 0 0,0-1 0 0 0,0 0-1 0 0,-1 0 1 0 0,0 0 0 0 0,-1-1 0 0 0,1 1-1 0 0,-1-1 1 0 0,-1 0 0 0 0,0 0-1 0 0,0 0 1 0 0,-5 5-69 0 0,-20 18 152 0 0,-1-1 0 0 0,-1-1 0 0 0,-2-2 0 0 0,-1-1 0 0 0,-1-2 0 0 0,0-1 1 0 0,-2-2-1 0 0,-1-2 0 0 0,-12 3-152 0 0,49-19-1 0 0,-1-1 1 0 0,1 0-1 0 0,0-1 1 0 0,-1 1-1 0 0,1 0 0 0 0,-1-1 1 0 0,1 1-1 0 0,-1-1 1 0 0,1 0-1 0 0,-1 0 1 0 0,1 0-1 0 0,-1 0 1 0 0,1 0-1 0 0,-1-1 1 0 0,1 1-1 0 0,-1-1 1 0 0,2 0-2 0 0,0 0 1 0 0,0 0-1 0 0,0-1 0 0 0,0 1 1 0 0,0-1-1 0 0,0 1 0 0 0,0-1 1 0 0,1 1-1 0 0,-1-1 0 0 0,1 0 1 0 0,-1 1-1 0 0,1-1 0 0 0,-1 0 1 0 0,1 1-1 0 0,0-1 0 0 0,0 0 1 0 0,0 1-1 0 0,0-1 0 0 0,0 0 1 0 0,0 0-1 0 0,0 1 0 0 0,1-1 2 0 0,-2-44 20 0 0,3 1 0 0 0,1-1 0 0 0,3 1 0 0 0,7-26-20 0 0,45-220-34 0 0,-59 291 30 0 0,1 0 1 0 0,0 0-1 0 0,0 0 0 0 0,0-1 1 0 0,0 1-1 0 0,0 0 1 0 0,0 0-1 0 0,0 0 1 0 0,0-1-1 0 0,0 1 0 0 0,0 0 1 0 0,0 0-1 0 0,0 0 1 0 0,0 0-1 0 0,0-1 0 0 0,1 1 1 0 0,-1 0-1 0 0,0 0 1 0 0,0 0-1 0 0,0 0 1 0 0,0-1-1 0 0,0 1 0 0 0,0 0 1 0 0,0 0-1 0 0,0 0 1 0 0,1 0-1 0 0,-1-1 1 0 0,0 1-1 0 0,0 0 0 0 0,0 0 1 0 0,0 0-1 0 0,0 0 1 0 0,1 0-1 0 0,-1 0 1 0 0,0 0-1 0 0,0 0 0 0 0,0 0 1 0 0,0 0-1 0 0,1-1 1 0 0,-1 1-1 0 0,0 0 1 0 0,0 0-1 0 0,0 0 0 0 0,1 0 1 0 0,-1 0-1 0 0,0 0 1 0 0,0 0-1 0 0,0 0 1 0 0,1 1-1 0 0,-1-1 0 0 0,0 0 1 0 0,0 0-1 0 0,0 0 1 0 0,0 0-1 0 0,1 0 1 0 0,-1 0-1 0 0,0 0 0 0 0,0 0 1 0 0,0 0-1 0 0,0 0 1 0 0,1 1-1 0 0,-1-1 1 0 0,0 0-1 0 0,0 0 0 0 0,0 0 1 0 0,0 0-1 0 0,0 0 1 0 0,0 1-1 0 0,0-1 0 0 0,1 0 5 0 0,5 17-168 0 0,-1 31-3866 0 0,-2 49 4033 0 0,-3-30-6038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2:22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0 17896 0 0,'0'0'1025'0'0,"0"0"639"0"0,0 176-543 0 0,0-121-561 0 0,0-3-160 0 0,0-4-208 0 0,0-14-111 0 0,0-3-33 0 0,0-17-48 0 0,0-4-16 0 0,0-10-465 0 0,-27 0-1344 0 0,4-10-1008 0 0,-7-25-1169 0 0,-1-13-1168 0 0,0-7-1825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2:23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245 281 8212 0 0,'-64'2'960'0'0,"0"-3"1"0"0,-9-4-961 0 0,71 5 73 0 0,-1-1 0 0 0,1 1 0 0 0,0-1 1 0 0,0 1-1 0 0,-1-1 0 0 0,1 0 0 0 0,0 0 1 0 0,0 0-1 0 0,0 0 0 0 0,0 0 0 0 0,0 0 1 0 0,0-1-1 0 0,0 1 0 0 0,0-1 0 0 0,1 1 1 0 0,-1-1-1 0 0,1 0 0 0 0,-1 1-73 0 0,1-1 113 0 0,0 0 1 0 0,1 1-1 0 0,-1-1 0 0 0,0 0 0 0 0,1 1 0 0 0,-1-1 1 0 0,1 0-1 0 0,0 0 0 0 0,0 1 0 0 0,-1-1 0 0 0,1 0 1 0 0,0 0-1 0 0,0 0 0 0 0,1 1 0 0 0,-1-1 0 0 0,0 0 1 0 0,1-1-114 0 0,1-2 330 0 0,0-1 0 0 0,0 1 1 0 0,0-1-1 0 0,1 1 1 0 0,0 0-1 0 0,0 0 0 0 0,0 0 1 0 0,1 1-1 0 0,0-1 1 0 0,0 0-331 0 0,12-8 526 0 0,0-1-1 0 0,1 2 1 0 0,0 0 0 0 0,1 1 0 0 0,0 1 0 0 0,1 1 0 0 0,10-4-526 0 0,11-2 572 0 0,0 1 0 0 0,0 2 0 0 0,12 0-572 0 0,0 3 280 0 0,0 3 0 0 0,0 2 0 0 0,1 3 0 0 0,49 4-280 0 0,-91-2 34 0 0,0 0 0 0 0,0 1 0 0 0,0 1 0 0 0,-1 0-1 0 0,1 0 1 0 0,-1 1 0 0 0,0 0 0 0 0,0 1 0 0 0,0 0-1 0 0,-1 0 1 0 0,1 1 0 0 0,-1 1 0 0 0,-1 0 0 0 0,1 0 0 0 0,-1 0-1 0 0,0 1 1 0 0,-1 0 0 0 0,0 1 0 0 0,0-1 0 0 0,-1 1 0 0 0,0 1-1 0 0,-1-1 1 0 0,0 1 0 0 0,0 0 0 0 0,-1 0 0 0 0,0 1-1 0 0,-1-1 1 0 0,0 1 0 0 0,-1-1 0 0 0,0 1 0 0 0,0 9-34 0 0,11 346 1891 0 0,-12-363-2112 0 0,2 11 406 0 0,4-10-3097 0 0,-7-10-1282 0 0,0-25-2283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2:23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28 15799 0 0,'0'0'2009'0'0,"0"0"-51"0"0,0 0-632 0 0,41-5-443 0 0,135-15-160 0 0,-165 19-640 0 0,-1 0-1 0 0,1 0 0 0 0,-1 1 0 0 0,1 1 0 0 0,-1 0 1 0 0,1 0-1 0 0,8 3-82 0 0,-14-2 29 0 0,-1 0 0 0 0,1 0-1 0 0,0 1 1 0 0,-1 0 0 0 0,0 0 0 0 0,0 0 0 0 0,0 0 0 0 0,0 1 0 0 0,0-1 0 0 0,0 2-29 0 0,2 2 44 0 0,0-1 0 0 0,0 1 0 0 0,-1 0 0 0 0,0 0 0 0 0,-1 0 0 0 0,0 1 0 0 0,0 0 0 0 0,0 0 0 0 0,-1 0 0 0 0,0 0 1 0 0,-1 0-1 0 0,0 0 0 0 0,0 2-44 0 0,2 17 282 0 0,-2 0 0 0 0,0 0-1 0 0,-2 15-281 0 0,0-26 118 0 0,-1-4-51 0 0,0 0-1 0 0,0-1 0 0 0,-1 1 0 0 0,0-1 1 0 0,-1 1-1 0 0,-1-1 0 0 0,1 0 0 0 0,-2-1 0 0 0,0 1 1 0 0,0 0-1 0 0,-1-1 0 0 0,0 0 0 0 0,0-1 0 0 0,-1 1 1 0 0,-1-1-1 0 0,-7 7-66 0 0,4-5-110 0 0,-1-1 0 0 0,0 0 0 0 0,-1 0 1 0 0,0-2-1 0 0,-1 1 0 0 0,0-2 0 0 0,0 0 0 0 0,0 0 0 0 0,-1-2 0 0 0,0 1 1 0 0,0-2-1 0 0,-10 2 110 0 0,-13 0-3706 0 0,-30 2 3706 0 0,-6-4-5280 0 0,-38 0-7277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2:35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47 103 1249 0 0,'0'0'1053'0'0,"0"-39"6767"0"0,0-24-1038 0 0,0 62-6339 0 0,0 1-217 0 0,0 0-50 0 0,0 0 35 0 0,0 0 211 0 0,0 0 125 0 0,0 0 2 0 0,0 2 54 0 0,10 301 2105 0 0,11 1092-534 0 0,-22-1033-2142 0 0,-6-204 477 0 0,-7-1 0 0 0,-10 23-509 0 0,13-102 63 0 0,-3 78 31 0 0,8 1-1 0 0,8 69-93 0 0,0-49 138 0 0,-2 3-53 0 0,0 25-49 0 0,0-60-82 0 0,0-145-13 0 0,0 0 25 0 0,0 0 12 0 0,0 0-10 0 0,7 0 48 0 0,-1-1-1 0 0,1 0 0 0 0,0-1 1 0 0,-1 1-1 0 0,1-1 1 0 0,-1-1-1 0 0,0 1 0 0 0,1-1 1 0 0,-1 0-1 0 0,0 0 0 0 0,0-1-15 0 0,41-18 77 0 0,-20 15-57 0 0,1 2 1 0 0,0 1 0 0 0,0 1-1 0 0,0 1 1 0 0,0 2 0 0 0,18 2-21 0 0,9-1 9 0 0,48 4 124 0 0,0 4-1 0 0,2 5-132 0 0,95 9 111 0 0,556-6 20 0 0,-39-3 3 0 0,258 24 26 0 0,-841-39-40 0 0,-3-1-230 0 0,-131 1 33 0 0,1 1-1 0 0,0 0 0 0 0,-1-1 1 0 0,1 1-1 0 0,0-1 1 0 0,-1 0-1 0 0,1 1 1 0 0,-1-1-1 0 0,1 1 0 0 0,-1-1 1 0 0,1 0-1 0 0,-1 1 1 0 0,1-1-1 0 0,-1 0 0 0 0,0 0 1 0 0,1 1-1 0 0,-1-1 1 0 0,0 0-1 0 0,0 0 0 0 0,0 0 1 0 0,1 1-1 0 0,-1-1 1 0 0,0 0-1 0 0,0 0 0 0 0,0 0 1 0 0,0 0-1 0 0,0 1 1 0 0,-1-1-1 0 0,1 0 1 0 0,0 0-1 0 0,0 0 78 0 0,-4-29-2861 0 0,-8-3-1912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2:36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251 475 9060 0 0,'0'0'1193'0'0,"-18"-6"-174"0"0,-17-6-96 0 0,-1-1 0 0 0,1-2 0 0 0,-4-4-923 0 0,9 5 1910 0 0,23 11-949 0 0,-1 0 1 0 0,1-1-1 0 0,0 0 0 0 0,0 0 1 0 0,0 0-1 0 0,-1-2-961 0 0,8 6 49 0 0,-1-1 0 0 0,1 1 0 0 0,-1 0 0 0 0,1-1 0 0 0,0 1 0 0 0,-1 0 0 0 0,1-1-1 0 0,0 1 1 0 0,-1-1 0 0 0,1 1 0 0 0,0-1 0 0 0,-1 1 0 0 0,1-1 0 0 0,0 1 0 0 0,0-1 0 0 0,-1 1-1 0 0,1-1 1 0 0,0 1 0 0 0,0-1 0 0 0,0 1 0 0 0,0-1 0 0 0,0 1 0 0 0,0-1 0 0 0,0 1 0 0 0,0-1-1 0 0,0 1 1 0 0,0-1 0 0 0,0 0 0 0 0,0 1 0 0 0,0-1 0 0 0,0 1 0 0 0,1-1 0 0 0,-1 1 0 0 0,0-1-1 0 0,0 1 1 0 0,1-1 0 0 0,-1 1 0 0 0,0 0 0 0 0,1-1 0 0 0,-1 1 0 0 0,0-1 0 0 0,1 1 0 0 0,-1 0-1 0 0,0-1 1 0 0,1 1 0 0 0,-1 0 0 0 0,1-1 0 0 0,-1 1 0 0 0,1 0 0 0 0,-1-1 0 0 0,1 1 0 0 0,-1 0 0 0 0,1 0-1 0 0,-1 0 1 0 0,1 0 0 0 0,-1 0-49 0 0,36-11 67 0 0,-33 10 34 0 0,89-15 667 0 0,1 4 0 0 0,49 1-768 0 0,195 4 746 0 0,-138 5-334 0 0,629-50-41 0 0,-3-50-286 0 0,-714 86-63 0 0,443-58 39 0 0,-316 51 62 0 0,75 9-123 0 0,-227 12 15 0 0,-10 0 31 0 0,61 7-46 0 0,-114-3-8 0 0,1 1 0 0 0,-1 1 0 0 0,0 1 0 0 0,0 2 0 0 0,-1 0 0 0 0,1 1 0 0 0,16 10 8 0 0,-34-16-1 0 0,-1 0 0 0 0,0 1 1 0 0,1 0-1 0 0,-1 0 0 0 0,0 0 0 0 0,-1 0 0 0 0,1 1 1 0 0,-1-1-1 0 0,1 1 0 0 0,-1 0 0 0 0,0 0 0 0 0,0 0 0 0 0,-1 0 1 0 0,1 1 0 0 0,-2-1 9 0 0,0-1 0 0 0,0 0 0 0 0,0 0 0 0 0,0 0 0 0 0,0 0 0 0 0,-1 1 0 0 0,0-1 1 0 0,0 0-1 0 0,0 1 0 0 0,0-1 0 0 0,0 0 0 0 0,0 0 0 0 0,-1 1 0 0 0,0-1 1 0 0,0 0-1 0 0,0 0 0 0 0,0 0 0 0 0,0 0 0 0 0,0 0 0 0 0,-1 0 0 0 0,0 0 1 0 0,0 0-10 0 0,-16 27 53 0 0,7-13 30 0 0,1 0 0 0 0,0 0 0 0 0,1 1 1 0 0,1 0-1 0 0,1 1 0 0 0,-2 7-83 0 0,1 23 91 0 0,1 0 0 0 0,3 1 0 0 0,1 0 0 0 0,5 47-91 0 0,-1-19 44 0 0,-1 4-15 0 0,0 193 510 0 0,31 223-539 0 0,13 83-36 0 0,-35 0 102 0 0,-16 346 243 0 0,7-506 1 0 0,0-420-281 0 0,0-1-48 0 0,-1 0 27 0 0,-151-1 86 0 0,6-1-78 0 0,145 2-86 0 0,0 0 1 0 0,0-1 0 0 0,0 1 0 0 0,-1 0 0 0 0,1 0 0 0 0,0-1 0 0 0,0 1-1 0 0,0-1 1 0 0,0 1 0 0 0,0-1 0 0 0,0 0 0 0 0,0 1 0 0 0,0-1 0 0 0,0 0-1 0 0,0 0 1 0 0,0 0 0 0 0,0 1 0 0 0,0-1 0 0 0,1 0 0 0 0,-1 0 0 0 0,0 0-1 0 0,1 0 1 0 0,-1 0 0 0 0,1-1 0 0 0,-1 1 0 0 0,1 0 0 0 0,-1 0 0 0 0,1 0-1 0 0,0 0 1 0 0,0-1 0 0 0,-1 0 69 0 0,0-1-233 0 0,-10-27-2531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2:09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913 123 11621 0 0,'0'0'2343'0'0,"0"0"122"0"0,-8-1-608 0 0,-62-13 2654 0 0,-10-5-4511 0 0,-68-15 1438 0 0,51 15-1057 0 0,23 4 801 0 0,-60-3-1182 0 0,121 17 85 0 0,1 0 0 0 0,-1 0 0 0 0,0 2-1 0 0,0-1 1 0 0,0 2 0 0 0,-6 1-85 0 0,15-2 16 0 0,0 0 0 0 0,0 1 0 0 0,0-1-1 0 0,1 1 1 0 0,-1 0 0 0 0,1 0 0 0 0,-1 1 0 0 0,1-1 0 0 0,0 1 0 0 0,0-1 0 0 0,0 1 0 0 0,0 0 0 0 0,0 0 0 0 0,0 0 0 0 0,1 0 0 0 0,0 1 0 0 0,0-1 0 0 0,0 1 0 0 0,0 0 0 0 0,0-1 0 0 0,1 1 0 0 0,-1 2-16 0 0,-8 24 125 0 0,1 1 1 0 0,2 1 0 0 0,1-1 0 0 0,1 11-126 0 0,-9 133 252 0 0,12-129-170 0 0,-13 1231 882 0 0,18-772-594 0 0,-18 80-127 0 0,12-514-213 0 0,-24 704 188 0 0,12-240-54 0 0,10-409-128 0 0,-4 1050 213 0 0,11-729-135 0 0,20-62-3 0 0,-1-96-27 0 0,-7-147-79 0 0,-14-141-8 0 0,0 0-1 0 0,0 0 1 0 0,0 0-1 0 0,0 0 1 0 0,0 0-1 0 0,1-1 0 0 0,-1 1 1 0 0,0 0-1 0 0,1 0 1 0 0,-1 0-1 0 0,1 0 1 0 0,-1 0-1 0 0,1-1 1 0 0,-1 1-1 0 0,1 0 1 0 0,0 0-1 0 0,-1-1 1 0 0,1 1-1 0 0,0 0 1 0 0,-1-1-1 0 0,1 1 1 0 0,0-1-1 0 0,0 1 1 0 0,0-1-1 0 0,0 1 1 0 0,0-1-1 0 0,-1 1 1 0 0,1-1-1 0 0,0 0 1 0 0,1 0 3 0 0,34-1-50 0 0,-32 0 62 0 0,1-1 0 0 0,-1 1-1 0 0,0-1 1 0 0,0 0-1 0 0,0-1 1 0 0,0 1 0 0 0,0-1-1 0 0,0 1 1 0 0,-1-1-1 0 0,4-3-11 0 0,20-14 26 0 0,-4 8-7 0 0,0 2 0 0 0,1 0 1 0 0,0 2-1 0 0,1 0 0 0 0,0 2 1 0 0,8-1-20 0 0,54-6 90 0 0,18 1-90 0 0,-26 4 58 0 0,107-14 108 0 0,154-17 167 0 0,144 9-333 0 0,-255 28 36 0 0,249-7 112 0 0,43-20-198 0 0,-174 15-4 0 0,-189 6 58 0 0,-2-8 0 0 0,46-14-4 0 0,-187 28 4 0 0,0 0 1 0 0,1 0-1 0 0,7 1-4 0 0,-22-15-848 0 0,-2 10 504 0 0,0 0 1 0 0,0 0-1 0 0,0 0 1 0 0,0 1-1 0 0,-1-1 1 0 0,0 0-1 0 0,0 1 1 0 0,-1-1-1 0 0,0 1 1 0 0,1 0-1 0 0,-2 0 1 0 0,0-2 343 0 0,-38-57-5859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2:10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14006 0 0,'0'1'133'0'0,"0"-1"0"0"0,0 0 0 0 0,0 0-1 0 0,-1 1 1 0 0,1-1 0 0 0,0 0 0 0 0,1 0 0 0 0,-1 1-1 0 0,0-1 1 0 0,0 0 0 0 0,0 0 0 0 0,0 1-1 0 0,0-1 1 0 0,0 0 0 0 0,0 0 0 0 0,0 1 0 0 0,0-1-1 0 0,0 0 1 0 0,0 0 0 0 0,1 0 0 0 0,-1 1-1 0 0,0-1 1 0 0,0 0 0 0 0,0 0 0 0 0,0 0-1 0 0,1 0 1 0 0,-1 1 0 0 0,0-1 0 0 0,0 0 0 0 0,1 0-1 0 0,-1 0 1 0 0,0 0 0 0 0,0 0 0 0 0,0 0-1 0 0,1 0 1 0 0,-1 0 0 0 0,0 1 0 0 0,0-1-1 0 0,1 0 1 0 0,-1 0 0 0 0,0 0 0 0 0,0 0 0 0 0,1 0-1 0 0,-1 0 1 0 0,0 0 0 0 0,0-1 0 0 0,1 1-133 0 0,20 3 655 0 0,-1 0-1 0 0,1 1 1 0 0,-1 1 0 0 0,0 1 0 0 0,0 1 0 0 0,0 0 0 0 0,-1 2 0 0 0,6 3-655 0 0,65 25 699 0 0,-38-21-412 0 0,2-2-1 0 0,-1-3 1 0 0,2-3-1 0 0,49 3-286 0 0,224-6 68 0 0,-295-5-12 0 0,193-12 326 0 0,0-10 0 0 0,10-12-382 0 0,283-28 170 0 0,302 18-295 0 0,-724 38 159 0 0,91 8-34 0 0,-182 0 4 0 0,1-1-1 0 0,-1 1 0 0 0,1 1 1 0 0,-1-1-1 0 0,0 1 0 0 0,0 0 1 0 0,0 0-1 0 0,0 1 0 0 0,-1 0 1 0 0,1 0-1 0 0,-1 0-3 0 0,20 12 19 0 0,-21-12-5 0 0,1 0 0 0 0,0 0 1 0 0,-1 1-1 0 0,0-1 0 0 0,0 1 0 0 0,0 0 0 0 0,0 0 0 0 0,-1 0 0 0 0,0 1 0 0 0,0-1 0 0 0,0 1 0 0 0,-1-1 0 0 0,1 5-14 0 0,5 10 2 0 0,-2 1-1 0 0,-1 1 0 0 0,0 4-1 0 0,0 15 132 0 0,-2-1 0 0 0,-2 1 0 0 0,-3 38-132 0 0,0 3 266 0 0,-2-1 8 0 0,-8 45-274 0 0,-3 34 217 0 0,12 574 487 0 0,3-718-701 0 0,30 583 375 0 0,-3-124-7 0 0,-19-255-264 0 0,15 557 26 0 0,-8-162-141 0 0,6-234-11 0 0,0 62 78 0 0,-21 533 69 0 0,-2-940-116 0 0,-1-1-1 0 0,-1 0 0 0 0,-2 0 0 0 0,-2 0 0 0 0,-1-1 0 0 0,-2 1-11 0 0,8-29-2 0 0,1-1-1 0 0,-1 1 1 0 0,-1-1 0 0 0,1 0-1 0 0,-1 0 1 0 0,0 0 0 0 0,0-1-1 0 0,0 1 1 0 0,0-1 0 0 0,-1 0-1 0 0,0-1 1 0 0,0 1-1 0 0,0-1 1 0 0,0 1 0 0 0,-1-2-1 0 0,1 1 1 0 0,-1-1 0 0 0,0 1-1 0 0,1-2 1 0 0,-1 1 0 0 0,-1 0 2 0 0,-13 3-6 0 0,-1-1 0 0 0,0-1 1 0 0,0 0-1 0 0,0-1 1 0 0,-11-2 5 0 0,-46-1-38 0 0,-91 3 81 0 0,165-2-36 0 0,-1 1-1 0 0,1-1 0 0 0,-1 1 1 0 0,1 1-1 0 0,0-1 1 0 0,-1 0-1 0 0,1 1 1 0 0,0 0-1 0 0,-2 1-6 0 0,4-2-7 0 0,0 0-1 0 0,1 0 1 0 0,-1 0-1 0 0,1 0 1 0 0,-1 1-1 0 0,1-1 1 0 0,-1 0-1 0 0,1 1 0 0 0,0-1 1 0 0,0 0-1 0 0,0 1 1 0 0,0 0-1 0 0,0-1 1 0 0,0 1-1 0 0,0-1 1 0 0,0 1-1 0 0,1 0 1 0 0,-1 0-1 0 0,1 0 1 0 0,-1-1-1 0 0,1 1 1 0 0,-1 0-1 0 0,1 0 8 0 0,0 0-597 0 0,0-2-801 0 0,0-5-3047 0 0,0-18-8523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2:28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 0 10053 0 0,'-184'0'7510'0'0,"178"1"-7367"0"0,-1 0 0 0 0,1 0 1 0 0,0 0-1 0 0,0 1 0 0 0,-1 0 1 0 0,1 0-1 0 0,0 1 0 0 0,1-1 1 0 0,-1 1-1 0 0,0 1 0 0 0,1-1 0 0 0,0 1 1 0 0,0 0-1 0 0,0 0 0 0 0,0 0 1 0 0,1 1-1 0 0,-1 0 0 0 0,1 0 1 0 0,0 0-1 0 0,1 0 0 0 0,-1 0 1 0 0,-1 5-144 0 0,-2 3 43 0 0,0-1 1 0 0,1 1-1 0 0,1 1 1 0 0,0-1 0 0 0,0 1-1 0 0,2 0 1 0 0,0 0 0 0 0,0 0-1 0 0,0 11-43 0 0,2 154 1415 0 0,2-99-975 0 0,0-42-210 0 0,2 0 0 0 0,2 0 0 0 0,8 33-230 0 0,37 114 262 0 0,-18-71-201 0 0,-28-97-57 0 0,16 56 171 0 0,-3 1 0 0 0,-4 1 0 0 0,1 34-175 0 0,18 270 730 0 0,-15-204-671 0 0,-4 89 274 0 0,-12 87-333 0 0,-3-145 345 0 0,13-204-376 0 0,12-4 105 0 0,36-37 144 0 0,-26 26-156 0 0,0 1-1 0 0,1 2 0 0 0,1 1 0 0 0,-1 2 0 0 0,1 2 1 0 0,25-2-62 0 0,59 2 460 0 0,41 6-460 0 0,-55 0 39 0 0,86-3 62 0 0,261 7 828 0 0,177 6-664 0 0,-471-11-79 0 0,-96 3-157 0 0,-1 4 0 0 0,0 2 0 0 0,-1 3 1 0 0,0 2-1 0 0,5 5-29 0 0,41 9 49 0 0,-33-14-30 0 0,1-4 0 0 0,1-2 0 0 0,13-3-20 0 0,2 0 62 0 0,78 15-61 0 0,-107-10-16 0 0,1-2 0 0 0,-1-4 0 0 0,22-2 16 0 0,10-5-21 0 0,-93 3-38 0 0,-69-23-3364 0 0,1-6-1862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2:29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9204 0 0,'0'0'2236'0'0,"13"-3"-270"0"0,55-5 1641 0 0,0 3 0 0 0,39 3-3607 0 0,-74 2 630 0 0,45 0 543 0 0,0 3-1 0 0,14 5-1172 0 0,95 16 523 0 0,0-8 0 0 0,12-8-523 0 0,808-25 1101 0 0,-313 6-885 0 0,-653 11-194 0 0,-14 0-26 0 0,1 0 1 0 0,0 2-1 0 0,-1 1 0 0 0,1 1 1 0 0,-1 1-1 0 0,0 1 0 0 0,-1 2 1 0 0,5 2 3 0 0,-29-9 3 0 0,0 0-1 0 0,0 0 1 0 0,0 0 0 0 0,0 0 0 0 0,0 0 0 0 0,0 1 0 0 0,-1-1 0 0 0,1 0 0 0 0,0 1 0 0 0,-1 0 0 0 0,1-1 0 0 0,-1 1 0 0 0,1 0 0 0 0,-1 0 0 0 0,0 0 0 0 0,0 0 0 0 0,0 0 0 0 0,0 0 0 0 0,0 0 0 0 0,0 0 0 0 0,-1 0-3 0 0,2 5 51 0 0,-1 0-1 0 0,-1-1 1 0 0,1 1-1 0 0,-1 0 1 0 0,-1 0 0 0 0,1 1-51 0 0,-1-1 31 0 0,1-1 0 0 0,0 1 0 0 0,0-1 0 0 0,0 1 1 0 0,1-1-1 0 0,0 1 0 0 0,1 2-31 0 0,18 56 204 0 0,-2 1 1 0 0,-3 0-1 0 0,-4 1 0 0 0,-2 0 1 0 0,-2 17-205 0 0,3 264 844 0 0,3 38-362 0 0,39 228 185 0 0,-1-237-297 0 0,18 156-378 0 0,-69-528-139 0 0,1 0-68 0 0,0 0-1 0 0,0 0 1 0 0,-1 0 0 0 0,0 0 0 0 0,0 0 0 0 0,0 0 0 0 0,0-1 0 0 0,-1 1 0 0 0,0 1 215 0 0,-14-7-2772 0 0,-9 1-2836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2:31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11269 0 0,'0'0'2012'0'0,"1"0"757"0"0,6 15-1982 0 0,25 279 3075 0 0,-26-216-2639 0 0,17 396 771 0 0,-22 41-1994 0 0,-2-261 87 0 0,-14 335 126 0 0,15-536-214 0 0,0 300 109 0 0,-2-334-99 0 0,0 0 1 0 0,-1 0-1 0 0,0-1 0 0 0,-2 1 1 0 0,-4 9-10 0 0,3-6-14 0 0,0 0 0 0 0,1 1 0 0 0,0 9 14 0 0,1 16-50 0 0,11-48-92 0 0,103-4 724 0 0,-65 1-413 0 0,1 2-1 0 0,0 2 1 0 0,-1 2-1 0 0,0 1 1 0 0,10 5-169 0 0,-6 2 481 0 0,30 8-181 0 0,0-3 0 0 0,64 2-300 0 0,85-10 248 0 0,14-10-248 0 0,-189 1 21 0 0,97-6 97 0 0,96-18-118 0 0,146-37 172 0 0,-286 43-102 0 0,291-56 20 0 0,169-26 36 0 0,-468 88-97 0 0,1 5-1 0 0,0 4 1 0 0,87 8-29 0 0,-170-2 4 0 0,0 1 1 0 0,0 0-1 0 0,0 1 1 0 0,-1 0 0 0 0,0 2-1 0 0,1 0 1 0 0,-2 0 0 0 0,1 1-1 0 0,-1 1 1 0 0,0 1-1 0 0,-1 0 1 0 0,1 1 0 0 0,-2 0-1 0 0,0 1 1 0 0,8 8-5 0 0,-17-15 2 0 0,1-1 1 0 0,0 0-1 0 0,0 0 0 0 0,0 0 0 0 0,0 0 1 0 0,0-1-1 0 0,3 2-2 0 0,-6-4-83 0 0,-1 0-232 0 0,0-1-461 0 0,-7-11-1249 0 0,-30-18-2846 0 0,-15-9-3032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40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52 9748 0 0,'0'0'184'0'0,"0"-1"-1"0"0,0 1 0 0 0,0-1 1 0 0,0 1-1 0 0,0-1 0 0 0,0 1 0 0 0,-1 0 1 0 0,1-1-1 0 0,0 1 0 0 0,0-1 0 0 0,0 1 1 0 0,-1 0-1 0 0,1-1 0 0 0,0 1 1 0 0,0-1-1 0 0,-1 1 0 0 0,1 0 0 0 0,0-1 1 0 0,-1 1-1 0 0,1 0 0 0 0,-1 0 0 0 0,1-1 1 0 0,0 1-1 0 0,-1 0 0 0 0,1 0 0 0 0,-1-1 1 0 0,1 1-1 0 0,-1 0 0 0 0,1 0 1 0 0,0 0-1 0 0,-1 0 0 0 0,1 0-183 0 0,-23 0 1981 0 0,18 1-1804 0 0,-1 0 0 0 0,1 0 1 0 0,0 1-1 0 0,-1 0 1 0 0,1 0-1 0 0,0 0 0 0 0,-2 1-177 0 0,-1 4 229 0 0,-1 0-1 0 0,1 1 0 0 0,0 0 0 0 0,1 0 0 0 0,0 1 1 0 0,0 0-1 0 0,1 0 0 0 0,0 1 0 0 0,0 0-228 0 0,-3 7 289 0 0,1 0 0 0 0,0 0 0 0 0,2 1 0 0 0,-5 17-289 0 0,5-13 177 0 0,2-1 1 0 0,0 1-1 0 0,2-1 1 0 0,0 1 0 0 0,1 0-1 0 0,2 0 1 0 0,0 0-1 0 0,1 0 1 0 0,1 0-178 0 0,-1-12 27 0 0,0-1 1 0 0,1 1-1 0 0,0-1 1 0 0,0 0-1 0 0,1 0 0 0 0,0 0 1 0 0,1 0-1 0 0,0-1 1 0 0,0 1-1 0 0,1-1 1 0 0,0-1-1 0 0,0 1 1 0 0,1-1-1 0 0,-1 0 0 0 0,2 0 1 0 0,-1-1-1 0 0,1 0 1 0 0,0-1-1 0 0,0 0 1 0 0,1 0-1 0 0,1 0-27 0 0,4 1 4 0 0,2-1 1 0 0,-1-1-1 0 0,1 0 0 0 0,-1-1 0 0 0,1-1 0 0 0,0 0 1 0 0,0-1-1 0 0,0-1 0 0 0,0-1 0 0 0,0 0 1 0 0,0-1-1 0 0,1-1-4 0 0,-9 2 1 0 0,-1-2 1 0 0,0 1 0 0 0,0-1-1 0 0,-1 0 1 0 0,1 0-1 0 0,0 0 1 0 0,-1-1-1 0 0,0 0 1 0 0,0-1 0 0 0,0 0-1 0 0,-1 1 1 0 0,1-2-1 0 0,-1 1 1 0 0,0-1 0 0 0,0 1-1 0 0,-1-1 1 0 0,0-1-1 0 0,0 1 1 0 0,-1 0 0 0 0,1-1-1 0 0,-1 0 1 0 0,1-5-2 0 0,3-8 6 0 0,-1 0 1 0 0,-1 0-1 0 0,-1-1 0 0 0,0 1 1 0 0,-2-1-1 0 0,0 0 1 0 0,-2-12-7 0 0,0 15 9 0 0,-1 0 1 0 0,0 0-1 0 0,-1 0 0 0 0,-5-14-9 0 0,5 22 6 0 0,-2 0 0 0 0,1 0-1 0 0,-1 1 1 0 0,-1 0-1 0 0,1 0 1 0 0,-2 0 0 0 0,1 0-1 0 0,-1 1 1 0 0,-2-2-6 0 0,-9-9 8 0 0,0 0 0 0 0,-1 1 0 0 0,-1 1 0 0 0,-8-5-8 0 0,18 16 9 0 0,0-1 0 0 0,0 1-1 0 0,-1 0 1 0 0,0 1 0 0 0,0 0-1 0 0,0 1 1 0 0,-1 0 0 0 0,1 1-1 0 0,-1 0 1 0 0,0 0 0 0 0,0 1-9 0 0,-4-1-1414 0 0,33 1-3378 0 0,4-1 1041 0 0,12-3-4743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2:32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0 235 12182 0 0,'0'0'1736'0'0,"0"0"-298"0"0,20 1-192 0 0,-2 0-884 0 0,21 1 632 0 0,1 2 1 0 0,24 6-995 0 0,52 9 1073 0 0,1-5 0 0 0,86-2-1073 0 0,240-15 639 0 0,-273-7 1050 0 0,76-17-1689 0 0,171-40-99 0 0,-149 22 208 0 0,-133 23-113 0 0,398-57 9 0 0,-323 56-46 0 0,116 6 41 0 0,-238 15-26 0 0,-22-1-45 0 0,1 4 0 0 0,35 5 71 0 0,-94-5-9 0 0,0 0 0 0 0,1 0 0 0 0,-1 1-1 0 0,0 0 1 0 0,0 0 0 0 0,0 1 0 0 0,-1 0-1 0 0,1 1 1 0 0,-1-1 0 0 0,1 1 0 0 0,-1 1-1 0 0,-1 0 1 0 0,7 5 9 0 0,-12-10 5 0 0,0 1 0 0 0,-1 0 0 0 0,1 0 0 0 0,-1-1 0 0 0,1 1 0 0 0,-1 0 0 0 0,1 0 0 0 0,-1 0-1 0 0,1 0 1 0 0,-1 0 0 0 0,0 0 0 0 0,0 0 0 0 0,1 0 0 0 0,-1 0 0 0 0,0 0 0 0 0,0-1 0 0 0,0 2-5 0 0,0-1 13 0 0,0-1 0 0 0,0 0-1 0 0,-1 1 1 0 0,1-1 0 0 0,0 1 0 0 0,0-1 0 0 0,0 0 0 0 0,0 1 0 0 0,-1-1 0 0 0,1 0 0 0 0,0 1 0 0 0,0-1 0 0 0,-1 0 0 0 0,1 0-1 0 0,0 1 1 0 0,-1-1 0 0 0,1 0 0 0 0,0 0 0 0 0,-1 1 0 0 0,1-1 0 0 0,0 0 0 0 0,-1 0 0 0 0,1 0 0 0 0,0 0 0 0 0,-1 1-1 0 0,1-1 1 0 0,-1 0 0 0 0,1 0 0 0 0,0 0 0 0 0,-1 0 0 0 0,1 0 0 0 0,-1 0 0 0 0,1 0-13 0 0,-2 0 96 0 0,-5 63 147 0 0,-9 453 1531 0 0,16-401-1629 0 0,16 619 214 0 0,17-184 231 0 0,-22-390-423 0 0,28 297 215 0 0,7-149-232 0 0,-46-297-36 0 0,1-8-8053 0 0,-1-3-364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2:49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9909 0 0,'0'0'1803'0'0,"0"0"-93"0"0,0 0-333 0 0,0 0-267 0 0,0 13 477 0 0,12 304 2132 0 0,33 159-2537 0 0,-29-323-432 0 0,25 175 108 0 0,-23-202-676 0 0,13 101-3 0 0,39 358 32 0 0,-57 97 258 0 0,-14-497-410 0 0,1-184-86 0 0,0-1-34 0 0,0 0-49 0 0,0 0-130 0 0,0-28-40 0 0,-5-30-995 0 0,3 48-215 0 0,-1 1 1 0 0,0-1 0 0 0,0 1 0 0 0,-4-8 1489 0 0,-4-7-5101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2:50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12934 0 0,'0'0'1611'0'0,"0"0"3"0"0,0 0-237 0 0,24 35-379 0 0,77 113-83 0 0,-57-83-232 0 0,43 64 2233 0 0,13 37-2916 0 0,-80-132 734 0 0,25 28-734 0 0,-45-61 12 0 0,0-1 0 0 0,1 1 0 0 0,-1 0 1 0 0,1-1-1 0 0,-1 1 0 0 0,0-1 0 0 0,1 1 1 0 0,0-1-1 0 0,-1 1 0 0 0,1-1 0 0 0,-1 1 1 0 0,1-1-1 0 0,-1 1 0 0 0,1-1 0 0 0,0 0 1 0 0,-1 0-1 0 0,1 1 0 0 0,0-1 1 0 0,-1 0-1 0 0,1 0 0 0 0,0 0 0 0 0,0 1 1 0 0,-1-1-1 0 0,1 0 0 0 0,0 0 0 0 0,-1 0 1 0 0,1 0-1 0 0,0 0 0 0 0,0 0 0 0 0,-1-1 1 0 0,1 1-1 0 0,0 0 0 0 0,-1 0 0 0 0,1-1 1 0 0,0 1-1 0 0,-1 0 0 0 0,1 0 0 0 0,0-1 1 0 0,-1 1-1 0 0,1-1 0 0 0,-1 1 1 0 0,1-1-1 0 0,-1 1 0 0 0,1-1-12 0 0,17-24 269 0 0,-17 23-274 0 0,22-36 146 0 0,2 1 1 0 0,2 1 0 0 0,1 1 0 0 0,13-12-142 0 0,129-121 253 0 0,-168 167-252 0 0,37-32 46 0 0,33-23-47 0 0,-28 24 193 0 0,11-14-193 0 0,-54 45 150 0 0,-1 1 103 0 0,0 0-37 0 0,-4 0-90 0 0,-46 0-77 0 0,-87 0 208 0 0,-77 13-257 0 0,170-9 64 0 0,1 3-1 0 0,0 2 1 0 0,0 1 0 0 0,1 3-1 0 0,0 1 1 0 0,-39 20-64 0 0,81-34 0 0 0,-41 22 133 0 0,39-20-137 0 0,-1 0 1 0 0,0 0-1 0 0,1 0 1 0 0,-1 0-1 0 0,1 0 1 0 0,0 0-1 0 0,-1 1 1 0 0,1-1-1 0 0,0 1 1 0 0,1 0-1 0 0,-1-1 1 0 0,-1 3 3 0 0,3-4-428 0 0,0 1 324 0 0,0 1-4372 0 0,0 5-2767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6:06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70 551 3906 0 0,'-6'-3'1792'0'0,"-1"1"1"0"0,1 1-1 0 0,-1-1 1 0 0,1 1-1 0 0,-1 0 1 0 0,1 0-1 0 0,-1 1 1 0 0,-6 0-1793 0 0,12 4 203 0 0,0 0 1 0 0,0-1-1 0 0,0 1 1 0 0,1 0-1 0 0,-1 0 1 0 0,1 0 0 0 0,0-1-1 0 0,0 1 1 0 0,0 0-1 0 0,1 1-203 0 0,-1 1 224 0 0,0 16 199 0 0,-1 0-106 0 0,1 0-1 0 0,1-1 1 0 0,1 1-1 0 0,1 0 1 0 0,0-1-1 0 0,2 0 1 0 0,5 16-317 0 0,6 5 323 0 0,2 7 95 0 0,1 0 0 0 0,3-1 0 0 0,2-2 1 0 0,8 10-419 0 0,-31-54 11 0 0,0 0 1 0 0,1 0 0 0 0,-1 1 0 0 0,1-1 0 0 0,-1 0 0 0 0,1 0 0 0 0,0-1 0 0 0,0 1 0 0 0,-1 0 0 0 0,2-1 0 0 0,-1 1 0 0 0,0-1 0 0 0,0 1 0 0 0,0-1 0 0 0,1 0 0 0 0,-1 0 0 0 0,0 0 0 0 0,1 0 0 0 0,-1 0 0 0 0,1-1 0 0 0,-1 1 0 0 0,1-1 0 0 0,-1 0 0 0 0,1 0 0 0 0,0 1 0 0 0,-1-2 0 0 0,1 1 0 0 0,-1 0 0 0 0,1 0 0 0 0,-1-1-1 0 0,1 0 1 0 0,-1 1 0 0 0,1-1 0 0 0,-1 0 0 0 0,1 0 0 0 0,-1 0 0 0 0,0-1 0 0 0,0 1 0 0 0,1 0 0 0 0,-1-1 0 0 0,1-1-12 0 0,8-6 67 0 0,0-1 0 0 0,0-1-1 0 0,-1 0 1 0 0,0 0 0 0 0,-1-1 0 0 0,5-9-67 0 0,184-291 907 0 0,-85 129-54 0 0,74-86-853 0 0,-167 242 105 0 0,1 2 0 0 0,2 0-1 0 0,0 1 1 0 0,1 2-1 0 0,26-19-104 0 0,-40 36 25 0 0,0 0 0 0 0,0 0 0 0 0,1 1 0 0 0,-1 0 0 0 0,1 1 0 0 0,0 0 0 0 0,0 0 0 0 0,0 2 0 0 0,10-2-25 0 0,-11 3-503 0 0,1-2-1 0 0,0 0 1 0 0,-1 0 0 0 0,0 0 0 0 0,1-2 0 0 0,-1 1-1 0 0,0-1 1 0 0,-1-1 0 0 0,1 0 0 0 0,1-1 503 0 0,3-8-6529 0 0,-12 5-7135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6:54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93 421 192 0 0,'0'0'326'0'0,"0"0"50"0"0,-9-4 6205 0 0,-10-3-1554 0 0,17 7-4854 0 0,0 0 0 0 0,0-1 0 0 0,1 1 1 0 0,-1 0-1 0 0,0 0 0 0 0,0 0 0 0 0,0 0 0 0 0,0 1 1 0 0,1-1-1 0 0,-1 0 0 0 0,0 1 0 0 0,0-1 1 0 0,0 1-1 0 0,1 0 0 0 0,-1-1 0 0 0,0 1 0 0 0,1 0 1 0 0,-1 0-1 0 0,1 0 0 0 0,-1 0 0 0 0,1 1 1 0 0,0-1-1 0 0,-1 0 0 0 0,1 0 0 0 0,0 1 0 0 0,0-1 1 0 0,0 1-1 0 0,0-1 0 0 0,0 1 0 0 0,0 0 0 0 0,0-1 1 0 0,0 1-1 0 0,1 0 0 0 0,-1-1 0 0 0,1 1 1 0 0,-1 0-1 0 0,1 0 0 0 0,0 0 0 0 0,0-1 0 0 0,0 1 1 0 0,0 1-174 0 0,-7 43 1073 0 0,3 1 1 0 0,2 0-1 0 0,3 14-1073 0 0,-1-28 235 0 0,1-19-163 0 0,0-1 0 0 0,1 1 0 0 0,1 0 0 0 0,0-1 0 0 0,0 0 0 0 0,2 1 0 0 0,-1-1 0 0 0,2-1 0 0 0,0 1 0 0 0,0-1 0 0 0,1 0 0 0 0,1 0 0 0 0,0-1 0 0 0,6 7-72 0 0,-11-16 7 0 0,-1 1 0 0 0,1-1-1 0 0,-1 0 1 0 0,1 1 0 0 0,0-1 0 0 0,0-1-1 0 0,0 1 1 0 0,0 0 0 0 0,0-1 0 0 0,1 1-1 0 0,-1-1 1 0 0,0 0 0 0 0,1 0 0 0 0,-1 0-1 0 0,0-1 1 0 0,1 1 0 0 0,-1-1 0 0 0,1 0-1 0 0,-1 0 1 0 0,1 0 0 0 0,0 0 0 0 0,-1-1-1 0 0,0 1 1 0 0,1-1 0 0 0,1 0-7 0 0,1-2 30 0 0,1 1 1 0 0,-1-1-1 0 0,1 0 0 0 0,-1 0 1 0 0,0-1-1 0 0,0 1 1 0 0,0-1-1 0 0,-1-1 0 0 0,1 1 1 0 0,-1-1-1 0 0,0 0 1 0 0,0-1-31 0 0,71-89 284 0 0,-5-3 0 0 0,1-11-284 0 0,12-16 229 0 0,6 3-229 0 0,-52 73 66 0 0,3 2-1 0 0,25-21-65 0 0,-51 54 9 0 0,0 1 0 0 0,2 0 0 0 0,-1 1 0 0 0,2 1 0 0 0,0 0-1 0 0,0 2 1 0 0,0 0 0 0 0,1 1 0 0 0,11-3-9 0 0,7-5 102 0 0,-16 6-1114 0 0,0 3-3398 0 0,-16 6-1552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00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8 200 13702 0 0,'0'0'1067'0'0,"0"0"430"0"0,0 0 8 0 0,0 2-76 0 0,-3 9-1108 0 0,0 49 1453 0 0,2 0-1 0 0,4 18-1773 0 0,-2-48 281 0 0,3 14 228 0 0,2-1-1 0 0,11 41-508 0 0,-10-47 107 0 0,-5-28-60 0 0,0 5 14 0 0,1-1 0 0 0,0 1 0 0 0,1-1 0 0 0,0 0 0 0 0,1 0 0 0 0,0 0 1 0 0,1-1-1 0 0,6 9-61 0 0,-11-20 6 0 0,-1-1 1 0 0,1 1 0 0 0,-1-1-1 0 0,1 1 1 0 0,0-1-1 0 0,-1 1 1 0 0,1-1 0 0 0,0 0-1 0 0,-1 1 1 0 0,1-1-1 0 0,0 0 1 0 0,-1 0-1 0 0,1 1 1 0 0,0-1 0 0 0,-1 0-1 0 0,1 0 1 0 0,0 0-1 0 0,0 0 1 0 0,-1 0 0 0 0,1 0-1 0 0,0 0 1 0 0,0 0-1 0 0,-1 0 1 0 0,1 0 0 0 0,0-1-1 0 0,0 1 1 0 0,-1 0-1 0 0,1 0 1 0 0,0-1-1 0 0,-1 1 1 0 0,2-1-7 0 0,17-16-20 0 0,-2-7 192 0 0,-1-1 0 0 0,10-24-172 0 0,12-19 243 0 0,-12 25-151 0 0,131-205 319 0 0,-120 196-342 0 0,3 1 0 0 0,2 2-1 0 0,28-25-68 0 0,-59 65-19 0 0,1 0-1 0 0,0 0 1 0 0,1 1-1 0 0,-1 0 1 0 0,2 2-1 0 0,-1-1 1 0 0,1 1-1 0 0,0 1 0 0 0,14-3 20 0 0,-22 3-22 0 0,-1 0-1663 0 0,-1 4-5804 0 0,-4 1-696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07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0 836 12662 0 0,'0'0'1649'0'0,"0"0"-233"0"0,0 0-229 0 0,8-1 697 0 0,98-38 296 0 0,-3-4-1 0 0,31-21-2179 0 0,130-78 596 0 0,319-166-66 0 0,-505 266-489 0 0,-44 22-10 0 0,1 2 0 0 0,0 1 0 0 0,36-11-31 0 0,-69 28 88 0 0,-2 0 64 0 0,0 0 32 0 0,0 0-16 0 0,0 0-62 0 0,0-28-2811 0 0,4-24-5320 0 0,-1 18 859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07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12726 0 0,'0'0'2449'0'0,"0"0"-320"0"0,0 0-403 0 0,0 0-509 0 0,6 0-521 0 0,109-1 848 0 0,8-1-924 0 0,18 6-620 0 0,-135-3 20 0 0,1 0 1 0 0,-1 0-1 0 0,0 0 1 0 0,0 0-1 0 0,0 1 1 0 0,0 0-1 0 0,0 0 1 0 0,0 1-1 0 0,3 2-20 0 0,-6-4 7 0 0,-1 1 0 0 0,1 0 1 0 0,-1 0-1 0 0,1 0 0 0 0,-1 0 0 0 0,0 1 0 0 0,0-1 0 0 0,0 0 1 0 0,0 1-1 0 0,0 0 0 0 0,-1-1 0 0 0,1 1 0 0 0,-1 0 1 0 0,0 0-1 0 0,1 0 0 0 0,-1 0 0 0 0,-1 0 0 0 0,1 0 1 0 0,0 0-1 0 0,-1 2-7 0 0,1 2 29 0 0,0 1 1 0 0,-1-1 0 0 0,0 1 0 0 0,-1-1-1 0 0,1 0 1 0 0,-2 1 0 0 0,1-1-1 0 0,-1 0 1 0 0,0 1 0 0 0,0-1 0 0 0,-1 0-1 0 0,-2 3-29 0 0,-3 5 76 0 0,-1-1-1 0 0,0 0 1 0 0,-1 0-1 0 0,-1-1 0 0 0,-3 2-75 0 0,-47 49 678 0 0,-56 44-678 0 0,67-64 109 0 0,43-38-1208 0 0,9-9 318 0 0,16-17-708 0 0,-3 4-261 0 0,42-46-5984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08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 17256 0 0,'0'0'1739'0'0,"0"0"-221"0"0,0 0-600 0 0,13-7-275 0 0,4-2-472 0 0,0 0 0 0 0,0 2 1 0 0,1 0-1 0 0,0 1 0 0 0,0 0 0 0 0,11-1-171 0 0,32-1 217 0 0,0 1 0 0 0,1 4 0 0 0,-1 2-1 0 0,23 4-216 0 0,-80-3 16 0 0,-1 0 0 0 0,1 0-1 0 0,-1 1 1 0 0,0 0-1 0 0,1-1 1 0 0,-1 1 0 0 0,0 0-1 0 0,0 1 1 0 0,0-1-1 0 0,0 0 1 0 0,0 1 0 0 0,0 0-1 0 0,0 0 1 0 0,0 0-1 0 0,-1 0 1 0 0,1 0 0 0 0,-1 0-1 0 0,1 1 1 0 0,0 1-16 0 0,0 0 40 0 0,-1 0 0 0 0,0 0 0 0 0,0 1 1 0 0,0-1-1 0 0,-1 1 0 0 0,1 0 0 0 0,-1 0 0 0 0,0-1 1 0 0,0 1-1 0 0,-1 0 0 0 0,0 0 0 0 0,0 0 0 0 0,0 2-40 0 0,0 0 38 0 0,-1 0 1 0 0,0 1-1 0 0,0-1 0 0 0,0 0 0 0 0,-1-1 0 0 0,0 1 0 0 0,-1 0 0 0 0,1 0 0 0 0,-1-1 0 0 0,-1 0 0 0 0,1 1 1 0 0,-1-1-1 0 0,-4 5-38 0 0,-8 8 72 0 0,-1 0 1 0 0,-1-2-1 0 0,-8 8-72 0 0,7-8 32 0 0,-29 26 4 0 0,13-13-6 0 0,2 1 1 0 0,1 2 0 0 0,1 1-1 0 0,1 2 1 0 0,-11 20-31 0 0,37-49 18 0 0,1 0 0 0 0,-1 1 0 0 0,2-1 0 0 0,-1 1 0 0 0,1 0 0 0 0,-2 7-18 0 0,4-12 4 0 0,-1 0-1 0 0,1 0 0 0 0,-1-1 1 0 0,1 1-1 0 0,0 0 1 0 0,0 0-1 0 0,0 0 0 0 0,0 0 1 0 0,1 0-1 0 0,-1 0 1 0 0,1 0-1 0 0,0 0 0 0 0,-1-1 1 0 0,1 1-1 0 0,1 0 1 0 0,-1-1-1 0 0,0 1 0 0 0,1 0 1 0 0,-1-1-1 0 0,2 2-3 0 0,2 0 1 0 0,1 0 0 0 0,-1-1-1 0 0,1 0 1 0 0,0 0 0 0 0,0 0-1 0 0,0-1 1 0 0,1 1 0 0 0,-1-1-1 0 0,1-1 1 0 0,-1 0 0 0 0,1 1-1 0 0,80 8 38 0 0,-30-6 52 0 0,0-3 0 0 0,0-2 1 0 0,0-3-1 0 0,4-3-90 0 0,-33 2-342 0 0,1-1 0 0 0,-2-1 0 0 0,1-2-1 0 0,0-1 343 0 0,-10 3-987 0 0,0-2 1 0 0,0 0-1 0 0,0-1 0 0 0,-1-1 0 0 0,-1 0 0 0 0,2-3 987 0 0,13-17-7409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08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18729 0 0,'0'0'1920'0'0,"0"0"-1087"0"0,0 0 191 0 0,0 0-319 0 0,237-14-497 0 0,-130-3-128 0 0,4 3-208 0 0,-8 4-977 0 0,-7 7-2240 0 0,-16 3-2610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5:16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11 15063 0 0,'0'0'1582'0'0,"-4"-2"117"0"0,-1 0-1124 0 0,-16-4 2017 0 0,20 11-1623 0 0,1 39-610 0 0,1-1 0 0 0,3 1 0 0 0,1 0 0 0 0,2-1 0 0 0,5 13-359 0 0,142 478 1332 0 0,8 32-887 0 0,-138-474-397 0 0,46 183 72 0 0,-71-296-86 0 0,0 1-1 0 0,0-1 1 0 0,2 1-1 0 0,2-7-33 0 0,-2 1 37 0 0,3-17 114 0 0,1 0-1 0 0,2 0 1 0 0,9-30-151 0 0,-9 48 92 0 0,1 0-1 0 0,1 1 0 0 0,2 0 1 0 0,0 1-1 0 0,1 0 0 0 0,16-21-91 0 0,6-7 0 0 0,-3-1 0 0 0,-1-2 0 0 0,-3-1 0 0 0,-3-1 0 0 0,-1-1 0 0 0,-4-1 0 0 0,-1-2 0 0 0,1-18-2 0 0,-4-1-1 0 0,-3 0 0 0 0,-3 0 1 0 0,-4-1-1 0 0,-4-8 3 0 0,-1 77 8 0 0,1-12 13 0 0,-1 0 0 0 0,-2 0 0 0 0,0 1 0 0 0,-1-1 0 0 0,-5-14-21 0 0,6 32 9 0 0,1-1 0 0 0,-1 1-1 0 0,-1-1 1 0 0,1 1 0 0 0,-1 0 0 0 0,0 0 0 0 0,0 0 0 0 0,0 0 0 0 0,-1 1 0 0 0,1-1 0 0 0,-1 1 0 0 0,0 0 0 0 0,-1 0 0 0 0,1 0 0 0 0,-1 1 0 0 0,0-1 0 0 0,1 1 0 0 0,-1 0 0 0 0,-1 1 0 0 0,1-1 0 0 0,0 1 0 0 0,-1 0 0 0 0,1 0 0 0 0,-4 0-9 0 0,-13-1 18 0 0,0 0-1 0 0,-1 1 1 0 0,1 2 0 0 0,0 0-1 0 0,-1 1 1 0 0,1 1 0 0 0,0 2-1 0 0,-18 4-17 0 0,-7 4 8 0 0,6 0 9 0 0,-1-3-1 0 0,-1-1 1 0 0,0-2 0 0 0,-37 1-17 0 0,6-7 174 0 0,74 0-126 0 0,0 0-54 0 0,0 0-28 0 0,9 30-2189 0 0,5 1-642 0 0,1 15-2911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40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218 118 15159 0 0,'0'0'1179'0'0,"0"0"483"0"0,0 39-205 0 0,0 125-350 0 0,0 150 518 0 0,0-314-1650 0 0,0 1 1 0 0,0-1-1 0 0,0 0 1 0 0,0 1 0 0 0,0-1-1 0 0,0 0 1 0 0,0 1-1 0 0,0-1 1 0 0,0 0-1 0 0,0 1 1 0 0,-1-1-1 0 0,1 1 1 0 0,0-1-1 0 0,0 0 1 0 0,0 1 0 0 0,0-1-1 0 0,0 0 1 0 0,-1 1-1 0 0,1-1 1 0 0,0 0-1 0 0,0 0 1 0 0,-1 1-1 0 0,1-1 1 0 0,0 0-1 0 0,0 0 1 0 0,-1 1 0 0 0,1-1-1 0 0,0 0 1 0 0,-1 0-1 0 0,1 0 1 0 0,0 1-1 0 0,-1-1 1 0 0,1 0-1 0 0,0 0 1 0 0,-1 0-1 0 0,1 0 1 0 0,0 0 0 0 0,-1 0-1 0 0,1 0 1 0 0,0 0-1 0 0,-1 0 25 0 0,-14-7-1155 0 0,9-1 688 0 0,1 0 1 0 0,0-1-1 0 0,0 1 1 0 0,1-1-1 0 0,0 0 1 0 0,0 0-1 0 0,-1-6 467 0 0,-4-8-819 0 0,-69-193-5106 0 0,32 70 5378 0 0,41 131 1565 0 0,0-1 0 0 0,1 0 1 0 0,1 0-1 0 0,0 0 1 0 0,2-1-1 0 0,-1 1 0 0 0,2-16-1018 0 0,1 30 96 0 0,-1 1-1 0 0,1-1 0 0 0,0 1 1 0 0,-1 0-1 0 0,1-1 0 0 0,0 1 1 0 0,0 0-1 0 0,0-1 1 0 0,0 1-1 0 0,0 0 0 0 0,0 0 1 0 0,0 0-1 0 0,1 0 0 0 0,-1 0 1 0 0,0 0-1 0 0,0 0 0 0 0,1 1 1 0 0,-1-1-1 0 0,1 0 1 0 0,-1 1-1 0 0,1-1 0 0 0,-1 1 1 0 0,1-1-1 0 0,-1 1 0 0 0,1 0 1 0 0,1 0-96 0 0,46-6 1202 0 0,-42 5-951 0 0,19 0 301 0 0,1 0 1 0 0,0 2-1 0 0,23 3-552 0 0,-38-2 92 0 0,0 0-1 0 0,0 1 1 0 0,-1 1-1 0 0,0-1 1 0 0,1 2-1 0 0,-1 0 1 0 0,-1 0-1 0 0,1 1 1 0 0,7 5-92 0 0,-2 1 65 0 0,-1 0-1 0 0,0 1 1 0 0,0 1 0 0 0,-2 0-1 0 0,1 1 1 0 0,-2 0 0 0 0,0 1-1 0 0,-1 1 1 0 0,0-1 0 0 0,-2 2-1 0 0,0 0 1 0 0,-1 0 0 0 0,-1 0-1 0 0,0 1 1 0 0,-1 0-1 0 0,-2 0 1 0 0,0 1 0 0 0,0-1-1 0 0,-2 1 1 0 0,-1 0 0 0 0,0 4-65 0 0,-1-2 22 0 0,0-1 10 0 0,0 0 0 0 0,-1-1 0 0 0,-2 6-32 0 0,1-19 9 0 0,1 0-1 0 0,-1 0 1 0 0,-1 0 0 0 0,1 0-1 0 0,-1-1 1 0 0,0 1 0 0 0,-1-1-1 0 0,1 0 1 0 0,-1 0 0 0 0,0 0-1 0 0,-1 0-8 0 0,-5 6 6 0 0,-1-1 0 0 0,0 0 0 0 0,-1-1-1 0 0,1 0 1 0 0,-2-1 0 0 0,0-1 0 0 0,0 0 0 0 0,0 0-1 0 0,-1-1 1 0 0,-14 5-6 0 0,7-5-3 0 0,0-1 0 0 0,-1-1 0 0 0,0 0 0 0 0,0-2 0 0 0,0-1 1 0 0,0 0-1 0 0,-7-2 3 0 0,27 0-21 0 0,0 1 1 0 0,-1-1 0 0 0,1 0 0 0 0,0 0 0 0 0,0-1-1 0 0,-1 1 1 0 0,1 0 0 0 0,0-1 0 0 0,0 0-1 0 0,-1 1 1 0 0,1-1 0 0 0,0 0 0 0 0,0 0 0 0 0,0 0-1 0 0,0 0 1 0 0,0-1 0 0 0,0 1 0 0 0,0 0-1 0 0,1-1 1 0 0,-1 1 0 0 0,0-1 0 0 0,0-1 20 0 0,0-1-155 0 0,1 1 0 0 0,-1-2 0 0 0,1 1 0 0 0,0 0 0 0 0,0 0 0 0 0,0 0 0 0 0,0 0 0 0 0,1-1 0 0 0,-1 1 0 0 0,1 0 0 0 0,0-1 0 0 0,1 1 155 0 0,-1-2-344 0 0,-1-5-711 0 0,1 0 0 0 0,1 1 0 0 0,0-1 0 0 0,0 0 0 0 0,1 1 1 0 0,0-1-1 0 0,1 1 0 0 0,0-1 1055 0 0,4-2-3361 0 0,-1 1 0 0 0,1 1 0 0 0,6-8 3361 0 0,-12 19-28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08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20 634 16327 0 0,'0'0'1567'0'0,"0"0"433"0"0,-4-37-228 0 0,-10-125-510 0 0,13 145-1123 0 0,1 0 1 0 0,0 0 0 0 0,2 0-1 0 0,0 0 1 0 0,0 0-1 0 0,2 0 1 0 0,0 1-1 0 0,1-1 1 0 0,1 1-1 0 0,0 1 1 0 0,1-1 0 0 0,9-13-140 0 0,-2 2 195 0 0,-2-1 48 0 0,2 1 1 0 0,1 1-1 0 0,1 1 0 0 0,1 0 1 0 0,9-8-244 0 0,-25 32 16 0 0,0 0 1 0 0,0-1-1 0 0,0 1 0 0 0,0 0 1 0 0,0 0-1 0 0,1 0 1 0 0,-1 0-1 0 0,0 0 1 0 0,1 0-1 0 0,-1 0 1 0 0,1 1-1 0 0,-1-1 1 0 0,1 0-1 0 0,-1 1 1 0 0,1-1-1 0 0,0 1 0 0 0,0-1-16 0 0,-1 1 10 0 0,1 1-1 0 0,-1-1 1 0 0,0 0-1 0 0,0 0 1 0 0,0 1-1 0 0,0-1 1 0 0,0 0-1 0 0,0 1 1 0 0,0-1-1 0 0,0 1 1 0 0,-1-1-1 0 0,1 1 1 0 0,0-1-1 0 0,0 1 0 0 0,0 0 1 0 0,0 0-1 0 0,-1-1 1 0 0,1 1-1 0 0,0 0 1 0 0,0 0-10 0 0,3 6 35 0 0,-1 0 0 0 0,1 0 0 0 0,-1 0 0 0 0,0 0 1 0 0,0 1-1 0 0,0 3-35 0 0,-2-7 11 0 0,38 144 365 0 0,16 124-376 0 0,-31-142-35 0 0,-21-116-239 0 0,-1 1 0 0 0,-1-1 0 0 0,1 8 274 0 0,-12-20-3639 0 0,-24-6-1702 0 0,-14-16-2908 0 0</inkml:trace>
  <inkml:trace contextRef="#ctx0" brushRef="#br0" timeOffset="1">20 634 14999 0 0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09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1373 14999 0 0,'-188'-206'1360'0'0,"200"178"225"0"0,41-13 0 0 0,12-7-176 0 0,15-4-353 0 0,5 1-608 0 0,-1 3-304 0 0,-8-1-112 0 0,-3 8-480 0 0,-24 0-1121 0 0,-10-4-1968 0 0,-20 0-5619 0 0</inkml:trace>
  <inkml:trace contextRef="#ctx0" brushRef="#br0" timeOffset="1">428 1 18729 0 0,'0'0'2016'0'0,"0"0"-367"0"0,0 0-1185 0 0,0 0-79 0 0,0 0-321 0 0,50 227-112 0 0,-16-141-833 0 0,-7 7-719 0 0,0-1-2835 0 0,-4-6-2688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09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22 19273 0 0,'0'0'1905'0'0,"0"0"-403"0"0,-12 33-408 0 0,-38 114-110 0 0,43-123-782 0 0,1 1 0 0 0,2 1 0 0 0,0-1 0 0 0,2 1 0 0 0,1-1 0 0 0,0 1-1 0 0,3 5-201 0 0,-1 18 217 0 0,-3 20-55 0 0,0-25-96 0 0,3 1 0 0 0,3 21-66 0 0,-4-65-1 0 0,0 0 0 0 0,0 0 0 0 0,0 1 0 0 0,0-1 1 0 0,0 0-1 0 0,0 0 0 0 0,1 0 0 0 0,-1 0 0 0 0,0 0 1 0 0,1 0-1 0 0,-1 0 0 0 0,1 0 0 0 0,-1 0 0 0 0,1-1 1 0 0,-1 1-1 0 0,1 0 0 0 0,-1 0 0 0 0,1 0 0 0 0,0 0 0 0 0,0-1 1 0 0,-1 1-1 0 0,1 0 0 0 0,0-1 0 0 0,0 1 0 0 0,0-1 1 0 0,0 1-1 0 0,0-1 0 0 0,0 1 0 0 0,0-1 0 0 0,0 0 1 0 0,0 1-1 0 0,0-1 0 0 0,0 0 0 0 0,0 0 0 0 0,0 0 1 0 0,0 0-1 0 0,0 0 0 0 0,0 0 0 0 0,0 0 0 0 0,1 0 1 0 0,1-1-6 0 0,0 1-1 0 0,-1-1 0 0 0,1 0 1 0 0,0-1-1 0 0,0 1 0 0 0,-1 0 1 0 0,1-1-1 0 0,-1 0 0 0 0,1 1 1 0 0,-1-1-1 0 0,0 0 0 0 0,0 0 1 0 0,1-1-1 0 0,0-1 7 0 0,16-24 50 0 0,-1 0-1 0 0,-1-2 1 0 0,-1 1-1 0 0,5-19-49 0 0,3-4 21 0 0,-19 41-6 0 0,48-95 107 0 0,-5-2 0 0 0,-5-2 0 0 0,2-24-122 0 0,-88 227 1324 0 0,7-7-1196 0 0,3 0 0 0 0,2 11-128 0 0,19-53 25 0 0,2 0 0 0 0,2 0 0 0 0,1 1 0 0 0,3 0 0 0 0,2 18-25 0 0,1-45-5 0 0,1-11 1 0 0,0 0 1 0 0,0 0 0 0 0,0 0 0 0 0,1 0-1 0 0,0 0 1 0 0,1 4 3 0 0,-1-9-2 0 0,0 0 0 0 0,0 0 1 0 0,0 0-1 0 0,1 1 0 0 0,-1-1 0 0 0,0 0 0 0 0,1 0 1 0 0,-1-1-1 0 0,1 1 0 0 0,0 0 0 0 0,0 0 0 0 0,0-1 1 0 0,-1 1-1 0 0,1-1 0 0 0,1 0 0 0 0,-1 0 0 0 0,0 1 0 0 0,0-1 1 0 0,0 0-1 0 0,2 0 2 0 0,11 3-82 0 0,0-1 0 0 0,0 0 0 0 0,0 0 0 0 0,1-2 0 0 0,-1 0 0 0 0,1-1 0 0 0,-1 0 1 0 0,4-2 81 0 0,23 1-455 0 0,125 1-5409 0 0,-83 0-4053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10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35 716 11781 0 0,'0'0'2073'0'0,"0"0"-69"0"0,-5 3-395 0 0,-16 9-139 0 0,21-12-1372 0 0,-1 0 1 0 0,1 1 0 0 0,-1-1 0 0 0,1 0-1 0 0,-1 0 1 0 0,1 1 0 0 0,-1-1 0 0 0,1 0-1 0 0,-1 1 1 0 0,1-1 0 0 0,0 1 0 0 0,-1-1-1 0 0,1 0 1 0 0,0 1 0 0 0,-1-1 0 0 0,1 1-1 0 0,0-1 1 0 0,-1 1 0 0 0,1-1 0 0 0,0 1-1 0 0,0-1 1 0 0,0 1 0 0 0,-1 0 0 0 0,1-1-99 0 0,1 1 68 0 0,-1-1 1 0 0,1 0 0 0 0,-1 0 0 0 0,1 0-1 0 0,-1 1 1 0 0,1-1 0 0 0,-1 0 0 0 0,1 0 0 0 0,-1 0-1 0 0,1 0 1 0 0,-1 0 0 0 0,1 0 0 0 0,-1 0-1 0 0,1 0 1 0 0,-1 0 0 0 0,1 0 0 0 0,-1 0-1 0 0,1 0 1 0 0,-1-1 0 0 0,1 1 0 0 0,-1 0-1 0 0,1 0 1 0 0,-1 0 0 0 0,1-1 0 0 0,-1 1-1 0 0,0 0 1 0 0,1 0 0 0 0,-1-1-69 0 0,20-9 131 0 0,-1-2-1 0 0,0 0 1 0 0,-1-1-1 0 0,0-1 1 0 0,-1 0 0 0 0,-1-1-1 0 0,7-9-130 0 0,9-6 94 0 0,108-99 36 0 0,5 7 0 0 0,5 6 0 0 0,145-83-130 0 0,-255 177-19 0 0,-38 21 46 0 0,-8 1-6 0 0,-16 1-305 0 0,-17 0-1263 0 0,16-4-3646 0 0,14-3-292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10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49 12358 0 0,'0'0'2150'0'0,"0"0"403"0"0,0 0-461 0 0,0 0-534 0 0,0 0-1529 0 0,0 0 1 0 0,0-1-1 0 0,0 1 0 0 0,-1 0 1 0 0,1 0-1 0 0,0-1 0 0 0,0 1 1 0 0,0 0-1 0 0,0 0 0 0 0,0-1 1 0 0,0 1-1 0 0,0 0 0 0 0,0 0 1 0 0,0-1-1 0 0,0 1 0 0 0,0 0 1 0 0,0 0-1 0 0,0-1 0 0 0,0 1 1 0 0,0 0-1 0 0,0 0 0 0 0,0-1 1 0 0,0 1-1 0 0,0 0 0 0 0,0 0 1 0 0,0-1-1 0 0,1 1 1 0 0,-1 0-1 0 0,0 0 0 0 0,0-1 1 0 0,0 1-1 0 0,0 0 0 0 0,0 0 1 0 0,1 0-1 0 0,-1 0 0 0 0,0-1 1 0 0,0 1-1 0 0,1 0 0 0 0,-1 0 1 0 0,0 0-1 0 0,0 0 0 0 0,0 0 1 0 0,1 0-1 0 0,-1-1 0 0 0,0 1 1 0 0,0 0-1 0 0,1 0 0 0 0,-1 0 1 0 0,0 0-1 0 0,0 0 1 0 0,1 0-1 0 0,-1 0-29 0 0,9-3 198 0 0,0 0-1 0 0,0 0 1 0 0,1 0 0 0 0,-1 2-1 0 0,1-1 1 0 0,-1 1 0 0 0,4 0-198 0 0,24-4 273 0 0,23-3 9 0 0,1 3 1 0 0,53 2-283 0 0,-111 2 6 0 0,-1 1 0 0 0,1 0 0 0 0,0 0-1 0 0,-1 1 1 0 0,1-1 0 0 0,0 0 0 0 0,-1 1 0 0 0,1-1-1 0 0,0 1 1 0 0,-1 0 0 0 0,1 0 0 0 0,-1 0 0 0 0,1 0-1 0 0,-1 1 1 0 0,0-1 0 0 0,0 1 0 0 0,1-1 0 0 0,-1 1-1 0 0,0 0-5 0 0,0 2 19 0 0,0-1 0 0 0,0 0 0 0 0,0 1 0 0 0,-1-1-1 0 0,0 1 1 0 0,1-1 0 0 0,-1 1 0 0 0,-1 0 0 0 0,1-1 0 0 0,0 1-1 0 0,-1 0 1 0 0,0 0 0 0 0,0 2-19 0 0,1 2 40 0 0,-1 1-1 0 0,0 0 1 0 0,0 0 0 0 0,-1 0-1 0 0,0 0 1 0 0,-1 0 0 0 0,1-1 0 0 0,-2 1-1 0 0,1-1 1 0 0,-1 1 0 0 0,-1-1-1 0 0,0 0 1 0 0,0 0 0 0 0,0 0-1 0 0,-1-1 1 0 0,-4 6-40 0 0,-25 29 64 0 0,25-32-133 0 0,0 0 1 0 0,0 1 0 0 0,1 0 0 0 0,0 1 0 0 0,1-1 0 0 0,0 1 0 0 0,1 1 0 0 0,1-1-1 0 0,-3 8 69 0 0,8-14-848 0 0,0-4-4405 0 0,4-2-3700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13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32 3426 0 0,'-6'-1'8018'0'0,"-18"-1"1283"0"0,23 4-9273 0 0,0 0-1 0 0,0-1 0 0 0,0 1 0 0 0,0 0 0 0 0,0 0 0 0 0,1-1 0 0 0,-1 1 0 0 0,1 0 0 0 0,0 0 0 0 0,-1 0 0 0 0,1 0 0 0 0,0 0 0 0 0,0 0 0 0 0,0 0 0 0 0,0-1 0 0 0,1 3-27 0 0,-1 5 61 0 0,-3 37 135 0 0,2-1-1 0 0,3 1 1 0 0,1-1 0 0 0,2 0-1 0 0,2 0 1 0 0,10 29-196 0 0,-16-68 7 0 0,25 78 245 0 0,6 6-252 0 0,-22-67 32 0 0,0 0 0 0 0,1-1 0 0 0,1 0 0 0 0,1-1 0 0 0,1 0 0 0 0,5 4-32 0 0,-18-23-1 0 0,1-1-1 0 0,-1 1 1 0 0,1 0 0 0 0,0-1 0 0 0,-1 1 0 0 0,1-1-1 0 0,0 0 1 0 0,0 0 0 0 0,0 1 0 0 0,0-1 0 0 0,0 0-1 0 0,0 0 1 0 0,0-1 0 0 0,0 1 0 0 0,1 0 0 0 0,-1-1-1 0 0,0 0 1 0 0,0 1 0 0 0,1-1 0 0 0,0 0 1 0 0,-1 0 1 0 0,0-1 0 0 0,-1 1 1 0 0,1 0-1 0 0,-1-1 0 0 0,1 0 0 0 0,-1 1 0 0 0,0-1 1 0 0,1 0-1 0 0,-1 0 0 0 0,0 0 0 0 0,1 0 1 0 0,-1 0-1 0 0,0 0 0 0 0,0 0 0 0 0,0 0 1 0 0,0 0-1 0 0,0 0 0 0 0,0-1 0 0 0,0 1 1 0 0,0 0-1 0 0,-1-1 0 0 0,1 1 0 0 0,0-1 1 0 0,-1 1-1 0 0,1-1 0 0 0,-1 1 0 0 0,0-1 0 0 0,1-1-1 0 0,4-29 39 0 0,-1 0-1 0 0,-2 0 1 0 0,-1-1-1 0 0,-4-28-38 0 0,2-6 60 0 0,2-3-33 0 0,0 10-10 0 0,-2 0 0 0 0,-7-40-17 0 0,5 81-97 0 0,2 0 0 0 0,0 0-1 0 0,0 0 1 0 0,3-14 97 0 0,-1 29-320 0 0,0 0-1 0 0,1 1 1 0 0,-1-1 0 0 0,1 1 0 0 0,0-1-1 0 0,0 1 1 0 0,0-1 0 0 0,0 1 0 0 0,0 0-1 0 0,1 0 1 0 0,-1 0 0 0 0,1 0 0 0 0,0 1 0 0 0,0-1-1 0 0,0 1 1 0 0,0 0 0 0 0,2-2 320 0 0,6-4-1757 0 0,16-13-4342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13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14599 0 0,'0'0'1696'0'0,"0"0"-348"0"0,0 0-225 0 0,0 0-205 0 0,-2 29-310 0 0,-3 92-104 0 0,5-116-473 0 0,-1-1 0 0 0,1 1-1 0 0,1-1 1 0 0,-1 1 0 0 0,1-1-1 0 0,-1 1 1 0 0,1-1 0 0 0,1 0-1 0 0,-1 1 1 0 0,1-1 0 0 0,-1 0-1 0 0,1 0 1 0 0,0 0 0 0 0,1 0-1 0 0,-1 0 1 0 0,1-1 0 0 0,0 1-1 0 0,0-1 1 0 0,0 1 0 0 0,0-1 0 0 0,0 0-1 0 0,1 0 1 0 0,-1-1 0 0 0,1 1-1 0 0,0-1 1 0 0,0 1 0 0 0,0-1-1 0 0,0 0-30 0 0,-2-1 14 0 0,3 1 12 0 0,0 1 1 0 0,0-1 0 0 0,-1 0 0 0 0,2-1 0 0 0,-1 1-1 0 0,0-1 1 0 0,0 0 0 0 0,0 0 0 0 0,1-1 0 0 0,-1 0 0 0 0,0 1-1 0 0,0-2 1 0 0,1 1 0 0 0,-1-1 0 0 0,0 0 0 0 0,0 0-1 0 0,1 0 1 0 0,-1 0 0 0 0,4-3-27 0 0,0 0 47 0 0,-1 0 0 0 0,1 0 1 0 0,-1-1-1 0 0,0 0 0 0 0,0-1 0 0 0,-1 0 1 0 0,0 0-1 0 0,0 0 0 0 0,0-1 0 0 0,1-2-47 0 0,-2 2-36 0 0,1 0-107 0 0,-1-1 0 0 0,0 0 0 0 0,0 0-1 0 0,-1-1 1 0 0,2-3 143 0 0,-7 12-377 0 0,1-5-5 0 0,-4 3-5096 0 0,-13 2-1875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13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1198 17656 0 0,'0'0'1169'0'0,"0"0"463"0"0,0 0-239 0 0,0 0-625 0 0,12 210-287 0 0,3-162-305 0 0,0-7-160 0 0,0-10 16 0 0,-3-13-433 0 0,-4-18-1471 0 0,-1 0-1794 0 0,-7-38-1536 0 0,0-28-3602 0 0</inkml:trace>
  <inkml:trace contextRef="#ctx0" brushRef="#br0" timeOffset="1">61 1 18889 0 0,'0'0'1168'0'0,"0"0"-223"0"0,0 0 79 0 0,46 230-496 0 0,-19-116-464 0 0,7 6-144 0 0,1-3-848 0 0,-1-10-3442 0 0,-7-14-2481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14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0 222 16744 0 0,'0'0'461'0'0,"0"0"300"0"0,5 39 247 0 0,16 130-58 0 0,-15-125-565 0 0,3 0 0 0 0,1-1 0 0 0,3 0 0 0 0,6 14-385 0 0,-13-42 55 0 0,-4-7-13 0 0,2 5-8 0 0,1-1 0 0 0,0 0-1 0 0,1 0 1 0 0,2 3-34 0 0,-8-14 5 0 0,1 1 0 0 0,0 0 1 0 0,0-1-1 0 0,0 1 0 0 0,0-1 0 0 0,1 1 0 0 0,-1-1 0 0 0,0 1 0 0 0,1-1 0 0 0,-1 0 0 0 0,0 0 0 0 0,1 1 0 0 0,0-1 0 0 0,-1 0 0 0 0,1 0 0 0 0,0-1 0 0 0,-1 1 0 0 0,1 0 0 0 0,0-1 0 0 0,0 1 0 0 0,0-1 0 0 0,-1 1 0 0 0,1-1 0 0 0,0 0 0 0 0,0 0 0 0 0,0 0 0 0 0,0 0 1 0 0,0 0-1 0 0,0 0 0 0 0,0 0 0 0 0,0-1-5 0 0,0 1 12 0 0,0-1 0 0 0,-1 0 0 0 0,1 0 0 0 0,0 0-1 0 0,-1 0 1 0 0,1 0 0 0 0,0-1 0 0 0,-1 1 0 0 0,0 0 0 0 0,1-1 0 0 0,-1 1 0 0 0,0-1 0 0 0,0 1 0 0 0,1-1 0 0 0,-1 0 0 0 0,0 1 0 0 0,-1-1 0 0 0,1 0-12 0 0,11-36 165 0 0,-9 26-113 0 0,10-47 18 0 0,-3-2 0 0 0,-2 1 1 0 0,-1-27-71 0 0,-2-185 68 0 0,-6 198 0 0 0,1 73-108 0 0,122 1-699 0 0,-121 0 742 0 0,-1 1 0 0 0,1-1 0 0 0,-1 0 0 0 0,1 1 0 0 0,0-1 0 0 0,-1 1 0 0 0,1-1 0 0 0,-1 1 0 0 0,1-1 0 0 0,-1 1 0 0 0,0-1 0 0 0,1 1 0 0 0,-1-1 0 0 0,0 1 0 0 0,1-1 0 0 0,-1 1 0 0 0,0 0 0 0 0,1-1 0 0 0,-1 1 0 0 0,0 0 0 0 0,0-1-1 0 0,0 1 1 0 0,0 0 0 0 0,0-1 0 0 0,0 1 0 0 0,0 0 0 0 0,0-1 0 0 0,0 1 0 0 0,0 0 0 0 0,0-1-3 0 0,0 32 213 0 0,-1-21-99 0 0,2 235 745 0 0,0-236-844 0 0,0 0 0 0 0,0 0 0 0 0,1-1 1 0 0,0 1-1 0 0,1 0 0 0 0,0-1 0 0 0,1 0 0 0 0,0 0 0 0 0,0 0 0 0 0,1 0 1 0 0,0-1-1 0 0,6 8-15 0 0,-7-11 0 0 0,0 0 1 0 0,0 0-1 0 0,1 0 1 0 0,-1-1-1 0 0,1 0 1 0 0,0 0-1 0 0,1 0 1 0 0,-1 0-1 0 0,1-1 1 0 0,-1 0-1 0 0,1 0 1 0 0,0-1-1 0 0,0 0 1 0 0,0 0-1 0 0,0 0 1 0 0,1-1 0 0 0,-1 1-1 0 0,0-2 1 0 0,1 1-1 0 0,1-1 0 0 0,-2 1-5 0 0,0-1 0 0 0,-1 0 0 0 0,1-1-1 0 0,0 0 1 0 0,-1 0 0 0 0,1 0 0 0 0,0 0 0 0 0,-1-1 5 0 0,-2 1 2 0 0,-1-1-1 0 0,1 1 1 0 0,-1-1 0 0 0,0 0 0 0 0,0 1 0 0 0,1-1 0 0 0,-1 0 0 0 0,-1 0 0 0 0,1 0 0 0 0,0-1 0 0 0,0 1 0 0 0,-1 0 0 0 0,0-1 0 0 0,1 1-1 0 0,-1-1 1 0 0,1-1-2 0 0,4-13-1 0 0,-1-1-1 0 0,0 0 0 0 0,-1 0 1 0 0,-1-1-1 0 0,-1 1 0 0 0,0-1 0 0 0,-1 1 1 0 0,-2-1-1 0 0,1 1 0 0 0,-2-1 1 0 0,-1-2 1 0 0,2 16 5 0 0,0 0-1 0 0,-1 1 1 0 0,1-1 0 0 0,-1 0 0 0 0,0 1 0 0 0,0 0 0 0 0,-1-1 0 0 0,1 1 0 0 0,-1 0 0 0 0,0 0-1 0 0,0 0 1 0 0,0 0 0 0 0,-1 1 0 0 0,1-1 0 0 0,-1 1 0 0 0,0 0 0 0 0,0 0 0 0 0,0 0-1 0 0,0 1 1 0 0,-1 0 0 0 0,1-1 0 0 0,-1 1 0 0 0,1 1 0 0 0,-1-1 0 0 0,0 1 0 0 0,1-1 0 0 0,-4 1-5 0 0,-17-4 112 0 0,0 2 1 0 0,0 0 0 0 0,0 2-1 0 0,-23 1-112 0 0,28 0 106 0 0,12 0-88 0 0,-12 0-1 0 0,19-2-162 0 0,6-3 79 0 0,41-27 12 0 0,2 2 0 0 0,0 1 0 0 0,2 3 0 0 0,35-13 54 0 0,-60 30 4 0 0,1 0 0 0 0,-1 2 1 0 0,1 0-1 0 0,1 2 0 0 0,-1 1 1 0 0,1 1-1 0 0,-1 1 0 0 0,13 1-4 0 0,-36 1 3 0 0,1 0 0 0 0,-1 0 0 0 0,0 0-1 0 0,1 0 1 0 0,-1 1 0 0 0,0-1 0 0 0,1 1-1 0 0,-1 0 1 0 0,0 0 0 0 0,0 0 0 0 0,0 0-1 0 0,0 1 1 0 0,0-1 0 0 0,0 1 0 0 0,0 0-1 0 0,0 0 1 0 0,-1 0 0 0 0,1 0 0 0 0,0 0-1 0 0,-1 0 1 0 0,0 1 0 0 0,0-1 0 0 0,0 1-1 0 0,0 0 1 0 0,0 0 0 0 0,0-1 0 0 0,-1 1-1 0 0,1 0 1 0 0,-1 1 0 0 0,0-1 0 0 0,0 0-1 0 0,0 0 1 0 0,0 0 0 0 0,0 1-3 0 0,4 21 65 0 0,0 1 0 0 0,-2 0 1 0 0,-1 0-1 0 0,-1 0 0 0 0,-1 1 0 0 0,-2 13-65 0 0,0 23 134 0 0,4 2-9 0 0,0-38-71 0 0,-1 0 0 0 0,-1 0 0 0 0,-2 0 0 0 0,-1-1 0 0 0,-5 24-54 0 0,8-49 3 0 0,0 0 0 0 0,-1 1 0 0 0,1-1 0 0 0,-1 0 0 0 0,1 0 0 0 0,-1 1 0 0 0,0-1 0 0 0,1 0 0 0 0,-1 0 0 0 0,0 0 0 0 0,0 0 0 0 0,1 0 0 0 0,-1 0 0 0 0,0 0 0 0 0,-1 0-3 0 0,2-1 2 0 0,0 1 1 0 0,-1-1-1 0 0,1 0 0 0 0,-1 0 0 0 0,0 1 1 0 0,1-1-1 0 0,-1 0 0 0 0,1 0 0 0 0,-1 0 1 0 0,1 0-1 0 0,-1 0 0 0 0,1 0 0 0 0,-1 0 1 0 0,1 0-1 0 0,-1 0 0 0 0,1 0 0 0 0,-1 0 1 0 0,1-1-1 0 0,-1 1 0 0 0,0 0 0 0 0,1 0 1 0 0,-1 0-1 0 0,1-1 0 0 0,-1 1-2 0 0,-1-1-4 0 0,0-1 0 0 0,0 0 1 0 0,0 0-1 0 0,0 1 0 0 0,1-1 0 0 0,-1 0 1 0 0,1 0-1 0 0,-1-1 0 0 0,1 1 0 0 0,-1 0 0 0 0,1 0 1 0 0,-1-3 3 0 0,-4-11-242 0 0,1-1 0 0 0,0 0 1 0 0,1 0-1 0 0,1 0 1 0 0,0 0-1 0 0,1-8 242 0 0,0-32-8568 0 0,2 46-356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15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19401 0 0,'0'0'1168'0'0,"0"0"-431"0"0,0 0-513 0 0,0 0-208 0 0,0-10-192 0 0,0 30-945 0 0,0 22-3553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41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309 161 17704 0 0,'0'0'1027'0'0,"0"0"227"0"0,-7 38-176 0 0,-21 125-427 0 0,24-122-470 0 0,1-1 1 0 0,2 1-1 0 0,3 19-181 0 0,0-39 26 0 0,-2 1-1 0 0,0 0 0 0 0,-1-1 1 0 0,-2 1-1 0 0,0-1 0 0 0,-5 19-25 0 0,6-34-46 0 0,1 0 1 0 0,-1 0-1 0 0,-1 0 0 0 0,1-1 0 0 0,-1 1 0 0 0,0-1 0 0 0,0 1 0 0 0,-1-1 0 0 0,0 0 1 0 0,-3 3 45 0 0,4-5-149 0 0,0-1 0 0 0,0 0 1 0 0,0 1-1 0 0,0-1 0 0 0,-1-1 1 0 0,1 1-1 0 0,0 0 1 0 0,-1-1-1 0 0,0 0 0 0 0,1 1 1 0 0,-1-1-1 0 0,0-1 0 0 0,0 1 1 0 0,0-1-1 0 0,1 1 1 0 0,-1-1-1 0 0,-2 0 149 0 0,3 0-237 0 0,0-1 0 0 0,0 1 0 0 0,0-1-1 0 0,1 1 1 0 0,-1-1 0 0 0,0 0 0 0 0,0 0 0 0 0,0 0 0 0 0,1 0 0 0 0,-1-1 0 0 0,0 1-1 0 0,1-1 1 0 0,0 1 0 0 0,-1-1 0 0 0,1 0 0 0 0,-1-1 237 0 0,-2-2-381 0 0,0 0-1 0 0,1-1 1 0 0,-1 1 0 0 0,1-1-1 0 0,0 0 1 0 0,1-1 0 0 0,-1 0 381 0 0,-5-15-1150 0 0,0 0 1 0 0,1-1 0 0 0,-4-20 1149 0 0,0-10-1274 0 0,2-1 0 0 0,-1-43 1274 0 0,6 18 6104 0 0,5-49-6104 0 0,0 121 348 0 0,1 0 0 0 0,0 0 0 0 0,0 0 0 0 0,1 0 1 0 0,-1 0-1 0 0,1 1 0 0 0,1-1 0 0 0,0 0 0 0 0,0 1 0 0 0,0 0 0 0 0,0 0 0 0 0,1 0 0 0 0,3-4-348 0 0,0 2 303 0 0,0 1 0 0 0,0-1-1 0 0,0 2 1 0 0,1-1-1 0 0,0 1 1 0 0,1 0 0 0 0,-1 0-1 0 0,1 1 1 0 0,1 0-303 0 0,11-4 287 0 0,0 1-1 0 0,1 0 1 0 0,0 2 0 0 0,0 0 0 0 0,0 2-1 0 0,1 0 1 0 0,0 1 0 0 0,7 2-287 0 0,-21 0 43 0 0,14 0 59 0 0,-1 0 1 0 0,0 1-1 0 0,0 2 0 0 0,1 0 0 0 0,9 3-102 0 0,-27-4 10 0 0,0 0-1 0 0,0 0 1 0 0,-1 1 0 0 0,1 0-1 0 0,0 0 1 0 0,-1 0 0 0 0,0 0-1 0 0,1 1 1 0 0,-1-1-1 0 0,0 1 1 0 0,0 0 0 0 0,-1 0-1 0 0,1 1 1 0 0,0-1-1 0 0,-1 1 1 0 0,0 0 0 0 0,0 0-1 0 0,0 0 1 0 0,-1 0-1 0 0,1 0 1 0 0,-1 1 0 0 0,0-1-1 0 0,0 1 1 0 0,0-1 0 0 0,-1 1-1 0 0,0 0 1 0 0,0 1-10 0 0,1 0 19 0 0,-1-1-1 0 0,-1 1 1 0 0,1 0 0 0 0,-1-1 0 0 0,0 1 0 0 0,0 0 0 0 0,-1-1-1 0 0,1 1 1 0 0,-2 0 0 0 0,1-1 0 0 0,0 1 0 0 0,-1-1 0 0 0,0 0-1 0 0,0 0 1 0 0,-1 1 0 0 0,0 1-19 0 0,-2 0 29 0 0,-1 0-1 0 0,0 0 1 0 0,0-1-1 0 0,0 0 1 0 0,-1 0-1 0 0,0 0 1 0 0,0-1 0 0 0,0 0-1 0 0,-1 0 1 0 0,-1 0-29 0 0,-66 35 501 0 0,-47 17-501 0 0,-45 24 54 0 0,167-81-130 0 0,-1-1 0 0 0,1 1 1 0 0,0 0-1 0 0,0 0 0 0 0,0 0 1 0 0,-1 0-1 0 0,1 0 1 0 0,0 0-1 0 0,0 0 0 0 0,0 0 1 0 0,-1 1-1 0 0,1-1 0 0 0,0 0 1 0 0,0 0-1 0 0,0 0 1 0 0,0 0-1 0 0,-1 0 0 0 0,1 0 1 0 0,0 0-1 0 0,0 0 1 0 0,0 0-1 0 0,0 0 0 0 0,0 1 1 0 0,-1-1-1 0 0,1 0 0 0 0,0 0 1 0 0,0 0-1 0 0,0 0 1 0 0,0 0-1 0 0,0 1 0 0 0,0-1 1 0 0,0 0-1 0 0,-1 0 0 0 0,1 0 1 0 0,0 1-1 0 0,0-1 1 0 0,0 0-1 0 0,0 0 0 0 0,0 0 1 0 0,0 0-1 0 0,0 1 0 0 0,0-1 1 0 0,0 0-1 0 0,0 0 1 0 0,0 0-1 0 0,0 1 0 0 0,0-1 1 0 0,0 0-1 0 0,0 0 0 0 0,0 0 1 0 0,1 0-1 0 0,-1 1 1 0 0,0-1-1 0 0,0 0 0 0 0,0 0 76 0 0,15 1-2033 0 0,27-7-749 0 0,31-21-2327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17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 12134 0 0,'0'0'2097'0'0,"0"5"-265"0"0,0 38 46 0 0,1 56 286 0 0,-5-1 0 0 0,-9 43-2164 0 0,-1-49 514 0 0,-6 33 79 0 0,5 1-1 0 0,4 71-592 0 0,10-179-317 0 0,1-10 150 0 0,-1 0 1 0 0,1 0-1 0 0,1 0 0 0 0,0 0 0 0 0,1 6 167 0 0,-2-13-241 0 0,1 1 1 0 0,-1-1-1 0 0,1 1 0 0 0,-1-1 1 0 0,1 0-1 0 0,0 1 0 0 0,-1-1 1 0 0,1 0-1 0 0,0 0 0 0 0,0 0 1 0 0,0 1-1 0 0,0-1 1 0 0,0 0-1 0 0,0 0 0 0 0,0 0 1 0 0,0-1-1 0 0,0 1 0 0 0,0 0 1 0 0,1 0-1 0 0,-1 0 0 0 0,0-1 1 0 0,1 1-1 0 0,-1-1 0 0 0,0 1 1 0 0,1-1-1 0 0,-1 0 1 0 0,1 1-1 0 0,-1-1 0 0 0,0 0 1 0 0,1 0-1 0 0,-1 0 0 0 0,1 0 241 0 0,6 0-5320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18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13734 0 0,'0'0'1542'0'0,"0"0"64"0"0,0 0-322 0 0,0 0-233 0 0,3 38-352 0 0,1 1-558 0 0,4 61 449 0 0,-4 44-590 0 0,-4 313 1870 0 0,0-456-1869 0 0,0 0-1 0 0,0 0 1 0 0,0 0 0 0 0,0 0 0 0 0,0 0-1 0 0,0 1 1 0 0,1-1 0 0 0,-1 0 0 0 0,0 0-1 0 0,1 0 1 0 0,-1 0 0 0 0,0 0-1 0 0,1 0 1 0 0,0 0 0 0 0,-1 0 0 0 0,1 0-1 0 0,-1 0 1 0 0,1 0 0 0 0,0 0 0 0 0,0 0-1 0 0,0-1 1 0 0,-1 1 0 0 0,2 0-1 0 0,-1 0-4 0 0,0-1 0 0 0,0 0-1 0 0,1 0 1 0 0,-1 0 0 0 0,0 0 0 0 0,0 1 0 0 0,0-2 0 0 0,1 1 0 0 0,-1 0-1 0 0,0 0 1 0 0,0 0 0 0 0,0 0 0 0 0,0-1 0 0 0,1 1 0 0 0,-1-1 0 0 0,0 1-1 0 0,0-1 1 0 0,0 1 0 0 0,0-1 0 0 0,0 1 0 0 0,0-1 0 0 0,0 0 0 0 0,0 0 0 0 0,0 0-1 0 0,-1 1 1 0 0,1-1 4 0 0,6-6-6 0 0,0 0-1 0 0,-1 0 0 0 0,0-1 1 0 0,0 0-1 0 0,-1 0 0 0 0,0 0 0 0 0,0-1 7 0 0,33-70-133 0 0,-16 33 17 0 0,181-393 20 0 0,-177 377 124 0 0,6-12 64 0 0,-31 73 39 0 0,-1 6 149 0 0,-2 21-169 0 0,-1-1 1 0 0,-1 1-1 0 0,-1 0 0 0 0,-2-1 1 0 0,-3 9-112 0 0,-1 2 87 0 0,2 0 0 0 0,0 13-87 0 0,4 3 12 0 0,2-1 0 0 0,2 12-12 0 0,1-62-5 0 0,0 0 0 0 0,0 1-1 0 0,1-1 1 0 0,-1 0 0 0 0,0 0 0 0 0,0 0 0 0 0,1 0-1 0 0,-1 0 1 0 0,0 1 0 0 0,1-1 0 0 0,-1 0-1 0 0,1 0 1 0 0,0 0 0 0 0,-1 0 0 0 0,1 0 0 0 0,0-1-1 0 0,-1 1 1 0 0,1 0 0 0 0,0 0 0 0 0,0 0 0 0 0,0-1-1 0 0,0 1 1 0 0,0 0 0 0 0,0-1 0 0 0,0 1 0 0 0,0-1-1 0 0,0 1 1 0 0,0-1 0 0 0,0 1 0 0 0,0-1-1 0 0,0 0 1 0 0,0 0 0 0 0,1 1 0 0 0,-1-1 0 0 0,0 0-1 0 0,0 0 1 0 0,0 0 0 0 0,0 0 0 0 0,1 0 0 0 0,-1-1-1 0 0,0 1 1 0 0,0 0 0 0 0,0 0 0 0 0,0-1 0 0 0,0 1-1 0 0,1-1 6 0 0,3 0-14 0 0,0-1-1 0 0,0 0 1 0 0,0 1-1 0 0,0-2 0 0 0,0 1 1 0 0,0-1-1 0 0,-1 1 1 0 0,1-1-1 0 0,-1-1 0 0 0,0 1 1 0 0,1-1 14 0 0,16-23-21 0 0,0 0 1 0 0,-2-2-1 0 0,-2 0 0 0 0,0-1 1 0 0,-2-1-1 0 0,-1 0 1 0 0,2-12 20 0 0,20-82 1142 0 0,-37 212-809 0 0,2 122-93 0 0,-1-202-238 0 0,1 0-1 0 0,0-1 0 0 0,0 1 1 0 0,0-1-1 0 0,0 1 0 0 0,1-1 1 0 0,0 0-1 0 0,1 1 1 0 0,-1-1-1 0 0,1 0 0 0 0,0-1 1 0 0,1 1-1 0 0,0 0 0 0 0,-1-1 1 0 0,4 3-2 0 0,-4-5-3 0 0,1 1 0 0 0,0-1 0 0 0,0 0 1 0 0,0 0-1 0 0,0 0 0 0 0,1-1 0 0 0,-1 0 1 0 0,1 1-1 0 0,0-2 0 0 0,0 1 0 0 0,-1 0 1 0 0,1-1-1 0 0,0 0 0 0 0,0 0 0 0 0,0 0 1 0 0,1-1-1 0 0,-1 0 0 0 0,0 0 0 0 0,0 0 1 0 0,3-1 2 0 0,-4 0 1 0 0,1 0 1 0 0,-1 0-1 0 0,0-1 1 0 0,0 0-1 0 0,0 0 1 0 0,0 0-1 0 0,0 0 1 0 0,0 0 0 0 0,-1-1-1 0 0,1 0 1 0 0,-1 1-1 0 0,0-1 1 0 0,1-1-1 0 0,-1 1 1 0 0,-1 0-1 0 0,1-1 1 0 0,0 1 0 0 0,-1-1-1 0 0,0 0 1 0 0,0 0-1 0 0,0 0 1 0 0,1-4-2 0 0,4-9 7 0 0,0 0 0 0 0,-2 0 0 0 0,0-1 0 0 0,-1 0 0 0 0,0-4-7 0 0,0-21-9 0 0,-1 1 0 0 0,-3-39 9 0 0,-1 33 21 0 0,1 37-21 0 0,-1 0 0 0 0,0 0 0 0 0,0 0 1 0 0,-1 0-1 0 0,-1 1 0 0 0,0-1 0 0 0,0 1 1 0 0,-1-1-1 0 0,0 1 0 0 0,-3-4 0 0 0,4 9 10 0 0,1 1-1 0 0,-1 0 1 0 0,0 0 0 0 0,0 0-1 0 0,0 0 1 0 0,0 1 0 0 0,-1-1-1 0 0,1 1 1 0 0,-1 0 0 0 0,0 0 0 0 0,0 0-1 0 0,0 0 1 0 0,-1 1 0 0 0,1 0-1 0 0,0 0 1 0 0,-1 0 0 0 0,0 0-1 0 0,1 1 1 0 0,-1 0 0 0 0,0 0-1 0 0,0 0 1 0 0,0 0 0 0 0,1 1-1 0 0,-3 0-9 0 0,5-1 6 0 0,1 1-1 0 0,-1 0 1 0 0,0 0-1 0 0,0 0 1 0 0,1 0 0 0 0,-1 0-1 0 0,0 1 1 0 0,0-1-1 0 0,1 0 1 0 0,-1 1-1 0 0,0-1 1 0 0,1 1-1 0 0,-1 0 1 0 0,1-1-1 0 0,-1 1 1 0 0,1 0-1 0 0,-1 0 1 0 0,1 0-1 0 0,-1 0 1 0 0,1 0-1 0 0,-1 1-5 0 0,1 1-199 0 0,0 0 0 0 0,0 0 0 0 0,0 0 0 0 0,0 0 0 0 0,1 0 0 0 0,-1 0 0 0 0,1 0 0 0 0,0 0 0 0 0,0 0 0 0 0,0 1 0 0 0,0 1 199 0 0,0-5 0 0 0,0 0-72 0 0,0 0 0 0 0,0 1 0 0 0,0-1 0 0 0,0 0 0 0 0,0 0 0 0 0,0 0 0 0 0,0 0 0 0 0,0 1 0 0 0,0-1 0 0 0,0 0 0 0 0,0 0 0 0 0,0 0 0 0 0,1 0 0 0 0,-1 1 0 0 0,0-1 0 0 0,0 0 0 0 0,0 0 0 0 0,0 0 0 0 0,0 0 0 0 0,0 0 0 0 0,0 1 0 0 0,1-1 0 0 0,-1 0 0 0 0,0 0 0 0 0,0 0 0 0 0,0 0-1 0 0,0 0 1 0 0,1 0 0 0 0,-1 0 0 0 0,0 0 0 0 0,0 0 0 0 0,0 0 0 0 0,0 0 0 0 0,1 0 0 0 0,-1 0 0 0 0,0 0 0 0 0,0 0 0 0 0,0 0 0 0 0,0 0 0 0 0,1 0 0 0 0,-1 0 0 0 0,0 0 0 0 0,0 0 0 0 0,0 0 0 0 0,0 0 0 0 0,1 0 72 0 0,27 1-4930 0 0,7-1-1785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18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0 370 13574 0 0,'0'0'2495'0'0,"0"0"-233"0"0,0 32-469 0 0,0 208 496 0 0,0 53-600 0 0,0-292-1689 0 0,0 0 1 0 0,0-1 0 0 0,0 1 0 0 0,0 0 0 0 0,0 0-1 0 0,0-1 1 0 0,0 1 0 0 0,0 0 0 0 0,0 0-1 0 0,1-1 1 0 0,-1 1 0 0 0,0 0 0 0 0,0 0-1 0 0,1-1 1 0 0,-1 1 0 0 0,0 0 0 0 0,1-1-1 0 0,-1 1 1 0 0,1 0 0 0 0,-1-1 0 0 0,1 1-1 0 0,-1-1 1 0 0,1 1 0 0 0,-1-1 0 0 0,1 1-1 0 0,-1-1 1 0 0,1 1 0 0 0,0-1 0 0 0,-1 0-1 0 0,1 1 1 0 0,0-1 0 0 0,-1 0 0 0 0,1 1 0 0 0,0-1-1 0 0,0 0 1 0 0,-1 0 0 0 0,1 0 0 0 0,0 0-1 0 0,0 0 1 0 0,-1 0 0 0 0,1 0 0 0 0,0 0-1 0 0,0 0 0 0 0,0 0 2 0 0,1-1-1 0 0,-1 1 1 0 0,1-1-1 0 0,-1 1 0 0 0,0-1 1 0 0,1 0-1 0 0,-1 0 1 0 0,0 0-1 0 0,1 1 1 0 0,-1-1-1 0 0,0 0 0 0 0,0-1 1 0 0,0 1-1 0 0,0 0 1 0 0,0 0-1 0 0,0 0 0 0 0,-1-1 1 0 0,1 1-1 0 0,0 0 1 0 0,0-1-1 0 0,-1 1 1 0 0,1-1-1 0 0,-1 1 0 0 0,1-2-1 0 0,6-29 66 0 0,-1-1 0 0 0,-2 0 0 0 0,1-32-66 0 0,-6-107 66 0 0,-1 74-23 0 0,2-89 766 0 0,2 187-785 0 0,-1 0 0 0 0,1 0 0 0 0,-1 0 0 0 0,0 0 0 0 0,1 0 0 0 0,-1 0 0 0 0,1 1 0 0 0,-1-1 0 0 0,0 1 0 0 0,0-1 0 0 0,1 1 0 0 0,-1-1 0 0 0,0 1 0 0 0,1 0-24 0 0,7 6 24 0 0,-2 0 1 0 0,1 1 0 0 0,-1 0 0 0 0,0 0-1 0 0,0 1-24 0 0,18 22 50 0 0,122 136 12 0 0,46 78-62 0 0,-189-240 0 0 0,17 21 12 0 0,-20-25-13 0 0,-1-1 1 0 0,1 1-1 0 0,0 0 1 0 0,0 0-1 0 0,0-1 1 0 0,0 1-1 0 0,0 0 1 0 0,0-1-1 0 0,0 1 1 0 0,0-1-1 0 0,0 1 1 0 0,0-1-1 0 0,0 1 1 0 0,0-1-1 0 0,0 0 1 0 0,0 0-1 0 0,0 0 1 0 0,1 0-1 0 0,-1 1 1 0 0,0-1-1 0 0,0-1 1 0 0,0 1-1 0 0,0 0 1 0 0,1 0 0 0 0,-2 0-2 0 0,1-1 0 0 0,-1 1 0 0 0,1 0 0 0 0,-1-1 0 0 0,0 1 0 0 0,1 0 0 0 0,-1-1 0 0 0,1 1 0 0 0,-1-1 1 0 0,0 1-1 0 0,1 0 0 0 0,-1-1 0 0 0,0 1 0 0 0,1-1 0 0 0,-1 1 0 0 0,0-1 0 0 0,0 0 0 0 0,1 1 1 0 0,-1-1-1 0 0,0 1 0 0 0,0-1 0 0 0,0 1 0 0 0,0-1 0 0 0,0 0 2 0 0,4-21 34 0 0,-1 0-1 0 0,0-18-33 0 0,-3-99 100 0 0,-2 59-67 0 0,2 7-8 0 0,-1-10 84 0 0,4-2-109 0 0,-2 75 21 0 0,1 0 0 0 0,1 0 1 0 0,-1 0-1 0 0,2 0 0 0 0,-1 1 0 0 0,1-1 1 0 0,1 1-1 0 0,0 0 0 0 0,0 0 1 0 0,1 0-1 0 0,0 1 0 0 0,0 0 1 0 0,1 0-1 0 0,0 1 0 0 0,0-1 0 0 0,1 1 1 0 0,0 1-1 0 0,0 0 0 0 0,5-3-21 0 0,11-6 32 0 0,0 1-1 0 0,1 0 0 0 0,1 2 0 0 0,0 1 1 0 0,0 2-1 0 0,17-5-31 0 0,-17 7 6 0 0,0 1 1 0 0,0 1-1 0 0,1 1 0 0 0,-1 1 1 0 0,1 2-1 0 0,-1 0 0 0 0,1 2 1 0 0,12 2-7 0 0,-36-2 1 0 0,0 0 0 0 0,0 0 0 0 0,0 0 0 0 0,0 0 1 0 0,-1 0-1 0 0,1 0 0 0 0,0 1 0 0 0,-1 0 1 0 0,1-1-1 0 0,-1 1 0 0 0,1 0 0 0 0,-1 0 1 0 0,0 0-1 0 0,0 0 0 0 0,0 1 0 0 0,0-1 0 0 0,0 1 1 0 0,0-1-1 0 0,-1 1 0 0 0,1-1 0 0 0,-1 1 1 0 0,0 0-1 0 0,0 0 0 0 0,0 0 0 0 0,0 0 0 0 0,0 0 1 0 0,-1 0-2 0 0,3 12 31 0 0,0 0 1 0 0,-2 0-1 0 0,0 1 0 0 0,-1 14-31 0 0,0-18 18 0 0,-1 7 13 0 0,0 0 0 0 0,-2 0 0 0 0,0 0 0 0 0,-1-1 0 0 0,-1 1 1 0 0,-6 15-32 0 0,-11 20 195 0 0,-17 30-195 0 0,-9 18 87 0 0,43-88-87 0 0,0 1 0 0 0,0 0-1 0 0,1 0 1 0 0,1 1 0 0 0,1-1-1 0 0,0 1 1 0 0,1 0 0 0 0,0 5 0 0 0,1-20-2 0 0,1-1 1 0 0,-1 1 0 0 0,0 0 0 0 0,0-1 0 0 0,0 1 0 0 0,1-1-1 0 0,-1 1 1 0 0,0 0 0 0 0,1-1 0 0 0,-1 1 0 0 0,1-1 0 0 0,-1 1-1 0 0,0-1 1 0 0,1 1 0 0 0,-1-1 0 0 0,1 1 0 0 0,-1-1-1 0 0,1 1 1 0 0,0-1 0 0 0,-1 0 0 0 0,1 1 0 0 0,-1-1 0 0 0,1 0-1 0 0,0 0 1 0 0,-1 1 0 0 0,1-1 0 0 0,0 0 0 0 0,-1 0 0 0 0,1 0-1 0 0,0 0 1 0 0,-1 0 0 0 0,1 0 0 0 0,0 0 0 0 0,-1 0 1 0 0,31 0-24 0 0,-21 0 2 0 0,0-1-34 0 0,1 0-1 0 0,-1-1 1 0 0,1 0-1 0 0,-1 0 1 0 0,0-1 0 0 0,0 0-1 0 0,0-1 1 0 0,0 0-1 0 0,-1-1 1 0 0,1 0-1 0 0,-1-1 1 0 0,0 1-1 0 0,2-4 57 0 0,0 1-715 0 0,0-1 0 0 0,-1 0 0 0 0,0-1 0 0 0,-1 0 0 0 0,0-1 1 0 0,0 0-1 0 0,-1 0 0 0 0,-1 0 0 0 0,6-12 715 0 0,-11 19-660 0 0,-1-1 0 0 0,1 0 0 0 0,-1 1 1 0 0,1-1-1 0 0,-1 0 0 0 0,-1 1 0 0 0,1-3 660 0 0,0-34-6832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19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15303 0 0,'0'0'2881'0'0,"0"0"-271"0"0,0 0-642 0 0,0 0-1167 0 0,31-38-209 0 0,30 28-128 0 0,8-4-336 0 0,11 7-112 0 0,0 7-128 0 0,1 0-640 0 0,-5 0-1729 0 0,-11 4-689 0 0,-4 27-6834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19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87 20137 0 0,'0'0'2753'0'0,"0"0"-1312"0"0,0 0-657 0 0,0 0-319 0 0,0 0-225 0 0,0 0-240 0 0,4-86-512 0 0,0 86-1217 0 0,-1 3-3073 0 0,-3 32-13031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22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1 265 13782 0 0,'6'-3'2432'0'0,"13"2"-1670"0"0,-12 1-327 0 0,238-27 752 0 0,119-38 1183 0 0,-154 25-1792 0 0,-173 33-640 0 0,-4 2-198 0 0,0-1 0 0 0,-1-2 0 0 0,0-1 0 0 0,19-9 260 0 0,-50 18-106 0 0,0-1 0 0 0,0 0-1 0 0,-1 1 1 0 0,1-1 0 0 0,0 0 0 0 0,-1 0 0 0 0,1 0 0 0 0,0 0-1 0 0,-1 0 1 0 0,1 0 0 0 0,-1 0 0 0 0,1 0 0 0 0,-1 0 0 0 0,0 0-1 0 0,1 0 1 0 0,-1 0 0 0 0,0 0 0 0 0,0 0 0 0 0,0 0 0 0 0,1 0-1 0 0,-1 0 1 0 0,0 0 0 0 0,-1 0 0 0 0,1-1 0 0 0,0 1 106 0 0,0-2-785 0 0,0-1 0 0 0,-1 1 1 0 0,0 0-1 0 0,1 0 0 0 0,-1 0 0 0 0,0-1 1 0 0,0 1-1 0 0,-1-1 785 0 0,-15-17-8311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22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15975 0 0,'0'0'598'0'0,"0"0"226"0"0,0 0-143 0 0,39 0-134 0 0,125 3-201 0 0,-152-3-318 0 0,-1 1-1 0 0,0 0 0 0 0,0 0 0 0 0,0 1 0 0 0,0 0 0 0 0,0 1 1 0 0,-1 1-1 0 0,1 0 0 0 0,-1 0 0 0 0,2 2-27 0 0,-1-1 30 0 0,-6-3 4 0 0,0 1-1 0 0,0 1 1 0 0,-1-1 0 0 0,1 1 0 0 0,-1-1 0 0 0,0 1 0 0 0,0 0-1 0 0,0 1 1 0 0,0-1 0 0 0,-1 1 0 0 0,1 0 0 0 0,-1 0-1 0 0,-1 0 1 0 0,1 0 0 0 0,-1 0 0 0 0,1 0 0 0 0,-2 1-1 0 0,1-1 1 0 0,-1 1 0 0 0,1 0 0 0 0,-1-1 0 0 0,-1 4-34 0 0,1 1 74 0 0,0 0 1 0 0,-1 0-1 0 0,0 1 1 0 0,-1-1-1 0 0,0 0 1 0 0,-1 0-1 0 0,0 0 1 0 0,0-1-1 0 0,-1 1 1 0 0,-1 0-1 0 0,1-1 1 0 0,-5 7-75 0 0,-9 11 102 0 0,-1 0 1 0 0,-2-2 0 0 0,0 0-1 0 0,-2-2 1 0 0,0 0-1 0 0,-2-1 1 0 0,0-2-1 0 0,-2 0 1 0 0,-7 3-103 0 0,31-21-148 0 0,-1 0 1 0 0,0 0-1 0 0,1-1 1 0 0,-1 1-1 0 0,0-1 0 0 0,0 0 1 0 0,0 0-1 0 0,0 0 0 0 0,0 0 1 0 0,-1 0-1 0 0,1-1 1 0 0,-1 1 147 0 0,2-4-3992 0 0,2-15-4716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22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212 174 8388 0 0,'0'0'2366'0'0,"0"0"-162"0"0,0 0-395 0 0,0 0-233 0 0,4-23-242 0 0,11-69-168 0 0,-10 47 495 0 0,-6 38-1145 0 0,1 7-453 0 0,-1-1-1 0 0,1 1 0 0 0,-1-1 0 0 0,1 1 1 0 0,-1-1-1 0 0,1 1 0 0 0,-1-1 0 0 0,1 1 1 0 0,-1 0-1 0 0,0-1 0 0 0,1 1 1 0 0,-1 0-1 0 0,0-1 0 0 0,1 1 0 0 0,-1 0 1 0 0,0 0-1 0 0,0 0 0 0 0,1 0 0 0 0,-1 0 1 0 0,0 0-1 0 0,1 0 0 0 0,-1 0 0 0 0,0 0 1 0 0,0 0-1 0 0,1 0-62 0 0,-28 0 328 0 0,22 1-116 0 0,1-1-184 0 0,1 1-1 0 0,-1 0 1 0 0,1 0-1 0 0,0 0 1 0 0,-1 0-1 0 0,1 1 1 0 0,0 0-1 0 0,0 0 1 0 0,0 0-1 0 0,0 0 1 0 0,0 1-1 0 0,1 0 1 0 0,-1 0-1 0 0,1 0 1 0 0,-1 0-1 0 0,1 0 1 0 0,0 0-1 0 0,0 1 1 0 0,1 0-1 0 0,-1-1-27 0 0,-8 14 66 0 0,0 0-1 0 0,1 0 0 0 0,1 1 0 0 0,0 1-65 0 0,-1 5 122 0 0,0 1-1 0 0,2 0 1 0 0,1 0-1 0 0,0 2-121 0 0,2-1 79 0 0,1 0-1 0 0,1 0 0 0 0,2 0 0 0 0,0 0 0 0 0,2 1 0 0 0,2 13-78 0 0,-3-36 2 0 0,1 0 1 0 0,0-1-1 0 0,0 1 0 0 0,0 0 0 0 0,0-1 0 0 0,1 1 0 0 0,-1-1 0 0 0,1 1 0 0 0,0-1 0 0 0,0 0 0 0 0,0 0 0 0 0,0 0 0 0 0,1 0 0 0 0,-1 0 0 0 0,1 0 0 0 0,1 0-2 0 0,1 1 1 0 0,0 0 0 0 0,1 0 0 0 0,0-1-1 0 0,-1 0 1 0 0,1 0 0 0 0,0-1 0 0 0,0 1-1 0 0,1-1 1 0 0,1 0-1 0 0,15 2-6 0 0,0 0 0 0 0,1-2-1 0 0,0 0 1 0 0,18-2 6 0 0,-37 0-1 0 0,21 0-131 0 0,9 1 194 0 0,1-2 0 0 0,-1-2 0 0 0,17-3-62 0 0,-42 4-159 0 0,0 0 1 0 0,0-1 0 0 0,0 0 0 0 0,-1-1 0 0 0,1 0-1 0 0,-1 0 1 0 0,0-1 0 0 0,0 0 0 0 0,0 0 0 0 0,0-1-1 0 0,-1 0 1 0 0,0-1 0 0 0,-1 0 0 0 0,1-1 158 0 0,12-22-3578 0 0,-11-1-2662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23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16295 0 0,'0'0'1073'0'0,"0"0"-25"0"0,-9 34-156 0 0,-27 111-306 0 0,33-130-481 0 0,0 0-1 0 0,1 0 0 0 0,0 1 0 0 0,2-1 0 0 0,0 1 0 0 0,0-1-104 0 0,1 11 243 0 0,-1-19-155 0 0,0 0 0 0 0,1 0 1 0 0,0-1-1 0 0,0 1 1 0 0,0 0-1 0 0,1 0 1 0 0,0-1-1 0 0,1 1 1 0 0,-1-1-1 0 0,1 1 1 0 0,0-1-1 0 0,1 0 1 0 0,0 0-1 0 0,0 0 1 0 0,0-1-1 0 0,0 0 0 0 0,1 1 1 0 0,3 2-89 0 0,-1-2 53 0 0,1-1 0 0 0,0 1 0 0 0,0-2 0 0 0,0 1 0 0 0,0-1 0 0 0,1 0 0 0 0,0 0 0 0 0,-1-1 0 0 0,1 0 0 0 0,1-1 0 0 0,-1 0 0 0 0,0-1 0 0 0,6 1-53 0 0,51 2 176 0 0,28-4-176 0 0,-51 0-56 0 0,-36 0-77 0 0,0 0 1 0 0,0 0 0 0 0,-1-1 0 0 0,1 0 0 0 0,0 0-1 0 0,-1-1 1 0 0,6-2 132 0 0,-10 4-238 0 0,0-1-1 0 0,0 0 1 0 0,0 0-1 0 0,-1 0 0 0 0,1 0 1 0 0,0-1-1 0 0,-1 1 1 0 0,1 0-1 0 0,-1-1 0 0 0,1 1 1 0 0,-1-1-1 0 0,0 0 1 0 0,0 1-1 0 0,1-1 0 0 0,-1 0 1 0 0,0 0-1 0 0,0 1 1 0 0,-1-1-1 0 0,1 0 1 0 0,0 0-1 0 0,-1 0 0 0 0,1 0 1 0 0,-1 0-1 0 0,0 0 1 0 0,1 0-1 0 0,-1-1 239 0 0,0-21-6189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23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0 162 12422 0 0,'0'0'1216'0'0,"0"0"1393"0"0,0 0-880 0 0,0 0-1120 0 0,0 0 175 0 0,0 0-208 0 0,165-55-400 0 0,-93 38-144 0 0,-3 3-80 0 0,-4-7-288 0 0,-7 4-816 0 0,-20-3-1778 0 0,-15 2-3249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41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93 129 15431 0 0,'0'0'2046'0'0,"-4"34"-149"0"0,-14 115-357 0 0,15-117-868 0 0,1 0 0 0 0,1 0 0 0 0,4 24-672 0 0,-3-52 28 0 0,0 0-1 0 0,0 0 0 0 0,1 0 0 0 0,0-1 0 0 0,0 1 1 0 0,0 0-1 0 0,0 0 0 0 0,0-1 0 0 0,1 1 0 0 0,0-1 0 0 0,-1 1 1 0 0,1-1-1 0 0,1 0 0 0 0,-1 0 0 0 0,0 0 0 0 0,1 0 0 0 0,0 0 1 0 0,-1 0-1 0 0,1-1 0 0 0,0 1 0 0 0,0-1 0 0 0,1 0 0 0 0,-1 0 1 0 0,0 0-1 0 0,1 0 0 0 0,-1 0 0 0 0,4 0-27 0 0,7 2 11 0 0,0-1 0 0 0,0 0 0 0 0,0-1 1 0 0,1-1-1 0 0,-1 0 0 0 0,13-2-11 0 0,-20 1-2 0 0,-1 0 0 0 0,1-1 0 0 0,0 0 0 0 0,-1 0 0 0 0,1-1 0 0 0,-1 1 0 0 0,1-1 0 0 0,-1-1 0 0 0,0 1 0 0 0,0-1 0 0 0,0 0 0 0 0,0-1 0 0 0,-1 1 0 0 0,1-1 0 0 0,-1 0 0 0 0,0 0 0 0 0,4-5 2 0 0,-3 2 3 0 0,0 0 1 0 0,-1-1 0 0 0,0 1 0 0 0,0-1 0 0 0,-1 0 0 0 0,1 0 0 0 0,-2-1 0 0 0,0 1-1 0 0,0-1 1 0 0,0 0 0 0 0,-1 0 0 0 0,0 0 0 0 0,-1-1-4 0 0,2-10 19 0 0,-1 0 1 0 0,-1 0-1 0 0,-1 0 0 0 0,-2-4-19 0 0,2 14 13 0 0,-2 0 0 0 0,1 0 0 0 0,-1 0-1 0 0,-1 0 1 0 0,0 1 0 0 0,0-1 0 0 0,-1 1-1 0 0,0-1 1 0 0,-3-1-13 0 0,-3-5 47 0 0,0 2 0 0 0,-2-1 0 0 0,0 1 0 0 0,0 1-1 0 0,-1 0 1 0 0,-1 1 0 0 0,0 1 0 0 0,-1 0 0 0 0,0 0 0 0 0,0 2 0 0 0,-1 0 0 0 0,-4-1-47 0 0,5 3 109 0 0,0 1 1 0 0,0 1-1 0 0,0 0 0 0 0,0 1 1 0 0,-1 1-1 0 0,0 0 1 0 0,0 1-1 0 0,1 1 0 0 0,-2 0-109 0 0,15 1 7 0 0,-1 0 0 0 0,1 0 0 0 0,-1 0 0 0 0,1 0 0 0 0,-1 0-1 0 0,1 0 1 0 0,-1 1 0 0 0,1-1 0 0 0,-1 1 0 0 0,1 0 0 0 0,0 0 0 0 0,-1 0-1 0 0,1 0 1 0 0,0 0 0 0 0,-1 1-7 0 0,2-1-28 0 0,0 1 0 0 0,0 0 0 0 0,0 0-1 0 0,0-1 1 0 0,0 1 0 0 0,1 0 0 0 0,-1 0 0 0 0,0 0 0 0 0,1 0-1 0 0,0 0 1 0 0,-1 0 0 0 0,1 0 0 0 0,0 0 0 0 0,0 0-1 0 0,0 0 1 0 0,0 0 0 0 0,0 1 28 0 0,1-1-122 0 0,-1 1 1 0 0,0-1-1 0 0,1 1 0 0 0,-1-1 1 0 0,1 0-1 0 0,0 1 0 0 0,0-1 0 0 0,0 0 1 0 0,0 1-1 0 0,0-1 0 0 0,0 0 1 0 0,0 0-1 0 0,1 0 0 0 0,-1 0 1 0 0,1 0-1 0 0,0 0 0 0 0,-1 0 0 0 0,1-1 1 0 0,0 1-1 0 0,0-1 0 0 0,0 1 1 0 0,0-1-1 0 0,1 0 0 0 0,-1 0 0 0 0,1 1 122 0 0,7 2-1016 0 0,-1 0-1 0 0,1-1 0 0 0,0 0 1 0 0,0-1-1 0 0,8 1 1017 0 0,59 4-7540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24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1 147 11269 0 0,'0'0'323'0'0,"0"0"155"0"0,0 0 98 0 0,39-13 3 0 0,134-42-83 0 0,-145 48-314 0 0,0 1 0 0 0,0 0 0 0 0,0 3 0 0 0,1 0 0 0 0,-1 2 0 0 0,25 1-182 0 0,-7 1 269 0 0,-39-1-222 0 0,0 0 0 0 0,0 1 1 0 0,0-1-1 0 0,0 1 0 0 0,0 1 1 0 0,0 0-1 0 0,0 0 1 0 0,0 0-1 0 0,0 1 0 0 0,-1-1 1 0 0,1 2-1 0 0,-1-1 0 0 0,0 1 1 0 0,0 0-1 0 0,5 4-47 0 0,-5-2 48 0 0,0 1 0 0 0,0 0 0 0 0,0 0 0 0 0,-1 0 0 0 0,0 1 0 0 0,0 0 0 0 0,-1 0 0 0 0,0 0 0 0 0,-1 0 0 0 0,1 1 0 0 0,-2 0 0 0 0,2 3-49 0 0,2 21 70 0 0,-1 0-1 0 0,-1 0 1 0 0,-2 1-1 0 0,-2-1 1 0 0,-2 27-69 0 0,0 11 79 0 0,2-63-69 0 0,1 32 129 0 0,-3-1 0 0 0,-1 1 0 0 0,-2 4-139 0 0,1-26 17 0 0,4-26-140 0 0,2-21 106 0 0,3-136 116 0 0,-1 67 952 0 0,-8-97-1051 0 0,1 173 737 0 0,-1 0 0 0 0,-1 0 1 0 0,-1 0-1 0 0,-5-10-737 0 0,2 4 1557 0 0,10 23-435 0 0,7 7-948 0 0,11 10-272 0 0,15 14 158 0 0,-2 2-1 0 0,7 10-59 0 0,14 11 36 0 0,124 128-99 0 0,0-1-437 0 0,-144-150 433 0 0,-30-24 94 0 0,-3-2 34 0 0,0-15 427 0 0,-2-104 2 0 0,-1 14 95 0 0,9-67-585 0 0,-3 152 76 0 0,0-1-1 0 0,5-18-75 0 0,-7 33-5 0 0,1 1 1 0 0,0-1-1 0 0,0 1 1 0 0,0 0-1 0 0,0 0 1 0 0,1 0-1 0 0,0 0 1 0 0,0 0-1 0 0,0 0 1 0 0,1 1-1 0 0,0 0 1 0 0,3-4 4 0 0,-5 7-91 0 0,-1 0 0 0 0,1 0 0 0 0,0 0 0 0 0,-1 0 0 0 0,1 0 0 0 0,0 0 0 0 0,0 0 0 0 0,0 1 0 0 0,0-1 0 0 0,0 1 0 0 0,0-1 0 0 0,0 1 0 0 0,0 0 0 0 0,0 0 0 0 0,0 0 0 0 0,0 0 0 0 0,0 0 0 0 0,0 0 0 0 0,1 1 91 0 0,0 0-358 0 0,-1-1-1 0 0,0 1 1 0 0,0 0 0 0 0,0 0 0 0 0,0 0-1 0 0,0 0 1 0 0,0 1 0 0 0,0-1-1 0 0,0 0 1 0 0,0 1 0 0 0,0-1-1 0 0,-1 1 1 0 0,1 0 0 0 0,0 0 0 0 0,-1-1-1 0 0,0 1 1 0 0,1 1 358 0 0,17 34-6835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24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0 597 15479 0 0,'0'0'1646'0'0,"7"-33"-85"0"0,0-3-1169 0 0,15-69 1612 0 0,7-6-2004 0 0,62-180 3185 0 0,-81 274-2580 0 0,-3 14-158 0 0,-1 13-117 0 0,5 39 137 0 0,3 43-467 0 0,-7-38 45 0 0,11 53-105 0 0,10 75 341 0 0,-24-133-3076 0 0,-1 25 2795 0 0,-6-74-4876 0 0,-9-2 38 0 0,-15-6-5481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24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157 262 16247 0 0</inkml:trace>
  <inkml:trace contextRef="#ctx0" brushRef="#br0" timeOffset="1">157 262 16247 0 0,'-157'-227'1473'0'0,"157"227"1376"0"0,0-3-1168 0 0,23 0-832 0 0,27-1 63 0 0,11 1-352 0 0,16 3-432 0 0,7-7-96 0 0,7 3-256 0 0,1 1-1248 0 0,-8-4-2434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45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7603 0 0,'0'0'1636'0'0,"0"0"37"0"0,0 0-153 0 0,0 0-119 0 0,0 0-43 0 0,0 0-147 0 0,0 8 1006 0 0,-2 75 1060 0 0,0-33-2984 0 0,2 0 0 0 0,4 26-293 0 0,-4-75-74 0 0,1 0 1 0 0,-1 1-1 0 0,0-1 0 0 0,0 0 0 0 0,1 1 0 0 0,-1-1 0 0 0,1 0 0 0 0,-1 0 0 0 0,1 0 0 0 0,0 1 0 0 0,-1-1 1 0 0,1 0-1 0 0,0 0 0 0 0,0 0 0 0 0,0 0 0 0 0,-1 0 0 0 0,2 0 74 0 0,-2-1-142 0 0,1 0 0 0 0,-1 0 0 0 0,1 0 0 0 0,-1 0 0 0 0,1 0 0 0 0,-1 0 0 0 0,1 0 0 0 0,-1 0 0 0 0,1 0 1 0 0,-1 0-1 0 0,1 0 0 0 0,-1 0 0 0 0,1 0 0 0 0,-1 0 0 0 0,1 0 0 0 0,-1-1 0 0 0,1 1 0 0 0,-1 0 0 0 0,1 0 0 0 0,-1-1 0 0 0,1 1 0 0 0,-1 0 0 0 0,0-1 0 0 0,1 1 0 0 0,-1 0 0 0 0,0-1 0 0 0,1 1 0 0 0,-1-1 0 0 0,0 1 1 0 0,1 0-1 0 0,-1-1 0 0 0,0 1 0 0 0,0-1 0 0 0,1 1 0 0 0,-1-1 0 0 0,0 1 0 0 0,0-1 0 0 0,0 1 0 0 0,0-1 0 0 0,0 1 0 0 0,0-1 0 0 0,0 1 0 0 0,0-1 0 0 0,0 0 142 0 0,7-26-4402 0 0,-2-4-2238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45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11845 0 0,'0'0'1729'0'0,"0"0"416"0"0,0 0-720 0 0,0 0-417 0 0,0 0 1 0 0,35 55-161 0 0,-31-24-208 0 0,3 6-207 0 0,1-6 15 0 0,-4 0-224 0 0,3-10-160 0 0,-3-4 0 0 0,0-6-16 0 0,0-5-32 0 0,0-6-80 0 0,3 0-736 0 0,1 0-2130 0 0,-4 0-3697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46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10133 0 0,'0'0'2083'0'0,"0"0"116"0"0,0 0-556 0 0,2-2 1248 0 0,0 8-1239 0 0,-2 71 67 0 0,0 124-1944 0 0,6-201-6023 0 0,-4 0 806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47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14263 0 0,'0'0'2096'0'0,"0"0"-495"0"0,0 0-624 0 0,0 0-97 0 0,0 0 48 0 0,19 62-143 0 0,-15-27-241 0 0,3 10-176 0 0,-3-1-192 0 0,4-2-64 0 0,-4 2-144 0 0,3 8-48 0 0,1-4-624 0 0,-4 4-1329 0 0,-4 3-2625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7:56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1 410 11013 0 0,'0'0'571'0'0,"0"0"584"0"0,0 0-10 0 0,0 6 685 0 0,1 19-481 0 0,2-1 1 0 0,1 0-1 0 0,8 24-1349 0 0,3 21 1258 0 0,42 233 186 0 0,-57-302-1393 0 0,0 1 1 0 0,0 0 0 0 0,0 0 0 0 0,0 0 0 0 0,1 0-1 0 0,-1 0 1 0 0,0 0 0 0 0,1 0 0 0 0,-1 0 0 0 0,0 0-1 0 0,1-1 1 0 0,-1 1 0 0 0,1 0 0 0 0,-1 0 0 0 0,1-1 0 0 0,0 1-1 0 0,-1 0 1 0 0,1 0 0 0 0,0-1 0 0 0,0 1-52 0 0,22-1 234 0 0,-21 0-229 0 0,1-1 1 0 0,-1 0-1 0 0,1 0 1 0 0,-1 0-1 0 0,1 0 1 0 0,-1 0-1 0 0,0 0 1 0 0,0-1-1 0 0,1 1 1 0 0,-1-1-1 0 0,0 0 1 0 0,-1 0-1 0 0,1 1 1 0 0,0-1-1 0 0,0 0 1 0 0,0-1-6 0 0,26-40 97 0 0,-17 23-29 0 0,84-122 225 0 0,5 4-1 0 0,6 5 1 0 0,118-112-293 0 0,-156 172 43 0 0,-20 22 28 0 0,8-4-71 0 0,-55 54-114 0 0,-1 1-452 0 0,0 0-1251 0 0,0 0-2278 0 0,0 0-2879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8:13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1 159 10917 0 0,'0'10'1593'0'0,"-1"-7"-868"0"0,1-1 0 0 0,0 0 0 0 0,0 0-1 0 0,0 0 1 0 0,0 1 0 0 0,1-1 0 0 0,-1 0 0 0 0,0 0 0 0 0,1 0 0 0 0,0 0 0 0 0,-1 0 0 0 0,2 2-725 0 0,12 3 3288 0 0,3-6-3435 0 0,35 0 1079 0 0,-22 0-610 0 0,0-1 0 0 0,-1-1 0 0 0,1-2 0 0 0,13-3-322 0 0,36-8 388 0 0,0 3 0 0 0,74 0-388 0 0,164 9 440 0 0,-161 3-130 0 0,80 2 252 0 0,100 18-562 0 0,136 19 194 0 0,-157-31-190 0 0,75-23 124 0 0,-248 10-104 0 0,-142 4-25 0 0,1 1 1 0 0,-1-1-1 0 0,0 0 0 0 0,0 0 1 0 0,0 0-1 0 0,0 0 0 0 0,0 0 1 0 0,1 0-1 0 0,-1 0 0 0 0,0 0 1 0 0,0 0-1 0 0,0 0 0 0 0,0 0 1 0 0,0-1-1 0 0,1 1 1 0 0,-1 0-1 0 0,0 0 0 0 0,0 0 1 0 0,0 0-1 0 0,0 0 0 0 0,0 0 1 0 0,0 0-1 0 0,1 0 0 0 0,-1 0 1 0 0,0 0-1 0 0,0 0 0 0 0,0-1 1 0 0,0 1-1 0 0,0 0 0 0 0,0 0 1 0 0,0 0-1 0 0,0 0 0 0 0,0 0 1 0 0,1 0-1 0 0,-1-1 0 0 0,0 1 1 0 0,0 0-1 0 0,0 0 1 0 0,0 0-1 0 0,0 0 0 0 0,0 0 1 0 0,0-1-1 0 0,0 1 0 0 0,0 0 1 0 0,0 0-1 0 0,0 0 0 0 0,0 0 1 0 0,0 0-1 0 0,0-1 0 0 0,0 1 1 0 0,0 0-1 0 0,0 0 0 0 0,-1 0 1 0 0,1 0-1 0 0,0 0 0 0 0,0 0 1 0 0,0-1-1 0 0,0 1 0 0 0,0 0 1 0 0,0 0-1 0 0,0 0 1 0 0,0 0-1 0 0,0 0 0 0 0,-1 0 1 0 0,1 0-1 0 0,0-1 0 0 0,0 1 1 0 0,0 0 0 0 0,-15-8-127 0 0,-15 1-238 0 0,0 1 0 0 0,0 1 0 0 0,-29 1 365 0 0,-99 2-1405 0 0,96 3 952 0 0,-87-2-330 0 0,-61-1 344 0 0,0 10 1 0 0,-21 11 438 0 0,-148 24 510 0 0,-25-14-510 0 0,206-26 512 0 0,-247-3 2124 0 0,462 8-2692 0 0,101 6 258 0 0,0-6 1 0 0,89-7-203 0 0,-155-1 25 0 0,47-3 96 0 0,1-4 0 0 0,58-14-121 0 0,197-48 187 0 0,-123 22-168 0 0,46 0 31 0 0,57 6-50 0 0,-136 27 91 0 0,15 9-91 0 0,-125 5 18 0 0,-27 0 143 0 0,-613 14-34 0 0,1 24-1 0 0,-20 27-126 0 0,272-33 78 0 0,-152-13-68 0 0,553-19-128 0 0,447-5-88 0 0,-293-7 122 0 0,44-16 84 0 0,23-21-552 0 0,158-51 552 0 0,-470 98-98 0 0,18-6-658 0 0,0 1 0 0 0,0 2 0 0 0,0 1 1 0 0,15 1 755 0 0,-41 3-340 0 0,3 1-1459 0 0,-9 10-1988 0 0,-10 21-2877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8:18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9 134 9332 0 0,'0'0'229'0'0,"-1"0"0"0"0,1 0 0 0 0,0 0 0 0 0,0 0-1 0 0,0 0 1 0 0,0 0 0 0 0,-1 0 0 0 0,1 0 0 0 0,0 0-1 0 0,0 0 1 0 0,0 0 0 0 0,0 0 0 0 0,0 0 0 0 0,-1 0-1 0 0,1 0 1 0 0,0 0 0 0 0,0 0 0 0 0,0 0 0 0 0,0 0-1 0 0,-1 0 1 0 0,1 1 0 0 0,0-1 0 0 0,0 0 0 0 0,0 0 0 0 0,0 0-1 0 0,0 0 1 0 0,0 0 0 0 0,-1 0 0 0 0,1 0 0 0 0,0 0-1 0 0,0 1 1 0 0,0-1 0 0 0,0 0 0 0 0,0 0 0 0 0,0 0-1 0 0,0 0 1 0 0,0 0 0 0 0,0 1 0 0 0,0-1 0 0 0,0 0 0 0 0,0 0-1 0 0,0 0 1 0 0,-1 0 0 0 0,1 1 0 0 0,0-1 0 0 0,0 0-1 0 0,0 0 1 0 0,1 0 0 0 0,-1 0 0 0 0,0 0 0 0 0,0 1-1 0 0,0-1 1 0 0,0 0 0 0 0,0 0-229 0 0,-3 21 3639 0 0,3 36-5463 0 0,0-42 3212 0 0,4 158-174 0 0,23 141-1214 0 0,-26-304 23 0 0,-1-6-26 0 0,0 0 1 0 0,1 0-1 0 0,0 0 1 0 0,0 0-1 0 0,0 0 0 0 0,0 0 1 0 0,1 2 2 0 0,-1-5 0 0 0,0 0 1 0 0,-1 0 0 0 0,1 0-1 0 0,0 0 1 0 0,0 0-1 0 0,0 0 1 0 0,0 0-1 0 0,0 0 1 0 0,0-1 0 0 0,0 1-1 0 0,0 0 1 0 0,0-1-1 0 0,0 1 1 0 0,1 0-1 0 0,-1-1 1 0 0,0 1-1 0 0,0-1 1 0 0,1 0 0 0 0,-1 0-1 0 0,0 1 1 0 0,1-1-1 0 0,-1 0 1 0 0,0 0-1 0 0,0 0 1 0 0,2 0-1 0 0,206-1 497 0 0,408 9-127 0 0,211 3-16 0 0,-570-12-294 0 0,111-16 50 0 0,2 0-172 0 0,-268 12 375 0 0,67-12-313 0 0,-23 1 97 0 0,20 7 612 0 0,69 9-709 0 0,166 19 369 0 0,-338-15-369 0 0,214 2 1 0 0,-2 0 22 0 0,-35 4 39 0 0,410-3 13 0 0,-380-9-52 0 0,-151-1 73 0 0,100-17-96 0 0,22-4-80 0 0,59 10 80 0 0,61 10-74 0 0,-80-7 40 0 0,-1 1 28 0 0,121 0 54 0 0,-29-9-19 0 0,3 0 46 0 0,-48 20 11 0 0,361-3 89 0 0,-245-30 32 0 0,-14 0-208 0 0,-166 23 32 0 0,194-3 103 0 0,-437 12-144 0 0,24 0 104 0 0,-41 0-60 0 0,-5 0 1 0 0,-25 0 25 0 0,17 0-54 0 0,-3-1-9 0 0,1 2 0 0 0,-1-1-1 0 0,0 1 1 0 0,1 1 0 0 0,-5 1 3 0 0,13-2 3 0 0,0 0 0 0 0,-1 0 0 0 0,1-1 0 0 0,-1 1 0 0 0,1-1 0 0 0,0 0 0 0 0,-1 0 0 0 0,1 0 0 0 0,-1 0 0 0 0,1-1-1 0 0,0 1 1 0 0,-1-1 0 0 0,0 0-3 0 0,2 0 2 0 0,1 0-1 0 0,-1 1 1 0 0,0-1-1 0 0,1 0 1 0 0,-1 0-1 0 0,0 0 1 0 0,1-1-1 0 0,-1 1 1 0 0,1 0-1 0 0,-1 0 0 0 0,1-1 1 0 0,0 1-1 0 0,0-1 1 0 0,-1 1-1 0 0,1-1 1 0 0,0 0-1 0 0,1 1 1 0 0,-1-1-1 0 0,0 0 1 0 0,0 0-1 0 0,0-1-1 0 0,-18-66 82 0 0,3-1 0 0 0,3 0 1 0 0,3-1-1 0 0,3 0 0 0 0,3-11-82 0 0,-3-4 269 0 0,6 85-253 0 0,1 1-14 0 0,0 0-1 0 0,-1 0 0 0 0,1 0 0 0 0,0 0 0 0 0,-1 0 0 0 0,1 0 0 0 0,0 0 0 0 0,0 0 0 0 0,-1 0 0 0 0,1 0 1 0 0,0 0-1 0 0,0 1 0 0 0,-1-1 0 0 0,1 0 0 0 0,0 0 0 0 0,0 0 0 0 0,0 0 0 0 0,-1 0 0 0 0,1 1 1 0 0,0-1-1 0 0,0 0 0 0 0,0 0 0 0 0,-1 0 0 0 0,1 0 0 0 0,0 1 0 0 0,0-1 0 0 0,0 0 0 0 0,0 0 0 0 0,0 1 1 0 0,0-1-1 0 0,-1 0 0 0 0,1 0 0 0 0,0 1 0 0 0,0-1 0 0 0,0 0 0 0 0,0 0 0 0 0,0 1 0 0 0,0-1-1 0 0,-1 2 6 0 0,-25 90 108 0 0,-6 51-114 0 0,-1 2 76 0 0,-6 40 23 0 0,29-151-59 0 0,10-32-24 0 0,0-10-48 0 0,0-18-1 0 0,1-1 0 0 0,1 1 0 0 0,2 1 0 0 0,0-1 0 0 0,2 1 0 0 0,1-1-1 0 0,1 2 1 0 0,1-1 33 0 0,-2 6-51 0 0,-6 14 42 0 0,1 0-1 0 0,0 0 0 0 0,0 0 0 0 0,0 0 1 0 0,1 0-1 0 0,0 1 0 0 0,-1-1 0 0 0,2 1 1 0 0,-1-1 9 0 0,-2 5-2 0 0,-1 1-1 0 0,0-1 1 0 0,1 0 0 0 0,-1 0 0 0 0,0 1 0 0 0,1-1 0 0 0,-1 0-1 0 0,0 1 1 0 0,1-1 0 0 0,-1 0 0 0 0,0 1 0 0 0,0-1-1 0 0,1 0 1 0 0,-1 1 0 0 0,0-1 0 0 0,0 1 0 0 0,0-1 0 0 0,0 0-1 0 0,0 1 1 0 0,0-1 0 0 0,1 1 0 0 0,-1-1 0 0 0,0 1 0 0 0,0-1-1 0 0,0 0 1 0 0,0 1 0 0 0,0-1 0 0 0,0 1 0 0 0,-1-1 0 0 0,1 1-1 0 0,0-1 1 0 0,0 0 0 0 0,0 1 0 0 0,0-1 0 0 0,0 1-1 0 0,-1-1 1 0 0,1 1 2 0 0,0 1-7 0 0,1 103-329 0 0,0 40-1406 0 0,-4-49-2210 0 0,-4-37-2131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42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17960 0 0,'0'0'539'0'0,"0"34"523"0"0,0 222 685 0 0,0-223-1471 0 0,2 0-1 0 0,1-1 1 0 0,2 1-1 0 0,6 21-275 0 0,-7-37 76 0 0,1 0 0 0 0,1-1 0 0 0,1 0 0 0 0,0 0 0 0 0,1 0 0 0 0,0-1-1 0 0,1 0 1 0 0,1-1 0 0 0,8 10-76 0 0,-15-21 6 0 0,0 0 0 0 0,0-1 0 0 0,0 1 0 0 0,0 0 0 0 0,0-1 0 0 0,0 0 0 0 0,1 0 0 0 0,-1 0 0 0 0,1 0 0 0 0,0-1 0 0 0,-1 1 0 0 0,1-1 0 0 0,1 0-6 0 0,-3 0 10 0 0,-1-1 0 0 0,1 0 1 0 0,0 0-1 0 0,-1 0 0 0 0,1 0 0 0 0,-1 0 1 0 0,1 0-1 0 0,-1 0 0 0 0,1-1 1 0 0,-1 1-1 0 0,1-1 0 0 0,-1 1 0 0 0,1-1 1 0 0,-1 1-1 0 0,1-1 0 0 0,-1 0 1 0 0,0 0-1 0 0,0 1 0 0 0,1-1 0 0 0,-1 0 1 0 0,0 0-1 0 0,0 0 0 0 0,0-1 1 0 0,0 1-1 0 0,0 0 0 0 0,0 0 0 0 0,0-1 1 0 0,0 1-1 0 0,0 0 0 0 0,-1-1 1 0 0,1 1-1 0 0,-1-1 0 0 0,1 1 0 0 0,-1-1 1 0 0,1 0-11 0 0,8-30 166 0 0,-2-1 0 0 0,-1 1-1 0 0,-1-1 1 0 0,0-20-166 0 0,-2-138 339 0 0,-3 138-151 0 0,0 40-101 0 0,-1-1 0 0 0,0 1 1 0 0,-1-1-1 0 0,-1 1 1 0 0,0-1-1 0 0,-1 1 0 0 0,0 0 1 0 0,-3-5-88 0 0,5 14-3 0 0,1-1 0 0 0,0 1 0 0 0,0-1 0 0 0,0 0 0 0 0,1 1 1 0 0,-1-1-1 0 0,1 0 3 0 0,0 4-30 0 0,0 0 0 0 0,0-1 0 0 0,0 1 0 0 0,0 0 0 0 0,0-1 0 0 0,1 1 1 0 0,-1 0-1 0 0,0-1 0 0 0,1 1 0 0 0,-1 0 0 0 0,1 0 0 0 0,-1-1 0 0 0,1 1 0 0 0,-1 0 0 0 0,1 0 0 0 0,0 0 1 0 0,0 0-1 0 0,0 0 0 0 0,0 0 0 0 0,-1 0 0 0 0,1 0 0 0 0,1 0 0 0 0,-1 0 0 0 0,0 1 0 0 0,0-1 0 0 0,0 0 1 0 0,1 0 29 0 0,13-4-204 0 0,0 1 1 0 0,1 1-1 0 0,0 0 1 0 0,-1 1 0 0 0,11 0 203 0 0,86-1-1025 0 0,-84 3 959 0 0,-11 0 74 0 0,-9 0 15 0 0,1 0 1 0 0,-1 0-1 0 0,0 0 1 0 0,1 1-1 0 0,-1 1 1 0 0,2 0-24 0 0,-7-1 12 0 0,-1 0 0 0 0,1 0 0 0 0,-1 0 0 0 0,0 0 0 0 0,0 0 0 0 0,1 1 0 0 0,-1-1 0 0 0,0 1 0 0 0,0-1 0 0 0,0 1 0 0 0,-1 0 0 0 0,1 0 0 0 0,0 0 0 0 0,-1 0 0 0 0,1 0 0 0 0,-1 0 0 0 0,0 1 0 0 0,1-1 0 0 0,-1 0 0 0 0,0 1 0 0 0,-1-1 0 0 0,2 2-12 0 0,2 17 191 0 0,0 0-1 0 0,-2 0 0 0 0,0 1 1 0 0,-1-1-1 0 0,-2 1 0 0 0,-1 12-190 0 0,0 22 299 0 0,0 42 284 0 0,-1-40-126 0 0,3-1 0 0 0,3 6-457 0 0,-2-57 20 0 0,1 1-1 0 0,0-1 1 0 0,0 0 0 0 0,0 1 0 0 0,1-1 0 0 0,0 0-1 0 0,0 0 1 0 0,1-1 0 0 0,-1 1 0 0 0,1-1 0 0 0,1 1 0 0 0,-1-1-1 0 0,1-1 1 0 0,0 1 0 0 0,0-1 0 0 0,0 1 0 0 0,2 0-20 0 0,12 8 43 0 0,0 0 0 0 0,1-1 0 0 0,0-1 0 0 0,11 4-43 0 0,-14-9-46 0 0,0-1 1 0 0,0-1-1 0 0,1 0 0 0 0,-1-1 0 0 0,1-1 0 0 0,0 0 0 0 0,0-2 0 0 0,-1 0 0 0 0,16-2 46 0 0,-31 2-95 0 0,1 0-1 0 0,0 0 1 0 0,-1 0 0 0 0,1-1-1 0 0,-1 1 1 0 0,1-1 0 0 0,-1 0 0 0 0,1 0-1 0 0,-1 0 1 0 0,1 0 0 0 0,-1 0 0 0 0,0 0-1 0 0,1-1 1 0 0,-1 1 0 0 0,0-1-1 0 0,0 1 1 0 0,0-1 0 0 0,0 0 0 0 0,0 0-1 0 0,-1 0 1 0 0,2-1 95 0 0,-1-1-535 0 0,0-1 0 0 0,0 1 0 0 0,0-1 0 0 0,0 1 0 0 0,-1-1 0 0 0,0 0 0 0 0,0 1 0 0 0,0-1 0 0 0,0 0 0 0 0,-1 0 0 0 0,0-1 535 0 0,1-38-6953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8:33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81 11861 0 0,'0'-47'9578'0'0,"0"46"-7969"0"0,0-4 3842 0 0,0-20-4456 0 0,0 22-43 0 0,-1 12-400 0 0,1 33-251 0 0,-2 44-226 0 0,-1 120 175 0 0,6-70-161 0 0,-1-87 66 0 0,9 43-155 0 0,8 6 195 0 0,6 9-195 0 0,4-2 58 0 0,-29-104-58 0 0,0-1 0 0 0,0 0 0 0 0,0 0 0 0 0,0 0-1 0 0,1 1 1 0 0,-1-1 0 0 0,0 0 0 0 0,0 0 0 0 0,0 0-1 0 0,0 0 1 0 0,0 1 0 0 0,0-1 0 0 0,0 0 0 0 0,0 0-1 0 0,0 0 1 0 0,1 0 0 0 0,-1 0 0 0 0,0 1 0 0 0,0-1-1 0 0,0 0 1 0 0,0 0 0 0 0,0 0 0 0 0,1 0 0 0 0,-1 0-1 0 0,0 0 1 0 0,0 0 0 0 0,0 0 0 0 0,1 0 0 0 0,-1 1-1 0 0,0-1 1 0 0,0 0 0 0 0,0 0 0 0 0,0 0 0 0 0,1 0-1 0 0,-1 0 1 0 0,0 0 0 0 0,0 0 0 0 0,0 0 0 0 0,1 0-1 0 0,-1-1 1 0 0,0 1 0 0 0,0 0 0 0 0,0 0 0 0 0,1 0-1 0 0,-1 0 1 0 0,0 0 0 0 0,0 0 0 0 0,0 0 0 0 0,0 0-1 0 0,1 0 1 0 0,-1-1 0 0 0,0 1 0 0 0,0 0 0 0 0,0 0-1 0 0,0 0 1 0 0,0 0 0 0 0,0 0 0 0 0,0-1 0 0 0,1 1-1 0 0,-1 0 1 0 0,0 0 0 0 0,0 0 0 0 0,8-15-30 0 0,123-412 24 0 0,-126 407 14 0 0,4-14 0 0 0,-3-1 0 0 0,0 0 0 0 0,-1-32-8 0 0,-3-106 19 0 0,-2 103-16 0 0,0 68-3 0 0,0 1 0 0 0,0-1 0 0 0,0 0 0 0 0,0 0-1 0 0,-1 1 1 0 0,1-1 0 0 0,0 0 0 0 0,-1 1 0 0 0,1-1 0 0 0,-1 1 0 0 0,1-1 0 0 0,-1 0 0 0 0,0 1 0 0 0,0-1 0 0 0,0 1 0 0 0,0 0 0 0 0,0-1 0 0 0,0 1 0 0 0,0 0 0 0 0,0 0 0 0 0,0-1 0 0 0,-1 1 0 0 0,1 0 0 0 0,0 0 0 0 0,-1 0 0 0 0,1 0-1 0 0,-1 1 1 0 0,1-1 0 0 0,-1 0 0 0 0,1 1 0 0 0,-2-1 0 0 0,-5-1 0 0 0,0 1-1 0 0,1 0 0 0 0,-1 1 1 0 0,0 0-1 0 0,0 0 0 0 0,-4 1 1 0 0,-12 0-2 0 0,13-1 0 0 0,2 0 2 0 0,0-1-1 0 0,0 1 0 0 0,1 1 0 0 0,-1-1 0 0 0,0 2 0 0 0,0-1 0 0 0,0 1 0 0 0,1 0 0 0 0,-1 1 0 0 0,1 0 0 0 0,0 1 0 0 0,0-1 0 0 0,-1 2 1 0 0,6-4 0 0 0,-11 9-15 0 0,-1 0-1 0 0,2 0 0 0 0,-8 8 16 0 0,18-15-11 0 0,0 0 0 0 0,0 0 0 0 0,0 0 0 0 0,0 0 0 0 0,1 1 0 0 0,-1-1 0 0 0,1 1 0 0 0,0 0 0 0 0,0-1 0 0 0,1 1 0 0 0,-1 0 0 0 0,1 0 0 0 0,0 0 0 0 0,0 1 0 0 0,0-1 0 0 0,0 0 0 0 0,1 2 11 0 0,1 22-1080 0 0,2 0 1 0 0,1 0 0 0 0,1 0 0 0 0,2 0 1079 0 0,0 4-3905 0 0,-1 0 1 0 0,1 31 3904 0 0,-5 20-7900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9:05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10613 0 0,'0'17'4636'0'0,"0"12"-186"0"0,1-25-4352 0 0,-1-1 1 0 0,1 1-1 0 0,-1-1 0 0 0,1 1 0 0 0,0-1 0 0 0,0 1 0 0 0,0-1 0 0 0,1 1 0 0 0,0-1 0 0 0,-1 0 1 0 0,1 0-1 0 0,0 0 0 0 0,0 0 0 0 0,0 0 0 0 0,1 0 0 0 0,-1-1 0 0 0,1 1-98 0 0,4 3 42 0 0,1 1 1 0 0,-1-1-1 0 0,1-1 0 0 0,1 0 0 0 0,-1 0 0 0 0,1 0 1 0 0,-1-1-1 0 0,1-1 0 0 0,0 1 0 0 0,1-1 0 0 0,-1-1 1 0 0,2 0-43 0 0,23 4 90 0 0,0-1 0 0 0,29-1-90 0 0,-11 0 244 0 0,766 39 1043 0 0,-798-42-1275 0 0,849 9 270 0 0,-840-10-273 0 0,225-14 8 0 0,-160 6-18 0 0,219-17 54 0 0,505-21 169 0 0,-275 47-143 0 0,1287-8 162 0 0,-1195 6-305 0 0,-340 1 21 0 0,-132 7 6 0 0,141 26 37 0 0,-118-11 11 0 0,35-6-11 0 0,103-14 20 0 0,-184-3 11 0 0,37-6 27 0 0,132-25-58 0 0,-118 10 0 0 0,751-64 231 0 0,-170 17-246 0 0,-639 59 48 0 0,-37 4 116 0 0,57-13-149 0 0,-147 18 1 0 0,-4 1 1 0 0,0-1 1 0 0,-1 1 0 0 0,1 0 0 0 0,-1-1 0 0 0,1 1-1 0 0,-1 0 1 0 0,1-1 0 0 0,-1 0 0 0 0,1 1 0 0 0,-1-1-1 0 0,0 0 1 0 0,1 0 0 0 0,0-1-3 0 0,-2 2 11 0 0,0 0 0 0 0,1 0 0 0 0,-1 0 0 0 0,0 0 0 0 0,0 0 0 0 0,0 0 0 0 0,0 0 0 0 0,0-1 0 0 0,0 1 0 0 0,0 0 0 0 0,1 0 0 0 0,-1 0 0 0 0,0 0 0 0 0,0-1 0 0 0,0 1 0 0 0,0 0 0 0 0,0 0 0 0 0,0 0 0 0 0,0 0 0 0 0,0-1 0 0 0,0 1 0 0 0,0 0 0 0 0,0 0 0 0 0,0 0 0 0 0,0 0 0 0 0,0-1 0 0 0,0 1 0 0 0,0 0 0 0 0,0 0 0 0 0,0 0 0 0 0,0 0 0 0 0,0-1 0 0 0,-1 1 0 0 0,1 0 0 0 0,0 0 0 0 0,0 0 0 0 0,0 0 0 0 0,0 0 0 0 0,0-1 0 0 0,0 1 0 0 0,0 0 0 0 0,-1 0 0 0 0,1 0 0 0 0,0 0 0 0 0,0 0 0 0 0,0 0 0 0 0,0 0 0 0 0,0 0 0 0 0,-1-1 0 0 0,1 1 0 0 0,0 0 0 0 0,0 0 0 0 0,0 0 0 0 0,0 0 0 0 0,-1 0 0 0 0,1 0 0 0 0,0 0 0 0 0,0 0 0 0 0,0 0 0 0 0,0 0 0 0 0,-1 0 0 0 0,1 0 0 0 0,0 0 0 0 0,0 0 0 0 0,0 0 0 0 0,0 0 0 0 0,-1 1 0 0 0,1-1 0 0 0,0 0-11 0 0,-14-1 236 0 0,14 1-249 0 0,-51 0 225 0 0,41 0-3731 0 0,1 0-3768 0 0,25 0-4649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8:33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0 406 6243 0 0,'2'-30'4724'0'0,"0"-2"2920"0"0,1 23-903 0 0,4-3-5082 0 0,-5 10-1547 0 0,-1 0-1 0 0,1 0 0 0 0,-1 0 1 0 0,0-1-1 0 0,0 1 0 0 0,0 0 1 0 0,0 0-1 0 0,0-1 1 0 0,0 1-1 0 0,0-2-111 0 0,-1 3 91 0 0,0 1-17 0 0,3 8 94 0 0,0 42 34 0 0,-1 0-1 0 0,-4 21-201 0 0,0 10 182 0 0,2-52-140 0 0,1-18-18 0 0,0 0 1 0 0,-2 0-1 0 0,1 0 1 0 0,-1 0-1 0 0,-1 0 1 0 0,0 0-1 0 0,-1 3-24 0 0,3-13 1 0 0,0-1 0 0 0,0 0 0 0 0,0 0 0 0 0,0 1 0 0 0,0-1 0 0 0,0 0 0 0 0,0 0 0 0 0,1 1 0 0 0,-1-1 0 0 0,0 0 0 0 0,0 0-1 0 0,0 1 1 0 0,0-1 0 0 0,1 0 0 0 0,-1 0 0 0 0,0 0 0 0 0,0 1 0 0 0,1-1 0 0 0,-1 0 0 0 0,0 0 0 0 0,0 0 0 0 0,1 0 0 0 0,-1 0 0 0 0,0 0 0 0 0,0 1 0 0 0,1-1 0 0 0,-1 0 0 0 0,0 0 0 0 0,1 0 0 0 0,-1 0 0 0 0,0 0-1 0 0,0 0 1 0 0,1 0 0 0 0,-1 0 0 0 0,0 0 0 0 0,1 0 0 0 0,-1 0 0 0 0,0 0 0 0 0,0-1-1 0 0,19 2 60 0 0,-14-2-48 0 0,37-1 72 0 0,1-2 0 0 0,-1-2-1 0 0,28-9-83 0 0,-27 6 107 0 0,0 1 0 0 0,0 3-1 0 0,31-1-106 0 0,693-13 691 0 0,-309-12-515 0 0,-302 26-119 0 0,8 7-57 0 0,-12 0 21 0 0,88 3 96 0 0,185 31-117 0 0,-186-14 24 0 0,-51-6-8 0 0,-93-10-12 0 0,76-6-4 0 0,-64-1 60 0 0,27 6-60 0 0,311 19 203 0 0,-114-21-140 0 0,245-3 5 0 0,-474-7-6 0 0,48-11-62 0 0,-60 5 25 0 0,1 5 0 0 0,10 3-25 0 0,-4 5-24 0 0,-99-20 114 0 0,-3 16-84 0 0,0 1-1 0 0,0 0 0 0 0,0 0 0 0 0,0 0 0 0 0,-1 0 0 0 0,-2 0-5 0 0,5 2-3 0 0,-1 0 1 0 0,1 0-1 0 0,0 0 1 0 0,0-1-1 0 0,0 1 0 0 0,1-1 1 0 0,-1 0-1 0 0,0 0 1 0 0,1 0-1 0 0,-1 0 0 0 0,1 0 1 0 0,-1 0-1 0 0,1-1 1 0 0,0 1-1 0 0,0-1 0 0 0,0 1 1 0 0,0-1-1 0 0,1 0 1 0 0,-1 0-1 0 0,1 0 0 0 0,0 0 1 0 0,-1 0-1 0 0,1-2 3 0 0,-4-28 1 0 0,1 0 0 0 0,2 0 1 0 0,1 0-1 0 0,4-28-1 0 0,-2-11-26 0 0,-1-124 490 0 0,0 196-349 0 0,0 0-49 0 0,0 0-12 0 0,0 0-25 0 0,0 18-2110 0 0,0-88-6549 0 0,0 39 1936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8:34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1 15943 0 0,'0'0'2031'0'0,"0"0"474"0"0,0 0-358 0 0,0 3-671 0 0,0 0-1243 0 0,0 6 142 0 0,1 0 0 0 0,-2 1-1 0 0,1-1 1 0 0,-1 0-1 0 0,-1 0 1 0 0,0 0-1 0 0,0 0 1 0 0,-1 0 0 0 0,0 0-1 0 0,0-1 1 0 0,-2 2-375 0 0,-17 31 485 0 0,-24 49 356 0 0,41-80-760 0 0,2 0 0 0 0,-1 1 0 0 0,1-1 0 0 0,1 1 0 0 0,0 0 0 0 0,1 0 0 0 0,0 0 0 0 0,0 0-81 0 0,1-7 17 0 0,0-2 2 0 0,0 1 0 0 0,0-1 1 0 0,0 1-1 0 0,0-1 0 0 0,0 1 0 0 0,0-1 1 0 0,1 0-1 0 0,0 1 0 0 0,-1-1 0 0 0,2 2-19 0 0,-1-3 6 0 0,-1 0-1 0 0,1 0 0 0 0,1-1 0 0 0,-1 1 1 0 0,0 0-1 0 0,0 0 0 0 0,0-1 1 0 0,0 1-1 0 0,0 0 0 0 0,1-1 0 0 0,-1 1 1 0 0,0-1-1 0 0,1 0 0 0 0,-1 1 0 0 0,0-1 1 0 0,1 0-1 0 0,-1 0 0 0 0,0 0 0 0 0,1 0 1 0 0,-1 0-6 0 0,11 1 5 0 0,-1 0 1 0 0,1-1 0 0 0,-1 0 0 0 0,0-1-1 0 0,1-1 1 0 0,-1 0 0 0 0,0 0 0 0 0,0-1-1 0 0,0 0 1 0 0,0-1 0 0 0,0 0 0 0 0,-1-1-1 0 0,1 0-4 0 0,-4 1-3 0 0,0-1 1 0 0,-1 0 0 0 0,1 0 0 0 0,-1 0 0 0 0,0-1 0 0 0,0 0 0 0 0,-1 0 0 0 0,1 0 0 0 0,-1-1 0 0 0,-1 0 0 0 0,1 0 0 0 0,-1 0 0 0 0,-1 0 0 0 0,1-1 0 0 0,-1 1 0 0 0,-1-1 0 0 0,1 0 0 0 0,0-6 1 0 0,0-1 1 0 0,-1-1 1 0 0,0 0-1 0 0,-1 0 1 0 0,-1 0-1 0 0,-1 0 1 0 0,0 0-1 0 0,-1-3-1 0 0,1 16 2 0 0,1 0 0 0 0,-1 0 1 0 0,0 0-1 0 0,0 0 0 0 0,-1 0 0 0 0,1 0 0 0 0,-1 0 0 0 0,1 0 0 0 0,-1 1 0 0 0,0-1 0 0 0,0 1 0 0 0,0-1 0 0 0,0 1 0 0 0,0 0 0 0 0,-1-1 0 0 0,1 1 0 0 0,-1 0 0 0 0,1 1 0 0 0,-1-1 0 0 0,0 0 0 0 0,0 1 0 0 0,0 0 0 0 0,0-1 0 0 0,0 1 0 0 0,0 0 0 0 0,-1 0-2 0 0,-9-2 21 0 0,0 1-1 0 0,-1 0 0 0 0,1 0 1 0 0,0 1-1 0 0,-11 1-20 0 0,20 0 7 0 0,1 0 0 0 0,0 0-1 0 0,-1 1 1 0 0,1-1 0 0 0,0 1 0 0 0,-1-1 0 0 0,1 1-1 0 0,0 0 1 0 0,0 1 0 0 0,0-1 0 0 0,0 0-1 0 0,0 1 1 0 0,0 0 0 0 0,0-1 0 0 0,0 1-1 0 0,1 0 1 0 0,-1 1 0 0 0,1-1 0 0 0,-1 0 0 0 0,1 1-1 0 0,0-1 1 0 0,0 1 0 0 0,0 0 0 0 0,0 0-1 0 0,0-1 1 0 0,1 1 0 0 0,-1 0 0 0 0,1 2-7 0 0,-2 2-285 0 0,0 1 1 0 0,1-1-1 0 0,1 1 1 0 0,-1 0-1 0 0,1 3 285 0 0,-2 41-5671 0 0,3-18-8002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09:07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224 197 8900 0 0,'0'0'640'0'0,"-12"-2"150"0"0,-66-4 6461 0 0,-26 3-7251 0 0,102 4 78 0 0,1-1-1 0 0,-1 0 1 0 0,1 1-1 0 0,0-1 0 0 0,-1 1 1 0 0,1 0-1 0 0,0 0 0 0 0,-1-1 1 0 0,1 1-1 0 0,0 0 1 0 0,0 0-1 0 0,0 0 0 0 0,0 0 1 0 0,0 0-1 0 0,0 0 1 0 0,0 0-1 0 0,0 1 0 0 0,0-1 1 0 0,1 0-1 0 0,-1 0 0 0 0,0 1 1 0 0,1-1-1 0 0,-1 1-77 0 0,1-1 61 0 0,-1 0 0 0 0,1 0 0 0 0,-1 0 0 0 0,1 0 0 0 0,0 0 0 0 0,-1 0 0 0 0,1 0 0 0 0,0 0 0 0 0,0 0 0 0 0,0 0 0 0 0,0 0 0 0 0,0 0 0 0 0,0 0 0 0 0,0 0 0 0 0,0 0 0 0 0,0 0 0 0 0,1 0 0 0 0,-1 0 0 0 0,0 0 0 0 0,1 0 0 0 0,-1 0 0 0 0,0 0 0 0 0,1 0 0 0 0,-1 0-1 0 0,1 0 1 0 0,0-1 0 0 0,-1 1 0 0 0,1 0 0 0 0,0 0 0 0 0,-1 0 0 0 0,1-1 0 0 0,0 1 0 0 0,0-1 0 0 0,0 1 0 0 0,0 0-61 0 0,10 4 93 0 0,0-1-1 0 0,0-1 0 0 0,0 1 1 0 0,0-2-1 0 0,0 1 1 0 0,10-1-93 0 0,76 4 145 0 0,-34-4-34 0 0,515 8 1409 0 0,-406-10-1311 0 0,465-28 398 0 0,2-33-592 0 0,-10 2-154 0 0,338-9 198 0 0,-296 22 82 0 0,245 25 620 0 0,-763 21-652 0 0,-85 3 308 0 0,19 5-417 0 0,-20-2 282 0 0,19-2-282 0 0,-35-4 224 0 0,-51 16-551 0 0,-2-11-2569 0 0,-13-5-3328 0 0,-10 0-6886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09:22:22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0 264 2305 0 0,'0'-263'-1120'0'0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8:57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1 675 12262 0 0,'0'4'352'0'0,"1"46"1209"0"0,3-1 0 0 0,1 1 0 0 0,4 3-1561 0 0,4 10 1005 0 0,3-1 1 0 0,2-1-1 0 0,23 51-1005 0 0,-37-103 73 0 0,-1-1 0 0 0,1 0 0 0 0,1 0 0 0 0,-1 0 0 0 0,2 0 0 0 0,-1-1 0 0 0,6 6-73 0 0,-9-11 14 0 0,-1-1 0 0 0,1 1 0 0 0,0-1 0 0 0,-1 0 0 0 0,1 0 0 0 0,0 0 0 0 0,0 0 0 0 0,0 0 0 0 0,0 0 0 0 0,0 0 0 0 0,0-1 0 0 0,0 1 0 0 0,0 0 0 0 0,0-1 0 0 0,0 0 0 0 0,0 0 0 0 0,0 0 0 0 0,0 0 0 0 0,0 0 0 0 0,0 0 0 0 0,0 0 0 0 0,1 0 0 0 0,-1-1 0 0 0,0 1 0 0 0,0-1 0 0 0,0 0 0 0 0,0 0 0 0 0,0 1 0 0 0,-1-1 0 0 0,1 0 0 0 0,0-1 0 0 0,0 1 0 0 0,-1 0 0 0 0,1 0 0 0 0,0-1 0 0 0,-1 1 0 0 0,1-1 0 0 0,-1 1 0 0 0,0-1-14 0 0,14-15 145 0 0,-1-1 0 0 0,-1 0 0 0 0,-1-1 1 0 0,-1 0-1 0 0,4-9-145 0 0,2-3 138 0 0,128-235 742 0 0,63-110-299 0 0,-133 255-369 0 0,89-112-212 0 0,-158 226-303 0 0,5-8 481 0 0,1 0-1 0 0,1 2 1 0 0,4-4-178 0 0,15-5-1479 0 0,-29 20 865 0 0,1 1-1 0 0,-1 0 1 0 0,1 0-1 0 0,0 0 1 0 0,-1 0-1 0 0,1 0 1 0 0,0 1-1 0 0,-1 0 1 0 0,2-1 614 0 0,6 1-7972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9:00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15 110 12790 0 0,'0'-24'1777'0'0,"0"7"-113"0"0,0 0-15 0 0,-3 0-80 0 0,-1 6-321 0 0,4 1 97 0 0,-4 7 48 0 0,4 3-273 0 0,-4 0-383 0 0,4 0-289 0 0,0 0-256 0 0,0 0-176 0 0,0 0-512 0 0,0 0-801 0 0,0 0-1488 0 0,12-7-2498 0 0,14 3-5842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9:00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20185 0 0,'0'0'304'0'0,"0"0"241"0"0,0 0-401 0 0,0 0-384 0 0,0 0-1265 0 0,103-7-1088 0 0,-50-6-1553 0 0,9 6-4498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9:00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18408 0 0,'0'0'1473'0'0,"0"0"-432"0"0,0 0-289 0 0,0 0-672 0 0,0 0-1553 0 0,0 0-4161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42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 16311 0 0,'0'0'1441'0'0,"0"0"-705"0"0,0 0 609 0 0,0 0-160 0 0,237 31-529 0 0,-142-31-352 0 0,5 0-192 0 0,-12 0-96 0 0,-20-4-816 0 0,-14-20-1425 0 0,-23 0-1297 0 0,-28-7-2609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9:05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15 561 8964 0 0,'-4'11'557'0'0,"1"0"-1"0"0,1 1 1 0 0,0-1-1 0 0,0 1 1 0 0,1-1-1 0 0,1 1 1 0 0,0 0-1 0 0,0 0 1 0 0,2 1-557 0 0,-2 21 1493 0 0,1-31-1196 0 0,0-1-1 0 0,-1 1 1 0 0,1 0 0 0 0,0-1 0 0 0,0 1 0 0 0,0 0-1 0 0,0-1 1 0 0,1 1 0 0 0,-1-1 0 0 0,1 1 0 0 0,0-1 0 0 0,-1 0-1 0 0,3 2-296 0 0,27 27 1267 0 0,-30-30-1262 0 0,2 1 33 0 0,1 0-1 0 0,-1 0 1 0 0,0-1-1 0 0,0 1 1 0 0,1-1-1 0 0,-1 0 1 0 0,1 0-1 0 0,-1 0 1 0 0,1-1-1 0 0,-1 1 1 0 0,1-1-1 0 0,-1 1 1 0 0,1-1-1 0 0,-1-1 1 0 0,1 1-1 0 0,0 0 1 0 0,-1-1-1 0 0,4 0-37 0 0,1-1 76 0 0,1 0 0 0 0,0-1 0 0 0,0 1 0 0 0,-1-2-1 0 0,0 1 1 0 0,0-1 0 0 0,1-1-76 0 0,33-25 220 0 0,-2-1 1 0 0,-2-2-1 0 0,-1-1 1 0 0,14-19-221 0 0,-8 9 113 0 0,396-418-580 0 0,-434 457 1 0 0,0-1-1 0 0,0 0 1 0 0,-1 0-1 0 0,0 0 0 0 0,0 0 1 0 0,0-1-1 0 0,-1 0 1 0 0,2-3 466 0 0,0-12-4223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9:14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1 269 15559 0 0,'0'0'259'0'0,"0"0"242"0"0,0 3 404 0 0,7 24-214 0 0,2-1 1 0 0,0 0-1 0 0,1-1 0 0 0,14 22-691 0 0,-6-9 1730 0 0,12 36-1730 0 0,-22-50 331 0 0,-6-13-202 0 0,1 0 0 0 0,1 0 1 0 0,0 0-1 0 0,0-1 0 0 0,1 0 0 0 0,0 0 0 0 0,1 0 0 0 0,0-1 0 0 0,1 1 0 0 0,5 5-129 0 0,-10-13 3 0 0,0-1 0 0 0,1 1 0 0 0,-1-1-1 0 0,0 1 1 0 0,1-1 0 0 0,-1 0 0 0 0,1 0 0 0 0,0 0-1 0 0,-1 0 1 0 0,1 0 0 0 0,0-1 0 0 0,-1 1 0 0 0,1-1-1 0 0,0 0 1 0 0,0 0 0 0 0,-1 0 0 0 0,1 0-1 0 0,0 0 1 0 0,0-1 0 0 0,-1 1 0 0 0,1-1 0 0 0,0 1-1 0 0,-1-1 1 0 0,1 0 0 0 0,1-1-3 0 0,3-1 14 0 0,1-1 1 0 0,-1 0-1 0 0,0-1 1 0 0,0 1-1 0 0,0-1 1 0 0,-1 0-1 0 0,6-6-14 0 0,86-93 691 0 0,50-71-691 0 0,-33 37 69 0 0,-88 108-401 0 0,37-46 789 0 0,-59 69-1167 0 0,0 0 0 0 0,0-1 0 0 0,-1 0 0 0 0,0 0 1 0 0,-1 0-1 0 0,1 0 0 0 0,-2 0 0 0 0,1-1 0 0 0,0-4 710 0 0,-1-25-10501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9:25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0 489 12310 0 0,'0'0'1606'0'0,"0"0"440"0"0,0 0-352 0 0,0 0-592 0 0,0 0-342 0 0,0 0-186 0 0,2 6 333 0 0,4 10-298 0 0,1-1 0 0 0,0 0 0 0 0,7 9-609 0 0,15 31 649 0 0,-7 0-281 0 0,-11-26-234 0 0,1-2-1 0 0,1 1 0 0 0,2-2 0 0 0,16 24-133 0 0,-30-48 2 0 0,-1 0-1 0 0,2-1 1 0 0,-1 1-1 0 0,0 0 0 0 0,0-1 1 0 0,0 1-1 0 0,1-1 1 0 0,-1 0-1 0 0,1 1 0 0 0,-1-1 1 0 0,1 0-1 0 0,-1 0 1 0 0,1 0-1 0 0,0 0 0 0 0,0 0 1 0 0,-1 0-1 0 0,1-1 1 0 0,0 1-1 0 0,0-1 0 0 0,0 1 1 0 0,0-1-1 0 0,0 1 1 0 0,0-1-1 0 0,0 0 0 0 0,-1 0 1 0 0,1 0-1 0 0,0 0 1 0 0,0-1-1 0 0,0 1 0 0 0,0 0 1 0 0,0-1-1 0 0,0 1 1 0 0,0-1-1 0 0,0 0 0 0 0,-1 1 1 0 0,1-1-1 0 0,0 0 0 0 0,0 0 1 0 0,-1 0-1 0 0,1-1 1 0 0,-1 1-1 0 0,1 0 0 0 0,-1 0 1 0 0,0-1-1 0 0,1 0-1 0 0,8-9 35 0 0,0 0 0 0 0,-1-1-1 0 0,-1-1 1 0 0,1 0 0 0 0,3-10-35 0 0,-2 6 65 0 0,186-298 452 0 0,-142 236-315 0 0,5 2-1 0 0,57-59-201 0 0,-94 113 137 0 0,1 0 0 0 0,1 2 0 0 0,6-3-137 0 0,-22 18-344 0 0,-1 1-1 0 0,1 0 1 0 0,0 1 0 0 0,0-1-1 0 0,0 2 1 0 0,1-1 0 0 0,0 1-1 0 0,-1 0 1 0 0,1 1 0 0 0,0 0-1 0 0,0 0 1 0 0,0 1 0 0 0,5 0 344 0 0,-9 1-5318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6:01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76 16247 0 0,'0'0'2081'0'0,"0"0"-288"0"0,-2 3-475 0 0,1-2-1216 0 0,0-1-1 0 0,0 1 1 0 0,1 1-1 0 0,-1-1 1 0 0,0 0-1 0 0,1 0 1 0 0,-1 0-1 0 0,1 0 1 0 0,-1 0-1 0 0,1 0 1 0 0,-1 1-1 0 0,1-1 0 0 0,0 0 1 0 0,0 0-1 0 0,-1 1 1 0 0,1-1-1 0 0,0 0 1 0 0,0 0-1 0 0,0 1 1 0 0,1-1-1 0 0,-1 0 1 0 0,0 0-1 0 0,0 1 1 0 0,1-1-1 0 0,-1 0 1 0 0,1 0-1 0 0,-1 0 1 0 0,1 1-1 0 0,-1-1 1 0 0,1 0-1 0 0,0 0 1 0 0,-1 0-1 0 0,1 0 1 0 0,0 0-1 0 0,0 0 1 0 0,0 0-1 0 0,0-1 1 0 0,0 1-1 0 0,0 0 1 0 0,0 0-1 0 0,0-1 1 0 0,0 1-1 0 0,0-1 1 0 0,0 1-1 0 0,0-1 1 0 0,1 1-1 0 0,-1-1 1 0 0,0 1-1 0 0,0-1 1 0 0,0 0-103 0 0,25 5 276 0 0,1 0-1 0 0,-1-2 0 0 0,0-1 0 0 0,1-1 1 0 0,-1-1-1 0 0,3-2-274 0 0,24 1 206 0 0,456-16 264 0 0,258-16-171 0 0,4 33-411 0 0,-339 2-9 0 0,-409-2 71 0 0,-5 1-82 0 0,0-1 0 0 0,-1 0 0 0 0,1-2-1 0 0,0 0 1 0 0,-1-1 0 0 0,0 0 0 0 0,0-2 0 0 0,6-2 132 0 0,-20 6-110 0 0,10-4-534 0 0,0-1 0 0 0,-1 0 0 0 0,9-6 644 0 0,-18 9-841 0 0,1 1 1 0 0,-1-1-1 0 0,1 0 1 0 0,-1 0-1 0 0,0 0 0 0 0,0-1 1 0 0,-1 1-1 0 0,2-3 841 0 0,2-6-9583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6:02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15623 0 0,'0'0'531'0'0,"10"0"360"0"0,4 0-594 0 0,35-1 970 0 0,0 3 0 0 0,0 2 0 0 0,24 6-1267 0 0,166 34 3789 0 0,189 10-3789 0 0,27-34 1035 0 0,97-23-518 0 0,26-27-517 0 0,817-43-323 0 0,-1226 72-341 0 0,11-1-3834 0 0,5 8 4498 0 0,-156-3-3370 0 0,1 1 1 0 0,14 4 3369 0 0,27 12-13940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6:04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4 114 17336 0 0,'-3'-6'5487'0'0,"3"5"-5439"0"0,0 1 0 0 0,0-1 0 0 0,0 1-1 0 0,0 0 1 0 0,0-1 0 0 0,0 1 0 0 0,0-1-1 0 0,0 1 1 0 0,0 0 0 0 0,0-1 0 0 0,0 1 0 0 0,0-1-1 0 0,0 1 1 0 0,0 0 0 0 0,0-1 0 0 0,0 1-1 0 0,0-1 1 0 0,1 1 0 0 0,-1 0 0 0 0,0-1-1 0 0,0 1 1 0 0,0 0 0 0 0,1-1 0 0 0,-1 1-1 0 0,0 0 1 0 0,1-1 0 0 0,-1 1 0 0 0,0 0-1 0 0,1-1-47 0 0,10-4 98 0 0,1 0 0 0 0,0 0 0 0 0,0 1 0 0 0,0 1 0 0 0,0 0-1 0 0,1 0 1 0 0,4 1-98 0 0,20-5 150 0 0,81-19 145 0 0,5 5-295 0 0,-69 15-44 0 0,0 2-1 0 0,4 3 45 0 0,-13 1-848 0 0,-15 0-3216 0 0,-28 0-1143 0 0,-2 0-3408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6:04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16552 0 0,'0'0'1342'0'0,"0"0"37"0"0,0 0-563 0 0,0 0-245 0 0,0 0 8 0 0,32 0-256 0 0,105 1-142 0 0,-114 0-127 0 0,0 1 0 0 0,0 1 0 0 0,0 0-1 0 0,-1 2 1 0 0,1 1 0 0 0,16 6-54 0 0,-27-7 37 0 0,-8-4-17 0 0,0 0-1 0 0,0 0 0 0 0,0 1 0 0 0,-1-1 1 0 0,1 1-1 0 0,0 0 0 0 0,-1 1 0 0 0,1-1 1 0 0,-1 0-1 0 0,0 1 0 0 0,1 0 0 0 0,-1 0 1 0 0,-1 0-1 0 0,1 0 0 0 0,0 0 0 0 0,-1 1 1 0 0,0-1-1 0 0,1 1 0 0 0,-1-1 0 0 0,-1 1 1 0 0,1 0-1 0 0,0 0 0 0 0,-1 0 0 0 0,0 0 1 0 0,0 0-1 0 0,0 0 0 0 0,-1 0 0 0 0,1 0 1 0 0,-1 1-1 0 0,0-1 0 0 0,0 0 0 0 0,0 0 1 0 0,-1 0-1 0 0,0 0 0 0 0,1 0 0 0 0,-1 0 1 0 0,-1 3-20 0 0,0-2 37 0 0,0 1 0 0 0,-1 0 0 0 0,1-1 0 0 0,-1 1 0 0 0,0-1 0 0 0,-1 0 0 0 0,1 0 0 0 0,-1 0 0 0 0,0 0-1 0 0,0-1 1 0 0,-1 0 0 0 0,1 0 0 0 0,-1 0 0 0 0,-1 1-37 0 0,-16 11 191 0 0,-2 0 0 0 0,-15 7-191 0 0,20-12 101 0 0,-44 22 57 0 0,41-22-375 0 0,0 0 0 0 0,1 2 0 0 0,0 0 1 0 0,-16 15 216 0 0,26-12-2403 0 0,9-5-2531 0 0,2-3-5570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6:07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15975 0 0,'0'0'1220'0'0,"0"-1"1061"0"0,0 13-1697 0 0,9 217 2531 0 0,11 5-3115 0 0,-7-86 177 0 0,-9-112-172 0 0,0-19 2 0 0,0-13-12 0 0,-1-9-26 0 0,1-2 14 0 0,-1 1-1 0 0,-1 0 1 0 0,1-1-1 0 0,-1 0 1 0 0,-1 1-1 0 0,1-1 1 0 0,0-5 17 0 0,2-11 21 0 0,26-101 177 0 0,15-27-198 0 0,-30 107 16 0 0,2 2-1 0 0,2 0 0 0 0,2 1 0 0 0,1 0 0 0 0,8-7-15 0 0,-28 46 3 0 0,-1 0 0 0 0,1 0-1 0 0,0 0 1 0 0,0 1 0 0 0,0-1-1 0 0,0 0 1 0 0,0 1 0 0 0,0-1-1 0 0,0 1 1 0 0,2-1-3 0 0,-3 2 1 0 0,-1 0-1 0 0,1-1 1 0 0,0 1 0 0 0,0 0 0 0 0,-1 0 0 0 0,1-1-1 0 0,0 1 1 0 0,0 0 0 0 0,0 0 0 0 0,0 0-1 0 0,-1 0 1 0 0,1 0 0 0 0,0 0 0 0 0,0 0 0 0 0,0 0-1 0 0,-1 0 1 0 0,1 1 0 0 0,0-1 0 0 0,0 0-1 0 0,0 0 1 0 0,-1 1 0 0 0,1-1 0 0 0,0 1 0 0 0,0-1-1 0 0,-1 0 1 0 0,1 1 0 0 0,-1-1 0 0 0,1 1-1 0 0,0 0 1 0 0,-1-1 0 0 0,1 1 0 0 0,-1-1 0 0 0,1 1-1 0 0,-1 0 1 0 0,1 0 0 0 0,-1-1 0 0 0,0 1-1 0 0,1 0 0 0 0,9 24 78 0 0,-1 1 0 0 0,-1 1-1 0 0,-1 0 1 0 0,3 21-78 0 0,7 30 47 0 0,-7-37-33 0 0,-1-6 14 0 0,0 0 1 0 0,3 1-29 0 0,-8-27-3 0 0,-1 0 1 0 0,2 0 0 0 0,-1-1 0 0 0,1 1 0 0 0,0-1-1 0 0,1 0 1 0 0,0 0 0 0 0,0-1 0 0 0,6 6 2 0 0,-7-10-8 0 0,0 0 1 0 0,0 0 0 0 0,0 0 0 0 0,1-1 0 0 0,-1 1-1 0 0,1-1 1 0 0,-1-1 0 0 0,1 1 0 0 0,0-1 0 0 0,0 0-1 0 0,0 0 1 0 0,0-1 0 0 0,-1 1 0 0 0,1-1-1 0 0,0-1 1 0 0,0 1 0 0 0,0-1 0 0 0,0 0 0 0 0,0 0-1 0 0,-1-1 1 0 0,1 0 0 0 0,0 0 0 0 0,-1 0 0 0 0,0 0-1 0 0,1-1 1 0 0,-1 0 0 0 0,3-3 7 0 0,4-5-7 0 0,-1-1 0 0 0,0-1 0 0 0,-1 0 0 0 0,-1 0-1 0 0,0-1 1 0 0,0 0 0 0 0,-2 0 0 0 0,1-3 7 0 0,2-4-10 0 0,-1-1-1 0 0,-1 0 1 0 0,-1-1-1 0 0,-2 0 0 0 0,2-10 11 0 0,-4 7 15 0 0,-2 0 0 0 0,-1-23-15 0 0,-1 14 75 0 0,1 34-72 0 0,0 1 0 0 0,0-1 1 0 0,0 1-1 0 0,0-1 0 0 0,-1 1 1 0 0,1 0-1 0 0,0-1 1 0 0,0 1-1 0 0,0-1 0 0 0,0 1 1 0 0,-1-1-1 0 0,1 1 1 0 0,0 0-1 0 0,0-1 0 0 0,-1 1 1 0 0,1 0-1 0 0,0-1 1 0 0,-1 1-1 0 0,1 0 0 0 0,0-1 1 0 0,-1 1-1 0 0,1 0 0 0 0,-1 0 1 0 0,1-1-1 0 0,0 1 1 0 0,-1 0-1 0 0,1 0 0 0 0,-1 0 1 0 0,1 0-1 0 0,-1 0 1 0 0,1-1-1 0 0,-1 1 0 0 0,1 0 1 0 0,-1 0-1 0 0,1 0 0 0 0,0 0 1 0 0,-1 0-1 0 0,1 1 1 0 0,-1-1-1 0 0,1 0 0 0 0,-1 0 1 0 0,1 0-1 0 0,-1 0 1 0 0,1 0-1 0 0,-1 1-3 0 0,0-1 5 0 0,-1 1 0 0 0,0-1 0 0 0,1 1 0 0 0,-1 0 0 0 0,1-1 0 0 0,-1 1 0 0 0,1 0 0 0 0,-1 0 0 0 0,1 0 0 0 0,-1 0-1 0 0,1 1 1 0 0,0-1 0 0 0,0 0 0 0 0,-1 1 0 0 0,0 0-5 0 0,-4 11-2 0 0,0-1 0 0 0,0 1 1 0 0,1 1-1 0 0,1-1 0 0 0,0 0 0 0 0,1 1 0 0 0,0 0 0 0 0,1 0 0 0 0,1 0 0 0 0,0 2 2 0 0,-1 35-170 0 0,3 1-1 0 0,2 6 171 0 0,-3-54-125 0 0,0 0-1 0 0,0 0 0 0 0,1 0 1 0 0,0 0-1 0 0,0-1 0 0 0,0 1 1 0 0,0 0-1 0 0,0 0 1 0 0,1-1-1 0 0,-1 1 0 0 0,1-1 1 0 0,0 1-1 0 0,0-1 1 0 0,1 0-1 0 0,-1 0 0 0 0,0 0 1 0 0,1 0-1 0 0,0 0 0 0 0,0 0 1 0 0,0-1-1 0 0,0 0 1 0 0,0 1-1 0 0,1-1 0 0 0,2 1 126 0 0,4 1-919 0 0,-1-1 0 0 0,1 0 0 0 0,0-1-1 0 0,0 0 1 0 0,0 0 0 0 0,0-1 0 0 0,0-1 0 0 0,1 1-1 0 0,0-2 920 0 0,35 1-7670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6:07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1 15447 0 0,'0'0'824'0'0,"0"34"377"0"0,0-8-938 0 0,-1 27 361 0 0,3-1 1 0 0,2 1 0 0 0,8 33-625 0 0,25 101 1258 0 0,18 103-308 0 0,-43-208-808 0 0,-4 1 0 0 0,-3 44-142 0 0,-4-91 21 0 0,-1-15 23 0 0,0 1 0 0 0,-3 17-44 0 0,3-37 5 0 0,-1 0 1 0 0,1 0-1 0 0,0-1 0 0 0,-1 1 0 0 0,0 0 1 0 0,1 0-1 0 0,-1 0 0 0 0,0-1 0 0 0,0 1 1 0 0,0 0-1 0 0,0-1 0 0 0,0 1 0 0 0,-1-1 1 0 0,1 1-1 0 0,0-1 0 0 0,-1 0 1 0 0,1 1-1 0 0,-1-1 0 0 0,1 0 0 0 0,-1 0 1 0 0,0 0-1 0 0,1 0 0 0 0,-1 0 0 0 0,0-1 1 0 0,0 1-1 0 0,0 0 0 0 0,0-1 0 0 0,0 1 1 0 0,1-1-1 0 0,-1 0 0 0 0,0 0 0 0 0,0 0 1 0 0,0 0-1 0 0,0 0 0 0 0,0 0 0 0 0,0 0 1 0 0,0 0-1 0 0,-1-1-5 0 0,-3 0 5 0 0,-1-1 1 0 0,1 1 0 0 0,0-1-1 0 0,0 0 1 0 0,0 0 0 0 0,0-1-1 0 0,0 0 1 0 0,0 0-1 0 0,1-1 1 0 0,-1 1 0 0 0,-4-5-6 0 0,-8-10-40 0 0,0-1 0 0 0,1-1 0 0 0,1-1 1 0 0,1 0-1 0 0,1 0 0 0 0,-7-17 40 0 0,4 5-22 0 0,2-1 1 0 0,1-1-1 0 0,1 0 0 0 0,-2-14 22 0 0,10 26-248 0 0,0 0 0 0 0,2-1 0 0 0,-1-17 248 0 0,3 30-734 0 0,1 1 0 0 0,1-1 1 0 0,-1 1-1 0 0,1-1 0 0 0,1 1 1 0 0,0 0-1 0 0,1 0 0 0 0,0 0 1 0 0,2-6 733 0 0,0 7-1615 0 0,1 1 0 0 0,-1 0 1 0 0,1 0-1 0 0,6-5 1615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6:08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16199 0 0,'0'0'2057'0'0,"0"0"-299"0"0,0 0-629 0 0,0 0-281 0 0,10 24-117 0 0,1 3-572 0 0,2 3-14 0 0,-2 0-1 0 0,-1 1 0 0 0,-1 1 1 0 0,-1 1-145 0 0,38 219 448 0 0,-42-272-365 0 0,2-1 1 0 0,0 1-1 0 0,1 0 0 0 0,2-3-83 0 0,-5 17-3 0 0,-1 1 0 0 0,1 0 0 0 0,0 0-1 0 0,0 0 1 0 0,0 0 0 0 0,1 1 0 0 0,-1-1-1 0 0,1 1 1 0 0,0 0 0 0 0,1 1 0 0 0,-1-1-1 0 0,1 1 1 0 0,-1 0 0 0 0,1 0 0 0 0,0 1-1 0 0,3-1 4 0 0,15-4-29 0 0,-1 1-1 0 0,2 1 0 0 0,19-1 30 0 0,26-6 35 0 0,-55 9-33 0 0,1-1 0 0 0,-1-1 1 0 0,1-1-1 0 0,-1 0 0 0 0,-1-1 1 0 0,1 0-1 0 0,3-4-2 0 0,-13 8 0 0 0,-1 0 0 0 0,1 0 0 0 0,-1-1-1 0 0,0 0 1 0 0,0 1 0 0 0,0-2 0 0 0,0 1 0 0 0,-1 0 0 0 0,1-1 0 0 0,-1 1 0 0 0,-1-1-1 0 0,1 0 1 0 0,-1 0 0 0 0,1 0 0 0 0,-1-1 0 0 0,-1 1 0 0 0,1 0 0 0 0,-1-1-1 0 0,0 1 1 0 0,0-1 0 0 0,0 1 0 0 0,-1-3 0 0 0,0 1 17 0 0,0 0-1 0 0,0 0 1 0 0,-1 0-1 0 0,0 1 1 0 0,0-1-1 0 0,0 0 1 0 0,-1 1-1 0 0,-1-3-16 0 0,2 6 10 0 0,-1 1-1 0 0,1-1 0 0 0,-1 1 1 0 0,0-1-1 0 0,1 1 0 0 0,-1 0 1 0 0,0 0-1 0 0,0 0 0 0 0,-1 0 1 0 0,1 0-1 0 0,0 1 0 0 0,-1-1 1 0 0,1 0-1 0 0,-1 1 0 0 0,1 0 1 0 0,-1 0-1 0 0,0 0 0 0 0,0 0 1 0 0,1 0-1 0 0,-1 0 0 0 0,-1 0-9 0 0,-6 0 44 0 0,0-1-1 0 0,1 1 1 0 0,-1 1-1 0 0,-5 0-43 0 0,11-1 19 0 0,0 2-1 0 0,0-1 0 0 0,1 0 1 0 0,-1 1-1 0 0,0 0 1 0 0,0-1-1 0 0,1 1 1 0 0,-1 1-1 0 0,1-1 0 0 0,-1 1 1 0 0,1-1-1 0 0,-1 1 1 0 0,-1 2-19 0 0,0 0 18 0 0,1 1 0 0 0,1 0 0 0 0,-1 0 0 0 0,1 1 0 0 0,0-1-1 0 0,0 1 1 0 0,0-1 0 0 0,1 1 0 0 0,0 0 0 0 0,0 0 0 0 0,0 0 0 0 0,0 5-18 0 0,-2 10 28 0 0,1 0 0 0 0,2 0 0 0 0,-1 5-28 0 0,2-19 1 0 0,-1 14 4 0 0,1 0 1 0 0,1 1-1 0 0,0-1 1 0 0,2 0-1 0 0,1 2-5 0 0,-3-17-14 0 0,1 0-1 0 0,0 0 0 0 0,0 0 0 0 0,1 0 0 0 0,0 0 1 0 0,0-1-1 0 0,0 1 0 0 0,0-1 0 0 0,1 0 0 0 0,0 0 1 0 0,0 0-1 0 0,1 0 0 0 0,-1-1 0 0 0,1 0 0 0 0,0 0 1 0 0,0 0-1 0 0,0 0 0 0 0,6 2 15 0 0,-1-1-233 0 0,0-1-1 0 0,0 0 1 0 0,0-1 0 0 0,1 1-1 0 0,-1-2 1 0 0,1 0 0 0 0,0 0-1 0 0,-1-1 1 0 0,1 0 0 0 0,0-1 0 0 0,1 0 233 0 0,-5 0-487 0 0,-1-1 0 0 0,0 1 0 0 0,0-1 0 0 0,0 0 0 0 0,1-1 0 0 0,-1 1 0 0 0,0-1 0 0 0,-1 0 0 0 0,1-1 0 0 0,0 0 0 0 0,-1 0 0 0 0,1 0 0 0 0,-1 0 0 0 0,0-1 0 0 0,0 0 0 0 0,0 0 0 0 0,-1 0 0 0 0,1 0 0 0 0,1-4 487 0 0,5-8-6387 0 0,-2-1-1 0 0,8-17 6388 0 0,-17 34-132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42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81 651 13526 0 0,'0'0'3394'0'0,"0"0"-1121"0"0,0 0-961 0 0,0 0-335 0 0,0 0-609 0 0,0 0 160 0 0,115-7 0 0 0,-24 7-399 0 0,5 0-113 0 0,0 0-80 0 0,-16 0-305 0 0,-19-17-863 0 0,-15-4-2322 0 0,-27-10-4850 0 0</inkml:trace>
  <inkml:trace contextRef="#ctx0" brushRef="#br0" timeOffset="1">1 1 19545 0 0,'0'0'64'0'0,"0"0"256"0"0,0 0 128 0 0,233 165-144 0 0,-118-124-352 0 0,7-3-160 0 0,-11 0-1777 0 0,-8-4-1440 0 0,-27-3-1745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6:08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1 132 16119 0 0,'0'0'907'0'0,"4"30"-2"0"0,-2-11-756 0 0,-1-6-63 0 0,1 1-1 0 0,0 0 0 0 0,1-1 1 0 0,1 0-1 0 0,3 9-85 0 0,-5-16 19 0 0,1-1 0 0 0,0 1-1 0 0,0 0 1 0 0,0-1 0 0 0,1 0-1 0 0,0 0 1 0 0,0 0 0 0 0,0 0-1 0 0,0-1 1 0 0,1 0 0 0 0,0 0-1 0 0,0 0 1 0 0,0 0 0 0 0,0-1-1 0 0,1 0 1 0 0,-1 0 0 0 0,1 0-19 0 0,19 6-5 0 0,1-1-1 0 0,-1-1 1 0 0,1-1 0 0 0,0-1 0 0 0,1-2 0 0 0,-1 0 0 0 0,1-2 0 0 0,-1-1 0 0 0,1-1 0 0 0,16-4 5 0 0,-21 2-206 0 0,0-2 0 0 0,0 0 0 0 0,0-1 0 0 0,-1-2-1 0 0,0 0 1 0 0,0-1 0 0 0,-1-1 0 0 0,0-1 0 0 0,-1 0 0 0 0,0-2 0 0 0,-1 0 0 0 0,0-2 0 0 0,-1 1 0 0 0,-1-2 0 0 0,-1 0-1 0 0,0-1 1 0 0,-1-1 0 0 0,0 0 0 0 0,-2-1 0 0 0,10-19 206 0 0,-17 28 185 0 0,-1 0 0 0 0,0 0 0 0 0,-1 0 0 0 0,0-1 0 0 0,-1 1 0 0 0,0-1 0 0 0,0 1 0 0 0,-1-1 0 0 0,-1-5-185 0 0,-2 13 2897 0 0,-4 8-2137 0 0,2 1-593 0 0,0 0 0 0 0,1 0-1 0 0,0 1 1 0 0,0-1 0 0 0,1 1-1 0 0,0-1 1 0 0,0 1 0 0 0,0 0-1 0 0,0 6-166 0 0,-4 70 483 0 0,5-63-310 0 0,-5 387 876 0 0,9-136-969 0 0,9-134-92 0 0,-9-111-14 0 0,-5-67-95 0 0,-2 0 0 0 0,-5-17 121 0 0,2 14 179 0 0,2 0-1 0 0,1-21-178 0 0,4 61 6 0 0,1 0 1 0 0,-1 0-1 0 0,1 0 0 0 0,0 0 0 0 0,0 0 1 0 0,0 0-1 0 0,0 0 0 0 0,1 0 1 0 0,0 1-1 0 0,-1-1 0 0 0,1 1 0 0 0,1-1 1 0 0,-1 1-1 0 0,0 0 0 0 0,1 0 1 0 0,0 0-1 0 0,-1 0 0 0 0,1 0 0 0 0,0 1 1 0 0,1-1-1 0 0,-1 1 0 0 0,0 0 1 0 0,2-1-7 0 0,10-5 26 0 0,1 0 0 0 0,0 1 0 0 0,1 1 0 0 0,14-4-26 0 0,-25 8 7 0 0,47-13 37 0 0,1 3 0 0 0,0 1 0 0 0,0 3 0 0 0,7 3-44 0 0,35-1 150 0 0,88 8-150 0 0,-180-2 4 0 0,-1 1 0 0 0,0-1 1 0 0,0 1-1 0 0,1 0 0 0 0,-1 0 1 0 0,0 0-1 0 0,0 0 0 0 0,0 1 1 0 0,0-1-1 0 0,0 1 0 0 0,0 0 1 0 0,0 0-1 0 0,-1 0 1 0 0,1 0-1 0 0,-1 0 0 0 0,1 1 1 0 0,-1-1-1 0 0,0 1 0 0 0,0-1 1 0 0,0 1-1 0 0,0 0 0 0 0,-1 0 1 0 0,1 0-1 0 0,-1 0 0 0 0,1 0 1 0 0,-1 0-1 0 0,1 3-4 0 0,3 11 41 0 0,-1 0-1 0 0,-1 1 1 0 0,0-1-1 0 0,0 17-40 0 0,-2-19 25 0 0,10 182 377 0 0,-6-79 210 0 0,9 30-612 0 0,-15-140 135 0 0,-10-16 60 0 0,-60-57 63 0 0,0-2-233 0 0,-73-51-25 0 0,-8 16 46 0 0,137 87 33 0 0,15 15-80 0 0,0 0 0 0 0,0 0 0 0 0,0-1-1 0 0,0 1 1 0 0,0 0 0 0 0,-1 0-1 0 0,1-1 1 0 0,0 1 0 0 0,0 0 0 0 0,0 0-1 0 0,0-1 1 0 0,0 1 0 0 0,0 0 0 0 0,0-1-1 0 0,0 1 1 0 0,1 0 0 0 0,-1 0 0 0 0,0-1-1 0 0,0 1 1 0 0,0 0 0 0 0,0 0-1 0 0,0-1 1 0 0,0 1 0 0 0,0 0 0 0 0,1 0-1 0 0,-1 0 1 0 0,0-1 0 0 0,0 1 0 0 0,0 0-1 0 0,0 0 1 0 0,1 0 0 0 0,-1-1-1 0 0,0 1 1 0 0,0 0 0 0 0,1 0 0 0 0,-1 0 1 0 0,32-7-169 0 0,-29 7 165 0 0,98-15-1327 0 0,0-5-1 0 0,-2-4 1 0 0,-1-5 0 0 0,29-15 1331 0 0,-103 35-1090 0 0,0 1 1 0 0,0 1 0 0 0,0 1-1 0 0,1 1 1 0 0,0 1-1 0 0,23 0 1090 0 0,-11 4-4882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6:09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20874 0 0,'0'0'1840'0'0,"0"0"-1728"0"0,0 0 113 0 0,0 0 127 0 0,222 0-256 0 0,-134 0-16 0 0,3 0-448 0 0,-7 11-1825 0 0,-3 2-2482 0 0,-12 8-4193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6:09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24 578 17768 0 0,'0'0'2753'0'0,"0"0"-1152"0"0,-23 200-688 0 0,23-121-417 0 0,0 3-256 0 0,0-2-176 0 0,15-8-96 0 0,16-7-400 0 0,-12-13-1217 0 0,0-18-1793 0 0,-4-13-2881 0 0</inkml:trace>
  <inkml:trace contextRef="#ctx0" brushRef="#br0" timeOffset="1">226 0 19897 0 0,'0'0'2049'0'0,"0"0"-592"0"0,0 0-833 0 0,0 0 64 0 0,0 251 33 0 0,0-127-385 0 0,0 10-320 0 0,0-10-336 0 0,0-14-1505 0 0,16-27-2929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6:10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15127 0 0,'0'0'2516'0'0,"0"0"-782"0"0,0 0-758 0 0,0 38-135 0 0,11 277 570 0 0,-5-166-870 0 0,-3-39 153 0 0,13 65-694 0 0,-6-125 51 0 0,-9-48-51 0 0,-1-1 0 0 0,1 1 0 0 0,-1-1 0 0 0,1 1 0 0 0,0-1 0 0 0,0 1-1 0 0,-1-1 1 0 0,1 0 0 0 0,0 0 0 0 0,0 1 0 0 0,0-1 0 0 0,0 0 0 0 0,1 0 0 0 0,-1 0 0 0 0,0 0-3 0 0,0-1 1 0 0,-1 0 0 0 0,1 1-1 0 0,0-1 1 0 0,-1 0-1 0 0,1 0 1 0 0,0 1-1 0 0,-1-1 1 0 0,1 0-1 0 0,0 0 1 0 0,-1 0-1 0 0,1 0 1 0 0,0 0 0 0 0,0 0-1 0 0,-1 0 1 0 0,1-1-1 0 0,0 1 1 0 0,-1 0-1 0 0,1 0 1 0 0,0 0-1 0 0,-1-1 1 0 0,1 1 2 0 0,2-2-11 0 0,0 0-1 0 0,0 0 1 0 0,0 0 0 0 0,-1 0 0 0 0,1-1-1 0 0,-1 0 1 0 0,0 1 0 0 0,1-1 0 0 0,-1 0-1 0 0,0 0 1 0 0,1-2 11 0 0,32-65-53 0 0,-3-2 0 0 0,-3-1 0 0 0,12-50 53 0 0,-13 41-14 0 0,-18 48 27 0 0,-8 25 1 0 0,0 0 0 0 0,1 0 0 0 0,0-1 1 0 0,1 2-1 0 0,0-1 0 0 0,0 0 0 0 0,1 1 0 0 0,0 0 0 0 0,0 0 1 0 0,6-6-15 0 0,-11 14 4 0 0,0-1 1 0 0,1 1 0 0 0,-1-1 0 0 0,1 1-1 0 0,-1-1 1 0 0,1 1 0 0 0,0 0 0 0 0,-1-1-1 0 0,1 1 1 0 0,-1 0 0 0 0,1-1 0 0 0,0 1-1 0 0,-1 0 1 0 0,1 0 0 0 0,0-1 0 0 0,-1 1-1 0 0,1 0 1 0 0,0 0 0 0 0,-1 0 0 0 0,1 0 0 0 0,0 0-1 0 0,-1 0 1 0 0,1 0 0 0 0,0 0 0 0 0,-1 0-1 0 0,1 0 1 0 0,0 1 0 0 0,-1-1 0 0 0,1 0-1 0 0,0 0 1 0 0,-1 1 0 0 0,1-1 0 0 0,-1 0-1 0 0,1 1 1 0 0,0-1 0 0 0,-1 0 0 0 0,1 1-1 0 0,-1-1 1 0 0,1 1 0 0 0,-1 0-5 0 0,14 25 84 0 0,2 32 126 0 0,6 50-210 0 0,-14-63 4 0 0,2-1 0 0 0,1 1 1 0 0,3-2-1 0 0,5 9-4 0 0,-17-48-13 0 0,0 0 1 0 0,0 0-1 0 0,1 0 1 0 0,-1 0-1 0 0,1 0 0 0 0,0-1 1 0 0,0 0-1 0 0,0 1 0 0 0,1-1 1 0 0,-1 0-1 0 0,1-1 0 0 0,1 2 13 0 0,-3-3-12 0 0,0 0 0 0 0,-1 0 0 0 0,1 0 0 0 0,0 0 0 0 0,0-1 0 0 0,0 1 0 0 0,0 0 0 0 0,0-1-1 0 0,0 0 1 0 0,0 1 0 0 0,0-1 0 0 0,0 0 0 0 0,0 0 0 0 0,0 0 0 0 0,0 0 0 0 0,0 0-1 0 0,0-1 1 0 0,0 1 0 0 0,0-1 0 0 0,0 1 0 0 0,0-1 0 0 0,0 0 0 0 0,-1 1 0 0 0,1-1 0 0 0,0 0-1 0 0,0 0 1 0 0,0 0 0 0 0,0-1 12 0 0,5-6-2 0 0,-1 1-1 0 0,0-1 0 0 0,0-1 1 0 0,0 1-1 0 0,-1-1 0 0 0,-1 0 1 0 0,2-3 2 0 0,6-12 13 0 0,37-69 30 0 0,12-23 2 0 0,-59 113-54 0 0,0 0 1 0 0,0 0-1 0 0,0 1 1 0 0,0-1-1 0 0,0 0 1 0 0,1 1-1 0 0,0 0 1 0 0,0-1 8 0 0,-3 3-1 0 0,1-1 0 0 0,-1 1-1 0 0,1 0 1 0 0,-1-1 0 0 0,1 1 0 0 0,-1 0 0 0 0,1 0 0 0 0,0 0 0 0 0,-1-1 0 0 0,1 1-1 0 0,-1 0 1 0 0,1 0 0 0 0,0 0 0 0 0,-1 0 0 0 0,1 0 0 0 0,-1 0 0 0 0,1 0-1 0 0,0 0 1 0 0,-1 1 0 0 0,1-1 0 0 0,-1 0 0 0 0,1 0 0 0 0,-1 0 0 0 0,1 1 0 0 0,0-1-1 0 0,-1 0 1 0 0,1 0 0 0 0,-1 1 0 0 0,1-1 0 0 0,-1 1 0 0 0,0-1 0 0 0,1 0-1 0 0,-1 1 1 0 0,1-1 0 0 0,-1 1 0 0 0,0-1 0 0 0,1 1 0 0 0,-1-1 0 0 0,0 1 0 0 0,1-1-1 0 0,-1 1 1 0 0,0-1 0 0 0,0 1 0 0 0,0 0 0 0 0,1-1 0 0 0,-1 1 0 0 0,0-1-1 0 0,0 1 1 0 0,0 0 0 0 0,0-1 0 0 0,0 1 0 0 0,0-1 0 0 0,0 1 1 0 0,26 118 83 0 0,-16-67-35 0 0,2 0 0 0 0,9 20-48 0 0,-18-65 0 0 0,0 1 0 0 0,0-1 1 0 0,0 0-1 0 0,1 0 0 0 0,0 0 1 0 0,1-1-1 0 0,-1 1 1 0 0,1-1-1 0 0,0 0 0 0 0,4 2 0 0 0,-5-4-9 0 0,0-1 0 0 0,0 0-1 0 0,1 0 1 0 0,-1-1-1 0 0,1 0 1 0 0,-1 1 0 0 0,1-1-1 0 0,0-1 1 0 0,0 1-1 0 0,0-1 1 0 0,0 0-1 0 0,0 0 1 0 0,0 0 0 0 0,1-1-1 0 0,-1 0 1 0 0,1 0 9 0 0,-3 0-18 0 0,1 0 0 0 0,-1-1 1 0 0,1 1-1 0 0,-1-1 0 0 0,1 0 0 0 0,-1 0 0 0 0,0 0 1 0 0,0-1-1 0 0,1 1 0 0 0,-1-1 0 0 0,0 0 0 0 0,0 0 1 0 0,0 0-1 0 0,1-1 18 0 0,2-2-22 0 0,1-1 0 0 0,-1-1 0 0 0,-1 1 0 0 0,1-1 0 0 0,-1 0 0 0 0,1-1 22 0 0,9-17-25 0 0,-1 0 0 0 0,-2-1 0 0 0,3-7 25 0 0,-15 33 0 0 0,17-41 89 0 0,-1-1 0 0 0,-2 0-1 0 0,2-17-88 0 0,-16 58 22 0 0,0 1-1 0 0,0-1 0 0 0,0 0 1 0 0,0 1-1 0 0,0-1 0 0 0,0 1 1 0 0,0-1-1 0 0,1 0 0 0 0,-1 1 1 0 0,0-1-1 0 0,0 1 0 0 0,1-1 0 0 0,-1 1 1 0 0,0-1-1 0 0,1 1 0 0 0,-1-1 1 0 0,0 1-1 0 0,1-1 0 0 0,-1 1 1 0 0,1-1-1 0 0,-1 1 0 0 0,1-1-21 0 0,6 9 305 0 0,4 22-102 0 0,-11-29-206 0 0,26 109 333 0 0,-16-63-1071 0 0,2 0 1 0 0,2-1 0 0 0,9 20 740 0 0,-21-65-4064 0 0,-2-6-3267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6:10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18536 0 0,'0'0'881'0'0,"0"0"-353"0"0,23 209-304 0 0,35-129-224 0 0,11-8-80 0 0,7-7-1248 0 0,8-17-1314 0 0,0-10-2032 0 0,-7-21-4610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6:11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0 17048 0 0,'0'0'1835'0'0,"0"0"-263"0"0,-1 33-548 0 0,-1 26-322 0 0,4 26-702 0 0,-1-75 61 0 0,0-1 0 0 0,0 1 1 0 0,1-1-1 0 0,1 1 0 0 0,0-1 1 0 0,0 0-1 0 0,0 0 0 0 0,2 0 1 0 0,-1-1-1 0 0,1 1 0 0 0,0-1 1 0 0,0 0-1 0 0,1-1 0 0 0,0 1-61 0 0,8 10 81 0 0,143 180 418 0 0,-155-195-487 0 0,1 0 0 0 0,-1 0 0 0 0,0 1 1 0 0,0-1-1 0 0,-1 0 0 0 0,1 1 0 0 0,-1-1 0 0 0,2 4-12 0 0,-3-7 4 0 0,0 1-1 0 0,0-1 1 0 0,0 1-1 0 0,0-1 1 0 0,0 1-1 0 0,0 0 1 0 0,0-1-1 0 0,0 1 0 0 0,0-1 1 0 0,-1 1-1 0 0,1-1 1 0 0,0 1-1 0 0,0-1 1 0 0,0 1-1 0 0,0-1 1 0 0,-1 1-1 0 0,1-1 0 0 0,0 0 1 0 0,-1 1-1 0 0,1-1 1 0 0,0 1-1 0 0,-1-1 1 0 0,1 0-1 0 0,-1 1-3 0 0,0 0 16 0 0,0-1 0 0 0,-1 1 0 0 0,1 0 0 0 0,0-1 0 0 0,-1 1-1 0 0,1-1 1 0 0,-1 0 0 0 0,1 1 0 0 0,-1-1 0 0 0,1 0 0 0 0,-1 0 0 0 0,1 0 0 0 0,-2 0-16 0 0,-116-6 578 0 0,-71-13-578 0 0,81 6 99 0 0,99 13-132 0 0,5-1 43 0 0,1 1 0 0 0,-1 0 0 0 0,0-1 0 0 0,1 0 0 0 0,-1 0 0 0 0,1-1 0 0 0,-1 1-10 0 0,4 0-22 0 0,0 1-1 0 0,0-1 0 0 0,0 1 1 0 0,1-1-1 0 0,-1 0 1 0 0,0 1-1 0 0,0-1 1 0 0,1 0-1 0 0,-1 1 0 0 0,0-1 1 0 0,1 0-1 0 0,-1 0 1 0 0,1 0-1 0 0,-1 0 0 0 0,1 1 1 0 0,0-1-1 0 0,-1 0 1 0 0,1 0-1 0 0,0 0 1 0 0,-1 0-1 0 0,1 0 0 0 0,0 0 1 0 0,0 0-1 0 0,0 0 1 0 0,0 0-1 0 0,0 0 0 0 0,0 0 1 0 0,0 0-1 0 0,0 0 1 0 0,0 0-1 0 0,1 0 0 0 0,-1 0 1 0 0,0 0-1 0 0,1 0 23 0 0,1-5-357 0 0,1 0-1 0 0,0 0 1 0 0,0 1-1 0 0,0-1 1 0 0,1 1-1 0 0,0 0 0 0 0,0 0 1 0 0,0 0-1 0 0,1 1 1 0 0,-1 0-1 0 0,1-1 1 0 0,0 1-1 0 0,0 1 1 0 0,1-1 357 0 0,8-7-1040 0 0,62-54-5150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6:11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 18088 0 0,'0'0'2081'0'0,"0"0"-256"0"0,0 0-819 0 0,-2 43-320 0 0,-1 3-497 0 0,-4 235 739 0 0,5-149-541 0 0,0-8-11 0 0,9 55-376 0 0,-3-144-16 0 0,2-1 0 0 0,1 0 0 0 0,11 27 16 0 0,-13-51-332 0 0,-1-18 105 0 0,-1-21-11 0 0,-2-16 171 0 0,-3 0 1 0 0,-1 1 0 0 0,-2-1-1 0 0,-2 1 1 0 0,-2 0 0 0 0,-2 1-1 0 0,-2-2 67 0 0,4 22 27 0 0,5 15 24 0 0,1-1 0 0 0,-1 0-1 0 0,1 0 1 0 0,1 0 0 0 0,0 0-1 0 0,0-1 1 0 0,1 1 0 0 0,0 0-1 0 0,1-1 1 0 0,0-7-51 0 0,0 16 0 0 0,0 1 0 0 0,0-1 0 0 0,0 1-1 0 0,1 0 1 0 0,-1-1 0 0 0,0 1 0 0 0,0 0 0 0 0,0-1 0 0 0,0 1-1 0 0,1 0 1 0 0,-1-1 0 0 0,0 1 0 0 0,0 0 0 0 0,1-1 0 0 0,-1 1-1 0 0,0 0 1 0 0,0 0 0 0 0,1-1 0 0 0,-1 1 0 0 0,0 0 0 0 0,1 0-1 0 0,-1 0 1 0 0,0-1 0 0 0,1 1 0 0 0,-1 0 0 0 0,0 0 0 0 0,1 0-1 0 0,-1 0 1 0 0,1 0 0 0 0,-1 0 0 0 0,0 0 0 0 0,1 0 0 0 0,27-4-1 0 0,-1 1 0 0 0,1 2 0 0 0,0 0 0 0 0,21 4 1 0 0,13-1-2 0 0,-44-2 4 0 0,25-1-67 0 0,1 3 1 0 0,9 3 64 0 0,-40-3-24 0 0,0 0 0 0 0,-1 1 0 0 0,1 0 1 0 0,-1 1-1 0 0,0 0 0 0 0,0 1 0 0 0,-1 1 1 0 0,1 0-1 0 0,7 5 24 0 0,-16-8-4 0 0,1 0-1 0 0,0 0 1 0 0,-1 1 0 0 0,0-1-1 0 0,0 1 1 0 0,0 0 0 0 0,0 0-1 0 0,0 0 1 0 0,-1 0 0 0 0,0 0-1 0 0,0 1 1 0 0,0-1 0 0 0,0 1-1 0 0,-1-1 1 0 0,0 1 0 0 0,0 0-1 0 0,0-1 1 0 0,0 2 4 0 0,1 14 50 0 0,-1 0 0 0 0,-1 0 0 0 0,-2 18-50 0 0,0 7 112 0 0,1 2 66 0 0,-1-21-19 0 0,2 0 0 0 0,2 21-159 0 0,-2-41 14 0 0,1 0 0 0 0,0 1 1 0 0,0-1-1 0 0,1 0 0 0 0,0 0 0 0 0,0 0 0 0 0,0-1 0 0 0,1 1 1 0 0,0 0-1 0 0,0-1 0 0 0,0 0 0 0 0,0 0 0 0 0,4 4-14 0 0,1-2 5 0 0,0 0 0 0 0,0-1-1 0 0,0 0 1 0 0,1-1 0 0 0,0 0-1 0 0,0 0 1 0 0,1-1 0 0 0,-1 0 0 0 0,1-1-1 0 0,0 0 1 0 0,-1 0 0 0 0,2-1-1 0 0,6 1-4 0 0,1-1-6 0 0,0 0-1 0 0,0-1 1 0 0,-1-1 0 0 0,1-1-1 0 0,0 0 1 0 0,0-2-1 0 0,10-2 7 0 0,-17 2-21 0 0,-1 0 0 0 0,0-1 0 0 0,0 0 0 0 0,-1 0 0 0 0,1-1 0 0 0,-1-1 0 0 0,0 1 0 0 0,0-2 0 0 0,-1 1 0 0 0,0-1 1 0 0,0 0-1 0 0,0-1 0 0 0,-1 0 0 0 0,0 0 0 0 0,-1 0 0 0 0,0-1 0 0 0,4-8 21 0 0,-3 4-47 0 0,0 0 1 0 0,-1 0 0 0 0,-1-1-1 0 0,-1 0 1 0 0,0 0 0 0 0,0 0-1 0 0,-1 0 1 0 0,-1-1 0 0 0,-1 1-1 0 0,0-1 1 0 0,0 1 0 0 0,-3-13 46 0 0,2 21 2 0 0,-1 0 0 0 0,0 0 0 0 0,0-1 0 0 0,-1 1-1 0 0,0 0 1 0 0,0 0 0 0 0,0 0 0 0 0,-1 1 0 0 0,0-1 0 0 0,0 1 0 0 0,0-1 0 0 0,-1 1 0 0 0,0 0 0 0 0,0 0 0 0 0,-2-2-2 0 0,-1 1 17 0 0,-1 0-1 0 0,1 0 1 0 0,-1 0 0 0 0,0 1 0 0 0,-1 1 0 0 0,1-1 0 0 0,-1 1-1 0 0,0 1 1 0 0,-7-3-17 0 0,-13-1 122 0 0,-1 0 0 0 0,-1 2 0 0 0,1 2 0 0 0,-1 0 0 0 0,-29 3-122 0 0,41 0 55 0 0,0 1 1 0 0,0 1 0 0 0,0 1-1 0 0,1 0 1 0 0,-1 2-1 0 0,1 0 1 0 0,-11 5-56 0 0,18-6-19 0 0,0 1 0 0 0,0 1 0 0 0,1 0 0 0 0,-1 0 0 0 0,1 1-1 0 0,1 0 1 0 0,-1 1 0 0 0,1 0 0 0 0,1 0 0 0 0,0 1 0 0 0,0 0 0 0 0,-3 5 19 0 0,8-10-182 0 0,1 1 1 0 0,-1-1-1 0 0,1 1 1 0 0,0 0-1 0 0,0-1 1 0 0,-2 6 181 0 0,4 13-4725 0 0,6-17-7534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6:13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16231 0 0,'0'0'1759'0'0,"2"4"306"0"0,31 90 224 0 0,5 56-1281 0 0,-19-69-640 0 0,49 198 310 0 0,-67-276-677 0 0,0-1 0 0 0,0 0 1 0 0,0 1-1 0 0,0-1 0 0 0,0 0 0 0 0,0 1 0 0 0,0-1 1 0 0,1 0-1 0 0,0 0 0 0 0,1 1-1 0 0,-3-2-7 0 0,1-1 0 0 0,-1 1 0 0 0,1-1 0 0 0,-1 1 0 0 0,1-1 0 0 0,-1 0 0 0 0,1 0 0 0 0,-1 1 1 0 0,1-1-1 0 0,0 0 0 0 0,-1 0 0 0 0,1 1 0 0 0,0-1 0 0 0,-1 0 0 0 0,1 0 0 0 0,-1 0 0 0 0,1 0 0 0 0,0 0 0 0 0,-1 0 0 0 0,1 0 0 0 0,0 0 0 0 0,-1 0 0 0 0,1-1 0 0 0,0 1 0 0 0,-1 0 0 0 0,1 0 0 0 0,-1-1 1 0 0,1 1-1 0 0,0 0 0 0 0,-1 0 0 0 0,1-1 0 0 0,-1 1 0 0 0,1-1 0 0 0,-1 1 0 0 0,1 0 0 0 0,-1-1 0 0 0,1 1 0 0 0,-1-1 0 0 0,0 1 0 0 0,1-1 0 0 0,-1 0 0 0 0,0 1 0 0 0,1-1 0 0 0,-1 0 7 0 0,5-7-71 0 0,-1-1-1 0 0,0 0 1 0 0,-1-1-1 0 0,0 1 1 0 0,-1-1-1 0 0,0 1 1 0 0,1-10 71 0 0,2-6-15 0 0,13-59 54 0 0,-5 0 0 0 0,-3-1 0 0 0,-4 0-1 0 0,-4-3-38 0 0,-2 83 7 0 0,0 2 4 0 0,0 0-1 0 0,0 0 0 0 0,0 0 1 0 0,0 0-1 0 0,1 0 1 0 0,-1 0-1 0 0,1 1 1 0 0,0-1-1 0 0,0 0-10 0 0,-1 2-1 0 0,1 0-1 0 0,0 0 1 0 0,0 0 0 0 0,-1 1-1 0 0,1-1 1 0 0,0 0 0 0 0,0 1-1 0 0,0-1 1 0 0,0 1-1 0 0,0-1 1 0 0,-1 1 0 0 0,1-1-1 0 0,0 1 1 0 0,0 0 0 0 0,0-1-1 0 0,0 1 1 0 0,0 0-1 0 0,1 0 1 0 0,-1 0 0 0 0,0 0-1 0 0,0 0 1 0 0,0 0 0 0 0,0 0-1 0 0,0 0 1 0 0,0 0 1 0 0,35 2-118 0 0,0 1 1 0 0,5 3 117 0 0,-5-1-315 0 0,1-2 1 0 0,6-1 314 0 0,-34-1-16 0 0,0-1 1 0 0,0 0 0 0 0,0-1 0 0 0,0 0-1 0 0,-1 0 1 0 0,1-1 0 0 0,0 0 0 0 0,0-1-1 0 0,-1 1 1 0 0,1-2 0 0 0,-1 1 0 0 0,0-1-1 0 0,0-1 1 0 0,3-1 15 0 0,-11 5 17 0 0,1 1 0 0 0,-1 0 0 0 0,0 0 0 0 0,1 0 1 0 0,-1-1-1 0 0,0 1 0 0 0,1 0 0 0 0,-1 0 0 0 0,1 0 0 0 0,-1 0 0 0 0,0 0 0 0 0,1 0 0 0 0,-1 0 0 0 0,1 0 1 0 0,-1 0-1 0 0,0 0 0 0 0,1 0 0 0 0,-1 0 0 0 0,0 0 0 0 0,1 0 0 0 0,-1 0 0 0 0,1 0 0 0 0,-1 0 0 0 0,0 0 0 0 0,1 0 1 0 0,-1 1-1 0 0,0-1 0 0 0,1 0 0 0 0,-1 0 0 0 0,0 0 0 0 0,1 1 0 0 0,-1-1 0 0 0,0 0 0 0 0,1 1 0 0 0,-1-1 1 0 0,0 0-1 0 0,0 0 0 0 0,0 1 0 0 0,1-1 0 0 0,-1 1 0 0 0,0-1 0 0 0,0 0 0 0 0,0 1 0 0 0,0-1 0 0 0,1 0 0 0 0,-1 1 1 0 0,0-1-1 0 0,0 0 0 0 0,0 1 0 0 0,0-1 0 0 0,0 1 0 0 0,0-1 0 0 0,0 0 0 0 0,0 1 0 0 0,0-1 0 0 0,0 1 1 0 0,0-1-1 0 0,-1 0 0 0 0,1 1 0 0 0,0-1-17 0 0,-2 37 201 0 0,2-28-147 0 0,-14 81 55 0 0,8-56-122 0 0,-2 32 13 0 0,6-39-9 0 0,0-9 0 0 0,1 0-1 0 0,0 0 1 0 0,2 0 0 0 0,0-1 0 0 0,1 1 0 0 0,1 0 9 0 0,-2-16-6 0 0,0 0 0 0 0,0 0 0 0 0,0 0 0 0 0,0 0 0 0 0,1 0 0 0 0,-1 0 0 0 0,1-1 0 0 0,-1 1 0 0 0,1-1 1 0 0,0 1-1 0 0,-1-1 0 0 0,1 1 0 0 0,0-1 0 0 0,0 0 0 0 0,0 0 0 0 0,0 0 0 0 0,0 0 0 0 0,0 0 0 0 0,0-1 0 0 0,0 1 0 0 0,1 0 0 0 0,-1-1 1 0 0,0 0-1 0 0,0 0 0 0 0,1 1 0 0 0,1-1 6 0 0,7 0-32 0 0,0 1 1 0 0,1-2-1 0 0,-1 0 1 0 0,9-1 31 0 0,-14 0 7 0 0,-1 1 0 0 0,1-2 1 0 0,-1 1-1 0 0,1 0 1 0 0,-1-1-1 0 0,0 0 1 0 0,0 0-1 0 0,3-3-7 0 0,-5 4-1 0 0,0-1 0 0 0,0 1 0 0 0,0 0 1 0 0,0-1-1 0 0,0 2 0 0 0,1-1 0 0 0,-1 0 0 0 0,1 1 0 0 0,-1-1 1 0 0,1 1-1 0 0,0 0 0 0 0,0 0 0 0 0,-1 1 0 0 0,1-1 0 0 0,0 1 1 0 0,0 0-1 0 0,0 0 0 0 0,0 0 0 0 0,-1 0 0 0 0,4 1 1 0 0,-5 1 6 0 0,1-1-1 0 0,0 1 1 0 0,-1 0-1 0 0,1 0 1 0 0,-1 0-1 0 0,0 0 1 0 0,0 1 0 0 0,1-1-1 0 0,-1 0 1 0 0,-1 1-1 0 0,1 0 1 0 0,0-1-1 0 0,-1 1 1 0 0,1 0-1 0 0,-1 0 1 0 0,0 0-1 0 0,0 0 1 0 0,0 0-1 0 0,0 0 1 0 0,0 1-6 0 0,3 9 39 0 0,13 38 49 0 0,-2 0 1 0 0,-2 1-1 0 0,-3 0 0 0 0,-2 1 1 0 0,0 21-89 0 0,0 92 155 0 0,-8 11-155 0 0,0-99 107 0 0,0-73-102 0 0,1 7 21 0 0,-2-1 1 0 0,1 1-1 0 0,-1-1 1 0 0,-1 1-1 0 0,0-1 0 0 0,-1 0-26 0 0,3-9 13 0 0,-1 0-1 0 0,0 0 1 0 0,1 0-1 0 0,-1 0 0 0 0,0-1 1 0 0,0 1-1 0 0,0 0 1 0 0,0-1-1 0 0,0 1 0 0 0,0 0 1 0 0,0-1-1 0 0,-1 0 0 0 0,1 1 1 0 0,-1-1-1 0 0,1 0 1 0 0,-1 1-1 0 0,1-1 0 0 0,-1 0 1 0 0,0 0-1 0 0,1-1 0 0 0,-1 1 1 0 0,0 0-1 0 0,0 0 1 0 0,0-1-1 0 0,0 1 0 0 0,1-1 1 0 0,-1 0-1 0 0,0 1 1 0 0,0-1-1 0 0,0 0 0 0 0,0 0 1 0 0,0 0-1 0 0,0-1 0 0 0,0 1 1 0 0,0 0-1 0 0,0-1 1 0 0,-1 0-13 0 0,-2 0 24 0 0,0-1 0 0 0,1 0 1 0 0,-1 0-1 0 0,1 0 1 0 0,-1 0-1 0 0,1-1 1 0 0,0 0-1 0 0,0 0 0 0 0,0 0 1 0 0,0 0-1 0 0,1-1 1 0 0,-2-1-25 0 0,-40-54-18 0 0,25 31 41 0 0,-35-45 49 0 0,4-3 0 0 0,-6-17-72 0 0,54 87-77 0 0,0-1 0 0 0,1 1-1 0 0,0-1 1 0 0,0 1 0 0 0,1-1-1 0 0,0 1 1 0 0,0-1 0 0 0,0 0-1 0 0,1 0 1 0 0,0 0 0 0 0,1-2 77 0 0,0-4-1244 0 0,0 0 1 0 0,1 1 0 0 0,1-1-1 0 0,0 1 1 0 0,3-8 1243 0 0,18-37-9055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6:13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17880 0 0,'0'0'112'0'0,"0"0"128"0"0,0 0-48 0 0,19 254-256 0 0,12-164-1200 0 0,-1 3-1233 0 0,5-11-5955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6:14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18793 0 0,'0'0'1061'0'0,"0"0"135"0"0,0 0-324 0 0,2 40-330 0 0,5 134-190 0 0,-2-105 49 0 0,3 0 0 0 0,15 53-401 0 0,-7-38 198 0 0,-13-71-171 0 0,8 39 29 0 0,-11-49-56 0 0,1-1 0 0 0,0 1 0 0 0,0 0-1 0 0,0-1 1 0 0,0 0 0 0 0,0 1 0 0 0,1-1 0 0 0,-1 0 0 0 0,1 1-1 0 0,0-1 1 0 0,-1 0 0 0 0,1 0 0 0 0,0 0 0 0 0,0 0-1 0 0,1-1 1 0 0,-1 1 0 0 0,-1-1-3 0 0,0-1 0 0 0,0 0 0 0 0,0 0 0 0 0,0 1 0 0 0,0-1 0 0 0,0 0 0 0 0,0 0 0 0 0,0 0 0 0 0,0 0 0 0 0,0 0 0 0 0,1-1 0 0 0,-1 1 0 0 0,0 0 0 0 0,0 0 0 0 0,-1-1 0 0 0,1 1 0 0 0,0 0 0 0 0,0-1 0 0 0,0 1 0 0 0,0-1 0 0 0,0 1 0 0 0,0-1 0 0 0,0 0 0 0 0,-1 1 0 0 0,1-1 0 0 0,0 0 0 0 0,0 0 0 0 0,-1 1 0 0 0,1-1 0 0 0,-1 0 0 0 0,1 0 0 0 0,-1 0 0 0 0,1 0 0 0 0,-1 0 0 0 0,1 0 0 0 0,-1 0 0 0 0,0 0 3 0 0,17-43-133 0 0,-14 36 124 0 0,37-128 25 0 0,-21 66 3 0 0,2 1 1 0 0,4 2 0 0 0,10-17-20 0 0,-33 80-3 0 0,0 1 0 0 0,0-1 0 0 0,1 1 1 0 0,-1 0-1 0 0,0-1 0 0 0,1 1 0 0 0,0 0 1 0 0,0 1-1 0 0,0-1 0 0 0,0 0 1 0 0,0 1-1 0 0,1 0 0 0 0,-1-1 0 0 0,1 1 1 0 0,-1 1-1 0 0,1-1 0 0 0,0 0 1 0 0,0 1-1 0 0,0 0 0 0 0,-1 0 0 0 0,1 0 1 0 0,0 0-1 0 0,1 1 0 0 0,-1 0 0 0 0,0 0 1 0 0,0 0-1 0 0,0 0 0 0 0,0 0 1 0 0,0 1-1 0 0,0 0 0 0 0,0 0 0 0 0,0 0 1 0 0,0 0-1 0 0,-1 0 0 0 0,1 1 1 0 0,0 0-1 0 0,-1 0 0 0 0,1 0 0 0 0,-1 0 1 0 0,1 0-1 0 0,-1 1 0 0 0,0 0 0 0 0,0-1 1 0 0,0 1-1 0 0,-1 0 0 0 0,1 1 1 0 0,-1-1-1 0 0,1 1 3 0 0,31 42 1 0 0,2-3 0 0 0,2 0 0 0 0,8 4-1 0 0,0-7-1 0 0,-26-23 8 0 0,7 5 24 0 0,1 0-1 0 0,1-2 1 0 0,3 1-31 0 0,-28-19 6 0 0,0 0 1 0 0,1-1-1 0 0,-1 1 0 0 0,1-1 0 0 0,-1 0 1 0 0,1 0-1 0 0,-1 0 0 0 0,1-1 0 0 0,-1 1 0 0 0,1-1 1 0 0,0 0-1 0 0,0-1-6 0 0,0 1 21 0 0,-4-1-2 0 0,-1 0 0 0 0,0 0 0 0 0,0 0-1 0 0,1-1 1 0 0,-1 1 0 0 0,0 0 0 0 0,0 0 0 0 0,0 0-1 0 0,-1-1 1 0 0,1 1 0 0 0,0 0 0 0 0,0 0 0 0 0,-1 0-1 0 0,1 0 1 0 0,0 0 0 0 0,-1-1 0 0 0,1 1 0 0 0,-1 0-1 0 0,0 0 1 0 0,1 0 0 0 0,-1 0 0 0 0,0 0-19 0 0,-4-2 37 0 0,0 1-1 0 0,0 0 1 0 0,0 1 0 0 0,0-1 0 0 0,0 1 0 0 0,0 0-1 0 0,0 0 1 0 0,0 0 0 0 0,-4 1-37 0 0,-58-1 381 0 0,44 1-261 0 0,-249 3 651 0 0,270-24-755 0 0,3 16-18 0 0,0 1 1 0 0,0 0-1 0 0,1-1 0 0 0,-1 1 0 0 0,1 0 0 0 0,0 0 1 0 0,0 0-1 0 0,0 1 0 0 0,0-1 0 0 0,1 0 1 0 0,0 1-1 0 0,0-1 0 0 0,0 1 0 0 0,0 0 0 0 0,0 0 1 0 0,4-2 1 0 0,14-13 26 0 0,1 2 0 0 0,8-4-26 0 0,-20 13 0 0 0,26-16 11 0 0,2 1 0 0 0,0 3 0 0 0,1 1 0 0 0,0 1 0 0 0,2 3 0 0 0,0 1 0 0 0,0 2 0 0 0,4 1-11 0 0,27-2-30 0 0,0 4 0 0 0,1 2 0 0 0,-1 3 0 0 0,28 5 30 0 0,-83-1-44 0 0,1 0-1 0 0,-1 2 1 0 0,0 0 0 0 0,0 0-1 0 0,0 2 1 0 0,0 0 0 0 0,0 1-1 0 0,-1 1 1 0 0,0 0 0 0 0,-1 1-1 0 0,4 3 45 0 0,-8-4-16 0 0,0 1-1 0 0,-1 0 1 0 0,0 1-1 0 0,-1 0 1 0 0,1 1-1 0 0,-2-1 0 0 0,1 2 1 0 0,-1-1-1 0 0,-1 1 1 0 0,0 1-1 0 0,-1-1 1 0 0,0 1-1 0 0,0 0 0 0 0,-2 0 1 0 0,2 5 16 0 0,1 12 7 0 0,-2 0 0 0 0,-1 1-1 0 0,-1 0 1 0 0,-2 0 0 0 0,-1 0 0 0 0,-1-1 0 0 0,-2 7-7 0 0,0-12 35 0 0,-1 0 0 0 0,-1-1 0 0 0,-1 0 0 0 0,0 0 1 0 0,-2 0-1 0 0,-10 18-35 0 0,-10 18 336 0 0,-33 49-336 0 0,55-97 15 0 0,-13 21-6 0 0,18-30-3 0 0,0-1-1 0 0,0 0 1 0 0,0 0-1 0 0,0 1 1 0 0,0-1-1 0 0,-1 0 0 0 0,1 0 1 0 0,0 0-1 0 0,0 0 1 0 0,-1 0-1 0 0,1-1 1 0 0,0 1-1 0 0,-1 0 1 0 0,1-1-1 0 0,-1 1 0 0 0,1 0 1 0 0,-1-1-1 0 0,1 0 1 0 0,-2 1-6 0 0,2-2-1 0 0,0 1 1 0 0,0 0-1 0 0,0-1 1 0 0,-1 1-1 0 0,1-1 1 0 0,0 1-1 0 0,0-1 1 0 0,0 1 0 0 0,0-1-1 0 0,0 0 1 0 0,0 0-1 0 0,0 0 1 0 0,0 1-1 0 0,0-1 1 0 0,0 0-1 0 0,1 0 1 0 0,-1 0-1 0 0,0 0 1 0 0,0 0-1 0 0,1-1 1 0 0,-1 1-1 0 0,1 0 1 0 0,-1 0-1 0 0,1 0 1 0 0,-1-2 0 0 0,-10-38-93 0 0,8 28 94 0 0,-6-32 14 0 0,2 0 0 0 0,1-1 1 0 0,3 0-1 0 0,2-31-15 0 0,1 73-3 0 0,0-1 0 0 0,1 1 0 0 0,-1-1 0 0 0,1 1 1 0 0,0 0-1 0 0,1-1 0 0 0,-1 1 0 0 0,1 0 0 0 0,0 0 0 0 0,0 0 0 0 0,0 0 0 0 0,0 0 0 0 0,1 0 0 0 0,-1 1 0 0 0,1-1 0 0 0,0 1 0 0 0,0 0 1 0 0,1-1-1 0 0,-1 1 0 0 0,0 1 0 0 0,1-1 0 0 0,0 1 0 0 0,0-1 0 0 0,0 1 0 0 0,0 0 0 0 0,0 0 0 0 0,0 1 0 0 0,4-2 3 0 0,14-3-9 0 0,0 0 0 0 0,1 1 0 0 0,-1 2 0 0 0,1 0 0 0 0,5 1 9 0 0,-18 1-1 0 0,36-3-44 0 0,-1-2 0 0 0,0-2 0 0 0,0-2 0 0 0,33-13 45 0 0,-61 17-73 0 0,0 0 0 0 0,0-1-1 0 0,-1-1 1 0 0,0-1 0 0 0,-1 0 0 0 0,0-1 0 0 0,0-1 0 0 0,-1 0-1 0 0,-1-1 1 0 0,0 0 0 0 0,0-1 0 0 0,-1-1 0 0 0,5-7 73 0 0,-13 13-44 0 0,1 1 0 0 0,-2-1 0 0 0,1 0 0 0 0,-1 0 0 0 0,0 0 0 0 0,0 0 0 0 0,-1 0 0 0 0,0 0 0 0 0,-1-1 0 0 0,0 1 1 0 0,0-3 43 0 0,-1 7-12 0 0,0 0 1 0 0,0 0 0 0 0,0 0 0 0 0,0 0 0 0 0,0 0 0 0 0,-1 0 0 0 0,0 0 0 0 0,0 0 0 0 0,0 0-1 0 0,-1 0 1 0 0,1 1 0 0 0,-1-1 0 0 0,0 0 0 0 0,0 1 0 0 0,0-1 0 0 0,0 1 0 0 0,-1 0-1 0 0,1 0 1 0 0,-1 0 0 0 0,0 0 0 0 0,0 0 0 0 0,0 0 0 0 0,-3-1 11 0 0,-2-1 12 0 0,-1 1 0 0 0,0 1 1 0 0,1-1-1 0 0,-1 1 0 0 0,-1 1 1 0 0,1 0-1 0 0,0 0 0 0 0,-1 1 1 0 0,-5 0-13 0 0,-21-1 246 0 0,-34 4-246 0 0,50-1 59 0 0,7 0 8 0 0,0 0-1 0 0,0 1 0 0 0,-1 1 1 0 0,1 0-1 0 0,1 1 1 0 0,-1 0-1 0 0,0 1 1 0 0,1 0-1 0 0,0 1 1 0 0,0 0-1 0 0,1 1 1 0 0,0 1-1 0 0,0 0 1 0 0,0 0-1 0 0,1 1 1 0 0,1 0-1 0 0,-1 1 1 0 0,2 0-1 0 0,-1 0 1 0 0,1 1-1 0 0,1 0 1 0 0,0 0-1 0 0,0 1 0 0 0,0 3-66 0 0,2-5 52 0 0,1 1 0 0 0,0 0 0 0 0,1 0 0 0 0,0 1-1 0 0,0-1 1 0 0,1 1 0 0 0,1-1 0 0 0,0 1-1 0 0,1-1 1 0 0,0 1 0 0 0,0 0 0 0 0,1-1-1 0 0,2 6-51 0 0,-1-8-4 0 0,0 0 0 0 0,1 0 0 0 0,0-1 0 0 0,0 1 0 0 0,1-1 0 0 0,0 0 0 0 0,0 0-1 0 0,1-1 1 0 0,0 1 0 0 0,0-1 0 0 0,1 0 0 0 0,0 0 0 0 0,0 0 0 0 0,1-1 0 0 0,0 0 0 0 0,0-1-1 0 0,2 2 5 0 0,2-1-125 0 0,0 0 0 0 0,1 0 0 0 0,-1-1 0 0 0,1-1 0 0 0,1 0-1 0 0,-1 0 1 0 0,0-1 0 0 0,1-1 0 0 0,0 0 0 0 0,-1-1 0 0 0,1 0-1 0 0,10-1 126 0 0,-19 0-268 0 0,0 0-1 0 0,0 0 1 0 0,0 0-1 0 0,0-1 1 0 0,0 1-1 0 0,-1-1 0 0 0,1 0 1 0 0,0 0-1 0 0,0 0 269 0 0,-1-2-665 0 0,1 1 0 0 0,-1-1-1 0 0,1 1 1 0 0,-1-1 0 0 0,0 0-1 0 0,0 0 1 0 0,0-1 0 0 0,-1 1 665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43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15511 0 0,'0'0'640'0'0,"0"0"865"0"0,0 0 192 0 0,0 0-192 0 0,0 224-129 0 0,0-142-175 0 0,0 1-209 0 0,4 3-191 0 0,3 0-113 0 0,1-7-400 0 0,4-17-288 0 0,7-14 32 0 0,-4-13-272 0 0,-4-25-480 0 0,1-10-849 0 0,-4-17-2465 0 0,-8-42-1457 0 0,0-20-3521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6:14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22074 0 0,'0'0'993'0'0,"0"0"-913"0"0,0 0 0 0 0,138 0-849 0 0,-65-4-3249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6:15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28 7491 0 0,'0'0'2471'0'0,"0"0"450"0"0,0 0-245 0 0,6-6-323 0 0,18-15-325 0 0,-16 21-1187 0 0,-3 10-127 0 0,4 27 155 0 0,-2-1 0 0 0,-1 1-1 0 0,0 22-868 0 0,1 122 758 0 0,-6-150-670 0 0,2 180 235 0 0,1 20-48 0 0,10 6-275 0 0,-7-179-88 0 0,-1-39-276 0 0,-6-19 353 0 0,0 0 0 0 0,0 0-1 0 0,1 1 1 0 0,-1-1 0 0 0,0 0 0 0 0,0 0 0 0 0,0 0 0 0 0,0 0 0 0 0,0 0 0 0 0,0 0 0 0 0,0 0-1 0 0,0 0 1 0 0,1 0 0 0 0,-1 0 0 0 0,0 0 0 0 0,0 0 0 0 0,0 0 0 0 0,0 0 0 0 0,0 0-1 0 0,0 0 1 0 0,0 0 0 0 0,1 0 0 0 0,-1 0 0 0 0,0 0 0 0 0,0 0 0 0 0,0 0 0 0 0,0 0 0 0 0,0 0-1 0 0,0 0 1 0 0,0 0 0 0 0,1 0 0 0 0,-1 0 0 0 0,0 0 0 0 0,0 0 0 0 0,0 0 0 0 0,0 0-1 0 0,0 0 1 0 0,0 0 0 0 0,0 0 0 0 0,0 0 0 0 0,1-1 0 0 0,-1 1 0 0 0,0 0 0 0 0,0 0 0 0 0,0 0-1 0 0,0 0 1 0 0,0 0 0 0 0,0 0 0 0 0,0 0 0 0 0,0 0 0 0 0,0-1 0 0 0,0 1 0 0 0,0 0-1 0 0,0 0 1 0 0,0 0 0 0 0,0 0 0 0 0,0 0 0 0 0,0 0 0 0 0,0-1 0 0 0,0 1 0 0 0,0 0 11 0 0,4-35-1186 0 0,-4 25 1027 0 0,-4-219-3667 0 0,0 168 1025 0 0,-3 1-1 0 0,-13-52 2802 0 0,-54-171-6325 0 0,27 111 5834 0 0,7 4 6667 0 0,39 165-2563 0 0,0 6-1453 0 0,2 14-839 0 0,5 28-1116 0 0,2-16-12 0 0,1 1-1 0 0,2-1 1 0 0,1-1-1 0 0,2 0 1 0 0,0-1 0 0 0,2 0-1 0 0,0-2 1 0 0,2 0 0 0 0,1 0-1 0 0,6 3-192 0 0,-16-17 25 0 0,1-1 0 0 0,-1-1 0 0 0,2 0 0 0 0,-1 0-1 0 0,1-1 1 0 0,0-1 0 0 0,1 0 0 0 0,0 0 0 0 0,0-1 0 0 0,1-1-1 0 0,-1 0 1 0 0,1 0 0 0 0,0-1 0 0 0,0-1 0 0 0,1 0 0 0 0,11 0-25 0 0,-10-1 7 0 0,1-1 0 0 0,-1-1 1 0 0,1 0-1 0 0,-1-1 0 0 0,1-1 1 0 0,-1 0-1 0 0,0-1 0 0 0,1-1 1 0 0,-1-1-1 0 0,-1 0 0 0 0,1 0 1 0 0,-1-2-1 0 0,0 1 0 0 0,0-2 1 0 0,-1 0-1 0 0,0-1-7 0 0,25-21 26 0 0,-1-2-1 0 0,-1-2 1 0 0,-2-1-1 0 0,-1-2 1 0 0,-2-1-1 0 0,-2-1 1 0 0,11-20-26 0 0,-36 51 19 0 0,-4 7-7 0 0,1-1 1 0 0,0 1-1 0 0,-1 0 1 0 0,1-1-1 0 0,0 1 1 0 0,0 0-1 0 0,-1 0 1 0 0,1 0-1 0 0,0-1 1 0 0,0 1-1 0 0,0 0 1 0 0,1 0-1 0 0,-1 1 1 0 0,0-1-1 0 0,0 0 1 0 0,1 0-13 0 0,-1 6 547 0 0,-2 134 567 0 0,3 193-510 0 0,-1-307-570 0 0,1 0 1 0 0,1 0-1 0 0,1 0 0 0 0,2 0 1 0 0,0-1-1 0 0,6 13-34 0 0,-10-30-113 0 0,1 0-1 0 0,-1 0 1 0 0,2-1-1 0 0,-1 1 1 0 0,1-1-1 0 0,0 0 0 0 0,0 0 1 0 0,0 0-1 0 0,1-1 1 0 0,0 0-1 0 0,0 0 1 0 0,1 0-1 0 0,-1 0 1 0 0,1-1-1 0 0,0 0 1 0 0,0 0-1 0 0,1 0 0 0 0,-1-1 1 0 0,1 0-1 0 0,0 0 1 0 0,0-1-1 0 0,-1 0 1 0 0,2 0-1 0 0,1 0 114 0 0,60 0-4330 0 0,9-8-3868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6:16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0 19097 0 0,'0'0'2422'0'0,"0"0"-397"0"0,0 0-558 0 0,0 0-519 0 0,-32 26-388 0 0,-7 7-373 0 0,0 2-1 0 0,-10 14-186 0 0,45-44 13 0 0,0-1 0 0 0,1 1 0 0 0,0-1 0 0 0,0 1 1 0 0,0 0-1 0 0,1 0 0 0 0,-1 0 0 0 0,1 1 0 0 0,0-1 0 0 0,1 1 0 0 0,-1-1 0 0 0,1 1 0 0 0,0-1 0 0 0,1 1 0 0 0,-1 0 0 0 0,1-1 0 0 0,0 1 0 0 0,0 0 0 0 0,1-1 0 0 0,0 1 0 0 0,0 0 0 0 0,0-1 0 0 0,1 1 0 0 0,0-1 0 0 0,0 0 0 0 0,0 1 0 0 0,0-1-13 0 0,4 6 19 0 0,0 0-1 0 0,1 0 1 0 0,0-1-1 0 0,1 0 0 0 0,0 0 1 0 0,0-1-1 0 0,1 0 0 0 0,0-1 1 0 0,4 3-19 0 0,21 16 29 0 0,2-1 1 0 0,3 0-30 0 0,20 8-5 0 0,2-1 1 0 0,26 7 4 0 0,-32-16-11 0 0,-2 2-1 0 0,-1 2 1 0 0,23 19 11 0 0,-68-42 5 0 0,0 0 0 0 0,0 1 1 0 0,-1-1-1 0 0,0 1 0 0 0,0 1 0 0 0,0-1 1 0 0,0 1-1 0 0,-1 0 0 0 0,-1 0 0 0 0,1 1 1 0 0,-1-1-1 0 0,0 1 0 0 0,-1 0 0 0 0,0 0 1 0 0,0 0-1 0 0,0 1 0 0 0,-1-1 0 0 0,-1 1 1 0 0,0-1-1 0 0,0 1 0 0 0,0-1 0 0 0,-1 1 1 0 0,0 0-1 0 0,-1-1 0 0 0,0 1 0 0 0,0 0 1 0 0,-1-1-1 0 0,0 0 0 0 0,0 1 0 0 0,-1-1 1 0 0,0 0-1 0 0,-4 6-5 0 0,-3 1 59 0 0,0 1 0 0 0,-1-1 0 0 0,-1-1 0 0 0,-1 0 0 0 0,0 0 0 0 0,-1-1 0 0 0,0-1 0 0 0,-15 10-59 0 0,-24 14 483 0 0,-57 30-483 0 0,66-42 194 0 0,-2-2 1 0 0,0-2-1 0 0,-47 13-194 0 0,61-24-652 0 0,1-1 1 0 0,-1-2-1 0 0,-1-1 0 0 0,1-1 1 0 0,-1-2-1 0 0,-21-2 652 0 0,23-3-5741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6:18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1 143 10933 0 0,'0'0'1374'0'0,"0"0"91"0"0,8-7-129 0 0,12-14 117 0 0,0-1 0 0 0,12-19-1453 0 0,-29 37 304 0 0,0 0 1 0 0,0 0 0 0 0,0 1-1 0 0,1-1 1 0 0,-1 1 0 0 0,1 0-1 0 0,0 0 1 0 0,0 0 0 0 0,0 1-1 0 0,0-1 1 0 0,0 1 0 0 0,1 0 0 0 0,-1 0-1 0 0,1 1 1 0 0,-1-1 0 0 0,4 0-305 0 0,6 0 456 0 0,1 1 1 0 0,-1 0-1 0 0,0 1 1 0 0,1 0-1 0 0,0 2-456 0 0,-6-2-96 0 0,27 3 177 0 0,0 1-1 0 0,-1 1 1 0 0,1 2-1 0 0,0 3-80 0 0,-16-5 12 0 0,0 2 0 0 0,-1 0 0 0 0,0 1 0 0 0,0 1 0 0 0,-1 1 0 0 0,0 1 0 0 0,11 9-12 0 0,-24-17-41 0 0,-1 0-1 0 0,0 1 1 0 0,0-1-1 0 0,0 1 1 0 0,-1 0-1 0 0,1 0 1 0 0,-1 1-1 0 0,3 3 42 0 0,-5-5-554 0 0,0 0-1 0 0,0 0 0 0 0,0 0 0 0 0,0 0 0 0 0,0 0 0 0 0,-1 0 0 0 0,1 0 1 0 0,-1 0-1 0 0,0 0 0 0 0,0 1 555 0 0,0 10-7451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3:31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9236 0 0,'0'3'-112'0'0,"0"-3"16"0"0,0 0 112 0 0,0 7 80 0 0,8-4-16 0 0,0 4-32 0 0,-1 7-48 0 0,1 6-160 0 0,-1 0-896 0 0,-7 1-1409 0 0,0-1-2066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0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0 367 1969 0 0,'1'-15'808'0'0,"1"0"-1"0"0,0-1 1 0 0,1 1 0 0 0,1 0 0 0 0,0 0-1 0 0,1 1 1 0 0,5-11-808 0 0,54-106 562 0 0,-30 67 353 0 0,-13 24-357 0 0,-20 38-318 0 0,-1 2-112 0 0,0 5-32 0 0,0 5 3 0 0,-1 55 66 0 0,2 1 0 0 0,4 0 0 0 0,2-1-1 0 0,3 0 1 0 0,5 10-165 0 0,2 22-1846 0 0,-13-92 562 0 0,0-4-1954 0 0,2-1 386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3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1761 0 0,'0'-9'4041'0'0,"0"6"2259"0"0,-8 331-4289 0 0,7 134-1694 0 0,-1 140 242 0 0,7-202-394 0 0,36 299-1372 0 0,-7-193 197 0 0,-27-416 171 0 0,0 39-3674 0 0,-7-94 1010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5:3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2049 0 0,'-1'373'5424'0'0,"10"724"-1292"0"0,5-460-2750 0 0,-5 320-492 0 0,-1-81-528 0 0,24-16-6 0 0,-20-610-387 0 0,2-46-76 0 0,2 114-3662 0 0,-17-301 724 0 0,-5-9-1124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2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2401 0 0,'2'-15'1655'0'0,"3"22"1854"0"0,1 15-502 0 0,-4-8-3804 0 0,4 22 1273 0 0,89 602 1516 0 0,-4 99-1461 0 0,64 609-601 0 0,-65-29-1078 0 0,-51-439-830 0 0,-15-575 998 0 0,4-107-3309 0 0,-19-132-20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2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1873 0 0,'378'17'930'0'0,"-110"-7"2032"0"0,27 6-2106 0 0,2060 99-23 0 0,-144-95 310 0 0,-1843-22-1616 0 0,1157-39-444 0 0,-106 2-3134 0 0,-1212 38 1535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43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0 596 17624 0 0,'0'0'2038'0'0,"0"0"-914"0"0,0 0 100 0 0,0 0 3 0 0,44 7-394 0 0,141 31-337 0 0,-172-35-457 0 0,-1 1 0 0 0,1 1-1 0 0,-1-1 1 0 0,0 2 0 0 0,-1 0 0 0 0,1 0 0 0 0,-1 1 0 0 0,-1 0 0 0 0,1 1-1 0 0,-1 0 1 0 0,0 1 0 0 0,6 8-39 0 0,-2-4 46 0 0,-2-1-18 0 0,0 0-1 0 0,-1 1 1 0 0,-1 0-1 0 0,0 1 1 0 0,-1 0-1 0 0,-1 0 1 0 0,0 1-1 0 0,0 0-27 0 0,-5-6 18 0 0,1 0-1 0 0,-1 1 0 0 0,0-1 0 0 0,-1 1 0 0 0,0-1 1 0 0,-1 1-1 0 0,0 0 0 0 0,0-1 0 0 0,-1 1 1 0 0,0 0-1 0 0,-1 0 0 0 0,0-1 0 0 0,0 1 1 0 0,-3 5-18 0 0,2-9 9 0 0,0 0 0 0 0,-1 0 0 0 0,0 0-1 0 0,0-1 1 0 0,0 1 0 0 0,-1-1 0 0 0,0 0 0 0 0,0 0 0 0 0,0 0 0 0 0,-1-1 0 0 0,1 1 0 0 0,-1-1 0 0 0,0 0 0 0 0,-3 1-9 0 0,-14 10-39 0 0,-1-1 1 0 0,-22 9 38 0 0,26-14-70 0 0,12-5-20 0 0,-86 40-509 0 0,80-38 109 0 0,-1-1 0 0 0,0 0-1 0 0,-1-1 1 0 0,1-1 0 0 0,-12 1 490 0 0,22-3-890 0 0,-4-2-282 0 0,6-8-5116 0 0,2-29-5771 0 0</inkml:trace>
  <inkml:trace contextRef="#ctx0" brushRef="#br0" timeOffset="1">704 32 19417 0 0,'0'0'1473'0'0,"0"0"-609"0"0,0 0 64 0 0,0 0 1 0 0,-31 227-161 0 0,54-179-320 0 0,23-10-240 0 0,15-18-144 0 0,20-20-80 0 0,14 0 0 0 0,12-58-432 0 0,8-21-1008 0 0,-12-24-2386 0 0,-34-21-5907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2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1857 0 0,'0'0'189'0'0,"0"0"1068"0"0,0 0 242 0 0,9 43-867 0 0,88 485 2092 0 0,-16 153-157 0 0,-26 56-2567 0 0,-20-26-111 0 0,18 256 149 0 0,-19-619-1723 0 0,64 265 1685 0 0,-65-462-1529 0 0,-14-19-354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2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81 7123 0 0,'0'0'1574'0'0,"0"0"-523"0"0,0 0-296 0 0,0 28-237 0 0,1 183 256 0 0,17-55 165 0 0,-9-97-2621 0 0,-3 1 0 0 0,-2 17 1682 0 0,-4-76-1799 0 0,0-7-271 0 0,-2-25-105 0 0,-1 1 0 0 0,-8-30 2175 0 0,-3-32-497 0 0,-2-89 1841 0 0,9-2 4328 0 0,7 180-5554 0 0,0 0-1 0 0,1 0 1 0 0,-1 0-1 0 0,1 0 1 0 0,0 0-1 0 0,0 0 0 0 0,0-1 1 0 0,0 2-1 0 0,0-1 1 0 0,1 0-1 0 0,-1 0 1 0 0,1 0-1 0 0,0 1 1 0 0,0-1-1 0 0,0 1 1 0 0,0-1-1 0 0,0 1 1 0 0,1 0-1 0 0,-1 0 1 0 0,1 0-1 0 0,-1 0 0 0 0,1 0 1 0 0,0 1-1 0 0,-1-1 1 0 0,1 1-1 0 0,0-1 1 0 0,0 1-1 0 0,0 0 1 0 0,0 0-1 0 0,1 1-117 0 0,13-5 164 0 0,0 2-1 0 0,1 0 1 0 0,0 1-1 0 0,-1 1 0 0 0,2 0-163 0 0,-3 0 251 0 0,6 0-79 0 0,13-1 88 0 0,0 1 0 0 0,14 3-260 0 0,-40-2 38 0 0,-1 1 0 0 0,1 0 0 0 0,-1 1 0 0 0,1 0-1 0 0,-1 0 1 0 0,0 1 0 0 0,0 0 0 0 0,0 0 0 0 0,0 1 0 0 0,-1 0 0 0 0,1 1 0 0 0,0 0-38 0 0,-5-3 15 0 0,-1 0 0 0 0,1 1 0 0 0,-1-1 0 0 0,0 0 0 0 0,0 1 0 0 0,0-1 0 0 0,0 1 1 0 0,0 0-1 0 0,0 0 0 0 0,-1 0 0 0 0,1-1 0 0 0,-1 2 0 0 0,0-1 0 0 0,0 0 0 0 0,0 0 0 0 0,0 0 0 0 0,-1 0 1 0 0,1 1-1 0 0,-1-1 0 0 0,0 0 0 0 0,0 0 0 0 0,0 1 0 0 0,0-1 0 0 0,-1 0 0 0 0,1 0 0 0 0,-1 1 0 0 0,0-1 0 0 0,0 0 1 0 0,0 0-1 0 0,0 0 0 0 0,-1 2-15 0 0,-3 3 13 0 0,1 1 0 0 0,-1-1 0 0 0,0 0 0 0 0,-1 0 0 0 0,0-1 0 0 0,0 0 0 0 0,-1 0-1 0 0,0 0 1 0 0,0-1 0 0 0,-2 1-13 0 0,-88 58 25 0 0,-12 8-20 0 0,96-64 36 0 0,1 2 0 0 0,0-1 1 0 0,0 2-1 0 0,2-1 1 0 0,-1 1-1 0 0,-5 10-41 0 0,14-20 6 0 0,0 1 1 0 0,0-1-1 0 0,0 1 1 0 0,1 0-1 0 0,-1 0 0 0 0,1-1 1 0 0,0 1-1 0 0,0 0 1 0 0,0 0-1 0 0,0 0 1 0 0,0 0-1 0 0,1 0 0 0 0,-1 0 1 0 0,1 1-1 0 0,0-1 1 0 0,0 0-1 0 0,0 0 1 0 0,0 0-1 0 0,0 0 0 0 0,1 0 1 0 0,0 0-1 0 0,-1 0 1 0 0,1 0-1 0 0,0 0 1 0 0,1 0-1 0 0,-1 0 0 0 0,0 0 1 0 0,1 0-1 0 0,-1-1 1 0 0,1 1-1 0 0,0-1 1 0 0,0 1-1 0 0,0-1 0 0 0,0 0 1 0 0,1 1-1 0 0,-1-1 1 0 0,1 0-1 0 0,-1-1 1 0 0,1 1-1 0 0,-1 0 0 0 0,1-1 1 0 0,0 0-1 0 0,0 1 1 0 0,3 0-7 0 0,24 8-14 0 0,1-2-1 0 0,0-1 1 0 0,0-1 0 0 0,1-1 0 0 0,0-2 0 0 0,1-1 14 0 0,45-1-2010 0 0,74-8 2010 0 0,-135 6-506 0 0,0-1-1 0 0,0-1 1 0 0,-1-1-1 0 0,1 0 0 0 0,-1-1 1 0 0,0-1-1 0 0,-1 0 1 0 0,1-1-1 0 0,0-2 507 0 0,47-33-3943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2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1937 0 0,'0'0'2057'0'0,"0"0"1368"0"0,0 0-1584 0 0,0 0-509 0 0,-15 11-369 0 0,4-4-804 0 0,6-4-108 0 0,-1 0 0 0 0,1 1 1 0 0,1-1-1 0 0,-1 1 0 0 0,0 0 1 0 0,1 0-1 0 0,0 0 0 0 0,0 0 1 0 0,0 1-1 0 0,0 0 0 0 0,1 0 0 0 0,0 0 1 0 0,0 0-1 0 0,0 0 0 0 0,1 1 1 0 0,0-1-1 0 0,0 1 0 0 0,0-1 0 0 0,0 5-51 0 0,-2 12 166 0 0,1 0 0 0 0,1 0 0 0 0,1 0 0 0 0,1 1 0 0 0,1-1 0 0 0,0 0 0 0 0,2 1 0 0 0,2 3-166 0 0,-3-18 16 0 0,1 1 1 0 0,0-1-1 0 0,0 0 0 0 0,0 0 1 0 0,1 0-1 0 0,1 0 0 0 0,-1-1 1 0 0,1 0-1 0 0,1 0 0 0 0,-1 0 0 0 0,1 0 1 0 0,0-1-1 0 0,1 0 0 0 0,-1 0 1 0 0,1-1-1 0 0,1 0 0 0 0,-1 0 1 0 0,1 0-1 0 0,-1-1 0 0 0,1-1 1 0 0,8 4-17 0 0,11 2 68 0 0,1-1 0 0 0,-1-1 0 0 0,1-1 0 0 0,0-1 0 0 0,20-1-68 0 0,39 0-3499 0 0,15-4 3499 0 0,-36-1-5742 0 0,-85 1 2733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2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1857 0 0,'0'0'4018'0'0,"0"0"-1633"0"0,0 0-2353 0 0,0 0 160 0 0,0 0 256 0 0,174 0 80 0 0,-99 0-127 0 0,8-7-321 0 0,8 0-80 0 0,-23-6-64 0 0,8-1-689 0 0,-31-3-800 0 0,-7 0-1040 0 0,-31-7-1280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3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2033 0 0,'0'0'4255'0'0,"0"0"-2358"0"0,0 6-550 0 0,-7 264 2402 0 0,7-242-3685 0 0,-1 33 62 0 0,2 1 0 0 0,4-1 1 0 0,11 60-127 0 0,-7-44-496 0 0,-9-45-3639 0 0,0-24 2277 0 0,0-14-2047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3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1809 0 0,'0'0'859'0'0,"0"0"2964"0"0,0 0-2041 0 0,15-30-933 0 0,6-11-483 0 0,1 1 1 0 0,4-2-367 0 0,-23 38 43 0 0,1 0 0 0 0,-1 0 0 0 0,1 0 0 0 0,-1 0 0 0 0,1 1 1 0 0,1-1-1 0 0,-1 1 0 0 0,0 0 0 0 0,1 0 0 0 0,-1 1 0 0 0,1 0 0 0 0,0-1 0 0 0,0 1 0 0 0,0 1 0 0 0,5-2-43 0 0,1 1 112 0 0,-1 1-1 0 0,1 0 0 0 0,0 1 1 0 0,0 0-1 0 0,9 1-111 0 0,4 0 200 0 0,-14-1-137 0 0,-1 0 0 0 0,1 0 0 0 0,-1 1-1 0 0,0 0 1 0 0,0 1 0 0 0,1 0 0 0 0,-1 0-1 0 0,0 1 1 0 0,3 2-63 0 0,-8-3 37 0 0,0 1 1 0 0,0 0-1 0 0,0 0 0 0 0,0 0 0 0 0,0 0 1 0 0,-1 1-1 0 0,1-1 0 0 0,-1 1 0 0 0,0 0 1 0 0,0 0-1 0 0,0 0 0 0 0,-1 0 0 0 0,1 1 1 0 0,-1-1-1 0 0,0 1 0 0 0,-1-1 0 0 0,1 1 1 0 0,0 2-38 0 0,1 2 74 0 0,0 0 1 0 0,-1 0-1 0 0,0 1 1 0 0,0-1-1 0 0,-1 1 0 0 0,-1-1 1 0 0,1 1-1 0 0,-1-1 1 0 0,-1 1-1 0 0,0 0 1 0 0,0-1-1 0 0,-1 1 1 0 0,0-1-1 0 0,-1 0 1 0 0,0 0-1 0 0,0 0 1 0 0,-1 0-1 0 0,0 0 0 0 0,-1-1 1 0 0,0 1-1 0 0,0-1 1 0 0,-3 3-75 0 0,-18 18 379 0 0,-2 0 0 0 0,-1-2 0 0 0,-29 22-379 0 0,19-17 981 0 0,-33 35-981 0 0,70-64 17 0 0,-1 0-1 0 0,1 0 0 0 0,-1 0 1 0 0,1 1-1 0 0,0-1 1 0 0,0 0-1 0 0,1 1 1 0 0,-1 0-1 0 0,1-1 0 0 0,-1 1 1 0 0,1 0-1 0 0,0-1 1 0 0,1 1-1 0 0,-1 0 1 0 0,1 0-1 0 0,-1 0 0 0 0,1 0 1 0 0,0 0-1 0 0,1 3-16 0 0,-1-6-5 0 0,1 0 0 0 0,-1 1 0 0 0,1-1 0 0 0,-1 0 0 0 0,1 0 0 0 0,0 0 0 0 0,-1 1 0 0 0,1-1 0 0 0,0 0 0 0 0,0 0 0 0 0,0 0 0 0 0,0 0 0 0 0,0 0 0 0 0,0 0 0 0 0,0-1 0 0 0,0 1 0 0 0,0 0 0 0 0,0 0 0 0 0,1-1 0 0 0,-1 1 0 0 0,0-1 0 0 0,0 1 0 0 0,1-1 0 0 0,-1 0 0 0 0,0 1 0 0 0,1-1 0 0 0,-1 0 0 0 0,0 0 0 0 0,1 0-1 0 0,0 0 6 0 0,50 4-185 0 0,-44-4 113 0 0,16 2-494 0 0,1-2 0 0 0,-1-1 0 0 0,0-1-1 0 0,1-1 1 0 0,-1-1 0 0 0,-1-1 0 0 0,1-1 0 0 0,-1-1 0 0 0,0-1-1 0 0,0-1 1 0 0,-1-1 0 0 0,0-1 0 0 0,-1-1 0 0 0,20-14 566 0 0,26-28-4098 0 0,-5-3 400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3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8884 0 0,'0'0'1713'0'0,"0"0"-993"0"0,0 0-96 0 0,0 0 33 0 0,0 208-353 0 0,0-134-32 0 0,0 4-16 0 0,16-10-176 0 0,6 0-80 0 0,-7-13 16 0 0,0-14-64 0 0,1-11-800 0 0,-9-16-593 0 0,-7-14-784 0 0,0 0-1441 0 0,0-21-608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3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4226 0 0,'0'0'2993'0'0,"0"0"-2400"0"0,0 0 383 0 0,0 0 81 0 0,0 0-337 0 0,226-34-16 0 0,-165 64-48 0 0,-16 18-287 0 0,0 6-161 0 0,-22 7 128 0 0,-15 7-32 0 0,-8 4 16 0 0,-16-1-192 0 0,-36-3-144 0 0,-9-3-736 0 0,-22-11-1089 0 0,0-13-1216 0 0,-15-11-1938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3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2017 0 0,'0'0'670'0'0,"0"0"3043"0"0,0 0-1936 0 0,-7 25-720 0 0,-3 6-818 0 0,-17 54 616 0 0,4 0 0 0 0,4 2 0 0 0,-6 64-855 0 0,21 16 960 0 0,7 27-960 0 0,-1-163-30 0 0,1 0 1 0 0,1-1-1 0 0,2 0 0 0 0,1 1 1 0 0,1-2-1 0 0,2 1 0 0 0,1-2 1 0 0,1 1-1 0 0,14 24 30 0 0,-10-26-776 0 0,1 0 1 0 0,2-2 0 0 0,0 1-1 0 0,2-2 1 0 0,1-1-1 0 0,2 1 776 0 0,17 6-3452 0 0,-8-13-1030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3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1 832 0 0,'0'0'-96'0'0,"0"0"-400"0"0,0 0 256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46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43 11477 0 0,'0'0'2900'0'0,"0"0"-597"0"0,0 0-340 0 0,-2-7-349 0 0,2 5-1458 0 0,-4-22 773 0 0,9 15-421 0 0,-5 8-475 0 0,1 1 0 0 0,0 0 0 0 0,0 0 0 0 0,-1 0 0 0 0,1 0 0 0 0,0 0 0 0 0,0 0 0 0 0,0 0 0 0 0,-1 0 0 0 0,1 1 0 0 0,0-1 0 0 0,0 0 0 0 0,-1 0 0 0 0,1 1 0 0 0,0-1 0 0 0,-1 0 0 0 0,1 1 0 0 0,0-1 0 0 0,0 1-33 0 0,8 6 155 0 0,0 0-1 0 0,0 1 1 0 0,-1 0 0 0 0,0 1 0 0 0,0-1-1 0 0,-1 2 1 0 0,0-1 0 0 0,-1 1 0 0 0,1 2-155 0 0,24 40 184 0 0,-3 1 1 0 0,-1 1 0 0 0,-3 1-1 0 0,3 18-184 0 0,17 65 81 0 0,3 33-81 0 0,-16-33-163 0 0,-5 1 0 0 0,-6 2 0 0 0,-1 87 163 0 0,-18-166-3513 0 0,-1-62 3404 0 0,0 0 0 0 0,0 1 0 0 0,0-1 0 0 0,0 0-1 0 0,0 0 1 0 0,0 0 0 0 0,0 0 0 0 0,0 1 0 0 0,0-1 0 0 0,0 0 0 0 0,0 0 0 0 0,0 0 0 0 0,0 0 0 0 0,0 1 0 0 0,0-1 0 0 0,0 0 0 0 0,0 0-1 0 0,0 0 1 0 0,0 0 0 0 0,0 1 0 0 0,0-1 0 0 0,0 0 0 0 0,0 0 0 0 0,0 0 0 0 0,0 0 0 0 0,-1 0 0 0 0,1 1 0 0 0,0-1 0 0 0,0 0 0 0 0,0 0 0 0 0,0 0-1 0 0,0 0 1 0 0,-1 0 0 0 0,1 0 0 0 0,0 0 0 0 0,0 0 0 0 0,0 1 0 0 0,0-1 0 0 0,-1 0 0 0 0,1 0 0 0 0,0 0 0 0 0,0 0 0 0 0,0 0 109 0 0,-16 0-7657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3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18 592 0 0,'0'0'143'0'0,"0"0"0"0"0,0 0 0 0 0,0 0 0 0 0,0 0 0 0 0,0 0 0 0 0,-1 0 0 0 0,1 0 0 0 0,0 0 0 0 0,0 0 0 0 0,0 1 0 0 0,0-1 0 0 0,0 0 0 0 0,0 0 0 0 0,-1 0 0 0 0,1 0 0 0 0,0 0-1 0 0,0 0 1 0 0,0 0 0 0 0,0 0 0 0 0,0 1 0 0 0,0-1 0 0 0,0 0 0 0 0,0 0 0 0 0,0 0 0 0 0,0 0 0 0 0,0 0 0 0 0,-1 1 0 0 0,1-1 0 0 0,0 0 0 0 0,0 0 0 0 0,0 0 0 0 0,0 0 0 0 0,0 0 0 0 0,0 1 0 0 0,0-1 0 0 0,0 0 0 0 0,0 0 0 0 0,1 0-1 0 0,-1 0 1 0 0,0 0 0 0 0,0 1 0 0 0,0-1 0 0 0,0 0 0 0 0,0 0 0 0 0,0 0 0 0 0,0 0 0 0 0,0 0 0 0 0,0 1 0 0 0,0-1 0 0 0,0 0 0 0 0,0 0 0 0 0,1 0 0 0 0,-1 0 0 0 0,0 0 0 0 0,0 0 0 0 0,0 0 0 0 0,0 0 0 0 0,0 0 0 0 0,0 1 0 0 0,1-1-1 0 0,-1 0 1 0 0,0 0 0 0 0,0 0 0 0 0,0 0 0 0 0,0 0 0 0 0,1 0-143 0 0,17 0 1690 0 0,25-7-1863 0 0,19-2 642 0 0,0 4 0 0 0,0 2 0 0 0,26 3-469 0 0,-64 0 74 0 0,-23 1-68 0 0,1 0-1 0 0,-1-1 1 0 0,-1 1 0 0 0,1 0 0 0 0,0 0 0 0 0,0 0 0 0 0,0 1 0 0 0,0-1 0 0 0,-1 0 0 0 0,1 0 0 0 0,-1 0-1 0 0,1 0 1 0 0,-1 1 0 0 0,1-1 0 0 0,-1 0 0 0 0,1 1 0 0 0,-1-1 0 0 0,0 0 0 0 0,0 1 0 0 0,0-1 0 0 0,0 0-1 0 0,0 1 1 0 0,0-1 0 0 0,0 0 0 0 0,0 0 0 0 0,-1 1 0 0 0,1 0-6 0 0,-7 43 211 0 0,-1-30-195 0 0,-1-2-1 0 0,0 1 1 0 0,-1-1-1 0 0,-1 0 1 0 0,0-1-1 0 0,0 0 1 0 0,-2-1-1 0 0,-5 4-15 0 0,-40 42 69 0 0,43-40-62 0 0,3-3 46 0 0,0 0-1 0 0,1 0 1 0 0,-4 9-53 0 0,12-17 20 0 0,0 0 0 0 0,0 0 1 0 0,1 0-1 0 0,-1 0 1 0 0,2 0-1 0 0,-1 1 0 0 0,1-1 1 0 0,0 1-1 0 0,0-1 1 0 0,0 1-1 0 0,1 2-20 0 0,1-6 0 0 0,0-1-1 0 0,0 1 1 0 0,-1 0-1 0 0,2-1 1 0 0,-1 0-1 0 0,0 1 1 0 0,0-1-1 0 0,1 1 1 0 0,0-1-1 0 0,-1 0 1 0 0,1 0-1 0 0,0 0 1 0 0,0 0-1 0 0,0 0 1 0 0,0-1-1 0 0,0 1 1 0 0,1 0-1 0 0,-1-1 1 0 0,0 0-1 0 0,1 1 1 0 0,-1-1-1 0 0,1 0 1 0 0,-1 0-1 0 0,1-1 1 0 0,0 1-1 0 0,0 0 1 0 0,15 4-5 0 0,0 0-1 0 0,0-1 1 0 0,7 0 5 0 0,57 5-771 0 0,1-5 0 0 0,-1-3 1 0 0,11-4 770 0 0,-89 3-103 0 0,4 0-471 0 0,1 0 1 0 0,-1-1-1 0 0,1 0 0 0 0,-1 0 0 0 0,1-1 0 0 0,-1-1 0 0 0,0 1 0 0 0,0-1 1 0 0,0 0-1 0 0,7-5 574 0 0,17-15-4931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4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3682 0 0,'0'0'4698'0'0,"0"0"-2676"0"0,4-1-536 0 0,50-10 3785 0 0,42 6-3795 0 0,-34 6-1427 0 0,-16 0-158 0 0,0-1 0 0 0,0-3 0 0 0,0-1 0 0 0,12-5 109 0 0,-57 9-110 0 0,0 0 0 0 0,0 0-1 0 0,0 0 1 0 0,0-1 0 0 0,0 1 0 0 0,0-1-1 0 0,-1 1 1 0 0,1 0 0 0 0,0-1-1 0 0,0 1 1 0 0,0-1 0 0 0,-1 0-1 0 0,1 1 1 0 0,0-1 0 0 0,-1 0 0 0 0,1 1-1 0 0,0-1 1 0 0,-1 0 0 0 0,1 0-1 0 0,-1 0 1 0 0,1 1 0 0 0,-1-1-1 0 0,0 0 1 0 0,1 0 0 0 0,-1 0 0 0 0,0 0-1 0 0,1 0 1 0 0,-1 0 0 0 0,0 0-1 0 0,0 0 1 0 0,0 0 0 0 0,0 0-1 0 0,0 1 1 0 0,0-1 0 0 0,0 0 0 0 0,0 0-1 0 0,0 0 1 0 0,-1 0 0 0 0,1 0 110 0 0,0-6-1352 0 0,0-12-3495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4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59 1985 0 0,'0'-7'235'0'0,"0"6"-138"0"0,0-1 0 0 0,0 0 0 0 0,0 0 1 0 0,0 1-1 0 0,0-1 0 0 0,0 0 0 0 0,0 0 0 0 0,-1 1 1 0 0,1-1-1 0 0,-1 0 0 0 0,1 1 0 0 0,-1-1 0 0 0,0 0 1 0 0,0 1-1 0 0,1-1 0 0 0,-1 1 0 0 0,0-1 1 0 0,0 1-1 0 0,-1 0 0 0 0,1-1 0 0 0,0 1 0 0 0,0 0 1 0 0,-1 0-1 0 0,1 0 0 0 0,0 0 0 0 0,-1 0 0 0 0,1 0 1 0 0,-1 0-1 0 0,0 0 0 0 0,1 0 0 0 0,-1 1 1 0 0,0-1-1 0 0,1 1 0 0 0,-1-1 0 0 0,0 1 0 0 0,0 0 1 0 0,1 0-1 0 0,-1 0 0 0 0,0 0 0 0 0,0 0 1 0 0,0 0-98 0 0,-92-6 2589 0 0,87 7-2430 0 0,-1-1 0 0 0,1 0 0 0 0,0 1 0 0 0,0 1 0 0 0,0-1 0 0 0,0 1 0 0 0,0 0 0 0 0,0 1 0 0 0,0 0 0 0 0,1 0-1 0 0,-6 3-158 0 0,-1 3 136 0 0,0 1-1 0 0,1 0 1 0 0,0 0-1 0 0,1 1 1 0 0,0 1-1 0 0,1 0 0 0 0,0 0 1 0 0,1 1-1 0 0,0 1 1 0 0,1-1-1 0 0,0 1 1 0 0,2 1-1 0 0,-1-1 0 0 0,2 1 1 0 0,0 0-1 0 0,1 0 1 0 0,0 1-1 0 0,1-1 1 0 0,1 1-1 0 0,0 0 0 0 0,1 14-135 0 0,1-4 16 0 0,-1-11 17 0 0,1 1 0 0 0,0 0 0 0 0,2 0 1 0 0,-1 0-1 0 0,2-1 0 0 0,2 10-33 0 0,-3-21-98 0 0,-1-1 0 0 0,1 1 1 0 0,-1 0-1 0 0,1-1 0 0 0,0 1 0 0 0,0-1 1 0 0,1 0-1 0 0,-1 0 0 0 0,1 0 1 0 0,-1 0-1 0 0,1 0 0 0 0,0 0 1 0 0,0-1-1 0 0,0 1 0 0 0,1-1 1 0 0,-1 0-1 0 0,1 0 0 0 0,-1 0 1 0 0,1 0-1 0 0,-1-1 0 0 0,1 1 0 0 0,0-1 1 0 0,0 0-1 0 0,0 0 0 0 0,0-1 1 0 0,0 1-1 0 0,0-1 0 0 0,3 0 98 0 0,82 0-6219 0 0,-59-6 2436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4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121 178 1841 0 0,'0'0'323'0'0,"0"0"1534"0"0,0 0 746 0 0,0 0-1058 0 0,-5 0-443 0 0,3 0-1047 0 0,0-1 1 0 0,1 1 0 0 0,-1 1-1 0 0,0-1 1 0 0,0 0-1 0 0,0 0 1 0 0,1 1-1 0 0,-1-1 1 0 0,0 0-1 0 0,0 1 1 0 0,1 0 0 0 0,-1-1-1 0 0,0 1 1 0 0,1 0-1 0 0,-1 0 1 0 0,1 0-1 0 0,-1 0 1 0 0,1 0 0 0 0,0 1-1 0 0,-1-1 1 0 0,1 0-1 0 0,0 1 1 0 0,-1-1-56 0 0,-1 4 97 0 0,0-1-1 0 0,1 1 1 0 0,-1 0 0 0 0,1-1 0 0 0,0 1 0 0 0,0 0 0 0 0,1 0-1 0 0,-2 5-96 0 0,-1 11 133 0 0,1 0-1 0 0,1 0 1 0 0,1 0-1 0 0,1 5-132 0 0,-1-13 24 0 0,1 0-1 0 0,0 0 1 0 0,2-1-1 0 0,-1 1 0 0 0,1 0 1 0 0,1-1-1 0 0,0 1 0 0 0,1-1-23 0 0,-2-8-5 0 0,0 0-1 0 0,1 0 1 0 0,-1 0 0 0 0,1 0-1 0 0,0-1 1 0 0,0 1-1 0 0,0-1 1 0 0,0 0-1 0 0,0 0 1 0 0,1 0-1 0 0,0 0 1 0 0,-1-1-1 0 0,1 0 1 0 0,0 1 0 0 0,0-1-1 0 0,0 0 1 0 0,0-1-1 0 0,1 1 1 0 0,-1-1-1 0 0,0 0 1 0 0,1 0-1 0 0,-1 0 1 0 0,1-1-1 0 0,3 1 6 0 0,0 0-7 0 0,1 1 0 0 0,0-1 0 0 0,0-1 0 0 0,1 0 0 0 0,-1 0 0 0 0,0 0 0 0 0,0-2 0 0 0,0 1 0 0 0,0-1 0 0 0,-1 0 0 0 0,1-1-1 0 0,0 0 1 0 0,-1 0 0 0 0,0-1 0 0 0,0 0 0 0 0,0 0 0 0 0,0-1 0 0 0,0 0 0 0 0,-1 0 0 0 0,0-1 0 0 0,0 0 0 0 0,-1 0 0 0 0,0-1 0 0 0,0 0-1 0 0,0 0 1 0 0,4-6 7 0 0,-2 0-1 0 0,0 1 0 0 0,0-1-1 0 0,-1 0 1 0 0,-1-1 0 0 0,0 0-1 0 0,-1 0 1 0 0,0 0 0 0 0,-1-1-1 0 0,-1 1 1 0 0,0-1 0 0 0,-1 0-1 0 0,0 0 1 0 0,-2 0 0 0 0,0 0-1 0 0,0 0 1 0 0,-2-6 1 0 0,1 15 20 0 0,-1 0-1 0 0,0 0 1 0 0,0-1-1 0 0,-1 2 1 0 0,0-1-1 0 0,0 0 1 0 0,0 1-1 0 0,0-1 1 0 0,-1 1-1 0 0,0 0 1 0 0,0 0-1 0 0,-1 0 1 0 0,1 1-1 0 0,-1-1 1 0 0,0 1-1 0 0,0 0 1 0 0,0 1-1 0 0,-1-1 1 0 0,-5-2-20 0 0,-18-10 108 0 0,-1 1 0 0 0,0 2 1 0 0,-11-3-109 0 0,33 13 11 0 0,-6-2 99 0 0,-1 1 0 0 0,0 0 0 0 0,0 1 0 0 0,-1 0 0 0 0,1 1 0 0 0,-1 1 0 0 0,1 1 0 0 0,-1 0 0 0 0,-4 1-110 0 0,18 0-8 0 0,0-1 0 0 0,1 0 1 0 0,-1 1-1 0 0,0 0 0 0 0,0-1 0 0 0,1 1 1 0 0,-1 0-1 0 0,1 0 0 0 0,-1 0 1 0 0,0 0-1 0 0,1 0 0 0 0,0 0 0 0 0,-1 0 1 0 0,1 1-1 0 0,0-1 0 0 0,0 1 0 0 0,-1-1 1 0 0,1 0-1 0 0,0 1 0 0 0,1 0 0 0 0,-1-1 1 0 0,0 1-1 0 0,0 0 0 0 0,0 0 8 0 0,-13 50-1363 0 0,9-28-28 0 0,-3 13-2179 0 0,7-3-2361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4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12 676 1969 0 0,'0'0'808'0'0,"0"0"2695"0"0,-1-3-1795 0 0,-2-9-1369 0 0,1 0 0 0 0,0 0 0 0 0,0-1 0 0 0,1 1 0 0 0,1 0 1 0 0,0-1-1 0 0,1 1 0 0 0,0-4-339 0 0,1-24 517 0 0,-1 12-361 0 0,2 1-1 0 0,1 0 1 0 0,0 0-1 0 0,2 0 0 0 0,2 1 1 0 0,8-23-156 0 0,18-33 271 0 0,20-33-271 0 0,5 13 747 0 0,-59 101-742 0 0,0 1 0 0 0,0 0 1 0 0,0-1-1 0 0,0 1 1 0 0,0 0-1 0 0,0-1 0 0 0,0 1 1 0 0,0 0-1 0 0,0-1 1 0 0,0 1-1 0 0,0 0 0 0 0,1-1 1 0 0,-1 1-1 0 0,0 0 1 0 0,0 0-1 0 0,0-1 0 0 0,1 1 1 0 0,-1 0-1 0 0,0-1 1 0 0,0 1-1 0 0,1 0 0 0 0,-1 0 1 0 0,0 0-1 0 0,0-1 1 0 0,1 1-1 0 0,-1 0 0 0 0,0 0 1 0 0,1 0-1 0 0,-1 0 0 0 0,0 0 1 0 0,1-1-1 0 0,-1 1 1 0 0,0 0-1 0 0,1 0 0 0 0,-1 0 1 0 0,0 0-1 0 0,1 0 1 0 0,-1 0-1 0 0,0 0 0 0 0,1 0 1 0 0,-1 0-1 0 0,0 0 1 0 0,1 1-1 0 0,-1-1 0 0 0,0 0 1 0 0,1 0-1 0 0,-1 0 1 0 0,0 0-1 0 0,1 0 0 0 0,-1 0 1 0 0,0 1-1 0 0,0-1 1 0 0,1 0-1 0 0,-1 0 0 0 0,0 1 1 0 0,0-1-1 0 0,1 0 1 0 0,-1 0-1 0 0,0 1 0 0 0,0-1 1 0 0,0 0-1 0 0,1 1-5 0 0,5 21-100 0 0,25 198 702 0 0,-11-114-764 0 0,4-1 0 0 0,9 13 162 0 0,-23-98-423 0 0,-8-17-23 0 0,-1 1 1 0 0,1-1-1 0 0,-1 0 0 0 0,0 0 1 0 0,1 1-1 0 0,-1-1 0 0 0,-1 1 1 0 0,1-1-1 0 0,0 2 446 0 0,-1-4-3063 0 0,0-1-288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4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4226 0 0,'0'0'3650'0'0,"0"0"-3074"0"0,0 0-224 0 0,0 0-144 0 0,0 0 32 0 0,211 62-160 0 0,-151-83-208 0 0,1-23-656 0 0,-16-14-2001 0 0,-7-13-2242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4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3650 0 0,'0'0'5282'0'0,"0"0"-5058"0"0,0 225 0 0 0,0-140-192 0 0,22 0 0 0 0,16-4-432 0 0,-8-9-912 0 0,8-4-1250 0 0,-8-14-1375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4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2017 0 0,'0'0'6160'0'0,"0"0"-4319"0"0,0 0-1243 0 0,0 0-358 0 0,36-10 18 0 0,4-3-194 0 0,0 0-8 0 0,0 2-1 0 0,1 1 0 0 0,1 2 1 0 0,28-1-56 0 0,58 1 104 0 0,4 5-104 0 0,-132 3 13 0 0,1 0 1 0 0,0 0-1 0 0,-1 0 1 0 0,1 1-1 0 0,-1-1 1 0 0,1 0-1 0 0,-1 0 0 0 0,1 0 1 0 0,0 0-1 0 0,-1 1 1 0 0,1-1-1 0 0,-1 0 1 0 0,1 0-1 0 0,-1 1 0 0 0,1-1 1 0 0,-1 0-1 0 0,1 1 1 0 0,-1-1-1 0 0,0 1 1 0 0,1-1-1 0 0,-1 1 0 0 0,1-1 1 0 0,-1 1-1 0 0,0-1 1 0 0,0 1-1 0 0,1-1 0 0 0,-1 1 1 0 0,0-1-1 0 0,0 1 1 0 0,1-1-1 0 0,-1 1 1 0 0,0-1-1 0 0,0 1 0 0 0,0 0 1 0 0,0-1-1 0 0,0 1 1 0 0,0-1-1 0 0,0 1 1 0 0,0 0-1 0 0,0-1 0 0 0,0 1-13 0 0,-9 24 739 0 0,-4-12-574 0 0,-1 0 1 0 0,0-1 0 0 0,0-1-1 0 0,-1 0 1 0 0,-1-1 0 0 0,0-1 0 0 0,-12 5-166 0 0,-16 12 128 0 0,-8 6 392 0 0,-46 38-520 0 0,83-58 70 0 0,0 0 0 0 0,1 2-1 0 0,0-1 1 0 0,1 2 0 0 0,1 0-1 0 0,1 0 1 0 0,0 1 0 0 0,-3 7-70 0 0,9-13 13 0 0,2 1 0 0 0,-1-1-1 0 0,1 1 1 0 0,1-1 0 0 0,0 1 0 0 0,0 0 0 0 0,1 0-1 0 0,1 3-12 0 0,-1-10-4 0 0,1 0 0 0 0,0 1 0 0 0,0-1 0 0 0,0 1 0 0 0,0-1 0 0 0,1 0 0 0 0,0 1 0 0 0,0-1-1 0 0,0 0 1 0 0,0 0 0 0 0,1 0 0 0 0,-1 0 0 0 0,1 0 0 0 0,0 0 0 0 0,0 0 0 0 0,1 0-1 0 0,-1-1 1 0 0,1 1 0 0 0,0-1 0 0 0,0 0 0 0 0,2 2 4 0 0,3 0-16 0 0,1-1 0 0 0,0 0 0 0 0,0 0 0 0 0,0-1 0 0 0,1 0 0 0 0,-1-1 0 0 0,1 0 0 0 0,-1 0 0 0 0,3-1 16 0 0,94 2-576 0 0,-76-3 191 0 0,-20 0 126 0 0,0 0-1 0 0,1-1 0 0 0,-1 0 0 0 0,0-1 0 0 0,0 0 0 0 0,-1 0 0 0 0,1-1 0 0 0,0 0 0 0 0,6-4 260 0 0,-10 4-483 0 0,0-1 0 0 0,0 0-1 0 0,0 0 1 0 0,0-1 0 0 0,-1 1 0 0 0,0-1 0 0 0,0 0-1 0 0,0-1 1 0 0,2-2 483 0 0,18-32-4821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4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1985 0 0,'0'0'3834'0'0,"0"0"-2508"0"0,0 0-822 0 0,38-13-181 0 0,127-43-46 0 0,-125 43-12 0 0,1 1-1 0 0,0 3 0 0 0,1 1 1 0 0,-1 2-1 0 0,2 1 1 0 0,-1 3-1 0 0,0 1 1 0 0,31 5-265 0 0,-70-4 35 0 0,1 0 1 0 0,-1 1 0 0 0,0 0-1 0 0,0 0 1 0 0,0 0 0 0 0,0 0-1 0 0,0 0 1 0 0,-1 0 0 0 0,1 1-1 0 0,0 0 1 0 0,-1-1 0 0 0,1 1-1 0 0,-1 0 1 0 0,1 0 0 0 0,-1 0-1 0 0,0 1 1 0 0,0-1 0 0 0,0 1-1 0 0,0-1 1 0 0,0 1 0 0 0,0-1-1 0 0,-1 1 1 0 0,0 0 0 0 0,1 0-1 0 0,-1 0 1 0 0,0 0 0 0 0,0 0-1 0 0,-1 0 1 0 0,1 0 0 0 0,0 1-36 0 0,2 14 234 0 0,-1 0 1 0 0,0 1-1 0 0,-2-1 0 0 0,-1 18-234 0 0,1-12 146 0 0,0-10-107 0 0,-1-1-1 0 0,-1 1 1 0 0,0 0 0 0 0,-1 0 0 0 0,0 0 0 0 0,-1-1 0 0 0,-1 0 0 0 0,0 0 0 0 0,0 0-1 0 0,-2 0 1 0 0,1-1 0 0 0,-2 0 0 0 0,0 0 0 0 0,-7 8-39 0 0,15-20 1 0 0,-1 1 0 0 0,1-1 0 0 0,0 1 0 0 0,-1-1 0 0 0,1 1 0 0 0,0-1 0 0 0,-1 1 0 0 0,1-1-1 0 0,0 0 1 0 0,-1 1 0 0 0,1-1 0 0 0,-1 0 0 0 0,1 1 0 0 0,-1-1 0 0 0,1 0 0 0 0,-1 0 0 0 0,1 1 0 0 0,-1-1 0 0 0,1 0 0 0 0,-1 0 0 0 0,1 0 0 0 0,-1 0 0 0 0,1 0 0 0 0,-1 1 0 0 0,1-1 0 0 0,-1 0-1 0 0,0 0 1 0 0,1-1 0 0 0,-1 1 0 0 0,1 0 0 0 0,-1 0 0 0 0,1 0 0 0 0,-1 0 0 0 0,1 0 0 0 0,-1 0 0 0 0,1-1 0 0 0,-1 1 0 0 0,1 0 0 0 0,-1-1 0 0 0,1 1 0 0 0,-1 0 0 0 0,1-1 0 0 0,0 1 0 0 0,-1 0-1 0 0,1-1 1 0 0,-1 1 0 0 0,1-1 0 0 0,0 1 0 0 0,0 0 0 0 0,-1-1 0 0 0,1 1 0 0 0,0-1 0 0 0,0 1 0 0 0,-1-1 0 0 0,1 1 0 0 0,0-1 0 0 0,0 0 0 0 0,0 1 0 0 0,0-1 0 0 0,0 1 0 0 0,0-1-1 0 0,-6-36-76 0 0,6 35 83 0 0,-5-118 80 0 0,7-17-87 0 0,-1 22 113 0 0,-1 110-68 0 0,0 0-1 0 0,0 1 0 0 0,1-1 0 0 0,0 0 1 0 0,-1 0-1 0 0,2 0 0 0 0,-1 1 0 0 0,0-1 1 0 0,1 0-1 0 0,0 1 0 0 0,0 0 0 0 0,2-4-44 0 0,-2 6 23 0 0,-1 1 0 0 0,1-1 0 0 0,-1 1 0 0 0,1-1 0 0 0,0 1 0 0 0,0 0 1 0 0,-1-1-1 0 0,1 1 0 0 0,0 0 0 0 0,0 0 0 0 0,0 1 0 0 0,0-1 0 0 0,0 0 0 0 0,0 1 0 0 0,0-1 0 0 0,1 1 0 0 0,-1-1 0 0 0,0 1 0 0 0,0 0 0 0 0,0 0 0 0 0,0 0 0 0 0,1 0 0 0 0,-1 1 0 0 0,0-1 0 0 0,0 0 0 0 0,0 1 0 0 0,0 0 0 0 0,0-1 0 0 0,0 1 0 0 0,1 1-23 0 0,8 4 47 0 0,0 0-1 0 0,0 1 0 0 0,-1 0 1 0 0,0 1-1 0 0,-1 0 0 0 0,0 1 1 0 0,0 0-1 0 0,0 0 0 0 0,-1 1 1 0 0,4 7-47 0 0,4 2 9 0 0,28 36-18 0 0,-2 1 0 0 0,-2 3 0 0 0,-3 1 0 0 0,-3 1 0 0 0,-3 2 0 0 0,7 22 9 0 0,-37-82-11 0 0,0 0 0 0 0,1 0 0 0 0,-1 1 1 0 0,1-1-1 0 0,0 0 0 0 0,0 0 0 0 0,0-1 0 0 0,0 1 0 0 0,1 0 0 0 0,-1-1 0 0 0,1 1 0 0 0,1 1 11 0 0,-1-22-128 0 0,-3-534 1230 0 0,5 528-1054 0 0,-5 24-82 0 0,0-1 1 0 0,0 1-1 0 0,0 0 1 0 0,1-1-1 0 0,-1 1 1 0 0,0 0-1 0 0,1 0 1 0 0,-1-1-1 0 0,0 1 1 0 0,0 0-1 0 0,1 0 0 0 0,-1-1 1 0 0,1 1-1 0 0,-1 0 1 0 0,0 0-1 0 0,1 0 1 0 0,-1 0-1 0 0,0-1 1 0 0,1 1-1 0 0,-1 0 1 0 0,1 0-1 0 0,-1 0 1 0 0,0 0-1 0 0,1 0 1 0 0,-1 0-1 0 0,1 0 1 0 0,-1 0-1 0 0,0 0 1 0 0,1 0-1 0 0,-1 1 0 0 0,1-1 34 0 0,0 1-154 0 0,1 0 0 0 0,0 0 0 0 0,-1 0 0 0 0,1 0-1 0 0,-1 1 1 0 0,1-1 0 0 0,-1 1 0 0 0,0-1 0 0 0,1 1-1 0 0,-1-1 1 0 0,0 1 0 0 0,0 0 0 0 0,0 0-1 0 0,0-1 1 0 0,-1 1 0 0 0,1 0 0 0 0,0 0 0 0 0,-1 0-1 0 0,1 0 155 0 0,5 19-1672 0 0,-1-1 0 0 0,-1 1 0 0 0,-1 0 0 0 0,-1 0 1672 0 0,-1 42-4149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4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1617 0 0,'0'0'34'0'0,"0"0"962"0"0,0 0 2792 0 0,14-32-2147 0 0,79-181-1 0 0,-85 196-1290 0 0,1 1 0 0 0,0-1 0 0 0,2 1-1 0 0,0 1 1 0 0,10-11-350 0 0,-17 21 97 0 0,1 0-1 0 0,0 0 0 0 0,-1 1 0 0 0,1-1 1 0 0,1 1-1 0 0,-1 1 0 0 0,1-1 0 0 0,-1 1 1 0 0,1 0-1 0 0,0 0 0 0 0,0 1 0 0 0,1-1 1 0 0,-1 1-1 0 0,0 1 0 0 0,1-1 1 0 0,-1 1-1 0 0,1 0 0 0 0,0 1-96 0 0,-3 0 29 0 0,-1 1 1 0 0,0-1-1 0 0,0 1 1 0 0,0 0-1 0 0,0 0 0 0 0,0 0 1 0 0,0 0-1 0 0,0 0 1 0 0,0 1-1 0 0,0 0 0 0 0,-1-1 1 0 0,1 1-1 0 0,0 0 1 0 0,-1 0-1 0 0,0 0 0 0 0,1 1 1 0 0,-1-1-1 0 0,0 1 1 0 0,0-1-1 0 0,-1 1 0 0 0,1 0 1 0 0,0-1-1 0 0,-1 1 1 0 0,2 3-30 0 0,3 9 49 0 0,0 1 1 0 0,0-1 0 0 0,-1 1 0 0 0,0 5-50 0 0,-5-18 15 0 0,15 77 140 0 0,-4-1 0 0 0,-3 2 0 0 0,-3-1-1 0 0,-6 52-154 0 0,1-130-52 0 0,1 0-1 0 0,-1 0 0 0 0,0 0 0 0 0,0 0 1 0 0,-1 0-1 0 0,1 0 0 0 0,0 0 0 0 0,-1 0 1 0 0,1 0-1 0 0,-1 0 0 0 0,1-1 0 0 0,-1 1 1 0 0,0 0-1 0 0,0 0 0 0 0,0-1 0 0 0,0 1 1 0 0,0 0-1 0 0,0-1 0 0 0,0 1 0 0 0,-1-1 1 0 0,1 1-1 0 0,-1-1 0 0 0,1 0 0 0 0,-1 0 1 0 0,1 0-1 0 0,-1 1 53 0 0,-2-1-268 0 0,0 0 0 0 0,0 0 0 0 0,-1 0-1 0 0,1 0 1 0 0,0-1 0 0 0,0 0 0 0 0,-1 0 0 0 0,1 0 0 0 0,0 0 0 0 0,-1-1 0 0 0,1 1 0 0 0,-1-1 268 0 0,0-1-407 0 0,-1 1 1 0 0,1-1 0 0 0,0 0 0 0 0,0-1-1 0 0,0 1 1 0 0,0-1 0 0 0,0 0 0 0 0,0 0-1 0 0,1-1 1 0 0,-1 1 0 0 0,1-1 0 0 0,0 0-1 0 0,0 0 1 0 0,0-1 0 0 0,0-1 406 0 0,3 5-80 0 0,-50-51-2823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47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 13718 0 0,'0'0'1766'0'0,"0"0"-194"0"0,0 0-126 0 0,0 0-80 0 0,20 24-446 0 0,-2-2-732 0 0,120 135 937 0 0,-125-142-935 0 0,45 47 896 0 0,0 6-1086 0 0,-43-49 163 0 0,-1 0 1 0 0,-1 1-1 0 0,-1 1 1 0 0,0 0-1 0 0,-2 1 1 0 0,1 1-164 0 0,-3-2 430 0 0,-8-32 247 0 0,-3-22-565 0 0,3 18-76 0 0,1 0 1 0 0,0 0-1 0 0,0 0 1 0 0,2 1-1 0 0,0-3-36 0 0,0 8 18 0 0,0 0 0 0 0,1 1 0 0 0,0-1 0 0 0,0 1 0 0 0,0 0 0 0 0,1 1 0 0 0,0-1 0 0 0,7-6-18 0 0,24-26 59 0 0,3 1 1 0 0,1 2 0 0 0,1 2 0 0 0,2 2 0 0 0,2 2 0 0 0,1 1-1 0 0,10-2-59 0 0,-42 23 35 0 0,-14 4 50 0 0,-26 4 140 0 0,20 1-196 0 0,-29 3 44 0 0,0 1 0 0 0,0 2 1 0 0,-24 7-74 0 0,-106 35 19 0 0,115-32 6 0 0,6-3-37 0 0,-132 44 102 0 0,146-45-236 0 0,1 1 0 0 0,1 1-1 0 0,0 2 1 0 0,-17 12 146 0 0,34-20-865 0 0,0 0 0 0 0,1 1 1 0 0,0 1-1 0 0,0-1 0 0 0,1 2 0 0 0,-5 7 865 0 0,-11 17-8601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4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2401 0 0,'0'7'1793'0'0,"0"-4"1488"0"0,0 1-2736 0 0,15-4-145 0 0,23 0-32 0 0,-1 0 112 0 0,16 0-144 0 0,0 0-160 0 0,0 0-47 0 0,-8 0-33 0 0,-7 0-48 0 0,-8 0-32 0 0,-7-4-64 0 0,0 1-353 0 0,-16-1-383 0 0,1 4-545 0 0,-8-3-912 0 0,0 0-1104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4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2193 0 0,'0'0'376'0'0,"0"0"1908"0"0,0 0-94 0 0,0 0-802 0 0,2 3-391 0 0,0 1-857 0 0,1 0 0 0 0,-1 1 0 0 0,-1-1 0 0 0,1 0 0 0 0,-1 1 0 0 0,0-1 0 0 0,0 1 0 0 0,0-1 0 0 0,0 1 0 0 0,-1-1 0 0 0,0 3-140 0 0,-1 63 642 0 0,0-30-332 0 0,2 35 260 0 0,1-26-180 0 0,-3-1 0 0 0,-1 1 0 0 0,-5 15-390 0 0,7-347-4739 0 0,14 64 5126 0 0,-14 217 112 0 0,0 2-109 0 0,23 65 1058 0 0,-14-49-1379 0 0,0-1 1 0 0,0 0-1 0 0,0-1 1 0 0,1-1-1 0 0,6 7-69 0 0,-12-16 4 0 0,0-1-1 0 0,-1 1 0 0 0,1-1 1 0 0,1 0-1 0 0,-1 0 0 0 0,0 0 1 0 0,1-1-1 0 0,-1 0 0 0 0,1 0 1 0 0,0 0-1 0 0,0 0 0 0 0,0 0 1 0 0,0-1-1 0 0,0 0 0 0 0,0 0 1 0 0,4 0-4 0 0,1-1 0 0 0,-3 1 0 0 0,1 0-1 0 0,0 0 0 0 0,-1-1 0 0 0,1 0 1 0 0,0-1-1 0 0,0 0 0 0 0,-1 0 0 0 0,1 0 0 0 0,0-1 1 0 0,-1 0-1 0 0,0-1 0 0 0,1 0 0 0 0,-1 0 1 0 0,0 0-1 0 0,1-2 1 0 0,15-12-4 0 0,0-1 0 0 0,-2-1 1 0 0,-1-1-1 0 0,0 0 0 0 0,13-20 4 0 0,-25 28 345 0 0,-8 12-302 0 0,0 0 1 0 0,0 0 0 0 0,0 0-1 0 0,0 1 1 0 0,0-1 0 0 0,0 0-1 0 0,0 0 1 0 0,0 0-1 0 0,0 0 1 0 0,0 0 0 0 0,0 0-1 0 0,1 0 1 0 0,-1 0 0 0 0,0 0-1 0 0,0 0 1 0 0,0 0 0 0 0,0 0-1 0 0,0 0 1 0 0,0 0 0 0 0,0 0-1 0 0,0 0 1 0 0,0 0-1 0 0,0 0 1 0 0,0 0 0 0 0,0 0-1 0 0,1 0-43 0 0,-2 16 66 0 0,1 494 846 0 0,0-509-1563 0 0,0-1-141 0 0,0 0-62 0 0,0 0-240 0 0,0 0-581 0 0,0 0-972 0 0,0-3-799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4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2049 0 0,'0'0'3676'0'0,"0"0"-1597"0"0,0 0-1055 0 0,10 12-256 0 0,20 33-196 0 0,-3 1-1 0 0,-1 2 0 0 0,-3 0 0 0 0,-2 2-571 0 0,39 76 799 0 0,-24-46-446 0 0,-3 2-1 0 0,-4 1 0 0 0,-3 1 0 0 0,-4 1 0 0 0,3 36-352 0 0,-16-62 95 0 0,-2-1 0 0 0,-3 1 0 0 0,-3 28-95 0 0,-6 88 25 0 0,5-168-25 0 0,-1 13-318 0 0,-1 1 0 0 0,-1 0 0 0 0,-1 0 0 0 0,-1-1 0 0 0,-1 0 0 0 0,-1 0 0 0 0,0 0 0 0 0,-2-1 0 0 0,0 0 0 0 0,-1-1 0 0 0,-11 16 318 0 0,-30 30-4066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5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2113 0 0,'3'3'8415'0'0,"4"-3"-8730"0"0,240 1 3402 0 0,49-1-3264 0 0,-94-1-6351 0 0,-206 0 4324 0 0,-15-8-266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0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1793 0 0,'0'0'-70'0'0,"0"0"783"0"0,0 0 2363 0 0,0 0-1742 0 0,0 0-859 0 0,8 0 45 0 0,0 0-321 0 0,93 5 878 0 0,-90-4-993 0 0,-1 1-1 0 0,0 0 0 0 0,0 1 0 0 0,1 0 0 0 0,-2 1 0 0 0,1 0 1 0 0,0 0-1 0 0,-1 1 0 0 0,3 3-83 0 0,-10-7 41 0 0,-1 0 0 0 0,1 1 0 0 0,0-1 0 0 0,-1 1 0 0 0,1-1 0 0 0,-1 1 0 0 0,0 0 0 0 0,0 0 0 0 0,1 0 0 0 0,-1 0 0 0 0,0 0 0 0 0,-1 0 0 0 0,1 0 0 0 0,0 0 0 0 0,-1 0 0 0 0,1 0 0 0 0,-1 0 0 0 0,1 0 0 0 0,-1 0 0 0 0,0 1 0 0 0,0-1 0 0 0,0 0 0 0 0,0 0 0 0 0,0 0 0 0 0,-1 1 0 0 0,1-1 0 0 0,-1 0 0 0 0,1 0 0 0 0,-1 0 0 0 0,0 0 0 0 0,0 0 0 0 0,0 1-42 0 0,-2 3 12 0 0,0 0-1 0 0,0 0 1 0 0,-1-1-1 0 0,1 1 1 0 0,-1-1-1 0 0,0 0 1 0 0,-1 0-1 0 0,1-1 1 0 0,-1 1 0 0 0,-2 1-11 0 0,0-1-58 0 0,-1 0 0 0 0,1 0 1 0 0,-1-1-1 0 0,0 0 1 0 0,0 0-1 0 0,0-1 1 0 0,-1 0-1 0 0,1 0 1 0 0,-1-1-1 0 0,0 0 1 0 0,1-1-1 0 0,-1 0 1 0 0,0 0-1 0 0,0-1 1 0 0,0 0-1 0 0,-2-1 58 0 0,4-10-53 0 0,7 8-3746 0 0,0 3 218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0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1809 0 0,'0'0'2129'0'0,"0"0"704"0"0,-6 12-1491 0 0,0 0-1137 0 0,-4 7 98 0 0,0 1 1 0 0,1 1-1 0 0,1 0 0 0 0,1 0 1 0 0,1 0-1 0 0,0 3-303 0 0,2 5 198 0 0,1 0 0 0 0,2 0 1 0 0,1 28-199 0 0,0-48 19 0 0,1 1-1 0 0,1-1 1 0 0,-1 0 0 0 0,1 0 0 0 0,1 0 0 0 0,0 0 0 0 0,0 0 0 0 0,1 0 0 0 0,0 0 0 0 0,0-1-1 0 0,1 0 1 0 0,0 0 0 0 0,1 0 0 0 0,1 1-19 0 0,1-1-17 0 0,0 0-1 0 0,1 0 1 0 0,0-1-1 0 0,1 0 1 0 0,-1 0-1 0 0,1-1 1 0 0,0 0-1 0 0,1-1 1 0 0,-1 0-1 0 0,1-1 1 0 0,0 0-1 0 0,1-1 1 0 0,-1 0-1 0 0,0-1 1 0 0,1 0-1 0 0,-1-1 1 0 0,1 0-1 0 0,0-1 1 0 0,-1 0 0 0 0,4-1 17 0 0,-12 1 6 0 0,0 0 0 0 0,0-1 1 0 0,0 1-1 0 0,0-1 0 0 0,0 0 0 0 0,0 0 1 0 0,0 0-1 0 0,0 0 0 0 0,0 0 1 0 0,-1-1-1 0 0,1 1 0 0 0,0-1 1 0 0,-1 0-1 0 0,0 0 0 0 0,1 0 1 0 0,-1 0-1 0 0,0 0 0 0 0,2-2-6 0 0,0-1 26 0 0,-1 0 0 0 0,0-1-1 0 0,0 1 1 0 0,0-1 0 0 0,0 0 0 0 0,-1 0-1 0 0,0 0 1 0 0,0 0 0 0 0,0-2-26 0 0,2-18 122 0 0,0-1 1 0 0,-2 1 0 0 0,-1-1 0 0 0,-1-8-123 0 0,-1 20 41 0 0,0 6-19 0 0,0 0 1 0 0,-1 1-1 0 0,0-1 0 0 0,-1 0 0 0 0,0 1 1 0 0,0-1-1 0 0,-1 1 0 0 0,0 0 0 0 0,-1 0 0 0 0,1 1 1 0 0,-1-1-1 0 0,-1 1 0 0 0,0 0 0 0 0,0 1 1 0 0,0-1-1 0 0,-1 1 0 0 0,1 0 0 0 0,-9-4-22 0 0,5 1 48 0 0,-1 1 0 0 0,-1 1 0 0 0,1 0-1 0 0,-1 0 1 0 0,-1 1 0 0 0,1 1 0 0 0,-1 0 0 0 0,0 0 0 0 0,0 2-1 0 0,0-1 1 0 0,-1 2 0 0 0,-8-1-48 0 0,3 2 61 0 0,13 0-41 0 0,0 0 0 0 0,0 1-1 0 0,0 0 1 0 0,0 0 0 0 0,0 1 0 0 0,0 0-1 0 0,-5 1-19 0 0,9-1-29 0 0,1-1-1 0 0,-1 1 1 0 0,1 0-1 0 0,-1 0 1 0 0,1 0-1 0 0,-1 0 0 0 0,1 0 1 0 0,0 0-1 0 0,0 0 1 0 0,0 1-1 0 0,-1-1 0 0 0,1 0 1 0 0,0 1-1 0 0,1-1 1 0 0,-1 1-1 0 0,0-1 0 0 0,0 1 1 0 0,1-1-1 0 0,-1 1 1 0 0,0-1-1 0 0,1 1 0 0 0,0 0 1 0 0,-1-1-1 0 0,1 1 1 0 0,0 0-1 0 0,0-1 1 0 0,0 1-1 0 0,0 0 0 0 0,0 0 1 0 0,0 0 29 0 0,0-2-8 0 0,4 34-2355 0 0,-3-33 2189 0 0,0 0 0 0 0,0 0-1 0 0,-1 0 1 0 0,1 0 0 0 0,0 0-1 0 0,0 0 1 0 0,0 0 0 0 0,1 0-1 0 0,-1 0 1 0 0,0-1 0 0 0,0 1-1 0 0,0 0 1 0 0,0-1 0 0 0,1 1-1 0 0,-1-1 1 0 0,0 1 0 0 0,1-1 0 0 0,-1 0-1 0 0,0 0 1 0 0,1 1 0 0 0,-1-1-1 0 0,1 0 175 0 0,28 2-3988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0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1857 0 0,'0'0'3804'0'0,"0"0"-2395"0"0,0 0-201 0 0,0 0-164 0 0,10 31-260 0 0,70 227 657 0 0,-70-227-1269 0 0,-5-15-117 0 0,0-1-1 0 0,0 0 1 0 0,7 11-55 0 0,-12-26-11 0 0,0 0 1 0 0,1 0 0 0 0,-1 1 0 0 0,0-1-1 0 0,1 0 1 0 0,-1 0 0 0 0,1 1-1 0 0,-1-1 1 0 0,0 0 0 0 0,1 0 0 0 0,-1 0-1 0 0,1 0 1 0 0,-1 0 0 0 0,1 1-1 0 0,-1-1 1 0 0,0 0 0 0 0,1 0 0 0 0,-1 0-1 0 0,1 0 1 0 0,-1 0 0 0 0,1-1-1 0 0,-1 1 1 0 0,1 0 0 0 0,-1 0 0 0 0,0 0-1 0 0,1 0 1 0 0,-1 0 0 0 0,1-1-1 0 0,-1 1 1 0 0,0 0 0 0 0,1 0-1 0 0,-1 0 1 0 0,0-1 0 0 0,1 1 0 0 0,-1 0-1 0 0,0-1 1 0 0,1 1 0 0 0,-1 0-1 0 0,0-1 1 0 0,0 1 0 0 0,1 0 0 0 0,-1-1 10 0 0,14-52 294 0 0,-3 1-170 0 0,-5 35-106 0 0,2-10 0 0 0,2 1-1 0 0,0 0 0 0 0,2 1 0 0 0,1 0 0 0 0,3-3-17 0 0,-16 27 5 0 0,0 0 0 0 0,1 0 0 0 0,-1 0 0 0 0,1 0 0 0 0,0 0 0 0 0,-1 0 0 0 0,1 0 0 0 0,0 1 0 0 0,-1-1 0 0 0,1 0 0 0 0,0 0 0 0 0,0 1 0 0 0,0-1 0 0 0,0 0 0 0 0,-1 1 0 0 0,1-1 0 0 0,0 1 0 0 0,0-1 0 0 0,0 1 0 0 0,0-1 0 0 0,1 1 0 0 0,-1 0 0 0 0,0-1 0 0 0,0 1 0 0 0,0 0 0 0 0,0 0 0 0 0,0 0 0 0 0,0 0 0 0 0,0 0 0 0 0,0 0 0 0 0,0 0 0 0 0,1 1 0 0 0,-1-1 0 0 0,0 0-1 0 0,0 0 1 0 0,0 1 0 0 0,0-1 0 0 0,0 1 0 0 0,0-1 0 0 0,0 1 0 0 0,0 0-5 0 0,1 1 54 0 0,0 0 0 0 0,0 1-1 0 0,0-1 1 0 0,0 1 0 0 0,0 0 0 0 0,-1-1-1 0 0,1 1 1 0 0,-1 0 0 0 0,0 0-1 0 0,1 0 1 0 0,-2 0 0 0 0,2 3-54 0 0,5 23 290 0 0,10 50 100 0 0,-16-69-294 0 0,1-1-1 0 0,0 1 0 0 0,0 0 1 0 0,1-1-1 0 0,1 0 0 0 0,0 0 1 0 0,0 0-1 0 0,4 7-95 0 0,-5-12-151 0 0,0 0-1 0 0,0 1 0 0 0,0-1 0 0 0,1 0 1 0 0,-1-1-1 0 0,1 1 0 0 0,0-1 1 0 0,1 1 151 0 0,-3-3-493 0 0,1 1 1 0 0,0 0 0 0 0,-1-1-1 0 0,1 1 1 0 0,0-1 0 0 0,0 0-1 0 0,0 0 1 0 0,0 0-1 0 0,0-1 1 0 0,0 1 0 0 0,0-1-1 0 0,1 1 1 0 0,0-1 492 0 0,4 0-3626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0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1841 0 0,'0'0'1827'0'0,"0"0"1204"0"0,0 0-1246 0 0,0 0-555 0 0,1 8-299 0 0,37 324 2255 0 0,-27-194-2509 0 0,7 0 1 0 0,10 23-678 0 0,-20-117 24 0 0,-7-33-69 0 0,0 0 1 0 0,1 1-1 0 0,1-1 0 0 0,0 0 0 0 0,0-1 0 0 0,1 1 0 0 0,1-1 1 0 0,0 1-1 0 0,0-1 45 0 0,-4-11-281 0 0,0 1 0 0 0,-1-1 0 0 0,1 0 1 0 0,0 0-1 0 0,-1 0 0 0 0,1 0 0 0 0,-1 0 1 0 0,1 0-1 0 0,-1 0 0 0 0,0 0 0 0 0,1 0 0 0 0,-1 0 1 0 0,0 0-1 0 0,0 0 0 0 0,0 0 0 0 0,1 0 1 0 0,-1 0-1 0 0,0 0 0 0 0,-1 0 0 0 0,1 0 0 0 0,0 0 1 0 0,0 0-1 0 0,0 0 0 0 0,-1-1 281 0 0,3-40-2882 0 0,-2-8-1087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0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1985 0 0,'0'0'2172'0'0,"0"0"1125"0"0,4 32-1848 0 0,2 10-1108 0 0,0 9 422 0 0,-1 1 0 0 0,-3 39-763 0 0,13 188 1676 0 0,-15-277-1682 0 0,0-1 1 0 0,0 0-1 0 0,0 1 1 0 0,1-1-1 0 0,-1 0 1 0 0,0 1-1 0 0,0-1 1 0 0,1 0-1 0 0,-1 0 1 0 0,1 0-1 0 0,-1 1 0 0 0,1-1 1 0 0,0 0-1 0 0,-1 0 1 0 0,1 0-1 0 0,0 0 1 0 0,0 0 5 0 0,7-1-299 0 0,-1-14-125 0 0,20-75 291 0 0,4 1 0 0 0,4 2-1 0 0,23-39 134 0 0,-50 107 36 0 0,18-31-67 0 0,-26 48 57 0 0,1-1 0 0 0,0 1 0 0 0,0 0 0 0 0,0 0 0 0 0,0 0 0 0 0,0 0 0 0 0,0 0 1 0 0,0 0-1 0 0,0 0 0 0 0,0 0 0 0 0,1 1 0 0 0,-1-1 0 0 0,0 0 0 0 0,0 1 0 0 0,1-1 1 0 0,-1 1-1 0 0,0-1 0 0 0,1 1 0 0 0,-1 0 0 0 0,1-1 0 0 0,-1 1 0 0 0,1 0 0 0 0,-1 0 1 0 0,0 0-1 0 0,1 0 0 0 0,-1 0 0 0 0,1 1 0 0 0,-1-1 0 0 0,1 0 0 0 0,-1 0 0 0 0,0 1 1 0 0,1 0-27 0 0,0 0 49 0 0,-1 0 0 0 0,0 1 1 0 0,0-1-1 0 0,1 1 0 0 0,-1-1 1 0 0,0 1-1 0 0,-1 0 0 0 0,1-1 1 0 0,0 1-1 0 0,0 0 1 0 0,-1 0-1 0 0,1-1 0 0 0,-1 1 1 0 0,1 0-1 0 0,-1 0 0 0 0,0 0 1 0 0,0 0-1 0 0,0 0 0 0 0,0-1 1 0 0,0 1-1 0 0,0 1-49 0 0,0 3 183 0 0,5 53 473 0 0,-1 1-475 0 0,3 0-1 0 0,2 0 1 0 0,6 14-181 0 0,-14-71-90 0 0,1 1 1 0 0,-1 0-1 0 0,0 0 0 0 0,1-1 1 0 0,0 1-1 0 0,0-1 1 0 0,0 1-1 0 0,0-1 1 0 0,0 0-1 0 0,1 0 1 0 0,-1 0-1 0 0,1 0 0 0 0,0 0 1 0 0,0-1-1 0 0,0 1 1 0 0,1 0 89 0 0,-1-2-295 0 0,-1 0 1 0 0,1 0-1 0 0,-1 0 0 0 0,1 0 1 0 0,-1 0-1 0 0,1-1 0 0 0,0 1 1 0 0,-1-1-1 0 0,1 1 1 0 0,0-1-1 0 0,0 0 0 0 0,-1 0 1 0 0,1 0-1 0 0,0-1 0 0 0,-1 1 1 0 0,3-1 294 0 0,30-11-4034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0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1825 0 0,'0'0'6445'0'0,"0"0"-4350"0"0,0 0-855 0 0,0 0-354 0 0,-11 24-366 0 0,-35 81-221 0 0,45-101-289 0 0,-1 0 1 0 0,1 0-1 0 0,0 0 0 0 0,0 0 1 0 0,1 0-1 0 0,-1 0 0 0 0,1 0 1 0 0,-1 0-1 0 0,1 0 0 0 0,1 0 1 0 0,-1 0-1 0 0,1 0 0 0 0,-1 1 1 0 0,1-1-1 0 0,0 0 0 0 0,0-1 1 0 0,1 1-1 0 0,-1 0 0 0 0,3 3-10 0 0,0 0 6 0 0,1-1 0 0 0,1 1-1 0 0,-1-1 1 0 0,1 0 0 0 0,0-1-1 0 0,0 1 1 0 0,5 2-6 0 0,8 8 10 0 0,-1-1-8 0 0,7 8 19 0 0,0 0 1 0 0,-2 1 0 0 0,3 6-22 0 0,-20-23 11 0 0,-1 1 1 0 0,0-1 0 0 0,0 0 0 0 0,0 1 0 0 0,-1 0-1 0 0,-1 0 1 0 0,1 1 0 0 0,-2-1 0 0 0,1 1-1 0 0,-1-1 1 0 0,0 1 0 0 0,-1 0 0 0 0,1 0 0 0 0,-2 2-12 0 0,0-10-1 0 0,0 0 1 0 0,0-1 0 0 0,0 1 0 0 0,0-1-1 0 0,0 1 1 0 0,0-1 0 0 0,0 1 0 0 0,-1 0-1 0 0,1-1 1 0 0,0 1 0 0 0,0-1 0 0 0,-1 1-1 0 0,1-1 1 0 0,0 1 0 0 0,-1-1 0 0 0,1 1-1 0 0,-1-1 1 0 0,1 1 0 0 0,0-1 0 0 0,-1 0-1 0 0,1 1 1 0 0,-1-1 0 0 0,1 0 0 0 0,-1 1-1 0 0,1-1 1 0 0,-1 0 0 0 0,1 1 0 0 0,-1-1-1 0 0,0 0 1 0 0,1 0 0 0 0,-1 0 0 0 0,1 0-1 0 0,-1 0 1 0 0,-24 1-107 0 0,17-2 76 0 0,-239 1 98 0 0,245 0-33 0 0,9-5-381 0 0,72-23 444 0 0,-20 8-238 0 0,-1-2-1 0 0,-1-3 1 0 0,-2-2-1 0 0,0-3 1 0 0,-1-2 141 0 0,-26 13-55 0 0,-12 10 18 0 0,-1-2 0 0 0,-1 0 1 0 0,0 0-1 0 0,4-5 37 0 0,-14 12-3 0 0,0 0 0 0 0,-1 0 1 0 0,0 0-1 0 0,0-1 0 0 0,0 1 0 0 0,0-1 1 0 0,-1 1-1 0 0,0-1 0 0 0,0 0 0 0 0,0 0 1 0 0,0 0-1 0 0,-1 0 0 0 0,0 0 1 0 0,0 0-1 0 0,0 0 0 0 0,-1-1 0 0 0,0 0 3 0 0,1 4 17 0 0,-1 1-1 0 0,0-1 0 0 0,0 0 0 0 0,0 0 1 0 0,0 1-1 0 0,0-1 0 0 0,0 0 0 0 0,-1 1 1 0 0,1-1-1 0 0,-1 0 0 0 0,1 1 0 0 0,-1-1 1 0 0,1 0-1 0 0,-1 1 0 0 0,0-1 0 0 0,0 1 1 0 0,0-1-1 0 0,0 1 0 0 0,0-1 0 0 0,0 1 1 0 0,0 0-1 0 0,0 0 0 0 0,0-1 0 0 0,-2 0-16 0 0,-1 1 52 0 0,-1 0-1 0 0,0 0 1 0 0,1 0-1 0 0,-1 0 0 0 0,0 0 1 0 0,1 1-1 0 0,-1 0 1 0 0,0 0-1 0 0,-1 1-51 0 0,-1-1 49 0 0,-6 0 87 0 0,1 0-1 0 0,0 1 0 0 0,0 0 1 0 0,0 1-1 0 0,-1 0 0 0 0,-2 2-135 0 0,9-2 54 0 0,1 0 1 0 0,0 1-1 0 0,0-1 0 0 0,0 1 0 0 0,0 0 0 0 0,0 1 1 0 0,0-1-1 0 0,1 1 0 0 0,0-1 0 0 0,0 2 0 0 0,0-1 0 0 0,0 0 1 0 0,1 1-1 0 0,-1-1 0 0 0,1 2-54 0 0,-3 6 30 0 0,0 1 0 0 0,1 1 1 0 0,1-1-1 0 0,0 1 0 0 0,1-1 1 0 0,0 1-1 0 0,1 0 0 0 0,0 0 1 0 0,2 0-1 0 0,-1 0 0 0 0,2 1 1 0 0,0-1-31 0 0,-1-12-1 0 0,0 1-46 0 0,0 1 1 0 0,0-1-1 0 0,1 0 1 0 0,-1 1 0 0 0,1-1-1 0 0,0 0 1 0 0,0 0-1 0 0,0 1 1 0 0,0-1-1 0 0,0 0 1 0 0,1 0 0 0 0,0 0-1 0 0,-1 0 1 0 0,1-1-1 0 0,0 1 1 0 0,0 0-1 0 0,1-1 1 0 0,-1 1 0 0 0,1-1-1 0 0,-1 0 1 0 0,1 0-1 0 0,-1 0 1 0 0,1 0-1 0 0,0 0 1 0 0,0 0 0 0 0,0-1-1 0 0,0 0 1 0 0,1 1-1 0 0,-1-1 1 0 0,0-1-1 0 0,3 2 47 0 0,9 1-837 0 0,1-1-1 0 0,-1 0 1 0 0,0-1-1 0 0,0-1 1 0 0,0-1-1 0 0,11-1 838 0 0,35-6-4527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5:17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1 16359 0 0,'0'0'2231'0'0,"0"0"-230"0"0,0 0-617 0 0,-10 18-546 0 0,2-5-707 0 0,0 1-12 0 0,0 1 0 0 0,0 0 1 0 0,2 0-1 0 0,-1 0 1 0 0,2 1-1 0 0,0 0 1 0 0,2 0-1 0 0,-1 4-119 0 0,-5 68 822 0 0,5 1 0 0 0,4 32-822 0 0,1-57 418 0 0,-2-55-360 0 0,2 1 1 0 0,-1-1-1 0 0,2 0 0 0 0,-1 1 1 0 0,1-1-1 0 0,0 0 0 0 0,1 0 0 0 0,0 0 1 0 0,1 0-59 0 0,-3-6 8 0 0,1 1 1 0 0,0-1-1 0 0,0 0 1 0 0,0 0-1 0 0,1 0 1 0 0,-1 0-1 0 0,1 0 1 0 0,0 0-1 0 0,0 0 1 0 0,0-1 0 0 0,0 1-1 0 0,0-1 1 0 0,0 0-1 0 0,1 0 1 0 0,-1 0-1 0 0,1-1 1 0 0,-1 1-1 0 0,1-1 1 0 0,0 0-1 0 0,-1 0 1 0 0,1 0 0 0 0,3 0-9 0 0,-3 0-2 0 0,0-1 0 0 0,0 0 0 0 0,0 1 0 0 0,-1-1 0 0 0,1-1 0 0 0,0 1 0 0 0,0-1 0 0 0,0 1 0 0 0,-1-1 0 0 0,1 0 0 0 0,0 0 0 0 0,-1-1 0 0 0,1 1 0 0 0,0-1 0 0 0,-1 0 0 0 0,0 0 0 0 0,0 0 0 0 0,1 0 0 0 0,-1-1 0 0 0,0 1 0 0 0,-1-1 0 0 0,1 1 0 0 0,0-1 1 0 0,-1 0-1 0 0,0 0 0 0 0,2-2 2 0 0,4-9 20 0 0,-1-1 0 0 0,0 1 0 0 0,-1-1 1 0 0,-1 0-1 0 0,4-15-20 0 0,-8 26 8 0 0,11-43 110 0 0,-3 0 0 0 0,-2 0 0 0 0,-2 0 0 0 0,-2-1 0 0 0,-2-38-118 0 0,-1 80 34 0 0,0 0 0 0 0,-1 0 0 0 0,1 0 0 0 0,-1 0 0 0 0,0 0 1 0 0,0 0-1 0 0,-1 0 0 0 0,0 0 0 0 0,0 0 0 0 0,0 1 0 0 0,-1-1 0 0 0,-1-2-34 0 0,1 4 28 0 0,0 1 0 0 0,0 0 0 0 0,0 0-1 0 0,0 0 1 0 0,0 0 0 0 0,-1 0 0 0 0,1 1-1 0 0,-1-1 1 0 0,0 1 0 0 0,0 0 0 0 0,0 0 0 0 0,0 0-1 0 0,0 1 1 0 0,0 0 0 0 0,0-1 0 0 0,-5 1-28 0 0,-10-2 56 0 0,0 1 1 0 0,0 0-1 0 0,0 2 1 0 0,-1 0-1 0 0,-13 3-56 0 0,26-2 2 0 0,0 0-1 0 0,0 1 0 0 0,1 0 0 0 0,-1 1 0 0 0,0 0 1 0 0,1 0-1 0 0,0 0 0 0 0,0 0 0 0 0,0 1 1 0 0,0 0-1 0 0,0 1 0 0 0,1-1 0 0 0,0 1 0 0 0,0 0 1 0 0,0 0-1 0 0,0 1 0 0 0,1-1 0 0 0,0 1 1 0 0,-3 5-2 0 0,0 0-1 0 0,1 0 0 0 0,0 1 0 0 0,1 0 0 0 0,0-1 0 0 0,1 2 0 0 0,0-1 0 0 0,1 0 0 0 0,0 1 0 0 0,1 0 0 0 0,0 9 1 0 0,1-4-1 0 0,1 0 1 0 0,0 0 0 0 0,2 0-1 0 0,1 6 1 0 0,-2-18 2 0 0,0 0-1 0 0,1 0 0 0 0,0 0 0 0 0,0 0 1 0 0,1 0-1 0 0,0-1 0 0 0,0 0 0 0 0,0 1 1 0 0,0-1-1 0 0,1 0 0 0 0,0 0 0 0 0,0-1 0 0 0,0 1 1 0 0,2 0-2 0 0,0 1-13 0 0,0 0 0 0 0,1-1 1 0 0,0 0-1 0 0,0 0 1 0 0,0-1-1 0 0,1 0 0 0 0,-1 0 1 0 0,1 0-1 0 0,0-1 0 0 0,0 0 1 0 0,0-1-1 0 0,1 0 0 0 0,-1 0 1 0 0,1-1-1 0 0,-1 0 1 0 0,1 0-1 0 0,-1-1 0 0 0,1 0 1 0 0,0-1 12 0 0,-6 0-12 0 0,1 0-1 0 0,-1 0 1 0 0,0-1 0 0 0,0 1 0 0 0,0-1 0 0 0,0 0 0 0 0,0 0 0 0 0,0 0 0 0 0,-1-1 0 0 0,1 1 0 0 0,-1 0 0 0 0,1-1 0 0 0,-1 0 0 0 0,0 0-1 0 0,0 1 1 0 0,0-1 0 0 0,0 0 0 0 0,-1-1 0 0 0,1 1 0 0 0,-1 0 0 0 0,0 0 0 0 0,1-1 0 0 0,-2 1 0 0 0,1-1 0 0 0,0 1 0 0 0,-1-2 12 0 0,4-15 4 0 0,-2 0 1 0 0,0 0-1 0 0,-1 0 1 0 0,-1-3-5 0 0,0 19 2 0 0,0-7 0 0 0,-1 1 0 0 0,0-1 0 0 0,0 0 0 0 0,-1 1-1 0 0,0-1 1 0 0,0 1 0 0 0,-5-9-2 0 0,5 12 4 0 0,-2 1 1 0 0,1-1-1 0 0,-1 1 0 0 0,0 0 0 0 0,0 0 1 0 0,-1 1-1 0 0,1-1 0 0 0,-1 1 0 0 0,-1 0 1 0 0,1 0-1 0 0,-1 1 0 0 0,0-1-4 0 0,-4-2 8 0 0,0 1 0 0 0,0-1 0 0 0,-1 1 0 0 0,0 1-1 0 0,-1 0 1 0 0,1 1 0 0 0,-1 0 0 0 0,1 1 0 0 0,-1 0 0 0 0,0 1-1 0 0,0 0 1 0 0,-1 1 0 0 0,1 0 0 0 0,0 1 0 0 0,0 0 0 0 0,-9 2-8 0 0,18-1-1 0 0,0 0 1 0 0,0 0 0 0 0,0 0 0 0 0,0 1 0 0 0,0-1-1 0 0,1 1 1 0 0,-1-1 0 0 0,0 1 0 0 0,1 0 0 0 0,-1 0-1 0 0,1 1 1 0 0,0-1 0 0 0,0 0 0 0 0,0 1 0 0 0,0-1-1 0 0,0 1 1 0 0,0 0 0 0 0,0-1 0 0 0,1 1-1 0 0,0 0 1 0 0,-1 0 0 0 0,1 0 0 0 0,0 0 0 0 0,0 2 0 0 0,-2 9-13 0 0,0 1 0 0 0,1 0 1 0 0,0-1-1 0 0,1 12 13 0 0,1-26 0 0 0,-2 40-102 0 0,2-1 1 0 0,2 10 101 0 0,0-33-168 0 0,0-1 0 0 0,1 1 0 0 0,0-1 0 0 0,2 0-1 0 0,-1 1 1 0 0,2-2 0 0 0,1 2 168 0 0,36 59-2718 0 0,3-11-2703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56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9508 0 0,'0'-1'278'0'0,"1"1"0"0"0,-1 0 0 0 0,0-1 0 0 0,0 1 0 0 0,1 0-1 0 0,-1 0 1 0 0,0 0 0 0 0,1-1 0 0 0,-1 1 0 0 0,0 0 0 0 0,1 0 0 0 0,-1 0-1 0 0,0 0 1 0 0,1 0 0 0 0,-1-1 0 0 0,1 1 0 0 0,-1 0 0 0 0,0 0 0 0 0,1 0-1 0 0,-1 0 1 0 0,0 0 0 0 0,1 0 0 0 0,-1 0 0 0 0,1 0 0 0 0,-1 0 0 0 0,0 1-1 0 0,1-1 1 0 0,-1 0 0 0 0,0 0-278 0 0,8 10 2546 0 0,0 21-3274 0 0,-7-24 1660 0 0,8 46-243 0 0,-2 0-1 0 0,-2 26-688 0 0,8 55 1171 0 0,-9-85-1024 0 0,-4-34-13 0 0,2-1 1 0 0,-1 1-1 0 0,2-1 0 0 0,0 0 1 0 0,3 10-135 0 0,-4-20 32 0 0,0 1 0 0 0,1-1 0 0 0,-1 0 0 0 0,1 0 0 0 0,-1 0 0 0 0,1 0 0 0 0,1-1 0 0 0,-1 1 0 0 0,0-1 0 0 0,1 0 0 0 0,-1 0 0 0 0,1 0 0 0 0,0 0 0 0 0,0-1 0 0 0,1 1 0 0 0,-1-1 0 0 0,0 0 0 0 0,1-1 0 0 0,-1 1 0 0 0,3 0-32 0 0,13 3 122 0 0,1 0 0 0 0,-1-2-1 0 0,1-1 1 0 0,6 0-122 0 0,16 2 220 0 0,249 30 534 0 0,213 31-118 0 0,-400-52-388 0 0,0-5 0 0 0,91-4-248 0 0,-85 0 694 0 0,32 9-694 0 0,-41-3 248 0 0,-52-6-220 0 0,332 34 93 0 0,-267-29-80 0 0,1-5-1 0 0,34-6-40 0 0,-18 1 37 0 0,78 3-18 0 0,106 16 29 0 0,-51-3-175 0 0,122-14 127 0 0,-175-3-20 0 0,-120 6-11 0 0,-1 5-1 0 0,38 9 32 0 0,-39-4 14 0 0,2-4 0 0 0,39-3-14 0 0,-32-6-17 0 0,13 1 20 0 0,0-5 0 0 0,-1-5 0 0 0,28-8-3 0 0,9-4 23 0 0,1 6 1 0 0,15 7-24 0 0,196-18 36 0 0,347-49 71 0 0,-399 50-80 0 0,-42 6-70 0 0,-235 14 35 0 0,486-44-64 0 0,-297 23 88 0 0,-119 12-46 0 0,192-18 62 0 0,-79 26 13 0 0,-92 4 6 0 0,50-10-51 0 0,103-8 141 0 0,191 13-141 0 0,-301 7 51 0 0,-116-3-28 0 0,24-5-23 0 0,-24 2-39 0 0,26 2 39 0 0,-71 3 5 0 0,1 0 0 0 0,-1 0 0 0 0,1-1 0 0 0,-1 0 0 0 0,1 1 0 0 0,-1-1 0 0 0,0-1 1 0 0,5-1-6 0 0,-8 3 1 0 0,0-1 0 0 0,1 0 0 0 0,-1 0 0 0 0,0 1 0 0 0,0-1 0 0 0,0 0 0 0 0,1 0 0 0 0,-1 0 1 0 0,0-1-1 0 0,0 1 0 0 0,0 0 0 0 0,-1 0 0 0 0,1 0 0 0 0,0-1 0 0 0,0 1 0 0 0,-1-1 1 0 0,1 1-1 0 0,-1 0 0 0 0,1-1 0 0 0,-1 1 0 0 0,0-1 0 0 0,1 1 0 0 0,-1-1 0 0 0,0 1 1 0 0,0-1-1 0 0,0 0-1 0 0,1-7 4 0 0,0 0 1 0 0,0 0 0 0 0,1 0 0 0 0,0 1-1 0 0,0-1-4 0 0,1 0 6 0 0,-1 0-1 0 0,0 1 1 0 0,-1-1-1 0 0,0 0 0 0 0,0-1-5 0 0,-1-6-8 0 0,1 6 9 0 0,-1-1 1 0 0,0 0 0 0 0,0 0 0 0 0,-1 0-1 0 0,-1 0 1 0 0,0 1 0 0 0,0-1 0 0 0,-1 1 0 0 0,0-1-1 0 0,-1 1 1 0 0,-4-7-2 0 0,-1 2-8 0 0,-1 0 0 0 0,0 1 0 0 0,-13-13 8 0 0,19 23 51 0 0,-1-1-1 0 0,0 1 1 0 0,0 0 0 0 0,-1 0-1 0 0,1 0 1 0 0,-1 1 0 0 0,-3-2-51 0 0,8 4 88 0 0,1 1-32 0 0,0 0-53 0 0,0 16-41 0 0,-1 39-1416 0 0,-2-12-1350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0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3330 0 0,'0'0'5045'0'0,"0"0"-3557"0"0,0 0-848 0 0,0 0-98 0 0,1 35-24 0 0,6 114-19 0 0,-5-115-310 0 0,2-1 1 0 0,1 0 0 0 0,3 9-190 0 0,4 20 188 0 0,-11-59-171 0 0,-1 0 0 0 0,1 0 0 0 0,0 0-1 0 0,0-1 1 0 0,0 1 0 0 0,0 0 0 0 0,0 0 0 0 0,1-1-1 0 0,-1 1 1 0 0,2 0-17 0 0,-2-1 22 0 0,-1-4 7 0 0,0-49 407 0 0,1-10-144 0 0,-2-1 0 0 0,-4 1 1 0 0,-4-16-293 0 0,7 55 203 0 0,13 19-1490 0 0,19-1-967 0 0,4-14-1046 0 0,-2-8-1436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0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1937 0 0,'0'0'5397'0'0,"0"0"-2862"0"0,0 0-1239 0 0,0 0-402 0 0,0 36-83 0 0,-1 19-530 0 0,-1 17 223 0 0,3-1-1 0 0,4 1-503 0 0,17 163 862 0 0,29 116-811 0 0,-43-323-35 0 0,-3-17-1016 0 0,-3-10-3552 0 0,-2-16 3835 0 0,0 1 0 0 0,-1 0 0 0 0,-1 0 0 0 0,0-1-1 0 0,-1 1 1 0 0,0 0 0 0 0,-1 1 0 0 0,-1-1 0 0 0,0 1 0 0 0,-2-1 717 0 0,-29-57-2364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0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31 157 1201 0 0,'0'0'608'0'0,"0"0"3778"0"0,0 0-2561 0 0,0 0 80 0 0,0 0-945 0 0,0 0-704 0 0,-31-55 272 0 0,107 55 1 0 0,7 0-113 0 0,23-7-336 0 0,15-6-64 0 0,22-11-368 0 0,1-3-1825 0 0,-1-4-3218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0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2033 0 0,'0'0'4986'0'0,"0"0"-2886"0"0,0 0-908 0 0,4-6-261 0 0,1 0-793 0 0,1 0-1 0 0,0 0 0 0 0,1 0 0 0 0,-1 1 0 0 0,1 0 1 0 0,0 0-1 0 0,0 1 0 0 0,0-1 0 0 0,1 2 0 0 0,0-1 1 0 0,0 1-1 0 0,0 0 0 0 0,0 1 0 0 0,0 0 0 0 0,0 0 1 0 0,0 1-1 0 0,1 0-137 0 0,38-6 281 0 0,0 2 0 0 0,26 1-281 0 0,83 4-2585 0 0,-153-7-2279 0 0,-6-20 1666 0 0,-9 13 909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0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77 256 0 0,'0'0'592'0'0,"0"0"-39"0"0,0 0-164 0 0,0 0 105 0 0,0 0 525 0 0,5-11-189 0 0,-4 9-793 0 0,0-1 31 0 0,0 0 1 0 0,1-1-1 0 0,-1 1 1 0 0,1 0-1 0 0,-1 0 0 0 0,1 0 1 0 0,0 0-1 0 0,1 0 1 0 0,-1 1-1 0 0,0-1 0 0 0,1 0 1 0 0,0 1-1 0 0,-1 0 1 0 0,1 0-1 0 0,0 0 0 0 0,0 0 1 0 0,0 0-1 0 0,0 0 1 0 0,1 1-1 0 0,-1 0 0 0 0,0-1 1 0 0,1 1-1 0 0,-1 1 1 0 0,0-1-1 0 0,4 0-68 0 0,28-3 742 0 0,0 2-1 0 0,1 1 1 0 0,-1 2 0 0 0,0 2-1 0 0,0 1 1 0 0,4 2-742 0 0,-34-5 65 0 0,0 0-1 0 0,-1 0 1 0 0,1 1-1 0 0,0 0 0 0 0,0 0 1 0 0,-1 0-1 0 0,1 0 1 0 0,-1 1-1 0 0,1-1 1 0 0,-1 1-1 0 0,0 0 1 0 0,0 1-1 0 0,-1-1 1 0 0,1 1-1 0 0,-1-1 1 0 0,1 1-1 0 0,-1 0 1 0 0,0 0-1 0 0,-1 1 1 0 0,1-1-1 0 0,-1 1 1 0 0,0-1-1 0 0,0 1 1 0 0,0 0-1 0 0,0-1 1 0 0,-1 1-1 0 0,0 0 1 0 0,0 0-1 0 0,0 0 1 0 0,-1 0-1 0 0,0 0 1 0 0,0 0-1 0 0,0 1 1 0 0,0-1-1 0 0,-1 2-64 0 0,0-4 27 0 0,-1 0 1 0 0,1-1-1 0 0,0 1 0 0 0,-1 0 0 0 0,1-1 1 0 0,-1 1-1 0 0,0-1 0 0 0,0 1 0 0 0,0-1 1 0 0,0 0-1 0 0,0 0 0 0 0,0 0 1 0 0,-1 0-1 0 0,1 0 0 0 0,-1 0 0 0 0,0-1 1 0 0,1 1-1 0 0,-3 0-27 0 0,-61 26 249 0 0,43-19-135 0 0,-25 9-45 0 0,-42 19-103 0 0,77-22-292 0 0,13-15 234 0 0,0 1 1 0 0,1-1-1 0 0,-1 0 0 0 0,0 1 1 0 0,0-1-1 0 0,0 1 0 0 0,0-1 1 0 0,0 0-1 0 0,0 1 1 0 0,0-1-1 0 0,1 1 0 0 0,-1-1 1 0 0,0 0-1 0 0,0 1 1 0 0,1-1-1 0 0,-1 0 0 0 0,0 1 1 0 0,0-1-1 0 0,1 0 1 0 0,-1 1-1 0 0,0-1 0 0 0,1 0 1 0 0,-1 0-1 0 0,0 1 0 0 0,1-1 1 0 0,-1 0-1 0 0,1 0 1 0 0,-1 0-1 0 0,0 0 0 0 0,1 1 1 0 0,-1-1-1 0 0,1 0 1 0 0,-1 0-1 0 0,0 0 0 0 0,1 0 1 0 0,-1 0-1 0 0,1 0 1 0 0,-1 0-1 0 0,1 0 0 0 0,-1 0 1 0 0,0 0-1 0 0,1-1 0 0 0,-1 1 1 0 0,1 0 91 0 0,32 0-3677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0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2001 0 0,'0'0'2377'0'0,"0"0"-245"0"0,0 0-1060 0 0,-2 21-141 0 0,0-10-826 0 0,-4 39 1123 0 0,1 49-1228 0 0,5-84 89 0 0,1 0 1 0 0,0 1 0 0 0,1-1-1 0 0,0 0 1 0 0,1 0 0 0 0,1 0-1 0 0,0 0 1 0 0,1 0 0 0 0,6 10-90 0 0,-2-8 48 0 0,1-1 0 0 0,1 0 0 0 0,0 0 1 0 0,1-1-1 0 0,13 12-48 0 0,-18-21-16 0 0,0 1-1 0 0,0-1 1 0 0,1-1 0 0 0,-1 1-1 0 0,1-1 1 0 0,0-1 0 0 0,1 0 0 0 0,-1 0-1 0 0,1 0 1 0 0,0-1 0 0 0,0 0-1 0 0,0-1 1 0 0,3 0 16 0 0,-1 0-45 0 0,0-1 0 0 0,0 0 0 0 0,0 0-1 0 0,0-2 1 0 0,10 0 45 0 0,-17 0-5 0 0,0 0 1 0 0,0 0-1 0 0,0 0 1 0 0,0 0-1 0 0,0-1 1 0 0,0 1-1 0 0,0-1 0 0 0,0 0 1 0 0,0 0-1 0 0,-1-1 1 0 0,1 1-1 0 0,-1-1 0 0 0,0 0 1 0 0,0 0-1 0 0,0 0 1 0 0,0 0-1 0 0,0 0 5 0 0,2-5 11 0 0,1 0 1 0 0,-2 0-1 0 0,1-1 0 0 0,-1 0 0 0 0,0 0 1 0 0,-1 0-1 0 0,0 0 0 0 0,-1 0 0 0 0,1 0 1 0 0,-1-8-12 0 0,1-14 43 0 0,-1-1 1 0 0,-2-19-44 0 0,0 28 19 0 0,0 14-3 0 0,-1 0 1 0 0,-1 0-1 0 0,1 0 0 0 0,-1 1 1 0 0,-1-1-1 0 0,0 0 1 0 0,0 1-1 0 0,-1 0 0 0 0,0 0 1 0 0,0 0-1 0 0,-1 0 0 0 0,0 0 1 0 0,0 1-1 0 0,-1 0 1 0 0,0 0-1 0 0,0 1 0 0 0,0-1 1 0 0,-1 1-1 0 0,0 1 0 0 0,0-1 1 0 0,-1 1-1 0 0,0 1 1 0 0,0-1-1 0 0,-5-1-16 0 0,-3-2 98 0 0,-1 1 1 0 0,0 0-1 0 0,0 1 1 0 0,-1 1-1 0 0,0 1 0 0 0,0 0 1 0 0,0 1-1 0 0,0 1 0 0 0,-1 1 1 0 0,1 1-1 0 0,-15 1-98 0 0,31 0-6 0 0,-1-1 0 0 0,1 1-1 0 0,0 0 1 0 0,0 0 0 0 0,-1 0 0 0 0,1 1-1 0 0,0-1 1 0 0,0 0 0 0 0,0 1-1 0 0,0-1 1 0 0,0 1 0 0 0,0 0 0 0 0,1 0-1 0 0,-1-1 1 0 0,1 1 0 0 0,-1 0 0 0 0,1 0-1 0 0,0 1 1 0 0,-1-1 0 0 0,1 0 0 0 0,0 0-1 0 0,1 1 1 0 0,-1-1 0 0 0,0 0-1 0 0,1 1 1 0 0,-1-1 0 0 0,1 1 0 0 0,0-1-1 0 0,-1 1 1 0 0,1 2 6 0 0,0 5-340 0 0,-1 1-1 0 0,1 0 1 0 0,0-1 0 0 0,1 1-1 0 0,1 0 1 0 0,1 6 340 0 0,-2-14-263 0 0,0 0 0 0 0,0 0-1 0 0,0-1 1 0 0,0 1 0 0 0,0-1 0 0 0,1 1 0 0 0,-1-1 0 0 0,1 0 0 0 0,0 1-1 0 0,0-1 1 0 0,0 0 0 0 0,0 0 0 0 0,0 0 0 0 0,0 0 0 0 0,0-1 0 0 0,0 1-1 0 0,1 0 1 0 0,-1-1 0 0 0,3 1 263 0 0,24 7-3609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0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1969 0 0,'0'0'1256'0'0,"0"0"1506"0"0,0 0-1490 0 0,0 0-319 0 0,7 36-118 0 0,4 11-597 0 0,5 21 482 0 0,-3 1 0 0 0,-1 19-720 0 0,-11-79 123 0 0,8 41 87 0 0,-9-49-212 0 0,0-1 0 0 0,0 1 0 0 0,0-1 1 0 0,1 1-1 0 0,-1-1 0 0 0,0 1 0 0 0,0-1 0 0 0,1 1 0 0 0,-1-1 0 0 0,1 1 0 0 0,-1-1 0 0 0,0 0 0 0 0,1 1 1 0 0,-1-1-1 0 0,1 0 0 0 0,-1 1 0 0 0,1-1 0 0 0,-1 0 0 0 0,1 1 0 0 0,-1-1 0 0 0,1 0 0 0 0,-1 0 1 0 0,1 0-1 0 0,-1 1 0 0 0,1-1 0 0 0,-1 0 0 0 0,1 0 0 0 0,0 0 2 0 0,0-1-6 0 0,1 1-1 0 0,-1-1 1 0 0,1 1 0 0 0,-1-1-1 0 0,0 0 1 0 0,1 0 0 0 0,-1 0-1 0 0,0 0 1 0 0,0 0 0 0 0,0 0-1 0 0,1 0 1 0 0,-1 0 0 0 0,0 0-1 0 0,-1-1 1 0 0,1 1 0 0 0,1-1 6 0 0,61-99 229 0 0,-40 62-217 0 0,1 1 0 0 0,10-10-12 0 0,-33 48 13 0 0,14-14-25 0 0,-14 14 14 0 0,-1-1 0 0 0,0 1 1 0 0,0 0-1 0 0,1-1 0 0 0,-1 1 1 0 0,0 0-1 0 0,0 0 0 0 0,1-1 1 0 0,-1 1-1 0 0,0 0 0 0 0,0 0 1 0 0,1-1-1 0 0,-1 1 0 0 0,0 0 1 0 0,1 0-1 0 0,-1 0 1 0 0,0 0-1 0 0,1 0 0 0 0,-1 0 1 0 0,1 0-1 0 0,-1-1 0 0 0,0 1 1 0 0,1 0-1 0 0,-1 0 0 0 0,0 0 1 0 0,1 0-1 0 0,-1 1 0 0 0,0-1 1 0 0,1 0-1 0 0,-1 0 0 0 0,1 0 1 0 0,-1 0-1 0 0,0 0 1 0 0,1 0-1 0 0,-1 0 0 0 0,0 1 1 0 0,1-1-1 0 0,-1 0 0 0 0,0 0 1 0 0,0 0-1 0 0,1 1 0 0 0,-1-1 1 0 0,0 0-1 0 0,0 1 0 0 0,1-1 1 0 0,-1 0-1 0 0,0 0 0 0 0,0 1 1 0 0,0-1-1 0 0,1 0 1 0 0,-1 1-1 0 0,0-1-2 0 0,6 42 443 0 0,-2 0 1 0 0,-1 1-1 0 0,-2-1 1 0 0,-3 12-444 0 0,1 5 45 0 0,5 48-45 0 0,-4-103-128 0 0,1 0-1 0 0,0 0 1 0 0,-1 0-1 0 0,1 0 1 0 0,1-1-1 0 0,-1 1 1 0 0,0 0-1 0 0,1-1 1 0 0,0 1-1 0 0,1 2 129 0 0,-2-5-191 0 0,0 0-1 0 0,0 0 1 0 0,0-1-1 0 0,0 1 0 0 0,0 0 1 0 0,-1 0-1 0 0,1-1 1 0 0,1 1-1 0 0,-1 0 1 0 0,0-1-1 0 0,0 1 1 0 0,0-1-1 0 0,0 0 1 0 0,0 1-1 0 0,0-1 1 0 0,1 0-1 0 0,-1 0 1 0 0,0 1-1 0 0,0-1 1 0 0,0 0-1 0 0,1 0 0 0 0,-1-1 1 0 0,0 1-1 0 0,0 0 1 0 0,0 0-1 0 0,1 0 1 0 0,-1-1-1 0 0,0 1 1 0 0,0-1-1 0 0,0 1 1 0 0,0-1-1 0 0,0 1 1 0 0,0-1-1 0 0,0 1 1 0 0,0-1-1 0 0,0 0 1 0 0,0 0 191 0 0,21-19-4728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0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1553 0 0,'0'0'106'0'0,"0"0"-132"0"0,0 0 754 0 0,0 0 2327 0 0,5-33-1673 0 0,21-105-571 0 0,-24 127-663 0 0,1 0 1 0 0,1 1-1 0 0,0-1 1 0 0,0 1-1 0 0,1 0 1 0 0,0 0-1 0 0,1 1 1 0 0,0 0-1 0 0,1 0 1 0 0,0 0-1 0 0,0 0 1 0 0,2-1-149 0 0,11-12 494 0 0,-16 17-351 0 0,-1 1-16 0 0,-1 1-1 0 0,1-1 1 0 0,-1 1 0 0 0,1 0-1 0 0,0 0 1 0 0,0 0 0 0 0,1 0-1 0 0,-1 1 1 0 0,1-1 0 0 0,-1 1-1 0 0,1 0 1 0 0,0 0 0 0 0,0 0-1 0 0,-1 0 1 0 0,5-1-127 0 0,-7 4 28 0 0,0-1-1 0 0,0 0 1 0 0,0 0-1 0 0,-1 0 0 0 0,1 1 1 0 0,0-1-1 0 0,-1 0 1 0 0,1 1-1 0 0,0-1 1 0 0,0 1-1 0 0,-1-1 1 0 0,1 1-1 0 0,-1-1 1 0 0,1 1-1 0 0,0-1 1 0 0,-1 1-1 0 0,1 0 1 0 0,-1-1-1 0 0,1 1 0 0 0,-1 0 1 0 0,0-1-1 0 0,1 1 1 0 0,-1 0-1 0 0,0-1 1 0 0,1 1-1 0 0,-1 0 1 0 0,0 0-1 0 0,0 0 1 0 0,0-1-1 0 0,0 1 1 0 0,0 0-1 0 0,0 0 0 0 0,0 0 1 0 0,0-1-1 0 0,0 1 1 0 0,0 0-1 0 0,0 0 1 0 0,0 0-1 0 0,-1 0-27 0 0,1 0 52 0 0,13 230 1942 0 0,-14 120-1994 0 0,-2-126 47 0 0,3-142-251 0 0,0-74-7 0 0,0-10 11 0 0,0-42-17 0 0,1-27 198 0 0,2 0 1 0 0,4 0-1 0 0,11-51 19 0 0,-12 94-9 0 0,5-29 20 0 0,19-54-11 0 0,-24 93 3 0 0,0 1 0 0 0,1 0 0 0 0,0 0 0 0 0,2 1 0 0 0,0 0 0 0 0,0 0 0 0 0,2 1 1 0 0,8-9-4 0 0,-17 20 14 0 0,1 1 1 0 0,-1 0-1 0 0,1-1 1 0 0,0 1-1 0 0,0 0 1 0 0,-1 0-1 0 0,1 0 1 0 0,1 1-1 0 0,-1-1 1 0 0,0 1-1 0 0,0 0 1 0 0,1 0-1 0 0,-1 0 1 0 0,0 0-1 0 0,1 0 1 0 0,1 1-15 0 0,-3 0 7 0 0,0 0 0 0 0,0 0 0 0 0,0 0 0 0 0,0 1 0 0 0,0-1 1 0 0,0 1-1 0 0,0-1 0 0 0,0 1 0 0 0,0 0 0 0 0,0 0 0 0 0,0 0 0 0 0,0 0 1 0 0,0 0-1 0 0,-1 0 0 0 0,1 0 0 0 0,0 1 0 0 0,-1-1 0 0 0,1 1 0 0 0,-1-1 1 0 0,0 1-1 0 0,1 0 0 0 0,-1-1 0 0 0,0 1 0 0 0,0 0 0 0 0,0 0 0 0 0,0 0 1 0 0,0 0-1 0 0,-1 0-7 0 0,17 44 92 0 0,-3 1 1 0 0,-2 0 0 0 0,-1 1 0 0 0,-3 0-1 0 0,1 37-92 0 0,0-8 14 0 0,16 58-14 0 0,-14-113-92 0 0,-11-22 78 0 0,0 0 1 0 0,1 0-1 0 0,-1 1 1 0 0,1-1 0 0 0,-1 0-1 0 0,0 0 1 0 0,1 0-1 0 0,-1 0 1 0 0,1 0-1 0 0,-1 0 1 0 0,1 1 0 0 0,-1-1-1 0 0,0 0 1 0 0,1 0-1 0 0,-1-1 1 0 0,1 1 0 0 0,-1 0-1 0 0,1 0 1 0 0,-1 0-1 0 0,0 0 1 0 0,1 0 0 0 0,-1 0-1 0 0,1 0 1 0 0,-1-1-1 0 0,0 1 1 0 0,1 0-1 0 0,-1 0 1 0 0,1-1 0 0 0,-1 1-1 0 0,0 0 1 0 0,1-1 13 0 0,1-1-45 0 0,1-1 0 0 0,-1 0 0 0 0,0 0 0 0 0,0 0 0 0 0,0 0 0 0 0,0-1 0 0 0,-1 1 0 0 0,1-1 0 0 0,-1 1 0 0 0,0-1 0 0 0,0 1 45 0 0,31-125-644 0 0,8-77 644 0 0,0-3-172 0 0,-37 192 203 0 0,5-19 72 0 0,-8 34-93 0 0,1 0 1 0 0,-1 0-1 0 0,0 0 1 0 0,1 1 0 0 0,-1-1-1 0 0,0 0 1 0 0,1 0-1 0 0,-1 0 1 0 0,1 1-1 0 0,0-1 1 0 0,-1 0-1 0 0,1 0 1 0 0,0 1-1 0 0,-1-1 1 0 0,1 1 0 0 0,0-1-1 0 0,0 0 1 0 0,-1 1-1 0 0,1 0 1 0 0,0-1-1 0 0,0 1 1 0 0,0-1-1 0 0,0 1 1 0 0,0 0 0 0 0,0 0-1 0 0,0-1 1 0 0,0 1-11 0 0,0 0 12 0 0,0 1 0 0 0,0-1 0 0 0,0 1 0 0 0,0-1 0 0 0,0 0 1 0 0,-1 1-1 0 0,1 0 0 0 0,0-1 0 0 0,0 1 0 0 0,-1-1 0 0 0,1 1 0 0 0,0 0 1 0 0,-1-1-1 0 0,1 1 0 0 0,-1 0 0 0 0,1 0 0 0 0,-1 0 0 0 0,1-1 0 0 0,-1 1 1 0 0,1 0-1 0 0,-1 0 0 0 0,0 0 0 0 0,0 0 0 0 0,1 0 0 0 0,-1 0 0 0 0,0 0 1 0 0,0 0-1 0 0,0 0 0 0 0,0-1 0 0 0,0 1 0 0 0,0 0 0 0 0,0 1-12 0 0,1 5 84 0 0,21 124 625 0 0,-2-13-565 0 0,5 0 1 0 0,16 39-145 0 0,-39-152-55 0 0,5 19-117 0 0,2 1-1 0 0,1-2 1 0 0,2 3 172 0 0,-9-22-286 0 0,-1 1 0 0 0,0 0 0 0 0,1-1-1 0 0,0 0 1 0 0,0 0 0 0 0,0 0 0 0 0,0 0 0 0 0,1 0 0 0 0,0-1-1 0 0,-1 1 1 0 0,1-1 0 0 0,1 0 0 0 0,-1 0 0 0 0,0-1 0 0 0,1 1-1 0 0,-1-1 1 0 0,1 0 0 0 0,3 1 286 0 0,29 0-4909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0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9620 0 0,'0'0'851'0'0,"0"0"270"0"0,0 0-217 0 0,-13 32-303 0 0,-4 13-397 0 0,2 0 0 0 0,1 3-204 0 0,12-44 12 0 0,2 0 1 0 0,-1 1 0 0 0,0-1-1 0 0,1 0 1 0 0,0 0-1 0 0,0 0 1 0 0,0 1 0 0 0,0-1-1 0 0,1 0 1 0 0,0 0-1 0 0,0 0 1 0 0,0 0-1 0 0,0 0 1 0 0,0 0 0 0 0,1 0-1 0 0,0 0 1 0 0,0 0-1 0 0,0-1 1 0 0,0 1 0 0 0,1-1-1 0 0,-1 1 1 0 0,1-1-1 0 0,0 0 1 0 0,0 0-1 0 0,0 0 1 0 0,0 0 0 0 0,0-1-1 0 0,1 1 1 0 0,-1-1-1 0 0,1 0 1 0 0,0 0-1 0 0,0 0-11 0 0,9 7 17 0 0,10 5-61 0 0,1 0 0 0 0,0-2-1 0 0,0-1 1 0 0,1 0 0 0 0,1-2 0 0 0,-1-1-1 0 0,1-1 1 0 0,1-1 0 0 0,-1-2-1 0 0,1 0 1 0 0,0-2 0 0 0,0-1-1 0 0,18-2 44 0 0,-36 1-81 0 0,0 0 0 0 0,-1 0 0 0 0,1-1 0 0 0,0-1 0 0 0,0 0 0 0 0,0 0 0 0 0,-1 0 0 0 0,1-1 0 0 0,-1 0 0 0 0,0-1 0 0 0,6-3 81 0 0,-9 3-62 0 0,0 1 0 0 0,0-1-1 0 0,-1 0 1 0 0,1 0-1 0 0,-1-1 1 0 0,0 1 0 0 0,0-1-1 0 0,-1 0 1 0 0,0 0-1 0 0,1 0 1 0 0,-2 0 0 0 0,1-1-1 0 0,-1 1 1 0 0,1-1-1 0 0,-2 1 1 0 0,1-1 0 0 0,0 0-1 0 0,-1-1 63 0 0,0 1-2 0 0,1-1 0 0 0,-1 0 0 0 0,-1 0 0 0 0,1 0 0 0 0,-1 0 0 0 0,0 0 1 0 0,-1 0-1 0 0,0 0 0 0 0,0 1 0 0 0,0-1 0 0 0,-1 0 0 0 0,0 0 0 0 0,0 1 0 0 0,-1-1 0 0 0,1 1 0 0 0,-1 0 0 0 0,-1 0 0 0 0,1 0 0 0 0,-1 0 0 0 0,0 1 0 0 0,-1-1 0 0 0,1 1 0 0 0,-2-1 2 0 0,-8-5 158 0 0,1 0-1 0 0,-2 1 0 0 0,1 1 1 0 0,-1 0-1 0 0,-1 1 0 0 0,0 0 1 0 0,0 1-1 0 0,0 1 0 0 0,-1 1-157 0 0,-22-5 384 0 0,1 2 0 0 0,-1 1 0 0 0,-1 2 0 0 0,1 2 0 0 0,-1 2 0 0 0,-25 2-384 0 0,37-1 146 0 0,20 0-124 0 0,0 0 0 0 0,0 1 1 0 0,0 0-1 0 0,0 0 0 0 0,0 1 1 0 0,0 0-1 0 0,-6 2-22 0 0,13-3-28 0 0,-1-1 0 0 0,0 1 0 0 0,0 0 0 0 0,0 0 0 0 0,1 0 0 0 0,-1 0 0 0 0,1 1 0 0 0,-1-1 0 0 0,1 0 0 0 0,-1 1 0 0 0,1-1 0 0 0,0 1 0 0 0,-1-1 0 0 0,1 1 0 0 0,0 0 0 0 0,0-1 0 0 0,0 1 0 0 0,0 0 0 0 0,1 0 0 0 0,-1 0 0 0 0,0 0 0 0 0,1-1 0 0 0,-1 1 0 0 0,1 0 0 0 0,0 0 0 0 0,0 0 0 0 0,0 0 1 0 0,0 0-1 0 0,0 0 0 0 0,0 0 0 0 0,0 0 0 0 0,1 2 28 0 0,0-1-123 0 0,0-1 1 0 0,0 1 0 0 0,0-1 0 0 0,1 1 0 0 0,-1-1 0 0 0,1 0-1 0 0,-1 1 1 0 0,1-1 0 0 0,0 0 0 0 0,0 0 0 0 0,0 0 0 0 0,0-1-1 0 0,0 1 1 0 0,1 0 0 0 0,-1-1 0 0 0,0 1 0 0 0,1-1 0 0 0,-1 0-1 0 0,1 0 1 0 0,0 0 0 0 0,0 0 122 0 0,66 20-2763 0 0,-65-20 2486 0 0,69 9-3378 0 0,9-8-555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0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349 372 1745 0 0,'0'0'5050'0'0,"0"0"-2043"0"0,0 0-873 0 0,0 0-309 0 0,-38 9-622 0 0,-10 2-809 0 0,1 3-1 0 0,-16 7-393 0 0,57-18 47 0 0,-1 1-1 0 0,1-1 0 0 0,-1 1 1 0 0,1 1-1 0 0,0-1 0 0 0,0 1 1 0 0,1 0-1 0 0,0 0 0 0 0,0 0 1 0 0,0 1-1 0 0,0 0 1 0 0,1 0-1 0 0,0 0 0 0 0,0 0 1 0 0,0 1-1 0 0,1 0 0 0 0,0-1 1 0 0,1 1-1 0 0,-1 2-46 0 0,-6 12 82 0 0,1-2-33 0 0,0 1-1 0 0,2 0 0 0 0,0 0 0 0 0,1 0 1 0 0,1 0-1 0 0,0 9-48 0 0,0 28 68 0 0,2 41-68 0 0,2-93-3 0 0,0 0 0 0 0,0 1 0 0 0,1-1 0 0 0,-1 1 0 0 0,1-1 0 0 0,0 0 0 0 0,1 0-1 0 0,0 0 1 0 0,-1 1 0 0 0,1-1 0 0 0,1-1 0 0 0,-1 1 0 0 0,1 0 0 0 0,0-1 0 0 0,0 1 0 0 0,0-1 0 0 0,1 0 0 0 0,-1 0 0 0 0,3 2 3 0 0,-1-2-27 0 0,1-1 0 0 0,0 1 0 0 0,0-1 0 0 0,0 0 0 0 0,0 0 0 0 0,1-1 1 0 0,-1 1-1 0 0,1-2 0 0 0,-1 1 0 0 0,1-1 0 0 0,0 0 0 0 0,-1 0 0 0 0,1 0 0 0 0,0-1 0 0 0,2-1 27 0 0,-1 1-62 0 0,1-1-1 0 0,-1 0 1 0 0,1-1-1 0 0,-1 0 1 0 0,1-1-1 0 0,-1 0 0 0 0,0 0 1 0 0,0 0-1 0 0,0-1 1 0 0,-1 0-1 0 0,1-1 1 0 0,-1 0-1 0 0,0 0 1 0 0,0 0-1 0 0,-1-1 1 0 0,0 0-1 0 0,0 0 1 0 0,0-1-1 0 0,-1 0 0 0 0,0 0 1 0 0,0 0-1 0 0,1-2 63 0 0,11-20-181 0 0,-1-1 0 0 0,-2 0 0 0 0,-1-1 0 0 0,-1-1 0 0 0,0-4 181 0 0,3-20-48 0 0,-3-1 0 0 0,-2-1 0 0 0,-3 1 0 0 0,-2-1 0 0 0,-2 0 0 0 0,-3-1 0 0 0,-3 1 0 0 0,-2 0 48 0 0,2 36 141 0 0,-1 0-1 0 0,-1 1 1 0 0,-1 0-1 0 0,-1 0 1 0 0,0 1-1 0 0,-10-19-140 0 0,7 24 911 0 0,5 21-346 0 0,3 30-218 0 0,2-31-369 0 0,0 41 130 0 0,-2-14-62 0 0,2 0 0 0 0,2 0 0 0 0,0 0 0 0 0,3 0 0 0 0,0 0 0 0 0,7 19-46 0 0,-8-40 8 0 0,18 57 31 0 0,4-1 1 0 0,3 2-40 0 0,-20-52-10 0 0,-1 1 0 0 0,2-2 1 0 0,1 1-1 0 0,0-2 1 0 0,0 1-1 0 0,2-1 0 0 0,0-1 1 0 0,1-1-1 0 0,14 13 10 0 0,-24-23-37 0 0,0 0 1 0 0,1 0-1 0 0,-1-1 1 0 0,0 1-1 0 0,1-1 0 0 0,0 0 1 0 0,0 0-1 0 0,-1-1 1 0 0,1 1-1 0 0,0-1 0 0 0,0 0 1 0 0,0 0-1 0 0,1-1 0 0 0,-1 0 1 0 0,0 1-1 0 0,0-2 1 0 0,0 1-1 0 0,0-1 0 0 0,0 1 1 0 0,0-1-1 0 0,0-1 0 0 0,0 1 1 0 0,0-1-1 0 0,0 0 1 0 0,-1 0-1 0 0,1 0 0 0 0,-1-1 1 0 0,1 1-1 0 0,-1-1 0 0 0,0 0 1 0 0,0 0-1 0 0,0-1 1 0 0,0 1-1 0 0,-1-1 0 0 0,1 0 1 0 0,-1 0-1 0 0,0 0 0 0 0,0 0 1 0 0,-1-1-1 0 0,1 1 1 0 0,-1-1-1 0 0,0 0 0 0 0,0 1 1 0 0,0-3 36 0 0,2-5 69 0 0,0-1 0 0 0,-1 0 0 0 0,-1 0 0 0 0,0 0 0 0 0,-1 0 0 0 0,0-1 0 0 0,-1-6-69 0 0,0 19 349 0 0,0 7-197 0 0,2 52-42 0 0,2 0 0 0 0,3-1 0 0 0,2 0 0 0 0,15 48-110 0 0,4-27 149 0 0,-28-76-250 0 0,1 1 1 0 0,0-1-1 0 0,0 1 1 0 0,1-1-1 0 0,-1 1 1 0 0,0-1-1 0 0,1 0 1 0 0,-1 0-1 0 0,1 1 1 0 0,0-1-1 0 0,0 0 0 0 0,0 0 1 0 0,0-1-1 0 0,0 1 1 0 0,0 0-1 0 0,0-1 1 0 0,1 1-1 0 0,-1-1 1 0 0,1 0-1 0 0,-1 0 1 0 0,1 0-1 0 0,-1 0 1 0 0,1 0-1 0 0,0 0 1 0 0,-1-1-1 0 0,2 1 101 0 0,-3-1-88 0 0,-1 0 0 0 0,1-1 0 0 0,-1 1 0 0 0,0 0 0 0 0,1 0 0 0 0,-1 0-1 0 0,0 0 1 0 0,1 0 0 0 0,-1-1 0 0 0,0 1 0 0 0,1 0 0 0 0,-1 0 0 0 0,0-1 0 0 0,1 1 0 0 0,-1 0-1 0 0,0-1 1 0 0,0 1 0 0 0,1 0 0 0 0,-1 0 0 0 0,0-1 0 0 0,0 1 0 0 0,0-1 0 0 0,1 1-1 0 0,-1 0 1 0 0,0-1 0 0 0,0 1 0 0 0,0 0 0 0 0,0-1 0 0 0,0 1 0 0 0,0-1 0 0 0,0 1 0 0 0,0 0-1 0 0,0-1 1 0 0,0 1 0 0 0,0-1 0 0 0,0 1 88 0 0,1-46-4413 0 0,-1-19-2019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4:48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0 198 16440 0 0,'0'-7'592'0'0,"0"0"0"0"0,0 1 1 0 0,1-1-1 0 0,0 1 0 0 0,0-1 1 0 0,0 1-1 0 0,1 0 0 0 0,0-2-592 0 0,1 4 136 0 0,-1 0 0 0 0,0 1 0 0 0,1-1 0 0 0,-1 0 0 0 0,1 1 0 0 0,0-1 0 0 0,0 1 0 0 0,1 0 0 0 0,-1 0 0 0 0,1 0 0 0 0,-1 1 0 0 0,2-2-136 0 0,15-9 309 0 0,0 0 0 0 0,1 2-1 0 0,1 0 1 0 0,0 1 0 0 0,0 1-1 0 0,1 1-308 0 0,-7 3 132 0 0,0 1 0 0 0,0 1 0 0 0,0 0 0 0 0,0 1 0 0 0,1 1 0 0 0,-1 0-1 0 0,0 1 1 0 0,1 1 0 0 0,5 1-132 0 0,-20-1 11 0 0,0-1 0 0 0,0 1-1 0 0,0-1 1 0 0,0 1 0 0 0,0 0 0 0 0,0-1-1 0 0,0 1 1 0 0,0 0 0 0 0,-1 1-1 0 0,1-1 1 0 0,0 0 0 0 0,-1 0 0 0 0,1 1-1 0 0,-1-1 1 0 0,1 1 0 0 0,-1-1 0 0 0,0 1-1 0 0,1 0 1 0 0,-1 0-11 0 0,2 3 29 0 0,-1-1-1 0 0,0 1 1 0 0,0-1 0 0 0,-1 1 0 0 0,0-1-1 0 0,1 1 1 0 0,-2 0 0 0 0,2 4-29 0 0,-1 6 119 0 0,-1 0 0 0 0,0 0 1 0 0,-1 0-1 0 0,-1 0 0 0 0,-2 10-119 0 0,0-10 91 0 0,-1 1 1 0 0,0-1-1 0 0,-1 0 1 0 0,-1 0-1 0 0,0-1 1 0 0,-1 0-1 0 0,0 0 1 0 0,-6 5-92 0 0,-20 26 204 0 0,-32 31-204 0 0,29-35 78 0 0,-14 16 43 0 0,11-13 129 0 0,-13 21-250 0 0,50-61 5 0 0,-1 0 1 0 0,1 1 0 0 0,1-1-1 0 0,-1 1 1 0 0,1 0 0 0 0,-1 0-1 0 0,1 0 1 0 0,1 0-1 0 0,-1 0 1 0 0,1 0 0 0 0,0 0-1 0 0,0 0 1 0 0,0 1 0 0 0,1-1-1 0 0,0 0 1 0 0,0 1 0 0 0,0 0-6 0 0,1-4 0 0 0,-1 0 0 0 0,1 0 0 0 0,0-1 0 0 0,0 1 1 0 0,0 0-1 0 0,0 0 0 0 0,0-1 0 0 0,0 1 1 0 0,0 0-1 0 0,0-1 0 0 0,1 1 0 0 0,-1-1 0 0 0,1 0 1 0 0,-1 1-1 0 0,1-1 0 0 0,-1 0 0 0 0,1 0 0 0 0,0 0 1 0 0,0 0-1 0 0,-1 0 0 0 0,1-1 0 0 0,0 1 1 0 0,0 0-1 0 0,0-1 0 0 0,0 1 0 0 0,0-1 0 0 0,0 0 0 0 0,11 3-3 0 0,1 0 0 0 0,0-2 0 0 0,7 1 3 0 0,-14-1-4 0 0,49 2-224 0 0,0-1 1 0 0,7-4 227 0 0,-39 1-396 0 0,0-2 1 0 0,0-1-1 0 0,0 0 1 0 0,-1-2-1 0 0,1-1 1 0 0,4-2 395 0 0,75-39-3988 0 0,-36 11-2168 0 0,3-7-6647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0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10117 0 0,'0'0'928'0'0,"0"0"145"0"0,0 0-593 0 0,0 0-592 0 0,0 0 128 0 0,76 23 16 0 0,-16 1-609 0 0,-7 10-1808 0 0,0 4-2913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0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68 818 8276 0 0,'0'0'1673'0'0,"0"0"-721"0"0,-7-38-109 0 0,-4-12-526 0 0,-2-9 381 0 0,3-1 0 0 0,-2-44-698 0 0,-3-392 888 0 0,15 496-940 0 0,1-1 0 0 0,-1 1 0 0 0,0-1 0 0 0,0 0 0 0 0,1 1 0 0 0,-1-1 1 0 0,0 1-1 0 0,1-1 0 0 0,-1 1 0 0 0,1-1 0 0 0,-1 1 0 0 0,1-1 0 0 0,-1 1 0 0 0,1-1 0 0 0,-1 1 0 0 0,1 0 0 0 0,-1-1 0 0 0,1 1 0 0 0,-1 0 0 0 0,1-1 0 0 0,0 1 0 0 0,-1 0 0 0 0,1 0 0 0 0,0 0 0 0 0,-1-1 0 0 0,1 1 0 0 0,-1 0 0 0 0,1 0 0 0 0,0 0 0 0 0,-1 0 0 0 0,1 0 0 0 0,0 0 1 0 0,-1 0-1 0 0,1 0 0 0 0,0 1 0 0 0,-1-1 0 0 0,1 0 0 0 0,0 0 0 0 0,-1 0 0 0 0,1 1 0 0 0,0-1 52 0 0,28 12-1426 0 0,-23-5 1091 0 0,1 0 1 0 0,-1 1-1 0 0,-1 0 1 0 0,0 0-1 0 0,0 0 1 0 0,0 0-1 0 0,-1 1 1 0 0,0 0-1 0 0,-1 0 1 0 0,0 0-1 0 0,1 5 335 0 0,2 11-1381 0 0,-2-1 1 0 0,0 1-1 0 0,0 23 1381 0 0,-2 23-2471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0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71 320 0 0,'0'0'1099'0'0,"0"0"-229"0"0,0 0 1112 0 0,0 0-450 0 0,0 0-73 0 0,-15 6 118 0 0,-45 12-355 0 0,59-19-1194 0 0,0 1 0 0 0,0 0 0 0 0,0 0 0 0 0,0 0 0 0 0,0-1 0 0 0,1 1 1 0 0,-1-1-1 0 0,0 1 0 0 0,0-1 0 0 0,0 1 0 0 0,1-1 0 0 0,-1 1 0 0 0,0-1 1 0 0,1 1-1 0 0,-1-1 0 0 0,1 0 0 0 0,-1 1 0 0 0,1-1 0 0 0,-1 0 0 0 0,1 0 1 0 0,-1 1-1 0 0,1-1 0 0 0,-1 0 0 0 0,1 0 0 0 0,0 0 0 0 0,0 0 0 0 0,-1 0 0 0 0,1 1 1 0 0,0-1-1 0 0,0 0 0 0 0,0 0 0 0 0,0 0 0 0 0,0 0 0 0 0,0 0 0 0 0,0 0 1 0 0,0 0-29 0 0,0-2 76 0 0,0 0 0 0 0,0 0 0 0 0,1 0 1 0 0,-1 0-1 0 0,0 0 0 0 0,1 0 0 0 0,0 0 0 0 0,0 0 1 0 0,0 0-1 0 0,0 1 0 0 0,0-2-76 0 0,3 1 50 0 0,-1 0 0 0 0,1 0-1 0 0,-1 0 1 0 0,1 0 0 0 0,0 1-1 0 0,0 0 1 0 0,0 0 0 0 0,0 0 0 0 0,1 0-1 0 0,-1 1 1 0 0,1-1 0 0 0,-1 1-1 0 0,0 0 1 0 0,1 0 0 0 0,0 1-1 0 0,-1 0 1 0 0,3-1-50 0 0,12 0 144 0 0,-1 1 1 0 0,0 0-1 0 0,0 1 0 0 0,1 2-144 0 0,-15-3 1 0 0,1 1 1 0 0,-1 0-1 0 0,0 0 1 0 0,0 1-1 0 0,1-1 0 0 0,-1 1 1 0 0,0 0-1 0 0,-1 0 1 0 0,1 0-1 0 0,0 0 0 0 0,-1 1 1 0 0,1 0-1 0 0,-1-1 1 0 0,0 1-1 0 0,0 1 0 0 0,2 1-1 0 0,0 1 6 0 0,-1 1 0 0 0,0-1 0 0 0,0 1 0 0 0,0 0 0 0 0,-1 0-1 0 0,0 1 1 0 0,-1-1 0 0 0,1 1 0 0 0,-1 0-6 0 0,3 21 28 0 0,-1 1 0 0 0,-1-1 0 0 0,-1 1-1 0 0,-3 17-27 0 0,1-36 6 0 0,0 117-110 0 0,1-128 84 0 0,-1 1 1 0 0,0 0-1 0 0,1-1 0 0 0,-1 1 0 0 0,1-1 0 0 0,-1 1 1 0 0,1 0-1 0 0,-1-1 0 0 0,1 1 0 0 0,-1-1 0 0 0,1 0 1 0 0,0 1-1 0 0,-1-1 0 0 0,1 1 0 0 0,-1-1 0 0 0,1 0 0 0 0,0 0 1 0 0,0 1-1 0 0,-1-1 0 0 0,1 0 0 0 0,0 0 0 0 0,-1 0 1 0 0,1 0-1 0 0,0 0 0 0 0,0 0 0 0 0,-1 0 0 0 0,1 0 1 0 0,0 0-1 0 0,0 0 20 0 0,31 0-119 0 0,-22-1 137 0 0,30-2 91 0 0,-31 1-90 0 0,0 1 0 0 0,0 1 0 0 0,0-1 0 0 0,0 2-1 0 0,3-1-18 0 0,-9 1 19 0 0,0 0 0 0 0,0-1 0 0 0,0 1 0 0 0,0 0 0 0 0,-1 0 0 0 0,1 0 0 0 0,0 1 0 0 0,-1-1 0 0 0,1 1 0 0 0,-1-1 0 0 0,1 1 0 0 0,-1 0 0 0 0,0 0 0 0 0,0 0 0 0 0,0 0 0 0 0,0 0-1 0 0,0 1 1 0 0,1 0-19 0 0,5 11 99 0 0,0 1 0 0 0,0 0-1 0 0,-1 1 1 0 0,-1-1 0 0 0,-1 1-1 0 0,0 1 1 0 0,-1-1 0 0 0,-1 0-1 0 0,1 18-98 0 0,2 30 608 0 0,-4 62-608 0 0,-2-102 62 0 0,1 107 206 0 0,-3 160 457 0 0,2-276-717 0 0,-1 0 0 0 0,0 1 0 0 0,-2-1 0 0 0,1 0 0 0 0,-2 0 0 0 0,0 0 0 0 0,-1-1 0 0 0,-4 9-8 0 0,7-19 11 0 0,0-1-1 0 0,0 1 1 0 0,-1 0 0 0 0,1-1-1 0 0,-1 0 1 0 0,0 1 0 0 0,0-1-1 0 0,-1 0 1 0 0,1 0 0 0 0,0-1-1 0 0,-1 1 1 0 0,0-1 0 0 0,0 0-1 0 0,1 0 1 0 0,-1 0 0 0 0,-1 0-1 0 0,1-1 1 0 0,0 1 0 0 0,0-1-1 0 0,0 0 1 0 0,-1-1 0 0 0,1 1-1 0 0,0-1 1 0 0,-1 1 0 0 0,1-1-1 0 0,-1-1 1 0 0,1 1 0 0 0,0-1-1 0 0,-1 1 1 0 0,1-1 0 0 0,-4-2-11 0 0,-2 0 11 0 0,1 0 1 0 0,0-1 0 0 0,0 0-1 0 0,0 0 1 0 0,0-1-1 0 0,1-1 1 0 0,0 1 0 0 0,0-1-1 0 0,0-1 1 0 0,1 1 0 0 0,-1-1-1 0 0,2-1 1 0 0,-1 1-1 0 0,1-1 1 0 0,0 0 0 0 0,0-2-12 0 0,-2-2 42 0 0,0-1 0 0 0,0-1 0 0 0,2 1 1 0 0,-1-1-1 0 0,2 0 0 0 0,0-1 0 0 0,1 1 1 0 0,0-1-1 0 0,1 0 0 0 0,0-6-42 0 0,3 16 12 0 0,0-1 0 0 0,0 0 0 0 0,0 1-1 0 0,1-1 1 0 0,0 1 0 0 0,0-1 0 0 0,0 1 0 0 0,1 0 0 0 0,0-1 0 0 0,0 1-1 0 0,0 0 1 0 0,1 0 0 0 0,-1 0 0 0 0,1 1 0 0 0,0-1 0 0 0,1 1 0 0 0,-1-1-1 0 0,1 1 1 0 0,0 0 0 0 0,0 0 0 0 0,0 1 0 0 0,4-3-12 0 0,11-8-70 0 0,1 2-1 0 0,0 1 1 0 0,1 0-1 0 0,0 2 1 0 0,2 0 70 0 0,27-14-403 0 0,150-67-5210 0 0,-100 46-1619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0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 10373 0 0,'0'0'1809'0'0,"0"0"-65"0"0,0 0-431 0 0,-30 0-545 0 0,30 3-400 0 0,7-3-351 0 0,31 7-66 0 0,7 0 98 0 0,8-4-49 0 0,15 1 0 0 0,-7-4-225 0 0,-1 0-335 0 0,8 0-512 0 0,-15 0-993 0 0,-15 0 144 0 0,-16-14-2225 0 0,-6-10 320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0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1633 0 0,'0'0'643'0'0,"0"0"2105"0"0,0 0-449 0 0,0 0-954 0 0,0 0-278 0 0,35 5-275 0 0,-35-5-792 0 0,60 8 625 0 0,29 9-625 0 0,-83-16 53 0 0,0 1 0 0 0,0 0 0 0 0,0 1 0 0 0,0-1 0 0 0,0 1 0 0 0,-1 0 0 0 0,1 0 1 0 0,-1 1-1 0 0,0 0 0 0 0,0-1 0 0 0,0 2 0 0 0,-1-1 0 0 0,1 1 0 0 0,-1-1 0 0 0,0 1 0 0 0,0 1 0 0 0,-1-1 0 0 0,0 0 1 0 0,0 1-1 0 0,3 5-53 0 0,-1 4 188 0 0,-1 0 0 0 0,0-1 0 0 0,-1 1 0 0 0,-1 1 0 0 0,0-1 0 0 0,0 11-188 0 0,-1-7 181 0 0,-1 0-1 0 0,0 0 1 0 0,-1 0-1 0 0,-3 18-180 0 0,2-28 31 0 0,-1 0-1 0 0,1 0 0 0 0,-1 0 0 0 0,-1-1 0 0 0,0 1 0 0 0,0-1 0 0 0,0 0 1 0 0,-1 0-1 0 0,0-1 0 0 0,-1 1 0 0 0,0 0-30 0 0,-91 94-903 0 0,28-40-3863 0 0,39-35 489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1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1761 0 0,'0'0'4490'0'0,"0"0"-2751"0"0,0 0-583 0 0,0 0-121 0 0,-29 19-270 0 0,29-19-765 0 0,-34 23 244 0 0,0 1 1 0 0,-13 15-245 0 0,43-36 18 0 0,1 1 0 0 0,0-1 1 0 0,0 1-1 0 0,0 0 1 0 0,1 0-1 0 0,-1 0 0 0 0,1 0 1 0 0,0 0-1 0 0,0 0 1 0 0,1 1-1 0 0,-1-1 0 0 0,1 1 1 0 0,0-1-1 0 0,0 1 1 0 0,1 0-1 0 0,-1-1 1 0 0,1 1-1 0 0,0 0 0 0 0,0-1 1 0 0,0 1-1 0 0,1 0 1 0 0,0-1-1 0 0,0 1-18 0 0,1 18 51 0 0,-2-14-44 0 0,0 0-1 0 0,1 0 0 0 0,1 1 0 0 0,0-1 0 0 0,0 0 0 0 0,0 0 1 0 0,1-1-1 0 0,1 1 0 0 0,-1-1 0 0 0,1 1 0 0 0,1-1 0 0 0,0 0 1 0 0,0 0-1 0 0,0-1 0 0 0,1 0 0 0 0,0 0 0 0 0,1 0 0 0 0,-1-1 1 0 0,1 1-1 0 0,0-2 0 0 0,4 3-6 0 0,-1-2-9 0 0,0 1 0 0 0,1-2 1 0 0,0 1-1 0 0,0-2 0 0 0,0 1 0 0 0,0-2 1 0 0,1 1-1 0 0,0-1 0 0 0,0-1 0 0 0,-1 0 1 0 0,1-1-1 0 0,0 0 0 0 0,1-1 0 0 0,-1-1 1 0 0,0 0-1 0 0,6-1 9 0 0,-11 1 6 0 0,0-1 1 0 0,0-1 0 0 0,0 1-1 0 0,0-1 1 0 0,0 0-1 0 0,-1 0 1 0 0,1-1 0 0 0,-1 0-1 0 0,0 0 1 0 0,0-1 0 0 0,-1 1-1 0 0,1-1 1 0 0,-1-1-1 0 0,0 1 1 0 0,0-1 0 0 0,-1 1-1 0 0,0-1 1 0 0,0-1-1 0 0,0 1 1 0 0,-1 0 0 0 0,0-1-1 0 0,2-5-6 0 0,2-6 46 0 0,-1 0 0 0 0,-1-1 0 0 0,0 0 0 0 0,-2 0 0 0 0,0 0-1 0 0,-1 0 1 0 0,-1 0 0 0 0,0-3-46 0 0,-2 16 34 0 0,0 0 0 0 0,0-1 1 0 0,0 1-1 0 0,-1 0 0 0 0,1 0 0 0 0,-2 0 0 0 0,1 0 0 0 0,-1 0 1 0 0,1 1-1 0 0,-2-1 0 0 0,1 1 0 0 0,-1 0 0 0 0,1 0 1 0 0,-1 0-1 0 0,-1 0 0 0 0,1 1 0 0 0,-1-1 0 0 0,0 1 0 0 0,0 0 1 0 0,0 1-1 0 0,0-1 0 0 0,0 1 0 0 0,-1 0 0 0 0,0 0 0 0 0,-3-1-34 0 0,-7-3-90 0 0,-1 1 0 0 0,0 0 0 0 0,0 2 0 0 0,0 0 0 0 0,0 0 0 0 0,-1 2 0 0 0,1 0-1 0 0,-14 0 91 0 0,30 6-442 0 0,0-1 0 0 0,1 1 0 0 0,-1-1 0 0 0,1 1 1 0 0,0-1-1 0 0,0 1 0 0 0,0 0 0 0 0,1-1 0 0 0,0 2 442 0 0,7 12-2882 0 0,13-6-546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1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1761 0 0,'0'0'3063'0'0,"0"0"-1092"0"0,8 33-842 0 0,3 9-783 0 0,0 4 361 0 0,-1 1 0 0 0,3 46-707 0 0,4 127 2004 0 0,-17-218-1996 0 0,0 0 0 0 0,0 0 0 0 0,0 0 0 0 0,1 0 0 0 0,-1 0 0 0 0,1 0 0 0 0,0 0 0 0 0,-1 0 0 0 0,1 0 0 0 0,0 0 0 0 0,0 0 0 0 0,0 0 0 0 0,0-1 0 0 0,1 1 0 0 0,-1 0 1 0 0,1 0-10 0 0,-1-1-9 0 0,0-1 0 0 0,0 1-1 0 0,0-1 1 0 0,-1 1-1 0 0,1-1 1 0 0,0 0-1 0 0,0 1 1 0 0,0-1-1 0 0,0 0 1 0 0,0 0-1 0 0,0 1 1 0 0,0-1 0 0 0,0 0-1 0 0,0 0 1 0 0,0 0-1 0 0,0-1 1 0 0,0 1-1 0 0,0 0 1 0 0,0 0-1 0 0,0 0 1 0 0,0-1-1 0 0,0 1 1 0 0,1-1 10 0 0,1-1-3 0 0,1 0 0 0 0,0 0 0 0 0,-1-1 1 0 0,0 1-1 0 0,1-1 0 0 0,-1 0 0 0 0,0 0 0 0 0,-1 0 0 0 0,1 0 0 0 0,0 0 1 0 0,-1-1-1 0 0,0 1 0 0 0,0-1 0 0 0,1-2 3 0 0,62-128 217 0 0,37-83-178 0 0,-102 217-29 0 0,0 1 0 0 0,0-1 0 0 0,0 0 1 0 0,0 1-1 0 0,0-1 0 0 0,1 1 0 0 0,-1-1 0 0 0,0 0 0 0 0,0 1 0 0 0,1-1 1 0 0,-1 0-1 0 0,0 1 0 0 0,0-1 0 0 0,1 0 0 0 0,-1 1 0 0 0,1-1 0 0 0,-1 0 1 0 0,0 0-1 0 0,1 1 0 0 0,-1-1 0 0 0,0 0 0 0 0,1 0 0 0 0,-1 0 0 0 0,1 0 0 0 0,-1 1 1 0 0,1-1-1 0 0,-1 0 0 0 0,0 0 0 0 0,1 0 0 0 0,-1 0 0 0 0,1 0 0 0 0,-1 0 1 0 0,1 0-1 0 0,-1 0 0 0 0,1 0 0 0 0,-1 0 0 0 0,0-1 0 0 0,1 1 0 0 0,-1 0 1 0 0,1 0-1 0 0,-1 0 0 0 0,0 0 0 0 0,1-1 0 0 0,-1 1 0 0 0,1 0 0 0 0,-1 0 1 0 0,0-1-1 0 0,1 1 0 0 0,-1 0 0 0 0,0-1 0 0 0,0 1 0 0 0,1 0 0 0 0,-1-1 0 0 0,0 1 1 0 0,0 0-1 0 0,1-1 0 0 0,-1 1 0 0 0,0-1 0 0 0,0 1 0 0 0,0-1 0 0 0,0 1-10 0 0,11 39 780 0 0,-11-38-769 0 0,5 26 127 0 0,3 17 336 0 0,11 37-474 0 0,-15-68-114 0 0,1 1 0 0 0,0-1 0 0 0,1 0-1 0 0,1-1 1 0 0,0 0 0 0 0,0 0 0 0 0,1 0-1 0 0,1 0 115 0 0,-7-10-194 0 0,0 0-1 0 0,0 0 0 0 0,0 0 1 0 0,0 0-1 0 0,0 0 0 0 0,1 0 1 0 0,-1-1-1 0 0,0 1 1 0 0,1-1-1 0 0,-1 0 0 0 0,1 0 1 0 0,0 0-1 0 0,-1 0 0 0 0,1 0 1 0 0,0 0-1 0 0,0-1 0 0 0,-1 1 1 0 0,1-1-1 0 0,0 0 1 0 0,0 0-1 0 0,0 0 0 0 0,2 0 195 0 0,26 0-4151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1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6771 0 0,'0'0'3218'0'0,"0"0"-1954"0"0,0 0-319 0 0,0 0-129 0 0,15 197-128 0 0,-7-101-192 0 0,-8 6-207 0 0,15 0-33 0 0,0-7-160 0 0,-8-4-48 0 0,-7-19-208 0 0,8-21-497 0 0,-8-14-399 0 0,0-20-673 0 0,0-17-768 0 0,0 0-1121 0 0,-8-34-960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1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1761 0 0,'0'0'1054'0'0,"0"0"3201"0"0,0 0-2681 0 0,0 0-630 0 0,0 0 41 0 0,42-8-134 0 0,-42 8-851 0 0,64-13 854 0 0,60-3-854 0 0,-111 16 55 0 0,0 0-1 0 0,-1 0 1 0 0,1 2 0 0 0,0-1 0 0 0,0 2 0 0 0,-1-1 0 0 0,1 2 0 0 0,-1 0 0 0 0,0 0-1 0 0,0 1 1 0 0,-1 1 0 0 0,1 0 0 0 0,-1 0 0 0 0,8 7-55 0 0,-2-3 35 0 0,5 4 42 0 0,1 0 0 0 0,-2 2 0 0 0,0 0 1 0 0,-1 2-1 0 0,14 15-77 0 0,-24-22 40 0 0,-1 0 0 0 0,-1 0 1 0 0,0 1-1 0 0,0 0 0 0 0,-1 0 1 0 0,0 1-1 0 0,-2 0 0 0 0,1 0 1 0 0,-1 1-1 0 0,-1-1 0 0 0,2 12-40 0 0,-1 5 153 0 0,-1 0 0 0 0,-1 0 0 0 0,-2 1-1 0 0,0 0-152 0 0,-1-21 22 0 0,-1 1 0 0 0,0-1 0 0 0,0 0-1 0 0,-1 0 1 0 0,0-1 0 0 0,-1 1 0 0 0,0 0-1 0 0,0-1 1 0 0,-1 1 0 0 0,-1-1 0 0 0,1 0-1 0 0,-1-1 1 0 0,-6 8-22 0 0,1-4-27 0 0,-1-1-1 0 0,0 0 1 0 0,-1 0-1 0 0,-1-1 1 0 0,0-1 0 0 0,0 0-1 0 0,0-1 1 0 0,-1 0-1 0 0,-1-1 1 0 0,1 0-1 0 0,-1-1 1 0 0,0-1 0 0 0,0-1-1 0 0,-1 0 1 0 0,1-1-1 0 0,-1 0 1 0 0,0-1 0 0 0,-3-1 27 0 0,16-1-334 0 0,5 0 290 0 0,1-1 0 0 0,-1 1 0 0 0,0-1 0 0 0,1 0 0 0 0,-1 1 0 0 0,0-1-1 0 0,0 0 1 0 0,0-1 0 0 0,1 1 0 0 0,-1 0 0 0 0,-1 0 0 0 0,2-1 44 0 0,8-5-15 0 0,88-40 79 0 0,87-26-64 0 0,-85 35-2 0 0,-2-4 0 0 0,5-8 2 0 0,-75 34-6 0 0,0-1 0 0 0,0-1 1 0 0,-2-2-1 0 0,0-1 0 0 0,-1-1 0 0 0,-2-1 0 0 0,0-2 0 0 0,12-16 6 0 0,-27 29-3 0 0,0-1 0 0 0,0-1 0 0 0,-1 1 0 0 0,-1-1 0 0 0,0-1 0 0 0,-1-1 3 0 0,-3 10 8 0 0,-1-1 1 0 0,0 1-1 0 0,-1-1 1 0 0,1 0-1 0 0,-1 0 1 0 0,0 1 0 0 0,-1-1-1 0 0,0 0 1 0 0,0 0-1 0 0,-1 0 1 0 0,1 0-1 0 0,-1 0 1 0 0,-1 1 0 0 0,-1-6-9 0 0,1 9 37 0 0,0 0 1 0 0,0 0 0 0 0,-1 0-1 0 0,1 0 1 0 0,-1 1 0 0 0,0-1-1 0 0,1 1 1 0 0,-1 0 0 0 0,0-1-1 0 0,-1 1 1 0 0,1 0 0 0 0,0 1-1 0 0,-1-1 1 0 0,1 1 0 0 0,-1-1-1 0 0,1 1 1 0 0,-1 0 0 0 0,0 1-1 0 0,1-1 1 0 0,-1 0 0 0 0,0 1 0 0 0,0 0-1 0 0,-3 0-37 0 0,-4-1 117 0 0,-1 1 0 0 0,0 0-1 0 0,0 1 1 0 0,1 0 0 0 0,-1 0-1 0 0,1 2 1 0 0,-5 0-117 0 0,8 1 71 0 0,0 0 1 0 0,1 0 0 0 0,0 0-1 0 0,-1 1 1 0 0,1 0-1 0 0,1 1 1 0 0,-1-1-1 0 0,1 1 1 0 0,0 1-1 0 0,0-1 1 0 0,1 1-1 0 0,0 0 1 0 0,0 0-1 0 0,0 0 1 0 0,1 1-1 0 0,1 0 1 0 0,-1 0-1 0 0,1 0-71 0 0,-4 9 67 0 0,1 1-1 0 0,0 0 0 0 0,2 0 0 0 0,0 0 0 0 0,1 0 0 0 0,0 0 1 0 0,2 1-1 0 0,0 0-66 0 0,1 3 30 0 0,0-8-14 0 0,0 1-1 0 0,1 0 1 0 0,0-1 0 0 0,2 8-16 0 0,-1-17 0 0 0,-1 1 0 0 0,1-1 1 0 0,0-1-1 0 0,0 1 0 0 0,1 0 0 0 0,-1 0 1 0 0,1-1-1 0 0,0 1 0 0 0,0-1 0 0 0,1 0 0 0 0,-1 0 1 0 0,1 0-1 0 0,4 3 0 0 0,3 1-22 0 0,1 0-1 0 0,-1 0 1 0 0,1-2 0 0 0,1 1 0 0 0,0-2-1 0 0,-1 1 1 0 0,2-2 0 0 0,-1 0 0 0 0,0 0-1 0 0,1-1 1 0 0,0-1 0 0 0,0 0 0 0 0,-1-1-1 0 0,1-1 1 0 0,0 0 0 0 0,5-1 22 0 0,-1 0-57 0 0,0-1 1 0 0,0-1-1 0 0,-1 0 1 0 0,1-2-1 0 0,-1 0 0 0 0,0 0 1 0 0,0-2-1 0 0,-1 0 1 0 0,0-1-1 0 0,0-1 0 0 0,0 0 1 0 0,6-6 56 0 0,5-8-77 0 0,-1-1 1 0 0,-1-1-1 0 0,-1-1 1 0 0,-1-2 0 0 0,-2 0-1 0 0,-1-1 1 0 0,-1-1-1 0 0,-1-1 1 0 0,-2 0-1 0 0,-1-2 1 0 0,-1 1-1 0 0,-2-2 1 0 0,-2 0 0 0 0,-1 0-1 0 0,-1-1 1 0 0,-2 0-1 0 0,-1 0 1 0 0,-2 0-1 0 0,-2-1 1 0 0,-2-27 76 0 0,0 57 21 0 0,1 0 0 0 0,-1 1 0 0 0,0-1 0 0 0,-1 0 1 0 0,1 0-1 0 0,-1 1 0 0 0,0-1 0 0 0,0 1 0 0 0,-1 0 0 0 0,0-1 0 0 0,-2-3-21 0 0,3 7 33 0 0,1 1 0 0 0,-1-1 0 0 0,1 0-1 0 0,-1 1 1 0 0,0-1 0 0 0,1 1 0 0 0,-1 0-1 0 0,0-1 1 0 0,0 1 0 0 0,0 0 0 0 0,0 0 0 0 0,0 0-1 0 0,-1 1 1 0 0,1-1 0 0 0,0 0 0 0 0,0 1 0 0 0,0-1-1 0 0,-1 1 1 0 0,1 0 0 0 0,0 0 0 0 0,-1 0-1 0 0,1 0 1 0 0,0 0 0 0 0,0 0 0 0 0,-1 1 0 0 0,1-1-1 0 0,0 1 1 0 0,0-1 0 0 0,0 1 0 0 0,0 0 0 0 0,-2 0-33 0 0,0 3 28 0 0,-1-1 1 0 0,1 0 0 0 0,0 1 0 0 0,0 0 0 0 0,0 0 0 0 0,0 0 0 0 0,0 0 0 0 0,1 1 0 0 0,0 0 0 0 0,0-1-1 0 0,0 1 1 0 0,1 0 0 0 0,0 0 0 0 0,0 0 0 0 0,0 1 0 0 0,0-1 0 0 0,1 1 0 0 0,-1 1-29 0 0,-12 44 158 0 0,3 1 0 0 0,1 0 0 0 0,-2 51-158 0 0,4 163 94 0 0,8-238-95 0 0,2-1 0 0 0,1 1 0 0 0,0 0 0 0 0,3-1 0 0 0,0 0 0 0 0,1 0 0 0 0,2 0 0 0 0,1-1 0 0 0,8 14 1 0 0,-13-29-6 0 0,1 0-1 0 0,0 0 1 0 0,1-1-1 0 0,0 1 1 0 0,1-1-1 0 0,0-1 1 0 0,1 0-1 0 0,0 0 1 0 0,0 0-1 0 0,1-1 1 0 0,0-1-1 0 0,0 0 1 0 0,1 0-1 0 0,0-1 1 0 0,0 0-1 0 0,1-1 1 0 0,0 0-1 0 0,-1-1 1 0 0,1 0-1 0 0,1-1 1 0 0,-1-1-1 0 0,2 1 7 0 0,6-1-32 0 0,-1 0-1 0 0,1-1 1 0 0,-1-2 0 0 0,1 0-1 0 0,10-2 33 0 0,-21 2-14 0 0,1-1-1 0 0,-1-1 0 0 0,1 0 1 0 0,-1 0-1 0 0,0-1 0 0 0,0 0 1 0 0,0 0-1 0 0,-1-1 1 0 0,0 0-1 0 0,0-1 0 0 0,5-4 15 0 0,0-1-49 0 0,-1-1 0 0 0,0-1 0 0 0,-1 1 0 0 0,-1-2 0 0 0,0 1 0 0 0,-1-2 0 0 0,0 1 0 0 0,-1-1 0 0 0,-1 0 0 0 0,0-1 0 0 0,0-3 49 0 0,1-6-49 0 0,-1 0 1 0 0,-2 0 0 0 0,0-1-1 0 0,-2 0 1 0 0,-1 0-1 0 0,-1-21 49 0 0,-1 41 12 0 0,0 0-1 0 0,0 1 1 0 0,-1-1-1 0 0,1 0 1 0 0,-1 0-1 0 0,-1 1 1 0 0,1-1-1 0 0,-1 1 1 0 0,0-1-1 0 0,-1 1 0 0 0,1 0 1 0 0,-1 0-1 0 0,0 0 1 0 0,0 0-1 0 0,0 0 1 0 0,-4-3-12 0 0,4 6 40 0 0,0-1 0 0 0,0 1 1 0 0,0-1-1 0 0,-1 1 0 0 0,1 0 0 0 0,-1 0 1 0 0,0 0-1 0 0,0 1 0 0 0,1-1 1 0 0,-1 1-1 0 0,0 0 0 0 0,0 0 0 0 0,0 1 1 0 0,0-1-1 0 0,0 1 0 0 0,-1 0 1 0 0,1 0-1 0 0,0 0 0 0 0,0 0 0 0 0,0 1 1 0 0,0 0-1 0 0,0-1 0 0 0,-3 3-40 0 0,3-2 30 0 0,0 1-1 0 0,0 0 1 0 0,1 1-1 0 0,-1-1 1 0 0,1 1-1 0 0,-1-1 1 0 0,1 1-1 0 0,0 0 1 0 0,0 0-1 0 0,0 1 1 0 0,0-1-1 0 0,1 1 1 0 0,-1-1-1 0 0,1 1 1 0 0,0 0-1 0 0,0 0 1 0 0,0 0-1 0 0,1 0 1 0 0,-1 0-1 0 0,1 0 1 0 0,0 0-1 0 0,0 4-29 0 0,-4 14 101 0 0,1 0-1 0 0,1 0 0 0 0,0 17-100 0 0,2-31-9 0 0,-1 17 29 0 0,1 1 1 0 0,1 0-1 0 0,1-1 1 0 0,1 1 0 0 0,4 14-21 0 0,-5-35-63 0 0,0 1 1 0 0,1-1-1 0 0,-1 0 1 0 0,1 1-1 0 0,1-1 1 0 0,-1 0-1 0 0,1 0 1 0 0,0 0-1 0 0,0 0 1 0 0,0-1 0 0 0,0 1-1 0 0,1-1 1 0 0,0 0-1 0 0,0 0 1 0 0,0 0-1 0 0,0 0 1 0 0,1-1-1 0 0,0 1 1 0 0,-1-1 0 0 0,1-1-1 0 0,0 1 1 0 0,0-1-1 0 0,1 0 1 0 0,-1 0-1 0 0,0 0 1 0 0,1 0-1 0 0,3-1 63 0 0,-3 1-347 0 0,1-1 0 0 0,0 1 0 0 0,0-2 0 0 0,0 1-1 0 0,0-1 1 0 0,-1 0 0 0 0,1 0 0 0 0,0-1 0 0 0,0 0-1 0 0,0 0 1 0 0,0-1 0 0 0,-1 0 0 0 0,1 0 0 0 0,-1-1 0 0 0,1 1-1 0 0,-1-1 1 0 0,0-1 0 0 0,0 1 0 0 0,0-1 0 0 0,-1 0-1 0 0,1 0 1 0 0,0-2 347 0 0,41-53-4055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1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2097 0 0,'0'0'5859'0'0,"0"0"-3661"0"0,0 0-1198 0 0,4 30-74 0 0,2 20-585 0 0,51 366 2200 0 0,-36-286-2126 0 0,33 164 375 0 0,-60-305-871 0 0,0 0 0 0 0,-1 0 0 0 0,-1 1 0 0 0,0 0 0 0 0,0 0-1 0 0,-1 1 1 0 0,0 0 0 0 0,-4-3 81 0 0,-15-15-122 0 0,-13-13 143 0 0,-10-12 223 0 0,65 51-204 0 0,220 6-28 0 0,69-1-43 0 0,-275-4-59 0 0,0-1-1 0 0,0-2 1 0 0,0-1 0 0 0,-1-1-1 0 0,1-1 1 0 0,-1-2 0 0 0,0 0-1 0 0,-1-2 1 0 0,0-1 0 0 0,0-1-1 0 0,-2-2 1 0 0,1 0 0 0 0,-2-1-1 0 0,1-2 91 0 0,-18 13-30 0 0,-1 0 0 0 0,1-1 0 0 0,-1 0 0 0 0,0 0 1 0 0,0 0-1 0 0,-1 0 0 0 0,1-1 0 0 0,-1 0 0 0 0,-1 0 0 0 0,1 0 0 0 0,-1 0 0 0 0,0-1 0 0 0,0 1 0 0 0,-1-1 0 0 0,0 1 0 0 0,0-1 0 0 0,0 0 0 0 0,-1 0 0 0 0,0 0 0 0 0,0 0 0 0 0,-1 0 0 0 0,0-7 30 0 0,-1 11 26 0 0,1 0 0 0 0,-1 0-1 0 0,0 0 1 0 0,0 0-1 0 0,0 0 1 0 0,0 0 0 0 0,-1 1-1 0 0,1-1 1 0 0,-1 0 0 0 0,1 1-1 0 0,-1-1 1 0 0,0 1-1 0 0,0 0 1 0 0,0 0 0 0 0,0-1-1 0 0,-1 1 1 0 0,1 1-1 0 0,-1-1 1 0 0,1 0 0 0 0,-1 1-1 0 0,1-1 1 0 0,-1 1 0 0 0,0 0-1 0 0,0-1 1 0 0,0 1-1 0 0,1 1 1 0 0,-4-2-26 0 0,-9-1 203 0 0,-1 0 0 0 0,0 0 0 0 0,0 2 0 0 0,-13-1-203 0 0,27 2 22 0 0,-17-1 186 0 0,0 1-1 0 0,1 1 1 0 0,-1 0-1 0 0,0 1 0 0 0,1 2 1 0 0,0-1-1 0 0,0 2 1 0 0,0 1-1 0 0,0 0 0 0 0,-2 2-207 0 0,12-4 79 0 0,0 0-1 0 0,1 1 1 0 0,-1 0-1 0 0,1 0 1 0 0,0 1 0 0 0,1-1-1 0 0,-1 1 1 0 0,1 1-1 0 0,0-1 1 0 0,1 1-1 0 0,-1 1 1 0 0,2-1-1 0 0,-1 0 1 0 0,1 1-1 0 0,0 0 1 0 0,0 0-1 0 0,1 0 1 0 0,0 1-1 0 0,1-1 1 0 0,0 1 0 0 0,0 0-1 0 0,0 5-78 0 0,-1 3 37 0 0,2-1 0 0 0,0 1 0 0 0,0 0-1 0 0,2 0 1 0 0,0 0 0 0 0,1 0 0 0 0,1 1-37 0 0,-1-9-3 0 0,0 0-1 0 0,1 0 1 0 0,1-1 0 0 0,-1 1 0 0 0,1-1 0 0 0,1 0-1 0 0,0 0 1 0 0,0-1 0 0 0,0 1 0 0 0,1-1 0 0 0,0 0-1 0 0,0 0 1 0 0,7 4 3 0 0,9 7-110 0 0,1-2-1 0 0,0-1 1 0 0,1-1 0 0 0,1-1-1 0 0,0-1 1 0 0,1-1 0 0 0,0-1-1 0 0,1-1 1 0 0,-1-2 0 0 0,28 4 110 0 0,24 2-855 0 0,0-5 0 0 0,0-2 0 0 0,27-4 855 0 0,129-6-4674 0 0,19-19-3677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4:49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174 110 19193 0 0,'0'0'2638'0'0,"0"0"-741"0"0,0 0-568 0 0,-29 35-358 0 0,-31 39-435 0 0,3 4-536 0 0,53-74 23 0 0,1 0 0 0 0,1 0 1 0 0,-1 0-1 0 0,1 1 0 0 0,-1-1 0 0 0,1 1 0 0 0,1-1 0 0 0,-1 1 0 0 0,1 0 0 0 0,-1 0 1 0 0,1 0-1 0 0,1 0 0 0 0,-1 0 0 0 0,1 0 0 0 0,0 0 0 0 0,0 1-23 0 0,1-3 20 0 0,0 1 0 0 0,1 0 0 0 0,-1-1 0 0 0,1 1 0 0 0,0-1 0 0 0,0 0 0 0 0,0 1 0 0 0,0-1 0 0 0,1 0-1 0 0,-1 0 1 0 0,1 0 0 0 0,2 2-20 0 0,-1-1 15 0 0,6 5 8 0 0,0 0-1 0 0,0-1 0 0 0,1 0 1 0 0,0 0-1 0 0,1-1 0 0 0,-1-1 0 0 0,1 0 1 0 0,1 0-1 0 0,-1-1 0 0 0,1-1 0 0 0,11 3-22 0 0,3-1 12 0 0,0-2-1 0 0,0 0 0 0 0,0-2 1 0 0,0-1-1 0 0,12-1-11 0 0,-35 0 3 0 0,1-1-1 0 0,0 1 1 0 0,-1-1 0 0 0,1 1-1 0 0,-1-1 1 0 0,1 0 0 0 0,-1-1 0 0 0,1 1-1 0 0,-1-1 1 0 0,0 0 0 0 0,1 0-1 0 0,-1 0 1 0 0,0-1 0 0 0,0 0-1 0 0,-1 1 1 0 0,3-3-3 0 0,-2 1 2 0 0,0-1 1 0 0,-1 0-1 0 0,1 0 0 0 0,-1-1 0 0 0,0 1 0 0 0,0-1 0 0 0,-1 1 1 0 0,1-1-1 0 0,-1 0 0 0 0,-1 0 0 0 0,1 0 0 0 0,0-2-2 0 0,1-10 0 0 0,0 0 1 0 0,-1 0-1 0 0,0 0 0 0 0,-2 0 0 0 0,0-1 0 0 0,-1 1 1 0 0,-1 0-1 0 0,1 7 1 0 0,-1-1 1 0 0,-1 1 0 0 0,0 0 0 0 0,0 1 0 0 0,-1-1-1 0 0,-1 1 1 0 0,0-1 0 0 0,0 1 0 0 0,-1 0 0 0 0,0 1 0 0 0,-4-6-2 0 0,-1 2-3 0 0,0 1 1 0 0,-1 0-1 0 0,0 0 0 0 0,-1 1 1 0 0,0 1-1 0 0,-1 0 1 0 0,0 0-1 0 0,-1 2 1 0 0,1 0-1 0 0,-2 0 1 0 0,1 2-1 0 0,-1 0 0 0 0,0 1 1 0 0,0 0-1 0 0,0 1 1 0 0,-1 1-1 0 0,0 0 1 0 0,1 2-1 0 0,-1 0 1 0 0,0 1-1 0 0,0 0 1 0 0,0 1-1 0 0,-8 2 3 0 0,23-2-44 0 0,-1-1 0 0 0,1 1 0 0 0,-1-1 0 0 0,1 1 0 0 0,0 0 0 0 0,-1 0 1 0 0,1 0-1 0 0,0 0 0 0 0,-1 0 0 0 0,1 0 0 0 0,0 1 0 0 0,0-1 0 0 0,0 1 0 0 0,0 0 0 0 0,0-1 0 0 0,1 1 1 0 0,-1 0-1 0 0,0 0 0 0 0,1 0 0 0 0,0 0 0 0 0,-1 0 0 0 0,1 1 0 0 0,0-1 0 0 0,0 0 0 0 0,0 0 0 0 0,0 1 0 0 0,0-1 1 0 0,1 1-1 0 0,-1-1 0 0 0,1 1 0 0 0,0-1 0 0 0,0 1 0 0 0,0-1 0 0 0,0 1 0 0 0,0 2 44 0 0,0-4-190 0 0,0 1-1 0 0,0-1 1 0 0,0 1 0 0 0,0-1-1 0 0,1 1 1 0 0,-1-1-1 0 0,0 0 1 0 0,1 1 0 0 0,-1-1-1 0 0,1 1 1 0 0,-1-1-1 0 0,1 0 1 0 0,0 1 0 0 0,0-1-1 0 0,-1 0 1 0 0,1 0-1 0 0,0 0 1 0 0,0 0 0 0 0,1 1 190 0 0,25 13-4488 0 0,23 2-3900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1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 1777 0 0,'-5'-16'6145'0'0,"-8"15"-4021"0"0,11 3-2084 0 0,0-1 0 0 0,-1 0 1 0 0,1 1-1 0 0,0 0 0 0 0,0-1 0 0 0,0 1 0 0 0,0 0 0 0 0,0 0 0 0 0,0 0 0 0 0,0 0 0 0 0,0 1-40 0 0,-4 10 115 0 0,1 0-1 0 0,0 0 1 0 0,1 1-1 0 0,0-1 1 0 0,1 1-1 0 0,0 0 1 0 0,1 0-1 0 0,1 0 1 0 0,1 0-1 0 0,0 0 1 0 0,1 8-115 0 0,-1-21-3 0 0,0 0 0 0 0,1 0 1 0 0,-1 0-1 0 0,1 1 0 0 0,-1-1 1 0 0,1 0-1 0 0,0 0 0 0 0,-1 0 1 0 0,1 0-1 0 0,0 0 0 0 0,0 0 1 0 0,0 0-1 0 0,-1 0 0 0 0,1 0 1 0 0,0-1-1 0 0,0 1 1 0 0,1 0-1 0 0,-1-1 0 0 0,0 1 1 0 0,0 0-1 0 0,0-1 0 0 0,0 1 1 0 0,0-1-1 0 0,1 0 0 0 0,-1 1 3 0 0,41 11-4 0 0,-23-7 40 0 0,7 3 134 0 0,-9-3-146 0 0,0 1 0 0 0,-1 0 0 0 0,0 1 0 0 0,0 0 1 0 0,0 2-25 0 0,-12-7 50 0 0,-1 1 1 0 0,1-1 0 0 0,-1 0-1 0 0,0 1 1 0 0,0 0 0 0 0,0 0-1 0 0,0 0 1 0 0,0 0 0 0 0,-1 0 0 0 0,1 1-1 0 0,-1-1 1 0 0,0 1 0 0 0,0 0-1 0 0,-1-1 1 0 0,1 1 0 0 0,-1 0-1 0 0,1 0 1 0 0,-1 0 0 0 0,0 0 0 0 0,-1 0-1 0 0,1 1 1 0 0,-1-1 0 0 0,0 1-51 0 0,1 7 317 0 0,-1-10-301 0 0,1-1 0 0 0,-1 0 0 0 0,0 0 0 0 0,0 0 0 0 0,1 1 1 0 0,-1-1-1 0 0,0 0 0 0 0,0 0 0 0 0,0 1 0 0 0,0-1 0 0 0,-1 0 0 0 0,1 0 0 0 0,0 0 0 0 0,0 1 0 0 0,-1-1 0 0 0,1 0 0 0 0,-1 0 0 0 0,1 0 1 0 0,-1 0-1 0 0,1 0 0 0 0,-1 0 0 0 0,0 1 0 0 0,1-1 0 0 0,-1-1 0 0 0,0 1 0 0 0,0 0 0 0 0,0 0 0 0 0,0 0 0 0 0,0 0 0 0 0,0-1 0 0 0,0 1 0 0 0,0 0 1 0 0,0-1-1 0 0,0 1 0 0 0,0-1 0 0 0,-1 1 0 0 0,1-1 0 0 0,0 0 0 0 0,0 1 0 0 0,0-1 0 0 0,-2 0-16 0 0,-14 3-340 0 0,0-1 1 0 0,-1-1-1 0 0,1 0 0 0 0,-1-1 1 0 0,1-1-1 0 0,-13-3 340 0 0,27 3-230 0 0,1 0 1 0 0,0-1-1 0 0,0 1 1 0 0,0-1-1 0 0,0 0 0 0 0,0 0 1 0 0,0 0-1 0 0,0 0 1 0 0,0 0-1 0 0,1 0 0 0 0,-1 0 1 0 0,1 0-1 0 0,-1-1 1 0 0,1 1-1 0 0,0-1 0 0 0,0 1 1 0 0,0-1-1 0 0,0 1 1 0 0,1-1 229 0 0,-6-10-1379 0 0,-9-20-1625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1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1761 0 0,'0'0'565'0'0,"0"0"1983"0"0,0 0-1104 0 0,0 0-649 0 0,12 0 85 0 0,234 0 1849 0 0,-75 0-2553 0 0,-160 0-582 0 0,0 0 0 0 0,0-1 0 0 0,-1 0 0 0 0,1-1 1 0 0,0 0-1 0 0,6-2 406 0 0,-14 1-1143 0 0,-4 3-2148 0 0,1 0-2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1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1777 0 0,'0'0'83'0'0,"0"-8"1026"0"0,0-40 2698 0 0,0 47-2739 0 0,0 3-233 0 0,0 507 1939 0 0,0-507-2856 0 0,0-16-279 0 0,0-407-418 0 0,25 438 793 0 0,1 9 65 0 0,-2 1 0 0 0,0 0 0 0 0,-2 2 1 0 0,-2 1-1 0 0,17 30-79 0 0,25 35 97 0 0,-34-52 11 0 0,-19-29-69 0 0,1 1 0 0 0,0-1-1 0 0,1-1 1 0 0,0 0 0 0 0,1 0-39 0 0,-12-13 0 0 0,0 1 1 0 0,0-1-1 0 0,1 0 1 0 0,-1 1-1 0 0,0-1 0 0 0,0 0 1 0 0,0 0-1 0 0,1 1 1 0 0,-1-1-1 0 0,0 0 1 0 0,0 0-1 0 0,1 0 1 0 0,-1 1-1 0 0,0-1 0 0 0,0 0 1 0 0,1 0-1 0 0,-1 0 1 0 0,0 0-1 0 0,1 0 1 0 0,-1 1-1 0 0,0-1 1 0 0,1 0-1 0 0,-1 0 1 0 0,0 0-1 0 0,1 0 0 0 0,-1 0 1 0 0,0 0-1 0 0,1 0 1 0 0,-1 0-1 0 0,0 0 1 0 0,1 0-1 0 0,-1 0 1 0 0,0-1-1 0 0,0 1 0 0 0,1 0 1 0 0,-1 0-1 0 0,0 0 1 0 0,1 0-1 0 0,-1 0 1 0 0,0-1-1 0 0,0 1 1 0 0,1 0-1 0 0,-1 0 1 0 0,0 0-1 0 0,0-1 0 0 0,1 1 1 0 0,-1 0-1 0 0,0 0 1 0 0,0-1-1 0 0,0 1 1 0 0,1 0-1 0 0,-1 0 1 0 0,0-1-1 0 0,0 1 0 0 0,0 0 1 0 0,0-1-1 0 0,0 1 0 0 0,2-19 97 0 0,-2 18-89 0 0,1-79 283 0 0,0-5-174 0 0,-6-38-117 0 0,3 96 161 0 0,-2 0 0 0 0,-1 0-1 0 0,-1 0 1 0 0,-1 1-1 0 0,-2 0 1 0 0,-6-14-161 0 0,15 39-23 0 0,1 1 0 0 0,-1-1 0 0 0,1 1 1 0 0,-1 0-1 0 0,1-1 0 0 0,-1 1 0 0 0,1-1 0 0 0,-1 1 0 0 0,1 0 1 0 0,-1 0-1 0 0,1-1 0 0 0,0 1 0 0 0,-1 0 0 0 0,1 0 1 0 0,-1 0-1 0 0,1 0 0 0 0,0-1 0 0 0,-1 1 0 0 0,1 0 1 0 0,0 0-1 0 0,-1 0 0 0 0,1 0 0 0 0,-1 1 0 0 0,1-1 1 0 0,0 0-1 0 0,-1 0 0 0 0,1 0 0 0 0,0 0 0 0 0,-1 1 1 0 0,1-1-1 0 0,0 0 23 0 0,25 5-619 0 0,-17-1 91 0 0,-1 0 0 0 0,0 1 0 0 0,0-1 0 0 0,-1 2 0 0 0,1-1 0 0 0,0 2 528 0 0,4 2-1272 0 0,25 15-2927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1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81 1873 0 0,'0'0'5325'0'0,"0"0"-3794"0"0,0 0-898 0 0,-26 0 122 0 0,-11-2-465 0 0,3 1 292 0 0,0 1 0 0 0,-16 3-582 0 0,46-2 53 0 0,0 0 1 0 0,1 0 0 0 0,-1 1 0 0 0,1-1 0 0 0,-1 1-1 0 0,1 0 1 0 0,0 0 0 0 0,0 0 0 0 0,-1 0 0 0 0,1 0-1 0 0,1 1 1 0 0,-1 0 0 0 0,0-1 0 0 0,1 1 0 0 0,-1 0-1 0 0,1 0 1 0 0,0 0 0 0 0,0 1 0 0 0,0-1 0 0 0,0 0-1 0 0,1 1 1 0 0,-1 1-54 0 0,-3 6 88 0 0,0 0 0 0 0,1 0 0 0 0,1 1-1 0 0,0-1 1 0 0,1 1 0 0 0,-2 9-88 0 0,4-15 19 0 0,-2 7 33 0 0,1 1-1 0 0,1-1 1 0 0,0 0 0 0 0,1 1-1 0 0,1 6-51 0 0,-2-17-1 0 0,1-1 0 0 0,-1 1 0 0 0,1 0 0 0 0,0-1 0 0 0,0 1 0 0 0,0-1 0 0 0,0 1 0 0 0,0-1 0 0 0,1 0 0 0 0,-1 1 0 0 0,1-1 0 0 0,-1 0 0 0 0,1 0 0 0 0,0 0-1 0 0,0 0 1 0 0,0 0 0 0 0,0-1 0 0 0,0 1 0 0 0,0 0 0 0 0,1-1 0 0 0,-1 0 0 0 0,1 1 0 0 0,-1-1 0 0 0,1 0 0 0 0,-1 0 0 0 0,1-1 0 0 0,-1 1 0 0 0,3 0 1 0 0,1 0-10 0 0,0 0 0 0 0,1 0 0 0 0,-1-1 0 0 0,0 0-1 0 0,1 0 1 0 0,-1 0 0 0 0,0-1 0 0 0,0 0 0 0 0,0 0 0 0 0,1-1 0 0 0,-1 0 0 0 0,-1 0 0 0 0,1 0 0 0 0,0-1 0 0 0,0 1 0 0 0,-1-1 0 0 0,1-1-1 0 0,1-1 11 0 0,1-2-7 0 0,0 0-1 0 0,-1 0 1 0 0,0-1-1 0 0,0 0 1 0 0,-1 0-1 0 0,0-1 1 0 0,-1 0 0 0 0,1 0-1 0 0,-2 0 1 0 0,4-9 7 0 0,2-9-10 0 0,-1-2 1 0 0,-1 1-1 0 0,-2-1 1 0 0,-1 0-1 0 0,-1-1 1 0 0,-1 1-1 0 0,-2-19 10 0 0,-1 53 178 0 0,2 99 425 0 0,-1-84-560 0 0,1-1-1 0 0,1 1 0 0 0,0-1 0 0 0,1 0 1 0 0,6 15-43 0 0,-4-20 21 0 0,26 57 30 0 0,-29-65-53 0 0,0 0-1 0 0,0-1 1 0 0,1 1-1 0 0,0-1 1 0 0,0 0-1 0 0,0 0 1 0 0,1-1-1 0 0,-1 1 1 0 0,1-1 0 0 0,0 0 2 0 0,-3-2-6 0 0,0-1 1 0 0,-1 0-1 0 0,1 0 1 0 0,0 0-1 0 0,0 0 1 0 0,0 0-1 0 0,0-1 1 0 0,0 1-1 0 0,0-1 1 0 0,0 1-1 0 0,0-1 1 0 0,0 0-1 0 0,0 1 1 0 0,0-1 0 0 0,0 0-1 0 0,0 0 1 0 0,0-1-1 0 0,0 1 1 0 0,0 0-1 0 0,0-1 1 0 0,0 1-1 0 0,0-1 1 0 0,0 0-1 0 0,0 1 1 0 0,0-1-1 0 0,0 0 1 0 0,0 0-1 0 0,0 0 1 0 0,-1-1 0 0 0,1 1-1 0 0,0 0 1 0 0,-1-1-1 0 0,1 1 1 0 0,-1-1-1 0 0,0 1 1 0 0,1-1-1 0 0,-1 0 1 0 0,0 1-1 0 0,0-1 1 0 0,1-2 5 0 0,5-10 3 0 0,0-1-1 0 0,-1 0 1 0 0,0 0 0 0 0,-2 0 0 0 0,2-7-3 0 0,4-11-46 0 0,21-88 56 0 0,-31 120-10 0 0,1 0-1 0 0,-1 0 0 0 0,0 0 0 0 0,0 0 0 0 0,1 0 1 0 0,-1 0-1 0 0,0 0 0 0 0,1 0 0 0 0,-1 0 0 0 0,1 0 0 0 0,-1 0 1 0 0,1 0-1 0 0,0 1 0 0 0,-1-1 0 0 0,1 0 0 0 0,0 0 1 0 0,-1 1-1 0 0,1-1 0 0 0,0 0 0 0 0,0 1 1 0 0,0 0-1 0 0,-1 0-1 0 0,1-1 0 0 0,0 1 1 0 0,-1 0-1 0 0,1 0 0 0 0,0 0 1 0 0,-1 1-1 0 0,1-1 1 0 0,-1 0-1 0 0,1 0 0 0 0,0 0 1 0 0,-1 0-1 0 0,1 1 1 0 0,-1-1-1 0 0,1 0 0 0 0,0 1 1 0 0,-1-1-1 0 0,1 0 1 0 0,-1 1-1 0 0,1-1 0 0 0,-1 0 1 0 0,1 1-1 0 0,-1 0 2 0 0,27 36-63 0 0,-21-28 65 0 0,17 39 37 0 0,6 9-31 0 0,-27-55-12 0 0,-1 0 1 0 0,1 0 0 0 0,-1 0 0 0 0,1 0-1 0 0,0-1 1 0 0,0 1 0 0 0,0 0 0 0 0,0-1-1 0 0,0 1 1 0 0,0-1 0 0 0,0 0 0 0 0,0 0-1 0 0,1 0 1 0 0,-1 0 0 0 0,0 0 0 0 0,1 0-1 0 0,-1-1 1 0 0,1 1 0 0 0,-1-1 0 0 0,1 1-1 0 0,1-1 4 0 0,-3-1-3 0 0,-1 1 0 0 0,1-1 0 0 0,0 1 0 0 0,0-1-1 0 0,0 1 1 0 0,0-1 0 0 0,-1 1 0 0 0,1-1 0 0 0,0 0-1 0 0,0 0 1 0 0,-1 1 0 0 0,1-1 0 0 0,-1 0 0 0 0,1 0-1 0 0,-1 0 1 0 0,1 0 0 0 0,-1 1 0 0 0,1-1 0 0 0,-1 0-1 0 0,0 0 1 0 0,1 0 0 0 0,-1 0 0 0 0,0 0 0 0 0,0-1 3 0 0,7-31 61 0 0,-6 25-38 0 0,43-151 103 0 0,-44 159-129 0 0,0-1 1 0 0,0 1-1 0 0,0 0 1 0 0,0-1 0 0 0,0 1-1 0 0,0 0 1 0 0,0-1-1 0 0,0 1 1 0 0,0-1-1 0 0,0 1 1 0 0,0 0 0 0 0,1-1-1 0 0,-1 1 1 0 0,0 0-1 0 0,0-1 1 0 0,0 1-1 0 0,0 0 1 0 0,1 0 0 0 0,-1-1-1 0 0,0 1 1 0 0,0 0-1 0 0,0-1 1 0 0,1 1-1 0 0,-1 0 1 0 0,0 0 0 0 0,0 0-1 0 0,1-1 1 0 0,-1 1-1 0 0,0 0 1 0 0,1 0-1 0 0,-1 0 1 0 0,0 0 0 0 0,1-1-1 0 0,-1 1 1 0 0,0 0-1 0 0,1 0 1 0 0,-1 0-1 0 0,0 0 1 0 0,1 0 0 0 0,-1 0-1 0 0,0 0 1 0 0,1 0-1 0 0,-1 0 3 0 0,11 16 35 0 0,6 36 138 0 0,-16-47-164 0 0,10 41 76 0 0,-9-33-85 0 0,1 0 0 0 0,0 0 0 0 0,1-1 0 0 0,0 0 0 0 0,1 0 0 0 0,5 8 0 0 0,-10-19-3 0 0,1 1 0 0 0,0 0 0 0 0,0-1 0 0 0,0 1 0 0 0,0-1 1 0 0,0 0-1 0 0,0 1 0 0 0,0-1 0 0 0,0 0 0 0 0,1 0 0 0 0,-1 1 0 0 0,1-1 0 0 0,-1 0 0 0 0,1-1 0 0 0,-1 1 0 0 0,1 0 0 0 0,-1 0 0 0 0,1-1 0 0 0,0 1 0 0 0,-1 0 0 0 0,1-1 0 0 0,0 0 1 0 0,-1 1-1 0 0,1-1 0 0 0,0 0 0 0 0,0 0 0 0 0,-1 0 0 0 0,1 0 0 0 0,0 0 0 0 0,0-1 0 0 0,1 1 3 0 0,-1-1-3 0 0,0-1-1 0 0,1 1 1 0 0,-1 0 0 0 0,0-1-1 0 0,0 0 1 0 0,0 1 0 0 0,0-1 0 0 0,0 0-1 0 0,-1 0 1 0 0,1 0 0 0 0,0 0-1 0 0,-1 0 1 0 0,0-1 0 0 0,1 1-1 0 0,-1 0 1 0 0,0-1 0 0 0,0 1-1 0 0,0-1 1 0 0,-1 1 0 0 0,1-1 3 0 0,2-10 38 0 0,-1 0 1 0 0,0 1-1 0 0,-1-1 0 0 0,-1 0 1 0 0,0-4-39 0 0,15 20-27 0 0,24 62 116 0 0,-31-49-67 0 0,1-1 0 0 0,0 0 0 0 0,1-1 0 0 0,0 0 0 0 0,1 0 1 0 0,1-1-23 0 0,-2-5-2 0 0,-1 0 0 0 0,1-1 0 0 0,1-1 0 0 0,-1 0 0 0 0,1 0 0 0 0,0-1 0 0 0,1 0 0 0 0,-1-1 0 0 0,1 0 0 0 0,0-1 0 0 0,0 0 0 0 0,0-1 0 0 0,0 0 0 0 0,0-1 0 0 0,1-1 0 0 0,-1 0 0 0 0,0 0 0 0 0,0-1 0 0 0,1-1 2 0 0,-8 2-1 0 0,0-1 0 0 0,0 0-1 0 0,-1 0 1 0 0,1 0 0 0 0,-1-1-1 0 0,1 0 1 0 0,-1 1 0 0 0,1-1-1 0 0,-1-1 1 0 0,0 1 0 0 0,0-1 0 0 0,0 0-1 0 0,0 0 1 0 0,0 0 0 0 0,-1 0-1 0 0,1 0 1 0 0,-1-1 0 0 0,0 0-1 0 0,0 1 1 0 0,0-1 0 0 0,-1-1-1 0 0,1 1 1 0 0,-1 0 0 0 0,0 0-1 0 0,0-1 1 0 0,-1 1 0 0 0,1-1 0 0 0,-1-1 1 0 0,4-13 18 0 0,-1-1 1 0 0,-1 0-1 0 0,-1 0 1 0 0,0 0-1 0 0,-2-20-18 0 0,0 35 19 0 0,0 0-1 0 0,0 0 0 0 0,-1 0 0 0 0,0 0 1 0 0,0 1-1 0 0,0-1 0 0 0,0 0 1 0 0,-1 1-1 0 0,0-1 0 0 0,0 1 1 0 0,0-1-1 0 0,-1 1 0 0 0,1 0 0 0 0,-1 0 1 0 0,0 0-1 0 0,0 0 0 0 0,0 1 1 0 0,-1-1-1 0 0,1 1 0 0 0,-1 0 0 0 0,0 0 1 0 0,0 0-1 0 0,0 0 0 0 0,0 1 1 0 0,-2-1-19 0 0,-4-2 126 0 0,-1 0 0 0 0,0 2 0 0 0,0-1 0 0 0,-1 1 0 0 0,1 1 1 0 0,-1 0-1 0 0,1 0 0 0 0,-1 2 0 0 0,-10-1-126 0 0,18 1 24 0 0,0 1 0 0 0,1-1 1 0 0,-1 1-1 0 0,1-1 0 0 0,-1 1 0 0 0,1 0 0 0 0,-1 1 0 0 0,1-1 1 0 0,-1 1-1 0 0,1-1 0 0 0,0 1 0 0 0,0 0 0 0 0,0 0 0 0 0,0 0 1 0 0,0 1-1 0 0,0-1 0 0 0,1 1 0 0 0,-1-1 0 0 0,1 1 1 0 0,0 0-1 0 0,-1 0 0 0 0,2 0 0 0 0,-1 0 0 0 0,0 0 0 0 0,0 1 1 0 0,1-1-1 0 0,0 0 0 0 0,0 1 0 0 0,-1 1-24 0 0,-3 13 42 0 0,1 1 1 0 0,0-1-1 0 0,2 1 1 0 0,0 0-1 0 0,1 3-42 0 0,0-12 29 0 0,0-2-23 0 0,1 0-1 0 0,-1-1 1 0 0,2 1 0 0 0,-1 0 0 0 0,1 0-1 0 0,0 0 1 0 0,0-1 0 0 0,1 1 0 0 0,0 0 0 0 0,1-1-1 0 0,-1 0 1 0 0,1 1 0 0 0,1-1 0 0 0,-1 0-1 0 0,1-1 1 0 0,1 1 0 0 0,-1-1 0 0 0,1 1 0 0 0,0-1-1 0 0,1-1 1 0 0,-1 1 0 0 0,1-1 0 0 0,0 0 0 0 0,0 0-1 0 0,1-1 1 0 0,-1 0 0 0 0,1 0 0 0 0,0 0-1 0 0,0-1 1 0 0,5 1-6 0 0,10 6-19 0 0,1-2-1 0 0,1-1 1 0 0,0-1 0 0 0,0-1-1 0 0,0-1 1 0 0,22 1 19 0 0,45 0-1016 0 0,18-5 1016 0 0,-67 0-501 0 0,75-3-1756 0 0,2-11-1582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1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1761 0 0,'0'0'128'0'0,"0"0"1187"0"0,0 0 2028 0 0,0 0-1702 0 0,0-6-876 0 0,0-7-485 0 0,-1 0-132 0 0,1 1 1 0 0,1-1-1 0 0,0 1 0 0 0,0-1 1 0 0,2 1-1 0 0,-1-1 0 0 0,2-2-148 0 0,8-15 251 0 0,1-6 11 0 0,2 1 1 0 0,2 1-1 0 0,12-20-262 0 0,-26 54 266 0 0,-1 9-58 0 0,1 27 66 0 0,-2 54-93 0 0,-1-80-173 0 0,-1 41-90 0 0,-1-30-154 0 0,1 0-1 0 0,1-1 1 0 0,1 1-1 0 0,1 0 1 0 0,1-1 0 0 0,0 1-1 0 0,2-1 1 0 0,0 0 0 0 0,4 6 236 0 0,-9-24-277 0 0,1 0 0 0 0,0 0 0 0 0,0-1 0 0 0,0 1 0 0 0,0 0 1 0 0,0-1-1 0 0,0 1 0 0 0,0-1 0 0 0,1 0 0 0 0,-1 1 0 0 0,0-1 1 0 0,1 0-1 0 0,-1 0 0 0 0,1 0 0 0 0,-1 0 0 0 0,1 0 0 0 0,0 0 277 0 0,12 1-3313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1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1121 0 0,'196'-24'349'0'0,"-151"14"-280"0"0,-37 4 46 0 0,-1-1 1254 0 0,-6 7 1088 0 0,1 11-2157 0 0,1 1 0 0 0,0-1 1 0 0,1 0-1 0 0,0 0 0 0 0,1 0 0 0 0,0 0 1 0 0,1-1-1 0 0,0 0 0 0 0,0 0 0 0 0,1-1 1 0 0,2 3-301 0 0,-2-4 42 0 0,0 0 1 0 0,0-1-1 0 0,1 1 1 0 0,0-1-1 0 0,0-1 1 0 0,0 0-1 0 0,1 0 1 0 0,0 0 0 0 0,0-1-1 0 0,2 0-42 0 0,-8-3 1 0 0,0-1-1 0 0,0 1 1 0 0,1-1-1 0 0,-1 0 1 0 0,0 0-1 0 0,1 0 1 0 0,-1 0-1 0 0,0-1 1 0 0,1 1 0 0 0,-1-1-1 0 0,1 0 1 0 0,-1 0-1 0 0,1 0 1 0 0,-1-1-1 0 0,0 1 1 0 0,1-1-1 0 0,-1 0 1 0 0,1 0-1 0 0,-1 0 1 0 0,0 0 0 0 0,0 0-1 0 0,0-1 1 0 0,0 1-1 0 0,0-1 1 0 0,0 0-1 0 0,0 0 1 0 0,0 0-1 0 0,-1 0 1 0 0,1-1-1 0 0,-1 1 1 0 0,1-1 0 0 0,-1 0-1 0 0,2-5 18 0 0,0 1 0 0 0,0-1 0 0 0,-1 0 0 0 0,0 0 0 0 0,0 0-1 0 0,-1-1 1 0 0,0 1 0 0 0,0-1 0 0 0,-1 1 0 0 0,0-1 0 0 0,-1-7-18 0 0,-4-100 156 0 0,3 103-136 0 0,1 7-7 0 0,-1 0 1 0 0,0 0-1 0 0,0 1 0 0 0,-1-1 0 0 0,0 0 1 0 0,0 1-1 0 0,0-1 0 0 0,0 1 0 0 0,-1 0 1 0 0,0 0-1 0 0,0 0 0 0 0,0 0 1 0 0,-1 0-1 0 0,0 1 0 0 0,0 0 0 0 0,0-1 1 0 0,0 1-1 0 0,0 1 0 0 0,-1-1 0 0 0,0 1 1 0 0,0 0-1 0 0,0 0 0 0 0,0 0 0 0 0,-1 0-13 0 0,-7-3 146 0 0,-1 1-1 0 0,0 1 0 0 0,0 0 0 0 0,0 1 0 0 0,0 0 0 0 0,-1 1 0 0 0,1 1 1 0 0,-1 0-1 0 0,-2 1-145 0 0,14 0 12 0 0,0 0 1 0 0,0 1-1 0 0,1-1 1 0 0,-1 0-1 0 0,0 1 1 0 0,0 0-1 0 0,1 0 1 0 0,-1-1-1 0 0,0 1 1 0 0,1 1-1 0 0,-1-1 1 0 0,1 0 0 0 0,-1 1-1 0 0,1-1 1 0 0,0 1-1 0 0,-1 0 1 0 0,1 0-1 0 0,0 0 1 0 0,0 0-1 0 0,0 0 1 0 0,1 0-1 0 0,-1 0 1 0 0,0 1-1 0 0,1-1 1 0 0,0 1-1 0 0,-1-1 1 0 0,0 3-13 0 0,-1 4-156 0 0,1 0 1 0 0,-1 0-1 0 0,2 0 0 0 0,-1 0 1 0 0,1 0-1 0 0,0 0 0 0 0,1 0 1 0 0,0 1 155 0 0,0-9-106 0 0,0 1 0 0 0,0-1 0 0 0,0 1 1 0 0,0-1-1 0 0,0 1 0 0 0,0-1 0 0 0,0 0 1 0 0,1 1-1 0 0,-1-1 0 0 0,0 1 0 0 0,1-1 0 0 0,0 1 1 0 0,-1-1-1 0 0,1 0 0 0 0,0 1 0 0 0,-1-1 1 0 0,2 1 105 0 0,29 11-3253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45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1921 0 0,'0'0'3978'0'0,"-3"0"-841"0"0,-17 0-2038 0 0,17 1-1022 0 0,1-1-1 0 0,-1 1 0 0 0,1 0 0 0 0,0 0 0 0 0,-1 0 1 0 0,1 0-1 0 0,0 0 0 0 0,0 0 0 0 0,-1 1 0 0 0,1-1 1 0 0,0 1-1 0 0,0-1 0 0 0,1 1 0 0 0,-1 0 0 0 0,0 0 1 0 0,0 0-1 0 0,1 0 0 0 0,-1 0 0 0 0,1 0 0 0 0,0 0 1 0 0,0 0-1 0 0,0 0 0 0 0,0 1 0 0 0,0 0-76 0 0,-24 67 613 0 0,20-55-419 0 0,-10 41 90 0 0,2 0 0 0 0,3 2 0 0 0,2-1 0 0 0,3 1 0 0 0,2 0 0 0 0,2 0 0 0 0,5 16-284 0 0,-4-68-4 0 0,0 1 0 0 0,1-1 0 0 0,0 0 1 0 0,0 0-1 0 0,1 0 0 0 0,0 0 0 0 0,0-1 1 0 0,0 1-1 0 0,0 0 0 0 0,1-1 0 0 0,0 1 1 0 0,0-1-1 0 0,1 0 0 0 0,0 0 0 0 0,-1-1 1 0 0,2 1-1 0 0,-1-1 0 0 0,0 1 0 0 0,1-1 1 0 0,0-1-1 0 0,0 1 0 0 0,0-1 0 0 0,0 1 1 0 0,2-1 3 0 0,3 2-58 0 0,1-2 1 0 0,-1 1 0 0 0,1-1 0 0 0,0-1 0 0 0,-1 0 0 0 0,1 0 0 0 0,0-2 0 0 0,0 1 0 0 0,0-1 0 0 0,0 0 0 0 0,0-1-1 0 0,0-1 1 0 0,2 0 57 0 0,-5 0-8 0 0,-1 0 0 0 0,1-1 0 0 0,-1 0 0 0 0,0 0 0 0 0,0-1 0 0 0,0 0 0 0 0,-1 0 0 0 0,0-1 0 0 0,1 1 0 0 0,-1-1 0 0 0,-1-1 0 0 0,1 1 0 0 0,-1-1 0 0 0,0 0 0 0 0,0 0 0 0 0,-1 0 0 0 0,0-1 0 0 0,0 0 0 0 0,0 0 8 0 0,7-13-4 0 0,-2 0-1 0 0,0-1 0 0 0,-1 0 0 0 0,-1-1 0 0 0,4-21 5 0 0,-6 10-1 0 0,-2 0-1 0 0,0 1 0 0 0,-3-1 0 0 0,-1-6 2 0 0,1-2 15 0 0,0 31 5 0 0,-1 0-1 0 0,0-1 0 0 0,-1 1 0 0 0,0 0 0 0 0,0 0 1 0 0,-1 0-1 0 0,-1 0 0 0 0,1 0 0 0 0,-2 1 0 0 0,1-1 1 0 0,-1 1-1 0 0,-1 0 0 0 0,0 1 0 0 0,0-1 0 0 0,0 1 1 0 0,-1 0-1 0 0,0 1 0 0 0,-1 0 0 0 0,0 0 0 0 0,0 0 1 0 0,0 1-1 0 0,-1 0 0 0 0,0 1 0 0 0,0 0 1 0 0,0 1-1 0 0,-1-1 0 0 0,0 2 0 0 0,1-1 0 0 0,-1 1 1 0 0,-1 1-1 0 0,1 0 0 0 0,0 0 0 0 0,0 1 0 0 0,-1 1 1 0 0,-3-1-20 0 0,-89 1 128 0 0,101 0-178 0 0,1 0 0 0 0,-1 1 0 0 0,0-1 0 0 0,1 0 0 0 0,-1 0 0 0 0,1 1 0 0 0,-1-1 0 0 0,1 1 0 0 0,-1-1 0 0 0,1 1 0 0 0,-1 0 0 0 0,1 0 0 0 0,0 0 1 0 0,-1-1-1 0 0,1 1 0 0 0,0 0 0 0 0,0 0 0 0 0,-1 1 0 0 0,1-1 0 0 0,0 0 0 0 0,0 0 0 0 0,0 1 0 0 0,1-1 0 0 0,-1 0 0 0 0,0 1 0 0 0,0-1 0 0 0,1 1 0 0 0,-1-1 0 0 0,1 1 0 0 0,-1-1 1 0 0,1 1-1 0 0,-1 1 50 0 0,0 6-1005 0 0,0 1 1 0 0,0 0-1 0 0,1-1 1 0 0,0 1 0 0 0,1 3 1004 0 0,0 5-2726 0 0,-1 6-1286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4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1969 0 0,'0'0'611'0'0,"0"0"2401"0"0,0 0-1235 0 0,0 0-505 0 0,26 23-167 0 0,9 8-752 0 0,93 88 830 0 0,-72-59-357 0 0,-33-35-697 0 0,0-1 1 0 0,1-1-1 0 0,20 14-129 0 0,-33-29 114 0 0,-11-7-309 0 0,1 0 1 0 0,0 0-1 0 0,0-1 1 0 0,-1 1-1 0 0,1 0 1 0 0,0-1-1 0 0,0 1 1 0 0,0 0-1 0 0,0-1 1 0 0,0 1-1 0 0,0-1 1 0 0,0 0-1 0 0,0 1 1 0 0,0-1-1 0 0,0 0 1 0 0,0 0-1 0 0,0 1 0 0 0,0-1 1 0 0,1 0 194 0 0,-1-2-283 0 0,0 0 1 0 0,0 0-1 0 0,-1 0 0 0 0,1 0 1 0 0,-1-1-1 0 0,1 1 1 0 0,-1 0-1 0 0,0 0 0 0 0,0 0 1 0 0,0 0-1 0 0,0-1 0 0 0,0 1 1 0 0,-1-1 282 0 0,1-47-2807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4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1825 0 0,'0'0'5282'0'0,"0"0"-3364"0"0,0 41-946 0 0,-1 22-567 0 0,3 169 1070 0 0,11-71 782 0 0,8 8-2257 0 0,-11-90 313 0 0,3-12-182 0 0,-2-25-137 0 0,-11-42-5 0 0,0 1 0 0 0,0-1 1 0 0,0 0-1 0 0,0 0 0 0 0,0 1 0 0 0,0-1 1 0 0,0 0-1 0 0,0 1 0 0 0,0-1 0 0 0,0 0 1 0 0,0 0-1 0 0,0 1 0 0 0,0-1 0 0 0,1 0 1 0 0,-1 1-1 0 0,0-1 0 0 0,0 0 0 0 0,0 0 0 0 0,0 1 1 0 0,1-1-1 0 0,-1 0 0 0 0,0 0 0 0 0,0 0 1 0 0,0 1-1 0 0,1-1 0 0 0,-1 0 0 0 0,0 0 1 0 0,0 0-1 0 0,1 0 0 0 0,-1 1 0 0 0,0-1 1 0 0,0 0-1 0 0,1 0 0 0 0,-1 0 0 0 0,0 0 0 0 0,1 0 1 0 0,-1 0-1 0 0,0 0 0 0 0,0 0 0 0 0,1 0 1 0 0,-1 0-1 0 0,0 0 0 0 0,1 0 0 0 0,-1 0 1 0 0,0 0-1 0 0,1 0 0 0 0,-1 0 0 0 0,0 0 1 0 0,0 0-1 0 0,1 0 0 0 0,-1-1 0 0 0,0 1 0 0 0,0 0 1 0 0,1 0-1 0 0,-1 0 0 0 0,0 0 0 0 0,0-1 11 0 0,9-16-544 0 0,4-55 654 0 0,-6 39-108 0 0,-2 0-1 0 0,-1-1 1 0 0,-1-10-2 0 0,-1 12 33 0 0,-2 31-31 0 0,0 0 0 0 0,0 0 0 0 0,0 0 0 0 0,0 1 0 0 0,0-1 0 0 0,0 0 0 0 0,0 0 0 0 0,0 0 0 0 0,1 0 0 0 0,-1 0 0 0 0,0 0 0 0 0,1 1 1 0 0,-1-1-1 0 0,1 0 0 0 0,-1 0 0 0 0,1 1 0 0 0,-1-1 0 0 0,1 0 0 0 0,-1 1 0 0 0,1-1 0 0 0,0 0 0 0 0,-1 1 0 0 0,1-1 0 0 0,0 1 0 0 0,-1-1 0 0 0,1 1 0 0 0,1-1-2 0 0,6 17-269 0 0,-8-14 250 0 0,1 1 30 0 0,13 44 237 0 0,1 0 0 0 0,3-1 0 0 0,11 19-248 0 0,-27-61-23 0 0,0-1 1 0 0,1 1-1 0 0,-1-1 1 0 0,1 0-1 0 0,-1 0 0 0 0,1 0 1 0 0,0 0-1 0 0,0 0 1 0 0,1 0-1 0 0,-1-1 1 0 0,0 0-1 0 0,1 0 1 0 0,0 0-1 0 0,-1 0 0 0 0,1 0 1 0 0,3 0 22 0 0,2 1-60 0 0,0-1 1 0 0,0 0 0 0 0,1-1-1 0 0,-1 1 1 0 0,1-2-1 0 0,6 0 60 0 0,-14 0 15 0 0,-1 0 0 0 0,0 0 1 0 0,1-1-1 0 0,-1 1 0 0 0,0-1 0 0 0,1 1 0 0 0,-1-1 1 0 0,0 1-1 0 0,1-1 0 0 0,-1 0 0 0 0,0 1 0 0 0,0-1 1 0 0,0 0-1 0 0,0 0 0 0 0,0 0 0 0 0,0 0 0 0 0,0 0 1 0 0,0 0-1 0 0,0 0 0 0 0,0 0 0 0 0,-1-1 0 0 0,1 1 0 0 0,0 0 1 0 0,-1 0-1 0 0,1-1 0 0 0,-1 1 0 0 0,1-1-15 0 0,-1 1 24 0 0,1-1 0 0 0,0 1 0 0 0,-1-1 0 0 0,1 1 1 0 0,0-1-1 0 0,0 1 0 0 0,0 0 0 0 0,0-1 0 0 0,0 1 0 0 0,1 0 0 0 0,-1 0 0 0 0,0 0 0 0 0,0 0 0 0 0,1 0-24 0 0,0 1 14 0 0,-1-1-1 0 0,0 2 0 0 0,0-1 1 0 0,0 0-1 0 0,1 0 0 0 0,-1 0 1 0 0,0 0-1 0 0,0 1 1 0 0,0-1-1 0 0,0 1 0 0 0,1-1 1 0 0,-1 1-1 0 0,0-1 1 0 0,0 1-1 0 0,0 0 0 0 0,0-1 1 0 0,0 1-1 0 0,0 0 0 0 0,-1 0 1 0 0,1 0-1 0 0,0-1 1 0 0,0 1-1 0 0,0 0 0 0 0,-1 0 1 0 0,1 0-1 0 0,0 1 1 0 0,-1-1-1 0 0,1 0 0 0 0,-1 1-13 0 0,4 3 100 0 0,45 57 278 0 0,7 18-378 0 0,-42-59-3 0 0,-2 0 0 0 0,0 2 0 0 0,-1-1 0 0 0,-2 1 0 0 0,0 1 1 0 0,-1 2 2 0 0,3 26 2 0 0,-2 1 0 0 0,-3 0 0 0 0,-2 0 1 0 0,-3 0-1 0 0,-2 15-2 0 0,1-65 7 0 0,0 9 6 0 0,0 0-1 0 0,-1 0 1 0 0,0 0-1 0 0,-1 0 0 0 0,0 0 1 0 0,-1 0-1 0 0,0 0 1 0 0,-1-1-1 0 0,-1 0 1 0 0,0 0-1 0 0,0 0 1 0 0,-1 0-1 0 0,0-1 0 0 0,-1 0 1 0 0,-4 6-13 0 0,9-15 11 0 0,1 1-1 0 0,-1 0 1 0 0,1-1-1 0 0,-1 1 1 0 0,0-1 0 0 0,1 0-1 0 0,-1 1 1 0 0,0-1-1 0 0,0 0 1 0 0,0 0 0 0 0,0 0-1 0 0,0 0 1 0 0,0-1 0 0 0,0 1-1 0 0,0 0 1 0 0,0-1-1 0 0,-1 0 1 0 0,1 1 0 0 0,0-1-1 0 0,0 0 1 0 0,0 0-1 0 0,-1 0 1 0 0,1 0 0 0 0,0-1-1 0 0,0 1 1 0 0,0 0 0 0 0,0-1-1 0 0,-1 0 1 0 0,1 0-1 0 0,0 0-10 0 0,-2-1 2 0 0,1 0-1 0 0,0 0 0 0 0,-1 0 1 0 0,1-1-1 0 0,0 0 1 0 0,0 1-1 0 0,1-1 0 0 0,-1 0 1 0 0,1 0-1 0 0,-1-1 0 0 0,1 1 1 0 0,0-1-1 0 0,0 1 0 0 0,0-1 1 0 0,0-1-2 0 0,-2-6-4 0 0,-1 0 0 0 0,2 0 0 0 0,0 0 0 0 0,0 0 0 0 0,1 0 0 0 0,0 0 1 0 0,1-1-1 0 0,0-4 4 0 0,1 12-15 0 0,1 0 1 0 0,-1 0-1 0 0,1 1 0 0 0,-1-1 1 0 0,1 0-1 0 0,1 0 1 0 0,-1 1-1 0 0,0-1 1 0 0,1 0-1 0 0,0 1 1 0 0,0 0-1 0 0,0-1 0 0 0,0 1 1 0 0,0 0-1 0 0,1 0 1 0 0,-1 0-1 0 0,1 0 1 0 0,0 1-1 0 0,0-1 0 0 0,0 1 1 0 0,0-1-1 0 0,0 1 1 0 0,1 0-1 0 0,-1 0 1 0 0,1 1-1 0 0,-1-1 1 0 0,2 1 14 0 0,56-24-703 0 0,123-56-4819 0 0,-81 28-950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4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1921 0 0,'0'0'360'0'0,"7"43"1686"0"0,76 546 1057 0 0,126 1302-472 0 0,-171-1144-2965 0 0,-25-411-98 0 0,7 859-4344 0 0,-20-977 3026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4:49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111 752 18040 0 0,'0'0'2279'0'0,"9"-31"-708"0"0,63-210-2 0 0,-57 197-1429 0 0,-3-1 0 0 0,-1 0 0 0 0,-2-1 0 0 0,-3 0 0 0 0,-1 0 0 0 0,-2-15-140 0 0,-3-41 347 0 0,0 101-327 0 0,0-1-1 0 0,1 0 1 0 0,-1 1 0 0 0,0-1-1 0 0,0 1 1 0 0,0-1 0 0 0,0 1 0 0 0,-1-1-1 0 0,1 0 1 0 0,0 1 0 0 0,-1-1-1 0 0,1 1 1 0 0,-1-1 0 0 0,1 1-1 0 0,-1-1 1 0 0,0 1 0 0 0,0 0-1 0 0,0-1 1 0 0,1 1 0 0 0,-1 0 0 0 0,0 0-1 0 0,-1-1 1 0 0,1 1 0 0 0,0 0-1 0 0,0 0 1 0 0,0 0 0 0 0,-1 0-1 0 0,1 1 1 0 0,0-1 0 0 0,-1 0 0 0 0,1 0-1 0 0,-1 1 1 0 0,1-1 0 0 0,-1 1-1 0 0,1-1 1 0 0,-1 1 0 0 0,1 0-1 0 0,-1 0 1 0 0,0-1 0 0 0,1 1 0 0 0,-1 0-1 0 0,1 0 1 0 0,-1 1 0 0 0,1-1-1 0 0,-1 0 1 0 0,0 0 0 0 0,0 1-20 0 0,-1 0 18 0 0,0-1 1 0 0,0 1 0 0 0,-1 0-1 0 0,1 0 1 0 0,0 0 0 0 0,0 1-1 0 0,0-1 1 0 0,0 1 0 0 0,0 0-1 0 0,1 0 1 0 0,-1 0 0 0 0,1 0-1 0 0,-1 0 1 0 0,1 0 0 0 0,-1 1-1 0 0,1-1 1 0 0,0 1-1 0 0,0 0 1 0 0,0-1 0 0 0,0 3-19 0 0,-7 11 34 0 0,0 0-1 0 0,2 1 1 0 0,-3 9-34 0 0,2-7 41 0 0,-14 38 66 0 0,3 1 0 0 0,2 0 1 0 0,3 1-1 0 0,-4 43-107 0 0,9-32 135 0 0,4 0 0 0 0,3 21-135 0 0,1-72 29 0 0,2-1 1 0 0,0 1 0 0 0,2-1 0 0 0,0 0 0 0 0,0 0-1 0 0,4 7-29 0 0,-4-16 2 0 0,1 0-1 0 0,0 0 0 0 0,0 0 1 0 0,1-1-1 0 0,0 0 0 0 0,1 0 1 0 0,-1 0-1 0 0,2 0 0 0 0,-1-1 1 0 0,1 0-1 0 0,0-1 0 0 0,7 6-1 0 0,-4-5 1 0 0,0-1-1 0 0,0 0 0 0 0,0 0 0 0 0,0-1 0 0 0,1 0 1 0 0,0-1-1 0 0,0-1 0 0 0,0 0 0 0 0,10 2 0 0 0,5-1 8 0 0,0-1-1 0 0,1-2 0 0 0,22-1-7 0 0,-34-1 1 0 0,0 0 0 0 0,1-2 0 0 0,-1 1 0 0 0,0-2 0 0 0,0 0 0 0 0,-1-1 0 0 0,1-1-1 0 0,-1 0 1 0 0,0-1 0 0 0,-1 0 0 0 0,0-1 0 0 0,0 0 0 0 0,0-1 0 0 0,-1-1 0 0 0,0 0 0 0 0,-1-1-1 0 0,0 0 1 0 0,-1 0 0 0 0,0-1 0 0 0,-1-1 0 0 0,5-9-1 0 0,-6 9-10 0 0,-1 1 0 0 0,-1-1 0 0 0,0 0 0 0 0,-1 0 0 0 0,0-1 0 0 0,-1 0 0 0 0,-1 0 0 0 0,0 0 0 0 0,-1 0 0 0 0,0 0 0 0 0,-2 0 1 0 0,1-1-1 0 0,-2 1 0 0 0,1 0 0 0 0,-3-9 10 0 0,2 19 1 0 0,0 1 0 0 0,-1 0 0 0 0,1-1 1 0 0,-1 1-1 0 0,1 0 0 0 0,-1 0 0 0 0,0 0 1 0 0,0 0-1 0 0,0 1 0 0 0,0-1 1 0 0,-1 0-1 0 0,1 1 0 0 0,-1 0 0 0 0,0-1 1 0 0,1 1-1 0 0,-1 0 0 0 0,0 0 0 0 0,0 1 1 0 0,0-1-1 0 0,-1 1 0 0 0,1-1 0 0 0,0 1 1 0 0,-1 0-1 0 0,1 0 0 0 0,0 1 0 0 0,-2-1-1 0 0,1 0 2 0 0,-1 0-1 0 0,0 0 1 0 0,0 1-1 0 0,0 0 1 0 0,0 0-1 0 0,0 0 1 0 0,0 0-1 0 0,0 1 0 0 0,0 0 1 0 0,0 0-1 0 0,0 0 1 0 0,0 1-1 0 0,0-1 1 0 0,1 1-1 0 0,-1 0 0 0 0,1 1 1 0 0,-1-1-1 0 0,-1 2-1 0 0,1 1-2 0 0,0 0 0 0 0,0 0 0 0 0,1 1 0 0 0,0-1-1 0 0,0 1 1 0 0,0 0 0 0 0,1 0 0 0 0,0 0 0 0 0,0 1-1 0 0,0-1 1 0 0,1 1 0 0 0,0 0 0 0 0,1-1 0 0 0,-1 1-1 0 0,1 3 3 0 0,-3 18-10 0 0,2 0 0 0 0,0 1 0 0 0,2 3 10 0 0,0-30-1 0 0,0 7 2 0 0,1 1 0 0 0,-1 0 0 0 0,1-1 0 0 0,1 1 0 0 0,0 0 0 0 0,0-1 0 0 0,1 0 0 0 0,1 2-1 0 0,-2-6-9 0 0,1 1 0 0 0,0 0 1 0 0,1-1-1 0 0,-1 0 1 0 0,1 0-1 0 0,0 0 0 0 0,1 0 1 0 0,-1 0-1 0 0,1-1 0 0 0,-1 0 1 0 0,1 0-1 0 0,5 3 9 0 0,0-1-139 0 0,1-1 0 0 0,-1 1 0 0 0,1-2 0 0 0,0 0 0 0 0,0 0-1 0 0,0-1 1 0 0,1 0 0 0 0,-1-1 0 0 0,11 1 139 0 0,-13-2-430 0 0,0 0-1 0 0,0-1 1 0 0,0 0-1 0 0,0-1 1 0 0,0 0-1 0 0,0 0 1 0 0,0-1-1 0 0,-1 0 1 0 0,1-1-1 0 0,-1 0 1 0 0,1 0-1 0 0,-1 0 1 0 0,4-4 430 0 0,-3 1-941 0 0,-1 0 0 0 0,1-1 0 0 0,-2 0 0 0 0,1 0 0 0 0,-1-1 1 0 0,2-2 940 0 0,42-60-7028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5:4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4 2049 0 0,'1'-2'3916'0'0,"-1"2"-3874"0"0,0 0-1 0 0,0 0 0 0 0,1 0 0 0 0,-1 0 1 0 0,0 0-1 0 0,0-1 0 0 0,0 1 1 0 0,0 0-1 0 0,0 0 0 0 0,0 0 0 0 0,0 0 1 0 0,0 0-1 0 0,0 0 0 0 0,1 0 0 0 0,-1 0 1 0 0,0 0-1 0 0,0 0 0 0 0,0 0 1 0 0,0 0-1 0 0,0-1 0 0 0,0 1 0 0 0,1 0 1 0 0,-1 0-1 0 0,0 0 0 0 0,0 0 0 0 0,0 0 1 0 0,0 0-1 0 0,0 0 0 0 0,1 0 1 0 0,-1 0-1 0 0,0 0 0 0 0,0 1 0 0 0,0-1 1 0 0,0 0-1 0 0,0 0 0 0 0,0 0 0 0 0,1 0 1 0 0,-1 0-1 0 0,0 0 0 0 0,0 0 1 0 0,0 0-1 0 0,0 0 0 0 0,0 0 0 0 0,0 0 1 0 0,0 0-1 0 0,1 1 0 0 0,-1-1 0 0 0,0 0 1 0 0,0 0-1 0 0,0 0 0 0 0,0 0 0 0 0,0 0 1 0 0,0 0-1 0 0,0 1 0 0 0,0-1 1 0 0,0 0-1 0 0,0 0 0 0 0,0 0 0 0 0,0 0 1 0 0,0 0-1 0 0,0 0 0 0 0,0 1 0 0 0,0-1 1 0 0,0 0-1 0 0,0 0 0 0 0,0 0-41 0 0,12 362 3236 0 0,35 183-1859 0 0,-47-540-1385 0 0,2 57-1470 0 0,-2-61 512 0 0,0-3-197 0 0,-2-10 739 0 0,0 1 0 0 0,0 0 0 0 0,-1 0 0 0 0,0 0 0 0 0,-1 0-1 0 0,-1 1 1 0 0,1-1 0 0 0,-1 1 0 0 0,-1 0 0 0 0,-3-4 424 0 0,-14-29-1151 0 0,-11-22-580 0 0,-3 2 0 0 0,-15-18 1731 0 0,-91-117 1213 0 0,114 158-234 0 0,-83-90 5611 0 0,112 130-6509 0 0,0 0-48 0 0,-1 0 1 0 0,1 0-1 0 0,0-1 1 0 0,0 1-1 0 0,0 0 0 0 0,0 0 1 0 0,0 0-1 0 0,0 0 1 0 0,0-1-1 0 0,-1 1 0 0 0,1 0 1 0 0,0 0-1 0 0,0-1 1 0 0,0 1-1 0 0,0 0 0 0 0,0 0 1 0 0,0 0-1 0 0,0-1 1 0 0,0 1-1 0 0,0 0 0 0 0,0 0 1 0 0,0 0-1 0 0,0-1 1 0 0,0 1-1 0 0,0 0 0 0 0,0 0 1 0 0,0-1-1 0 0,0 1 1 0 0,1 0-1 0 0,-1 0 0 0 0,0 0 1 0 0,0-1-1 0 0,0 1 1 0 0,0 0-1 0 0,0 0 0 0 0,0 0 1 0 0,1 0-1 0 0,-1-1 1 0 0,0 1-1 0 0,0 0 0 0 0,0 0 1 0 0,0 0-1 0 0,1 0 1 0 0,-1 0-1 0 0,0 0 1 0 0,0 0-1 0 0,0 0 0 0 0,1-1 1 0 0,-1 1-1 0 0,0 0 1 0 0,0 0-1 0 0,1 0 0 0 0,-1 0 1 0 0,0 0-1 0 0,0 0 1 0 0,0 0-1 0 0,1 0-33 0 0,37-9 248 0 0,0 0 0 0 0,1 3 0 0 0,0 1 0 0 0,31 1-248 0 0,-3-1 118 0 0,345-19-364 0 0,-408 24-44 0 0,24-2-1335 0 0,-27 2 1391 0 0,0 0 1 0 0,0 0-1 0 0,0 0 1 0 0,0 0-1 0 0,0 0 0 0 0,0 0 1 0 0,0 0-1 0 0,0 0 1 0 0,0 1-1 0 0,0-1 1 0 0,0 0-1 0 0,0 0 1 0 0,0 1-1 0 0,0-1 0 0 0,-1 1 1 0 0,1-1-1 0 0,0 1 1 0 0,0-1-1 0 0,0 1 1 0 0,-1 0-1 0 0,1-1 0 0 0,0 2 234 0 0,1 15-2801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5:4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47 661 2017 0 0,'0'0'4298'0'0,"0"0"-2532"0"0,0 0-902 0 0,0 0-141 0 0,-8-15-80 0 0,2 3-565 0 0,1 0 0 0 0,-1-1 0 0 0,2 0 0 0 0,0 0 0 0 0,0 0 0 0 0,1 0 0 0 0,1 0 0 0 0,0-1 0 0 0,1-12-78 0 0,0-21 326 0 0,2 0-1 0 0,2 0 0 0 0,3 1 1 0 0,1 0-1 0 0,2 0 1 0 0,12-33-326 0 0,-15 61 100 0 0,4-11 194 0 0,1 0 0 0 0,8-14-294 0 0,-19 42 15 0 0,1-1 0 0 0,0 0 1 0 0,0 1-1 0 0,0-1 0 0 0,0 1 0 0 0,0-1 0 0 0,0 1 0 0 0,0-1 0 0 0,1 1 0 0 0,-1 0 0 0 0,0 0 1 0 0,1 0-1 0 0,-1 0 0 0 0,1 0 0 0 0,-1 0 0 0 0,1 0 0 0 0,0 0 0 0 0,-1 0 0 0 0,1 1 0 0 0,0-1 1 0 0,-1 1-1 0 0,1-1 0 0 0,0 1 0 0 0,0 0 0 0 0,0 0 0 0 0,-1-1 0 0 0,1 1 0 0 0,0 0 0 0 0,0 1 1 0 0,0-1-1 0 0,0 0 0 0 0,-1 1 0 0 0,1-1 0 0 0,1 1-15 0 0,1 1 35 0 0,1 0 0 0 0,-1 0 1 0 0,0 0-1 0 0,0 0 0 0 0,0 1 0 0 0,0 0 1 0 0,0 0-1 0 0,-1 0 0 0 0,1 0 0 0 0,-1 1 0 0 0,0-1 1 0 0,2 3-36 0 0,12 19 119 0 0,-2-1 1 0 0,0 2 0 0 0,0 3-120 0 0,21 51 203 0 0,-1 11-203 0 0,-32-83 3 0 0,9 23-348 0 0,-2 1 0 0 0,-2 0 0 0 0,0 0 0 0 0,-2 1 0 0 0,-2 0 0 0 0,1 32 345 0 0,-8-65-471 0 0,0 1 1 0 0,1-1-1 0 0,-1 0 1 0 0,0 0-1 0 0,1 0 1 0 0,-1 0-1 0 0,0-1 1 0 0,0 1-1 0 0,1-1 1 0 0,-1 0-1 0 0,0 1 471 0 0,-8-7-961 0 0,-1 0-1 0 0,1 0 1 0 0,0-1-1 0 0,1-1 1 0 0,-7-6 961 0 0,-22-28-2383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5:4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20 191 816 0 0,'0'0'779'0'0,"0"0"-50"0"0,0 0 1642 0 0,0 0-1079 0 0,-4-9-625 0 0,-11-29-168 0 0,15 36-453 0 0,0 1 1 0 0,0 0 0 0 0,-1 0 0 0 0,1 0 0 0 0,0-1 0 0 0,0 1 0 0 0,0 0 0 0 0,1 0-1 0 0,-1-1 1 0 0,0 1 0 0 0,0 0 0 0 0,1 0 0 0 0,-1 0 0 0 0,0-1 0 0 0,1 1 0 0 0,-1 0 0 0 0,1 0-1 0 0,0 0 1 0 0,-1 0 0 0 0,1 0 0 0 0,0 0 0 0 0,0 0 0 0 0,-1 0 0 0 0,1 0 0 0 0,0 1-1 0 0,0-1 1 0 0,0 0 0 0 0,0 0 0 0 0,0 1 0 0 0,0-1 0 0 0,1 0-47 0 0,36-16 781 0 0,-27 13-574 0 0,35-14 23 0 0,1 2-1 0 0,1 2 1 0 0,1 2 0 0 0,0 2 0 0 0,0 2-1 0 0,1 2 1 0 0,0 3 0 0 0,29 2-230 0 0,-76 1 7 0 0,0 1 0 0 0,0-1 0 0 0,0 1 0 0 0,0 0 0 0 0,0 0 0 0 0,0 0 0 0 0,-1 1 1 0 0,1-1-1 0 0,0 0 0 0 0,0 1 0 0 0,-1 0 0 0 0,1 0 0 0 0,-1 0 0 0 0,0 0 0 0 0,1 0 0 0 0,-1 0 0 0 0,0 1 0 0 0,0-1 0 0 0,0 1 1 0 0,-1-1-1 0 0,1 1 0 0 0,-1 0 0 0 0,1-1 0 0 0,-1 1 0 0 0,0 0 0 0 0,0 1-7 0 0,6 14 126 0 0,-1 0 1 0 0,-1 0-1 0 0,0 1 0 0 0,-2-1-126 0 0,0-3 130 0 0,7 41 944 0 0,1 53-1074 0 0,-7-59 155 0 0,2-1 1 0 0,9 31-156 0 0,-15-77-3166 0 0,-1-4 1393 0 0,-5-12 607 0 0,-4-6-320 0 0,-18-27-1806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5:4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42 131 1329 0 0,'0'0'509'0'0,"0"0"-213"0"0,0 0 1433 0 0,0 0 1155 0 0,-8-21-1510 0 0,-22-63-568 0 0,30 83-773 0 0,-1 1 1 0 0,1-1-1 0 0,-1 0 1 0 0,1 0 0 0 0,0 1-1 0 0,-1-1 1 0 0,1 0-1 0 0,0 0 1 0 0,0 1-1 0 0,-1-1 1 0 0,1 0-1 0 0,0 0 1 0 0,0 0 0 0 0,0 0-1 0 0,0 1 1 0 0,0-1-1 0 0,0 0 1 0 0,0 0-1 0 0,0 0 1 0 0,1 1-1 0 0,-1-1 1 0 0,0 0 0 0 0,0 0-1 0 0,1 0 1 0 0,-1 1-1 0 0,0-1 1 0 0,1 0-1 0 0,-1 1 1 0 0,1-1-1 0 0,-1 0 1 0 0,1 1 0 0 0,0-1-34 0 0,18 1 357 0 0,-13 1-150 0 0,34-2 486 0 0,-16 0-328 0 0,0 1-1 0 0,1 1 1 0 0,-1 1 0 0 0,15 4-365 0 0,-32-5 41 0 0,-1 0 0 0 0,0 1 0 0 0,0 0 0 0 0,0 0 0 0 0,0 1 0 0 0,0-1 0 0 0,-1 2 0 0 0,1-1 0 0 0,-1 0 1 0 0,0 1-1 0 0,0 0 0 0 0,0 0 0 0 0,0 1 0 0 0,-1-1 0 0 0,1 1 0 0 0,-1 0 0 0 0,0 0 0 0 0,-1 0 0 0 0,4 6-41 0 0,-5-5 67 0 0,0-1-1 0 0,0 1 1 0 0,0 0 0 0 0,-1 0 0 0 0,1-1-1 0 0,-1 1 1 0 0,-1 0 0 0 0,1 0 0 0 0,-1 0-1 0 0,0 0 1 0 0,0 0 0 0 0,-1 0 0 0 0,0 0-1 0 0,0 0 1 0 0,0 0 0 0 0,-2 2-67 0 0,1 1 66 0 0,-2 0-1 0 0,1-1 1 0 0,-1 1 0 0 0,-1-1-1 0 0,1 0 1 0 0,-1 0 0 0 0,-1 0 0 0 0,1-1-1 0 0,-6 5-65 0 0,10-10 5 0 0,-1 0 0 0 0,1-1 0 0 0,0 1 1 0 0,0 0-1 0 0,0 0 0 0 0,1 0 0 0 0,-1-1 0 0 0,0 1 0 0 0,1 0 0 0 0,-1 0 0 0 0,1 0 0 0 0,0 0 0 0 0,-1 0 0 0 0,1 0 0 0 0,0 0 0 0 0,0 0 0 0 0,1 0 0 0 0,-1 0 0 0 0,0 0 0 0 0,1 0 0 0 0,-1 0 1 0 0,1 0-1 0 0,-1 0 0 0 0,1 0 0 0 0,0 0 0 0 0,0 0 0 0 0,0 0 0 0 0,0-1 0 0 0,0 1 0 0 0,0 0 0 0 0,1-1 0 0 0,-1 1 0 0 0,0-1 0 0 0,1 0 0 0 0,1 2-5 0 0,7 8-17 0 0,2-1-1 0 0,-1 0 0 0 0,1 0 1 0 0,6 2 17 0 0,-9-5 40 0 0,3 2-27 0 0,-1 0 1 0 0,-1 0-1 0 0,0 1 0 0 0,0 1 1 0 0,6 8-14 0 0,-12-14 18 0 0,-1 1 1 0 0,1-1 0 0 0,-1 1-1 0 0,0-1 1 0 0,-1 1 0 0 0,1 0-1 0 0,-1 0 1 0 0,0 0 0 0 0,-1 1-1 0 0,0-1 1 0 0,1 0 0 0 0,-2 1-1 0 0,1 3-18 0 0,-2-9 19 0 0,1 1-1 0 0,-1 0 0 0 0,1 0 0 0 0,-1-1 0 0 0,0 1 0 0 0,1 0 1 0 0,-1-1-1 0 0,0 1 0 0 0,0-1 0 0 0,0 1 0 0 0,0-1 0 0 0,-1 0 1 0 0,1 1-1 0 0,0-1 0 0 0,-1 0 0 0 0,1 0 0 0 0,0 0 0 0 0,-1 0 1 0 0,0 0-1 0 0,1 0 0 0 0,-1 0 0 0 0,-1 0-18 0 0,-45 18 106 0 0,38-16-81 0 0,-23 7 7 0 0,-2 0 0 0 0,0-3-1 0 0,0-1 1 0 0,0-2-1 0 0,0-1 1 0 0,-17-1-32 0 0,52-2-32 0 0,-1 0-1 0 0,1 0 1 0 0,-1 0 0 0 0,1 0-1 0 0,-1 0 1 0 0,1 0 0 0 0,0 0 0 0 0,-1 0-1 0 0,1 0 1 0 0,-1 0 0 0 0,1-1-1 0 0,0 1 1 0 0,-1 0 0 0 0,1 0 0 0 0,0 0-1 0 0,-1 0 1 0 0,1-1 0 0 0,0 1-1 0 0,-1 0 1 0 0,1 0 0 0 0,0-1 0 0 0,-1 1-1 0 0,1 0 1 0 0,0-1 0 0 0,0 1-1 0 0,-1 0 1 0 0,1-1 0 0 0,0 1 0 0 0,0 0-1 0 0,0-1 1 0 0,-1 1 0 0 0,1-1-1 0 0,0 1 1 0 0,0 0 0 0 0,0-1 0 0 0,0 1-1 0 0,0-1 33 0 0,5-19-995 0 0,19-17-873 0 0,76-45-4833 0 0,-97 80 6508 0 0,62-45-5188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5:4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2129 0 0,'0'0'7193'0'0,"0"0"-4819"0"0,0 0-973 0 0,0 0-409 0 0,-8 13-386 0 0,-1 4-430 0 0,1 0 1 0 0,1 0-1 0 0,1 1 0 0 0,0 0 1 0 0,1 0-1 0 0,1 0 1 0 0,1 1-1 0 0,-1 10-176 0 0,3 129 1029 0 0,1-94-748 0 0,0-56-326 0 0,1 0 1 0 0,-1 0-1 0 0,2 0 0 0 0,-1-1 0 0 0,1 1 1 0 0,0 0-1 0 0,0-1 0 0 0,1 0 1 0 0,0 1-1 0 0,1-1 0 0 0,-1 0 0 0 0,1-1 1 0 0,1 1-1 0 0,-1-1 0 0 0,1 1 1 0 0,0-1-1 0 0,1-1 0 0 0,-1 1 1 0 0,1-1-1 0 0,0 0 0 0 0,0 0 0 0 0,1-1 1 0 0,0 0-1 0 0,-1 0 0 0 0,2 0 1 0 0,-1-1-1 0 0,0 0 0 0 0,0 0 0 0 0,1-1 1 0 0,0 0-1 0 0,-1-1 0 0 0,1 1 1 0 0,5-1 44 0 0,-6-1-395 0 0,0 0 1 0 0,1 0 0 0 0,-1-1 0 0 0,0 1 0 0 0,1-2-1 0 0,-1 1 1 0 0,0-1 0 0 0,0 0 0 0 0,0-1 0 0 0,0 0 394 0 0,-2 0-450 0 0,-1 0-1 0 0,0 0 1 0 0,1-1 0 0 0,-1 1 0 0 0,0-1 0 0 0,-1 0-1 0 0,1 0 1 0 0,-1 0 0 0 0,0-1 0 0 0,0 1 0 0 0,0-1-1 0 0,0 0 1 0 0,-1 1 0 0 0,1-3 450 0 0,14-43-4367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5:4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2001 0 0,'0'0'2614'0'0,"0"0"961"0"0,0 0-1579 0 0,0 0-777 0 0,0 0-389 0 0,0 17-198 0 0,-2 52 63 0 0,0 7 638 0 0,2 1 1 0 0,6 20-1334 0 0,-4-85 66 0 0,0 0 1 0 0,1-1-1 0 0,0 1 1 0 0,0-1-1 0 0,1 1 1 0 0,1-1-1 0 0,0-1 1 0 0,1 1-1 0 0,0-1 1 0 0,0 0-1 0 0,1 0 1 0 0,0 0-1 0 0,1-1 1 0 0,0 0-1 0 0,1-1 1 0 0,8 7-67 0 0,-5-6 15 0 0,0-1 1 0 0,1-1 0 0 0,-1 0-1 0 0,2 0 1 0 0,-1-1 0 0 0,1-1-1 0 0,0 0 1 0 0,0-1-1 0 0,0-1 1 0 0,1 0 0 0 0,-1-1-1 0 0,1-1 1 0 0,8 1-16 0 0,6-1-48 0 0,-13 1-163 0 0,0-1 0 0 0,-1-1 1 0 0,1-1-1 0 0,0 0 0 0 0,10-3 211 0 0,-24 3-136 0 0,0 0-1 0 0,0 0 0 0 0,-1 0 1 0 0,1 0-1 0 0,-1 0 1 0 0,1-1-1 0 0,-1 1 1 0 0,1-1-1 0 0,-1 1 1 0 0,0-1-1 0 0,0 0 0 0 0,0 1 1 0 0,0-1-1 0 0,0 0 1 0 0,0 0-1 0 0,0 0 1 0 0,0 0-1 0 0,-1 0 0 0 0,1 0 1 0 0,-1 0-1 0 0,0 0 1 0 0,1 0-1 0 0,-1 0 137 0 0,0-1-519 0 0,1 0-1 0 0,-1-1 0 0 0,1 1 1 0 0,-1 0-1 0 0,0 0 0 0 0,-1-1 1 0 0,1 1-1 0 0,0 0 0 0 0,-1-1 1 0 0,0 1-1 0 0,0 0 0 0 0,0 0 1 0 0,0 0-1 0 0,0 0 1 0 0,-1 0 519 0 0,-23-20-4819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5:4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91 381 2065 0 0,'0'0'-32'0'0,"0"0"6915"0"0,0 0-5778 0 0,0 0 15 0 0,0 0-624 0 0,30 0 321 0 0,23 0 143 0 0,0 0-416 0 0,15-7-287 0 0,0-13-177 0 0,-8-4-64 0 0,-7-3-241 0 0,-8 3-863 0 0,-7-7-817 0 0,-30 1-944 0 0,-8-1-2017 0 0</inkml:trace>
  <inkml:trace contextRef="#ctx0" brushRef="#br0" timeOffset="1">0 51 2017 0 0,'0'0'7139'0'0,"0"0"-5906"0"0,0 0 95 0 0,0 0-815 0 0,0 0 127 0 0,0 0 576 0 0,151 0-415 0 0,-68 0-369 0 0,8 0-240 0 0,7-3-144 0 0,-7-7-32 0 0,7-4-704 0 0,-15 0-1713 0 0,-15 4-2321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5:4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2001 0 0,'0'-38'5781'0'0,"0"21"-8371"0"0,0 4-329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0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1809 0 0,'0'0'3951'0'0,"0"3"934"0"0,0 31-4381 0 0,1 80 73 0 0,6 1 0 0 0,4-1 0 0 0,5-1 0 0 0,10 18-577 0 0,-23-100-241 0 0,-2-22-1871 0 0,0-5-3646 0 0,-14-29 3037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0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1793 0 0,'0'0'32'0'0,"0"0"-96"0"0,0 0 3137 0 0,0 0-2368 0 0,0 0 79 0 0,0 0-16 0 0,242-51-79 0 0,-189 48 31 0 0,7 0-416 0 0,-7 3-224 0 0,-7 0-48 0 0,-16 0-96 0 0,-8 0-640 0 0,-22 0-881 0 0,0 17-496 0 0,-30 0-416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4:49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19049 0 0,'0'0'1232'0'0,"0"0"1217"0"0,0 0-1216 0 0,-27 203-161 0 0,27-107-175 0 0,23 11-257 0 0,4 3-192 0 0,4 0-304 0 0,-8-10-112 0 0,3-14-48 0 0,-6-20 16 0 0,-5-18-48 0 0,-4-28-464 0 0,-7-20-880 0 0,-4 0-1346 0 0,0-41-2176 0 0,-23-24-1473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0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1905 0 0,'0'0'-64'0'0,"0"0"2145"0"0,0 0-384 0 0,0 0-753 0 0,0 0 337 0 0,0 0-561 0 0,173 7-256 0 0,-120-7-16 0 0,0 0-208 0 0,0 0-111 0 0,7-24-146 0 0,-14 4-175 0 0,7-4-640 0 0,-23-3-817 0 0,0 0-704 0 0,-15-1-432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0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1024 0 0,'0'0'1228'0'0,"0"0"1770"0"0,5 3-1298 0 0,-3-1-1612 0 0,0 0 0 0 0,0 0 0 0 0,0 0 0 0 0,0 1 0 0 0,0-1-1 0 0,0 0 1 0 0,-1 1 0 0 0,1-1 0 0 0,-1 1 0 0 0,0 0 0 0 0,0-1 0 0 0,0 1 0 0 0,0 0 0 0 0,0 0 0 0 0,0-1 0 0 0,-1 1 0 0 0,1 0 0 0 0,-1 1-88 0 0,1 65 832 0 0,-2-35-507 0 0,2 91 1827 0 0,7 20-2152 0 0,-4-103 270 0 0,2 0 0 0 0,2-1 0 0 0,1 0 0 0 0,3-1 1 0 0,7 16-271 0 0,-17-51-9 0 0,0 0 0 0 0,1 0 0 0 0,0 0 0 0 0,0 0 0 0 0,0-1 0 0 0,1 1 0 0 0,1 0 9 0 0,14 6-1834 0 0,-19-11 1597 0 0,1 0 0 0 0,0 0 0 0 0,0 0 0 0 0,0 0 0 0 0,0 0-1 0 0,0-1 1 0 0,0 1 0 0 0,-1 0 0 0 0,1 0 0 0 0,0-1 0 0 0,0 1 0 0 0,0-1 0 0 0,-1 1-1 0 0,1 0 1 0 0,0-1 0 0 0,0 0 0 0 0,-1 1 0 0 0,1-1 0 0 0,0 1 0 0 0,-1-1 0 0 0,1 0-1 0 0,-1 1 1 0 0,1-1 0 0 0,0 0 237 0 0,12-22-3204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0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364 325 1905 0 0,'0'0'918'0'0,"0"0"2998"0"0,0 0-2203 0 0,0 0-625 0 0,0 0-44 0 0,-34-1-105 0 0,-108 4 32 0 0,136-2-913 0 0,1-1 0 0 0,-1 1 1 0 0,1 0-1 0 0,0 0 0 0 0,-1 1 1 0 0,1 0-1 0 0,0 0 0 0 0,0 0 0 0 0,0 0 1 0 0,0 1-1 0 0,1 0 0 0 0,-1 0 1 0 0,1 0-1 0 0,-1 0 0 0 0,1 1 1 0 0,0 0-1 0 0,0 0 0 0 0,1 0 0 0 0,-1 0 1 0 0,-1 3-59 0 0,-2 3 117 0 0,-3 1-42 0 0,2 1 1 0 0,-1 1-1 0 0,2-1 0 0 0,-1 1 1 0 0,2 0-1 0 0,0 1 1 0 0,1 0-1 0 0,0 0 0 0 0,1 0 1 0 0,0 0-1 0 0,1 1 0 0 0,1-1 1 0 0,0 1-1 0 0,1 0 0 0 0,1 0 1 0 0,0 4-76 0 0,0-8-5 0 0,0 0 1 0 0,1-1-1 0 0,0 1 1 0 0,0 0-1 0 0,1-1 1 0 0,1 1-1 0 0,2 7 5 0 0,-3-15-15 0 0,-1 1 1 0 0,1-1-1 0 0,0 1 1 0 0,0-1-1 0 0,1 0 0 0 0,-1 0 1 0 0,1 0-1 0 0,-1 0 0 0 0,1 0 1 0 0,0-1-1 0 0,0 1 1 0 0,0-1-1 0 0,1 0 0 0 0,-1 0 1 0 0,0 0-1 0 0,1 0 0 0 0,0 0 1 0 0,-1-1-1 0 0,1 1 1 0 0,0-1-1 0 0,0 0 0 0 0,-1-1 1 0 0,2 1 14 0 0,0 0-40 0 0,0 0 0 0 0,1 0 0 0 0,-1-1 0 0 0,1 1 1 0 0,-1-1-1 0 0,0-1 0 0 0,1 1 0 0 0,-1-1 0 0 0,1 0 0 0 0,-1 0 1 0 0,0 0-1 0 0,0-1 0 0 0,0 0 0 0 0,0 0 0 0 0,0 0 1 0 0,0 0-1 0 0,0-1 0 0 0,-1 0 0 0 0,3-2 40 0 0,-1 0-49 0 0,0-1 1 0 0,-1 0-1 0 0,1 0 1 0 0,-1 0-1 0 0,-1-1 1 0 0,1 1-1 0 0,-1-1 1 0 0,0 0-1 0 0,-1-1 1 0 0,0 1-1 0 0,0-1 0 0 0,1-5 49 0 0,15-59-280 0 0,-4 0 0 0 0,-3 0 0 0 0,-3-1 0 0 0,-4-1 0 0 0,-2 1 0 0 0,-4-5 280 0 0,2 14-176 0 0,0 2 202 0 0,-2 38 729 0 0,62 322 1217 0 0,21 23-1972 0 0,-79-310-32 0 0,7 29-1681 0 0,2-1 0 0 0,1-1 0 0 0,9 15 1713 0 0,-15-39-4247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1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1953 0 0,'0'0'1854'0'0,"0"0"-16"0"0,0 0-960 0 0,7 31-232 0 0,-2-11-549 0 0,50 180 571 0 0,-6-16 398 0 0,-15-56-566 0 0,-32-117-2607 0 0,-3-24-812 0 0,1-15 78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1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1841 0 0,'0'0'2670'0'0,"0"0"-701"0"0,0 0-1038 0 0,0 0-93 0 0,2 36-139 0 0,4 249 904 0 0,-6-275-1635 0 0,1-9-8 0 0,-1 0-1 0 0,0 0 0 0 0,1 0 1 0 0,-1 1-1 0 0,0-1 1 0 0,0 0-1 0 0,0 0 0 0 0,0 0 1 0 0,0 0-1 0 0,0 0 1 0 0,0 0-1 0 0,0 1 0 0 0,-1-1 1 0 0,1 0-1 0 0,0 0 1 0 0,-1 0-1 0 0,1 0 0 0 0,0 0 1 0 0,-1 0-1 0 0,1 0 1 0 0,-1 0-1 0 0,0 0 0 0 0,1 0 1 0 0,-1 0-1 0 0,0 0 1 0 0,0-1-1 0 0,1 1 41 0 0,-2-1-1422 0 0,-7-63-4052 0 0,3 37 4516 0 0,-1-17-339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1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1 128 0 0,'-44'58'969'0'0,"41"-55"-416"0"0,3-2 1751 0 0,20-5-157 0 0,-17 4-2042 0 0,4-1 90 0 0,-1 1 0 0 0,1 0 0 0 0,0 0 0 0 0,-1 1 0 0 0,1 0 0 0 0,-1 0-1 0 0,1 1 1 0 0,-1-1 0 0 0,1 2 0 0 0,-1-1 0 0 0,0 0 0 0 0,0 1 0 0 0,3 3-195 0 0,8 4 149 0 0,3 2 194 0 0,-1 2 1 0 0,0 0 0 0 0,-1 1 0 0 0,0 0-344 0 0,-14-10 85 0 0,1-1 1 0 0,-1 1-1 0 0,0 0 1 0 0,-1 0-1 0 0,1 0 1 0 0,-1 0-1 0 0,0 1 1 0 0,0 0-1 0 0,0-1 1 0 0,-1 1-1 0 0,0 0 1 0 0,0 0-1 0 0,-1 0 1 0 0,1 0-1 0 0,-1 1 1 0 0,-1-1-1 0 0,1 3-85 0 0,-1-1 107 0 0,0 1 14 0 0,0 0 0 0 0,0 0 0 0 0,-1 0 0 0 0,0-1 1 0 0,0 1-1 0 0,-1 0 0 0 0,-1 1-121 0 0,2-6 12 0 0,-1-1-1 0 0,0 1 1 0 0,0-1-1 0 0,0 0 1 0 0,-1 0-1 0 0,1 0 0 0 0,-1 0 1 0 0,0 0-1 0 0,0-1 1 0 0,0 1-1 0 0,0-1 1 0 0,0 1-1 0 0,0-1 1 0 0,-1 0-1 0 0,1-1 1 0 0,-1 1-1 0 0,-3 1-11 0 0,-76 38-441 0 0,0-1-4648 0 0,53-26 1962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4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3362 0 0,'0'0'-99'0'0,"19"7"7160"0"0,-7-3-7180 0 0,99 22 473 0 0,2-5 1 0 0,0-5-1 0 0,49-1-354 0 0,350 0 56 0 0,-317-13 151 0 0,3864 21-1346 0 0,-3719-23 231 0 0,-211 3-2338 0 0,-154-3 1567 0 0,-6-3-1359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4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5138 0 0,'0'0'571'0'0,"0"0"150"0"0,0 0-52 0 0,8 0-2 0 0,37 0 674 0 0,1 2-1 0 0,32 6-1340 0 0,80 17 1509 0 0,122 1-1509 0 0,167-9 258 0 0,-295-14 22 0 0,1652 9 964 0 0,-1171-14-1197 0 0,180 0-13 0 0,590 2-724 0 0,-1308 1-698 0 0,90 14 1388 0 0,-165-8-811 0 0,-21-7 735 0 0,1 0 1 0 0,0 0-1 0 0,0 0 1 0 0,0 0-1 0 0,0 0 1 0 0,-1 0-1 0 0,1 0 1 0 0,0 0-1 0 0,0 0 0 0 0,0 0 1 0 0,0 0-1 0 0,-1 0 1 0 0,1 0-1 0 0,0 0 1 0 0,0 0-1 0 0,0 0 1 0 0,0 1-1 0 0,0-1 0 0 0,-1 0 1 0 0,1 0-1 0 0,0 0 1 0 0,0 0-1 0 0,0 0 1 0 0,0 0-1 0 0,0 0 1 0 0,-1 0-1 0 0,1 1 0 0 0,0-1 1 0 0,0 0-1 0 0,0 0 1 0 0,0 0-1 0 0,0 0 1 0 0,0 0-1 0 0,0 1 1 0 0,0-1-1 0 0,0 0 0 0 0,0 0 1 0 0,0 0-1 0 0,0 0 1 0 0,0 1-1 0 0,-1-1 1 0 0,1 0-1 0 0,0 0 1 0 0,0 0-1 0 0,1 0 0 0 0,-1 1 1 0 0,0-1-1 0 0,0 0 1 0 0,0 0-1 0 0,0 0 1 0 0,0 0-1 0 0,0 1 1 0 0,0-1-1 0 0,0 0 1 0 0,0 0-1 0 0,0 0 0 0 0,0 0 1 0 0,0 1-1 0 0,1-1 76 0 0,-39 0-3943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4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4850 0 0,'0'0'1161'0'0,"0"0"47"0"0,0 0-12 0 0,5 8-281 0 0,-2-5-796 0 0,0 1 0 0 0,0 0 1 0 0,0-1-1 0 0,0 0 0 0 0,1 0 0 0 0,-1 0 1 0 0,1 0-1 0 0,0-1 0 0 0,0 1 1 0 0,0-1-1 0 0,0 0 0 0 0,4 1-119 0 0,6 2 291 0 0,1-1 0 0 0,0 0 0 0 0,1-1 0 0 0,1 0-291 0 0,106 13 1917 0 0,110-2-1917 0 0,132-12 802 0 0,-192-3-655 0 0,1899-23 709 0 0,1062 1-493 0 0,-3055 22-418 0 0,0 5-1 0 0,0 2 1 0 0,-1 4 0 0 0,43 13 55 0 0,-117-21-125 0 0,1-1 0 0 0,0 0 0 0 0,-1 0 0 0 0,1 0 0 0 0,0-1 0 0 0,0 0 0 0 0,-1 0 0 0 0,1 0 0 0 0,0 0 0 0 0,0-1 0 0 0,-1 1 0 0 0,1-1 0 0 0,4-2 125 0 0,-5 1-318 0 0,0 0 0 0 0,-1-1 0 0 0,1 1 0 0 0,-1-1 1 0 0,1 0-1 0 0,-1 0 0 0 0,0 0 0 0 0,0 0 0 0 0,0-1 0 0 0,-1 1 0 0 0,1-1 1 0 0,-1 0-1 0 0,0 0 0 0 0,1-2 318 0 0,16-30-3893 0 0,-9-1-1784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4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2849 0 0,'0'0'2836'0'0,"0"36"-1520"0"0,1 260 842 0 0,13-31-76 0 0,20 136-572 0 0,-19-237-1047 0 0,58 551 831 0 0,11-53-209 0 0,75 327-878 0 0,-114-722-157 0 0,53 260-7 0 0,49 331-740 0 0,-130-637-1185 0 0,-9 188 1882 0 0,-8-346-295 0 0,0-26-299 0 0,-2-1 1 0 0,-1 1-1 0 0,-1-1 0 0 0,-3 0 0 0 0,-7 26 594 0 0,6-47-2033 0 0,1-13-1198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4:50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16039 0 0,'0'0'2786'0'0,"0"0"-817"0"0,0 0-417 0 0,0 0-367 0 0,260-31-529 0 0,-141 24-544 0 0,-5 4-48 0 0,5 3-32 0 0,-16 0-1360 0 0,-19 13-1682 0 0,-30 25-3329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4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2897 0 0,'-17'11'2551'0'0,"7"-5"-1880"0"0,0 0 1 0 0,0 1-1 0 0,0 0 0 0 0,1 1 0 0 0,0 0 1 0 0,1 0-1 0 0,0 1 0 0 0,-4 6-671 0 0,10-12 181 0 0,1 0 0 0 0,0 0-1 0 0,1-1 1 0 0,-1 1 0 0 0,0 0-1 0 0,1 0 1 0 0,0 1 0 0 0,0-1 0 0 0,0 0-1 0 0,0 0 1 0 0,0 0 0 0 0,1 2-181 0 0,-1-3 77 0 0,0 0 0 0 0,0-1 0 0 0,1 1 0 0 0,-1 0 0 0 0,1 0 0 0 0,-1-1 0 0 0,1 1 0 0 0,0-1 0 0 0,-1 1 0 0 0,1-1 0 0 0,0 1 0 0 0,0-1 0 0 0,0 1 0 0 0,0-1 0 0 0,0 0 0 0 0,0 1 0 0 0,1-1 0 0 0,-1 0 0 0 0,0 0 0 0 0,1 0 0 0 0,1 1-77 0 0,13 2 91 0 0,0-1 0 0 0,0-1 0 0 0,1 0 0 0 0,-1-1-1 0 0,0-1 1 0 0,1-1 0 0 0,7-1-91 0 0,24 0 44 0 0,-5 3-388 0 0,1-2-1 0 0,-1-2 0 0 0,0-2 1 0 0,0-2-1 0 0,26-8 345 0 0,-68 15-232 0 0,0 0 1 0 0,0 0-1 0 0,0-1 0 0 0,0 1 1 0 0,0 0-1 0 0,0 0 0 0 0,0-1 1 0 0,0 1-1 0 0,0-1 1 0 0,0 1-1 0 0,0-1 0 0 0,0 1 1 0 0,0-1-1 0 0,0 1 0 0 0,0-1 1 0 0,0 0-1 0 0,-1 0 0 0 0,1 1 1 0 0,0-1-1 0 0,0 0 1 0 0,-1 0-1 0 0,1 0 0 0 0,-1 0 1 0 0,1 0-1 0 0,-1 0 0 0 0,1 0 1 0 0,-1 0-1 0 0,1 0 0 0 0,-1 0 1 0 0,0 0-1 0 0,0 0 1 0 0,0 0-1 0 0,1 0 0 0 0,-1-1 232 0 0,0-14-3700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4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5587 0 0,'0'0'981'0'0,"0"0"-103"0"0,0 0-8 0 0,0 0 2 0 0,28 13-141 0 0,87 45-144 0 0,-111-56-541 0 0,1 1 0 0 0,-1-1 1 0 0,0 1-1 0 0,0 0 0 0 0,0 1 0 0 0,0-1 0 0 0,-1 1 1 0 0,1 0-1 0 0,-1-1 0 0 0,0 2 0 0 0,0-1 0 0 0,0 0 0 0 0,-1 0 1 0 0,0 1-1 0 0,1 0 0 0 0,-1-1 0 0 0,-1 1 0 0 0,1 0 0 0 0,-1 0 1 0 0,0 0-1 0 0,0 0 0 0 0,0 0 0 0 0,-1 0 0 0 0,0 2-46 0 0,2 10 143 0 0,1 2 0 0 0,-1 0 0 0 0,-1 0 0 0 0,-1 0 0 0 0,0 0 0 0 0,-2 0 0 0 0,0 0 0 0 0,-1-1-1 0 0,-1 1 1 0 0,0 0-143 0 0,1-10-32 0 0,0 0-1 0 0,0 0 1 0 0,-1-1-1 0 0,0 1 0 0 0,0-1 1 0 0,-1 0-1 0 0,0 0 1 0 0,-1 0-1 0 0,1-1 1 0 0,-2 0-1 0 0,1 0 0 0 0,-1 0 1 0 0,0-1-1 0 0,0 0 1 0 0,-1 0-1 0 0,1-1 1 0 0,-1 0-1 0 0,0 0 0 0 0,-2 0 33 0 0,-18-1-3777 0 0,19-4-68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4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35 2769 0 0,'0'0'502'0'0,"0"0"1806"0"0,-14 35-972 0 0,-6 12-950 0 0,-1 2 202 0 0,2 1 0 0 0,3 1 0 0 0,-5 24-588 0 0,13-26 530 0 0,2 0-1 0 0,2 0 1 0 0,3 0-1 0 0,2 16-529 0 0,-1-16 270 0 0,0-30-176 0 0,1 0 0 0 0,1-1 0 0 0,0 1 0 0 0,1 0 0 0 0,1-1 0 0 0,1 0 0 0 0,0 0 0 0 0,3 4-94 0 0,-3-12 33 0 0,0 0 1 0 0,0-1-1 0 0,1 1 1 0 0,0-1-1 0 0,0 0 0 0 0,1-1 1 0 0,0 1-1 0 0,1-1 0 0 0,0-1 1 0 0,0 0-1 0 0,1 0 1 0 0,0 0-1 0 0,0-1 0 0 0,8 4-33 0 0,-10-7-3 0 0,-1 0 0 0 0,1 0 0 0 0,0 0-1 0 0,0-1 1 0 0,1 0 0 0 0,-1 0-1 0 0,0-1 1 0 0,1 0 0 0 0,-1 0 0 0 0,0-1-1 0 0,1 0 1 0 0,-1 0 0 0 0,1-1-1 0 0,-1 0 1 0 0,1 0 0 0 0,-1 0-1 0 0,0-1 1 0 0,0-1 0 0 0,0 1 0 0 0,0-1-1 0 0,0 0 1 0 0,0 0 0 0 0,-1-1-1 0 0,0 0 1 0 0,0 0 0 0 0,0-1-1 0 0,0 0 1 0 0,0 0 0 0 0,-1 0 0 0 0,0 0-1 0 0,0-1 1 0 0,-1 0 0 0 0,1 0-1 0 0,0-3 4 0 0,6-8 8 0 0,-2-1 0 0 0,0 0 0 0 0,-1 0 0 0 0,-1 0 0 0 0,0-1 0 0 0,-2 0 0 0 0,0-1 0 0 0,0-8-8 0 0,2-21 35 0 0,-3 1 0 0 0,-2-44-35 0 0,-4 71 6 0 0,0 1-1 0 0,0 0 1 0 0,-2-1 0 0 0,-1 1 0 0 0,0 1-1 0 0,-2-1 1 0 0,0 1 0 0 0,-1 0 0 0 0,-1 1-1 0 0,0 0 1 0 0,-2 0 0 0 0,0 1 0 0 0,-1 0-1 0 0,-2-1-5 0 0,-12-13 7 0 0,-2 0-1 0 0,-1 2 0 0 0,-1 1 0 0 0,-2 1 0 0 0,-1 2 0 0 0,-20-12-6 0 0,47 33-24 0 0,0 1 0 0 0,0-1-1 0 0,0 1 1 0 0,0 1 0 0 0,-1-1 0 0 0,1 1-1 0 0,-1 0 1 0 0,1 1 0 0 0,-1 0 0 0 0,0 0-1 0 0,-4 0 25 0 0,11 1-55 0 0,-1 0 0 0 0,0 1-1 0 0,1-1 1 0 0,-1 1-1 0 0,1-1 1 0 0,-1 0-1 0 0,0 1 1 0 0,1 0-1 0 0,-1-1 1 0 0,1 1 0 0 0,0-1-1 0 0,-1 1 1 0 0,1 0-1 0 0,-1-1 1 0 0,1 1-1 0 0,0 0 1 0 0,-1-1 0 0 0,1 1-1 0 0,0 0 1 0 0,0-1-1 0 0,0 1 1 0 0,-1 0-1 0 0,1 0 1 0 0,0-1-1 0 0,0 1 1 0 0,0 0 0 0 0,0 0-1 0 0,0-1 56 0 0,0 2-214 0 0,-1 59-4548 0 0,1-33 891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4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2865 0 0,'0'0'408'0'0,"0"0"1655"0"0,0 0-1161 0 0,5 32-305 0 0,35 224 1655 0 0,-37-237-2003 0 0,-3-12-175 0 0,1 1 1 0 0,0 0 0 0 0,0-1 0 0 0,1 0 0 0 0,0 1 0 0 0,0-1 0 0 0,1 0 0 0 0,0 0 0 0 0,0 0-1 0 0,1 0 1 0 0,1 2-75 0 0,-5-9-1 0 0,1 1-1 0 0,-1-1 1 0 0,1 1-1 0 0,-1-1 1 0 0,1 1 0 0 0,0-1-1 0 0,-1 0 1 0 0,1 1-1 0 0,-1-1 1 0 0,1 0-1 0 0,0 0 1 0 0,-1 1-1 0 0,1-1 1 0 0,-1 0-1 0 0,1 0 1 0 0,0 0-1 0 0,-1 0 1 0 0,1 0 0 0 0,0 0-1 0 0,-1 0 1 0 0,1 0-1 0 0,0 0 1 0 0,-1 0-1 0 0,1 0 1 0 0,0 0-1 0 0,-1 0 1 0 0,1 0-1 0 0,0-1 1 0 0,-1 1-1 0 0,1 0 1 0 0,-1-1 0 0 0,1 1-1 0 0,0 0 1 0 0,-1-1-1 0 0,1 1 1 0 0,-1-1-1 0 0,1 1 1 0 0,-1 0-1 0 0,1-1 1 0 0,-1 0-1 0 0,0 1 1 0 0,1-1-1 0 0,-1 1 1 0 0,0-1-1 0 0,1 1 1 0 0,-1-1 1 0 0,12-29 190 0 0,-11 28-158 0 0,9-34 38 0 0,2 0 1 0 0,1 1-1 0 0,1 0 0 0 0,2 2 0 0 0,2 0 1 0 0,17-25-71 0 0,-34 57 15 0 0,-1 1 1 0 0,0-1 0 0 0,0 1 0 0 0,0 0 0 0 0,1-1-1 0 0,-1 1 1 0 0,0-1 0 0 0,0 1 0 0 0,1-1 0 0 0,-1 1 0 0 0,0 0-1 0 0,1-1 1 0 0,-1 1 0 0 0,1 0 0 0 0,-1-1 0 0 0,0 1-1 0 0,1 0 1 0 0,-1 0 0 0 0,1-1 0 0 0,-1 1 0 0 0,1 0 0 0 0,-1 0-1 0 0,1 0 1 0 0,-1 0 0 0 0,1 0 0 0 0,-1 0 0 0 0,1-1-1 0 0,-1 1 1 0 0,1 0 0 0 0,-1 0 0 0 0,1 1 0 0 0,-1-1 0 0 0,1 0-1 0 0,-1 0 1 0 0,1 0 0 0 0,-1 0 0 0 0,1 0 0 0 0,-1 0-16 0 0,10 21 460 0 0,-3 45 98 0 0,-7-57-486 0 0,15 169 736 0 0,-14-156-750 0 0,2 0-1 0 0,0 0 0 0 0,1-1 0 0 0,1 1 0 0 0,1-1 0 0 0,1 0 1 0 0,8 17-58 0 0,-13-36-81 0 0,-1 1-1 0 0,1 0 1 0 0,0-1 0 0 0,0 0 0 0 0,0 1 0 0 0,0-1 0 0 0,0 0 0 0 0,0 0 0 0 0,0 0 0 0 0,1 0 0 0 0,-1-1 0 0 0,1 1 0 0 0,-1-1 0 0 0,1 1 0 0 0,1-1 81 0 0,-2 0-300 0 0,0-1 0 0 0,-1 1-1 0 0,1-1 1 0 0,0 0 0 0 0,0 1 0 0 0,-1-1 0 0 0,1 0-1 0 0,0 0 1 0 0,0-1 0 0 0,0 1 0 0 0,-1 0 0 0 0,1 0-1 0 0,0-1 1 0 0,0 1 0 0 0,-1-1 0 0 0,2 0 300 0 0,6-8-4303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4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2625 0 0,'0'0'502'0'0,"0"0"2056"0"0,0 0-650 0 0,0 4-908 0 0,3 42-343 0 0,2 0-1 0 0,2 0 0 0 0,3-1 0 0 0,7 20-656 0 0,4 23 537 0 0,30 117 194 0 0,-21-89-505 0 0,-5-20-47 0 0,3-1 0 0 0,24 49-179 0 0,-50-139 4 0 0,25 47 74 0 0,-26-50-84 0 0,0 0-1 0 0,1-1 1 0 0,-1 1-1 0 0,0-1 1 0 0,0 1-1 0 0,1-1 1 0 0,-1 0 0 0 0,1 1-1 0 0,-1-1 1 0 0,1 0-1 0 0,0 0 1 0 0,-1 0-1 0 0,1 0 1 0 0,0 0-1 0 0,0 0 1 0 0,0-1 0 0 0,0 1-1 0 0,0-1 1 0 0,-1 1-1 0 0,1-1 1 0 0,0 0-1 0 0,0 0 1 0 0,0 1-1 0 0,0-1 1 0 0,0-1 0 0 0,1 1 6 0 0,-1-1-2 0 0,0 0 0 0 0,-1 0 0 0 0,1 0 0 0 0,-1 0 0 0 0,1-1 0 0 0,-1 1 0 0 0,0 0 0 0 0,0-1 0 0 0,1 1 0 0 0,-1-1 0 0 0,0 1 0 0 0,0-1 0 0 0,0 0 0 0 0,-1 1 0 0 0,1-1 0 0 0,0 0 0 0 0,-1 0 0 0 0,1 0 0 0 0,-1 1 0 0 0,0-1 0 0 0,1 0 0 0 0,-1 0 0 0 0,0 0 0 0 0,0 0 1 0 0,0 0-1 0 0,0-1 2 0 0,1-11 27 0 0,12-63 63 0 0,-3-1 0 0 0,-1-59-90 0 0,-10-160-33 0 0,-1 130 51 0 0,2 74-10 0 0,1 92-65 0 0,-1 0 1 0 0,1 1-1 0 0,-1-1 1 0 0,1 1-1 0 0,-1-1 0 0 0,1 1 1 0 0,-1-1-1 0 0,1 1 0 0 0,0-1 1 0 0,-1 1-1 0 0,1-1 1 0 0,0 1-1 0 0,-1 0 0 0 0,1-1 1 0 0,0 1-1 0 0,-1 0 0 0 0,1 0 1 0 0,0-1-1 0 0,0 1 1 0 0,-1 0-1 0 0,1 0 0 0 0,0 0 1 0 0,0 0-1 0 0,-1 0 0 0 0,1 0 1 0 0,0 0-1 0 0,0 0 1 0 0,-1 1-1 0 0,1-1 0 0 0,0 0 1 0 0,0 0-1 0 0,-1 1 1 0 0,1-1-1 0 0,0 0 0 0 0,0 1 57 0 0,31 11-5131 0 0,-6 7 807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4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261 460 2769 0 0,'0'0'4034'0'0,"0"0"-2743"0"0,0 0-386 0 0,0 0 111 0 0,-34 27-207 0 0,-105 85-353 0 0,132-108-422 0 0,1 1 1 0 0,0 1-1 0 0,1-1 1 0 0,-1 1-1 0 0,1 0 0 0 0,0 0 1 0 0,1 0-1 0 0,0 1 1 0 0,0-1-1 0 0,0 1 1 0 0,1 0-1 0 0,-1 1 1 0 0,2-1-1 0 0,-2 5-34 0 0,0 2 46 0 0,0-2-23 0 0,1 0-1 0 0,1 1 1 0 0,0-1 0 0 0,0 0-1 0 0,1 1 1 0 0,1-1 0 0 0,0 0-1 0 0,1 1 1 0 0,0-1 0 0 0,3 10-23 0 0,-3-19-5 0 0,1-1 0 0 0,-1 0 0 0 0,1 0 0 0 0,0 0 0 0 0,0-1 0 0 0,0 1 0 0 0,0 0 0 0 0,0-1 0 0 0,0 1 0 0 0,0-1 0 0 0,0 1 0 0 0,0-1 0 0 0,1 0 0 0 0,-1 0 0 0 0,1 0 0 0 0,-1-1-1 0 0,0 1 1 0 0,1 0 0 0 0,0-1 0 0 0,-1 0 0 0 0,1 1 0 0 0,-1-1 0 0 0,1 0 0 0 0,-1 0 0 0 0,2-1 5 0 0,1 2-16 0 0,-1-1 0 0 0,1-1 0 0 0,-1 1 0 0 0,1-1 0 0 0,-1 1 0 0 0,1-1 0 0 0,-1 0 0 0 0,0-1 0 0 0,1 1 0 0 0,-1-1 0 0 0,0 0 0 0 0,0 0 0 0 0,0 0 0 0 0,0-1 0 0 0,0 0 16 0 0,5-7-44 0 0,-1-1 1 0 0,0 0-1 0 0,-1 0 0 0 0,0-1 0 0 0,0 0 0 0 0,-2 0 0 0 0,1-1 0 0 0,-2 0 0 0 0,1 0 0 0 0,-2-1 44 0 0,7-21-127 0 0,-3 0-1 0 0,0 0 1 0 0,-2-11 127 0 0,2-25 184 0 0,-7 69 139 0 0,0 24 170 0 0,0-6-403 0 0,-1 24 143 0 0,2 1-1 0 0,2-1 1 0 0,5 16-233 0 0,-6-44 18 0 0,1 0 1 0 0,0 0-1 0 0,1 0 1 0 0,0-1-1 0 0,1 1 0 0 0,0-1 1 0 0,1 0-1 0 0,0 0 1 0 0,0-1-1 0 0,2 0 0 0 0,-1 0 1 0 0,1-1-1 0 0,4 4-18 0 0,-8-10-3 0 0,-1 1-1 0 0,1-1 0 0 0,0-1 1 0 0,0 1-1 0 0,0-1 1 0 0,1 1-1 0 0,-1-1 0 0 0,0 0 1 0 0,1-1-1 0 0,-1 1 1 0 0,1-1-1 0 0,0 0 0 0 0,-1 0 1 0 0,1 0-1 0 0,0-1 0 0 0,0 1 1 0 0,0-1-1 0 0,-1 0 1 0 0,1-1-1 0 0,0 1 0 0 0,0-1 1 0 0,0 0-1 0 0,-1 0 1 0 0,3-1 3 0 0,1-1-8 0 0,1-1 1 0 0,-1 0 0 0 0,0 0 0 0 0,0 0-1 0 0,0-1 1 0 0,-1 0 0 0 0,1-1 0 0 0,-1 1 0 0 0,0-2-1 0 0,-1 1 1 0 0,0-1 0 0 0,0 0 7 0 0,10-14-87 0 0,-1-1 1 0 0,-1 0 0 0 0,0-1-1 0 0,-2-1 1 0 0,-1 0-1 0 0,-1 0 1 0 0,-2-1-1 0 0,0 0 1 0 0,-1-1 0 0 0,1-14 86 0 0,2-29-99 0 0,-3-1 0 0 0,-3 0 0 0 0,-3-26 99 0 0,-1 75 6 0 0,-1 1 0 0 0,-1-1 0 0 0,-1 0-1 0 0,-1 1 1 0 0,-1-3-6 0 0,2 13 36 0 0,0 0-1 0 0,0 0 1 0 0,-1 1 0 0 0,-1 0 0 0 0,0-1-1 0 0,0 2 1 0 0,0-1 0 0 0,-1 0-1 0 0,-1 1 1 0 0,1 0 0 0 0,-4-2-36 0 0,-21-8 727 0 0,30 17-698 0 0,0 1 0 0 0,0 0 0 0 0,0-1 1 0 0,0 1-1 0 0,0 0 0 0 0,0-1 1 0 0,0 1-1 0 0,-1 0 0 0 0,1 0 1 0 0,0 0-1 0 0,0 0 0 0 0,0 0 1 0 0,0 0-1 0 0,0 0 0 0 0,0 1 1 0 0,0-1-1 0 0,0 0 0 0 0,0 1 1 0 0,0-1-1 0 0,0 0 0 0 0,0 1 1 0 0,0-1-1 0 0,0 1 0 0 0,0 0 0 0 0,1-1 1 0 0,-1 1-1 0 0,0 0 0 0 0,0-1 1 0 0,0 1-1 0 0,1 0 0 0 0,-1 0 1 0 0,0 0-1 0 0,1 0 0 0 0,-1-1 1 0 0,1 1-1 0 0,-1 1-29 0 0,-5 15 65 0 0,1-1 1 0 0,1 1-1 0 0,0 0 1 0 0,2 0-1 0 0,0 0 1 0 0,0 9-66 0 0,2 113 181 0 0,1-68-115 0 0,-1-42-47 0 0,-1 30 9 0 0,3-1 0 0 0,3 1-1 0 0,3 7-27 0 0,-5-48-3 0 0,1 0 0 0 0,1 0 0 0 0,0 0 0 0 0,2-1 1 0 0,0 0-1 0 0,0 0 0 0 0,2-1 0 0 0,0 0 0 0 0,1 0 0 0 0,0-1 0 0 0,2-1 0 0 0,1 2 3 0 0,-8-11-15 0 0,1 0 0 0 0,0 0 1 0 0,1 0-1 0 0,-1-1 0 0 0,1 0 0 0 0,0 0 0 0 0,0-1 0 0 0,0 0 1 0 0,1 0-1 0 0,-1 0 0 0 0,1-1 0 0 0,-1 0 0 0 0,1-1 1 0 0,0 0-1 0 0,0 0 0 0 0,0-1 0 0 0,0 0 0 0 0,-1 0 1 0 0,1 0-1 0 0,3-2 15 0 0,-5 1-16 0 0,-1 0 0 0 0,0 0 0 0 0,0 0 1 0 0,0-1-1 0 0,0 0 0 0 0,0 0 0 0 0,0 0 0 0 0,0-1 1 0 0,-1 1-1 0 0,1-1 0 0 0,-1 0 0 0 0,0-1 0 0 0,0 1 1 0 0,0-1-1 0 0,0 0 0 0 0,-1 1 0 0 0,0-2 0 0 0,1 1 0 0 0,0-3 16 0 0,9-12-76 0 0,0-2 0 0 0,-2 0-1 0 0,6-16 77 0 0,-12 27-4 0 0,5-10-11 0 0,-6 13 22 0 0,0 0-1 0 0,-1-1 1 0 0,0 1-1 0 0,0-1 0 0 0,0 0 1 0 0,-1 1-1 0 0,0-1 1 0 0,-1 0-1 0 0,0-2-6 0 0,3 13 205 0 0,1 10-130 0 0,1 23 78 0 0,5 35 129 0 0,7 17-282 0 0,-12-65 11 0 0,1 0 1 0 0,2-1-1 0 0,0 0 0 0 0,1 0 0 0 0,10 16-11 0 0,-20-38-35 0 0,0 0 0 0 0,0 0-1 0 0,0 1 1 0 0,0-1 0 0 0,0 0 0 0 0,0 0-1 0 0,0 1 1 0 0,0-1 0 0 0,0 0 0 0 0,0 1 0 0 0,0-1-1 0 0,0 0 1 0 0,0 0 0 0 0,0 1 0 0 0,0-1 0 0 0,1 0-1 0 0,-1 0 1 0 0,0 0 0 0 0,0 1 0 0 0,0-1-1 0 0,0 0 1 0 0,1 0 0 0 0,-1 0 0 0 0,0 1 0 0 0,0-1-1 0 0,1 0 1 0 0,-1 0 0 0 0,0 0 0 0 0,0 0 0 0 0,0 0-1 0 0,1 0 1 0 0,-1 1 0 0 0,0-1 0 0 0,1 0-1 0 0,-1 0 1 0 0,0 0 0 0 0,0 0 0 0 0,1 0 0 0 0,-1 0-1 0 0,0 0 1 0 0,0 0 0 0 0,1 0 0 0 0,-1 0 0 0 0,0 0-1 0 0,0 0 1 0 0,1 0 0 0 0,-1-1 0 0 0,0 1 0 0 0,0 0-1 0 0,1 0 1 0 0,-1 0 0 0 0,0 0 0 0 0,0 0-1 0 0,1 0 1 0 0,-1-1 0 0 0,0 1 0 0 0,0 0 0 0 0,0 0-1 0 0,1 0 1 0 0,-1-1 0 0 0,0 1 0 0 0,0 0 0 0 0,0 0-1 0 0,0-1 1 0 0,1 1 35 0 0,3-29-1614 0 0,-5-45-2444 0 0,-6 9-768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4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9380 0 0,'0'0'545'0'0,"0"0"-209"0"0,0 0-208 0 0,0 0-16 0 0,45 54-96 0 0,-7-23-48 0 0,-8 6-913 0 0,8 4-2032 0 0,0 0-2321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5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246 350 10245 0 0,'0'0'1240'0'0,"0"0"-95"0"0,0 0-43 0 0,0 0-137 0 0,-31 14-306 0 0,31-14-659 0 0,-39 19 206 0 0,0 1-1 0 0,-13 10-205 0 0,47-25 26 0 0,-1-1-1 0 0,1 1 1 0 0,0-1-1 0 0,0 1 1 0 0,1 1-1 0 0,-1-1 1 0 0,1 1-1 0 0,0-1 1 0 0,1 1-1 0 0,-1 1 1 0 0,1-1-1 0 0,1 0 1 0 0,-1 1-1 0 0,1-1 1 0 0,0 1-1 0 0,0 0 1 0 0,1-1-1 0 0,-1 6-25 0 0,-1 4 45 0 0,-2 9-31 0 0,1 1-1 0 0,1-1 0 0 0,1 1 1 0 0,1 0-1 0 0,2 0 0 0 0,0 0 1 0 0,4 16-14 0 0,-4-40-13 0 0,0 1 0 0 0,-1-1 0 0 0,1 1-1 0 0,0-1 1 0 0,1 0 0 0 0,-1 1 0 0 0,0-1 0 0 0,0 0 0 0 0,1 0 0 0 0,0 0 0 0 0,-1 0 0 0 0,1 0 0 0 0,0 0-1 0 0,0-1 1 0 0,0 1 0 0 0,0 0 0 0 0,0-1 0 0 0,0 0 0 0 0,1 1 0 0 0,-1-1 0 0 0,0 0 0 0 0,1 0 0 0 0,-1 0 0 0 0,1-1-1 0 0,-1 1 1 0 0,1 0 0 0 0,-1-1 0 0 0,1 0 0 0 0,2 1 13 0 0,-1-1-39 0 0,0 0 0 0 0,0 0 1 0 0,0 0-1 0 0,1-1 0 0 0,-1 1 0 0 0,0-1 1 0 0,0 0-1 0 0,0 0 0 0 0,0-1 0 0 0,0 1 0 0 0,0-1 1 0 0,-1 0-1 0 0,1 0 0 0 0,0 0 0 0 0,-1 0 1 0 0,0 0-1 0 0,1-1 0 0 0,0-1 39 0 0,7-11-91 0 0,-1-1-1 0 0,-1 0 1 0 0,0 0 0 0 0,-1 0 0 0 0,-1-1-1 0 0,-1-1 1 0 0,0 1 0 0 0,2-14 91 0 0,2-1-100 0 0,1-8 28 0 0,-2 0-1 0 0,-2-1 1 0 0,-1 0-1 0 0,-1-29 73 0 0,-3-170 6 0 0,-3 129 28 0 0,-2 86 88 0 0,3 25-113 0 0,0 0-1 0 0,0-1 1 0 0,0 1 0 0 0,0 0 0 0 0,0 0 0 0 0,0 0 0 0 0,0-1 0 0 0,0 1 0 0 0,0 0 0 0 0,0 0 0 0 0,-1 0 0 0 0,1 0 0 0 0,0-1 0 0 0,0 1 0 0 0,0 0 0 0 0,0 0 0 0 0,0 0 0 0 0,0 0 0 0 0,0-1 0 0 0,-1 1 0 0 0,1 0 0 0 0,0 0 0 0 0,0 0 0 0 0,0 0 0 0 0,0 0 0 0 0,-1 0 0 0 0,1 0 0 0 0,0-1 0 0 0,0 1-1 0 0,0 0 1 0 0,-1 0 0 0 0,1 0 0 0 0,0 0 0 0 0,0 0 0 0 0,0 0 0 0 0,0 0 0 0 0,-1 0 0 0 0,1 0 0 0 0,0 0 0 0 0,0 0 0 0 0,0 0 0 0 0,-1 0 0 0 0,1 0 0 0 0,0 0 0 0 0,0 1 0 0 0,0-1-9 0 0,-2 2 27 0 0,0 0 1 0 0,1 0-1 0 0,-1 1 1 0 0,1-1-1 0 0,0 1 1 0 0,0-1-1 0 0,0 1 0 0 0,0 0 1 0 0,1-1-1 0 0,-1 1 1 0 0,1 0-1 0 0,-1-1 1 0 0,1 2-28 0 0,-10 93 132 0 0,4 0 0 0 0,6 78-132 0 0,1-76 18 0 0,-1-84-18 0 0,0 1 0 0 0,2-1-1 0 0,0 0 1 0 0,0 0 0 0 0,2 0 0 0 0,0 0-1 0 0,0 0 1 0 0,7 13 0 0 0,-8-22-4 0 0,0 0 0 0 0,0 0 0 0 0,1-1 0 0 0,0 1 0 0 0,0-1 0 0 0,0 0 0 0 0,0 0 0 0 0,1 0 0 0 0,0 0 0 0 0,0-1 0 0 0,0 0 0 0 0,1 0 0 0 0,-1-1 0 0 0,1 1 0 0 0,0-1 0 0 0,0 0 0 0 0,0-1 0 0 0,0 1 0 0 0,1-1 0 0 0,-1 0 0 0 0,0-1 0 0 0,2 0 4 0 0,8 2-29 0 0,0-2 1 0 0,1 0 0 0 0,-1 0-1 0 0,0-2 1 0 0,1 0 0 0 0,-1-1 0 0 0,0-1-1 0 0,0 0 1 0 0,12-5 28 0 0,-5 0-57 0 0,0-1 1 0 0,-1-1-1 0 0,0-2 0 0 0,-1 0 0 0 0,0-1 1 0 0,3-3 56 0 0,14-10-95 0 0,84-63-34 0 0,-105 75 133 0 0,-1 0 0 0 0,0-1-1 0 0,-2-1 1 0 0,1 0-1 0 0,7-14-3 0 0,-21 30 21 0 0,-1 0-1 0 0,0-1 1 0 0,1 1-1 0 0,-1-1 1 0 0,0 1-1 0 0,1 0 0 0 0,-1-1 1 0 0,0 1-1 0 0,1-1 1 0 0,-1 1-1 0 0,0-1 1 0 0,0 1-1 0 0,0-1 1 0 0,0 1-1 0 0,1-1 1 0 0,-1 1-1 0 0,0-1 0 0 0,0 1 1 0 0,0-1-1 0 0,0 0 1 0 0,0 1-1 0 0,0-1 1 0 0,0 1-1 0 0,0-1 1 0 0,0 1-1 0 0,-1-1 0 0 0,1 1 1 0 0,0-1-1 0 0,0 1 1 0 0,0-1-1 0 0,-1 1 1 0 0,1-1-1 0 0,0 1 1 0 0,-1-1-1 0 0,1 1 1 0 0,0-1-21 0 0,-21-2 375 0 0,-24 11-27 0 0,34-2-277 0 0,0 0-1 0 0,0 0 1 0 0,0 1 0 0 0,1 0 0 0 0,0 1 0 0 0,0 0 0 0 0,1 1 0 0 0,0 0 0 0 0,-6 9-71 0 0,1 0 87 0 0,1 0 1 0 0,1 0-1 0 0,0 1 0 0 0,2 1 1 0 0,-2 5-88 0 0,9-17 2 0 0,0 1-1 0 0,0 0 1 0 0,1 0 0 0 0,0-1 0 0 0,0 1-1 0 0,1 1 1 0 0,1-1 0 0 0,-1 0 0 0 0,2 1-2 0 0,-1-9-6 0 0,0 0 0 0 0,1 0-1 0 0,-1 0 1 0 0,1 0 0 0 0,-1-1 0 0 0,1 1 0 0 0,0 0 0 0 0,-1 0-1 0 0,1-1 1 0 0,0 1 0 0 0,0 0 0 0 0,-1-1 0 0 0,1 1 0 0 0,0 0 0 0 0,0-1-1 0 0,0 1 1 0 0,0-1 0 0 0,0 0 0 0 0,0 1 0 0 0,0-1 0 0 0,-1 0-1 0 0,1 1 1 0 0,0-1 0 0 0,0 0 0 0 0,0 0 0 0 0,0 0 0 0 0,0 0 0 0 0,0 0-1 0 0,0 0 1 0 0,0 0 0 0 0,0 0 0 0 0,1-1 6 0 0,2 1-26 0 0,-1 0 0 0 0,1 0 0 0 0,-1 0 0 0 0,0-1 0 0 0,1 0 0 0 0,-1 0 0 0 0,0 0 0 0 0,1 0 0 0 0,-1 0 0 0 0,0 0 0 0 0,2-2 26 0 0,2-3-45 0 0,0 1-1 0 0,-1-2 1 0 0,0 1-1 0 0,0-1 1 0 0,0 0 0 0 0,-1 0-1 0 0,0-1 1 0 0,0 1-1 0 0,-1-1 1 0 0,1-1 45 0 0,34-90-507 0 0,-5 14 238 0 0,-28 77 277 0 0,-5 13 24 0 0,-1 10 38 0 0,-1 44 41 0 0,2 0 0 0 0,3 0 0 0 0,3 0 0 0 0,2 0-1 0 0,3 1-110 0 0,-12-59-53 0 0,12 34-31 0 0,-11-33-26 0 0,-1-1 1 0 0,1 0 0 0 0,-1 1-1 0 0,1-1 1 0 0,0 0 0 0 0,0 0-1 0 0,-1 0 1 0 0,1 1 0 0 0,0-1-1 0 0,0 0 1 0 0,0 0 0 0 0,0 0 0 0 0,1 0-1 0 0,-1-1 1 0 0,0 1 0 0 0,0 0-1 0 0,0 0 1 0 0,1-1 0 0 0,-1 1-1 0 0,0-1 1 0 0,1 1 0 0 0,-1-1-1 0 0,1 1 110 0 0,-1-1-170 0 0,0-1 0 0 0,1 1 0 0 0,-1 0-1 0 0,0-1 1 0 0,0 1 0 0 0,0-1-1 0 0,0 1 1 0 0,0-1 0 0 0,-1 1-1 0 0,1-1 1 0 0,0 0 0 0 0,0 0-1 0 0,0 1 1 0 0,0-1 0 0 0,-1 0 0 0 0,1 0-1 0 0,0 0 1 0 0,-1 0 0 0 0,1 0-1 0 0,-1 0 1 0 0,1 0 0 0 0,-1 0-1 0 0,1 0 1 0 0,-1 0 0 0 0,0 0 0 0 0,1 0-1 0 0,-1 0 1 0 0,0 0 0 0 0,0 0-1 0 0,0 0 1 0 0,0 0 0 0 0,0-1-1 0 0,0 1 171 0 0,2-9-1063 0 0,12-44-3800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5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10085 0 0,'0'0'496'0'0,"1"29"278"0"0,0-4-569 0 0,1 27 335 0 0,1-1 0 0 0,4 0-1 0 0,4 17-539 0 0,52 197 1431 0 0,20 94-674 0 0,-77-329-754 0 0,-1 0-1 0 0,-1 0 1 0 0,-2 0 0 0 0,-1 2-3 0 0,-1-31-56 0 0,-4-4-70 0 0,-6-5 77 0 0,0 0 0 0 0,0-2 0 0 0,1 1 0 0 0,0-1 0 0 0,1 0 0 0 0,-4-7 49 0 0,9 13 12 0 0,0-1 1 0 0,0 0-1 0 0,0 0 0 0 0,1 0 0 0 0,-1 0 0 0 0,1-1 0 0 0,0 1 0 0 0,1-1 0 0 0,-1 1 0 0 0,1-1 1 0 0,1 0-1 0 0,-1 1 0 0 0,1-1 0 0 0,-1 0 0 0 0,2 0 0 0 0,-1 1 0 0 0,1-2-12 0 0,0 5 6 0 0,0 0 0 0 0,0 0 0 0 0,0 1-1 0 0,0-1 1 0 0,0 0 0 0 0,1 1 0 0 0,-1-1 0 0 0,1 1-1 0 0,-1 0 1 0 0,1-1 0 0 0,-1 1 0 0 0,1 0-1 0 0,0 0 1 0 0,0 0 0 0 0,0 0 0 0 0,-1 0 0 0 0,1 0-1 0 0,0 0 1 0 0,0 1 0 0 0,1-1-6 0 0,48-12 6 0 0,-37 10 6 0 0,75-16 16 0 0,-29 7-14 0 0,0-2 0 0 0,18-10-14 0 0,-63 19-4 0 0,0 0 1 0 0,-1-2-1 0 0,1 0 0 0 0,-1 0 1 0 0,-1-1-1 0 0,0-1 0 0 0,0 0 1 0 0,0-1-1 0 0,-1-1 0 0 0,-1 0 1 0 0,2-2 3 0 0,-7 5-5 0 0,-1 1 1 0 0,0-1 0 0 0,-1 0 0 0 0,1 0 0 0 0,-2-1-1 0 0,1 0 1 0 0,-1 1 0 0 0,0-1 0 0 0,-1 0 0 0 0,1-4 4 0 0,-3 10 3 0 0,1 0 0 0 0,0 0 0 0 0,-1 0 0 0 0,1-1 0 0 0,-1 1 0 0 0,0 0 0 0 0,0 0 0 0 0,-1 0 0 0 0,1 0 1 0 0,0 0-1 0 0,-1-1 0 0 0,0 1 0 0 0,0 0 0 0 0,0 0 0 0 0,0 0 0 0 0,0 1 0 0 0,-1-1 0 0 0,1 0 0 0 0,-1 0 0 0 0,0 1 1 0 0,0-1-1 0 0,0 1 0 0 0,0-1 0 0 0,0 1 0 0 0,0 0 0 0 0,-1 0 0 0 0,1 0 0 0 0,-1 0 0 0 0,1 0 0 0 0,-2 0-3 0 0,-10-2 90 0 0,1 0-1 0 0,0 1 0 0 0,-1 1 0 0 0,0 0 1 0 0,0 1-1 0 0,1 0 0 0 0,-1 1 0 0 0,0 1 1 0 0,0 0-1 0 0,0 1 0 0 0,-13 3-89 0 0,19-2 66 0 0,1 0-1 0 0,-1 1 1 0 0,1 0 0 0 0,-1 0-1 0 0,1 0 1 0 0,0 1 0 0 0,1 0 0 0 0,-1 0-1 0 0,1 1 1 0 0,0 0 0 0 0,1 0-1 0 0,-1 0 1 0 0,1 1 0 0 0,0 0-1 0 0,1 0 1 0 0,-1 0 0 0 0,2 0-1 0 0,-1 1 1 0 0,1 0 0 0 0,0 0-1 0 0,0-1 1 0 0,-1 9-66 0 0,-1 3 56 0 0,1 0 0 0 0,1 0 0 0 0,0 1-1 0 0,2-1 1 0 0,0 0 0 0 0,1 1 0 0 0,1-1 0 0 0,0 1 0 0 0,4 11-56 0 0,-2-18-3 0 0,1 0 1 0 0,1-1-1 0 0,0 0 0 0 0,0 0 1 0 0,1 0-1 0 0,1 0 1 0 0,0-1-1 0 0,0 0 1 0 0,1 0-1 0 0,1-1 1 0 0,0 0-1 0 0,0-1 0 0 0,1 0 1 0 0,0 0-1 0 0,0-1 1 0 0,1 0-1 0 0,0-1 1 0 0,2 0 2 0 0,12 7-152 0 0,1-1 1 0 0,0-1 0 0 0,1-1 0 0 0,1-1 0 0 0,0-2-1 0 0,0-1 1 0 0,26 4 151 0 0,15-3-1886 0 0,48-1 1886 0 0,78-4-3578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5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2177 0 0,'7'228'5047'0'0,"20"105"-3566"0"0,-7-101-400 0 0,26 331 661 0 0,26 370-1363 0 0,-33-372-670 0 0,20 449-2545 0 0,-57-798-2228 0 0,-2-127 1540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4:50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1 184 16824 0 0,'0'0'2366'0'0,"0"0"9"0"0,0 0-753 0 0,0 0-633 0 0,16-21-292 0 0,-4 3-549 0 0,-6 7-87 0 0,1 1 0 0 0,0 0 0 0 0,1 1-1 0 0,0 0 1 0 0,0 0 0 0 0,0 1 0 0 0,1 0 0 0 0,1 0 0 0 0,0 1-1 0 0,0 0 1 0 0,0 1 0 0 0,0 0 0 0 0,8-3-61 0 0,3 2 63 0 0,0 2 1 0 0,0 0-1 0 0,1 1 1 0 0,-1 1-1 0 0,1 1 0 0 0,0 0 1 0 0,-1 2-1 0 0,1 1 1 0 0,1 1-64 0 0,-21-2 6 0 0,0 0 1 0 0,1 1 0 0 0,-1-1-1 0 0,0 1 1 0 0,0 0-1 0 0,0-1 1 0 0,0 1 0 0 0,0 0-1 0 0,0 0 1 0 0,0 0 0 0 0,0 0-1 0 0,-1 1 1 0 0,1-1-1 0 0,0 0 1 0 0,-1 1 0 0 0,1 0-1 0 0,-1-1 1 0 0,1 1 0 0 0,-1 0-1 0 0,0 0-6 0 0,2 1 10 0 0,-1 1-1 0 0,0 1 0 0 0,0-1 1 0 0,-1 0-1 0 0,1 0 0 0 0,-1 1 1 0 0,0-1-1 0 0,0 1 0 0 0,0-1 1 0 0,-1 1-10 0 0,1 4 12 0 0,-1 0 0 0 0,0 0 1 0 0,-1 0-1 0 0,0 0 0 0 0,0 0 1 0 0,0 0-1 0 0,-2 0 1 0 0,1 0-1 0 0,-1-1 0 0 0,-3 8-12 0 0,-1-4 11 0 0,-1 1 1 0 0,0-1-1 0 0,-1-1 0 0 0,0 0 0 0 0,-1 0 0 0 0,0-1 0 0 0,-1 0-11 0 0,-85 69 37 0 0,36-32-37 0 0,17-12-4 0 0,11-9 9 0 0,1 1-1 0 0,-4 6-4 0 0,33-30-2 0 0,-1-1 0 0 0,1 1 0 0 0,0 0 0 0 0,0-1 0 0 0,0 1 0 0 0,0 0 0 0 0,0 0 0 0 0,1 0 0 0 0,-1 1 0 0 0,1-1 0 0 0,0 0 0 0 0,0 0 0 0 0,0 1 0 0 0,0-1 0 0 0,1 1 0 0 0,-1-1 0 0 0,1 0 0 0 0,0 1 0 0 0,0-1 0 0 0,0 1 0 0 0,1 0 2 0 0,-1-3-2 0 0,0 0 1 0 0,0-1-1 0 0,0 1 0 0 0,0 0 1 0 0,0-1-1 0 0,0 1 1 0 0,1 0-1 0 0,-1-1 1 0 0,0 1-1 0 0,0 0 1 0 0,1-1-1 0 0,-1 1 1 0 0,1-1-1 0 0,-1 1 1 0 0,0-1-1 0 0,1 1 0 0 0,-1-1 1 0 0,1 1-1 0 0,-1-1 1 0 0,1 1-1 0 0,-1-1 1 0 0,1 0-1 0 0,0 1 1 0 0,-1-1-1 0 0,1 0 1 0 0,0 1 1 0 0,6 2-4 0 0,1-1 0 0 0,-1 0 0 0 0,1 0 0 0 0,-1 0 0 0 0,1-1 0 0 0,0 0 1 0 0,-1-1-1 0 0,2 0 4 0 0,72-2-54 0 0,-48 1 0 0 0,-7-2-179 0 0,0 0 0 0 0,0-1-1 0 0,0-1 1 0 0,-1-2 0 0 0,0-1 0 0 0,0 0 0 0 0,19-11 233 0 0,-11 3-1928 0 0,0-2-1 0 0,-2-1 1 0 0,7-6 1928 0 0,26-25-6920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5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1937 0 0,'0'0'-56'0'0,"0"0"536"0"0,0 0 1617 0 0,14 0-1134 0 0,365 0 1435 0 0,1678 21-634 0 0,-296 28-1811 0 0,883-28 59 0 0,-1650-66-571 0 0,-7-43-2572 0 0,-790 70 1712 0 0,-16 0-1099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6:5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1825 0 0,'6'44'-62'0'0,"-5"-35"54"0"0,20 151 2490 0 0,-4 61-2482 0 0,0 928 3196 0 0,-11-391-1035 0 0,45 904-1043 0 0,-33-1249-1201 0 0,34 531-1734 0 0,-22-488-2054 0 0,-23-280 1299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0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2017 0 0,'0'0'-128'0'0,"0"0"581"0"0,0 0 1732 0 0,5 27-957 0 0,-2-11-1100 0 0,5 28 229 0 0,-1 0-1 0 0,-3 1 1 0 0,-1 25-357 0 0,-6 50 2538 0 0,-17 111-2538 0 0,-19 0 522 0 0,12-89-329 0 0,-5 96-193 0 0,25-72-2506 0 0,7-164 2384 0 0,0 0 0 0 0,0-1 0 0 0,0 1 1 0 0,1-1-1 0 0,-1 1 0 0 0,1-1 0 0 0,-1 1 0 0 0,1-1 1 0 0,0 1-1 0 0,-1-1 0 0 0,1 0 0 0 0,0 1 1 0 0,0-1-1 0 0,0 0 0 0 0,0 1 0 0 0,0-1 1 0 0,0 0-1 0 0,0 0 0 0 0,1 0 0 0 0,-1 0 1 0 0,0 0-1 0 0,1 0 0 0 0,-1-1 0 0 0,0 1 1 0 0,1 0-1 0 0,-1-1 0 0 0,1 1 0 0 0,-1-1 1 0 0,1 1-1 0 0,-1-1 0 0 0,1 0 0 0 0,0 0 1 0 0,0 1 121 0 0,10 0-280 0 0,0 0 0 0 0,-1-1 0 0 0,1 0 0 0 0,6-1 280 0 0,2 0-148 0 0,324-18 1494 0 0,-51 1-178 0 0,1215 22 3685 0 0,-542 5-3965 0 0,-916-9-883 0 0,1859-31 115 0 0,-460-54-48 0 0,391-18-5090 0 0,-1521 91 1203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0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2049 0 0,'13'0'-83'0'0,"907"27"5670"0"0,-85 10-5066 0 0,-1-33 414 0 0,-628-4-686 0 0,1048-52-278 0 0,1-62-862 0 0,-902 80 221 0 0,1019-105-3548 0 0,-967 104 2241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0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1793 0 0,'0'0'-19'0'0,"0"0"291"0"0,0 0 1100 0 0,9 0-223 0 0,-4 0-1043 0 0,306 1 3294 0 0,165 15-2914 0 0,2013 59 2019 0 0,-2486-75-2505 0 0,1917-35-40 0 0,-134-84-772 0 0,-857 53-1292 0 0,-323 24-850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0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1777 0 0,'0'0'517'0'0,"0"0"1906"0"0,0 38-972 0 0,0 236-504 0 0,0 15 510 0 0,0-288-1646 0 0,0-1-62 0 0,0 0 149 0 0,4-1 198 0 0,5-1-67 0 0,-1-1 1 0 0,0 0-1 0 0,1-1 0 0 0,-2 0 0 0 0,1 0 0 0 0,0-1 0 0 0,1-1-29 0 0,52-26 53 0 0,1 12 82 0 0,2 3 0 0 0,-1 3 1 0 0,49-4-136 0 0,19 4 108 0 0,45 5-108 0 0,-100 8 333 0 0,-46 1-1373 0 0,-23 0-897 0 0,-10 0-1368 0 0,-38 0 821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0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1985 0 0,'0'0'1849'0'0,"0"0"-825"0"0,0 0-480 0 0,40-5 145 0 0,8-2-445 0 0,64-7 835 0 0,28 3-1079 0 0,342 6 692 0 0,-285 6-914 0 0,-195-1 274 0 0,-1 0 0 0 0,0 0 0 0 0,0 1 0 0 0,0-1 0 0 0,0 0 1 0 0,0 0-1 0 0,0 1 0 0 0,0-1 0 0 0,0 0 0 0 0,0 1 0 0 0,0-1 0 0 0,0 1 1 0 0,0 0-1 0 0,0-1 0 0 0,0 1 0 0 0,0 0 0 0 0,0-1 0 0 0,-1 1 1 0 0,1 0-1 0 0,0 0 0 0 0,-1 0 0 0 0,1 0 0 0 0,0 0-52 0 0,9 32 841 0 0,-11 53-74 0 0,0-54-754 0 0,5 119 7 0 0,6-51-4576 0 0,-9-66 1253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0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2049 0 0,'0'0'421'0'0,"0"0"1981"0"0,0 0-1093 0 0,0 0-521 0 0,2 37 156 0 0,9 120-256 0 0,-10-62-115 0 0,-2-82-486 0 0,1 0 0 0 0,0 0 1 0 0,1 0-1 0 0,1 0 0 0 0,0 0 0 0 0,0-1 1 0 0,1 1-1 0 0,1-1 0 0 0,2 5-87 0 0,-3-10 3 0 0,2 0-1 0 0,-1 0 1 0 0,1 0-1 0 0,0-1 1 0 0,0 0-1 0 0,0 0 1 0 0,1 0-1 0 0,0 0 0 0 0,1-1 1 0 0,-1 0-1 0 0,1-1 1 0 0,0 1-1 0 0,0-1 1 0 0,0 0-1 0 0,0-1 1 0 0,1 0-1 0 0,1 0-2 0 0,18 7-4 0 0,0-1-1 0 0,1-2 1 0 0,0-1-1 0 0,8 0 5 0 0,77 6 18 0 0,0-5 0 0 0,1-6 0 0 0,1-4-18 0 0,39 1-35 0 0,10 2-909 0 0,-93 0-4886 0 0,-78 0 3130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0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1953 0 0,'0'0'357'0'0,"0"0"1140"0"0,0 0-502 0 0,36-8 16 0 0,115-24-29 0 0,-106 25-596 0 0,1 1 0 0 0,1 2 0 0 0,-1 3 0 0 0,39 3-386 0 0,3 0 214 0 0,-42-3-168 0 0,-25-1-32 0 0,1 2 0 0 0,0 1 0 0 0,17 2-14 0 0,-37-2 39 0 0,-1-1-1 0 0,1 1 1 0 0,0 0-1 0 0,-1-1 1 0 0,1 1-1 0 0,0 0 1 0 0,-1 0-1 0 0,0 0 1 0 0,1 0-1 0 0,-1 1 1 0 0,1-1-1 0 0,-1 0 1 0 0,0 0-1 0 0,0 1 1 0 0,0-1-1 0 0,0 1 1 0 0,0-1-1 0 0,0 1 1 0 0,0 0-1 0 0,0-1 1 0 0,-1 1-1 0 0,1 0 0 0 0,-1-1 1 0 0,1 1-1 0 0,-1 0 1 0 0,0 0-1 0 0,1-1 1 0 0,-1 2-39 0 0,1 58 806 0 0,-2-42-742 0 0,1 16-24 0 0,-1-11-25 0 0,1 0 1 0 0,1-1 0 0 0,2 9-16 0 0,-2-27-301 0 0,0 1 1 0 0,0 0-1 0 0,1 0 1 0 0,0-1-1 0 0,0 1 1 0 0,0-1-1 0 0,0 0 1 0 0,1 0-1 0 0,0 0 1 0 0,0 0-1 0 0,0 0 1 0 0,1 0-1 0 0,0-1 1 0 0,0 1-1 0 0,2 1 301 0 0,24 16-4839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0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1921 0 0,'0'0'421'0'0,"0"0"1463"0"0,0 0-708 0 0,0 0-1121 0 0,0 0-1 0 0,0 0 1 0 0,1 0-1 0 0,-1 0 0 0 0,0 0 1 0 0,0 0-1 0 0,0-1 1 0 0,1 1-1 0 0,-1 0 0 0 0,0 0 1 0 0,0 0-1 0 0,1 0 1 0 0,-1 0-1 0 0,0 0 0 0 0,0 0 1 0 0,1 0-1 0 0,-1 0 1 0 0,0 0-1 0 0,0 1 1 0 0,1-1-1 0 0,-1 0 0 0 0,0 0 1 0 0,0 0-1 0 0,1 0 1 0 0,-1 0-1 0 0,0 0 0 0 0,0 0 1 0 0,0 1-1 0 0,1-1 1 0 0,-1 0-1 0 0,0 0 0 0 0,0 0 1 0 0,0 0-1 0 0,0 1 1 0 0,1-1-1 0 0,-1 0 0 0 0,0 0 1 0 0,0 0-1 0 0,0 1 1 0 0,0-1-1 0 0,0 0 0 0 0,0 0 1 0 0,0 1-1 0 0,0-1 1 0 0,0 0-1 0 0,0 0-54 0 0,14 70 1988 0 0,-13-55-1813 0 0,2 0 0 0 0,0 0 0 0 0,0 0 0 0 0,1 0 0 0 0,6 13-175 0 0,-4-16 19 0 0,0-1 1 0 0,1 1 0 0 0,0-1-1 0 0,1-1 1 0 0,0 1 0 0 0,0-2-1 0 0,1 1 1 0 0,1-1 0 0 0,-1 0 0 0 0,2-1-1 0 0,-1 0 1 0 0,1-1 0 0 0,0 0-1 0 0,0 0 1 0 0,1-1 0 0 0,0-1-1 0 0,0 0 1 0 0,1-1 0 0 0,-1 0-1 0 0,1-1 1 0 0,8 1-20 0 0,38 5 31 0 0,1-3 1 0 0,0-3-1 0 0,1-2 0 0 0,13-3-31 0 0,26 0 46 0 0,111-3 141 0 0,-2 0-3314 0 0,-206 5 710 0 0,-3 0-777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4:51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0 647 16520 0 0,'0'0'1016'0'0,"0"0"-64"0"0,34-11 81 0 0,-26 8-967 0 0,58-18 517 0 0,0-4-1 0 0,-2-2 1 0 0,15-11-583 0 0,122-81 538 0 0,-165 95-629 0 0,-2-2 0 0 0,0-1 0 0 0,-2-1 0 0 0,10-14 91 0 0,-31 30-122 0 0,-1-1 1 0 0,0 0 0 0 0,-1 0-1 0 0,0-1 1 0 0,-1 0 0 0 0,6-14 121 0 0,-11 21-18 0 0,0-1 0 0 0,-1 0 0 0 0,1 1 0 0 0,-1-1 0 0 0,-1 0 0 0 0,0 0 0 0 0,0 0 0 0 0,0 0 0 0 0,-1 0 0 0 0,-1 0 0 0 0,1 0 0 0 0,-1 0 0 0 0,0 0 0 0 0,-2-5 18 0 0,2 11 9 0 0,1 1-1 0 0,-1-1 0 0 0,0 1 0 0 0,1 0 1 0 0,-1-1-1 0 0,0 1 0 0 0,0 0 1 0 0,0-1-1 0 0,0 1 0 0 0,0 0 0 0 0,0 0 1 0 0,0 0-1 0 0,0 0 0 0 0,-1 0 0 0 0,1 0 1 0 0,0 0-1 0 0,-1 0 0 0 0,1 1 1 0 0,0-1-1 0 0,-1 0 0 0 0,1 1 0 0 0,-1-1 1 0 0,1 1-1 0 0,-1 0 0 0 0,0-1 1 0 0,1 1-1 0 0,-1 0 0 0 0,1 0 0 0 0,-1 0 1 0 0,1 0-1 0 0,-1 0 0 0 0,1 0 0 0 0,-1 1 1 0 0,0-1-1 0 0,1 1 0 0 0,-1-1 1 0 0,0 1-9 0 0,-3 0 60 0 0,1 1 0 0 0,0-1 1 0 0,0 1-1 0 0,0 0 1 0 0,1 0-1 0 0,-1 0 1 0 0,0 1-1 0 0,1-1 1 0 0,-1 1-1 0 0,1 0 1 0 0,0 0-1 0 0,0 0 0 0 0,0 0 1 0 0,0 2-61 0 0,-6 9 169 0 0,1 1 1 0 0,0 1-1 0 0,2-1 1 0 0,-1 1-1 0 0,-2 16-169 0 0,-18 88 733 0 0,23-100-627 0 0,-9 66 350 0 0,3 0 0 0 0,3 22-456 0 0,2 174 534 0 0,5-282-534 0 0,0 2 2 0 0,0 17 26 0 0,1 0-1 0 0,0 0 0 0 0,1 0 0 0 0,3 7-27 0 0,-5-23 1 0 0,1 1-1 0 0,-1-1 1 0 0,1 0-1 0 0,0-1 1 0 0,0 1-1 0 0,0 0 1 0 0,0 0-1 0 0,1 0 1 0 0,-1-1-1 0 0,1 1 1 0 0,0 0-1 0 0,-1-1 1 0 0,1 1-1 0 0,0-1 0 0 0,0 0 1 0 0,1 0-1 0 0,-1 0 1 0 0,0 0-1 0 0,1 0 1 0 0,-1 0-1 0 0,1-1 1 0 0,0 1-1 0 0,0-1 1 0 0,-1 0-1 0 0,1 0 1 0 0,0 0-1 0 0,0 0 1 0 0,0 0-1 0 0,2 0 0 0 0,-3-1 0 0 0,1 0-1 0 0,-1 0 0 0 0,0-1 1 0 0,0 1-1 0 0,0 0 0 0 0,1-1 1 0 0,-1 0-1 0 0,0 1 1 0 0,0-1-1 0 0,0 0 0 0 0,0 0 1 0 0,0 0-1 0 0,0 0 0 0 0,0-1 1 0 0,-1 1-1 0 0,1 0 0 0 0,0-1 1 0 0,-1 1-1 0 0,1-1 0 0 0,-1 0 1 0 0,1 1-1 0 0,-1-1 0 0 0,1-1 1 0 0,3-6 46 0 0,0 0 0 0 0,0-1-1 0 0,0 0 1 0 0,1-5-46 0 0,-1 1 57 0 0,50-136 392 0 0,9-54-449 0 0,-43 134-9 0 0,-19 61 6 0 0,-2 8 3 0 0,0-1 0 0 0,1 1 1 0 0,-1-1-1 0 0,0 1 1 0 0,0-1-1 0 0,1 1 0 0 0,-1 0 1 0 0,0-1-1 0 0,1 1 1 0 0,0 0-1 0 0,-1-1 1 0 0,1 1-1 0 0,0 0 0 0 0,0 0 1 0 0,-1 0-1 0 0,1 0 1 0 0,0-1-1 0 0,0 1 0 0 0,0 0 1 0 0,0 1-1 0 0,1-1 1 0 0,-1 0-1 0 0,0 0 0 0 0,0 0 1 0 0,0 1-1 0 0,1-1 1 0 0,0 0-1 0 0,-1 1-4 0 0,-1 0-1 0 0,1 0 1 0 0,-1 1 0 0 0,0-1 0 0 0,1 0 0 0 0,-1 0-1 0 0,1 1 1 0 0,-1-1 0 0 0,1 0 0 0 0,-1 0 0 0 0,0 1 0 0 0,1-1-1 0 0,-1 1 1 0 0,0-1 0 0 0,1 0 0 0 0,-1 1 0 0 0,0-1-1 0 0,0 1 1 0 0,1-1 0 0 0,-1 0 0 0 0,0 1 0 0 0,0-1-1 0 0,0 1 1 0 0,1-1 0 0 0,-1 1 0 0 0,0-1 0 0 0,0 1 0 0 0,0-1-1 0 0,0 1 5 0 0,3 20 15 0 0,-3-12-15 0 0,1-5 3 0 0,9 71 66 0 0,3 0-69 0 0,-9-54 2 0 0,2 0 0 0 0,0 0 1 0 0,1 0-1 0 0,2-1 0 0 0,9 19-2 0 0,-15-34-8 0 0,1 1 0 0 0,0-1 0 0 0,0 0 0 0 0,0 0 0 0 0,1-1 0 0 0,0 1 0 0 0,-1-1 0 0 0,1 0 0 0 0,1 0 0 0 0,-1 0 0 0 0,1-1 0 0 0,-1 0 0 0 0,1 0 0 0 0,0-1 0 0 0,0 1 0 0 0,0-1 0 0 0,1 0 8 0 0,-3-1-22 0 0,0 0 0 0 0,1-1 0 0 0,-1 1 1 0 0,1-1-1 0 0,-1 0 0 0 0,0 0 0 0 0,1 0 0 0 0,-1 0 1 0 0,1-1-1 0 0,-1 0 0 0 0,0 0 0 0 0,0 0 1 0 0,1 0-1 0 0,-1-1 0 0 0,0 0 0 0 0,0 1 1 0 0,0-2-1 0 0,-1 1 0 0 0,1 0 0 0 0,0-1 0 0 0,-1 0 1 0 0,0 1-1 0 0,1-1 0 0 0,-1-1 0 0 0,1 0 22 0 0,8-12-21 0 0,0-1 0 0 0,-1-1-1 0 0,-1 1 1 0 0,-1-2-1 0 0,0 1 1 0 0,-2-1-1 0 0,6-20 22 0 0,-2 2 40 0 0,-2-1-1 0 0,-2-1 0 0 0,2-28-39 0 0,-5-33 490 0 0,-4 89-113 0 0,0 51-253 0 0,0-37-127 0 0,0 55 43 0 0,-2-13-12 0 0,3 0 0 0 0,2 0 0 0 0,2 9-28 0 0,-3-41 3 0 0,1 0 0 0 0,0 0-1 0 0,1-1 1 0 0,0 1 0 0 0,1-1-1 0 0,0 0 1 0 0,1 0 0 0 0,0-1 0 0 0,1 1-1 0 0,0-1 1 0 0,1-1 0 0 0,0 1 0 0 0,2 0-3 0 0,-5-7-4 0 0,-1 0 0 0 0,1 0 0 0 0,0-1 1 0 0,0 1-1 0 0,0-1 0 0 0,0 0 0 0 0,1-1 1 0 0,0 1-1 0 0,-1-1 0 0 0,1 0 0 0 0,0-1 1 0 0,0 1-1 0 0,0-1 0 0 0,3 0 4 0 0,-5 0 0 0 0,1-1 0 0 0,-1 0 0 0 0,0 0 0 0 0,1 0 1 0 0,-1-1-1 0 0,0 1 0 0 0,1-1 0 0 0,-1 0 0 0 0,0 0 0 0 0,0-1 0 0 0,0 1 0 0 0,0-1 0 0 0,0 0 0 0 0,0 0 0 0 0,0 0 0 0 0,-1-1 1 0 0,1 1-1 0 0,-1-1 0 0 0,0 0 0 0 0,1 0 0 0 0,-1 0 0 0 0,5-8 1 0 0,0-1 0 0 0,0 0 1 0 0,-1 0-1 0 0,-1-1 0 0 0,0 1 0 0 0,0-1 1 0 0,-2-1-1 0 0,1 1 0 0 0,-2-1 1 0 0,0 0-1 0 0,0 0 0 0 0,-1-1-1 0 0,3-40 17 0 0,-2 0-1 0 0,-3-27-16 0 0,0 46 24 0 0,-3 21 59 0 0,-1 12 32 0 0,-1 10 18 0 0,3 3-121 0 0,-1 1 0 0 0,1 0 0 0 0,1 0 0 0 0,0-1 0 0 0,0 1 0 0 0,1 0 0 0 0,1 0 0 0 0,0 3-12 0 0,0 17 5 0 0,-1-24-77 0 0,0 0 0 0 0,0 1 0 0 0,1-1 0 0 0,0 0 0 0 0,0 0 0 0 0,1 0 0 0 0,0 0 0 0 0,0 0 0 0 0,0-1 0 0 0,1 1 0 0 0,0-1 0 0 0,1 1 0 0 0,0 0 72 0 0,-1-3-156 0 0,1 0 0 0 0,-1 0-1 0 0,1-1 1 0 0,0 0 0 0 0,0 1 0 0 0,0-1 0 0 0,0 0 0 0 0,1-1 0 0 0,-1 1 0 0 0,1-1 0 0 0,-1 0 0 0 0,1 0 0 0 0,0 0 0 0 0,0-1 0 0 0,0 0 0 0 0,0 0 0 0 0,0 0-1 0 0,3 0 157 0 0,51 1-5191 0 0,8-2-1415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0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1985 0 0,'0'0'2481'0'0,"0"0"-1843"0"0,0 0-644 0 0,0 0 12 0 0,17-9 204 0 0,-9 5-147 0 0,2-2 64 0 0,0 0 1 0 0,0 1-1 0 0,0 1 0 0 0,1 0 0 0 0,0 0 0 0 0,0 1 1 0 0,0 0-1 0 0,0 1 0 0 0,0 0 0 0 0,0 1 0 0 0,10 0-127 0 0,180-2 1586 0 0,224 6-866 0 0,-358 2-789 0 0,0 2 0 0 0,0 3 0 0 0,-1 4 0 0 0,-1 2 0 0 0,12 7 69 0 0,-68-20-32 0 0,1 0 0 0 0,-1 1 0 0 0,0 0-1 0 0,0 0 1 0 0,0 1 0 0 0,3 3 32 0 0,-10-6 65 0 0,0 0 1 0 0,1 0-1 0 0,-1 0 0 0 0,0 1 1 0 0,0-1-1 0 0,0 1 0 0 0,-1-1 1 0 0,1 1-1 0 0,-1 0 0 0 0,1 0 1 0 0,-1 0-1 0 0,0 0 1 0 0,0 0-1 0 0,0 0 0 0 0,0 0 1 0 0,-1 0-1 0 0,1 0 0 0 0,-1 0 1 0 0,0 0-1 0 0,0 0 1 0 0,0 1-66 0 0,0 3-13 0 0,0 1 0 0 0,0-1 1 0 0,1 1-1 0 0,0-1 1 0 0,0 0-1 0 0,0 1 1 0 0,1-1-1 0 0,1 0 1 0 0,-1 0-1 0 0,2 2 13 0 0,-2-3-379 0 0,0 0 0 0 0,-1 0-1 0 0,0 0 1 0 0,0 0 0 0 0,0 1-1 0 0,-1-1 1 0 0,0 0 0 0 0,0 0 0 0 0,0 2 379 0 0,0 7-1434 0 0,0 22-2405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0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1985 0 0,'0'0'-59'0'0,"0"0"499"0"0,0 0 1852 0 0,0-13-638 0 0,0-30 401 0 0,0 38-836 0 0,0 7-155 0 0,0 30-269 0 0,0 113-461 0 0,0-141-335 0 0,0 0-1 0 0,0 0 1 0 0,1 0 0 0 0,0 0 0 0 0,0-1 0 0 0,0 1 0 0 0,0 0 0 0 0,1 0-1 0 0,-1-1 1 0 0,1 1 0 0 0,0-1 0 0 0,0 1 0 0 0,0-1 0 0 0,0 0-1 0 0,1 0 1 0 0,1 2 1 0 0,2 1 1 0 0,0-1 1 0 0,1 0-1 0 0,0 0 0 0 0,0 0 0 0 0,0-1 0 0 0,0 0 0 0 0,0 0 1 0 0,2 0-2 0 0,14 5 4 0 0,0-1 0 0 0,1-2-1 0 0,0 0 1 0 0,1-1 0 0 0,4-1-4 0 0,107 9 77 0 0,112-6-77 0 0,-130-6-123 0 0,0 4 1 0 0,97 19 122 0 0,-205-22-802 0 0,-13-2-1409 0 0,-21-2-530 0 0,-18-7-1061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0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1857 0 0,'0'0'1793'0'0,"0"0"-139"0"0,0 0-1201 0 0,0 0 9 0 0,35-2 264 0 0,-9 0-552 0 0,224-8 1236 0 0,20 9-567 0 0,293 3-533 0 0,-548-2-309 0 0,61 4-6 0 0,-29 6 6 0 0,-46-9 29 0 0,0 0 0 0 0,0-1 0 0 0,0 1 0 0 0,0 0 0 0 0,-1 0-1 0 0,1 0 1 0 0,0 0 0 0 0,-1 0 0 0 0,1 0 0 0 0,-1 0 0 0 0,1 0 0 0 0,-1 0 0 0 0,1 0 0 0 0,-1 0 0 0 0,0 0-1 0 0,0 1 1 0 0,1-1 0 0 0,-1 0 0 0 0,0 0 0 0 0,0 0 0 0 0,0 0 0 0 0,0 1 0 0 0,0-1-30 0 0,-1 39 599 0 0,0-26-384 0 0,1 39 85 0 0,-2-17-495 0 0,2 0 0 0 0,2 0 0 0 0,1-1 0 0 0,8 35 195 0 0,7 5-5146 0 0,-5-44 215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0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1905 0 0,'0'0'2558'0'0,"0"0"-674"0"0,0-10-785 0 0,0-21 0 0 0,0 24 297 0 0,0 27-735 0 0,0 371 457 0 0,0-388-1124 0 0,0-1 0 0 0,1 0 0 0 0,0 1 1 0 0,-1-1-1 0 0,1 1 0 0 0,0-1 0 0 0,0 0 0 0 0,0 0 0 0 0,1 1 0 0 0,-1-1 0 0 0,1 0 0 0 0,-1 0 1 0 0,1 0-1 0 0,-1-1 0 0 0,1 1 0 0 0,0 0 0 0 0,0-1 0 0 0,0 1 0 0 0,0-1 0 0 0,0 1 1 0 0,0-1-1 0 0,0 0 0 0 0,1 0 0 0 0,-1 0 0 0 0,0 0 0 0 0,1 0 0 0 0,-1-1 0 0 0,2 1 6 0 0,12 3 26 0 0,-1 0 0 0 0,0-1 0 0 0,1-1 0 0 0,7 0-26 0 0,169 6 319 0 0,53-10-319 0 0,-50 0 36 0 0,633-15-653 0 0,-827 17 182 0 0,-13 3-1800 0 0,-25-3-393 0 0,-19 0-1358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0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2001 0 0,'0'0'1494'0'0,"0"0"163"0"0,0 0-1046 0 0,0 0-6 0 0,32-12 262 0 0,-5 0-629 0 0,0 0 37 0 0,1 2 0 0 0,0 0-1 0 0,1 2 1 0 0,-1 1 0 0 0,2 1 0 0 0,23-1-275 0 0,277-9 2004 0 0,67 16-2004 0 0,-161 2 124 0 0,-125-3-124 0 0,-1 6 0 0 0,67 12 0 0 0,-164-16-7 0 0,-1 2-1 0 0,1 0 1 0 0,-1 0-1 0 0,1 1 1 0 0,-1 1-1 0 0,0 0 0 0 0,3 2 8 0 0,-12-5 38 0 0,1 1 0 0 0,-1-1 0 0 0,0 0 0 0 0,0 1-1 0 0,0 0 1 0 0,-1-1 0 0 0,1 1 0 0 0,-1 0-1 0 0,1 0 1 0 0,-1 1 0 0 0,0-1 0 0 0,0 0 0 0 0,0 1-1 0 0,-1 0 1 0 0,1-1 0 0 0,-1 1 0 0 0,0 0 0 0 0,0-1-1 0 0,0 1 1 0 0,-1 0 0 0 0,1 0 0 0 0,-1 0-1 0 0,0 0 1 0 0,0 0-38 0 0,-1 122 1454 0 0,-12 68-1454 0 0,13-127-1069 0 0,1-51-708 0 0,-1-1-1 0 0,0 0 0 0 0,-1 1 0 0 0,-1-1 1778 0 0,-4 9-4658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0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1873 0 0,'0'0'603'0'0,"0"0"2177"0"0,0 0-841 0 0,0 13 1087 0 0,0 56-2517 0 0,-2-31-162 0 0,1-25-246 0 0,0 1 0 0 0,1 0 0 0 0,1 0 0 0 0,0 0 0 0 0,1 1-101 0 0,-2-11 9 0 0,1-1-1 0 0,0 0 0 0 0,0 0 1 0 0,0 1-1 0 0,1-1 1 0 0,-1 0-1 0 0,1 0 1 0 0,-1 0-1 0 0,1 0 1 0 0,0-1-1 0 0,0 1 1 0 0,0 0-1 0 0,0-1 0 0 0,1 0 1 0 0,-1 1-1 0 0,1-1 1 0 0,0 0-1 0 0,-1 0 1 0 0,1 0-1 0 0,0-1 1 0 0,0 1-1 0 0,3 0-8 0 0,15 6 66 0 0,0-2 0 0 0,1 0 0 0 0,-1-2 0 0 0,1 0 0 0 0,22 0-66 0 0,114-1 169 0 0,-106-3-92 0 0,52 0 35 0 0,251-4 49 0 0,-250-3-177 0 0,0-3-1 0 0,39-13 17 0 0,-99 15-62 0 0,59-14-227 0 0,-41-3-507 0 0,-48 10 53 0 0,-14 15 686 0 0,-1 0 0 0 0,0-1-1 0 0,1 1 1 0 0,-1-1-1 0 0,0 1 1 0 0,0 0-1 0 0,1-1 1 0 0,-1 1 0 0 0,0-1-1 0 0,0 1 1 0 0,0-1-1 0 0,0 1 1 0 0,0-1 0 0 0,1 1-1 0 0,-1-1 1 0 0,0 1-1 0 0,0-1 1 0 0,0 1-1 0 0,0 0 1 0 0,0-1 0 0 0,0 1-1 0 0,-1-1 1 0 0,1 1-1 0 0,0-1 1 0 0,0 1 0 0 0,0-1-1 0 0,0 1 1 0 0,0-1-1 0 0,-1 1 1 0 0,1 0-1 0 0,0-1 1 0 0,0 1 0 0 0,-1-1-1 0 0,1 1 1 0 0,0 0-1 0 0,-1-1 1 0 0,1 1 0 0 0,0 0-1 0 0,-1-1 1 0 0,1 1-1 0 0,-1 0 1 0 0,1 0-1 0 0,0-1 1 0 0,-1 1 0 0 0,1 0-1 0 0,-1 0 1 0 0,1 0-1 0 0,-1 0 1 0 0,1-1 57 0 0,-36-6-2431 0 0,-20-6-794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0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65 1873 0 0,'0'0'830'0'0,"0"0"2403"0"0,0 0-1803 0 0,0 0-518 0 0,-13-2-498 0 0,6 1-397 0 0,-24-6 70 0 0,69 4 324 0 0,864-24 1838 0 0,-200 3-2521 0 0,-699 48 1011 0 0,-4-9-567 0 0,1 0 0 0 0,-2-1 1 0 0,0 1-1 0 0,-1-1 0 0 0,0 0 0 0 0,-1 1 1 0 0,-3 5-173 0 0,4-8 6 0 0,0-1 1 0 0,0 1-1 0 0,2 0 1 0 0,-1 0-1 0 0,1 0 1 0 0,1 0-1 0 0,0 0 1 0 0,1 0 0 0 0,1 3-7 0 0,-1-6-729 0 0,1 0 0 0 0,0 0 0 0 0,0 1 1 0 0,1-2-1 0 0,0 1 0 0 0,1 0 0 0 0,2 3 729 0 0,3 8-4708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1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729 147 1921 0 0,'0'0'560'0'0,"-38"-7"1895"0"0,-1-1-2019 0 0,-71-14 390 0 0,-10-8-826 0 0,51 11 950 0 0,-18-5 1759 0 0,-17 0-2709 0 0,73 19 677 0 0,1 2 0 0 0,-1 0 0 0 0,-4 2-677 0 0,34 1 14 0 0,0 1 1 0 0,0-1-1 0 0,-1 1 0 0 0,1-1 1 0 0,0 1-1 0 0,0-1 0 0 0,0 1 1 0 0,0 0-1 0 0,0 0 0 0 0,0-1 1 0 0,0 1-1 0 0,0 0 0 0 0,0 0 1 0 0,0 0-1 0 0,0 0 0 0 0,1 0 0 0 0,-1 0 1 0 0,0 1-1 0 0,1-1 0 0 0,-1 0 1 0 0,0 0-1 0 0,1 0 0 0 0,0 0 1 0 0,-1 1-1 0 0,1-1 0 0 0,0 1-14 0 0,-8 36 90 0 0,4 64-29 0 0,3-1 0 0 0,6 5-61 0 0,5 2 113 0 0,15 58 234 0 0,-2-13-164 0 0,-9-5 64 0 0,-7-61 208 0 0,12 49-455 0 0,103 548 602 0 0,-63-223-321 0 0,-53-405-254 0 0,23 265 253 0 0,-12 72-280 0 0,-17 325 216 0 0,0-716-221 0 0,1 1 1 0 0,0-1-1 0 0,-1 0 1 0 0,1 0-1 0 0,0 0 1 0 0,0 1-1 0 0,0-1 1 0 0,0 0-1 0 0,0 0 1 0 0,0-1-1 0 0,1 1 1 0 0,-1 0-1 0 0,1 0 1 0 0,-1-1-1 0 0,1 1 1 0 0,0-1-1 0 0,0 1 1 0 0,0-1-1 0 0,-1 1 1 0 0,1-1-1 0 0,0 0 1 0 0,1 0-1 0 0,-1 0 1 0 0,0-1-1 0 0,0 1 1 0 0,0 0-1 0 0,0-1 5 0 0,63 15-149 0 0,-64-14 148 0 0,51 3-18 0 0,1-2 1 0 0,-1-2 0 0 0,2-2 18 0 0,36-1 58 0 0,452 3-131 0 0,-498 2-120 0 0,-1 2 0 0 0,20 6 193 0 0,-22-4-1489 0 0,1-1 0 0 0,19-1 1489 0 0,-61-4-45 0 0,0 0-33 0 0,1 0 1 0 0,-1 0-1 0 0,0 0 0 0 0,1 1 0 0 0,-1-1 1 0 0,0 0-1 0 0,0 0 0 0 0,1 0 1 0 0,-1 0-1 0 0,0 0 0 0 0,1 0 1 0 0,-1 0-1 0 0,0 0 0 0 0,0 0 0 0 0,1 0 1 0 0,-1 0-1 0 0,0 0 0 0 0,1 0 1 0 0,-1-1-1 0 0,0 1 0 0 0,0 0 1 0 0,1 0-1 0 0,-1 0 0 0 0,0 0 0 0 0,0 0 1 0 0,1-1-1 0 0,-1 1 0 0 0,0 0 1 0 0,0 0-1 0 0,1 0 0 0 0,-1-1 0 0 0,0 1 1 0 0,0 0-1 0 0,0 0 0 0 0,0 0 1 0 0,1-1-1 0 0,-1 1 0 0 0,0 0 1 0 0,0-1-1 0 0,0 1 0 0 0,0 0 0 0 0,0 0 1 0 0,0-1-1 0 0,0 1 0 0 0,0 0 1 0 0,0-1-1 0 0,0 1 0 0 0,0 0 1 0 0,0 0-1 0 0,0-1 0 0 0,0 1 0 0 0,0 0 1 0 0,0-1-1 0 0,0 1 0 0 0,0 0 1 0 0,0-1 77 0 0,0-14-4416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1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1793 0 0,'0'0'699'0'0,"0"3"3891"0"0,0 16-3372 0 0,8 512 4059 0 0,-8-530-5281 0 0,0 0 0 0 0,0 0 0 0 0,1 0 1 0 0,-1 0-1 0 0,0 0 0 0 0,1 0 0 0 0,-1 0 0 0 0,0 0 1 0 0,1 0-1 0 0,-1 0 0 0 0,1 0 0 0 0,0 0 0 0 0,-1-1 1 0 0,1 1-1 0 0,0 0 0 0 0,-1 0 0 0 0,1-1 0 0 0,0 1 1 0 0,0 0-1 0 0,-1-1 0 0 0,1 1 0 0 0,0-1 0 0 0,0 1 1 0 0,1 0 3 0 0,32 9-75 0 0,38-6 64 0 0,-67-4 30 0 0,43 0-549 0 0,-65-22-2378 0 0,-4-5 200 0 0,-2-9-851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1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1905 0 0,'0'0'-64'0'0,"0"0"4914"0"0,0 0-3137 0 0,0 0 0 0 0,0 0-161 0 0,23-31-79 0 0,-23 31-256 0 0,0 0-513 0 0,0 0-256 0 0,0 0-192 0 0,7 14-192 0 0,1 3-64 0 0,-1-3-320 0 0,24 6-752 0 0,-1-10-1009 0 0,0 7-785 0 0,8 0-1264 0 0,0 0 33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4:51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 39 16936 0 0,'0'0'2315'0'0,"0"0"255"0"0,0 0-930 0 0,-17 21-644 0 0,-5 8-592 0 0,0 0 0 0 0,-3 10-404 0 0,22-34 36 0 0,1 1 1 0 0,-1-1 0 0 0,1 0-1 0 0,0 1 1 0 0,1-1-1 0 0,-1 1 1 0 0,1 0-1 0 0,0 0 1 0 0,1-1-1 0 0,-1 1 1 0 0,1 0-1 0 0,0 0 1 0 0,1 0-1 0 0,-1-1 1 0 0,1 1 0 0 0,0 0-1 0 0,1 0 1 0 0,0 3-37 0 0,3 3 52 0 0,1 0 0 0 0,0 0 0 0 0,0-1 1 0 0,1 1-1 0 0,1-1 0 0 0,3 3-52 0 0,65 82 133 0 0,-40-53-119 0 0,-2 0 1 0 0,-3 3-1 0 0,10 20-14 0 0,-37-61 8 0 0,-1 1-1 0 0,-1 0 1 0 0,1 0-1 0 0,-1 0 0 0 0,0 0 1 0 0,-1 0-1 0 0,1 0 1 0 0,-1 0-1 0 0,0 1 1 0 0,-1 5-8 0 0,0-12 4 0 0,0 1 0 0 0,0 0 1 0 0,0 0-1 0 0,0 0 0 0 0,0 0 0 0 0,-1 0 1 0 0,1 0-1 0 0,0 0 0 0 0,-1 0 0 0 0,1 0 1 0 0,-1-1-1 0 0,1 1 0 0 0,-1 0 0 0 0,1 0 1 0 0,-1 0-1 0 0,0-1 0 0 0,1 1 0 0 0,-1 0 1 0 0,0-1-1 0 0,1 1 0 0 0,-1-1 1 0 0,0 1-1 0 0,0-1 0 0 0,0 1 0 0 0,0-1 1 0 0,1 1-1 0 0,-1-1 0 0 0,0 0 0 0 0,0 0 1 0 0,0 1-1 0 0,0-1 0 0 0,0 0 0 0 0,0 0 1 0 0,0 0-1 0 0,0 0 0 0 0,0 0 0 0 0,0 0 1 0 0,0 0-5 0 0,-43-6 101 0 0,41 6-100 0 0,-10-4 6 0 0,0 0 0 0 0,0-1-1 0 0,1-1 1 0 0,0 0 0 0 0,-1-1 0 0 0,2 0 0 0 0,-1-1-1 0 0,1 0 1 0 0,1-1 0 0 0,-1 0 0 0 0,1-1 0 0 0,1 0-1 0 0,0 0 1 0 0,-1-3-7 0 0,-16-20-116 0 0,2-2-1 0 0,1-1 1 0 0,2-1-1 0 0,-2-5 117 0 0,-5-19-1764 0 0,2-2-1 0 0,3 0 1 0 0,-9-43 1764 0 0,-1-34-9322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1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340 399 1777 0 0,'0'0'664'0'0,"0"0"2281"0"0,-34 11-1552 0 0,-23 6-462 0 0,-28 14-931 0 0,77-27 127 0 0,1 0-1 0 0,0 0 1 0 0,-1 0-1 0 0,1 1 0 0 0,1 0 1 0 0,-1 0-1 0 0,1 1 1 0 0,0 0-1 0 0,0 0 1 0 0,1 0-1 0 0,-1 1 0 0 0,1 0 1 0 0,1 0-1 0 0,-1 0 1 0 0,1 0-1 0 0,1 1 1 0 0,-1 0-1 0 0,2-1 0 0 0,-1 1 1 0 0,1 1-1 0 0,0-1 1 0 0,0 0-1 0 0,0 8-126 0 0,-3 13 394 0 0,1-1 0 0 0,2 1 0 0 0,0 19-394 0 0,2-38 62 0 0,1 1 0 0 0,0-1 1 0 0,0 1-1 0 0,1-1 0 0 0,0 1 1 0 0,1-1-1 0 0,0 0 1 0 0,1 0-1 0 0,0 0 0 0 0,1-1 1 0 0,3 7-63 0 0,6 2 68 0 0,0-1 1 0 0,2-1-1 0 0,-1 0 1 0 0,2-1-1 0 0,0 0 1 0 0,1-2-1 0 0,0 0 1 0 0,1-1-1 0 0,0-1 1 0 0,1-1-1 0 0,12 4-68 0 0,15 6 22 0 0,1-3 0 0 0,1-1-1 0 0,0-3 1 0 0,32 4-22 0 0,-22-8-28 0 0,0-2 0 0 0,1-3-1 0 0,0-2 1 0 0,0-3 0 0 0,44-7 28 0 0,-80 4-50 0 0,-1-1 1 0 0,-1-2-1 0 0,1 0 1 0 0,-1-1 0 0 0,0-2-1 0 0,-1 0 1 0 0,0-1-1 0 0,-1-1 1 0 0,0-1 0 0 0,-1-1-1 0 0,0 0 1 0 0,-1-1-1 0 0,-1-2 1 0 0,-1 1 0 0 0,0-2-1 0 0,-1 0 1 0 0,-1-1-1 0 0,0-1 1 0 0,-2 0 0 0 0,0 0-1 0 0,-2-1 1 0 0,0-1-1 0 0,-1 0 1 0 0,-1 0 0 0 0,-1-1-1 0 0,-2 1 1 0 0,3-19 49 0 0,-3 12-6 0 0,-2-1 0 0 0,-2 1 1 0 0,0-1-1 0 0,-3-13 6 0 0,1 28 17 0 0,-1 1-1 0 0,-1-1 1 0 0,-1 0 0 0 0,0 1 0 0 0,0-1-1 0 0,-2 1 1 0 0,0 0 0 0 0,0 1 0 0 0,-7-11-17 0 0,-6-3 31 0 0,-1 0 1 0 0,-1 2-1 0 0,-1 0 1 0 0,-1 2-1 0 0,-1 0 1 0 0,-1 1-1 0 0,-1 2 1 0 0,-1 1-1 0 0,0 1 1 0 0,-21-10-32 0 0,9 8 68 0 0,0 2 0 0 0,-2 1 0 0 0,1 2 1 0 0,-2 2-1 0 0,0 2 0 0 0,0 2 0 0 0,-43-4-68 0 0,34 7 127 0 0,1 3-1 0 0,0 3 1 0 0,-15 2-127 0 0,46-1 27 0 0,0 2 0 0 0,1 0 0 0 0,0 1 0 0 0,-1 0 1 0 0,1 2-1 0 0,1 0 0 0 0,-1 1 0 0 0,1 1 0 0 0,0 0 0 0 0,-5 5-27 0 0,2 1-75 0 0,0 1-1 0 0,2 0 1 0 0,0 2 0 0 0,0 0-1 0 0,2 0 1 0 0,0 2 0 0 0,1 0-1 0 0,1 1 1 0 0,-7 13 75 0 0,4 0-725 0 0,0 1 1 0 0,2 0-1 0 0,2 1 1 0 0,1 0 0 0 0,-6 34 724 0 0,-13 59-3631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1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1825 0 0,'0'0'-51'0'0,"0"0"38"0"0,4 0 504 0 0,131 1 3791 0 0,340-6 715 0 0,-283-4-7852 0 0,87-19 2855 0 0,-228 18-2182 0 0,-24 0-1047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1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1985 0 0,'0'0'-128'0'0,"0"0"3922"0"0,0 0-2738 0 0,0 0 225 0 0,234 0-529 0 0,-143 0 96 0 0,14-7-575 0 0,9-7-49 0 0,7-6-176 0 0,-16 6-48 0 0,1 8-353 0 0,-23-1-959 0 0,-30 7-753 0 0,-30 0-1089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1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2065 0 0,'0'0'3345'0'0,"0"0"-3072"0"0,0 0 303 0 0,265 0 272 0 0,-167-7-271 0 0,0-3-561 0 0,-15 0-32 0 0,-15 3-753 0 0,-23 4-1312 0 0,-30 3-1248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1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2113 0 0,'0'0'2145'0'0,"0"0"-784"0"0,0 0-401 0 0,242 0 305 0 0,-159 0-177 0 0,8-6-592 0 0,-1-1-352 0 0,-14 3-176 0 0,-16 4-896 0 0,-22 0-1009 0 0,-30 0-1424 0 0</inkml:trace>
  <inkml:trace contextRef="#ctx0" brushRef="#br0" timeOffset="1">91 463 2305 0 0,'0'0'6483'0'0,"0"0"-6259"0"0,0 0 0 0 0,0 0 545 0 0,0 0 31 0 0,249 0 0 0 0,-166-4-191 0 0,0-3-417 0 0,-7 7-176 0 0,-8 0-368 0 0,-15 0-817 0 0,-23 0-592 0 0,-22 17-1296 0 0,-8 11-993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1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7091 0 0,'0'0'1313'0'0,"0"0"-689"0"0,0 0 144 0 0,0 0-303 0 0,256 13-193 0 0,-165-13-128 0 0,-8 0-224 0 0,0 0-1393 0 0,-7-17-2561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1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35 1953 0 0,'0'0'5226'0'0,"-2"-6"-3494"0"0,-8-17-641 0 0,7 18 59 0 0,3 5-243 0 0,0 29 405 0 0,8 144 197 0 0,22 91-1129 0 0,-23-222-671 0 0,-1 2-1012 0 0,-4-12-5672 0 0,-2-35 2541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1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5491 0 0,'0'0'2889'0'0,"0"0"-2011"0"0,0 0-230 0 0,38-13 128 0 0,127-40-26 0 0,-135 45-632 0 0,1 1 1 0 0,0 2-1 0 0,0 2 1 0 0,0 0-1 0 0,1 2 0 0 0,-1 2 1 0 0,4 1-119 0 0,39 0 43 0 0,-63-3-25 0 0,2 1-32 0 0,-1 0 0 0 0,1 1 0 0 0,0 0 0 0 0,5 2 14 0 0,-16-3 7 0 0,0 1 1 0 0,0-1-1 0 0,0 0 1 0 0,0 1-1 0 0,0-1 1 0 0,-1 1-1 0 0,1 0 0 0 0,0 0 1 0 0,-1-1-1 0 0,1 1 1 0 0,0 0-1 0 0,-1 0 1 0 0,1 1-1 0 0,-1-1 1 0 0,0 0-1 0 0,1 0 1 0 0,-1 1-1 0 0,0-1 0 0 0,0 1 1 0 0,1-1-1 0 0,-1 1 1 0 0,0-1-1 0 0,-1 1 1 0 0,1 0-1 0 0,0-1 1 0 0,0 1-1 0 0,-1 0 1 0 0,1 0-1 0 0,-1 0 0 0 0,0-1 1 0 0,1 1-1 0 0,-1 0-7 0 0,0 4 45 0 0,-1-1 0 0 0,0 1-1 0 0,0-1 1 0 0,0 1 0 0 0,0-1-1 0 0,-1 1 1 0 0,0-1 0 0 0,0 0 0 0 0,0 0-1 0 0,-1 0 1 0 0,0 0 0 0 0,0 0-1 0 0,0-1 1 0 0,0 1 0 0 0,-1-1-1 0 0,0 0 1 0 0,-2 3-45 0 0,-11 7 15 0 0,-1 1 1 0 0,0-2 0 0 0,-1-1-1 0 0,0 0-15 0 0,-24 16 72 0 0,-299 188 590 0 0,340-215-761 0 0,0 0 0 0 0,0 1 0 0 0,-1-1 0 0 0,1 1 1 0 0,0-1-1 0 0,0 1 0 0 0,0 0 0 0 0,1 0 0 0 0,-1 0 0 0 0,0 0 1 0 0,1 0-1 0 0,-1 0 0 0 0,1 0 0 0 0,0 1 0 0 0,-1-1 0 0 0,1 0 1 0 0,0 1-1 0 0,1-1 0 0 0,-1 1 0 0 0,0-1 0 0 0,0 2 99 0 0,2-3-153 0 0,0-1 0 0 0,-1 1 0 0 0,1 0 0 0 0,0-1 0 0 0,-1 1 0 0 0,1 0 0 0 0,0-1 0 0 0,0 1 0 0 0,-1-1 0 0 0,1 1-1 0 0,0-1 1 0 0,0 0 0 0 0,0 1 0 0 0,0-1 0 0 0,0 0 0 0 0,0 1 0 0 0,-1-1 0 0 0,1 0 0 0 0,0 0 0 0 0,0 0 0 0 0,0 0 0 0 0,0 0 0 0 0,0 0 0 0 0,0 0 0 0 0,0 0-1 0 0,0-1 1 0 0,0 1 0 0 0,0 0 0 0 0,0-1 153 0 0,5 1-894 0 0,30 0-3244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1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0 584 3762 0 0,'0'0'4452'0'0,"0"0"-3376"0"0,0 0-815 0 0,0-39 81 0 0,2-129 146 0 0,-1 115 113 0 0,3-1 0 0 0,3 1-1 0 0,2 0 1 0 0,12-41-601 0 0,-21 93 9 0 0,2-5 78 0 0,-1-1 117 0 0,1 0 0 0 0,0 0 0 0 0,0 0 0 0 0,0 0-1 0 0,1 1 1 0 0,1-1-204 0 0,-4 6 27 0 0,1 0-1 0 0,-1 0 1 0 0,1 0 0 0 0,-1 0-1 0 0,1 0 1 0 0,-1 0 0 0 0,1 1-1 0 0,0-1 1 0 0,0 0 0 0 0,-1 1-1 0 0,1-1 1 0 0,0 0 0 0 0,0 1-1 0 0,0-1 1 0 0,0 1 0 0 0,0-1-1 0 0,0 1 1 0 0,0 0 0 0 0,0-1-1 0 0,0 1 1 0 0,0 0 0 0 0,0 0-1 0 0,0-1 1 0 0,0 1 0 0 0,0 0-1 0 0,0 0 1 0 0,0 0 0 0 0,0 0-1 0 0,0 0 1 0 0,0 1 0 0 0,0-1-1 0 0,0 0 1 0 0,0 0 0 0 0,0 1-1 0 0,0-1 1 0 0,0 1 0 0 0,0-1-1 0 0,-1 0 1 0 0,1 1 0 0 0,0 0-1 0 0,0-1 1 0 0,0 1 0 0 0,0 0-1 0 0,-1-1 1 0 0,1 1 0 0 0,0 0-1 0 0,-1 0-26 0 0,12 12 80 0 0,0 0 0 0 0,-1 1 0 0 0,-1 1 0 0 0,0 0 0 0 0,-1 0 0 0 0,3 9-80 0 0,17 26 94 0 0,116 202 198 0 0,-118-199-520 0 0,-3 2 0 0 0,-2 1 0 0 0,13 48 228 0 0,-33-94-252 0 0,6 30-1038 0 0,-8-39 1152 0 0,0 0 0 0 0,0 0 1 0 0,0-1-1 0 0,0 1 0 0 0,0 0 1 0 0,0 0-1 0 0,0 0 0 0 0,0 0 0 0 0,-1-1 1 0 0,1 1-1 0 0,0 0 0 0 0,-1 0 0 0 0,1-1 1 0 0,-1 1-1 0 0,1 0 0 0 0,0 0 0 0 0,-1-1 1 0 0,0 1-1 0 0,1 0 0 0 0,-1-1 1 0 0,1 1-1 0 0,-1-1 0 0 0,0 1 0 0 0,1-1 1 0 0,-1 1-1 0 0,0-1 0 0 0,0 0 0 0 0,1 1 1 0 0,-1-1-1 0 0,0 0 0 0 0,0 1 0 0 0,0-1 1 0 0,1 0-1 0 0,-1 0 0 0 0,0 0 0 0 0,0 0 1 0 0,0 0-1 0 0,0 0 0 0 0,1 0 1 0 0,-2 0 137 0 0,-40-4-3933 0 0,-16-19-621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1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45 467 1665 0 0,'-45'-218'0'0'0,"45"198"4386"0"0,0 9-3122 0 0,8-2-511 0 0,22 6 63 0 0,15-3-80 0 0,16 0-95 0 0,22-4-97 0 0,7-3-432 0 0,16-7-112 0 0,0 4-976 0 0,7-11-1089 0 0,-7-6-1201 0 0,-16 3-1072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4:51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12038 0 0,'0'0'5090'0'0,"0"0"-1713"0"0,0 0-1136 0 0,0 0-560 0 0,256 90-480 0 0,-176-80-513 0 0,4 0-480 0 0,-3 1-160 0 0,-5 2-272 0 0,-15 5-736 0 0,-15 9-1169 0 0,-19 11-2417 0 0,-19 7-2370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1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0 1521 0 0,'0'0'6934'0'0,"-42"28"-4523"0"0,-136 99-874 0 0,153-108-1121 0 0,2 1 0 0 0,0 0 1 0 0,1 2-1 0 0,1 0 0 0 0,1 2 0 0 0,-15 24-416 0 0,26-35 100 0 0,0 0-1 0 0,1 1 1 0 0,0 1-1 0 0,1-1 1 0 0,1 1-1 0 0,0 0 1 0 0,1 0 0 0 0,1 1-1 0 0,1 0 1 0 0,0 0-1 0 0,0 0 1 0 0,2 0-1 0 0,0 0 1 0 0,1 0-1 0 0,1 0 1 0 0,2 15-100 0 0,-2-25-1 0 0,1 0 0 0 0,0 0 0 0 0,0-1 0 0 0,1 1 0 0 0,0 0 0 0 0,0-1 0 0 0,0 0 0 0 0,0 1 0 0 0,1-1 0 0 0,0-1 0 0 0,0 1 0 0 0,1 0 0 0 0,-1-1 0 0 0,1 0 0 0 0,0 0 0 0 0,0-1 0 0 0,0 1 0 0 0,0-1 0 0 0,5 2 1 0 0,7 4-11 0 0,0-1 0 0 0,1 0-1 0 0,0-2 1 0 0,0 0 0 0 0,18 3 11 0 0,-2-3-122 0 0,0-1 0 0 0,25 0 122 0 0,-44-4-61 0 0,0-1 0 0 0,0 0-1 0 0,0-2 1 0 0,0 1 0 0 0,0-2 0 0 0,-1 0 0 0 0,7-3 61 0 0,-16 5-17 0 0,-1-1 0 0 0,0 0 1 0 0,0 0-1 0 0,0-1 0 0 0,0 1 0 0 0,0-1 1 0 0,0 0-1 0 0,0 0 0 0 0,-1 0 1 0 0,0-1-1 0 0,0 1 0 0 0,0-1 0 0 0,0 1 1 0 0,0-1-1 0 0,0 0 0 0 0,-1 0 0 0 0,0-1 1 0 0,0 1-1 0 0,0 0 0 0 0,-1-1 0 0 0,1 1 1 0 0,-1-1-1 0 0,0 0 0 0 0,0 1 1 0 0,-1-1-1 0 0,1 0 0 0 0,-1 1 0 0 0,0-1 1 0 0,0 0-1 0 0,-1 1 0 0 0,0-1 0 0 0,1 0 1 0 0,-2 0 16 0 0,1 2 4 0 0,-1 0 0 0 0,0 1 0 0 0,0-1 0 0 0,0 1 0 0 0,0 0 0 0 0,0 0 0 0 0,-1-1 0 0 0,1 1 0 0 0,-1 1 0 0 0,1-1-1 0 0,-1 0 1 0 0,0 1 0 0 0,0-1 0 0 0,0 1 0 0 0,1 0 0 0 0,-1 0 0 0 0,-1 0 0 0 0,1 0 0 0 0,0 1 0 0 0,0-1 0 0 0,0 1-4 0 0,-70-8 75 0 0,65 8-63 0 0,-91 0-105 0 0,96 0-590 0 0,7 0-944 0 0,7 0 186 0 0,-4 0 666 0 0,0 0 0 0 0,1 0 0 0 0,-1-1 0 0 0,0 0 0 0 0,0 0 0 0 0,4-2 775 0 0,41-22-4133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1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7764 0 0,'0'0'2996'0'0,"0"0"-1470"0"0,0 0-473 0 0,0 0-303 0 0,-9 30-64 0 0,-26 103-57 0 0,31-112-503 0 0,0 0-1 0 0,2 1 0 0 0,0-1 0 0 0,1 1 1 0 0,2-1-1 0 0,0 4-125 0 0,1 26 203 0 0,-2-42-182 0 0,1 1-1 0 0,0-1 0 0 0,0 0 1 0 0,1 1-1 0 0,0-1 0 0 0,1 0 0 0 0,0 0 1 0 0,0 0-1 0 0,1-1 0 0 0,0 1 1 0 0,1-1-1 0 0,0 0 0 0 0,0 0 0 0 0,0-1 1 0 0,1 1-1 0 0,0-1 0 0 0,1 0 0 0 0,0-1 1 0 0,0 0-1 0 0,0 0 0 0 0,1 0 1 0 0,1 0-21 0 0,6 3-2 0 0,1 0 0 0 0,0-1 0 0 0,0-1 0 0 0,1 0 0 0 0,0-1 0 0 0,0-1 0 0 0,0-1 0 0 0,1 0 0 0 0,0-1 0 0 0,0-1 0 0 0,6-1 2 0 0,299 2-1620 0 0,-315-2 1309 0 0,22-3-737 0 0,-29 2 914 0 0,-1 0 0 0 0,1 0 0 0 0,0 0 1 0 0,0 0-1 0 0,-1 0 0 0 0,1-1 0 0 0,0 1 0 0 0,-1 0 0 0 0,1 0 0 0 0,0-1 1 0 0,-1 1-1 0 0,1-1 0 0 0,0 1 0 0 0,-1 0 0 0 0,1-1 0 0 0,-1 1 1 0 0,1-1-1 0 0,-1 1 0 0 0,1-1 0 0 0,-1 0 0 0 0,1 1 0 0 0,-1-1 0 0 0,0 0 1 0 0,1 1-1 0 0,-1-1 0 0 0,0 0 0 0 0,1 1 0 0 0,-1-1 0 0 0,0 0 0 0 0,0 1 1 0 0,0-1-1 0 0,0-1 134 0 0,-6-9-3100 0 0,-25-5-889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7:1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196 507 1633 0 0,'0'0'6627'0'0,"0"0"-5251"0"0,0 0 81 0 0,-196-34 144 0 0,196 27-465 0 0,0-3-591 0 0,30-1-433 0 0,23 1 224 0 0,23-3 48 0 0,14-4-240 0 0,8 3-144 0 0,1 4-32 0 0,-9-4-480 0 0,-7 1-497 0 0,-15-1-639 0 0,-30-3-1090 0 0,-8 3-2432 0 0</inkml:trace>
  <inkml:trace contextRef="#ctx0" brushRef="#br0" timeOffset="1">98 54 9332 0 0,'0'0'1249'0'0,"0"0"-529"0"0,0 0-720 0 0,0 0 224 0 0,0 0 465 0 0,265 0-289 0 0,-137 0-352 0 0,0 0-112 0 0,1-3-1057 0 0,-8-17-2000 0 0,-16-11-4259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5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9460 0 0,'0'0'1089'0'0,"0"0"-177"0"0,16 0 321 0 0,6-11-593 0 0,23 5-528 0 0,1-8 432 0 0,22 4-239 0 0,0-7-225 0 0,7 3-96 0 0,8-3 112 0 0,-15 7-112 0 0,-7-4-192 0 0,-1 4-561 0 0,-7-7-752 0 0,-15-3-864 0 0,-16-7-1664 0 0,-6-1-1458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5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2193 0 0,'0'0'2081'0'0,"0"0"-616"0"0,0 0-761 0 0,0 0-74 0 0,0 0-3 0 0,38 15-91 0 0,119 49-141 0 0,-148-61-351 0 0,0 0 1 0 0,0 1-1 0 0,0 0 1 0 0,-1 0-1 0 0,0 1 0 0 0,0 0 1 0 0,0 0-1 0 0,-1 1 1 0 0,1 0-1 0 0,-1 0 1 0 0,-1 1-1 0 0,7 7-44 0 0,-11-8 73 0 0,1 0 0 0 0,-1 1 0 0 0,0-1 0 0 0,0 1 0 0 0,-1-1 0 0 0,0 1 0 0 0,0-1 0 0 0,0 1-1 0 0,-1 0 1 0 0,0-1 0 0 0,0 1 0 0 0,-1 3-73 0 0,0 13 259 0 0,1-18-222 0 0,0 1 0 0 0,0 0 0 0 0,-1-1-1 0 0,0 1 1 0 0,-1-1 0 0 0,1 0 0 0 0,-1 1 0 0 0,0-1 0 0 0,0 0-1 0 0,-1 0 1 0 0,1 0 0 0 0,-1 0 0 0 0,0 0 0 0 0,0-1-1 0 0,-1 1 1 0 0,0-1 0 0 0,1 0 0 0 0,-1 0 0 0 0,-3 2-37 0 0,1-2 19 0 0,-1 1-1 0 0,1-1 1 0 0,-1 0 0 0 0,1-1 0 0 0,-1 0 0 0 0,0 0-1 0 0,-1 0 1 0 0,1-1 0 0 0,0 0 0 0 0,-1-1 0 0 0,1 1 0 0 0,-1-1-1 0 0,1-1 1 0 0,-6 1-19 0 0,-3-1-84 0 0,14 0 28 0 0,1 1-1 0 0,-1-1 1 0 0,1 0-1 0 0,-1 0 1 0 0,1 0-1 0 0,-1 0 1 0 0,0 0-1 0 0,1 0 1 0 0,-1 0-1 0 0,1 0 0 0 0,0-1 1 0 0,-1 1-1 0 0,1-1 1 0 0,-1 1-1 0 0,1-1 1 0 0,-1 1-1 0 0,1-1 1 0 0,0 0-1 0 0,0 0 1 0 0,-1 0 56 0 0,1-1-385 0 0,0 1 1 0 0,0-1 0 0 0,1 0-1 0 0,-1 0 1 0 0,0 1 0 0 0,1-1-1 0 0,0 0 1 0 0,-1 0 0 0 0,1 0-1 0 0,0 0 1 0 0,0 0 0 0 0,0 0-1 0 0,0-1 385 0 0,0-22-5050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5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191 268 1825 0 0,'0'0'4146'0'0,"0"0"-2428"0"0,0 0-806 0 0,-24 27 19 0 0,-76 94-34 0 0,91-108-789 0 0,1 1 1 0 0,0-1 0 0 0,1 2-1 0 0,1-1 1 0 0,0 1 0 0 0,1-1-1 0 0,0 2 1 0 0,1-1 0 0 0,1 0-1 0 0,1 1 1 0 0,0-1 0 0 0,1 1-1 0 0,0 0 1 0 0,2 0 0 0 0,0 3-109 0 0,-1-18 5 0 0,-1 19 75 0 0,1-1 1 0 0,2 0-1 0 0,0 0 0 0 0,0 0 0 0 0,6 15-80 0 0,-7-28 1 0 0,1 0-1 0 0,1-1 1 0 0,-1 0 0 0 0,1 1-1 0 0,0-1 1 0 0,0 0 0 0 0,0 0-1 0 0,1-1 1 0 0,0 1-1 0 0,0-1 1 0 0,0 0 0 0 0,0 0-1 0 0,1 0 1 0 0,-1 0 0 0 0,1-1-1 0 0,0 0 1 0 0,0 0-1 0 0,0 0 1 0 0,1 0 0 0 0,4 1-1 0 0,-3-1-10 0 0,0 0 1 0 0,0-1 0 0 0,1 0 0 0 0,-1 0-1 0 0,1-1 1 0 0,-1 1 0 0 0,1-2-1 0 0,-1 1 1 0 0,1-1 0 0 0,0 0-1 0 0,-1-1 1 0 0,1 1 0 0 0,-1-2 0 0 0,1 1-1 0 0,-1-1 1 0 0,1 0 0 0 0,-1 0-1 0 0,0-1 1 0 0,0 0 0 0 0,0-1 0 0 0,-1 1-1 0 0,1-1 1 0 0,-1-1 0 0 0,0 1-1 0 0,0-1 1 0 0,0 0 0 0 0,0 0-1 0 0,-1-1 1 0 0,0 1 0 0 0,0-1 0 0 0,1-3 9 0 0,7-12 17 0 0,0 0-1 0 0,-2-1 1 0 0,0 0 0 0 0,-2-1 0 0 0,0 0 0 0 0,-1-1 0 0 0,-2 0 0 0 0,2-10-17 0 0,0-18 16 0 0,-3-1 0 0 0,-1 1 1 0 0,-3-26-17 0 0,-1 63 11 0 0,0 0 0 0 0,0 0 0 0 0,-2 0 0 0 0,0 0 1 0 0,-1 0-1 0 0,0 0 0 0 0,-1 0 0 0 0,-1 0 0 0 0,0 1 0 0 0,-1 0 1 0 0,0 0-1 0 0,-1 1 0 0 0,-1 0 0 0 0,0 0 0 0 0,-1 0 0 0 0,-8-7-11 0 0,4 5 55 0 0,0 1 0 0 0,-1 0 0 0 0,-1 1-1 0 0,-1 1 1 0 0,1 1 0 0 0,-4-2-55 0 0,13 9 60 0 0,-1 1 0 0 0,1-1 1 0 0,-1 1-1 0 0,0 0 0 0 0,0 1 0 0 0,0-1 1 0 0,-1 2-1 0 0,1-1 0 0 0,0 1 0 0 0,-1 0 1 0 0,1 0-1 0 0,-1 1 0 0 0,1 0 0 0 0,-1 0 1 0 0,1 1-1 0 0,-1 0 0 0 0,-5 2-60 0 0,10-2-8 0 0,0 0 0 0 0,1 0 0 0 0,-1 1-1 0 0,1-1 1 0 0,-1 1 0 0 0,1 0 0 0 0,-1-1 0 0 0,1 1 0 0 0,0 1 0 0 0,0-1-1 0 0,0 0 1 0 0,0 0 0 0 0,0 1 0 0 0,1-1 0 0 0,-1 1 0 0 0,1-1 0 0 0,-1 1-1 0 0,1 0 1 0 0,0-1 0 0 0,0 1 0 0 0,0 0 0 0 0,1 0 0 0 0,-1 0 0 0 0,1 0-1 0 0,-1 3 9 0 0,-1 12-555 0 0,1 0 0 0 0,1 1-1 0 0,0-1 1 0 0,1 1 555 0 0,1 14-1926 0 0,1 4-1671 0 0,16-5-1448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8:5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6435 0 0,'0'0'782'0'0,"0"0"-289"0"0,0 0 62 0 0,2 32-75 0 0,11 230 905 0 0,-13-249-1254 0 0,-1-3-33 0 0,1 0 1 0 0,0 0-1 0 0,0 0 1 0 0,1 0-1 0 0,1 0 0 0 0,-1-1 1 0 0,2 1-1 0 0,-1 0 0 0 0,4 7-98 0 0,-6-17-4 0 0,1 0 0 0 0,-1 1 0 0 0,1-1 0 0 0,-1 0-1 0 0,1 0 1 0 0,0 0 0 0 0,-1 0 0 0 0,1 0 0 0 0,-1 0 0 0 0,1 0-1 0 0,-1 0 1 0 0,1 0 0 0 0,-1 0 0 0 0,1 0 0 0 0,-1 0-1 0 0,1 0 1 0 0,0 0 0 0 0,-1 0 0 0 0,1 0 0 0 0,-1-1-1 0 0,1 1 1 0 0,-1 0 0 0 0,1 0 0 0 0,-1-1 0 0 0,1 1-1 0 0,-1 0 1 0 0,0-1 0 0 0,1 1 0 0 0,-1 0 0 0 0,1-1-1 0 0,-1 1 1 0 0,0-1 0 0 0,1 1 0 0 0,-1 0 0 0 0,1-1 4 0 0,9-15 57 0 0,1-1 1 0 0,-2 0 0 0 0,0 0-1 0 0,-1-1 1 0 0,-1 0 0 0 0,-1 0-1 0 0,3-13-57 0 0,20-48 26 0 0,89-211-34 0 0,-118 289 34 0 0,0 1 0 0 0,0-1-1 0 0,0 0 1 0 0,1 1 0 0 0,-1-1-1 0 0,0 0 1 0 0,0 1 0 0 0,1-1 0 0 0,-1 0-1 0 0,0 1 1 0 0,1-1 0 0 0,-1 1-1 0 0,1-1 1 0 0,-1 1 0 0 0,1-1-1 0 0,-1 1 1 0 0,1-1 0 0 0,-1 1-1 0 0,1-1 1 0 0,-1 1 0 0 0,1 0 0 0 0,-1-1-1 0 0,1 1 1 0 0,0 0 0 0 0,-1-1-1 0 0,1 1-25 0 0,4 16 486 0 0,-4 45 132 0 0,-2-47-461 0 0,1 22-50 0 0,-1 4 96 0 0,2 0 1 0 0,2 0 0 0 0,4 17-204 0 0,-5-46-133 0 0,0 0 1 0 0,1 0-1 0 0,1 0 1 0 0,-1-1 0 0 0,2 1-1 0 0,-1-1 1 0 0,2 0-1 0 0,-1 0 1 0 0,1 0-1 0 0,1-1 1 0 0,0 0-1 0 0,0 0 1 0 0,0-1 0 0 0,4 2 132 0 0,16 9-2663 0 0,8-15-1894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0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1 924 1905 0 0,'0'0'453'0'0,"0"8"3141"0"0,0-5-3236 0 0,0-4 2224 0 0,0-69-1690 0 0,11-356 1316 0 0,-5 352-2087 0 0,3 0 0 0 0,4 1-1 0 0,3 0 1 0 0,20-52-121 0 0,-36 124 0 0 0,1 0-1 0 0,0-1 1 0 0,0 1-1 0 0,0 0 1 0 0,0 0 0 0 0,0 0-1 0 0,0 0 1 0 0,0 0 0 0 0,0 0-1 0 0,0 0 1 0 0,0 0-1 0 0,1 1 1 0 0,-1-1 0 0 0,0 0-1 0 0,0 1 1 0 0,1-1-1 0 0,-1 0 1 0 0,1 1 0 0 0,-1 0-1 0 0,0-1 1 0 0,1 1-1 0 0,-1 0 1 0 0,1 0 0 0 0,-1 0-1 0 0,1 0 1 0 0,-1 0-1 0 0,1 0 1 0 0,-1 0 0 0 0,1 0-1 0 0,-1 1 1 0 0,0-1 0 0 0,1 1-1 0 0,-1-1 1 0 0,1 1-1 0 0,-1-1 1 0 0,0 1 0 0 0,0 0-1 0 0,1 0 1 0 0,-1-1-1 0 0,0 1 1 0 0,1 1 0 0 0,4 6 60 0 0,1 1 1 0 0,-1 1-1 0 0,0-1 0 0 0,-1 1 1 0 0,0 0-1 0 0,-1 0 0 0 0,0 0 1 0 0,0 1-1 0 0,1 6-60 0 0,13 34 228 0 0,18 49 242 0 0,-5 1 1 0 0,-4 2-1 0 0,2 41-470 0 0,-3-25 59 0 0,-14-61-454 0 0,2 39 395 0 0,-10-31-3247 0 0,-31-64-858 0 0,-15-8 756 0 0,-10-22-255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0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431 326 1617 0 0,'0'0'280'0'0,"0"0"-341"0"0,0 0-46 0 0,-1 24 1326 0 0,0-22-1148 0 0,0 1 1 0 0,0-1-1 0 0,-1 0 0 0 0,1 1 1 0 0,0-1-1 0 0,-1 0 0 0 0,1 0 1 0 0,-1 0-1 0 0,0 0 0 0 0,1 0 1 0 0,-1 0-1 0 0,0 0 0 0 0,0-1 1 0 0,-1 1-1 0 0,1 0 0 0 0,0-1 1 0 0,0 0-1 0 0,-1 0 0 0 0,0 1-71 0 0,2-2 152 0 0,1 0-142 0 0,0 0 0 0 0,-1 0 0 0 0,1 0-1 0 0,0 1 1 0 0,0-1 0 0 0,-1 0 0 0 0,1 0-1 0 0,0 0 1 0 0,0 0 0 0 0,-1 0 0 0 0,1 0-1 0 0,0 1 1 0 0,0-1 0 0 0,-1 0 0 0 0,1 0-1 0 0,0 0 1 0 0,-1 0 0 0 0,1 0 0 0 0,0 0-1 0 0,0 0 1 0 0,-1 0 0 0 0,1 0 0 0 0,0 0-1 0 0,-1 0 1 0 0,1-1 0 0 0,0 1 0 0 0,0 0-1 0 0,-1 0 1 0 0,1 0 0 0 0,0 0 0 0 0,-1 0-1 0 0,1 0 1 0 0,0-1 0 0 0,0 1 0 0 0,0 0-1 0 0,-1 0 1 0 0,1 0 0 0 0,0-1 0 0 0,0 1-1 0 0,0 0 1 0 0,-1 0 0 0 0,1-1 0 0 0,0 1-1 0 0,0 0 1 0 0,0 0 0 0 0,0-1 0 0 0,0 1-1 0 0,0 0 1 0 0,0-1 0 0 0,-1 1 0 0 0,1 0-1 0 0,0 0 1 0 0,0-1 0 0 0,0 1 0 0 0,0 0-10 0 0,-3-17 261 0 0,0-39 1556 0 0,-3-1-1 0 0,-12-50-1816 0 0,15 87 321 0 0,1 11-155 0 0,1 0 0 0 0,-2 0 0 0 0,1-1 0 0 0,-1 1 0 0 0,-1 1-1 0 0,1-1 1 0 0,-2 0 0 0 0,1 1 0 0 0,-1-1-166 0 0,2 6 72 0 0,1 0 0 0 0,-1 0 0 0 0,1 0 0 0 0,-1 1 0 0 0,0-1 0 0 0,0 1 0 0 0,-1 0 0 0 0,1-1 0 0 0,0 1 0 0 0,-1 1 0 0 0,1-1 0 0 0,-1 0 0 0 0,1 1-1 0 0,-1 0 1 0 0,0 0 0 0 0,0 0 0 0 0,1 0 0 0 0,-1 1 0 0 0,0-1 0 0 0,0 1 0 0 0,0 0 0 0 0,0 0 0 0 0,-1 1-72 0 0,0 0 48 0 0,1 0-1 0 0,-1 0 1 0 0,1 1-1 0 0,-1 0 1 0 0,1 0-1 0 0,-1 0 1 0 0,1 1 0 0 0,0-1-1 0 0,0 1 1 0 0,0 0-1 0 0,1 0 1 0 0,-1 0-1 0 0,1 1 1 0 0,-1-1-1 0 0,1 1 1 0 0,0 0 0 0 0,0 0-1 0 0,1 0 1 0 0,-1 0-1 0 0,1 0 1 0 0,0 1-1 0 0,-1 4-47 0 0,-8 14 116 0 0,2 1-1 0 0,1 0 1 0 0,-5 25-116 0 0,4-3 120 0 0,3 1 0 0 0,2 0 0 0 0,2 0 0 0 0,4 42-120 0 0,-1-13 83 0 0,1 6 58 0 0,5-1 0 0 0,10 51-141 0 0,41 162 145 0 0,-28-146-135 0 0,-11-51 46 0 0,-4 2 0 0 0,-5 0 0 0 0,-2 62-56 0 0,-8-93 128 0 0,-8-67-83 0 0,-8-2-74 0 0,11-1-5 0 0,-1 1 1 0 0,1-2-1 0 0,0 1 0 0 0,0-1 0 0 0,0 1 0 0 0,0-2 1 0 0,0 1-1 0 0,1 0 0 0 0,-1-1 0 0 0,1 0 0 0 0,0 0 1 0 0,0 0-1 0 0,0 0 0 0 0,-1-4 34 0 0,-52-72-218 0 0,52 72 226 0 0,-9-12-232 0 0,2-1-1 0 0,0 0 0 0 0,1-1 1 0 0,1 0-1 0 0,1-1 1 0 0,2 0-1 0 0,0 0 1 0 0,1-1-1 0 0,1 0 0 0 0,2 0 1 0 0,-1-7 224 0 0,4-65-4469 0 0,0 39 329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0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1969 0 0,'0'0'5811'0'0,"0"0"-4867"0"0,0 0-544 0 0,0 0 304 0 0,98 0 225 0 0,-61 0-81 0 0,9 7-287 0 0,7-3-385 0 0,0-4-208 0 0,-8 0 32 0 0,0 0-385 0 0,0 0-1247 0 0,-22 0-1234 0 0,-15 0-2144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5:22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1 131 12486 0 0,'0'0'1296'0'0,"0"0"-250"0"0,0-9-40 0 0,0-35 214 0 0,0 19 2954 0 0,23 24-2090 0 0,23 1-1701 0 0,548 17 1739 0 0,-426-10-1333 0 0,57-8-789 0 0,-58-1 236 0 0,49 1 189 0 0,246 3-47 0 0,-386 3-139 0 0,56 11-239 0 0,-55-5 241 0 0,58 0-241 0 0,744-8 147 0 0,-450-5-225 0 0,-48 3 42 0 0,410-3 94 0 0,-396-25-39 0 0,-178 9 2 0 0,20 9-21 0 0,760 9 333 0 0,-866-5-192 0 0,11-7-141 0 0,45-2 33 0 0,377 3 377 0 0,-562 11-359 0 0,-2 0 34 0 0,0 0 11 0 0,-3 0-2 0 0,-30 1-373 0 0,-50-2-459 0 0,29-10-7492 0 0,28 2-5955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4:52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109 495 16568 0 0,'0'0'2836'0'0,"0"0"-585"0"0,0 0-551 0 0,0 0-497 0 0,0 0-229 0 0,36-20-163 0 0,25-16-312 0 0,25-19-499 0 0,-79 50 24 0 0,0 1 0 0 0,-1-2 0 0 0,0 1 0 0 0,0-1 0 0 0,0 0 0 0 0,-1 0 0 0 0,0-1 0 0 0,0 1 0 0 0,0-1 0 0 0,-1 0 0 0 0,0-1 0 0 0,-1 1 0 0 0,0 0 0 0 0,0-1 0 0 0,0 0 1 0 0,-1 0-1 0 0,1-8-24 0 0,-2 14 1 0 0,1-10 27 0 0,0 0 0 0 0,0 1 0 0 0,-1-1 0 0 0,-1-11-28 0 0,0 20 1 0 0,0-1-1 0 0,0 0 1 0 0,0 1 0 0 0,-1-1-1 0 0,0 1 1 0 0,1 0-1 0 0,-1-1 1 0 0,0 1 0 0 0,-1 0-1 0 0,1-1 1 0 0,0 1 0 0 0,-1 0-1 0 0,0 0 1 0 0,0 0-1 0 0,0 0 1 0 0,0 0 0 0 0,0 1-1 0 0,-2-2 0 0 0,-2 0-11 0 0,0 1-1 0 0,0 0 1 0 0,-1 1-1 0 0,1-1 1 0 0,-1 1-1 0 0,1 1 1 0 0,-1-1-1 0 0,0 1 0 0 0,1 0 1 0 0,-1 1-1 0 0,-4-1 12 0 0,-5 1-98 0 0,-1 0 0 0 0,0 1-1 0 0,1 1 1 0 0,-10 2 98 0 0,18-2-32 0 0,0 0 0 0 0,0 0 0 0 0,1 1 0 0 0,-1 0 0 0 0,1 1 0 0 0,-1-1-1 0 0,1 2 1 0 0,0-1 0 0 0,1 1 0 0 0,-1 0 0 0 0,1 0 0 0 0,0 0 0 0 0,0 1 0 0 0,1 0 32 0 0,-3 4-10 0 0,0 0 1 0 0,1 0-1 0 0,1 1 0 0 0,0 0 1 0 0,0 0-1 0 0,1 0 0 0 0,1 1 1 0 0,-4 10 9 0 0,1 6 16 0 0,2 1 1 0 0,0 0-1 0 0,2 0 1 0 0,1 0-1 0 0,1 0 1 0 0,2 0-1 0 0,2 18-16 0 0,-2-39 2 0 0,0-1 1 0 0,1 1-1 0 0,-1-1 0 0 0,1 1 1 0 0,1-1-1 0 0,-1 0 0 0 0,1 0 1 0 0,1 0-1 0 0,-1 0 0 0 0,1-1 1 0 0,0 1-1 0 0,1-1 0 0 0,-1 0 0 0 0,1 0 1 0 0,0-1-1 0 0,1 1 0 0 0,-1-1 1 0 0,1 0-1 0 0,0-1 0 0 0,1 1 1 0 0,-1-1-1 0 0,4 2-2 0 0,4 0 0 0 0,-1-1 0 0 0,1 0 1 0 0,-1-1-1 0 0,1 0 0 0 0,1-1 0 0 0,-1-1 1 0 0,0 0-1 0 0,1-1 0 0 0,-1 0 0 0 0,1-1 0 0 0,8-1 0 0 0,-11-1 2 0 0,0 0 0 0 0,0-1-1 0 0,-1 0 1 0 0,1-1-1 0 0,-1 0 1 0 0,0-1 0 0 0,0 0-1 0 0,0-1 1 0 0,-1 0-1 0 0,0-1 1 0 0,0 0 0 0 0,-1 0-1 0 0,0-1 1 0 0,0 0-1 0 0,7-9-1 0 0,15-19 27 0 0,-1-1 0 0 0,-3-1 0 0 0,10-19-27 0 0,-26 40 10 0 0,77-133 73 0 0,-87 149-80 0 0,0 0 0 0 0,-1-1 0 0 0,1 1-1 0 0,0 0 1 0 0,0 0 0 0 0,0 0 0 0 0,0 0 0 0 0,0 0 0 0 0,0 0 0 0 0,0 0 0 0 0,0 0 0 0 0,0 1 0 0 0,0-1-1 0 0,1 0 1 0 0,-1 1 0 0 0,0-1-3 0 0,0 1 4 0 0,-1 0-1 0 0,1 0 0 0 0,0 0 0 0 0,-1 0 1 0 0,1 0-1 0 0,-1 0 0 0 0,1 0 1 0 0,-1 0-1 0 0,1 1 0 0 0,-1-1 1 0 0,1 0-1 0 0,-1 0 0 0 0,1 0 1 0 0,-1 1-1 0 0,1-1 0 0 0,-1 0 1 0 0,1 0-1 0 0,-1 1 0 0 0,0-1 1 0 0,1 1-1 0 0,-1-1 0 0 0,1 0 1 0 0,-1 1-1 0 0,0-1 0 0 0,1 1 0 0 0,-1-1-3 0 0,2 4 20 0 0,0 0-1 0 0,0 1 0 0 0,0-1 0 0 0,0 1 0 0 0,-1-1 1 0 0,1 1-1 0 0,-1 0-19 0 0,0 2 21 0 0,42 146 248 0 0,-35-130-257 0 0,0 0 0 0 0,2-1-1 0 0,1 0 1 0 0,1 0 0 0 0,6 8-12 0 0,-15-26-3 0 0,0 0-1 0 0,0 1 1 0 0,0-1 0 0 0,0 0-1 0 0,1 0 1 0 0,-1-1 0 0 0,1 1-1 0 0,0-1 1 0 0,0 0 0 0 0,0 0-1 0 0,1 0 1 0 0,-1-1-1 0 0,1 1 1 0 0,0-1 0 0 0,-1 0-1 0 0,1 0 1 0 0,0-1 0 0 0,0 1-1 0 0,0-1 1 0 0,0 0 0 0 0,0-1-1 0 0,1 1 1 0 0,0-1 3 0 0,-3 0-3 0 0,0-1 1 0 0,0 1-1 0 0,0-1 0 0 0,0 1 1 0 0,-1-1-1 0 0,1 0 1 0 0,0 0-1 0 0,0-1 0 0 0,0 1 1 0 0,-1 0-1 0 0,1-1 0 0 0,-1 0 1 0 0,1 1-1 0 0,-1-1 1 0 0,0 0-1 0 0,0 0 0 0 0,0-1 1 0 0,0 1-1 0 0,0 0 1 0 0,0-1-1 0 0,0 1 0 0 0,-1-1 1 0 0,2-2 2 0 0,4-9-6 0 0,0-1 0 0 0,-1 0 0 0 0,-1 0 0 0 0,1-4 6 0 0,-1 0-15 0 0,14-46-30 0 0,-3-1 0 0 0,6-58 45 0 0,-3-49 37 0 0,-20 217-21 0 0,2 0 1 0 0,2 1-1 0 0,2-1 1 0 0,2 0-1 0 0,2-1 0 0 0,14 42-16 0 0,-20-76-7 0 0,0 1 0 0 0,1-1 0 0 0,1 0-1 0 0,0 0 1 0 0,0-1 0 0 0,0 1 0 0 0,1-1-1 0 0,2 2 8 0 0,-5-8-6 0 0,0 1 0 0 0,-1 0-1 0 0,1-1 1 0 0,0 0-1 0 0,1 0 1 0 0,-1 0-1 0 0,0 0 1 0 0,0 0-1 0 0,1-1 1 0 0,-1 1-1 0 0,1-1 1 0 0,0 0-1 0 0,-1 0 1 0 0,1 0 0 0 0,0-1-1 0 0,-1 1 1 0 0,1-1-1 0 0,0 0 1 0 0,0 0-1 0 0,0 0 1 0 0,-1 0-1 0 0,3-1 7 0 0,-3 0-16 0 0,1 0 0 0 0,-1 0 0 0 0,0-1 0 0 0,0 1 0 0 0,0 0 0 0 0,0-1 0 0 0,0 0 0 0 0,0 0 0 0 0,0 0-1 0 0,-1 0 1 0 0,1 0 0 0 0,-1 0 0 0 0,1-1 0 0 0,-1 1 0 0 0,0-1 0 0 0,0 0 0 0 0,0 0 0 0 0,0 0 0 0 0,-1 0-1 0 0,1 0 1 0 0,-1-1 16 0 0,5-10-33 0 0,0 0 0 0 0,-2 0 0 0 0,1-1 0 0 0,-2-2 33 0 0,-2 16-2 0 0,6-41 104 0 0,-2-1 0 0 0,-1 1 0 0 0,-3-1 0 0 0,-2-12-102 0 0,1 29 368 0 0,0 38-369 0 0,4 89 16 0 0,-2-89-16 0 0,0 0 0 0 0,0 1-1 0 0,1-1 1 0 0,1-1 0 0 0,0 1 0 0 0,1 0 0 0 0,2 3 1 0 0,-1-2-21 0 0,2-1 0 0 0,-1 0-1 0 0,1-1 1 0 0,1 0 0 0 0,0 0 0 0 0,0-1 0 0 0,1 0 0 0 0,1-1 0 0 0,0 0-1 0 0,0 0 1 0 0,0-1 0 0 0,1-1 0 0 0,0 0 0 0 0,1-1 0 0 0,-1 0 0 0 0,1 0-1 0 0,1-2 1 0 0,-1 0 0 0 0,1 0 0 0 0,-1-1 0 0 0,1-1 0 0 0,0 0 0 0 0,0-1 0 0 0,0 0-1 0 0,0-1 1 0 0,11-2 21 0 0,-22 2-5 0 0,1-1 1 0 0,-1 1-1 0 0,0-1 0 0 0,0 0 0 0 0,0 0 1 0 0,0 0-1 0 0,0 0 0 0 0,0-1 0 0 0,0 1 1 0 0,0-1-1 0 0,0 0 0 0 0,-1 1 0 0 0,1-1 1 0 0,0-1-1 0 0,-1 1 0 0 0,0 0 0 0 0,0 0 0 0 0,1-1 1 0 0,-1 0-1 0 0,-1 1 0 0 0,1-1 0 0 0,0 0 1 0 0,-1 0-1 0 0,1 0 0 0 0,-1 0 0 0 0,0 0 1 0 0,0 0-1 0 0,0 0 0 0 0,0-1 5 0 0,2-13 7 0 0,0 1 1 0 0,-1-1-1 0 0,-1 0 0 0 0,0 1 0 0 0,-2-7-7 0 0,1 15 1 0 0,0-8 2 0 0,-2 0 1 0 0,0 0-1 0 0,-1 0 0 0 0,0 0 1 0 0,-1 1-1 0 0,-1 0 1 0 0,-1-1-1 0 0,0 2 1 0 0,-1-1-1 0 0,0 1 0 0 0,-10-14-3 0 0,6 12 7 0 0,0 1-1 0 0,-1 0 1 0 0,-1 1-1 0 0,0 0 1 0 0,-1 0-1 0 0,0 2 1 0 0,-1 0-1 0 0,-1 1 1 0 0,-15-10-7 0 0,24 17-3 0 0,1 1 1 0 0,-1-1-1 0 0,0 1 0 0 0,0 1 1 0 0,0-1-1 0 0,0 1 0 0 0,-1 0 1 0 0,1 1-1 0 0,-1-1 0 0 0,1 2 1 0 0,-1-1-1 0 0,1 1 0 0 0,-1 0 1 0 0,-5 1 2 0 0,12 0 0 0 0,1 0 1 0 0,-1 0 0 0 0,1 0 0 0 0,0 0 0 0 0,0 1 0 0 0,-1-1-1 0 0,1 0 1 0 0,0 0 0 0 0,0 0 0 0 0,0 0 0 0 0,0 0 0 0 0,1 1 0 0 0,-1-1-1 0 0,0 0 1 0 0,0 0 0 0 0,1 0 0 0 0,-1 0 0 0 0,1 0 0 0 0,-1 0-1 0 0,2 1-1 0 0,0 0 1 0 0,-1 0-1 0 0,1 0 1 0 0,0-1-1 0 0,0 1 1 0 0,1-1-1 0 0,-1 0 1 0 0,0 1 0 0 0,0-1-1 0 0,1 0 1 0 0,-1 0-1 0 0,1 0 1 0 0,-1-1-1 0 0,1 1 1 0 0,-1-1 0 0 0,1 1-1 0 0,-1-1 1 0 0,1 0-1 0 0,-1 0 1 0 0,1 0-1 0 0,-1 0 1 0 0,2 0 0 0 0,3 0-6 0 0,40 2-25 0 0,1-1 1 0 0,22-5 30 0 0,-44 1-19 0 0,1 0 0 0 0,-1-3 0 0 0,2 0 19 0 0,-18 3 0 0 0,54-15-23 0 0,21 0 23 0 0,-67 15-2 0 0,1 0-1 0 0,0 2 0 0 0,-1 0 0 0 0,1 1 0 0 0,0 1 0 0 0,-1 0 0 0 0,1 2 3 0 0,-13-2 3 0 0,-1 1 0 0 0,1 0 0 0 0,-1 0-1 0 0,0 0 1 0 0,0 1 0 0 0,0 0-1 0 0,0 0 1 0 0,0 0 0 0 0,-1 1 0 0 0,1-1-1 0 0,-1 1 1 0 0,0 0 0 0 0,0 1-1 0 0,0-1 1 0 0,-1 1 0 0 0,0-1 0 0 0,0 1-1 0 0,0 0 1 0 0,1 3-3 0 0,5 10 24 0 0,-1 0 1 0 0,-1 1-1 0 0,-1-1 1 0 0,4 20-25 0 0,1 22 62 0 0,-3 1 0 0 0,-2 0 0 0 0,-3 0 0 0 0,-3 27-62 0 0,0-82 3 0 0,0-1 0 0 0,0 1 1 0 0,-1 0-1 0 0,1-1 0 0 0,-1 1 0 0 0,-1-1 0 0 0,1 1 0 0 0,-1-1 1 0 0,0 0-1 0 0,0 0 0 0 0,0 1 0 0 0,-1-1-3 0 0,2-3 2 0 0,-1-1 0 0 0,1 1-1 0 0,-1 0 1 0 0,0-1 0 0 0,0 0 0 0 0,1 1-1 0 0,-1-1 1 0 0,0 0 0 0 0,0 0 0 0 0,-1 0-1 0 0,1 0 1 0 0,0 0 0 0 0,0 0 0 0 0,0-1-1 0 0,-1 1 1 0 0,1-1 0 0 0,0 1 0 0 0,0-1-1 0 0,-1 0 1 0 0,1 0 0 0 0,0 0 0 0 0,-1 0-1 0 0,1 0 1 0 0,0-1 0 0 0,0 1 0 0 0,-1-1-1 0 0,1 1 1 0 0,0-1 0 0 0,0 0 0 0 0,-1-1-2 0 0,-1 1-2 0 0,0-1 0 0 0,0 0-1 0 0,1 0 1 0 0,-1-1 0 0 0,1 1 0 0 0,0-1 0 0 0,-1 1 0 0 0,1-1 0 0 0,0 0 0 0 0,1 0 0 0 0,-1-1 0 0 0,1 1 0 0 0,-1-1 0 0 0,1 1-1 0 0,0-1 1 0 0,-1-2 2 0 0,-6-13-57 0 0,1-1 0 0 0,-5-16 57 0 0,9 24-26 0 0,-11-35-776 0 0,2 0-1 0 0,3-1 1 0 0,-3-33 802 0 0,6 19-8678 0 0,3-28 8678 0 0,3 0-11093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0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41 1841 0 0,'0'0'3409'0'0,"0"0"-2496"0"0,0 0 127 0 0,0 0 97 0 0,0 0-433 0 0,-23-41-160 0 0,53 41 401 0 0,8 0 79 0 0,7 0-271 0 0,16 0-225 0 0,-1 10-336 0 0,1-6-160 0 0,7-1-64 0 0,-8-3-544 0 0,-15 0-833 0 0,-7 0-1600 0 0,-8 0-2914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0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1921 0 0,'0'0'4741'0'0,"0"0"-3263"0"0,-13 41-846 0 0,-40 141-13 0 0,43-139-371 0 0,2 0 0 0 0,2 0 0 0 0,2 0-1 0 0,2 1 1 0 0,2-1 0 0 0,3 21-248 0 0,-1 31 263 0 0,-2 160-146 0 0,-16-258-373 0 0,3-8 92 0 0,0-1 0 0 0,1 0 0 0 0,1-1 0 0 0,0 0 0 0 0,1-1 0 0 0,1 0 1 0 0,-3-6 163 0 0,-16-19-59 0 0,11 15 48 0 0,8 10 44 0 0,0 1 0 0 0,-1 0 0 0 0,-1 1 0 0 0,0 1 0 0 0,0-1 0 0 0,-8-4-33 0 0,17 14 334 0 0,2 2-172 0 0,6 25 239 0 0,1-17-352 0 0,0-1 0 0 0,0 0 0 0 0,0 0 0 0 0,1-1 0 0 0,0 0 1 0 0,0 0-1 0 0,1-1 0 0 0,0 0 0 0 0,0-1 0 0 0,0 1 1 0 0,0-2-1 0 0,2 1-49 0 0,8 3 7 0 0,-1-2 0 0 0,1 0 0 0 0,0-1 0 0 0,0-1 0 0 0,0-1 0 0 0,3 0-7 0 0,-6-2 11 0 0,9 1 2 0 0,0 0-1 0 0,0-2 0 0 0,-1-1 0 0 0,5-2-12 0 0,-20 2-2 0 0,1-1-1 0 0,-1 0 0 0 0,0 0 1 0 0,0-1-1 0 0,0 0 1 0 0,-1 0-1 0 0,1-1 1 0 0,-1 0-1 0 0,0-1 0 0 0,0 0 1 0 0,-1 0-1 0 0,3-3 3 0 0,-4 3-16 0 0,1-1-1 0 0,-1 1 0 0 0,-1-1 0 0 0,1-1 1 0 0,-1 1-1 0 0,0-1 0 0 0,-1 0 0 0 0,0 0 1 0 0,0 0-1 0 0,-1-1 0 0 0,0 1 0 0 0,0-1 1 0 0,-1 0-1 0 0,0 0 0 0 0,-1 1 0 0 0,0-1 1 0 0,0 0-1 0 0,-1-5 17 0 0,-1 13-5 0 0,1 1 1 0 0,0-1 0 0 0,-1 0-1 0 0,1 1 1 0 0,-1-1-1 0 0,1 0 1 0 0,-1 1-1 0 0,1-1 1 0 0,-1 1 0 0 0,1-1-1 0 0,-1 1 1 0 0,0-1-1 0 0,1 1 1 0 0,-1-1-1 0 0,0 1 1 0 0,0 0 0 0 0,1-1-1 0 0,-1 1 1 0 0,0 0-1 0 0,0 0 1 0 0,1 0-1 0 0,-1-1 1 0 0,0 1 0 0 0,0 0-1 0 0,1 0 1 0 0,-1 0-1 0 0,0 0 1 0 0,0 0-1 0 0,0 0 1 0 0,1 1 0 0 0,-1-1-1 0 0,0 0 1 0 0,0 0 4 0 0,-28 5-188 0 0,26-3 210 0 0,-1 1-1 0 0,1-1 0 0 0,-1 1 0 0 0,1 0 1 0 0,0 0-1 0 0,0 0 0 0 0,0 0 0 0 0,0 0 1 0 0,1 1-1 0 0,0-1 0 0 0,-1 1 0 0 0,1-1 1 0 0,-1 5-22 0 0,-22 54 306 0 0,23-55-270 0 0,-5 20 65 0 0,1 1 0 0 0,1-1 1 0 0,2 1-1 0 0,0 1 0 0 0,2-1 0 0 0,2 19-101 0 0,-1-38 2 0 0,0-4-103 0 0,0 1 1 0 0,1 0-1 0 0,-1-1 1 0 0,1 1 0 0 0,0-1-1 0 0,1 1 1 0 0,-1-1 0 0 0,1 0-1 0 0,0 0 1 0 0,1 1 0 0 0,-1-1-1 0 0,1-1 1 0 0,3 6 100 0 0,-4-7-142 0 0,1 0 0 0 0,0-1 0 0 0,0 1 0 0 0,0 0 0 0 0,0-1 0 0 0,0 0 0 0 0,0 0-1 0 0,1 0 1 0 0,-1 0 0 0 0,1 0 0 0 0,-1-1 0 0 0,1 1 0 0 0,0-1 0 0 0,-1 0 0 0 0,1 0 0 0 0,0 0 0 0 0,0-1 0 0 0,0 0 0 0 0,0 1 0 0 0,2-1 142 0 0,17 0-3586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0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 1985 0 0,'0'0'4775'0'0,"0"0"-3393"0"0,0 34-715 0 0,-2 14-427 0 0,0 42 1172 0 0,7 49-1412 0 0,1-55 757 0 0,-3-87-603 0 0,3-16 21 0 0,-2-15-3 0 0,2-24-142 0 0,3 0 0 0 0,5-10-30 0 0,-10 53-14 0 0,0-1 0 0 0,1 0 0 0 0,1 1 1 0 0,0 0-1 0 0,1 1 0 0 0,1-1 0 0 0,0 1 0 0 0,1 1 0 0 0,1-1 0 0 0,3-2 14 0 0,-9 13-129 0 0,0 0 0 0 0,0 0-1 0 0,0 0 1 0 0,0 1 0 0 0,1 0 0 0 0,-1 0 0 0 0,1 0 0 0 0,0 0-1 0 0,-1 1 1 0 0,1-1 0 0 0,0 1 0 0 0,0 1 0 0 0,0-1-1 0 0,-1 1 1 0 0,1-1 0 0 0,0 1 0 0 0,0 1 0 0 0,0-1 0 0 0,3 1 129 0 0,2 4-2212 0 0,-3 10-840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0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42 1201 0 0,'0'0'512'0'0,"12"-2"102"0"0,-1-2 3502 0 0,-11 3-4072 0 0,0-1 1 0 0,0 1-1 0 0,-1 0 0 0 0,1 0 1 0 0,0 0-1 0 0,-1 0 0 0 0,1 0 1 0 0,-1 0-1 0 0,1 0 1 0 0,-1 0-1 0 0,1 0 0 0 0,-1 0 1 0 0,1 0-1 0 0,-1 0 0 0 0,0 0 1 0 0,0 0-1 0 0,0 0 0 0 0,1 0 1 0 0,-1 1-1 0 0,0-1 1 0 0,0 0-1 0 0,0 1 0 0 0,0-1 1 0 0,-1 0-45 0 0,-35-9 988 0 0,29 9-850 0 0,0 1 0 0 0,0 0 0 0 0,-1 0 1 0 0,1 1-1 0 0,0 0 0 0 0,0 0 0 0 0,0 1 1 0 0,-3 1-139 0 0,3 1 61 0 0,1 1 0 0 0,-1 0 0 0 0,1 0 0 0 0,0 1 0 0 0,0 0 0 0 0,0 0 0 0 0,1 0 0 0 0,0 1 0 0 0,0 0 0 0 0,-2 3-61 0 0,-9 14 281 0 0,1 1-1 0 0,-8 16-280 0 0,-3 10 261 0 0,3 1 1 0 0,1 1-1 0 0,3 2 0 0 0,3-1 1 0 0,2 2-1 0 0,-2 20-261 0 0,9-24 33 0 0,3-1 1 0 0,1 1 0 0 0,3 0-1 0 0,3 23-33 0 0,-2-70-7 0 0,0-1 1 0 0,0 1-1 0 0,1 0 1 0 0,-1 0-1 0 0,1 0 0 0 0,0-1 1 0 0,1 1-1 0 0,-1 0 1 0 0,1-1-1 0 0,0 1 0 0 0,0-1 1 0 0,0 0-1 0 0,0 1 1 0 0,1-1-1 0 0,0 0 1 0 0,0-1-1 0 0,0 1 0 0 0,0 0 1 0 0,1-1-1 0 0,-1 0 1 0 0,1 0-1 0 0,0 0 0 0 0,0 0 1 0 0,0 0-1 0 0,0-1 1 0 0,0 0-1 0 0,1 0 0 0 0,-1 0 1 0 0,1 0-1 0 0,0-1 1 0 0,-1 0-1 0 0,1 1 0 0 0,0-2 1 0 0,0 1-1 0 0,-1-1 1 0 0,5 1 6 0 0,-1 0-8 0 0,0-1 1 0 0,-1 1-1 0 0,1-1 0 0 0,0 0 1 0 0,-1-1-1 0 0,1 0 1 0 0,-1 0-1 0 0,1 0 1 0 0,-1-1-1 0 0,1 0 1 0 0,-1-1-1 0 0,0 0 1 0 0,0 0-1 0 0,0 0 1 0 0,0-1-1 0 0,-1 0 1 0 0,4-3 7 0 0,5-5-16 0 0,-1 0 1 0 0,-1-1 0 0 0,0 0 0 0 0,-1-1 0 0 0,0-1 0 0 0,-1 0-1 0 0,-1-1 1 0 0,0 0 0 0 0,-1 0 0 0 0,-1-1 0 0 0,-1 0 0 0 0,0 0-1 0 0,-1-1 1 0 0,-1 0 0 0 0,0 0 0 0 0,-2-1 0 0 0,0 1 0 0 0,-1-1-1 0 0,-1-17 16 0 0,-1 34 10 0 0,0 1 0 0 0,-1-1 0 0 0,1 1 0 0 0,-1 0 0 0 0,0-1 0 0 0,1 1 0 0 0,-1 0 0 0 0,0-1-1 0 0,0 1 1 0 0,0 0 0 0 0,0 0 0 0 0,0-1 0 0 0,0 1 0 0 0,0 0 0 0 0,0 0 0 0 0,0 0 0 0 0,0 0-1 0 0,-1 1 1 0 0,1-1 0 0 0,0 0 0 0 0,-1 0 0 0 0,1 1 0 0 0,-1-1 0 0 0,1 1 0 0 0,-1-1 0 0 0,1 1 0 0 0,-1 0-1 0 0,1 0 1 0 0,-1-1 0 0 0,1 1 0 0 0,-1 0 0 0 0,0 1-10 0 0,-64-3 341 0 0,48 3-265 0 0,15-1-82 0 0,1 0 0 0 0,-1 0 0 0 0,0 0-1 0 0,0 1 1 0 0,0-1 0 0 0,0 1 0 0 0,0 0 0 0 0,0 0 0 0 0,0 0-1 0 0,1 0 1 0 0,-1 0 0 0 0,0 1 0 0 0,1-1 0 0 0,-1 1-1 0 0,1-1 1 0 0,-1 1 0 0 0,1 0 0 0 0,-1 1 6 0 0,2-1-339 0 0,0-1 0 0 0,0 0 0 0 0,0 1 0 0 0,1-1 0 0 0,-1 1-1 0 0,0-1 1 0 0,1 1 0 0 0,-1-1 0 0 0,1 1 0 0 0,0-1 0 0 0,-1 1 0 0 0,1-1 0 0 0,0 1 0 0 0,0 1 339 0 0,0 1-3375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0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163 194 1905 0 0,'0'0'4485'0'0,"0"0"-2364"0"0,0 0-1567 0 0,7-4-228 0 0,8-4-116 0 0,0-1 0 0 0,0-1 1 0 0,-1 0-1 0 0,-1-1 0 0 0,9-9-210 0 0,-17 16 78 0 0,0-1-1 0 0,-1 0 1 0 0,0-1 0 0 0,0 1-1 0 0,0-1 1 0 0,0 1 0 0 0,-1-1 0 0 0,0 0-1 0 0,0-1 1 0 0,-1 1 0 0 0,0 0-1 0 0,0-1 1 0 0,0 1 0 0 0,-1-1-1 0 0,0 0 1 0 0,0 1 0 0 0,-1-1-78 0 0,0 5 29 0 0,-1 1-1 0 0,-1 0 1 0 0,1 0 0 0 0,0 0 0 0 0,0 0 0 0 0,0 0 0 0 0,0 0 0 0 0,-1 1 0 0 0,1-1 0 0 0,-1 0 0 0 0,1 0-1 0 0,0 1 1 0 0,-1-1 0 0 0,1 1 0 0 0,-1 0 0 0 0,1-1 0 0 0,-1 1 0 0 0,1 0 0 0 0,-1 0 0 0 0,1 0-1 0 0,-1 0 1 0 0,1 0 0 0 0,-1 0 0 0 0,1 0 0 0 0,-1 0 0 0 0,0 1-29 0 0,-50 1 199 0 0,51-2-176 0 0,-8 2 50 0 0,0 0-1 0 0,1 1 0 0 0,-1 0 1 0 0,1 0-1 0 0,0 1 0 0 0,0 0 0 0 0,0 0 1 0 0,1 1-1 0 0,-1 0 0 0 0,1 0 1 0 0,0 0-1 0 0,0 1 0 0 0,1 1 0 0 0,0-1 1 0 0,0 1-1 0 0,0 0-72 0 0,-8 11 188 0 0,0 0-1 0 0,1 1 1 0 0,1 1-1 0 0,0 0 1 0 0,-4 13-188 0 0,13-28 15 0 0,1 1-1 0 0,0 0 1 0 0,0-1 0 0 0,0 1 0 0 0,1 0 0 0 0,0 0 0 0 0,0 0-1 0 0,0 0 1 0 0,1 0 0 0 0,0 0 0 0 0,0 0 0 0 0,0 0-1 0 0,1 0 1 0 0,0 0 0 0 0,0 0 0 0 0,2 6-15 0 0,-1-9-37 0 0,0 1 0 0 0,0-1 0 0 0,0 0-1 0 0,0 1 1 0 0,0-1 0 0 0,1 0 0 0 0,-1-1 0 0 0,1 1 0 0 0,0 0 0 0 0,0-1 0 0 0,0 1-1 0 0,0-1 1 0 0,0 0 0 0 0,1 0 0 0 0,-1 0 0 0 0,1-1 0 0 0,-1 1 0 0 0,1-1 0 0 0,-1 1-1 0 0,1-1 1 0 0,0-1 0 0 0,0 1 0 0 0,-1 0 0 0 0,1-1 0 0 0,3 0 37 0 0,9 2-546 0 0,0-2-1 0 0,0 0 1 0 0,0 0 0 0 0,0-2-1 0 0,13-2 547 0 0,-21 2-364 0 0,-1 0 0 0 0,1 0-1 0 0,-1-1 1 0 0,1 0-1 0 0,-1-1 1 0 0,0 0-1 0 0,0 0 1 0 0,0 0 0 0 0,-1-1-1 0 0,0 0 1 0 0,0 0-1 0 0,3-3 365 0 0,37-44-3705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0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1873 0 0,'0'0'5947'0'0,"0"0"-4147"0"0,0 0-1114 0 0,-1 37-99 0 0,-6 228 456 0 0,7-60 155 0 0,0 248-2655 0 0,0-451 153 0 0,-9-3-3000 0 0,-7-6 1725 0 0,-11-16-495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0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1 194 608 0 0,'0'0'1041'0'0,"0"0"-1057"0"0,0 0 3825 0 0,0 0-1391 0 0,0 0-1986 0 0,0 0 336 0 0,98-27-80 0 0,-23 17 17 0 0,16-10-33 0 0,22-8-592 0 0,1-6-224 0 0,22 0-1361 0 0,-8-6-3233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0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1825 0 0,'0'0'475'0'0,"0"0"1939"0"0,0 0-490 0 0,-2 29-884 0 0,-4 199 433 0 0,6 321 298 0 0,0-549-1845 0 0,1 0-1 0 0,-1 1 1 0 0,0-1-1 0 0,1 0 1 0 0,-1 0-1 0 0,0 0 1 0 0,0 0-1 0 0,1 1 1 0 0,-1-1-1 0 0,0 0 1 0 0,1 0-1 0 0,-1 0 1 0 0,0 0-1 0 0,1 0 0 0 0,-1 0 1 0 0,0 0-1 0 0,1 0 1 0 0,-1 0-1 0 0,0 0 1 0 0,1 0-1 0 0,-1 0 1 0 0,0 0-1 0 0,1 0 1 0 0,-1 0-1 0 0,0-1 1 0 0,1 1-1 0 0,-1 0 1 0 0,0 0-1 0 0,0 0 1 0 0,1 0-1 0 0,-1-1 1 0 0,0 1-1 0 0,1 0 1 0 0,-1 0-1 0 0,0 0 1 0 0,0-1-1 0 0,0 1 0 0 0,1 0 1 0 0,-1 0-1 0 0,0-1 1 0 0,0 1-1 0 0,0 0 1 0 0,0-1-1 0 0,1 1 1 0 0,-1 0 74 0 0,2-11-584 0 0,0 0 0 0 0,0 0 0 0 0,-1 0 1 0 0,0 0-1 0 0,-1-5 584 0 0,1-8-686 0 0,0-49-1069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0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1537 0 0,'0'0'258'0'0,"0"0"1066"0"0,0 0 1354 0 0,36-18-1394 0 0,115-54-335 0 0,-145 69-876 0 0,0 0-1 0 0,1 0 0 0 0,-1 1 0 0 0,1 0 1 0 0,0 0-1 0 0,-1 1 0 0 0,1 0 0 0 0,0 0 1 0 0,0 1-1 0 0,0 0 0 0 0,0 0 1 0 0,0 0-1 0 0,0 1 0 0 0,-1 0 0 0 0,1 0 1 0 0,0 1-1 0 0,0 0 0 0 0,-1 0 0 0 0,1 0 1 0 0,-1 1-1 0 0,0 0 0 0 0,0 1 0 0 0,0-1 1 0 0,0 1-1 0 0,-1 0 0 0 0,5 4-72 0 0,-4-1 63 0 0,1 0 1 0 0,-1 1-1 0 0,0 0 0 0 0,-1 1 1 0 0,0-1-1 0 0,0 1 0 0 0,-1 0 0 0 0,0 0 1 0 0,-1 1-1 0 0,0-1 0 0 0,0 1 0 0 0,-1-1 1 0 0,0 1-1 0 0,-1 0 0 0 0,1 6-63 0 0,-1-1 121 0 0,-1 1 0 0 0,0 0 0 0 0,-1 0-1 0 0,0-1 1 0 0,-2 1 0 0 0,0 0 0 0 0,0-1-1 0 0,-2 2-120 0 0,1-6 37 0 0,-1 0 0 0 0,0-1-1 0 0,0 1 1 0 0,-1-1-1 0 0,-1-1 1 0 0,0 1 0 0 0,0-1-1 0 0,0 0 1 0 0,-1-1-1 0 0,-1 1 1 0 0,-3 2-37 0 0,-23 16 64 0 0,-2-1 1 0 0,-7 3-65 0 0,-49 35 7 0 0,90-61-9 0 0,-1-1-1 0 0,1 0 1 0 0,0 1 0 0 0,0 0 0 0 0,1 0-1 0 0,-1 0 1 0 0,0 0 0 0 0,1 0-1 0 0,0 1 1 0 0,0-1 0 0 0,0 1 0 0 0,0-1-1 0 0,1 1 1 0 0,-1 0 0 0 0,1 0-1 0 0,0-1 1 0 0,0 1 0 0 0,0 0 0 0 0,1 0-1 0 0,-1 0 1 0 0,1 0 0 0 0,0 0-1 0 0,0 0 1 0 0,0 0 0 0 0,1 0-1 0 0,0 3 3 0 0,1-3-1 0 0,-1 0-1 0 0,1 0 0 0 0,0 0 0 0 0,0 0 0 0 0,1 0 1 0 0,-1 0-1 0 0,1-1 0 0 0,0 1 0 0 0,0-1 0 0 0,0 0 0 0 0,0 0 1 0 0,0 0-1 0 0,1 0 0 0 0,0 0 0 0 0,-1-1 0 0 0,1 0 1 0 0,0 0-1 0 0,0 0 0 0 0,0 0 0 0 0,0 0 0 0 0,1-1 0 0 0,-1 0 1 0 0,2 1 1 0 0,18 3 2 0 0,0-1 0 0 0,0-1 1 0 0,0-1-1 0 0,1-1 0 0 0,-1-1 0 0 0,1-2 1 0 0,-1 0-1 0 0,0-1 0 0 0,0-2 1 0 0,0 0-1 0 0,0-1 0 0 0,-1-2 1 0 0,0-1-1 0 0,0 0 0 0 0,7-6-2 0 0,6-6-57 0 0,0-2 0 0 0,-2-1 0 0 0,8-8 57 0 0,-27 19-110 0 0,0-1 0 0 0,-1 0 1 0 0,-1-1-1 0 0,0-1 0 0 0,-1 0 1 0 0,0 0-1 0 0,6-15 110 0 0,-14 24-58 0 0,-1-1-1 0 0,0 1 0 0 0,0-1 1 0 0,-1 0-1 0 0,1 0 0 0 0,-2 0 1 0 0,1-1-1 0 0,-2 1 1 0 0,1-9 58 0 0,-1 15-2 0 0,1-1 1 0 0,-2 0-1 0 0,1 1 1 0 0,0-1-1 0 0,0 0 1 0 0,-1 1-1 0 0,0-1 1 0 0,1 1-1 0 0,-1-1 1 0 0,0 1-1 0 0,0-1 1 0 0,-1 1-1 0 0,1-1 1 0 0,0 1-1 0 0,-1 0 1 0 0,1 0-1 0 0,-1-1 1 0 0,0 1-1 0 0,0 1 1 0 0,0-1-1 0 0,0 0 1 0 0,0 0-1 0 0,0 1 1 0 0,0-1-1 0 0,0 1 1 0 0,-1-1-1 0 0,1 1 1 0 0,-1 0-1 0 0,-1 0 2 0 0,-11-3 46 0 0,1 0 0 0 0,-1 2-1 0 0,0 0 1 0 0,0 1 0 0 0,0 0 0 0 0,0 1-1 0 0,0 1 1 0 0,0 0 0 0 0,-11 3-46 0 0,16-2 87 0 0,1 0 0 0 0,-1 0 0 0 0,0 1 1 0 0,1 1-1 0 0,0 0 0 0 0,0 0 0 0 0,0 1 1 0 0,1 0-1 0 0,-1 0 0 0 0,1 1 0 0 0,0 0 1 0 0,1 0-1 0 0,-1 1 0 0 0,-5 6-87 0 0,7-3 58 0 0,-1-1 1 0 0,2 1-1 0 0,-1 0 0 0 0,2 0 0 0 0,-1 1 1 0 0,1-1-1 0 0,1 1 0 0 0,0 0 0 0 0,0 0 1 0 0,1 0-1 0 0,1 0 0 0 0,-1 0 0 0 0,2 1 0 0 0,0-1 1 0 0,0 0-1 0 0,1 1 0 0 0,0-1 0 0 0,2 2-58 0 0,-2-9-44 0 0,0 1 0 0 0,1-1-1 0 0,0 1 1 0 0,0-1-1 0 0,0 0 1 0 0,1 1-1 0 0,-1-1 1 0 0,1 0-1 0 0,0 0 1 0 0,0-1-1 0 0,0 1 1 0 0,1-1-1 0 0,-1 1 1 0 0,1-1-1 0 0,0 0 1 0 0,0-1-1 0 0,0 1 1 0 0,0-1-1 0 0,0 1 1 0 0,1-1-1 0 0,-1-1 1 0 0,1 1-1 0 0,-1 0 1 0 0,1-1-1 0 0,1 0 45 0 0,15 4-554 0 0,-1-1-1 0 0,1 0 1 0 0,0-2-1 0 0,1-1 1 0 0,1 0 554 0 0,54-1-2719 0 0,-2 0-976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0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8068 0 0,'0'0'1195'0'0,"0"0"83"0"0,0 0-96 0 0,-31 22-195 0 0,31-22-987 0 0,-54 38 664 0 0,-20 21-664 0 0,70-56 24 0 0,0 0-1 0 0,0 1 0 0 0,1-1 1 0 0,0 1-1 0 0,-1-1 1 0 0,1 1-1 0 0,1 0 1 0 0,-1 0-1 0 0,1 0 0 0 0,-1 1 1 0 0,1-1-1 0 0,0 0 1 0 0,1 1-1 0 0,-1 0 1 0 0,1-1-1 0 0,0 1 0 0 0,0 0 1 0 0,0 0-1 0 0,1-1 1 0 0,-1 1-1 0 0,1 0 1 0 0,1 0-1 0 0,-1 0 1 0 0,1 0-24 0 0,-1 13 48 0 0,0-16-45 0 0,0 11 17 0 0,0 1 0 0 0,1 0 0 0 0,1-1 1 0 0,2 10-21 0 0,-3-18-6 0 0,0-1 0 0 0,1 0 0 0 0,0 1 1 0 0,0-1-1 0 0,0 0 0 0 0,0 0 0 0 0,1 0 1 0 0,-1 0-1 0 0,1 0 0 0 0,0-1 0 0 0,0 1 1 0 0,1-1-1 0 0,-1 0 0 0 0,1 0 0 0 0,2 2 6 0 0,7 3-125 0 0,1 0-1 0 0,0-2 0 0 0,0 1 0 0 0,1-1 0 0 0,0-1 1 0 0,0-1-1 0 0,0 0 0 0 0,0-1 0 0 0,1-1 0 0 0,3 0 126 0 0,7 1-372 0 0,0-1 0 0 0,0-2 0 0 0,0-1 0 0 0,0-1 0 0 0,21-4 372 0 0,-32 2-150 0 0,0-1 0 0 0,0 0 0 0 0,0-1 0 0 0,-1-1 0 0 0,0 0 0 0 0,0 0 0 0 0,-1-2 0 0 0,0 0 0 0 0,0 0 0 0 0,-1-1 0 0 0,0-1 0 0 0,-1 0 0 0 0,6-7 150 0 0,-8 7-34 0 0,0 0-1 0 0,0 0 1 0 0,-1 0-1 0 0,-1-1 0 0 0,0 0 1 0 0,0-1-1 0 0,-1 0 1 0 0,-1 0-1 0 0,0 0 1 0 0,-1 0-1 0 0,-1-1 1 0 0,0 1-1 0 0,0-1 0 0 0,-2 0 1 0 0,1-3 34 0 0,-2 15 63 0 0,0 0 0 0 0,0 0 1 0 0,0 0-1 0 0,0-1 0 0 0,0 1 0 0 0,0 0 0 0 0,-1 0 1 0 0,1 0-1 0 0,-1 0 0 0 0,1 0 0 0 0,-1 0 1 0 0,0 0-1 0 0,1 0 0 0 0,-1 1 0 0 0,0-1 0 0 0,-1 0 1 0 0,1 0-1 0 0,0 1 0 0 0,0-1 0 0 0,-1 0 1 0 0,1 1-1 0 0,-1 0 0 0 0,1-1 0 0 0,-1 1 0 0 0,0 0 1 0 0,1 0-1 0 0,-1-1-63 0 0,-4 1 199 0 0,0-1 0 0 0,0 1 0 0 0,0 0 0 0 0,1 0 0 0 0,-1 0 1 0 0,0 1-1 0 0,0 0 0 0 0,-4 1-199 0 0,1-1 136 0 0,7 0-62 0 0,-1 0-1 0 0,0 0 1 0 0,1 0 0 0 0,-1 1-1 0 0,0 0 1 0 0,1-1-1 0 0,-1 1 1 0 0,1 0 0 0 0,-1 0-1 0 0,1 0 1 0 0,0 0-1 0 0,-1 1 1 0 0,1-1 0 0 0,0 1-1 0 0,0-1 1 0 0,0 1 0 0 0,0 0-1 0 0,0 0 1 0 0,-2 2-74 0 0,1 1 87 0 0,0-1-1 0 0,0 2 1 0 0,0-1 0 0 0,0 0-1 0 0,1 1 1 0 0,0-1 0 0 0,0 1-1 0 0,0 0 1 0 0,0 1-87 0 0,-2 16 142 0 0,1 1 1 0 0,1-1-1 0 0,1 1 1 0 0,1 6-143 0 0,0-26 15 0 0,0 3-13 0 0,1 0-1 0 0,-1 0 1 0 0,1 0-1 0 0,1 0 1 0 0,0 0-1 0 0,0 0 1 0 0,0-1-1 0 0,0 1 1 0 0,1 0-1 0 0,0-1 1 0 0,1 0-1 0 0,0 0 1 0 0,-1 0-1 0 0,2 0 1 0 0,-1-1-1 0 0,1 1 1 0 0,0-1 0 0 0,0 0-1 0 0,0-1 1 0 0,1 1-1 0 0,-1-1 1 0 0,1 0-1 0 0,0-1 1 0 0,1 1-1 0 0,-1-1 1 0 0,0 0-1 0 0,1-1 1 0 0,1 1-2 0 0,11 3-62 0 0,0 0-1 0 0,0-1 1 0 0,1-1 0 0 0,0-1-1 0 0,0-1 1 0 0,0-1 0 0 0,0-1 0 0 0,0 0-1 0 0,11-3 63 0 0,-26 3-29 0 0,-1 0 0 0 0,0-1 0 0 0,0 0 0 0 0,0 0 0 0 0,1 0 0 0 0,-1 0 0 0 0,0 0 0 0 0,-1-1 0 0 0,1 0 0 0 0,0 0 0 0 0,0 0 0 0 0,-1 0 0 0 0,1-1 0 0 0,-1 0 0 0 0,0 1 0 0 0,0-1 0 0 0,0 0 0 0 0,0 0 0 0 0,0-1-1 0 0,-1 1 1 0 0,1-1 0 0 0,-1 1 0 0 0,0-1 0 0 0,0 0 0 0 0,0 0 0 0 0,0-2 29 0 0,2-7-31 0 0,-2 1 0 0 0,1 0 0 0 0,-2-1 0 0 0,0 1 0 0 0,0-1 0 0 0,-1 1 0 0 0,0-1 0 0 0,-2-6 31 0 0,1 15 5 0 0,1-1 0 0 0,-1 1 0 0 0,0 0 0 0 0,0 0 0 0 0,-1 0-1 0 0,1 0 1 0 0,-1 0 0 0 0,0 1 0 0 0,0-1 0 0 0,0 0 0 0 0,-1 1 0 0 0,1-1-1 0 0,-1 1 1 0 0,1 0 0 0 0,-4-3-5 0 0,0 1 10 0 0,-1-1 1 0 0,0 1-1 0 0,0 1 0 0 0,0-1 0 0 0,-1 1 1 0 0,0 0-1 0 0,-7-2-10 0 0,-7-1 9 0 0,1 0 1 0 0,-1 2-1 0 0,1 1 1 0 0,-1 1-1 0 0,-22-1-9 0 0,22 2-92 0 0,-59-1 7 0 0,78 3-38 0 0,-1 0 1 0 0,1 0-1 0 0,0 0 1 0 0,-1 1-1 0 0,1-1 1 0 0,-1 1-1 0 0,1 0 1 0 0,0 0-1 0 0,0 0 1 0 0,-1 0-1 0 0,1 0 1 0 0,0 1-1 0 0,0 0 1 0 0,0-1-1 0 0,0 1 1 0 0,1 0-1 0 0,-1 0 1 0 0,0 1 122 0 0,-1 13-2513 0 0,4-2-1505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4:53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0 18280 0 0,'0'0'2247'0'0,"0"0"-566"0"0,6 45-252 0 0,-2-17-1200 0 0,8 70 649 0 0,-4 1 0 0 0,-4 24-878 0 0,-5 8 571 0 0,-2-36-354 0 0,4 1 0 0 0,5-1 0 0 0,11 58-217 0 0,-14-139-10 0 0,0-1 0 0 0,0 1 0 0 0,1-1 0 0 0,1 0 0 0 0,1 3 10 0 0,-4-12-334 0 0,0-20 145 0 0,-1-1 1 0 0,-1 1-1 0 0,-1 0 0 0 0,0 0 0 0 0,-1 0 1 0 0,-1 0-1 0 0,-1 0 0 0 0,0 0 0 0 0,0 1 1 0 0,-2 0-1 0 0,0 0 0 0 0,-5-9 189 0 0,-32-52-289 0 0,-7-4 289 0 0,-6-12 284 0 0,53 88-227 0 0,2 2-4 0 0,-1 0 1 0 0,1 0-1 0 0,0-1 1 0 0,0 1-1 0 0,0 0 1 0 0,0 0-1 0 0,0-1 1 0 0,1 1-1 0 0,-1 0 1 0 0,0-1-1 0 0,1 1 1 0 0,0-3-54 0 0,1 4 11 0 0,0 0 0 0 0,1 1 1 0 0,-1-1-1 0 0,0 0 0 0 0,1 1 0 0 0,-1-1 1 0 0,1 1-1 0 0,-1 0 0 0 0,1-1 0 0 0,-1 1 1 0 0,1 0-1 0 0,-1 0 0 0 0,1 0 1 0 0,-1 0-1 0 0,1 0 0 0 0,-1 0 0 0 0,1 1 1 0 0,1-1-12 0 0,3 0 21 0 0,757 0 560 0 0,-762 6-130 0 0,-3 39 817 0 0,-7 39-1268 0 0,3-38 544 0 0,0 45-544 0 0,6 25 200 0 0,0-112-199 0 0,0 0 0 0 0,0 1 0 0 0,0-1 0 0 0,0 0 0 0 0,1 1 0 0 0,0-1 0 0 0,0 0 0 0 0,0 0 0 0 0,1 0 0 0 0,1 4-1 0 0,-2-6-36 0 0,1-1 0 0 0,-1 1 0 0 0,0-1 0 0 0,1 1 0 0 0,-1-1 0 0 0,1 1 0 0 0,0-1 0 0 0,-1 0 0 0 0,1 0 0 0 0,0 0 0 0 0,-1 0 0 0 0,1 0 0 0 0,0-1 0 0 0,0 1 0 0 0,0 0 0 0 0,0-1 0 0 0,0 1 0 0 0,0-1 0 0 0,0 0 0 0 0,0 0 0 0 0,0 0 0 0 0,0 0 0 0 0,0 0 0 0 0,0 0 36 0 0,0 0-110 0 0,-1 0-1 0 0,1 0 1 0 0,0 0-1 0 0,-1 0 1 0 0,1 0-1 0 0,-1-1 1 0 0,1 1-1 0 0,-1 0 0 0 0,1-1 1 0 0,-1 1-1 0 0,0-1 1 0 0,1 0-1 0 0,-1 1 1 0 0,1-1-1 0 0,-1 0 1 0 0,0 0-1 0 0,0 0 1 0 0,0 0-1 0 0,1 0 1 0 0,-1-1 110 0 0,1-1-474 0 0,0-1 0 0 0,0 1 1 0 0,0-1-1 0 0,0 1 0 0 0,-1-1 1 0 0,0 0-1 0 0,0 0 0 0 0,1-3 474 0 0,11-69-9121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0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1713 0 0,'0'0'5301'0'0,"0"30"-3556"0"0,0 227 1349 0 0,0-199-2432 0 0,0-54-630 0 0,0-7-15 0 0,0-30 57 0 0,4-42 66 0 0,2 0 0 0 0,8-22-140 0 0,-7 48-27 0 0,0 7-28 0 0,2 0 0 0 0,2 0 0 0 0,9-23 55 0 0,-19 62-3 0 0,-1 1-1 0 0,1-1 1 0 0,0 1 0 0 0,0-1 0 0 0,0 1-1 0 0,0-1 1 0 0,1 1 0 0 0,-1 0 0 0 0,1-1-1 0 0,-1 1 1 0 0,1 0 0 0 0,0 0 0 0 0,0 0 0 0 0,0 0-1 0 0,0 1 1 0 0,0-1 0 0 0,0 0 0 0 0,1 1-1 0 0,-1 0 1 0 0,0-1 0 0 0,1 1 0 0 0,-1 0-1 0 0,1 0 1 0 0,0 0 0 0 0,-1 1 0 0 0,1-1-1 0 0,0 1 1 0 0,-1-1 0 0 0,1 1 0 0 0,0 0 0 0 0,-1 0-1 0 0,1 0 1 0 0,0 0 0 0 0,-1 1 0 0 0,1-1-1 0 0,0 1 1 0 0,-1 0 0 0 0,1-1 0 0 0,0 1-1 0 0,-1 0 1 0 0,0 0 0 0 0,1 1 0 0 0,-1-1-1 0 0,1 1 1 0 0,-1-1 0 0 0,0 1 0 0 0,1 1 3 0 0,58 50-1051 0 0,-37-31-585 0 0,1-2-1 0 0,0 0 1 0 0,8 3 1636 0 0,18 5-4165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1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508 671 1729 0 0,'0'0'4391'0'0,"0"0"-1931"0"0,0 0-619 0 0,-36-6-163 0 0,-6-1-999 0 0,-1 2 0 0 0,-23 1-679 0 0,58 5 101 0 0,0 0 1 0 0,0 0-1 0 0,1 0 0 0 0,-1 1 1 0 0,0 1-1 0 0,0-1 1 0 0,1 1-1 0 0,0 0 0 0 0,-1 1 1 0 0,1-1-1 0 0,0 2 1 0 0,1-1-1 0 0,-1 1 0 0 0,1 0 1 0 0,0 0-1 0 0,0 1 1 0 0,1-1-1 0 0,-2 3-101 0 0,-11 9 272 0 0,0 0-49 0 0,0 1 1 0 0,2 1-1 0 0,0 0 0 0 0,1 1 1 0 0,1 1-1 0 0,1 0 1 0 0,-7 15-224 0 0,14-23 33 0 0,0 0 0 0 0,0 1 0 0 0,2 0 0 0 0,-1 0 0 0 0,2 0 0 0 0,0 0 0 0 0,1 1 0 0 0,0-1 0 0 0,1 1 0 0 0,0-1 0 0 0,2 1 0 0 0,0 0 0 0 0,1 6-33 0 0,-1-18-12 0 0,0 0 0 0 0,1 0 0 0 0,-1 0 0 0 0,1 0 0 0 0,-1 0 0 0 0,1 0 0 0 0,0-1 0 0 0,0 1 0 0 0,0-1 0 0 0,0 1 0 0 0,1-1 0 0 0,-1 0 0 0 0,1 0 0 0 0,-1 0 0 0 0,1 0 0 0 0,0 0 0 0 0,0-1 0 0 0,0 1 0 0 0,0-1 0 0 0,0 0 0 0 0,0 0 0 0 0,0 0 0 0 0,0 0 0 0 0,0-1 0 0 0,0 1 0 0 0,1-1 0 0 0,-1 1 0 0 0,1-1 12 0 0,7 1-79 0 0,-1-1-1 0 0,0 1 0 0 0,1-2 0 0 0,-1 1 0 0 0,0-2 1 0 0,0 1-1 0 0,0-1 0 0 0,9-3 80 0 0,-6-1-68 0 0,-1-1-1 0 0,1 0 1 0 0,-1-1 0 0 0,0 0 0 0 0,0 0 0 0 0,-1-2-1 0 0,-1 1 1 0 0,1-2 0 0 0,-2 1 0 0 0,1-1-1 0 0,-1-1 1 0 0,2-4 68 0 0,14-21-256 0 0,0-2 0 0 0,-3-1 0 0 0,5-14 256 0 0,-5 2-91 0 0,-2-1 0 0 0,-3-1 0 0 0,-2 0 0 0 0,-2-1 0 0 0,-3 0 1 0 0,2-39 90 0 0,0-79 1776 0 0,-9-82-1776 0 0,-3 241 164 0 0,3 97 260 0 0,4-1 1 0 0,3 0-1 0 0,9 25-424 0 0,64 245 210 0 0,-82-350-220 0 0,28 107 105 0 0,22 46-95 0 0,-41-127-429 0 0,1-2 0 0 0,2 1 0 0 0,0-2 0 0 0,2 1-1 0 0,0-2 1 0 0,2 0 0 0 0,1-1 0 0 0,5 4 429 0 0,-19-23-651 0 0,0 1-1 0 0,1-1 1 0 0,0 0 0 0 0,0-1-1 0 0,0 1 1 0 0,0-1 0 0 0,2 1 651 0 0,31 4-7956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1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10021 0 0,'0'0'1040'0'0,"0"0"-63"0"0,0 0-113 0 0,0 0-160 0 0,113-10 289 0 0,-52-4-225 0 0,14 1-192 0 0,-7-1-192 0 0,0 4-255 0 0,-7 0-81 0 0,-16-1-64 0 0,-7 5-385 0 0,-8 2-463 0 0,-15 4-657 0 0,-7-3-1440 0 0,-8 3-1281 0 0,0 0-816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1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2001 0 0,'0'0'5330'0'0,"0"0"-3748"0"0,0 0-837 0 0,36-2 4 0 0,13-2-468 0 0,48-2 807 0 0,14 4-1088 0 0,-75 1 241 0 0,-18 0-128 0 0,-1 1 1 0 0,0 0-1 0 0,1 1 1 0 0,-1 1-1 0 0,0 1 1 0 0,7 2-114 0 0,-21-4 22 0 0,1 0 1 0 0,0 0 0 0 0,-1 1 0 0 0,0-1 0 0 0,1 1 0 0 0,-1 0 0 0 0,0 0-1 0 0,0 0 1 0 0,0 1 0 0 0,0-1 0 0 0,-1 1 0 0 0,1-1 0 0 0,0 1 0 0 0,-1 0-1 0 0,0 0 1 0 0,0 0 0 0 0,0 0 0 0 0,0 0 0 0 0,0 1 0 0 0,-1-1 0 0 0,1 1-1 0 0,-1-1 1 0 0,0 1 0 0 0,0-1 0 0 0,0 1 0 0 0,-1 0 0 0 0,1-1 0 0 0,-1 1-1 0 0,0 0 1 0 0,0 0 0 0 0,0 0-23 0 0,-1 4 71 0 0,0 0-1 0 0,-1 0 0 0 0,0-1 1 0 0,0 1-1 0 0,0 0 1 0 0,-1-1-1 0 0,0 0 0 0 0,0 0 1 0 0,-1 0-1 0 0,0 0 0 0 0,-1 0 1 0 0,1-1-1 0 0,-1 0 1 0 0,0 0-1 0 0,-1 0 0 0 0,1-1 1 0 0,-4 3-71 0 0,-12 10 77 0 0,-1-1 0 0 0,0-1 0 0 0,-1-1 0 0 0,-12 6-77 0 0,21-14 30 0 0,0 0 0 0 0,0-1 1 0 0,0-1-1 0 0,-1 0 0 0 0,0-1 1 0 0,1 0-1 0 0,-2-2 0 0 0,1 1 1 0 0,0-2-1 0 0,0 0 0 0 0,-5-1-30 0 0,18 0-10 0 0,0 0 0 0 0,0 0 1 0 0,1-1-1 0 0,-1 1 0 0 0,0 0 0 0 0,1-1 0 0 0,-1 1 0 0 0,0-1 0 0 0,1 0 0 0 0,-1 0 0 0 0,1 1 0 0 0,-1-1 0 0 0,1 0 0 0 0,-1 0 1 0 0,1 0-1 0 0,0-1 0 0 0,-1 1 0 0 0,1 0 0 0 0,0 0 0 0 0,0-1 0 0 0,0 1 0 0 0,0-1 0 0 0,0 1 0 0 0,0-1 0 0 0,1 1 0 0 0,-1-1 0 0 0,0 1 1 0 0,1-1-1 0 0,-1 0 0 0 0,1 1 0 0 0,0-1 0 0 0,-1 0 0 0 0,1 0 0 0 0,0 1 0 0 0,0-2 10 0 0,-1-10-104 0 0,1 1 0 0 0,0-1 0 0 0,1 1 0 0 0,2-12 104 0 0,-2 20-201 0 0,1 0-1 0 0,-1 0 0 0 0,1 1 1 0 0,0-1-1 0 0,0 0 0 0 0,0 1 1 0 0,0-1-1 0 0,1 1 0 0 0,-1-1 0 0 0,1 1 1 0 0,0 0-1 0 0,0 0 0 0 0,0 1 1 0 0,0-1-1 0 0,1 1 0 0 0,-1-1 1 0 0,1 1-1 0 0,-1 0 0 0 0,1 0 1 0 0,0 1-1 0 0,0-1 0 0 0,0 1 202 0 0,6-5-1155 0 0,28-14-4949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1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259 137 2033 0 0,'0'0'-37'0'0,"0"0"-67"0"0,0 0 45 0 0,0 0 8 0 0,0 0 515 0 0,0 0 1489 0 0,0 0-702 0 0,-22 1 1572 0 0,18 0-2692 0 0,0 1 0 0 0,1 0-1 0 0,-1 0 1 0 0,1 0 0 0 0,-1 0 0 0 0,1 0 0 0 0,0 1-1 0 0,0-1 1 0 0,0 1 0 0 0,0 0 0 0 0,1 0 0 0 0,-1 0-1 0 0,1 0 1 0 0,-1 2-131 0 0,-31 52 944 0 0,31-53-851 0 0,-23 44 509 0 0,8-16-221 0 0,1 0 0 0 0,2 1 0 0 0,1 1 0 0 0,0 4-381 0 0,9-22 164 0 0,-11 37 877 0 0,-4 31-1041 0 0,17-67 94 0 0,1-1 0 0 0,0 1 0 0 0,1 0 0 0 0,1-1 0 0 0,1 1 0 0 0,0 0 0 0 0,2 5-94 0 0,-2-19-4 0 0,0 0 0 0 0,0 0 0 0 0,0 0 1 0 0,1 0-1 0 0,-1 0 0 0 0,1 0 1 0 0,0-1-1 0 0,0 1 0 0 0,0-1 1 0 0,0 1-1 0 0,0-1 0 0 0,1 0 0 0 0,-1 0 1 0 0,1 0-1 0 0,-1 0 0 0 0,1 0 1 0 0,0 0-1 0 0,-1-1 0 0 0,1 1 1 0 0,0-1-1 0 0,0 0 0 0 0,0 0 0 0 0,0 0 1 0 0,0 0-1 0 0,1-1 0 0 0,-1 1 1 0 0,0-1-1 0 0,3 0 4 0 0,8 1-37 0 0,0 0 0 0 0,-1-1 0 0 0,1 0 0 0 0,0-1 0 0 0,0-1 0 0 0,3-1 37 0 0,-8 0-12 0 0,0 0 1 0 0,0 0-1 0 0,0 0 0 0 0,-1-1 1 0 0,0-1-1 0 0,1 1 0 0 0,-2-1 0 0 0,1-1 1 0 0,0 0-1 0 0,4-4 12 0 0,6-8 2 0 0,0 0 1 0 0,-1 0 0 0 0,4-9-3 0 0,-11 14-22 0 0,-1-1 0 0 0,0 0 0 0 0,-1-1 0 0 0,-1 0 0 0 0,-1 0 1 0 0,0 0-1 0 0,0-1 0 0 0,-2 0 0 0 0,0 0 0 0 0,0-5 22 0 0,0-8-7 0 0,-1-1-1 0 0,-2 1 1 0 0,0 0-1 0 0,-3-1 1 0 0,-1-9 7 0 0,1 25 12 0 0,-1 0 1 0 0,0 0-1 0 0,-1 0 1 0 0,-1 1-1 0 0,0-1 1 0 0,-1 1-1 0 0,0 0 1 0 0,-1 1-1 0 0,-1 0 1 0 0,0-1-13 0 0,-7-7 25 0 0,0 0 1 0 0,-1 1 0 0 0,-1 1-1 0 0,-1 0 1 0 0,-8-5-26 0 0,21 19 1 0 0,0-1 0 0 0,-1 1 0 0 0,1 0 0 0 0,-1 0 0 0 0,0 0-1 0 0,-1 1 1 0 0,1 0 0 0 0,0 0 0 0 0,-1 1 0 0 0,0 0 0 0 0,1 0 0 0 0,-2 0-1 0 0,5 2-59 0 0,3 16-835 0 0,0 59-5036 0 0,0-54 2352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1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1985 0 0,'0'0'6357'0'0,"0"0"-4838"0"0,0 0-890 0 0,6 29 137 0 0,4 14-513 0 0,34 166 977 0 0,-36-136-747 0 0,1 9 352 0 0,-2-60-417 0 0,4-18-397 0 0,-8-5-30 0 0,-1 0 1 0 0,0 0-1 0 0,0-1 1 0 0,0 1-1 0 0,0-1 1 0 0,0 1-1 0 0,0-1 1 0 0,-1 0-1 0 0,1 0 1 0 0,0 0-1 0 0,-1 0 1 0 0,1 0-1 0 0,0-2 9 0 0,101-133 406 0 0,-102 136-407 0 0,0 0 0 0 0,0 0 0 0 0,-1 0 1 0 0,1-1-1 0 0,0 1 0 0 0,0 0 0 0 0,0 1 1 0 0,0-1-1 0 0,0 0 0 0 0,1 0 0 0 0,-1 0 0 0 0,0 1 1 0 0,0-1-1 0 0,0 0 0 0 0,1 1 0 0 0,-1-1 1 0 0,0 1-1 0 0,1 0 0 0 0,-1-1 0 0 0,0 1 0 0 0,1 0 1 0 0,-1 0-1 0 0,1 0 0 0 0,-1 0 0 0 0,0 0 1 0 0,1 0 0 0 0,0 1 1 0 0,-1 0 0 0 0,1 0 0 0 0,0 0 0 0 0,-1 0 0 0 0,1 0 1 0 0,-1 0-1 0 0,1 0 0 0 0,-1 1 0 0 0,0-1 0 0 0,0 0 1 0 0,0 1-1 0 0,1-1 0 0 0,-1 1 0 0 0,0 0 0 0 0,-1-1 1 0 0,2 3-2 0 0,3 7 45 0 0,-1 1 0 0 0,0 0 0 0 0,0 0 0 0 0,-1 0 0 0 0,-1 2-45 0 0,5 29 9 0 0,-5-27-58 0 0,0 1 1 0 0,1-1-1 0 0,1 0 0 0 0,0 0 0 0 0,1 0 1 0 0,1 0-1 0 0,1-1 0 0 0,0 0 0 0 0,6 10 49 0 0,-11-23-197 0 0,-1-1-1 0 0,0 1 0 0 0,1-1 0 0 0,-1 0 0 0 0,0 0 0 0 0,1 0 1 0 0,-1 0-1 0 0,1 0 0 0 0,0 0 0 0 0,-1 0 0 0 0,1 0 1 0 0,0-1-1 0 0,-1 1 0 0 0,1-1 0 0 0,0 1 0 0 0,0-1 0 0 0,0 0 1 0 0,-1 1-1 0 0,1-1 0 0 0,0 0 0 0 0,0 0 0 0 0,0 0 1 0 0,1-1 197 0 0,1 1-616 0 0,19 0-5250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1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65 336 0 0,'0'-64'3130'0'0,"0"63"-2317"0"0,0 9 4767 0 0,0 36-4850 0 0,-4 84 543 0 0,1-49-5942 0 0,3-79 854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2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1809 0 0,'0'0'6365'0'0,"0"6"-4340"0"0,0 380 1565 0 0,0-127-2986 0 0,-15-81-817 0 0,14-170-579 0 0,-2-9-676 0 0,-2-15 257 0 0,-2-64-461 0 0,3-1 0 0 0,7-69 1672 0 0,-1 27-469 0 0,4-39 391 0 0,-3 136 590 0 0,1-1-1 0 0,7-23-511 0 0,-11 49 37 0 0,0 0 1 0 0,0 1-1 0 0,1-1 0 0 0,-1 0 0 0 0,0 1 1 0 0,1-1-1 0 0,-1 0 0 0 0,1 1 1 0 0,-1-1-1 0 0,1 1 0 0 0,-1-1 0 0 0,1 1 1 0 0,-1-1-1 0 0,1 1 0 0 0,-1-1 1 0 0,1 1-1 0 0,-1 0 0 0 0,1-1 1 0 0,0 1-1 0 0,-1 0 0 0 0,1 0 0 0 0,0-1 1 0 0,-1 1-1 0 0,1 0 0 0 0,0 0 1 0 0,-1 0-1 0 0,1 0 0 0 0,0 0 1 0 0,0 0-1 0 0,-1 0 0 0 0,1 0 0 0 0,0 0 1 0 0,-1 0-1 0 0,1 0 0 0 0,0 0 1 0 0,0 0-1 0 0,-1 1 0 0 0,1-1 0 0 0,-1 0 1 0 0,1 1-1 0 0,0-1 0 0 0,-1 0 1 0 0,1 1-1 0 0,0-1 0 0 0,-1 1 1 0 0,1-1-1 0 0,-1 1 0 0 0,1-1 0 0 0,-1 1 1 0 0,1-1-38 0 0,35 62 1260 0 0,-19-29-762 0 0,31 65 299 0 0,-3 2 0 0 0,-2 11-797 0 0,50 112 468 0 0,-28-91-404 0 0,-61-123-57 0 0,0-1 1 0 0,0 1-1 0 0,1-1 0 0 0,0 0 0 0 0,0 0 0 0 0,1-1 1 0 0,0 1-1 0 0,0-1 0 0 0,1-1 0 0 0,0 1-7 0 0,-7-6-5 0 0,1-1-1 0 0,-1 0 1 0 0,0 1 0 0 0,0-1-1 0 0,1 0 1 0 0,-1 0-1 0 0,0 1 1 0 0,1-1-1 0 0,-1 0 1 0 0,0 0 0 0 0,0 0-1 0 0,1 0 1 0 0,-1 1-1 0 0,0-1 1 0 0,1 0-1 0 0,-1 0 1 0 0,1 0 0 0 0,-1 0-1 0 0,0 0 1 0 0,1 0-1 0 0,-1 0 1 0 0,0 0-1 0 0,1 0 1 0 0,-1 0 0 0 0,0 0-1 0 0,1 0 1 0 0,-1 0-1 0 0,0 0 1 0 0,1 0-1 0 0,-1 0 1 0 0,0-1 0 0 0,1 1-1 0 0,-1 0 1 0 0,0 0-1 0 0,1 0 1 0 0,-1 0-1 0 0,0-1 1 0 0,1 1 0 0 0,-1 0-1 0 0,0 0 1 0 0,0-1-1 0 0,1 1 1 0 0,-1 0-1 0 0,0-1 1 0 0,0 1-1 0 0,0 0 1 0 0,1-1 0 0 0,-1 1-1 0 0,0 0 1 0 0,0-1-1 0 0,0 1 1 0 0,0 0-1 0 0,0-1 1 0 0,0 1 0 0 0,0 0-1 0 0,0-1 1 0 0,0 1 5 0 0,13-114 266 0 0,-6 0 0 0 0,-5-1 0 0 0,-5-16-266 0 0,1-24 277 0 0,-6 80-32 0 0,8 73-311 0 0,0 2-300 0 0,2-1 60 0 0,0 0 0 0 0,0 1 0 0 0,-1-1 0 0 0,1 1 0 0 0,0 0 0 0 0,0 0 0 0 0,0 0 0 0 0,0 0 0 0 0,0 0 0 0 0,0 0 0 0 0,0 0 0 0 0,-1 0 0 0 0,1 1 0 0 0,0-1 306 0 0,37 16-5189 0 0,-15 4 517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2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155 352 7443 0 0,'0'0'1940'0'0,"0"0"-1158"0"0,0 0-649 0 0,20-9 542 0 0,27-15-180 0 0,-1-1 1 0 0,-1-3-1 0 0,32-26-495 0 0,-58 40 79 0 0,2-2-19 0 0,-1 0 1 0 0,0-2-1 0 0,0-1-60 0 0,-16 15 13 0 0,0-1 1 0 0,0 1-1 0 0,0-1 0 0 0,-1 0 0 0 0,1 0 0 0 0,-1 0 0 0 0,-1 0 0 0 0,1-1 0 0 0,-1 1 0 0 0,0-1 0 0 0,0 1 0 0 0,0-1 0 0 0,-1 0 0 0 0,0 0 0 0 0,1-6-13 0 0,-2 11 19 0 0,0-1 0 0 0,-1 1 0 0 0,1-1 0 0 0,0 1 0 0 0,-1-1 0 0 0,1 1 0 0 0,-1-1 0 0 0,1 1 0 0 0,-1-1 0 0 0,0 1 0 0 0,1 0 0 0 0,-1-1 0 0 0,0 1 0 0 0,0 0 0 0 0,0-1 0 0 0,0 1-1 0 0,0 0 1 0 0,-1 0 0 0 0,1 0 0 0 0,0 0 0 0 0,0 0 0 0 0,-1 0 0 0 0,1 1 0 0 0,0-1 0 0 0,-1 0 0 0 0,1 1 0 0 0,-1-1 0 0 0,1 1 0 0 0,-1-1 0 0 0,1 1 0 0 0,-1 0 0 0 0,-1-1-19 0 0,-8-1 70 0 0,0 1 0 0 0,-1 1 0 0 0,1-1 0 0 0,-8 2-70 0 0,1 0 58 0 0,0 0 5 0 0,-1 1 1 0 0,1 0-1 0 0,0 2 1 0 0,0 0-1 0 0,1 1 1 0 0,-1 1-1 0 0,1 1 0 0 0,0 0 1 0 0,1 1-1 0 0,0 1 1 0 0,0 0-1 0 0,1 1 1 0 0,-4 4-64 0 0,3-2 76 0 0,1 1 0 0 0,0 0 0 0 0,1 1 0 0 0,0 0 0 0 0,1 1 0 0 0,1 1 0 0 0,1 0 0 0 0,0 0 0 0 0,1 1 0 0 0,0 0 0 0 0,2 1-1 0 0,-3 7-75 0 0,8-14 28 0 0,0-1-1 0 0,0 1 0 0 0,1 0 1 0 0,1 0-1 0 0,0 0 0 0 0,0 0 1 0 0,1 1-28 0 0,0-8-3 0 0,0-1 0 0 0,0 1 0 0 0,0-1 0 0 0,1 0 0 0 0,-1 1 0 0 0,1-1 0 0 0,0 0 0 0 0,0 0 0 0 0,0 0 0 0 0,0 1 0 0 0,0-1 0 0 0,1 0 0 0 0,0-1 0 0 0,-1 1 0 0 0,1 0 0 0 0,0 0 0 0 0,1-1 0 0 0,-1 1 0 0 0,0-1 0 0 0,1 0 0 0 0,-1 1 0 0 0,1-1 0 0 0,0 0 1 0 0,0 0 2 0 0,9 3-12 0 0,-1-1 1 0 0,1 0 0 0 0,1 0 0 0 0,-1-2 0 0 0,0 1 0 0 0,1-2-1 0 0,10 1 12 0 0,-11-1-7 0 0,1-1-1 0 0,0 0 1 0 0,-1-1-1 0 0,1 0 1 0 0,-1-1-1 0 0,1 0 1 0 0,-1-1-1 0 0,0-1 1 0 0,0 0-1 0 0,0 0 1 0 0,-1-1-1 0 0,11-6 8 0 0,9-14 1 0 0,0-1 0 0 0,-2-1 0 0 0,-1-1 0 0 0,-1-1 0 0 0,-1-2 0 0 0,-2-1 0 0 0,-1 0 0 0 0,5-13-1 0 0,-19 26 37 0 0,-8 16-26 0 0,0 0 0 0 0,1 0-1 0 0,-1 0 1 0 0,1 0 0 0 0,0 0 0 0 0,0 0 0 0 0,0 0 0 0 0,0 1 0 0 0,1-2-11 0 0,-2 4 1 0 0,0-1 1 0 0,0 1 0 0 0,0-1 0 0 0,1 1 0 0 0,-1-1 0 0 0,0 1 0 0 0,0-1 0 0 0,0 1 0 0 0,1 0 0 0 0,-1 0 0 0 0,0 0-1 0 0,0 0 1 0 0,1 0 0 0 0,-1 0 0 0 0,0 0 0 0 0,0 0 0 0 0,0 0 0 0 0,1 0 0 0 0,-1 1 0 0 0,0-1 0 0 0,0 1 0 0 0,0-1-1 0 0,1 1 1 0 0,-1-1 0 0 0,0 1 0 0 0,0-1 0 0 0,0 1 0 0 0,0 0 0 0 0,1 0-2 0 0,8 9 21 0 0,-1-1-1 0 0,1 1 1 0 0,-1 1 0 0 0,-1 0 0 0 0,0 0 0 0 0,-1 0-1 0 0,0 1 1 0 0,-1 0 0 0 0,2 4-21 0 0,8 13 26 0 0,17 36 22 0 0,-22-42-32 0 0,1 0-1 0 0,0-1 1 0 0,2-1-1 0 0,1 0 1 0 0,6 7-16 0 0,-7-18-48 0 0,-11-18-98 0 0,-2 6 84 0 0,73-290 179 0 0,-73 289-114 0 0,0 0-1 0 0,-1 0 1 0 0,2 0 0 0 0,-1 0-1 0 0,0 1 1 0 0,0-1 0 0 0,1 0-1 0 0,0 1 1 0 0,-1 0 0 0 0,3-3-3 0 0,-3 4 1 0 0,-1 1 1 0 0,1 0-1 0 0,0-1 0 0 0,-1 1 1 0 0,1-1-1 0 0,-1 1 1 0 0,1 0-1 0 0,0-1 0 0 0,0 1 1 0 0,-1 0-1 0 0,1 0 1 0 0,0 0-1 0 0,-1-1 0 0 0,1 1 1 0 0,0 0-1 0 0,0 0 1 0 0,-1 0-1 0 0,1 0 0 0 0,0 0 1 0 0,0 0-1 0 0,-1 0 1 0 0,1 1-1 0 0,0-1 0 0 0,-1 0 1 0 0,1 0-1 0 0,0 1-1 0 0,3 1 10 0 0,1 1-1 0 0,-1 1 0 0 0,0-1 1 0 0,0 1-1 0 0,-1-1 1 0 0,1 1-1 0 0,-1 0 1 0 0,0 0-1 0 0,0 1 0 0 0,1 0-9 0 0,21 35 74 0 0,-2 1 0 0 0,13 30-74 0 0,-16-28-4 0 0,2-2-1 0 0,16 22 5 0 0,-37-61-8 0 0,1 0 0 0 0,-1 0 0 0 0,0-1-1 0 0,1 1 1 0 0,-1 0 0 0 0,0 0 0 0 0,1-1 0 0 0,0 1 0 0 0,-1-1-1 0 0,1 0 1 0 0,0 1 0 0 0,0-1 0 0 0,0 0 0 0 0,0 0 0 0 0,0 0-1 0 0,0 0 1 0 0,0 0 0 0 0,1-1 8 0 0,-2 0-10 0 0,1 0 0 0 0,-1 0 0 0 0,0 0 0 0 0,0 0 0 0 0,0-1 0 0 0,0 1 0 0 0,1 0 0 0 0,-1-1 0 0 0,0 1 0 0 0,0-1 0 0 0,0 0 0 0 0,0 1 0 0 0,0-1 1 0 0,0 0-1 0 0,0 1 0 0 0,0-1 0 0 0,-1 0 0 0 0,1 0 0 0 0,0 0 0 0 0,0 0 0 0 0,-1 0 0 0 0,1 0 0 0 0,0-1 10 0 0,4-7-5 0 0,-1-1 0 0 0,1 1 0 0 0,-2-1 0 0 0,0 0 0 0 0,0-1 1 0 0,1-5 4 0 0,2-28-1 0 0,-1-1 0 0 0,-3 0 1 0 0,-1 0-1 0 0,-4-30 1 0 0,0-23-280 0 0,6 96-5 0 0,1-1-1 0 0,-1 1 1 0 0,0 0 0 0 0,1 0 0 0 0,0 0 0 0 0,-1 1 0 0 0,1-1 0 0 0,0 1-1 0 0,0 0 1 0 0,-1 0 0 0 0,1 0 0 0 0,0 1 0 0 0,3-1 285 0 0,10-3-1402 0 0,33-12-2544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2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1905 0 0,'0'0'731'0'0,"0"0"2356"0"0,1-7-1081 0 0,4-20-667 0 0,-5 27-1322 0 0,1 0 0 0 0,-1 1 0 0 0,0-1-1 0 0,0 0 1 0 0,0 0 0 0 0,0 0 0 0 0,0 0 0 0 0,1 0 0 0 0,-1 1-1 0 0,0-1 1 0 0,0 0 0 0 0,0 0 0 0 0,1 0 0 0 0,-1 0 0 0 0,0 0-1 0 0,0 0 1 0 0,0 0 0 0 0,0 0 0 0 0,1 0 0 0 0,-1 0 0 0 0,0 0-1 0 0,0 0 1 0 0,1 0 0 0 0,-1 0 0 0 0,0 0 0 0 0,0 0-1 0 0,0 0 1 0 0,1 0 0 0 0,-1 0 0 0 0,0 0 0 0 0,0 0 0 0 0,0 0-1 0 0,0 0 1 0 0,1 0 0 0 0,-1 0 0 0 0,0-1 0 0 0,0 1 0 0 0,0 0-1 0 0,1 0 1 0 0,-1 0 0 0 0,0 0 0 0 0,0 0 0 0 0,0-1 0 0 0,0 1-1 0 0,0 0 1 0 0,0 0 0 0 0,1 0 0 0 0,-1 0 0 0 0,0-1-1 0 0,0 1 1 0 0,0 0 0 0 0,0 0 0 0 0,0 0 0 0 0,0-1 0 0 0,0 1-1 0 0,0 0 1 0 0,0 0 0 0 0,0 0 0 0 0,0-1 0 0 0,0 1-17 0 0,0 0 52 0 0,2 5 89 0 0,0-1 0 0 0,0 1 1 0 0,0 0-1 0 0,-1 0 0 0 0,0-1 0 0 0,0 1 0 0 0,0 0 1 0 0,-1 1-142 0 0,6 23 663 0 0,13 66 10 0 0,-3 1 0 0 0,-5 0 1 0 0,-4 1-1 0 0,-4 14-673 0 0,5 68 47 0 0,-7-93-2120 0 0,-1-83 320 0 0,0-9-315 0 0,0-7 1111 0 0,-1-1-1 0 0,0 1 0 0 0,-1-1 0 0 0,0 1 0 0 0,-3-6 958 0 0,-22-52-2363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4:53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21994 0 0,'0'0'1377'0'0,"0"0"592"0"0,39 196-529 0 0,-28-93-591 0 0,-7 14-385 0 0,-4-3-256 0 0,0-1-144 0 0,0-13-256 0 0,0-14-1233 0 0,-8-21-3105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2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1649 0 0,'0'0'1910'0'0,"0"0"950"0"0,0 0-1531 0 0,38-20-404 0 0,124-60-151 0 0,-149 74-619 0 0,-1 1 0 0 0,1 1 0 0 0,0 0 0 0 0,0 1 0 0 0,0 0 1 0 0,0 1-1 0 0,1 0 0 0 0,-1 1 0 0 0,1 1 0 0 0,-1 0 0 0 0,14 2-155 0 0,16 0 431 0 0,-37-2-379 0 0,1 0 1 0 0,-1 1-1 0 0,0-1 1 0 0,0 1-1 0 0,0 0 1 0 0,-1 1-1 0 0,1 0 1 0 0,0 0-1 0 0,0 0 1 0 0,-1 0-1 0 0,1 1 1 0 0,-1 0-1 0 0,0 0 1 0 0,0 0-1 0 0,0 1 1 0 0,0-1-1 0 0,-1 1 1 0 0,1 1-1 0 0,-1-1 1 0 0,0 1-1 0 0,0-1 1 0 0,-1 1-1 0 0,1 0 1 0 0,-1 0-1 0 0,0 1 1 0 0,0-1-1 0 0,-1 1 1 0 0,0-1-1 0 0,0 1 1 0 0,0 0-1 0 0,-1 0 1 0 0,1 0-1 0 0,-2 0 1 0 0,1 0-1 0 0,0 0 1 0 0,-1 0-1 0 0,-1 6-52 0 0,2-3 47 0 0,-1 0 0 0 0,0 0 0 0 0,-1 0 0 0 0,0 0 0 0 0,0 0 0 0 0,-1 0 0 0 0,0 0 0 0 0,-1 0 0 0 0,0 0 0 0 0,0-1 0 0 0,-1 1 0 0 0,0-1 0 0 0,0 0 0 0 0,-1 0 0 0 0,0-1 0 0 0,0 1 0 0 0,-1-1 0 0 0,0 0 0 0 0,-1-1 0 0 0,1 1 0 0 0,-5 2-47 0 0,-69 60 85 0 0,50-46-61 0 0,2 1 0 0 0,0 2 0 0 0,2 1 1 0 0,-11 15-25 0 0,32-34 33 0 0,1-1 0 0 0,0 1 0 0 0,0 0 0 0 0,1 0 0 0 0,0 0-1 0 0,0 0 1 0 0,0 1 0 0 0,2-1 0 0 0,-1 1 0 0 0,1 0 0 0 0,0-1 0 0 0,0 1 0 0 0,1 0 0 0 0,1-1 0 0 0,-1 1 0 0 0,1 0 0 0 0,2 4-33 0 0,-2-9-1 0 0,1 0-1 0 0,0 0 1 0 0,0-1-1 0 0,0 1 1 0 0,1-1-1 0 0,-1 1 1 0 0,1-1 0 0 0,0 0-1 0 0,0 0 1 0 0,0 0-1 0 0,0 0 1 0 0,0-1 0 0 0,1 1-1 0 0,-1-1 1 0 0,1 0-1 0 0,0 0 1 0 0,-1 0-1 0 0,1-1 1 0 0,0 1 0 0 0,0-1-1 0 0,0 0 1 0 0,0 0-1 0 0,0 0 1 0 0,4 0 1 0 0,17 3-2 0 0,-1-1 1 0 0,1-1-1 0 0,15-1 2 0 0,-35-1 4 0 0,19 2 3 0 0,-1-2-1 0 0,1-1 1 0 0,-1-1-1 0 0,0-1 0 0 0,1-1 1 0 0,-1-1-1 0 0,-1-1 1 0 0,1-1-1 0 0,-1-1 0 0 0,19-10-6 0 0,-5 1-77 0 0,-1-2-1 0 0,-1-2 0 0 0,-1-1 1 0 0,-1-1-1 0 0,-1-2 0 0 0,-1-1 0 0 0,-1-2 1 0 0,9-13 77 0 0,-33 36-27 0 0,0-1 1 0 0,-1 0 0 0 0,0 0 0 0 0,-1 0 0 0 0,1-1-1 0 0,-1 1 1 0 0,-1-1 0 0 0,1 1 0 0 0,-1-1-1 0 0,0 0 1 0 0,0 0 0 0 0,-1 0 0 0 0,0 0-1 0 0,-1-1 1 0 0,1 1 0 0 0,-1 0 0 0 0,0 0-1 0 0,-1-2 27 0 0,0 7 2 0 0,1 0-1 0 0,-1 1 0 0 0,1-1 1 0 0,-1 0-1 0 0,0 1 0 0 0,0-1 0 0 0,0 1 1 0 0,1-1-1 0 0,-2 1 0 0 0,1-1 1 0 0,0 1-1 0 0,0 0 0 0 0,0-1 0 0 0,-1 1 1 0 0,1 0-1 0 0,0 0 0 0 0,-1 0 1 0 0,1 0-1 0 0,-1 0 0 0 0,1 0 0 0 0,-1 1 1 0 0,0-1-1 0 0,1 0 0 0 0,-1 1 1 0 0,0-1-1 0 0,0 1 0 0 0,1 0 0 0 0,-2-1-1 0 0,-59-2 102 0 0,47 4-34 0 0,5-1 18 0 0,0 1 0 0 0,0 0 0 0 0,-1 0 0 0 0,1 1 0 0 0,0 1 0 0 0,0 0 0 0 0,1 0 0 0 0,-1 1 0 0 0,1 0-1 0 0,-1 1 1 0 0,1 0 0 0 0,1 0 0 0 0,-1 1 0 0 0,1 0 0 0 0,0 1 0 0 0,0 0 0 0 0,1 0 0 0 0,-4 4-86 0 0,3-2 49 0 0,1 1 0 0 0,0 0 0 0 0,0 0 0 0 0,1 1 0 0 0,0 0 0 0 0,1 0 0 0 0,0 0 0 0 0,1 0-1 0 0,0 1 1 0 0,1 0 0 0 0,0 0 0 0 0,1 0 0 0 0,0 0 0 0 0,1 0 0 0 0,0 7-49 0 0,2-15-36 0 0,-1 0 0 0 0,0 0-1 0 0,1 0 1 0 0,-1-1 0 0 0,1 1 0 0 0,0 0-1 0 0,0 0 1 0 0,1-1 0 0 0,-1 1 0 0 0,1-1 0 0 0,0 1-1 0 0,0-1 1 0 0,0 0 0 0 0,0 0 0 0 0,0 0-1 0 0,1 0 1 0 0,-1 0 0 0 0,1 0 0 0 0,0-1 0 0 0,0 1-1 0 0,0-1 1 0 0,0 0 0 0 0,1 0 0 0 0,-1 0-1 0 0,0 0 1 0 0,1 0 0 0 0,-1-1 0 0 0,1 0-1 0 0,0 0 1 0 0,-1 0 0 0 0,1 0 0 0 0,1 0 36 0 0,17 3-664 0 0,0-1 1 0 0,0-1-1 0 0,0-1 1 0 0,1-1-1 0 0,6-1 664 0 0,2 0-1064 0 0,-15 1 147 0 0,0 0 0 0 0,0-1 0 0 0,0-1-1 0 0,6-2 918 0 0,0-2-1704 0 0,-1-2-1 0 0,0 0 0 0 0,4-4 1705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2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6675 0 0,'0'0'3228'0'0,"0"0"-1398"0"0,-39 27-285 0 0,-123 94-270 0 0,153-115-1201 0 0,2 0 0 0 0,-1 1 0 0 0,1 0 0 0 0,0 1 0 0 0,1 0 0 0 0,0 0 0 0 0,0 0 0 0 0,0 1 0 0 0,1-1 0 0 0,1 1 0 0 0,-1 1 0 0 0,1-1 0 0 0,1 1 0 0 0,0-1 0 0 0,0 1 0 0 0,1 0 0 0 0,0 0 0 0 0,1 0 0 0 0,0 0 0 0 0,1 0 0 0 0,0 0 0 0 0,0 1 0 0 0,1-1-74 0 0,-1-4 19 0 0,0 4-6 0 0,0 0-1 0 0,1 0 1 0 0,0-1 0 0 0,1 1 0 0 0,0 0-1 0 0,0 0 1 0 0,1-1 0 0 0,1 4-13 0 0,-1-8-3 0 0,-1 1 0 0 0,1-1-1 0 0,1 0 1 0 0,-1-1 0 0 0,1 1 0 0 0,-1 0 0 0 0,1-1 0 0 0,1 0 0 0 0,-1 0 0 0 0,1 0 0 0 0,-1-1 0 0 0,1 1 0 0 0,0-1 0 0 0,0 0 0 0 0,1-1 3 0 0,10 6-33 0 0,1-1-1 0 0,0-1 1 0 0,0-1 0 0 0,0-1-1 0 0,1 0 1 0 0,-1-1 0 0 0,1-1-1 0 0,11 0 34 0 0,35 0-431 0 0,48-7 431 0 0,-111 5-4 0 0,17-1-45 0 0,0-2-1 0 0,0 0 1 0 0,0-1-1 0 0,0-1 0 0 0,-1-1 1 0 0,0 0-1 0 0,0-1 1 0 0,-1-1-1 0 0,1 0 0 0 0,-2-1 1 0 0,1-1-1 0 0,-2-1 0 0 0,1 0 1 0 0,-1-1-1 0 0,-1 0 1 0 0,0-1-1 0 0,-1-1 0 0 0,0 0 1 0 0,-1 0-1 0 0,9-16 50 0 0,-17 25-2 0 0,-1 0 0 0 0,1 0 0 0 0,-1 0 0 0 0,0-1 0 0 0,0 1 1 0 0,-1 0-1 0 0,1-1 0 0 0,-1 0 0 0 0,0 1 0 0 0,-1-1 0 0 0,1 1 0 0 0,-1-1 0 0 0,-1 0 0 0 0,1 1 0 0 0,-1-1 0 0 0,-1-5 2 0 0,1 8 32 0 0,0 0 0 0 0,-1 0 0 0 0,0 0 0 0 0,1 0 0 0 0,-1 0 0 0 0,0 0 0 0 0,-1 1 0 0 0,1-1 0 0 0,0 1 0 0 0,-1-1 0 0 0,0 1 0 0 0,1 0 0 0 0,-1 0 0 0 0,0 0 0 0 0,0 0 0 0 0,0 1 0 0 0,0-1 0 0 0,0 1 0 0 0,0 0 0 0 0,-1 0 0 0 0,1 0 0 0 0,0 0 0 0 0,-1 0 0 0 0,1 1-1 0 0,-1-1 1 0 0,1 1 0 0 0,-1 0-32 0 0,-8-1 112 0 0,0 0-1 0 0,0 1 1 0 0,0 1-1 0 0,0-1 1 0 0,0 2-1 0 0,0 0 1 0 0,1 0-1 0 0,-1 1 1 0 0,1 1-1 0 0,-1-1 0 0 0,-2 3-111 0 0,6-2 74 0 0,1 0-1 0 0,0 1 1 0 0,0-1-1 0 0,0 1 1 0 0,1 1-1 0 0,0-1 1 0 0,0 1-1 0 0,0 0 0 0 0,0 1 1 0 0,1-1-1 0 0,0 1 1 0 0,1 0-1 0 0,-1 0 1 0 0,1 1-1 0 0,1-1 1 0 0,-3 7-74 0 0,3-5 28 0 0,0 1 1 0 0,0 0 0 0 0,1 0 0 0 0,0 0 0 0 0,1 0 0 0 0,0 0-1 0 0,1 0 1 0 0,0 0 0 0 0,0 0 0 0 0,2 8-29 0 0,-1-12-2 0 0,0-1 1 0 0,0 1-1 0 0,1 0 0 0 0,0 0 1 0 0,0 0-1 0 0,0-1 0 0 0,1 1 1 0 0,-1-1-1 0 0,1 0 0 0 0,1 0 1 0 0,-1 0-1 0 0,1 0 1 0 0,0 0-1 0 0,0-1 0 0 0,0 0 1 0 0,1 0-1 0 0,-1 0 0 0 0,3 1 2 0 0,7 3-29 0 0,0-1 0 0 0,0 0 0 0 0,0-1 0 0 0,1-1-1 0 0,-1 0 1 0 0,1-2 0 0 0,1 1 0 0 0,-1-2 0 0 0,3 1 29 0 0,17 0-174 0 0,-1-2 0 0 0,0-1 0 0 0,25-3 174 0 0,-48 2-48 0 0,-1 0-1 0 0,1-1 1 0 0,-1 0 0 0 0,0-1-1 0 0,1 0 1 0 0,-2-1 0 0 0,1 0-1 0 0,0 0 1 0 0,-1-1-1 0 0,1-1 1 0 0,-1 1 0 0 0,-1-1-1 0 0,1-1 1 0 0,-1 1 0 0 0,0-2-1 0 0,-1 1 1 0 0,0-1 0 0 0,1-1 48 0 0,-1-1-33 0 0,1-1 1 0 0,-2 0 0 0 0,1-1-1 0 0,-2 0 1 0 0,1 0 0 0 0,-2 0-1 0 0,0-1 1 0 0,0 1-1 0 0,-1-1 1 0 0,-1 0 0 0 0,0 0-1 0 0,0 0 1 0 0,-2 0 0 0 0,1-5 32 0 0,-1 13 0 0 0,0-1 0 0 0,-1 0 0 0 0,0 1 1 0 0,1-1-1 0 0,-2 1 0 0 0,1-1 0 0 0,-1 1 0 0 0,1-1 1 0 0,-2 1-1 0 0,1 0 0 0 0,0 0 0 0 0,-1 0 1 0 0,0 0-1 0 0,0 1 0 0 0,-1-1 0 0 0,1 1 0 0 0,-4-4 0 0 0,0 2 28 0 0,0 1 0 0 0,0-1 0 0 0,-1 1-1 0 0,0 1 1 0 0,0-1 0 0 0,0 1-1 0 0,0 1 1 0 0,-1-1 0 0 0,1 1 0 0 0,-6 0-28 0 0,-23-5 18 0 0,0 2 1 0 0,-1 2 0 0 0,1 2 0 0 0,-1 1 0 0 0,0 2-19 0 0,18-1-111 0 0,19 0 42 0 0,0 0 1 0 0,1 1-1 0 0,-1-1 1 0 0,0 0-1 0 0,1 1 1 0 0,-1-1-1 0 0,1 0 1 0 0,-1 1-1 0 0,1-1 1 0 0,-1 1-1 0 0,1-1 1 0 0,-1 1-1 0 0,1-1 0 0 0,0 1 1 0 0,-1-1-1 0 0,1 1 1 0 0,0-1-1 0 0,-1 1 1 0 0,1 0-1 0 0,0-1 1 0 0,0 1-1 0 0,-1-1 1 0 0,1 1-1 0 0,0 0 1 0 0,0-1-1 0 0,0 1 1 0 0,0 0-1 0 0,0-1 1 0 0,0 1-1 0 0,0 0 1 0 0,0-1-1 0 0,0 1 1 0 0,0 0-1 0 0,0-1 1 0 0,1 1-1 0 0,-1 0 1 0 0,0-1-1 0 0,0 1 0 0 0,1-1 1 0 0,-1 1-1 0 0,0 0 1 0 0,1-1-1 0 0,-1 1 1 0 0,1-1-1 0 0,-1 1 1 0 0,0-1-1 0 0,1 1 1 0 0,-1-1-1 0 0,1 0 1 0 0,-1 1-1 0 0,1-1 1 0 0,0 1-1 0 0,-1-1 1 0 0,1 0-1 0 0,-1 0 1 0 0,1 1-1 0 0,0-1 1 0 0,-1 0-1 0 0,1 0 1 0 0,0 0 68 0 0,9 3-866 0 0,1 0 1 0 0,0-1 0 0 0,-1-1 0 0 0,1 0 0 0 0,0 0 0 0 0,5-1 865 0 0,-10 0-409 0 0,46 1-3492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2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1649 0 0,'0'0'539'0'0,"0"0"2203"0"0,0 0-322 0 0,0 0-670 0 0,18 19-483 0 0,55 66-242 0 0,-68-78-893 0 0,0 0 1 0 0,-1 1-1 0 0,0-1 1 0 0,0 1-1 0 0,-1 0 0 0 0,0 0 1 0 0,0 1-1 0 0,-1-1 1 0 0,0 0-1 0 0,0 1 1 0 0,-1 0-1 0 0,0-1 0 0 0,0 1 1 0 0,-1 0-1 0 0,-1-1 1 0 0,0 7-133 0 0,1 10 282 0 0,0 136 1129 0 0,0-161-1401 0 0,0 1 1 0 0,0-1-1 0 0,0 0 0 0 0,0 1 0 0 0,0-1 0 0 0,0 1 1 0 0,0-1-1 0 0,0 1 0 0 0,0-1 0 0 0,0 0 0 0 0,0 1 1 0 0,0-1-1 0 0,0 1 0 0 0,0-1 0 0 0,0 1 0 0 0,0-1 0 0 0,0 0 1 0 0,0 1-1 0 0,0-1 0 0 0,-1 1 0 0 0,1-1 0 0 0,0 0 1 0 0,0 1-1 0 0,-1-1 0 0 0,1 0 0 0 0,0 1 0 0 0,0-1 0 0 0,-1 0 1 0 0,1 1-1 0 0,0-1 0 0 0,-1 0 0 0 0,1 1 0 0 0,0-1 1 0 0,-1 0-1 0 0,1 0 0 0 0,-1 0 0 0 0,1 1 0 0 0,0-1 1 0 0,-1 0-1 0 0,1 0 0 0 0,-1 0 0 0 0,1 0 0 0 0,-1 0 0 0 0,1 0 1 0 0,0 0-1 0 0,-1 0 0 0 0,1 0 0 0 0,-1 0 0 0 0,1 0 1 0 0,-1 0-1 0 0,1 0 0 0 0,-1 0 0 0 0,1 0 0 0 0,0-1 0 0 0,-1 1-10 0 0,0-1 1 0 0,0 0 0 0 0,0 1-1 0 0,-1-1 1 0 0,1 0-1 0 0,0 0 1 0 0,0 0-1 0 0,1 0 1 0 0,-1-1-1 0 0,0 1 1 0 0,0 0-1 0 0,0 0 1 0 0,1 0-1 0 0,-1-1 1 0 0,1 1 0 0 0,-1 0-1 0 0,1-1 1 0 0,-1 1-1 0 0,1-1 1 0 0,0 1-1 0 0,0-1 0 0 0,-3-18-1 0 0,1 0 0 0 0,1 0 1 0 0,1 0-1 0 0,1 0 0 0 0,1 0 0 0 0,0 0 0 0 0,2 0 0 0 0,0 1 0 0 0,1-1 0 0 0,1 1 0 0 0,1 1 1 0 0,5-11 0 0 0,4-1-52 0 0,2 0 1 0 0,1 1 0 0 0,1 1-1 0 0,1 1 1 0 0,1 1 0 0 0,1 1 0 0 0,2 0-1 0 0,1 2 1 0 0,17-12 51 0 0,-39 32-35 0 0,0 1-1 0 0,0-1 1 0 0,0 1 0 0 0,0 0-1 0 0,0 0 1 0 0,0 0 0 0 0,1 0-1 0 0,-1 1 1 0 0,1 0 0 0 0,-1 0 0 0 0,1 0-1 0 0,-1 0 1 0 0,1 1 0 0 0,-1 0-1 0 0,1 0 1 0 0,0 0 0 0 0,-1 0-1 0 0,1 1 1 0 0,0 0 0 0 0,-1 0-1 0 0,2 0 36 0 0,1 2-375 0 0,-1 1 1 0 0,1-1-1 0 0,-1 1 0 0 0,0 0 0 0 0,0 1 0 0 0,0 0 0 0 0,0-1 1 0 0,-1 2-1 0 0,0-1 0 0 0,0 1 0 0 0,-1 0 0 0 0,3 3 375 0 0,1 1-1189 0 0,0 0 0 0 0,0 0-1 0 0,1-1 1 0 0,0 0 0 0 0,2 0 1189 0 0,19 12-3445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9:2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454 548 1665 0 0,'0'0'-35'0'0,"0"0"1017"0"0,0 0 2948 0 0,0 0-1793 0 0,-6-18-654 0 0,2 5-1146 0 0,3 6-221 0 0,-1 0-1 0 0,0 0 0 0 0,-1 1 0 0 0,1-1 0 0 0,-2 0 0 0 0,-1-3-115 0 0,3 8 83 0 0,1 0 0 0 0,-1-1-1 0 0,0 1 1 0 0,1 0 0 0 0,-1 0 0 0 0,0 1 0 0 0,0-1-1 0 0,-1 0 1 0 0,1 1 0 0 0,0-1 0 0 0,0 1-1 0 0,-1 0 1 0 0,1-1 0 0 0,-1 1 0 0 0,1 0 0 0 0,-1 1-1 0 0,0-1 1 0 0,1 0 0 0 0,-1 1 0 0 0,0 0-1 0 0,1-1 1 0 0,-1 1 0 0 0,0 0-83 0 0,-8 1 268 0 0,0-1-1 0 0,1 2 1 0 0,-1 0 0 0 0,1 0 0 0 0,-1 1-1 0 0,1 0 1 0 0,0 0 0 0 0,0 1 0 0 0,0 1-1 0 0,1 0 1 0 0,-2 1-268 0 0,-5 4 228 0 0,1 1-1 0 0,0 0 1 0 0,1 1 0 0 0,0 1-1 0 0,1 0 1 0 0,-6 8-228 0 0,2 0 126 0 0,0 1 0 0 0,1 1-1 0 0,2 1 1 0 0,0 0 0 0 0,2 1 0 0 0,0 0-1 0 0,2 1 1 0 0,-6 22-126 0 0,12-28 56 0 0,1 0 1 0 0,1 0-1 0 0,0 0 0 0 0,2 0 1 0 0,0 2-57 0 0,0-19-2 0 0,0 0-3 0 0,0 0 0 0 0,0 0 1 0 0,1 1-1 0 0,-1-1 0 0 0,1 0 0 0 0,0 0 0 0 0,0 0 0 0 0,0-1 0 0 0,0 1 0 0 0,0 0 1 0 0,1 0-1 0 0,-1 0 0 0 0,1-1 0 0 0,-1 1 0 0 0,1-1 0 0 0,0 1 0 0 0,0-1 0 0 0,1 0 1 0 0,-1 0-1 0 0,3 2 5 0 0,0 0-35 0 0,1-1 1 0 0,-1 0 0 0 0,1 0-1 0 0,0 0 1 0 0,0-1 0 0 0,0 0-1 0 0,1 0 1 0 0,-1-1-1 0 0,0 1 1 0 0,3-1 34 0 0,6 1-81 0 0,-1-1 0 0 0,1-1 1 0 0,-1 0-1 0 0,1-1 0 0 0,-1-1 0 0 0,0 0 0 0 0,1 0 1 0 0,-1-2-1 0 0,7-2 81 0 0,-8 0-76 0 0,0-1 0 0 0,0-1 0 0 0,-1 0 0 0 0,0 0 1 0 0,0-1-1 0 0,-1-1 0 0 0,0 0 0 0 0,-1 0 1 0 0,0-1-1 0 0,-1-1 0 0 0,6-8 76 0 0,5-9-264 0 0,0-2 0 0 0,-2 0 1 0 0,-2-1-1 0 0,3-10 264 0 0,0-7-195 0 0,-2-1 0 0 0,-2-1 0 0 0,-3 0 0 0 0,-2-1 1 0 0,3-49 194 0 0,-3-49 1342 0 0,-7-59-1342 0 0,0 313 479 0 0,3 0 0 0 0,5-1 0 0 0,22 90-479 0 0,-14-114-734 0 0,2-1 1 0 0,5-1 0 0 0,2-2-1 0 0,4 0 1 0 0,16 23 733 0 0,5-9-5064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0:34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242 105 9476 0 0,'-4'0'1887'0'0,"-3"-1"-761"0"0,-1-1 0 0 0,1 0 0 0 0,0 0 0 0 0,0 0 1 0 0,0 0-1 0 0,0-1 0 0 0,0-1 0 0 0,-2 0-1126 0 0,7 2 172 0 0,-1 0-1 0 0,1 1 1 0 0,0-1-1 0 0,-1 0 1 0 0,1 0-1 0 0,0-1 1 0 0,0 1 0 0 0,0 0-1 0 0,1-1 1 0 0,-1 1-1 0 0,1-1 1 0 0,-1 1-1 0 0,1-1 1 0 0,0 0-1 0 0,0 1 1 0 0,0-1-1 0 0,0 0 1 0 0,0 0 0 0 0,1 0-1 0 0,-1 0 1 0 0,1 0-1 0 0,0 0 1 0 0,0 0-172 0 0,17 48 171 0 0,-15-33-114 0 0,0 0 1 0 0,-1 0 0 0 0,-1 0-1 0 0,0 0 1 0 0,-1 0 0 0 0,-2 10-58 0 0,3-19 25 0 0,0-1 1 0 0,-1 1 0 0 0,1-1-1 0 0,-1 1 1 0 0,0-1-1 0 0,0 1 1 0 0,0-1-1 0 0,0 0 1 0 0,-1 0 0 0 0,1 1-1 0 0,0-1 1 0 0,-1 0-1 0 0,0 0 1 0 0,1 0-1 0 0,-1 0 1 0 0,0-1-1 0 0,0 1 1 0 0,0 0 0 0 0,0-1-1 0 0,0 0 1 0 0,0 1-1 0 0,-1-1 1 0 0,1 0-1 0 0,0 0 1 0 0,-1 0 0 0 0,1 0-1 0 0,-1-1 1 0 0,1 1-1 0 0,-1 0 1 0 0,1-1-1 0 0,-1 0 1 0 0,1 0-1 0 0,-2 0-25 0 0,-2 1 83 0 0,1-1-1 0 0,0-1 1 0 0,-1 1-1 0 0,1-1 1 0 0,0 0-1 0 0,0 0 1 0 0,-4-1-83 0 0,7 0 5 0 0,-1 1 0 0 0,1 0 0 0 0,0 0-1 0 0,0-1 1 0 0,0 1 0 0 0,0-1 0 0 0,0 0 0 0 0,1 0 0 0 0,-1 0 0 0 0,0 0 0 0 0,1 0 0 0 0,-1 0 0 0 0,1 0 0 0 0,0 0 0 0 0,0 0 0 0 0,0-1 0 0 0,0 1-5 0 0,-3-9 10 0 0,0 1 0 0 0,1-1 0 0 0,0 0 0 0 0,1 0 0 0 0,0 0 1 0 0,1 0-1 0 0,0 0 0 0 0,1 0 0 0 0,0-4-10 0 0,0 13 1 0 0,0-1 0 0 0,1 1 0 0 0,-1-1 0 0 0,1 1 0 0 0,-1-1 0 0 0,1 1-1 0 0,0-1 1 0 0,0 1 0 0 0,0 0 0 0 0,0-1 0 0 0,1 1 0 0 0,-1 0 0 0 0,1 0 0 0 0,-1 0 0 0 0,1 0 0 0 0,0 0 0 0 0,-1 0 0 0 0,1 0 0 0 0,0 1 0 0 0,0-1 0 0 0,1 1 0 0 0,-1-1 0 0 0,0 1 0 0 0,0 0 0 0 0,1 0 0 0 0,-1 0 0 0 0,0 0 0 0 0,1 0 0 0 0,-1 1 0 0 0,1-1 0 0 0,0 1 0 0 0,0-1-1 0 0,14-1-6 0 0,-1 0 1 0 0,1 0 0 0 0,-1 2 0 0 0,14 1 5 0 0,-9-1 6 0 0,-19 0-5 0 0,0 0-1 0 0,1 0 1 0 0,-1 0 0 0 0,1 0 0 0 0,-1 1 0 0 0,0-1 0 0 0,1 1 0 0 0,-1 0-1 0 0,0-1 1 0 0,0 1 0 0 0,1 0 0 0 0,-1 0 0 0 0,0 1 0 0 0,0-1 0 0 0,0 0-1 0 0,0 1 1 0 0,0-1 0 0 0,-1 1 0 0 0,1 0 0 0 0,0-1 0 0 0,-1 1 0 0 0,1 0-1 0 0,-1 0 1 0 0,0 0 0 0 0,1 0 0 0 0,-1 0 0 0 0,0 0 0 0 0,0 1 0 0 0,-1-1-1 0 0,1 0 1 0 0,0 2-1 0 0,2 8 17 0 0,-2 0 0 0 0,1 0 0 0 0,-1 0 0 0 0,-1 0 0 0 0,0 0-1 0 0,-1 0-16 0 0,0 12 89 0 0,1-20-81 0 0,0 0 0 0 0,0 0 0 0 0,-1-1 0 0 0,1 1 0 0 0,-1 0 0 0 0,0 0 0 0 0,0-1-1 0 0,0 1 1 0 0,-1-1 0 0 0,1 1 0 0 0,-1-1 0 0 0,0 0 0 0 0,0 1 0 0 0,0-1 0 0 0,-1 0 0 0 0,1 0 0 0 0,0-1 0 0 0,-1 1 0 0 0,0 0 0 0 0,0-1 0 0 0,0 0 0 0 0,-1 1-8 0 0,0 0 18 0 0,-1-1 0 0 0,0 1-1 0 0,0-1 1 0 0,0 0 0 0 0,0 0 0 0 0,0-1 0 0 0,-1 0 0 0 0,1 0 0 0 0,0 0-1 0 0,-1 0 1 0 0,1-1 0 0 0,0 0 0 0 0,-1 0 0 0 0,1-1 0 0 0,-5 0-18 0 0,7 0-8 0 0,-1 0 1 0 0,1-1 0 0 0,0 1-1 0 0,0-1 1 0 0,-1 0 0 0 0,1 0-1 0 0,1 0 1 0 0,-1 0 0 0 0,0-1-1 0 0,0 1 1 0 0,1-1 0 0 0,0 0-1 0 0,-1 1 1 0 0,1-1 0 0 0,0 0-1 0 0,0 0 1 0 0,1-1 0 0 0,-1 1-1 0 0,1 0 1 0 0,-1 0 0 0 0,1-1 7 0 0,-3-5-2 0 0,1 0 0 0 0,0 0 0 0 0,1 0 0 0 0,-1-1 0 0 0,2 1 0 0 0,0-1 0 0 0,-1-6 2 0 0,2 15-24 0 0,0 1-11 0 0,6-1 33 0 0,-1 1 1 0 0,1 1-1 0 0,0-1 1 0 0,-1 1-1 0 0,1 0 1 0 0,-1 0-1 0 0,0 0 1 0 0,1 1-1 0 0,-1 0 1 0 0,0 0-1 0 0,0 0 1 0 0,3 2 1 0 0,-6-2 3 0 0,1 0 1 0 0,-1 0-1 0 0,0 0 1 0 0,1 1-1 0 0,-1-1 1 0 0,0 1-1 0 0,0-1 1 0 0,-1 1-1 0 0,1 0 1 0 0,0-1-1 0 0,-1 1 1 0 0,0 0-1 0 0,0 0 1 0 0,0 0-1 0 0,0 0 1 0 0,0 0-1 0 0,0 0 1 0 0,-1 0-1 0 0,0 1 1 0 0,1-1-1 0 0,-1 0 1 0 0,0 3-4 0 0,0-5-49 0 0,0-1 1 0 0,0 1 0 0 0,0 0-1 0 0,0 0 1 0 0,0 0-1 0 0,0 0 1 0 0,0 0 0 0 0,0 0-1 0 0,0 0 1 0 0,0 0-1 0 0,0-1 1 0 0,0 1 0 0 0,-1 0-1 0 0,1 0 1 0 0,0 0 0 0 0,-1 0-1 0 0,1-1 1 0 0,-1 1-1 0 0,1 0 1 0 0,-1 0 0 0 0,1 0-1 0 0,-1-1 1 0 0,1 1 0 0 0,-1 0-1 0 0,0-1 1 0 0,1 1-1 0 0,-1-1 1 0 0,0 1 0 0 0,0-1-1 0 0,1 1 1 0 0,-1-1-1 0 0,0 1 1 0 0,0-1 0 0 0,0 0-1 0 0,0 1 1 0 0,1-1 0 0 0,-1 0-1 0 0,0 0 1 0 0,0 0-1 0 0,0 0 1 0 0,0 0 0 0 0,0 0-1 0 0,0 0 1 0 0,0 0 0 0 0,0 0-1 0 0,1 0 1 0 0,-1 0-1 0 0,0 0 1 0 0,0-1 0 0 0,0 1-1 0 0,0 0 49 0 0,-9-1-1038 0 0,-24 1-5010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0:38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13062 0 0,'-1'7'2748'0'0,"1"-6"-2671"0"0,0 0-1 0 0,0 0 1 0 0,0-1-1 0 0,0 1 1 0 0,0 0-1 0 0,0 0 1 0 0,1-1-1 0 0,-1 1 1 0 0,0 0-1 0 0,0 0 1 0 0,1-1-1 0 0,-1 1 1 0 0,0 0-1 0 0,1-1 1 0 0,-1 1-1 0 0,1 0 1 0 0,-1-1-1 0 0,1 1 1 0 0,-1-1-1 0 0,1 1 1 0 0,-1-1-1 0 0,1 1 1 0 0,-1-1-1 0 0,1 1 1 0 0,0-1-77 0 0,35 12 1217 0 0,1-2 0 0 0,37 5-1217 0 0,-33-6 330 0 0,137 22 547 0 0,0-8 0 0 0,94-2-877 0 0,360-10-1616 0 0,-131-5-5544 0 0,-356 1 754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0:38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15415 0 0,'0'0'1417'0'0,"0"0"925"0"0,0 0-608 0 0,-3 2-326 0 0,11 3-1279 0 0,22 1 173 0 0,0-1 0 0 0,0-1 0 0 0,0-2 0 0 0,19-1-302 0 0,12 2 273 0 0,887 9 1033 0 0,-608-14-1324 0 0,14 2-1847 0 0,-120 0-7363 0 0,-132 0-2524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0:41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5 135 11557 0 0,'0'0'1825'0'0,"0"-8"7838"0"0,-2 48-8766 0 0,1-27-751 0 0,0 1 0 0 0,0-1 0 0 0,2 1 0 0 0,0-1 0 0 0,0 1-1 0 0,1-1 1 0 0,2 7-146 0 0,24-16 8 0 0,44 2 387 0 0,-1-4 0 0 0,35-4-395 0 0,0 0 286 0 0,1350 6 842 0 0,-1167-18-1093 0 0,3 0-1 0 0,23 13-30 0 0,345 3 0 0 0,-265 19-47 0 0,-34-1 33 0 0,-190-14 67 0 0,309 5-15 0 0,9-11 19 0 0,-488-4-51 0 0,0 0-1 0 0,0 0 1 0 0,0 1 0 0 0,-1-1-1 0 0,0 0 1 0 0,1 0 0 0 0,-1 0-1 0 0,0 0 1 0 0,-1 0 0 0 0,1-2-10 0 0,-1-2 53 0 0,1-2-16 0 0,-1 1 0 0 0,-1-1 0 0 0,0 1 0 0 0,0 0 1 0 0,0 0-1 0 0,-1 0 0 0 0,-1 0 0 0 0,0 0 0 0 0,0 1 0 0 0,0 0 1 0 0,-1 0-1 0 0,-1 0-37 0 0,-4-10 111 0 0,5 8-68 0 0,1 0 1 0 0,0-1-1 0 0,0 1 0 0 0,1-1 0 0 0,1 0 0 0 0,0 0 0 0 0,0 0 1 0 0,1 0-1 0 0,0-1 0 0 0,1 1 0 0 0,1-7-43 0 0,-1 17 29 0 0,0 1-18 0 0,0 0-38 0 0,0 0-7 0 0,3 0 82 0 0,4 0-404 0 0,-15 6-2479 0 0,-21 9-2949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0:51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0 160 10085 0 0,'0'161'4765'0'0,"0"-92"-291"0"0,20-65-2852 0 0,37 0-569 0 0,1-2 1 0 0,45-5-1054 0 0,-52-2 378 0 0,0-2 0 0 0,27-8-378 0 0,13-2 450 0 0,53-2 139 0 0,71 3-589 0 0,146 6 351 0 0,24 0-176 0 0,-32-26-30 0 0,-192 15 348 0 0,146 2-493 0 0,-55 18 171 0 0,276 3 10 0 0,-464 2-145 0 0,-1 4 0 0 0,50 13-36 0 0,-49-9 23 0 0,1-2-1 0 0,40 0-22 0 0,-36-10 7 0 0,38 1 12 0 0,-94 0-17 0 0,0 1 0 0 0,0 0 0 0 0,0 1 0 0 0,-1 0 0 0 0,0 1 0 0 0,10 4-2 0 0,-1-3 88 0 0,-21-5-81 0 0,1 0 0 0 0,-1 0 0 0 0,0-1 0 0 0,1 1 0 0 0,-1 0 0 0 0,0 0 0 0 0,1 0 0 0 0,-1 0 0 0 0,0 0 0 0 0,1-1 0 0 0,-1 1 0 0 0,0 0 0 0 0,1 0 0 0 0,-1-1 0 0 0,0 1-1 0 0,0 0 1 0 0,1 0 0 0 0,-1-1 0 0 0,0 1 0 0 0,0 0 0 0 0,1-1 0 0 0,-1 1 0 0 0,0 0 0 0 0,0-1 0 0 0,0 1 0 0 0,0 0 0 0 0,1-1 0 0 0,-1 1 0 0 0,0-1-7 0 0,0-3 47 0 0,0 0 0 0 0,0 0 1 0 0,-1 0-1 0 0,0 0 0 0 0,1 0 0 0 0,-1 0 0 0 0,0 0 0 0 0,-1-1-47 0 0,0-5 21 0 0,-20-82 190 0 0,-5-61-211 0 0,27 153 13 0 0,0-1 0 0 0,0 1 1 0 0,0-1-1 0 0,0 0 0 0 0,0 1 0 0 0,0-1 1 0 0,0 0-1 0 0,0 1 0 0 0,0-1 0 0 0,0 0 1 0 0,0 1-1 0 0,-1-1 0 0 0,1 1 0 0 0,0-1 1 0 0,0 0-1 0 0,0 1 0 0 0,-1-1 0 0 0,1 1 1 0 0,0-1-1 0 0,-1 1 0 0 0,1-1 0 0 0,-1 1 0 0 0,1-1 1 0 0,-1 1-1 0 0,1-1 0 0 0,0 1 0 0 0,-1 0 1 0 0,1-1-1 0 0,-1 1 0 0 0,0 0 0 0 0,1-1-13 0 0,-15 14-1051 0 0,9-6 46 0 0,-16 16-2933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0:53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10405 0 0,'0'0'1955'0'0,"0"0"-165"0"0,0 0-482 0 0,0 2-222 0 0,1 152 3186 0 0,3-62-2838 0 0,10 47-1434 0 0,-13-132 15 0 0,0-1 0 0 0,0 0 0 0 0,1 1 1 0 0,0-1-1 0 0,0 0 0 0 0,0 0 0 0 0,1 0 0 0 0,0-1 0 0 0,0 1 0 0 0,1-1 0 0 0,-1 1 0 0 0,1-1 0 0 0,0 0 0 0 0,1 0 0 0 0,-1-1 1 0 0,1 1-1 0 0,0-1 0 0 0,4 2-15 0 0,-1-1 50 0 0,1 0 0 0 0,0 0 0 0 0,0-1 1 0 0,1-1-1 0 0,-1 1 0 0 0,1-2 1 0 0,0 1-1 0 0,0-1 0 0 0,0-1 0 0 0,0 0 1 0 0,7 0-51 0 0,596 5 1934 0 0,91 5-1161 0 0,-591-3-737 0 0,205 6 267 0 0,89-14-19 0 0,1228 0 385 0 0,-1580 2-649 0 0,-1 2 1 0 0,0 3-1 0 0,17 6-20 0 0,-5-3 37 0 0,-1-3 1 0 0,1-3-1 0 0,1-3 0 0 0,48-6-37 0 0,-85 0 23 0 0,-1 0-1 0 0,0-3 0 0 0,0 0 1 0 0,-1-2-1 0 0,26-12-22 0 0,-21 8 11 0 0,5-3 0 0 0,-2-3-1 0 0,0 0 1 0 0,-2-3 0 0 0,19-15-11 0 0,-12 8-8 0 0,62-58 83 0 0,-101 86-59 0 0,-1 0 0 0 0,0 1 0 0 0,1-1 0 0 0,-1 0 0 0 0,0 0 0 0 0,0 0 0 0 0,0 0 0 0 0,0 0 0 0 0,0 0 0 0 0,-1 0 0 0 0,1 0 0 0 0,-1 0 0 0 0,1 0 0 0 0,-1 0 0 0 0,0 0 0 0 0,0 0 0 0 0,0-2-16 0 0,-1-46 285 0 0,0 30-277 0 0,1-145 150 0 0,0 165-150 0 0,0 0-11 0 0,0 0 0 0 0,-12 0-782 0 0,-31 3-2162 0 0,-1 11-2130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4:54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211 195 14375 0 0,'0'0'2878'0'0,"0"0"-36"0"0,0 0-1135 0 0,0 0-570 0 0,7-11-190 0 0,-3 4-809 0 0,0-1 33 0 0,2 0 0 0 0,-1 0 0 0 0,1 0-1 0 0,0 1 1 0 0,0 0 0 0 0,1 0 0 0 0,0 0-1 0 0,0 1 1 0 0,6-3-171 0 0,9-7 292 0 0,-3 2-66 0 0,0 1 0 0 0,1 1-1 0 0,1 1 1 0 0,0 0-1 0 0,0 2 1 0 0,10-3-226 0 0,-15 11 149 0 0,-9 0 51 0 0,-10 2 449 0 0,-58-2-529 0 0,5-1-19 0 0,-33 6-101 0 0,83-4 5 0 0,0 1 0 0 0,0 1 0 0 0,1-1 0 0 0,-1 1 0 0 0,1 0-1 0 0,-1 0 1 0 0,1 0 0 0 0,0 1 0 0 0,0 0 0 0 0,0 0 0 0 0,0 0 0 0 0,0 1-1 0 0,1 0 1 0 0,0-1 0 0 0,-1 2 0 0 0,2-1 0 0 0,-1 0 0 0 0,0 1 0 0 0,1 0-1 0 0,0 0 1 0 0,0 0 0 0 0,0 0 0 0 0,0 0 0 0 0,1 0 0 0 0,0 3-5 0 0,-4 9 10 0 0,1 0 0 0 0,0 0 0 0 0,2 1 0 0 0,0 0 0 0 0,1 0 0 0 0,1-1 0 0 0,0 13-10 0 0,2-22 2 0 0,-1 0-1 0 0,1 0 0 0 0,1-1 0 0 0,-1 1 0 0 0,1 0 0 0 0,1 0 0 0 0,0-1 0 0 0,0 0 1 0 0,0 1-1 0 0,1-1 0 0 0,0 0 0 0 0,0-1 0 0 0,0 1 0 0 0,2 0-1 0 0,12 14 0 0 0,1 0-1 0 0,0-2 0 0 0,12 9 1 0 0,17 16 42 0 0,-46-42-41 0 0,16 16 13 0 0,-1 1 0 0 0,-1 0 0 0 0,10 14-14 0 0,-22-26 2 0 0,0-1 1 0 0,0 1-1 0 0,-1 0 0 0 0,0 0 0 0 0,0 0 1 0 0,0 1-1 0 0,-1-1 0 0 0,0 0 1 0 0,-1 1-1 0 0,0 0 0 0 0,0-1 1 0 0,0 1-1 0 0,-1 0 0 0 0,-1 1-2 0 0,1-7 0 0 0,0-1 0 0 0,0 1 1 0 0,-1-1-1 0 0,1 1 0 0 0,0-1 0 0 0,-1 1 0 0 0,0-1 0 0 0,1 1 1 0 0,-1-1-1 0 0,0 0 0 0 0,0 1 0 0 0,0-1 0 0 0,0 0 0 0 0,0 0 0 0 0,0 1 1 0 0,0-1-1 0 0,0 0 0 0 0,0 0 0 0 0,0 0 0 0 0,-1 0 0 0 0,-2 1-1 0 0,1 0 1 0 0,-1 0-1 0 0,0 0 0 0 0,0-1 1 0 0,0 1-1 0 0,0-1 0 0 0,0 0 1 0 0,-2 0 0 0 0,-13 1-19 0 0,0 0 1 0 0,0-1 0 0 0,-11-2 18 0 0,14 1-26 0 0,2-1-117 0 0,-1 0-1 0 0,0-1 0 0 0,0 0 0 0 0,1-1 0 0 0,0-1 0 0 0,-1 0 0 0 0,1-1 0 0 0,1-1 1 0 0,-1 0-1 0 0,1-1 0 0 0,0 0 0 0 0,1-1 0 0 0,-1-1 0 0 0,-5-5 144 0 0,1 1-826 0 0,-5-3-1065 0 0,7 7-4092 0 0,14 9-1804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0:55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31 11413 0 0,'0'0'1569'0'0,"-6"-1"821"0"0,-26-5 1631 0 0,32 11-2925 0 0,-1 18-750 0 0,1-1-1 0 0,1 1 0 0 0,1-1 0 0 0,1 0 0 0 0,1 0 0 0 0,1 0 0 0 0,1 0 1 0 0,1 1-346 0 0,2-3 96 0 0,0 1 1 0 0,2-1 0 0 0,0-1 0 0 0,1 0 0 0 0,13 16-97 0 0,-18-27 38 0 0,1 0 0 0 0,-1 0 0 0 0,2-1 0 0 0,-1 0-1 0 0,1 0 1 0 0,0-1 0 0 0,0 0 0 0 0,1 0 0 0 0,-1-1 0 0 0,1-1 0 0 0,0 1 0 0 0,11 1-38 0 0,19 4 205 0 0,1-1-1 0 0,0-3 1 0 0,0-2 0 0 0,8 0-205 0 0,170-4 593 0 0,-104-2-378 0 0,474 4 928 0 0,635-4-557 0 0,-974-4-524 0 0,100-1-52 0 0,-97 6-39 0 0,296 2-75 0 0,-314 12 89 0 0,33 14 15 0 0,104 8 87 0 0,324-11 161 0 0,-492-28-169 0 0,-67-8 55 0 0,17-13-14 0 0,-54-2-26 0 0,-98 26-93 0 0,0 0 1 0 0,-1 0-1 0 0,1 0 0 0 0,-1 0 1 0 0,1 0-1 0 0,-1-1 1 0 0,0 1-1 0 0,1 0 1 0 0,-1-1-1 0 0,0 1 1 0 0,0-1-1 0 0,0 1 1 0 0,0-1-1 0 0,0 0 1 0 0,-1 0-1 0 0,1 1 1 0 0,0-1-1 0 0,-1 0 1 0 0,1 0-1 0 0,-1 0 1 0 0,0 1-1 0 0,1-1 0 0 0,-1 0 1 0 0,0 0-2 0 0,1-55 129 0 0,-2 40-88 0 0,2-27-18 0 0,-2-56 39 0 0,-1 89-54 0 0,1 0 0 0 0,-1 0 0 0 0,-1 0 0 0 0,0 1 0 0 0,0-1 0 0 0,-1 1 0 0 0,-5-10-8 0 0,3 8 7 0 0,0-1-1 0 0,0 0 1 0 0,2 0-1 0 0,0 0 0 0 0,-1-7-6 0 0,2 8-33 0 0,1-1 1 0 0,1 0-1 0 0,0-10 33 0 0,-9 25-438 0 0,-13 13-1280 0 0,-12 13-1860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0:58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4779 97 5074 0 0,'7'-3'1457'0'0,"1"0"0"0"0,-1-1 0 0 0,-1-1 0 0 0,1 1 0 0 0,0-1 0 0 0,3-4-1457 0 0,-7 7 530 0 0,-1 0 0 0 0,0 0 0 0 0,0-1-1 0 0,0 1 1 0 0,0-1 0 0 0,-1 0 0 0 0,1 1-1 0 0,-1-1 1 0 0,1 0 0 0 0,-1 0 0 0 0,0 0 0 0 0,0 0-1 0 0,0 0 1 0 0,-1 0 0 0 0,1 0 0 0 0,-1 0-1 0 0,0 0 1 0 0,1-1-530 0 0,-2 4 35 0 0,1-1 0 0 0,-1 0 0 0 0,0 0 0 0 0,1 1 0 0 0,-1-1 0 0 0,0 0 0 0 0,1 1 0 0 0,-1-1 0 0 0,0 1 0 0 0,1-1 0 0 0,-1 1 0 0 0,0-1 0 0 0,0 1 0 0 0,0-1 0 0 0,0 1 0 0 0,1 0 0 0 0,-1-1-1 0 0,0 1 1 0 0,0 0 0 0 0,0 0 0 0 0,0 0 0 0 0,0 0 0 0 0,0 0 0 0 0,0 0 0 0 0,0 0 0 0 0,0 0 0 0 0,0 0 0 0 0,1 0 0 0 0,-1 0 0 0 0,0 1-35 0 0,-4-1 133 0 0,-192-2 956 0 0,104 3-700 0 0,-3 2 26 0 0,1 5 0 0 0,-89 18-415 0 0,-187 53 269 0 0,360-77-264 0 0,-259 69-57 0 0,4 11 0 0 0,-225 105 52 0 0,33 20 22 0 0,-61 58-22 0 0,142-55 258 0 0,3 20-258 0 0,168-90 329 0 0,6 8-1 0 0,-88 93-328 0 0,235-193 67 0 0,2 2 0 0 0,-5 12-67 0 0,38-42 25 0 0,2 1 1 0 0,1 1-1 0 0,1 1 0 0 0,0 0 1 0 0,2 0-1 0 0,1 1 1 0 0,-4 13-26 0 0,7 5 13 0 0,7-41-37 0 0,1-1 8 0 0,0 0 40 0 0,0-9 14 0 0,0-30-132 0 0,0-21-3225 0 0,0 59 3140 0 0,0 0-1 0 0,0 1 0 0 0,0-1 0 0 0,0 0 0 0 0,0 1 1 0 0,-1-1-1 0 0,1 0 0 0 0,0 1 0 0 0,0-1 0 0 0,-1 1 1 0 0,1-1-1 0 0,0 1 0 0 0,-1-1 0 0 0,1 1 1 0 0,-1-1-1 0 0,1 1 0 0 0,-1-1 0 0 0,1 1 0 0 0,-1-1 1 0 0,1 1-1 0 0,-1 0 0 0 0,1-1 0 0 0,-1 1 0 0 0,1 0 1 0 0,-1-1-1 0 0,0 1 0 0 0,1 0 0 0 0,-1 0 0 0 0,1 0 1 0 0,-1 0-1 0 0,0-1 0 0 0,1 1 0 0 0,-1 0 0 0 0,0 0 1 0 0,1 0-1 0 0,-1 0 180 0 0,-3 0-1355 0 0,-22-4-6433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0:58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1 12822 0 0,'0'0'3081'0'0,"0"0"-666"0"0,0 0-751 0 0,0 0-628 0 0,-21 10-199 0 0,-70 37-68 0 0,85-42-665 0 0,1-1-1 0 0,-1 1 1 0 0,1 0 0 0 0,-1 0 0 0 0,1 1 0 0 0,1 0 0 0 0,-1-1 0 0 0,1 1 0 0 0,0 1 0 0 0,1-1-1 0 0,-1 1 1 0 0,1-1 0 0 0,1 1 0 0 0,-1 0 0 0 0,1 0 0 0 0,0 0 0 0 0,0 4-104 0 0,-1-2 120 0 0,0 6-2 0 0,0-1 0 0 0,1 1 0 0 0,0 0 0 0 0,1-1 0 0 0,0 1 0 0 0,2 0 0 0 0,0 0 0 0 0,0-1 0 0 0,1 2-118 0 0,-1-14 2 0 0,0-1 1 0 0,-1 1 0 0 0,1 0 0 0 0,0-1-1 0 0,0 1 1 0 0,0-1 0 0 0,0 1-1 0 0,0-1 1 0 0,0 1 0 0 0,0-1-1 0 0,1 0 1 0 0,-1 0 0 0 0,0 1 0 0 0,1-1-1 0 0,-1 0 1 0 0,1 0 0 0 0,-1 0-1 0 0,1-1 1 0 0,0 1 0 0 0,-1 0 0 0 0,1-1-1 0 0,0 1 1 0 0,-1 0 0 0 0,1-1-1 0 0,0 0 1 0 0,1 1-3 0 0,9 0-9 0 0,-1 0 0 0 0,1 0 0 0 0,-1-1 0 0 0,3-1 9 0 0,5 0 14 0 0,10 1 10 0 0,1-1 1 0 0,-1-2-1 0 0,1-1 0 0 0,-1-1 1 0 0,-1-2-1 0 0,1 0 0 0 0,1-3-24 0 0,44-15 24 0 0,-35 14-19 0 0,-1-2-1 0 0,-1-2 1 0 0,0-2 0 0 0,8-6-5 0 0,-65 20 1579 0 0,6 2-2980 0 0,8 5-5852 0 0,6-4-4430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0:59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12118 0 0,'0'0'651'0'0,"0"0"805"0"0,0 0-20 0 0,23 29 44 0 0,73 92-103 0 0,-80-103-783 0 0,0 1 1 0 0,2-2 0 0 0,0-1-1 0 0,1 0 1 0 0,7 4-595 0 0,25 21 1002 0 0,161 165 2656 0 0,63 92-3658 0 0,-120-128 314 0 0,49 58 10 0 0,-141-151-123 0 0,-4 3 0 0 0,0 7-201 0 0,-29-39 107 0 0,-2 2 0 0 0,-3 1 0 0 0,-2 0-1 0 0,4 17-106 0 0,-14-27 67 0 0,-1 0 0 0 0,-2 1-1 0 0,-3 0 1 0 0,0 0 0 0 0,-3 1-1 0 0,-2 7-66 0 0,-1-11 28 0 0,2 57 195 0 0,-7 30-223 0 0,4-123 7 0 0,0 0-1 0 0,0 0 1 0 0,-1 0 0 0 0,0 0-1 0 0,1 0 1 0 0,-1 0 0 0 0,0 0-1 0 0,-1 0 1 0 0,1 0 0 0 0,0 0-1 0 0,-2 1-6 0 0,3-3 5 0 0,-1-1-1 0 0,0 1 0 0 0,0 0 1 0 0,1 0-1 0 0,-1-1 0 0 0,0 1 1 0 0,0 0-1 0 0,0-1 0 0 0,0 1 1 0 0,0-1-1 0 0,0 1 0 0 0,0-1 0 0 0,0 0 1 0 0,0 1-1 0 0,0-1 0 0 0,0 0 1 0 0,-1 0-1 0 0,1 0 0 0 0,0 0 1 0 0,0 0-1 0 0,0 0 0 0 0,0 0 1 0 0,0 0-1 0 0,0 0 0 0 0,0 0 1 0 0,-1-1-1 0 0,1 1 0 0 0,0 0 1 0 0,0-1-1 0 0,0 1 0 0 0,0-1 1 0 0,0 1-1 0 0,0-1-4 0 0,-2-1-97 0 0,-1 0 0 0 0,1-1 0 0 0,0 1 1 0 0,0-1-1 0 0,0 0 0 0 0,0 0 0 0 0,0 0 0 0 0,-1-2 97 0 0,1 1-565 0 0,0 1-1 0 0,0-1 1 0 0,-1 1 0 0 0,0-1-1 0 0,0 1 1 0 0,0 0-1 0 0,-2-1 566 0 0,-22-7-4639 0 0,-6-3-2244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1:00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14951 0 0,'0'0'1953'0'0,"0"0"-689"0"0,0 0 108 0 0,0 0-41 0 0,16 27-179 0 0,105 167 649 0 0,-6 6 315 0 0,-69-115-1449 0 0,3-2 0 0 0,17 15-667 0 0,-62-93 21 0 0,-1-1 1 0 0,1 1-1 0 0,0-1 1 0 0,1 0-1 0 0,-1 0 1 0 0,3 1-22 0 0,-6-4 7 0 0,0-1 0 0 0,0 1 0 0 0,0 0 0 0 0,0 0 0 0 0,1-1 0 0 0,-1 1 0 0 0,0-1 0 0 0,0 1 0 0 0,0-1 0 0 0,1 1 0 0 0,-1-1 0 0 0,0 0 0 0 0,0 0 0 0 0,1 1 0 0 0,-1-1 0 0 0,0 0 0 0 0,0 0 0 0 0,1 0 0 0 0,-1-1 0 0 0,0 1 0 0 0,1 0 1 0 0,-1 0-1 0 0,0-1 0 0 0,0 1 0 0 0,0 0 0 0 0,1-1 0 0 0,-1 0 0 0 0,0 1 0 0 0,0-1 0 0 0,0 0 0 0 0,0 1 0 0 0,0-1 0 0 0,0 0 0 0 0,1 0-7 0 0,10-16 182 0 0,1-1-1 0 0,-2 1 1 0 0,6-15-182 0 0,4-4 58 0 0,20-26 118 0 0,2 2 1 0 0,52-53-177 0 0,-40 48 44 0 0,-52 61-30 0 0,0 0-1 0 0,0 0 1 0 0,-1-1-1 0 0,1 1 1 0 0,-1-1-1 0 0,0 1 1 0 0,0-1-1 0 0,-1 0 1 0 0,1 1-1 0 0,-1-1 1 0 0,0 0-1 0 0,-1 0 1 0 0,1 0-1 0 0,-1 0 1 0 0,0 0-1 0 0,0 0 0 0 0,0 0 1 0 0,-1 0-1 0 0,0 0 1 0 0,0-1-14 0 0,0 4 3 0 0,1 1 1 0 0,-1-1 0 0 0,0 1-1 0 0,0-1 1 0 0,0 1-1 0 0,0 0 1 0 0,0 0-1 0 0,0-1 1 0 0,0 1 0 0 0,0 0-1 0 0,-1 0 1 0 0,1 0-1 0 0,0 0 1 0 0,-1 0 0 0 0,1 1-1 0 0,0-1 1 0 0,-1 0-1 0 0,1 1 1 0 0,-1-1-1 0 0,1 1 1 0 0,-1-1 0 0 0,0 1-1 0 0,1 0 1 0 0,-1-1-4 0 0,-43-3 62 0 0,37 4-58 0 0,-22-2 6 0 0,-1 2 0 0 0,1 1 0 0 0,-1 2 0 0 0,1 0 0 0 0,0 2-1 0 0,0 2 1 0 0,-25 8-10 0 0,-49 29-60 0 0,-50 37-1118 0 0,93-47-1786 0 0,25-16-2966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1:05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879 1 7411 0 0,'0'329'9142'0'0,"0"-131"-7126"0"0,0-65-2305 0 0,-3-9 1642 0 0,-20 118-1353 0 0,-36 125 693 0 0,44-279-671 0 0,-13 75 398 0 0,-103 641 1126 0 0,39 6-938 0 0,42-7-531 0 0,-7 82 191 0 0,16-392 252 0 0,-4 243 69 0 0,-3 34-564 0 0,-50 24 57 0 0,84-707-75 0 0,-64 447 13 0 0,57-336 92 0 0,6 145-112 0 0,4 80 59 0 0,11-292-502 0 0,-1-135-113 0 0,0 0 0 0 0,0 0 1 0 0,0 0-1 0 0,-1 0 0 0 0,1 0 0 0 0,-1 1 1 0 0,0-1-1 0 0,0 1 0 0 0,-1-2 556 0 0,-4-8-2327 0 0,-5-12-3590 0 0,-3-5-3122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1:05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15047 0 0,'0'0'1529'0'0,"0"0"93"0"0,0 0-102 0 0,-1 38-476 0 0,1 124-212 0 0,0-147-681 0 0,0 1 0 0 0,2 0 0 0 0,0-1 0 0 0,1 0 0 0 0,0 1 0 0 0,1-1 0 0 0,2 4-151 0 0,4 12 285 0 0,87 294 1876 0 0,-97-323-2151 0 0,1 0 0 0 0,-1-1 0 0 0,0 1 0 0 0,1-1 0 0 0,0 1 0 0 0,-1-1 0 0 0,1 1 0 0 0,0-1 0 0 0,0 1 0 0 0,0-1 0 0 0,0 1 0 0 0,0-1 0 0 0,0 0 0 0 0,0 0 0 0 0,0 1 0 0 0,0-1 1 0 0,1 0-1 0 0,-1 0 0 0 0,1 0 0 0 0,-1-1 0 0 0,0 1 0 0 0,1 0 0 0 0,-1 0 0 0 0,3 0-10 0 0,-3-1 5 0 0,1 0 0 0 0,0-1 0 0 0,0 1 0 0 0,0 0 0 0 0,0-1 0 0 0,-1 1 0 0 0,1-1 0 0 0,0 0 0 0 0,0 0 0 0 0,-1 1 1 0 0,1-1-1 0 0,0 0 0 0 0,-1 0 0 0 0,1-1 0 0 0,-1 1 0 0 0,0 0 0 0 0,1 0 0 0 0,-1-1 0 0 0,0 1 0 0 0,0-1 0 0 0,0 1 0 0 0,0-1 0 0 0,1 0-5 0 0,39-54 201 0 0,110-139 183 0 0,-125 164-334 0 0,54-64 5 0 0,-70 83-51 0 0,-2-1 0 0 0,1 0-1 0 0,-2-1 1 0 0,0 0 0 0 0,0 0 0 0 0,2-9-4 0 0,-8 19 15 0 0,1-1 0 0 0,-1 0 1 0 0,0 0-1 0 0,-1 0 1 0 0,1 0-1 0 0,-1 0 0 0 0,0-3-15 0 0,0 7 17 0 0,0 0 0 0 0,0-1 1 0 0,0 1-1 0 0,0 0 0 0 0,-1 0 0 0 0,1 0 0 0 0,-1-1 0 0 0,1 1 0 0 0,-1 0 0 0 0,1 0 0 0 0,-1 0 0 0 0,1 0 0 0 0,-1 0 0 0 0,0 0 0 0 0,0 0 0 0 0,1 0 0 0 0,-1 0 0 0 0,0 0 0 0 0,0 0 0 0 0,0 1 0 0 0,0-1 0 0 0,0 0 0 0 0,0 1 0 0 0,0-1 0 0 0,-1 0 0 0 0,1 1 1 0 0,0 0-1 0 0,0-1 0 0 0,0 1 0 0 0,-1-1-17 0 0,-31-4 216 0 0,0 2 1 0 0,0 0-1 0 0,-1 3 1 0 0,-27 2-217 0 0,-9-1 147 0 0,29 2-53 0 0,0 1 0 0 0,1 2 1 0 0,-1 1-1 0 0,-4 4-94 0 0,42-11-571 0 0,3 0-1190 0 0,3 0-3535 0 0,10 0-5968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1:08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0 150 10101 0 0,'0'0'1107'0'0,"0"3"667"0"0,0 113 4411 0 0,0 61-2635 0 0,20-177-3419 0 0,10 0 57 0 0,0-1 0 0 0,0-1 1 0 0,0-2-1 0 0,-1-1 1 0 0,11-4-189 0 0,54-13 335 0 0,0 4 0 0 0,2 4 0 0 0,0 4 0 0 0,0 4 0 0 0,2 4-335 0 0,304-12 108 0 0,0 1 1377 0 0,-259 11-1397 0 0,-3 0-41 0 0,0 6-1 0 0,59 12-46 0 0,-26 11 34 0 0,-67-8 33 0 0,0-5 0 0 0,90-1-67 0 0,265-15 78 0 0,490 5 58 0 0,-514 22-208 0 0,97 32 72 0 0,-371-45-2 0 0,146-9 2 0 0,40 2 84 0 0,121 0-7 0 0,-278-6-74 0 0,301-10 69 0 0,-230 6-34 0 0,299-3 63 0 0,123 8 89 0 0,-625-3-211 0 0,0-2 0 0 0,7-4 21 0 0,41-5 12 0 0,-106 14-10 0 0,1 0 1 0 0,0 0-1 0 0,-1 0 0 0 0,1-1 0 0 0,-1 1 0 0 0,1-1 0 0 0,-1 0 1 0 0,1 0-1 0 0,-1 0 0 0 0,1 0 0 0 0,-1 0 0 0 0,0 0 1 0 0,1-1-1 0 0,1-1-2 0 0,-3 1 6 0 0,0 0 0 0 0,1 0 0 0 0,-1 0 0 0 0,0 0 0 0 0,0 0 0 0 0,0 0 0 0 0,-1-1 0 0 0,1 1 1 0 0,0 0-1 0 0,-1-1 0 0 0,0 1 0 0 0,1 0 0 0 0,-1-1 0 0 0,0 1 0 0 0,0 0 0 0 0,-1-2-6 0 0,1-1 11 0 0,0 0 0 0 0,0 0-1 0 0,-1 1 1 0 0,0-1 0 0 0,0 0 0 0 0,0 1-1 0 0,0-1 1 0 0,-1 1 0 0 0,0-1 0 0 0,0 1-1 0 0,0 0 1 0 0,0 0 0 0 0,-1 0 0 0 0,0 0-1 0 0,0 0 1 0 0,0 0 0 0 0,0 1 0 0 0,-3-3-11 0 0,-2-4 17 0 0,-1-2-16 0 0,0 0 1 0 0,1-1-1 0 0,1 0 1 0 0,0 0-1 0 0,1-1 0 0 0,0 0 1 0 0,1 0-1 0 0,-1-9-1 0 0,-6-26-24 0 0,-4-45 24 0 0,11 58 32 0 0,4 36-57 0 0,1-1 0 0 0,0 0 0 0 0,0 0 0 0 0,-1 1 0 0 0,1-1 0 0 0,0 0 0 0 0,-1 1 0 0 0,1-1 0 0 0,-1 0 1 0 0,1 1-1 0 0,-1-1 0 0 0,1 1 0 0 0,-1-1 0 0 0,1 1 0 0 0,-1-1 0 0 0,0 1 0 0 0,1-1 0 0 0,-1 1 0 0 0,1 0 0 0 0,-1-1 1 0 0,0 1-1 0 0,0 0 0 0 0,1-1 0 0 0,-1 1 0 0 0,0 0 0 0 0,0 0 0 0 0,1 0 0 0 0,-1 0 0 0 0,0 0 0 0 0,0 0 0 0 0,1 0 0 0 0,-1 0 1 0 0,0 0-1 0 0,0 0 0 0 0,0 0 25 0 0,-30 8-4384 0 0,-1 9-4297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1:10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11 163 10517 0 0,'0'-3'1480'0'0,"0"1"3286"0"0,0 12-1820 0 0,0 33-846 0 0,0 60-1424 0 0,-5-29-211 0 0,2-55-368 0 0,2 1 0 0 0,0-1 0 0 0,1 1 0 0 0,0-1 0 0 0,3 10-97 0 0,-3-29 5 0 0,1 1 1 0 0,-1 0-1 0 0,1-1 1 0 0,-1 1-1 0 0,0 0 1 0 0,1-1-1 0 0,-1 1 1 0 0,1-1-1 0 0,0 1 0 0 0,-1-1 1 0 0,1 1-1 0 0,-1-1 1 0 0,1 1-1 0 0,0-1 1 0 0,-1 1-1 0 0,1-1 1 0 0,0 0-1 0 0,-1 1 1 0 0,1-1-1 0 0,0 0 1 0 0,0 0-1 0 0,-1 0 1 0 0,1 1-1 0 0,0-1 1 0 0,0 0-1 0 0,0 0 0 0 0,-1 0 1 0 0,1 0-6 0 0,28-1 200 0 0,-19 1-110 0 0,8 0 85 0 0,56 1 688 0 0,0-4 0 0 0,-1-2 0 0 0,34-9-863 0 0,436-60 1365 0 0,-266 41-1082 0 0,302-36 1 0 0,-313 49-96 0 0,50 10-188 0 0,58 12 146 0 0,181 23 456 0 0,45-2 85 0 0,-15-1-337 0 0,-265 4-247 0 0,600 37 64 0 0,-43-52-87 0 0,-763-16-46 0 0,-1-5-1 0 0,2-5-33 0 0,68-7 42 0 0,387-15 64 0 0,-200 16-30 0 0,-351 20-78 0 0,11-1 6 0 0,-1-1 0 0 0,1-1 0 0 0,27-7-4 0 0,-56 10 3 0 0,-1 0-1 0 0,1 0 1 0 0,-1 0 0 0 0,1 0-1 0 0,-1 1 1 0 0,1-1-1 0 0,-1 0 1 0 0,1 0-1 0 0,-1 0 1 0 0,0 0-1 0 0,0 0 1 0 0,1 0 0 0 0,-1 0-1 0 0,0 0 1 0 0,0 0-1 0 0,0 0 1 0 0,0 0-1 0 0,0 0 1 0 0,0 0 0 0 0,-1-1-3 0 0,-2-22 71 0 0,0 19-72 0 0,0 0 0 0 0,0 0 0 0 0,-1 0 0 0 0,0 0-1 0 0,0 1 1 0 0,-1 0 0 0 0,1 0 0 0 0,-1 0 0 0 0,0 0 0 0 0,0 1 0 0 0,-1-1 1 0 0,-3-2-3 0 0,1 0 0 0 0,1 0 0 0 0,-1-1 0 0 0,-2-3 3 0 0,6 5 12 0 0,0-1-1 0 0,0 0 1 0 0,0 0 0 0 0,1-1-1 0 0,0 1 1 0 0,0-1 0 0 0,0 1 0 0 0,1-1-1 0 0,0 0 1 0 0,0 0 0 0 0,0-4-12 0 0,0-9-394 0 0,1-1 0 0 0,0 1 0 0 0,2-8 394 0 0,0-7-2335 0 0,-1 35-1563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1:33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139 279 13062 0 0,'-1'1'133'0'0,"0"0"-1"0"0,-1 0 1 0 0,1 0-1 0 0,0 0 1 0 0,0 0-1 0 0,0 1 1 0 0,1-1-1 0 0,-1 0 1 0 0,0 0-1 0 0,0 1 1 0 0,1-1-1 0 0,-1 1 1 0 0,1-1-1 0 0,-1 1 1 0 0,1-1 0 0 0,0 0-1 0 0,-1 1 1 0 0,1 0-133 0 0,-1 3 362 0 0,-9 34 479 0 0,3 0 1 0 0,1 0-1 0 0,2 1 0 0 0,1-1 1 0 0,3 31-842 0 0,0-21 232 0 0,-1 247-289 0 0,1-272-2220 0 0,2-138-214 0 0,1 40 1318 0 0,-4-1 0 0 0,-2 1-1 0 0,-14-70 1174 0 0,-11 17 689 0 0,7 37 3755 0 0,-5-65-4444 0 0,25 153 166 0 0,1 1-1 0 0,0-1 1 0 0,0 0-1 0 0,-1 0 1 0 0,1 1-1 0 0,0-1 1 0 0,0 0-1 0 0,1 1 0 0 0,-1-1 1 0 0,0 0-1 0 0,1 0 1 0 0,-1 1-1 0 0,1-1 1 0 0,-1 1-1 0 0,1-1 1 0 0,0 0-1 0 0,-1 1 1 0 0,1-1-1 0 0,0 1 1 0 0,0 0-1 0 0,0-1 1 0 0,0 1-1 0 0,1 0 1 0 0,-1-1-166 0 0,3 0 123 0 0,0 0 1 0 0,0 0 0 0 0,1 1 0 0 0,-1-1-1 0 0,0 1 1 0 0,1 0 0 0 0,-1 0-1 0 0,0 1 1 0 0,2-1-124 0 0,143-17 1673 0 0,87 3-1673 0 0,151 10 1186 0 0,-345 5-1006 0 0,-29 0-104 0 0,1 0 0 0 0,-1 1 0 0 0,1 1 1 0 0,-1 0-1 0 0,0 0 0 0 0,0 2 0 0 0,0-1 0 0 0,-1 2 1 0 0,2 0-77 0 0,-11-4-83 0 0,1 0 0 0 0,0 0 1 0 0,-1-1-1 0 0,1 0 1 0 0,0 1-1 0 0,0-1 1 0 0,-1 0-1 0 0,1-1 1 0 0,0 1-1 0 0,2-1 83 0 0,15-1-1397 0 0,20 2-3552 0 0,11 0-5546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4:55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56 12598 0 0,'0'0'1782'0'0,"0"0"-181"0"0,0 0 592 0 0,-4-5-110 0 0,3 4-2009 0 0,1 0-1 0 0,-1 0 1 0 0,0 0-1 0 0,0 0 1 0 0,0 1-1 0 0,0-1 0 0 0,0 0 1 0 0,0 0-1 0 0,0 1 1 0 0,0-1-1 0 0,0 1 1 0 0,0-1-1 0 0,0 1 1 0 0,0-1-1 0 0,-1 1-73 0 0,1 0 31 0 0,1 0 0 0 0,-1 0 0 0 0,1 0-1 0 0,-1 0 1 0 0,1 0 0 0 0,-1 0 0 0 0,1 0 0 0 0,-1 1 0 0 0,1-1-1 0 0,-1 0 1 0 0,1 0 0 0 0,-1 1 0 0 0,1-1 0 0 0,-1 0 0 0 0,1 1-1 0 0,0-1 1 0 0,-1 0 0 0 0,1 1 0 0 0,-1-1 0 0 0,1 1 0 0 0,0-1-1 0 0,0 0 1 0 0,-1 1 0 0 0,1-1 0 0 0,0 1-31 0 0,-3 7 191 0 0,0 0 1 0 0,0 1-1 0 0,1-1 1 0 0,0 0-1 0 0,1 3-191 0 0,-4 12 268 0 0,-52 269 876 0 0,45-210-888 0 0,4 0 0 0 0,2 50-256 0 0,6 14 126 0 0,-1-136-125 0 0,3 11 16 0 0,-2-20-18 0 0,0-1-1 0 0,1 1 0 0 0,-1 0 1 0 0,0-1-1 0 0,1 0 1 0 0,-1 1-1 0 0,0-1 0 0 0,1 1 1 0 0,-1-1-1 0 0,1 1 1 0 0,-1-1-1 0 0,1 0 0 0 0,-1 1 1 0 0,0-1-1 0 0,1 0 1 0 0,0 1-1 0 0,-1-1 1 0 0,1 0-1 0 0,-1 0 0 0 0,1 0 1 0 0,-1 1-1 0 0,1-1 1 0 0,-1 0-1 0 0,1 0 0 0 0,0 0 1 0 0,-1 0-1 0 0,1 0 1 0 0,-1 0-1 0 0,1 0 1 0 0,0 0 1 0 0,0 0-8 0 0,0 0 1 0 0,0 0 0 0 0,0-1 0 0 0,0 1 0 0 0,0 0 0 0 0,0 0-1 0 0,1-1 1 0 0,-1 1 0 0 0,0-1 0 0 0,0 1 0 0 0,0-1 0 0 0,0 1-1 0 0,0-1 1 0 0,0 0 0 0 0,0 1 0 0 0,-1-1 0 0 0,1 0 0 0 0,0 0-1 0 0,0 0 1 0 0,0 0 0 0 0,-1 1 0 0 0,1-1 0 0 0,-1 0 0 0 0,1 0 0 0 0,0-1 6 0 0,9-31-39 0 0,-8 23 19 0 0,7-37-30 0 0,-2 0 1 0 0,-2 0-1 0 0,-1-20 51 0 0,-5-146-6 0 0,0 188 34 0 0,0-3 35 0 0,-1 1 1 0 0,-4-13-64 0 0,-8-27 416 0 0,-4-3-416 0 0,11 46 137 0 0,5 15 2 0 0,-4-26 1029 0 0,22 47-1008 0 0,62 66-20 0 0,55 72-140 0 0,-58-63 10 0 0,4 5-8 0 0,-25-27 19 0 0,3-3 1 0 0,2-1-1 0 0,27 17-21 0 0,-82-74-1 0 0,1 0 0 0 0,0 0-1 0 0,0-1 1 0 0,0 0 0 0 0,0 0-1 0 0,1 0 1 0 0,-1 0 0 0 0,1-1-1 0 0,0 0 1 0 0,-1 0 0 0 0,1-1-1 0 0,5 2 2 0 0,-10-3 0 0 0,0 0-1 0 0,-1 0 0 0 0,1 0 1 0 0,-1 0-1 0 0,1 0 0 0 0,0 0 0 0 0,-1 0 1 0 0,1 0-1 0 0,-1 0 0 0 0,1 0 1 0 0,0 0-1 0 0,-1 0 0 0 0,1-1 0 0 0,-1 1 1 0 0,1 0-1 0 0,-1 0 0 0 0,1 0 1 0 0,0-1-1 0 0,-1 1 0 0 0,1 0 0 0 0,-1-1 1 0 0,1 1-1 0 0,-1-1 0 0 0,0 1 1 0 0,1 0-1 0 0,-1-1 1 0 0,3-17-6 0 0,-3 14 6 0 0,1-35 11 0 0,-2 0-1 0 0,-2 0 0 0 0,-2 0 1 0 0,-1 1-1 0 0,-2 0 0 0 0,-2 0 0 0 0,-3-6-10 0 0,-29-74 25 0 0,19 58 103 0 0,3-2 0 0 0,3 0 0 0 0,-2-19-128 0 0,14 15 48 0 0,5 65-62 0 0,0 0 0 0 0,0 0 0 0 0,0 0 0 0 0,0 0 1 0 0,1 0-1 0 0,-1 0 0 0 0,0 1 0 0 0,1-1 0 0 0,-1 0 1 0 0,0 0-1 0 0,1 0 0 0 0,-1 0 0 0 0,1 1 0 0 0,0-1 1 0 0,-1 0-1 0 0,1 0 0 0 0,-1 1 0 0 0,1-1 0 0 0,0 0 0 0 0,0 1 1 0 0,-1-1-1 0 0,1 1 0 0 0,0-1 0 0 0,0 1 0 0 0,0 0 1 0 0,0-1-1 0 0,-1 1 0 0 0,1 0 0 0 0,0-1 0 0 0,0 1 1 0 0,0 0-1 0 0,0 0 0 0 0,1 0 14 0 0,37-1-1010 0 0,-25 1 496 0 0,39 4-2213 0 0,7 16-2563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1:34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11 128 16440 0 0,'0'0'2510'0'0,"0"0"-760"0"0,-2-5-429 0 0,0 2-1116 0 0,1 2-171 0 0,1 0 1 0 0,-1 1 0 0 0,0-1 0 0 0,1 0-1 0 0,-1 0 1 0 0,1 0 0 0 0,-1 0 0 0 0,1 0 0 0 0,-1 0-1 0 0,1 0 1 0 0,0 0 0 0 0,0 0 0 0 0,-1 0-1 0 0,1 0 1 0 0,0 0 0 0 0,0 0 0 0 0,0 0-1 0 0,0 0 1 0 0,0 0 0 0 0,0 0 0 0 0,0 0-1 0 0,1 0 1 0 0,-1 0 0 0 0,0 0 0 0 0,1 0-1 0 0,-1 0 1 0 0,0 0 0 0 0,1 0 0 0 0,-1 0-1 0 0,1 1 1 0 0,-1-1 0 0 0,1 0 0 0 0,0 0-1 0 0,-1 0 1 0 0,1 1 0 0 0,0-1 0 0 0,0 0 0 0 0,-1 1-1 0 0,1-1 1 0 0,0 0 0 0 0,0 1-35 0 0,21-11 218 0 0,-1 1 0 0 0,1 1 1 0 0,1 1-1 0 0,0 1 0 0 0,0 1 0 0 0,5 0-218 0 0,25-3 338 0 0,1 2 0 0 0,13 2-338 0 0,187 0 610 0 0,-194 6-452 0 0,-37 0-70 0 0,1 1 0 0 0,-1 1 0 0 0,1 1 0 0 0,-1 2-88 0 0,60 8 251 0 0,-67-14-156 0 0,7 3 258 0 0,-22-2-155 0 0,-1 8 1056 0 0,0 26-1122 0 0,-1 61 50 0 0,5 0 0 0 0,9 42-182 0 0,-11-129-11 0 0,0 0 0 0 0,1 0 1 0 0,0 0-1 0 0,1 0 0 0 0,-1 0 0 0 0,3 2 11 0 0,-2-4-406 0 0,0 1 1 0 0,0 0-1 0 0,-1 1 0 0 0,-1-1 0 0 0,1 0 0 0 0,-1 1 0 0 0,1 7 406 0 0,-2 33-4295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02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14118 0 0,'0'0'1345'0'0,"0"3"448"0"0,-1 181 2660 0 0,1 139-2082 0 0,9-109-1874 0 0,-3-157-41 0 0,-2-37-1462 0 0,-2-29-4669 0 0,-7-42 678 0 0,-17-16-3028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03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17032 0 0,'0'0'400'0'0,"0"0"438"0"0,0 0 133 0 0,34-7 232 0 0,116-25-64 0 0,-100 23-583 0 0,0 1-1 0 0,0 3 1 0 0,1 2 0 0 0,24 2-556 0 0,-74 1 14 0 0,-1 0 0 0 0,1 0 0 0 0,-1 0 1 0 0,1 0-1 0 0,-1 0 0 0 0,1 1 1 0 0,0-1-1 0 0,-1 0 0 0 0,1 0 0 0 0,-1 0 1 0 0,1 1-1 0 0,-1-1 0 0 0,1 0 1 0 0,-1 0-1 0 0,1 1 0 0 0,-1-1 0 0 0,0 0 1 0 0,1 1-1 0 0,-1-1 0 0 0,1 1 1 0 0,-1-1-1 0 0,0 1 0 0 0,1-1 0 0 0,-1 1 1 0 0,0-1-1 0 0,0 1 0 0 0,1-1 1 0 0,-1 1-1 0 0,0 0-14 0 0,1 21 309 0 0,-2-15-204 0 0,0 0 0 0 0,-1-1 0 0 0,0 1 0 0 0,0 0 0 0 0,-3 4-105 0 0,-12 19 230 0 0,-2-1-1 0 0,-1-2 0 0 0,-1 0 1 0 0,-22 21-230 0 0,-18 23 187 0 0,-44 59 130 0 0,103-128-312 0 0,0 0-1 0 0,0 1 0 0 0,0-1 1 0 0,1 1-1 0 0,-1 0 0 0 0,1-1 1 0 0,0 1-1 0 0,0 0 1 0 0,0 0-1 0 0,0 0 0 0 0,0 0 1 0 0,1 0-1 0 0,-1 0 0 0 0,1 2-4 0 0,0-5-5 0 0,1 1-1 0 0,-1 0 0 0 0,1-1 0 0 0,-1 1 0 0 0,1-1 0 0 0,-1 1 0 0 0,1-1 0 0 0,0 1 0 0 0,-1-1 0 0 0,1 1 0 0 0,0-1 0 0 0,-1 0 0 0 0,1 1 0 0 0,0-1 0 0 0,-1 0 0 0 0,1 0 0 0 0,0 1 0 0 0,0-1 1 0 0,-1 0-1 0 0,1 0 0 0 0,0 0 0 0 0,0 0 0 0 0,0 0 0 0 0,-1 0 0 0 0,1 0 6 0 0,30 1-1 0 0,-23 0 1 0 0,74-2 52 0 0,-37-1 25 0 0,37 5-77 0 0,-70-2 8 0 0,0 1 0 0 0,0 0 0 0 0,-1 0 1 0 0,1 1-1 0 0,0 1 0 0 0,-1 0 1 0 0,0 0-1 0 0,11 7-8 0 0,-18-8 4 0 0,0 0 1 0 0,0 1-1 0 0,0 0 1 0 0,0 0-1 0 0,0 0 1 0 0,-1 0-1 0 0,0 0 1 0 0,0 1-1 0 0,0-1 1 0 0,0 1-1 0 0,-1 0 1 0 0,1 0-1 0 0,-1 0 1 0 0,-1 0-1 0 0,1 0 1 0 0,-1 1-1 0 0,0-1 1 0 0,0 0-1 0 0,0 3-4 0 0,0 2 15 0 0,0 0-1 0 0,-1 0 1 0 0,0 0 0 0 0,0 0 0 0 0,-1 1-1 0 0,0-1 1 0 0,-1 0 0 0 0,0 0-1 0 0,-1-1 1 0 0,-1 2-15 0 0,-4 7 14 0 0,-2 0 1 0 0,0-1 0 0 0,0 0-1 0 0,-2-1 1 0 0,0 0-1 0 0,-1-1 1 0 0,0 0-1 0 0,-1-1 1 0 0,-1-1-1 0 0,0 0 1 0 0,-11 5-15 0 0,19-14 12 0 0,0 0 1 0 0,0 0-1 0 0,0-1 0 0 0,0-1 1 0 0,-1 1-1 0 0,-7 1-12 0 0,13-3 0 0 0,0-1 0 0 0,0 1 0 0 0,-1-1 0 0 0,1 0 0 0 0,0 1-1 0 0,0-1 1 0 0,-1 0 0 0 0,1 0 0 0 0,0-1 0 0 0,0 1 0 0 0,-1 0 0 0 0,1-1 0 0 0,0 1 0 0 0,0-1 0 0 0,0 0 0 0 0,-1 0 0 0 0,1 0 0 0 0,0 0 0 0 0,0 0-1 0 0,1 0 1 0 0,-1 0 0 0 0,0-1 0 0 0,0 1 0 0 0,0-1 0 0 0,1 1 0 0 0,-1-2 0 0 0,-2-3-90 0 0,1 0 0 0 0,0 0-1 0 0,1 0 1 0 0,-1-1 0 0 0,1 1-1 0 0,1-1 1 0 0,-1 0 0 0 0,1 1 0 0 0,0-6 90 0 0,-1-68-1576 0 0,2 57 837 0 0,0 18 313 0 0,0 0 0 0 0,0 0 1 0 0,0 0-1 0 0,1 0 0 0 0,0 0 0 0 0,0 0 0 0 0,0 0 0 0 0,0 1 0 0 0,1-1 0 0 0,0 0 0 0 0,0 1 0 0 0,1-2 426 0 0,-1 3-773 0 0,1-1-1 0 0,0 1 1 0 0,-1 0-1 0 0,1 0 1 0 0,1 0-1 0 0,-1 1 1 0 0,0-1 0 0 0,1 1-1 0 0,2-2 774 0 0,31-17-9943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03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2 854 17560 0 0,'0'0'2116'0'0,"0"-30"-585"0"0,-1-31-1200 0 0,1-105 1067 0 0,13-87-1398 0 0,-12 242 47 0 0,43-283 1867 0 0,-44 294-1918 0 0,10-31 548 0 0,-1 23-66 0 0,-8 8-460 0 0,0 1 0 0 0,0-1-1 0 0,-1 0 1 0 0,1 1 0 0 0,0-1 0 0 0,-1 0 0 0 0,1 1 0 0 0,0-1 0 0 0,-1 1 0 0 0,1-1 0 0 0,0 1 0 0 0,-1 0 0 0 0,1-1 0 0 0,-1 1 0 0 0,1-1 0 0 0,-1 1 0 0 0,1 0-1 0 0,-1 0 1 0 0,0-1 0 0 0,1 2-18 0 0,10 21 55 0 0,-1 0 0 0 0,-1 1 0 0 0,-1 0 0 0 0,2 12-55 0 0,6 18 141 0 0,34 129 47 0 0,-8 2 0 0 0,-2 40-188 0 0,-35-167-942 0 0,-5-54-461 0 0,0-7 932 0 0,-1 1 0 0 0,1 0 0 0 0,-1 0 0 0 0,0 0 1 0 0,0 0-1 0 0,0 0 0 0 0,0 0 0 0 0,-1 0 0 0 0,1 0 0 0 0,0 0 1 0 0,-1 0-1 0 0,1 0 0 0 0,-1 1 471 0 0,-6-9-2000 0 0,-30-42-6989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04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1 294 17384 0 0,'0'0'638'0'0,"0"0"266"0"0,35-5 326 0 0,-1 1-941 0 0,30-4 365 0 0,-1-2 1 0 0,52-16-655 0 0,-50 7 91 0 0,0-3 1 0 0,-1-3-1 0 0,-1-2 0 0 0,33-22-91 0 0,-90 45 1 0 0,43-28-56 0 0,-46 30 50 0 0,-1 0-1 0 0,1 0 0 0 0,-1-1 1 0 0,0 1-1 0 0,0-1 0 0 0,1 0 1 0 0,-2 0-1 0 0,1 1 0 0 0,0-1 1 0 0,-1 0-1 0 0,1-1 0 0 0,-1 1 1 0 0,0 0-1 0 0,1-2 6 0 0,-2 4 19 0 0,0 1-1 0 0,0-1 1 0 0,0 0 0 0 0,0 1-1 0 0,0-1 1 0 0,0 1-1 0 0,0-1 1 0 0,0 0 0 0 0,0 1-1 0 0,0-1 1 0 0,0 0-1 0 0,0 1 1 0 0,0-1 0 0 0,-1 1-1 0 0,1-1 1 0 0,0 0 0 0 0,0 1-1 0 0,-1-1 1 0 0,1 1-1 0 0,0-1 1 0 0,-1 1 0 0 0,1-1-1 0 0,-1 1 1 0 0,1-1-1 0 0,-1 1 1 0 0,1 0 0 0 0,0-1-1 0 0,-1 1 1 0 0,0-1 0 0 0,1 1-1 0 0,-1 0 1 0 0,1 0-1 0 0,-1-1 1 0 0,1 1 0 0 0,-1 0-1 0 0,0 0 1 0 0,1 0-1 0 0,-1-1 1 0 0,1 1 0 0 0,-1 0-19 0 0,-30 0 654 0 0,21 0-524 0 0,10 0-125 0 0,-27 0 562 0 0,-1 1 1 0 0,-22 4-568 0 0,41-4 105 0 0,-1 2 1 0 0,0-1-1 0 0,1 1 1 0 0,0 1-1 0 0,-1 0 0 0 0,2 0 1 0 0,-1 0-1 0 0,0 1 1 0 0,-3 4-106 0 0,6-6 54 0 0,0 1 0 0 0,0 0 1 0 0,1 1-1 0 0,-1-1 0 0 0,1 1 0 0 0,0 0 1 0 0,1 0-1 0 0,-1 0 0 0 0,1 1 1 0 0,0 0-1 0 0,1 0 0 0 0,-1 0 0 0 0,1 0 1 0 0,0 0-1 0 0,1 1 0 0 0,-1-1 1 0 0,1 1-1 0 0,1 0 0 0 0,-1 0 0 0 0,1 0 1 0 0,0 0-1 0 0,1-1 0 0 0,0 8-54 0 0,0-8 1 0 0,0-1 1 0 0,1 0-1 0 0,0 0 0 0 0,0 0 0 0 0,1 0 0 0 0,0 0 0 0 0,-1 0 0 0 0,1 0 1 0 0,1 0-1 0 0,-1 0 0 0 0,1-1 0 0 0,0 1 0 0 0,0-1 0 0 0,0 0 0 0 0,1 0 0 0 0,-1 0 1 0 0,1-1-1 0 0,1 2-1 0 0,12 9-6 0 0,1-1 1 0 0,0 0 0 0 0,18 9 5 0 0,-11-8-26 0 0,28 18 32 0 0,9 5-16 0 0,12 14 10 0 0,-55-37-19 0 0,0 1 0 0 0,-2 1 0 0 0,7 8 19 0 0,-22-22 2 0 0,1 1 1 0 0,-1-1 0 0 0,-1 1 0 0 0,1-1 0 0 0,0 1-1 0 0,0 0 1 0 0,-1-1 0 0 0,0 1 0 0 0,1 0 0 0 0,-1 0-1 0 0,0 0 1 0 0,-1 0 0 0 0,1 0 0 0 0,0 0-1 0 0,-1 0 1 0 0,0 0 0 0 0,0 1 0 0 0,0-1 0 0 0,0 0-1 0 0,0 0 1 0 0,-1 2-3 0 0,1-4 5 0 0,-1 0 0 0 0,0 1 0 0 0,0-1 1 0 0,0 0-1 0 0,0 0 0 0 0,0 0 0 0 0,0 0 0 0 0,0 0 0 0 0,0 0 0 0 0,0 0 0 0 0,0 0 0 0 0,0-1 0 0 0,-1 1 0 0 0,1 0 0 0 0,0-1 0 0 0,0 1 0 0 0,-1-1 0 0 0,1 1 1 0 0,-1-1-1 0 0,1 0 0 0 0,0 1 0 0 0,-1-1 0 0 0,1 0 0 0 0,-1 0 0 0 0,1 0 0 0 0,-1 0 0 0 0,1 0 0 0 0,0-1 0 0 0,-1 1-5 0 0,-6 1 27 0 0,-97 6 105 0 0,38-7 27 0 0,-28-4-159 0 0,92 4-26 0 0,0-1 0 0 0,0 1 0 0 0,1 0 0 0 0,-1-1 1 0 0,0 1-1 0 0,1-1 0 0 0,-1 0 0 0 0,1 0 1 0 0,-1 0-1 0 0,0 0 0 0 0,1 0 0 0 0,0-1 1 0 0,-1 1-1 0 0,1-1 0 0 0,0 1 0 0 0,0-1 1 0 0,0 0-1 0 0,0 0 0 0 0,0 0 0 0 0,0 0 1 0 0,0-1 25 0 0,0 0-88 0 0,1-1-1 0 0,0 1 1 0 0,0 0 0 0 0,0 0 0 0 0,1-1 0 0 0,-1 1 0 0 0,1-1 0 0 0,0 1 0 0 0,-1 0 0 0 0,2-1 0 0 0,-1 1 0 0 0,0-1 0 0 0,1 1-1 0 0,-1 0 1 0 0,1-1 0 0 0,0 1 0 0 0,0 0 0 0 0,1 0 88 0 0,3-10-1163 0 0,1 1 1 0 0,1 1-1 0 0,0 0 0 0 0,0 0 1 0 0,1 0-1 0 0,0 1 0 0 0,1 0 1 0 0,8-7 1162 0 0,-13 13-549 0 0,62-64-11197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04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19481 0 0,'0'0'1102'0'0,"0"0"843"0"0,-2 41-478 0 0,-9 134-395 0 0,5 61 1180 0 0,6-182-1942 0 0,0-45-286 0 0,1-1 1 0 0,-1 0-1 0 0,1 0 1 0 0,1 1-1 0 0,0-1 1 0 0,0 0-1 0 0,0 0 1 0 0,1-1-1 0 0,0 1 1 0 0,1 0-1 0 0,0-1 1 0 0,0 0-1 0 0,0 0 1 0 0,1 0-1 0 0,0-1 1 0 0,0 1-1 0 0,6 4-24 0 0,-3-4 2 0 0,-1-1-1 0 0,1-1 1 0 0,0 1-1 0 0,0-1 1 0 0,0-1 0 0 0,1 0-1 0 0,0 0 1 0 0,0 0-1 0 0,0-1 1 0 0,0 0 0 0 0,1-1-1 0 0,-1 0 1 0 0,0-1-1 0 0,1 0 1 0 0,2 0-2 0 0,81-1-1993 0 0,-92 0 1775 0 0,0 0 1 0 0,1 0 0 0 0,-1 0-1 0 0,0-1 1 0 0,0 1-1 0 0,1 0 1 0 0,-1-1-1 0 0,0 1 1 0 0,0-1-1 0 0,1 1 1 0 0,-1-1-1 0 0,0 1 1 0 0,0-1-1 0 0,0 0 1 0 0,0 0-1 0 0,0 1 1 0 0,0-1-1 0 0,0 0 1 0 0,0 0-1 0 0,0 0 1 0 0,-1 0 0 0 0,1 0-1 0 0,0 0 1 0 0,0 0-1 0 0,-1-1 1 0 0,1 1-1 0 0,-1 0 1 0 0,1 0-1 0 0,-1 0 1 0 0,0-1-1 0 0,1 1 1 0 0,-1 0-1 0 0,0-1 218 0 0,2-22-6861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04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0 424 19337 0 0,'0'0'1601'0'0,"0"0"207"0"0,0 0-1535 0 0,0 0 255 0 0,195-14 336 0 0,-103 0-480 0 0,0 1-336 0 0,-4-1-16 0 0,-12-3-672 0 0,-15-7-785 0 0,-15-7-1968 0 0,-23 0-33 0 0</inkml:trace>
  <inkml:trace contextRef="#ctx0" brushRef="#br0" timeOffset="1">100 1 19433 0 0,'0'0'2385'0'0,"0"0"-880"0"0,0 0-1425 0 0,0 0 288 0 0,237 7 32 0 0,-104-7-336 0 0,9 0-512 0 0,7 0-4002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05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17384 0 0,'0'0'2673'0'0,"0"0"-528"0"0,0 0-1280 0 0,-7 10-385 0 0,7 41-288 0 0,0 15 416 0 0,0 16-112 0 0,0 4-256 0 0,0-3-175 0 0,0-11 47 0 0,0-20-401 0 0,0-18-575 0 0,0-23-753 0 0,0-11-1984 0 0,0-18-2354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06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16904 0 0,'0'0'344'0'0,"0"0"654"0"0,0 0 261 0 0,42-4-339 0 0,137-15-413 0 0,-134 16-75 0 0,0 1 0 0 0,7 2-432 0 0,-8 1 275 0 0,-38-1-253 0 0,24 2 264 0 0,-29-2-243 0 0,-1 1 0 0 0,1-1 0 0 0,-1 0 0 0 0,1 0 0 0 0,-1 1 0 0 0,1-1 0 0 0,-1 0 0 0 0,1 0 0 0 0,-1 1 0 0 0,1-1 0 0 0,-1 0 0 0 0,1 1 0 0 0,-1-1 0 0 0,0 1 0 0 0,1-1 0 0 0,-1 1 0 0 0,0-1 0 0 0,1 0 0 0 0,-1 1 0 0 0,0-1 0 0 0,0 1 0 0 0,0-1 0 0 0,1 1 0 0 0,-1 0 0 0 0,0-1 0 0 0,0 1 0 0 0,0-1 0 0 0,0 1 0 0 0,0-1 0 0 0,0 1 0 0 0,0-1 0 0 0,0 1 0 0 0,0-1 0 0 0,0 1 0 0 0,0 0 0 0 0,0-1 0 0 0,0 1 0 0 0,-1-1 0 0 0,1 1 0 0 0,0-1 0 0 0,0 1 0 0 0,-1-1 0 0 0,1 1 0 0 0,0-1 0 0 0,-1 1 0 0 0,1-1 0 0 0,0 0 0 0 0,-1 1-43 0 0,-2 3 102 0 0,-1 1 1 0 0,0-1-1 0 0,-1 0 0 0 0,1-1 0 0 0,-1 1 0 0 0,1-1 1 0 0,-1 0-1 0 0,0 0 0 0 0,0 0 0 0 0,-5 2-102 0 0,-11 6 205 0 0,7-2-73 0 0,-44 29 236 0 0,54-35-322 0 0,0 0-1 0 0,0 1 1 0 0,0-1-1 0 0,1 1 1 0 0,-1 0-1 0 0,1 0 1 0 0,0 0-1 0 0,1 0 1 0 0,-1 1-1 0 0,1-1 1 0 0,-1 1-1 0 0,1 0-45 0 0,2-4-4 0 0,0 0 0 0 0,-1 1-1 0 0,1-1 1 0 0,0 0 0 0 0,0 1 0 0 0,0-1-1 0 0,0 0 1 0 0,0 1 0 0 0,0-1 0 0 0,0 0-1 0 0,0 1 1 0 0,1-1 0 0 0,-1 0 0 0 0,1 0-1 0 0,-1 1 1 0 0,1-1 0 0 0,-1 0 0 0 0,1 0-1 0 0,-1 0 1 0 0,1 0 0 0 0,0 1 0 0 0,0-1-1 0 0,0 0 1 0 0,0 0 0 0 0,0 0 0 0 0,0-1-1 0 0,0 1 1 0 0,0 0 0 0 0,0 0 4 0 0,37 18-153 0 0,-28-14 178 0 0,26 10 12 0 0,4 3-1 0 0,26 15-36 0 0,-56-28 4 0 0,-1 1 1 0 0,0 0 0 0 0,0 0 0 0 0,-1 1-1 0 0,0 0 1 0 0,0 0 0 0 0,-1 1-1 0 0,0 0 1 0 0,2 3-5 0 0,-6-6 9 0 0,0 0 0 0 0,-1 0 0 0 0,1 0-1 0 0,-1 1 1 0 0,0-1 0 0 0,0 0 0 0 0,-1 1 0 0 0,0 0 0 0 0,0-1-1 0 0,0 1 1 0 0,-1-1 0 0 0,1 1 0 0 0,-1 0 0 0 0,-1 0 0 0 0,1-1-1 0 0,-1 1 1 0 0,0-1 0 0 0,0 1 0 0 0,-1 0 0 0 0,-1 3-9 0 0,-1 0 17 0 0,0 0 0 0 0,0 0 1 0 0,-1-1-1 0 0,0 1 1 0 0,0-1-1 0 0,-1-1 1 0 0,0 1-1 0 0,0-1 0 0 0,-1 0 1 0 0,0 0-1 0 0,-4 2-17 0 0,-9 7 28 0 0,0-1 0 0 0,-1-2 0 0 0,-1 0 0 0 0,0-1 0 0 0,-1-1 0 0 0,0-1 0 0 0,-11 3-28 0 0,15-7-49 0 0,0-2 0 0 0,0 0 0 0 0,0 0 0 0 0,-1-2 0 0 0,1-1 0 0 0,-4 0 49 0 0,22-1-45 0 0,1-1 1 0 0,0 1 0 0 0,-1 0-1 0 0,1-1 1 0 0,0 1 0 0 0,-1-1-1 0 0,1 1 1 0 0,0-1 0 0 0,0 1 0 0 0,0-1-1 0 0,0 1 1 0 0,-1-1 0 0 0,1 1-1 0 0,0-1 1 0 0,0 1 0 0 0,0-1-1 0 0,0 1 1 0 0,0-1 0 0 0,0 1 0 0 0,0-1-1 0 0,0 1 1 0 0,0 0 0 0 0,0-1-1 0 0,1 1 1 0 0,-1-1 0 0 0,0 1-1 0 0,0-1 1 0 0,0 1 0 0 0,1-1 44 0 0,-1 1-87 0 0,1-3-125 0 0,0 1 0 0 0,0 0 0 0 0,0-1-1 0 0,1 1 1 0 0,-1 0 0 0 0,1 0-1 0 0,0 0 1 0 0,-1 0 0 0 0,1 0 0 0 0,0 0-1 0 0,0 1 1 0 0,0-1 0 0 0,1 1 0 0 0,-1-1-1 0 0,0 1 1 0 0,0 0 0 0 0,3-1 212 0 0,47-18-5202 0 0,-42 16 3351 0 0,49-13-8836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06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10 924 18745 0 0,'0'0'1237'0'0,"-2"-47"-169"0"0,-5-162-311 0 0,6 173-554 0 0,3 0-1 0 0,0 0 1 0 0,2 0-1 0 0,9-30-202 0 0,1 13 304 0 0,4 0 0 0 0,5-9-304 0 0,-17 46 47 0 0,15-37 244 0 0,1 0 0 0 0,3 2-1 0 0,17-26-290 0 0,-40 74 33 0 0,0 0 0 0 0,0 0 0 0 0,0 0 0 0 0,1 0 0 0 0,-1 0 0 0 0,1 0 0 0 0,0 0 0 0 0,0 1 0 0 0,0 0 0 0 0,0-1 0 0 0,0 1 0 0 0,0 0 0 0 0,1 0 0 0 0,0 0-33 0 0,-2 2 14 0 0,0-1-1 0 0,-1 1 1 0 0,1 0-1 0 0,0 0 0 0 0,-1 0 1 0 0,1 0-1 0 0,0 0 1 0 0,-1 1-1 0 0,1-1 0 0 0,0 0 1 0 0,-1 1-1 0 0,1-1 1 0 0,-1 1-1 0 0,1 0 0 0 0,-1-1 1 0 0,1 1-1 0 0,-1 0 1 0 0,1 0-1 0 0,-1 0 0 0 0,0 0 1 0 0,0 0-1 0 0,1 0 1 0 0,-1 1-1 0 0,0-1 1 0 0,0 0-1 0 0,0 0 0 0 0,0 1 1 0 0,0-1-1 0 0,-1 1 1 0 0,1-1-1 0 0,0 1 0 0 0,-1-1 1 0 0,1 2-14 0 0,17 35 216 0 0,-1 1 1 0 0,-3 1-1 0 0,-1 1 0 0 0,-2 0 1 0 0,-1 0-1 0 0,-3 2-216 0 0,11 81 559 0 0,-2 54-559 0 0,-12 19-1244 0 0,-4-183 535 0 0,-2-19-3655 0 0,-5-4 2049 0 0,3 5 771 0 0,-32-33-8399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4:55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9 772 16456 0 0,'0'0'2134'0'0,"-1"-32"-408"0"0,-2-12-1259 0 0,0-10 372 0 0,1 1 0 0 0,6-47-839 0 0,6 27 844 0 0,3 1 0 0 0,8-23-844 0 0,5-19 556 0 0,-22 92-431 0 0,-3 11 27 0 0,1-1-1 0 0,1 1 0 0 0,0-1 1 0 0,0 1-1 0 0,1 0 0 0 0,1 0 1 0 0,0 1-1 0 0,3-5-151 0 0,-7 14 22 0 0,0 0 0 0 0,0 0 1 0 0,0 0-1 0 0,1 0 0 0 0,-1 1 0 0 0,0-1 0 0 0,0 1 0 0 0,1-1 0 0 0,-1 1 0 0 0,0-1 0 0 0,1 1 0 0 0,-1 0 0 0 0,1-1 1 0 0,-1 1-1 0 0,0 0 0 0 0,1 0 0 0 0,-1 0 0 0 0,1 0 0 0 0,-1 1 0 0 0,0-1 0 0 0,1 0 0 0 0,-1 0 0 0 0,1 1 1 0 0,-1-1-1 0 0,0 1 0 0 0,1-1 0 0 0,-1 1 0 0 0,0 0 0 0 0,0 0 0 0 0,0-1 0 0 0,1 1 0 0 0,-1 1-22 0 0,8 9 57 0 0,0 0-1 0 0,-1 1 0 0 0,-1 0 1 0 0,2 3-57 0 0,7 12 76 0 0,42 73-1 0 0,-5 3 1 0 0,-4 3-1 0 0,6 28-75 0 0,-48-115-266 0 0,16 48 346 0 0,-17-21-3895 0 0,-12-48-691 0 0,-22-9-3250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07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1 512 17224 0 0,'0'0'755'0'0,"0"0"429"0"0,0 0 9 0 0,39-8-32 0 0,2 0-883 0 0,12-3-42 0 0,0-1 0 0 0,-1-3 0 0 0,0-3-1 0 0,-1-1-235 0 0,15-11 56 0 0,-1-2 1 0 0,35-25-57 0 0,-61 33-596 0 0,-2-2 0 0 0,-1-1 1 0 0,-2-2-1 0 0,24-25 596 0 0,-53 49-96 0 0,0 0 0 0 0,-1 0 0 0 0,1 0 0 0 0,-1 0 0 0 0,0-1 0 0 0,0 0 0 0 0,-1 0 0 0 0,0 0 0 0 0,0 0 0 0 0,0-1 0 0 0,-1 1 0 0 0,0-1-1 0 0,0 1 1 0 0,-1-1 0 0 0,1 0 0 0 0,-2 0 0 0 0,1-4 96 0 0,-1 10 46 0 0,0-1 0 0 0,0 1 0 0 0,-1 0 0 0 0,1 0 0 0 0,0-1 0 0 0,-1 1 0 0 0,1 0 0 0 0,-1 0 0 0 0,1 0 0 0 0,-1-1 0 0 0,0 1 0 0 0,0 0 0 0 0,1 0 0 0 0,-1 0 0 0 0,0 0 0 0 0,0 0 0 0 0,0 1 0 0 0,0-1 0 0 0,0 0 0 0 0,0 0 0 0 0,0 1 0 0 0,0-1 0 0 0,-1 0 0 0 0,1 1 0 0 0,0-1 0 0 0,0 1 0 0 0,0-1 0 0 0,-1 1 0 0 0,1 0 0 0 0,0 0 0 0 0,0 0 0 0 0,-1-1 0 0 0,1 1 0 0 0,0 0 0 0 0,-1 0-46 0 0,-9 0 323 0 0,1 0 0 0 0,-1 0-1 0 0,1 1 1 0 0,-4 1-323 0 0,7-1 111 0 0,-2 1-21 0 0,1 0 0 0 0,-1 0-1 0 0,1 1 1 0 0,0 0 0 0 0,0 0-1 0 0,0 1 1 0 0,1 0-1 0 0,-1 1 1 0 0,1 0 0 0 0,0 0-1 0 0,0 0 1 0 0,1 1 0 0 0,0 0-1 0 0,0 0 1 0 0,-3 4-90 0 0,2-1 141 0 0,-1 0 0 0 0,1 1 0 0 0,1 0 1 0 0,-1 0-1 0 0,2 1 0 0 0,-1-1 0 0 0,2 1 0 0 0,-1 0 0 0 0,2 1 1 0 0,-1-1-1 0 0,1 3-141 0 0,-5 60 729 0 0,7-67-713 0 0,1 0 1 0 0,1-1-1 0 0,-1 1 1 0 0,1-1-1 0 0,0 1 1 0 0,0-1-1 0 0,1 1 0 0 0,0-1 1 0 0,0 0-1 0 0,2 4-16 0 0,0-3 5 0 0,1-1-1 0 0,0 0 0 0 0,0 0 1 0 0,1 0-1 0 0,-1 0 0 0 0,1-1 1 0 0,0 0-1 0 0,2 1-4 0 0,59 38 37 0 0,-49-33-18 0 0,12 6 3 0 0,-13-7-28 0 0,-1 0-1 0 0,0 1 1 0 0,0 1 0 0 0,1 2 6 0 0,-13-11 10 0 0,0 0 1 0 0,-1 1 0 0 0,0-1-1 0 0,0 1 1 0 0,0 0-1 0 0,0 0 1 0 0,-1 0-1 0 0,1 1 1 0 0,-1-1-1 0 0,0 0 1 0 0,0 1 0 0 0,-1 0-1 0 0,1-1 1 0 0,-1 1-1 0 0,0 0 1 0 0,0 0-1 0 0,-1 0 1 0 0,1 2-11 0 0,-1-6 6 0 0,0 0 1 0 0,0 0-1 0 0,0 0 1 0 0,0 0-1 0 0,-1 0 1 0 0,1 0-1 0 0,0 0 1 0 0,0 0-1 0 0,-1 0 1 0 0,1 0-1 0 0,-1 0 0 0 0,1 0 1 0 0,-1 0-1 0 0,1-1 1 0 0,-1 1-1 0 0,1 0 1 0 0,-1 0-1 0 0,0 0 1 0 0,1-1-1 0 0,-1 1 1 0 0,0 0-1 0 0,0-1 1 0 0,0 1-1 0 0,1 0 0 0 0,-1-1 1 0 0,0 1-1 0 0,0-1 1 0 0,0 0-1 0 0,0 1 1 0 0,0-1-7 0 0,-32 4 62 0 0,24-4-46 0 0,-14 1 46 0 0,-17 1 15 0 0,1-3-1 0 0,-20-2-76 0 0,48 2-24 0 0,0 0-1 0 0,0-2 0 0 0,0 1 0 0 0,0-1 1 0 0,0-1-1 0 0,1 0 0 0 0,-1 0 0 0 0,1-1 1 0 0,0 0-1 0 0,-8-7 25 0 0,15 10-114 0 0,0-1-1 0 0,-1 0 1 0 0,2 0 0 0 0,-1 0 0 0 0,0 0-1 0 0,1-1 1 0 0,-1 1 0 0 0,1-1 0 0 0,0 1-1 0 0,0-1 1 0 0,0 0 0 0 0,1 0-1 0 0,-1 0 1 0 0,1 0 0 0 0,0 0 0 0 0,0 0-1 0 0,1 0 1 0 0,-1 0 0 0 0,1 0 0 0 0,0 0-1 0 0,0-1 1 0 0,0 1 0 0 0,1-2 114 0 0,-1 1-440 0 0,1 0-1 0 0,0-1 1 0 0,1 1 0 0 0,-1 0 0 0 0,1 1 0 0 0,0-1 0 0 0,1 0-1 0 0,-1 0 1 0 0,1 1 0 0 0,0-1 0 0 0,0 1 0 0 0,2-3 440 0 0,47-40-6513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07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16600 0 0,'0'0'2980'0'0,"0"0"-718"0"0,0 0-781 0 0,0 34-321 0 0,0 105-223 0 0,-2-54 14 0 0,1-67-560 0 0,1 1 0 0 0,1-1-1 0 0,2 17-390 0 0,-2-32 18 0 0,-1 0 0 0 0,1 0 0 0 0,0 0 0 0 0,0 0 0 0 0,0 0 0 0 0,0 0 0 0 0,1 0 0 0 0,-1 0 0 0 0,1-1-1 0 0,0 1 1 0 0,0-1 0 0 0,0 1 0 0 0,0-1 0 0 0,0 1 0 0 0,0-1 0 0 0,3 1-18 0 0,0 1 12 0 0,0 0 0 0 0,1-1 1 0 0,0 0-1 0 0,-1 0 0 0 0,1 0 0 0 0,0-1 0 0 0,1 0 0 0 0,1 0-12 0 0,12 2 16 0 0,0 0 0 0 0,1-2 0 0 0,-1 0 0 0 0,18-1-16 0 0,-5 0-338 0 0,-21-1 323 0 0,1 1 0 0 0,-1-1 0 0 0,0-1 0 0 0,1 0 0 0 0,-1-1 0 0 0,0 0 1 0 0,1-1 14 0 0,-10 2-222 0 0,0 0 0 0 0,0-1 0 0 0,0 1 0 0 0,0-1 0 0 0,-1 1 0 0 0,1-1 0 0 0,-1 0 0 0 0,1 0 0 0 0,-1 0 0 0 0,1 0 0 0 0,-1-1 0 0 0,2-1 222 0 0,-2 0-561 0 0,0 1 1 0 0,0-1 0 0 0,-1 1-1 0 0,1-1 1 0 0,-1 0 0 0 0,1 1-1 0 0,-1-1 1 0 0,-1 0-1 0 0,1 0 1 0 0,0 0 0 0 0,-1 0-1 0 0,0-2 561 0 0,1-28-9484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07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214 400 17672 0 0,'0'0'2641'0'0,"0"0"-768"0"0,0 0-1265 0 0,0 0-608 0 0,0 0 497 0 0,0 0-1 0 0,214-59-320 0 0,-145 35-80 0 0,-4 0-160 0 0,-11 4-768 0 0,-20 2-1762 0 0,-15 1-1728 0 0,-19 3-4994 0 0</inkml:trace>
  <inkml:trace contextRef="#ctx0" brushRef="#br0" timeOffset="1">0 176 20858 0 0,'0'0'2577'0'0,"0"0"-1553"0"0,0 0-1072 0 0,0 0 128 0 0,237-10 384 0 0,-111-11-352 0 0,16-6-47 0 0,-5-8-978 0 0,-7-2-3265 0 0,-7-8-12181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10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6947 0 0,'0'0'2273'0'0,"0"0"355"0"0,0 0-117 0 0,1 1-473 0 0,18 61 1822 0 0,2 35-2169 0 0,-14-60-1170 0 0,17 106 487 0 0,-4 18-1008 0 0,-20-159-298 0 0,3 33-6 0 0,-2-20-8917 0 0,-1-18 1298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10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13094 0 0,'0'0'1310'0'0,"0"0"640"0"0,0 0-112 0 0,37-11-408 0 0,122-33-392 0 0,-136 39-842 0 0,-1 0 0 0 0,1 2 0 0 0,1 0 0 0 0,-1 2-1 0 0,0 1 1 0 0,17 2-196 0 0,11-1 202 0 0,-29-2-93 0 0,-11 0-50 0 0,1 1 1 0 0,-1 0 0 0 0,0 1 0 0 0,2 0-60 0 0,-11-1 19 0 0,-1 0-1 0 0,1 0 1 0 0,-1 1 0 0 0,0-1-1 0 0,1 0 1 0 0,-1 1-1 0 0,1-1 1 0 0,-1 1 0 0 0,0-1-1 0 0,1 1 1 0 0,-1 0 0 0 0,0 0-1 0 0,1-1 1 0 0,-1 1-1 0 0,0 0 1 0 0,0 0 0 0 0,0 0-1 0 0,0 0 1 0 0,0 0 0 0 0,0 1-1 0 0,0-1 1 0 0,0 0-1 0 0,-1 0 1 0 0,1 1 0 0 0,0-1-1 0 0,-1 0 1 0 0,1 1 0 0 0,-1-1-1 0 0,1 1 1 0 0,-1 0-19 0 0,0 3 65 0 0,1 0 1 0 0,-2-1-1 0 0,1 1 1 0 0,0-1-1 0 0,-1 1 1 0 0,0 0-1 0 0,0-1 0 0 0,0 1 1 0 0,-1-1-1 0 0,0 0 1 0 0,0 1-1 0 0,0-1 1 0 0,0 0-1 0 0,0 0 1 0 0,-1 0-1 0 0,0-1 1 0 0,0 1-1 0 0,0 0-65 0 0,-9 9 149 0 0,-1-1 0 0 0,-1 0 1 0 0,0-1-1 0 0,-3 2-149 0 0,-18 14 164 0 0,-4 4 42 0 0,13-11 18 0 0,0 2 0 0 0,2 1 0 0 0,-20 23-224 0 0,42-45 11 0 0,1 1 0 0 0,-1 0 0 0 0,1 0 0 0 0,-1 0 0 0 0,1 0 0 0 0,0 0 1 0 0,0 0-1 0 0,0 0 0 0 0,0 1 0 0 0,1-1 0 0 0,-1 0 0 0 0,0 1 0 0 0,1-1 0 0 0,0 0 0 0 0,0 1 0 0 0,-1-1 0 0 0,1 0 0 0 0,1 2-11 0 0,-1-2 3 0 0,1 0-1 0 0,-1-1 1 0 0,1 1-1 0 0,0 0 1 0 0,0 0-1 0 0,0 0 1 0 0,0 0 0 0 0,0-1-1 0 0,0 1 1 0 0,1 0-1 0 0,-1-1 1 0 0,0 1-1 0 0,1-1 1 0 0,0 0-1 0 0,-1 1 1 0 0,1-1-1 0 0,0 0-2 0 0,10 6-8 0 0,0-1 0 0 0,0-1 0 0 0,1 0-1 0 0,0-1 1 0 0,0 0 0 0 0,2 0 8 0 0,14 4 45 0 0,-12-2-36 0 0,76 30 11 0 0,-81-31-14 0 0,-1 1-1 0 0,0 0 1 0 0,0 0 0 0 0,-1 2 0 0 0,1-1 0 0 0,4 6-6 0 0,-12-9 3 0 0,0 0 0 0 0,0 0 1 0 0,-1 0-1 0 0,0 0 0 0 0,0 0 0 0 0,0 0 1 0 0,0 0-1 0 0,-1 1 0 0 0,1-1 1 0 0,-1 1-1 0 0,0-1 0 0 0,-1 1 1 0 0,1 0-1 0 0,-1-1 0 0 0,0 1 1 0 0,0-1-1 0 0,0 1 0 0 0,-1 0 1 0 0,1-1-1 0 0,-1 1 0 0 0,0-1 0 0 0,-1 1 1 0 0,1-1-1 0 0,-1 1 0 0 0,0-1 1 0 0,0 0-1 0 0,0 0 0 0 0,-1 0 1 0 0,0 1-4 0 0,-3 1 14 0 0,-1 0 0 0 0,0 0 0 0 0,0-1 0 0 0,-1 0 1 0 0,1 0-1 0 0,-1-1 0 0 0,0 0 0 0 0,-1 0 0 0 0,-3 1-14 0 0,-18 5 37 0 0,1-1-1 0 0,-6 0-36 0 0,3-2 32 0 0,-1-2 0 0 0,0-2 0 0 0,0 0 0 0 0,0-3 0 0 0,0 0 0 0 0,-24-5-32 0 0,54 5-19 0 0,0 0 0 0 0,0-1 0 0 0,0 1-1 0 0,0-1 1 0 0,0 0 0 0 0,1 0 0 0 0,-1 0 0 0 0,0 0 0 0 0,1 0 0 0 0,-1-1 0 0 0,0 1 0 0 0,1-1 0 0 0,0 0 0 0 0,-1 0-1 0 0,1 1 1 0 0,0-1 0 0 0,0-1 0 0 0,0 1 0 0 0,0 0 0 0 0,0-1 0 0 0,1 1 0 0 0,-1-1 0 0 0,1 1 0 0 0,-1-1 0 0 0,1 1 0 0 0,0-1-1 0 0,0 0 1 0 0,0-1 19 0 0,1 1-187 0 0,-1 0 0 0 0,1-1 1 0 0,0 1-1 0 0,0-1 0 0 0,0 1 0 0 0,0 0 0 0 0,1-1 0 0 0,-1 1 0 0 0,1 0 0 0 0,0-1 0 0 0,0 1 0 0 0,0 0 0 0 0,1 0 0 0 0,-1 0 0 0 0,1 0 0 0 0,-1 0 0 0 0,1 0 0 0 0,0 0 1 0 0,0 0-1 0 0,0 1 0 0 0,1-1 0 0 0,-1 1 0 0 0,1 0 0 0 0,1-2 187 0 0,6-3-1525 0 0,-1 1 0 0 0,1 0 1 0 0,0 0-1 0 0,3 0 1525 0 0,53-22-11701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11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8 562 16167 0 0,'0'0'499'0'0,"-1"-38"851"0"0,-4-127-10 0 0,4 132-846 0 0,1 0 1 0 0,3 0-1 0 0,0 1 1 0 0,2-1-1 0 0,2 1 1 0 0,0 0 0 0 0,3 0-1 0 0,11-28-494 0 0,-17 50 141 0 0,-4 8-92 0 0,1 0 0 0 0,0 0 1 0 0,0 0-1 0 0,0 0 0 0 0,0 0 0 0 0,1 1 0 0 0,-1-1 0 0 0,0 0 0 0 0,1 1 0 0 0,-1-1 0 0 0,1 0 0 0 0,0 1 0 0 0,-1 0 0 0 0,1-1 0 0 0,1 1-49 0 0,-3 0 12 0 0,1 1 1 0 0,0 0 0 0 0,0 0-1 0 0,0 0 1 0 0,0-1-1 0 0,0 1 1 0 0,0 0-1 0 0,0 0 1 0 0,0 0 0 0 0,0 1-1 0 0,0-1 1 0 0,0 0-1 0 0,0 0 1 0 0,0 0-1 0 0,0 1 1 0 0,-1-1-1 0 0,1 0 1 0 0,0 1 0 0 0,0-1-1 0 0,0 1 1 0 0,0-1-1 0 0,-1 1 1 0 0,1 0-1 0 0,0-1 1 0 0,0 1-1 0 0,-1 0 1 0 0,1-1 0 0 0,-1 1-1 0 0,1 0 1 0 0,-1 0-1 0 0,1-1 1 0 0,-1 1-1 0 0,1 0 1 0 0,-1 0 0 0 0,1 0-1 0 0,-1 0 1 0 0,0 0-1 0 0,0 0 1 0 0,1 0-1 0 0,-1 0-12 0 0,30 78 1071 0 0,1 13-1071 0 0,-12-31 305 0 0,3 0 0 0 0,28 52-305 0 0,-36-85 3 0 0,-1-3 45 0 0,0-1 0 0 0,6 7-48 0 0,-16-26-40 0 0,1 1-1 0 0,0-1 1 0 0,0 0-1 0 0,1-1 1 0 0,-1 1-1 0 0,1-1 1 0 0,0 0-1 0 0,0 0 0 0 0,1 0 1 0 0,-1-1-1 0 0,6 3 41 0 0,-10-5-101 0 0,0-1-1 0 0,0 1 1 0 0,0-1 0 0 0,0 1-1 0 0,0-1 1 0 0,-1 0 0 0 0,1 1-1 0 0,0-1 1 0 0,0 0-1 0 0,0 1 1 0 0,0-1 0 0 0,0 0-1 0 0,0 0 1 0 0,0 0-1 0 0,0 0 1 0 0,0 0 0 0 0,0 0-1 0 0,0 0 1 0 0,0-1-1 0 0,0 1 1 0 0,0 0 0 0 0,0 0-1 0 0,0-1 1 0 0,0 1-1 0 0,0-1 1 0 0,0 1 0 0 0,0-1-1 0 0,0 0 102 0 0,0 0-463 0 0,0-1 0 0 0,-1 0 0 0 0,1 0 0 0 0,0 0-1 0 0,-1 0 1 0 0,1 0 0 0 0,-1 0 0 0 0,0 0 0 0 0,0 0 0 0 0,0 0 0 0 0,0 0-1 0 0,0 0 1 0 0,0 0 463 0 0,0-40-9481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11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1 201 17464 0 0,'0'0'261'0'0,"0"0"209"0"0,33 0 546 0 0,10 0-603 0 0,22 2 424 0 0,1-4 0 0 0,18-4-837 0 0,-24-2 244 0 0,1-2 1 0 0,16-8-245 0 0,-50 11 29 0 0,0-1 0 0 0,0-2-1 0 0,-1 0 1 0 0,0-2 0 0 0,-1-1-1 0 0,1-2-28 0 0,-23 14 13 0 0,0-1 0 0 0,0 0-1 0 0,0 1 1 0 0,0-1 0 0 0,-1 0-1 0 0,1-1 1 0 0,-1 1 0 0 0,1 0-1 0 0,-1-1 1 0 0,0 1 0 0 0,0-1-1 0 0,0 0 1 0 0,0 0 0 0 0,-1 0-1 0 0,1 0 1 0 0,-1 0 0 0 0,0 0-1 0 0,1 0 1 0 0,-1 0 0 0 0,-1 0 0 0 0,1-1-1 0 0,0 1 1 0 0,-1 0 0 0 0,0-3-13 0 0,0 6 37 0 0,0-1 0 0 0,0 0 0 0 0,0 1 0 0 0,0-1 0 0 0,-1 0 0 0 0,1 0 0 0 0,0 1 1 0 0,-1-1-1 0 0,1 0 0 0 0,0 1 0 0 0,-1-1 0 0 0,1 1 0 0 0,-1-1 0 0 0,1 0 0 0 0,-1 1 1 0 0,1-1-1 0 0,-1 1 0 0 0,1-1 0 0 0,-1 1 0 0 0,1 0 0 0 0,-1-1 0 0 0,0 1 0 0 0,1 0 1 0 0,-1-1-1 0 0,0 1 0 0 0,0 0 0 0 0,1 0 0 0 0,-1-1 0 0 0,0 1 0 0 0,1 0 0 0 0,-1 0 0 0 0,0 0 1 0 0,0 0-38 0 0,-30 0 549 0 0,22 0-365 0 0,2 0-91 0 0,1 0 1 0 0,-1 1 0 0 0,0 0-1 0 0,1 0 1 0 0,-1 1-1 0 0,1 0 1 0 0,0 0 0 0 0,-1 0-1 0 0,1 1 1 0 0,0 0-1 0 0,0 0 1 0 0,1 0 0 0 0,-1 1-1 0 0,1 0 1 0 0,-1 0-1 0 0,1 0 1 0 0,0 1 0 0 0,1-1-1 0 0,-1 1 1 0 0,1 1-1 0 0,0-1 1 0 0,0 0 0 0 0,1 1-1 0 0,0 0 1 0 0,-3 6-94 0 0,0 1 75 0 0,1 1 0 0 0,0 0 0 0 0,1 0 0 0 0,1 0 1 0 0,0 1-1 0 0,1-1 0 0 0,1 1 0 0 0,0 0 0 0 0,1-1 0 0 0,0 1 1 0 0,2 6-76 0 0,-1-13 10 0 0,1 0 1 0 0,0-1-1 0 0,0 1 1 0 0,1-1-1 0 0,0 1 1 0 0,0-1-1 0 0,1 0 1 0 0,0 0-1 0 0,0-1 1 0 0,0 1-1 0 0,1-1 1 0 0,4 4-11 0 0,11 12 29 0 0,2-1 0 0 0,17 13-29 0 0,-9-8 34 0 0,-6-5-29 0 0,-8-8 9 0 0,-1 0 0 0 0,-1 1-1 0 0,0 0 1 0 0,-1 1 0 0 0,-1 1 0 0 0,0 0 0 0 0,1 3-14 0 0,-7 2 51 0 0,-6-21-49 0 0,0 1 1 0 0,-1 0-1 0 0,1-1 1 0 0,0 1-1 0 0,0-1 1 0 0,0 1-1 0 0,0-1 1 0 0,-1 1 0 0 0,1-1-1 0 0,0 1 1 0 0,-1-1-1 0 0,1 1 1 0 0,0-1-1 0 0,-1 1 1 0 0,1-1-1 0 0,0 0 1 0 0,-1 1-1 0 0,1-1 1 0 0,-1 1-1 0 0,1-1 1 0 0,-1 0 0 0 0,0 1-3 0 0,-2 0 7 0 0,0 0 0 0 0,-1 0 1 0 0,1-1-1 0 0,-1 1 1 0 0,1-1-1 0 0,-1 0 1 0 0,1 0-1 0 0,-1 0 1 0 0,0 0-8 0 0,-2 0-1 0 0,-33 0 61 0 0,-3 1-50 0 0,1-1-1 0 0,-1-2 0 0 0,1-2 1 0 0,-1-2-1 0 0,-26-8-9 0 0,63 13-21 0 0,0-1 0 0 0,1 1 0 0 0,-1-1 0 0 0,0 0 0 0 0,1 0 1 0 0,-1-1-1 0 0,1 0 0 0 0,0 1 0 0 0,-2-3 21 0 0,4 3-80 0 0,0 0-1 0 0,1 0 1 0 0,-1 0 0 0 0,1 0 0 0 0,-1 0-1 0 0,1-1 1 0 0,0 1 0 0 0,0 0 0 0 0,0-1-1 0 0,0 1 1 0 0,1-1 0 0 0,-1 1-1 0 0,1-1 1 0 0,-1 1 0 0 0,1-1 0 0 0,0 1-1 0 0,0-1 1 0 0,0-1 80 0 0,0 1-192 0 0,0 0 0 0 0,0 0 0 0 0,1 0 0 0 0,-1 0 0 0 0,1 1-1 0 0,-1-1 1 0 0,1 0 0 0 0,0 0 0 0 0,0 1 0 0 0,0-1 0 0 0,1 0 0 0 0,-1 1 0 0 0,1-1 0 0 0,-1 1 0 0 0,1-1 192 0 0,34-28-3900 0 0,-30 26 3270 0 0,60-45-7814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11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19177 0 0,'0'0'2382'0'0,"0"0"-640"0"0,-2 32-402 0 0,-6 108-265 0 0,7-123-857 0 0,0 1 1 0 0,1 0-1 0 0,1 0 1 0 0,0 0-1 0 0,1-1 1 0 0,2 1-1 0 0,1 5-218 0 0,-2-16 32 0 0,0 0-1 0 0,0 0 1 0 0,1-1-1 0 0,0 1 1 0 0,1-1 0 0 0,-1 0-1 0 0,1 0 1 0 0,0 0-1 0 0,1-1 1 0 0,0 1 0 0 0,-1-1-1 0 0,2-1 1 0 0,-1 1-1 0 0,4 1-31 0 0,5 3 15 0 0,0 0 0 0 0,1-1-1 0 0,0-1 1 0 0,1 0 0 0 0,0-2-1 0 0,-1 0 1 0 0,2 0-1 0 0,-1-2 1 0 0,0 0 0 0 0,5 0-15 0 0,33 0-418 0 0,1-1 1 0 0,32-5 417 0 0,-86 3-127 0 0,1 0 0 0 0,0 0 1 0 0,-1 0-1 0 0,1-1 0 0 0,-1 1 0 0 0,1-1 1 0 0,0 1-1 0 0,-1-1 0 0 0,1 0 0 0 0,-1 0 0 0 0,0 0 1 0 0,1 0-1 0 0,-1 0 0 0 0,0-1 0 0 0,0 1 0 0 0,1-1 1 0 0,-1 0-1 0 0,0 1 0 0 0,-1-1 0 0 0,2-1 127 0 0,-2 1-463 0 0,1-1 0 0 0,-1 0 0 0 0,0 1-1 0 0,1-1 1 0 0,-1 0 0 0 0,-1 0 0 0 0,1 0 0 0 0,0 0-1 0 0,-1 0 1 0 0,1 0 0 0 0,-1 0 0 0 0,0-1 463 0 0,1-29-7044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12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0 293 18713 0 0,'0'0'2353'0'0,"0"0"-817"0"0,0 0-959 0 0,0 0-113 0 0,0 0 352 0 0,203 0-560 0 0,-115-3-112 0 0,7-14-176 0 0,-7-4-400 0 0,-11-7-1233 0 0,-20-6-2657 0 0,-19 0-5362 0 0</inkml:trace>
  <inkml:trace contextRef="#ctx0" brushRef="#br0" timeOffset="1">100 1 21402 0 0,'0'0'2257'0'0,"0"0"-1985"0"0,0 0-96 0 0,0 0 272 0 0,286 3-240 0 0,-159-3-176 0 0,-5 0-1072 0 0,-7-3-4707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16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5 17016 0 0,'0'0'2001'0'0,"0"0"-537"0"0,0-4 826 0 0,0 11-1810 0 0,-3 96 337 0 0,-4 0 0 0 0,-4-1 0 0 0,-21 79-817 0 0,24-145 317 0 0,2 0 0 0 0,1 1-1 0 0,1 33-316 0 0,3-69 4 0 0,1-1-1 0 0,1 1 1 0 0,-1 0-1 0 0,0-1 1 0 0,0 1-1 0 0,0-1 0 0 0,0 1 1 0 0,0-1-1 0 0,0 1 1 0 0,1-1-1 0 0,-1 1 1 0 0,0-1-1 0 0,0 1 1 0 0,1-1-1 0 0,-1 1 1 0 0,0-1-1 0 0,1 0 0 0 0,-1 1 1 0 0,0-1-1 0 0,1 1 1 0 0,-1-1-1 0 0,1 0 1 0 0,-1 1-1 0 0,0-1 1 0 0,1 0-1 0 0,-1 0 1 0 0,1 1-1 0 0,-1-1 1 0 0,1 0-1 0 0,-1 0 0 0 0,1 0 1 0 0,-1 0-1 0 0,1 1-3 0 0,20-1 17 0 0,-12 0 7 0 0,52-1 149 0 0,0-2 1 0 0,0-3-1 0 0,49-11-173 0 0,-33 2 148 0 0,0 5 1 0 0,57-1-149 0 0,-8 8-2567 0 0,-125 1-1871 0 0,-13-11 632 0 0,-36-10-3146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4:55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1 430 16648 0 0,'0'0'1278'0'0,"0"0"165"0"0,0 0-437 0 0,0 0 26 0 0,41-27-285 0 0,135-88-272 0 0,-86 57-153 0 0,64-46 429 0 0,-125 82-544 0 0,-17 11-92 0 0,1 2 0 0 0,0 0-1 0 0,0 0 1 0 0,1 1 0 0 0,13-6-115 0 0,-25 14 22 0 0,0-1 1 0 0,0 1-1 0 0,0-1 0 0 0,-1 1 0 0 0,1 0 1 0 0,0-1-1 0 0,0 1 0 0 0,0 0 0 0 0,0 0 1 0 0,0 0-1 0 0,0 1 0 0 0,-1-1 0 0 0,1 0 1 0 0,0 1-1 0 0,0-1 0 0 0,0 1 1 0 0,-1 0-1 0 0,1 0 0 0 0,0-1 0 0 0,0 1 1 0 0,-1 0-1 0 0,1 0 0 0 0,-1 1 0 0 0,1-1 1 0 0,-1 0-1 0 0,0 0 0 0 0,1 1 0 0 0,-1-1 1 0 0,0 1-1 0 0,0-1 0 0 0,0 1 0 0 0,0-1 1 0 0,0 1-1 0 0,0 0 0 0 0,0 1-22 0 0,5 9 59 0 0,-2 0 0 0 0,1 1 1 0 0,-1-1-1 0 0,-1 1 0 0 0,0 1-59 0 0,2 8 40 0 0,38 143 70 0 0,-2-9 45 0 0,15 26-155 0 0,-52-171 12 0 0,-1-2-2 0 0,0-1-1 0 0,0 1 0 0 0,1-1 0 0 0,1 0 1 0 0,0 1-10 0 0,-4-7 2 0 0,1 0 1 0 0,-1 0-1 0 0,1-1 1 0 0,-1 1-1 0 0,1 0 1 0 0,-1-1-1 0 0,1 0 1 0 0,0 1-1 0 0,0-1 1 0 0,0 0-1 0 0,0 0 1 0 0,0 0 0 0 0,0 0-1 0 0,0 0 1 0 0,0 0-1 0 0,0-1 1 0 0,0 1-1 0 0,1-1 1 0 0,-1 1-1 0 0,0-1 1 0 0,0 0-1 0 0,1 0-2 0 0,0 0 6 0 0,-1-1-1 0 0,1 1 1 0 0,-1-1-1 0 0,0 0 1 0 0,0 0-1 0 0,0 0 1 0 0,1 0 0 0 0,-1 0-1 0 0,0 0 1 0 0,0-1-1 0 0,0 1 1 0 0,-1-1-1 0 0,1 1 1 0 0,0-1-1 0 0,-1 0 1 0 0,1 0-1 0 0,-1 0 1 0 0,1 0-1 0 0,-1 0 1 0 0,0 0-1 0 0,0 0 1 0 0,0 0 0 0 0,0 0-1 0 0,0 0 1 0 0,0-1-1 0 0,0 0-5 0 0,5-15 48 0 0,-1 0 0 0 0,0-1 1 0 0,0-5-49 0 0,-1 7 15 0 0,6-42 13 0 0,-1 1 0 0 0,0-59-28 0 0,-8-128 284 0 0,-2 108 254 0 0,1 134-1176 0 0,5 4-1696 0 0,20 2-2804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16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 16327 0 0,'0'0'2193'0'0,"0"0"-720"0"0,0 0 336 0 0,0 0-528 0 0,237-21-529 0 0,-134 21-304 0 0,8 0 48 0 0,-111 0-496 0 0,111 0 112 0 0,-12 0-80 0 0,-14 0-560 0 0,-20 0-816 0 0,-23-7-1762 0 0,-35-17-2384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17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18889 0 0,'0'0'1069'0'0,"0"0"436"0"0,0 0-640 0 0,46-10-308 0 0,-19 4-483 0 0,50-11 57 0 0,0 4 0 0 0,0 3 0 0 0,46 1-131 0 0,-44 7 51 0 0,210 0-166 0 0,-216 6-418 0 0,0 2-1 0 0,69 15 534 0 0,-114-15-143 0 0,30 5-173 0 0,-1 2-1 0 0,0 3 1 0 0,-1 2-1 0 0,10 7 317 0 0,-60-22 9 0 0,0 0 0 0 0,0 0 0 0 0,0 1 0 0 0,0 0-1 0 0,-1 0 1 0 0,0 0 0 0 0,1 0 0 0 0,-2 1 0 0 0,1 0 0 0 0,0 0 0 0 0,-1 1 0 0 0,0 0-9 0 0,-2-3 76 0 0,0 0 0 0 0,0 0 0 0 0,-1 1 0 0 0,0-1 1 0 0,0 1-1 0 0,0-1 0 0 0,0 1 0 0 0,0-1 1 0 0,-1 1-1 0 0,1-1 0 0 0,-1 1 0 0 0,0 0 0 0 0,0-1 1 0 0,0 1-1 0 0,-1 0 0 0 0,0-1 0 0 0,1 1 1 0 0,-1-1-1 0 0,0 1 0 0 0,0-1 0 0 0,-1 0 0 0 0,1 1 1 0 0,-1-1-77 0 0,-5 8 214 0 0,-1 0 1 0 0,0-1-1 0 0,-1 1 1 0 0,0-2 0 0 0,-1 1-1 0 0,1-2 1 0 0,-2 1-1 0 0,-1 0-214 0 0,-6 6 218 0 0,-53 44 610 0 0,-24 21 1265 0 0,-46 52-2093 0 0,130-120-102 0 0,0 2-1 0 0,0-1 0 0 0,2 1 0 0 0,-6 10 103 0 0,15-28-6510 0 0,0-4 3855 0 0,0-22-441 0 0,9-26-4636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17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19497 0 0,'0'0'496'0'0,"0"0"801"0"0,0 0-369 0 0,184 207 17 0 0,-115-142-193 0 0,7-3-272 0 0,4 3-128 0 0,1-10-256 0 0,3-7-48 0 0,-12-17-496 0 0,5-20-1169 0 0,-8-11-2448 0 0,-1-14-3091 0 0</inkml:trace>
  <inkml:trace contextRef="#ctx0" brushRef="#br0" timeOffset="1">1197 1 20009 0 0,'0'0'1649'0'0,"0"0"-689"0"0,-35 175-79 0 0,35-92-33 0 0,0 3-224 0 0,0-3-111 0 0,19-8-241 0 0,1-16-208 0 0,-9-14-192 0 0,-3-25-561 0 0,-8-20-1023 0 0,0 0-2018 0 0,-12-31-3970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17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 20297 0 0,'0'0'192'0'0,"0"0"-128"0"0,0 0 96 0 0,245-14 129 0 0,-142-3 47 0 0,8 3-288 0 0,-4 7-1409 0 0,-8 7-1872 0 0,-11 0-2002 0 0,-7 14-4817 0 0</inkml:trace>
  <inkml:trace contextRef="#ctx0" brushRef="#br0" timeOffset="1">1204 437 16952 0 0,'0'0'2209'0'0,"0"0"304"0"0,0 0-688 0 0,0 0-225 0 0,0 0-319 0 0,0 0-288 0 0,4 72-561 0 0,-4-72-336 0 0,0 0-192 0 0,0 4-609 0 0,0 13-1728 0 0,0 7-5282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14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2338 109 15831 0 0,'-377'-11'2573'0'0,"-188"-32"31"0"0,6 1-684 0 0,187 31-557 0 0,226 9-866 0 0,-148 5 786 0 0,293-3-1272 0 0,0 0 0 0 0,0 0 0 0 0,0 0 0 0 0,0 0 0 0 0,0 0 0 0 0,0 0 0 0 0,0 1 0 0 0,0-1 0 0 0,0 0 0 0 0,0 1 0 0 0,0-1 1 0 0,0 1-1 0 0,0-1 0 0 0,0 1 0 0 0,1-1 0 0 0,-1 1 0 0 0,0 0 0 0 0,0 0 0 0 0,1-1 0 0 0,-1 1 0 0 0,0 0 0 0 0,1 0 0 0 0,-1 0 0 0 0,1-1 1 0 0,-1 1-1 0 0,1 0 0 0 0,-1 0 0 0 0,1 0 0 0 0,0 0 0 0 0,-1 0 0 0 0,1 0 0 0 0,0 0 0 0 0,0 0 0 0 0,0 0 0 0 0,-1 0-11 0 0,1 4-4 0 0,0 0-1 0 0,1 0 0 0 0,-1 0 1 0 0,1-1-1 0 0,0 1 0 0 0,0 0 0 0 0,2 3 5 0 0,5 16-16 0 0,1-2-1 0 0,9 15 17 0 0,8 20 28 0 0,10 38-19 0 0,-4 1-1 0 0,-5 1 0 0 0,8 58-8 0 0,36 306 60 0 0,30 762 108 0 0,-88-1012-111 0 0,51 1588-236 0 0,-63-1655 182 0 0,9 277 53 0 0,0-247 50 0 0,17 68-106 0 0,-26-236 1 0 0,0 6-15 0 0,0-1 0 0 0,1 1 0 0 0,1-1 0 0 0,0 0 0 0 0,0 0 0 0 0,1 0 0 0 0,0 0 0 0 0,1-1 0 0 0,5 9 14 0 0,-9-17-30 0 0,0-1-1 0 0,0 0 1 0 0,0 0 0 0 0,0 0-1 0 0,0 1 1 0 0,0-1 0 0 0,0 0-1 0 0,0-1 1 0 0,1 1 0 0 0,-1 0 0 0 0,0 0-1 0 0,1 0 1 0 0,0 0 30 0 0,-2-1-28 0 0,1 0 0 0 0,-1 0 0 0 0,1 0 0 0 0,-1 0 0 0 0,1 0 0 0 0,-1 0 0 0 0,1 0 0 0 0,0 0 0 0 0,-1 0 0 0 0,1 0 0 0 0,-1 0 0 0 0,1-1 0 0 0,-1 1 0 0 0,1 0 0 0 0,-1 0 0 0 0,0 0 0 0 0,1-1 0 0 0,-1 1 0 0 0,1 0 0 0 0,-1 0 0 0 0,1-1 0 0 0,-1 1 0 0 0,0 0 0 0 0,1-1 0 0 0,-1 1 28 0 0,2-3-118 0 0,0 0 0 0 0,-1 1 0 0 0,1-1 0 0 0,-1 0-1 0 0,0 0 1 0 0,0 0 0 0 0,0 0 0 0 0,0 0 0 0 0,-1 0 0 0 0,1 0 0 0 0,-1-1 118 0 0,4-42-1827 0 0,-2 0 1 0 0,-3-4 1826 0 0,1 17-1032 0 0,0-95-3946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15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46 149 4802 0 0,'0'0'1620'0'0,"0"0"212"0"0,0 0-92 0 0,-5-6 178 0 0,5 5-1906 0 0,-24-29 2884 0 0,22 26-2040 0 0,0 1-1 0 0,0 0 0 0 0,0-1 0 0 0,0 1 0 0 0,1-1 0 0 0,0 1 1 0 0,-1-1-1 0 0,1 0 0 0 0,1 0 0 0 0,-1 1 0 0 0,0-3-855 0 0,2 5 19 0 0,-1 0 0 0 0,0 1 0 0 0,0-1 0 0 0,0 1 0 0 0,1-1 0 0 0,-1 1-1 0 0,0-1 1 0 0,0 0 0 0 0,1 1 0 0 0,-1-1 0 0 0,0 1 0 0 0,1 0 0 0 0,-1-1 0 0 0,1 1 0 0 0,-1-1 0 0 0,1 1-1 0 0,-1 0 1 0 0,1-1 0 0 0,-1 1 0 0 0,1 0 0 0 0,-1-1 0 0 0,1 1 0 0 0,-1 0 0 0 0,1 0 0 0 0,0 0 0 0 0,-1-1-1 0 0,1 1 1 0 0,-1 0 0 0 0,2 0-19 0 0,21-3 180 0 0,-15 3-60 0 0,295-30 582 0 0,145 10-702 0 0,354 19 151 0 0,-737 1-136 0 0,1174 67-71 0 0,-625-22-75 0 0,1272 31 380 0 0,-1625-68-223 0 0,1865 11-74 0 0,-1140-78 56 0 0,-246 7 170 0 0,-571 48-165 0 0,-61 3-378 0 0,-107 1 352 0 0,-1 0 0 0 0,1 0 0 0 0,-1 0 0 0 0,1 0 0 0 0,-1 0 0 0 0,1 0-1 0 0,-1 0 1 0 0,1 0 0 0 0,-1 0 0 0 0,1 0 0 0 0,-1 0 0 0 0,1 0 0 0 0,-1 0 0 0 0,1 0 0 0 0,-1 1 0 0 0,1-1-1 0 0,-1 0 1 0 0,1 0 0 0 0,-1 0 0 0 0,1 1 0 0 0,-1-1 0 0 0,0 0 0 0 0,1 1 0 0 0,-1-1 0 0 0,1 0 0 0 0,-1 1-1 0 0,0-1 1 0 0,1 1 0 0 0,-1-1 0 0 0,0 0 0 0 0,0 1 0 0 0,1-1 13 0 0,-1 1 5 0 0,0 0 0 0 0,-1-1 0 0 0,1 1 0 0 0,0 0 0 0 0,0-1 0 0 0,-1 1 0 0 0,1-1 0 0 0,0 1 0 0 0,-1 0-1 0 0,1-1 1 0 0,-1 1 0 0 0,1-1 0 0 0,0 1 0 0 0,-1-1 0 0 0,1 1 0 0 0,-1-1 0 0 0,1 0 0 0 0,-1 1 0 0 0,0-1 0 0 0,1 1-5 0 0,-39 11 89 0 0,17-6-160 0 0,44-4 21 0 0,-14-2 30 0 0,-1 0-1 0 0,1 0 1 0 0,-1 1-1 0 0,1 0 1 0 0,-1 0-1 0 0,7 3 21 0 0,-12-3-8 0 0,0-1-1 0 0,-1 1 1 0 0,1 0 0 0 0,0 0-1 0 0,-1 0 1 0 0,1 0 0 0 0,-1 0-1 0 0,1 0 1 0 0,-1 1-1 0 0,0-1 1 0 0,1 0 0 0 0,-1 1-1 0 0,0-1 1 0 0,0 1 0 0 0,0-1-1 0 0,0 1 1 0 0,0 0 0 0 0,0-1-1 0 0,0 1 1 0 0,-1 0-1 0 0,1 0 1 0 0,-1 0 0 0 0,1-1-1 0 0,-1 1 1 0 0,0 0 0 0 0,0 0-1 0 0,0 0 1 0 0,0 0-1 0 0,0 1 9 0 0,-3 67 184 0 0,-4 1-1 0 0,-12 53-183 0 0,-1 15 143 0 0,-11 254 988 0 0,16 96-1131 0 0,11-274 112 0 0,-11 998 777 0 0,14-402-841 0 0,2-449-24 0 0,0-224 32 0 0,7-1 0 0 0,12 54-56 0 0,-20-189-7 0 0,8 47-366 0 0,-3 0 0 0 0,-2 18 373 0 0,-3-67-45 0 0,0 0 0 0 0,0 0 0 0 0,0 0 0 0 0,0 1-1 0 0,0-1 1 0 0,0 0 0 0 0,0 0 0 0 0,-1 0-1 0 0,1 0 1 0 0,0 0 0 0 0,0 1 0 0 0,0-1 0 0 0,0 0-1 0 0,-1 0 1 0 0,1 0 0 0 0,0 0 0 0 0,0 0 0 0 0,0 0-1 0 0,0 0 1 0 0,-1 0 0 0 0,1 0 0 0 0,0 0-1 0 0,0 0 1 0 0,0 0 0 0 0,-1 0 0 0 0,1 0 0 0 0,0 0-1 0 0,0 0 1 0 0,0 0 0 0 0,-1 0 0 0 0,1 0 0 0 0,0 0-1 0 0,0 0 1 0 0,0 0 0 0 0,-1 0 0 0 0,1 0-1 0 0,0 0 1 0 0,0 0 0 0 0,0 0 0 0 0,0 0 0 0 0,-1-1-1 0 0,1 1 1 0 0,0 0 0 0 0,0 0 0 0 0,0 0 0 0 0,0 0-1 0 0,0 0 1 0 0,-1-1 0 0 0,1 1 0 0 0,0 0-1 0 0,0 0 46 0 0,-15-11-1429 0 0,-42-36-3904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18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17800 0 0,'0'0'1569'0'0,"0"0"-96"0"0,0 221-193 0 0,4-129-175 0 0,3 8-433 0 0,-3-3-192 0 0,0-18-224 0 0,0-14-160 0 0,0-17-80 0 0,-4-24-160 0 0,0-17-848 0 0,0-7-1105 0 0,0-31-1745 0 0,-4-34-1728 0 0,-23-11-3667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19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15255 0 0,'0'0'1966'0'0,"0"0"-216"0"0,0 0-338 0 0,0 0-134 0 0,33-13-350 0 0,111-37-296 0 0,-136 47-599 0 0,0 1-1 0 0,0 0 1 0 0,0 0-1 0 0,1 1 1 0 0,-1 0-1 0 0,1 0 1 0 0,-1 1-1 0 0,1 0 0 0 0,-1 1 1 0 0,1-1-1 0 0,-1 2 1 0 0,0-1-1 0 0,1 1 1 0 0,-1 1-1 0 0,0-1 1 0 0,0 1-1 0 0,-1 1 1 0 0,1-1-1 0 0,0 1 0 0 0,-1 1 1 0 0,0-1-1 0 0,0 1 1 0 0,-1 1-1 0 0,3 1-32 0 0,-2-1 22 0 0,-1 0-1 0 0,1 1 0 0 0,-1-1 0 0 0,0 1 1 0 0,-1 0-1 0 0,1 1 0 0 0,-2-1 1 0 0,1 1-1 0 0,-1 0 0 0 0,0 1 1 0 0,-1-1-1 0 0,2 4-21 0 0,-4-7 27 0 0,1-1 1 0 0,-1 1 0 0 0,0-1-1 0 0,-1 1 1 0 0,1 0-1 0 0,-1-1 1 0 0,0 1 0 0 0,0 0-1 0 0,0 0 1 0 0,0-1-1 0 0,-1 1 1 0 0,0 0 0 0 0,0-1-1 0 0,0 1 1 0 0,-1-1-1 0 0,0 1 1 0 0,1-1-1 0 0,-2 0 1 0 0,1 1 0 0 0,0-1-1 0 0,-1 0 1 0 0,0-1-1 0 0,0 1 1 0 0,-2 2-28 0 0,-21 16 254 0 0,0-1-1 0 0,-1-1 0 0 0,-2-2 1 0 0,0-1-1 0 0,-2 0-253 0 0,-37 23 240 0 0,63-37-245 0 0,2-2-11 0 0,1 0-1 0 0,0 1 0 0 0,-1-1 0 0 0,1 0 0 0 0,0 1 1 0 0,0 0-1 0 0,0 0 0 0 0,0-1 0 0 0,1 1 0 0 0,-1 0 1 0 0,0 1-1 0 0,1-1 0 0 0,-1 0 0 0 0,1 1 17 0 0,1-3-40 0 0,0 1 0 0 0,-1-1 0 0 0,1 0 0 0 0,0 0 0 0 0,0 1 0 0 0,0-1 0 0 0,0 0 0 0 0,0 1 0 0 0,0-1 0 0 0,1 0 0 0 0,-1 1 0 0 0,0-1 0 0 0,0 0 0 0 0,0 0 0 0 0,0 1 0 0 0,0-1 0 0 0,0 0 0 0 0,0 1 0 0 0,1-1 0 0 0,-1 0 0 0 0,0 0 0 0 0,0 1 0 0 0,0-1 0 0 0,1 0 0 0 0,-1 0 0 0 0,0 0 0 0 0,0 1 0 0 0,1-1 0 0 0,-1 0 0 0 0,0 0 0 0 0,0 0-1 0 0,1 0 1 0 0,-1 1 0 0 0,0-1 0 0 0,0 0 0 0 0,1 0 0 0 0,-1 0 0 0 0,0 0 0 0 0,1 0 0 0 0,-1 0 0 0 0,0 0 0 0 0,1 0 0 0 0,-1 0 40 0 0,20 2-1491 0 0,-15-2 966 0 0,56 0-4110 0 0,16 0-1317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19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65 604 16664 0 0,'0'0'2147'0'0,"0"0"-522"0"0,0 0-731 0 0,-10-39-326 0 0,-31-132-125 0 0,36 140-312 0 0,0-2-1 0 0,3 1 1 0 0,0 0 0 0 0,2 0-1 0 0,2-6-130 0 0,0-27 329 0 0,-3 28-133 0 0,3-45 707 0 0,-2 82-885 0 0,0-1 0 0 0,0 1 0 0 0,0-1 0 0 0,1 0 0 0 0,-1 1 0 0 0,0-1 0 0 0,1 1 0 0 0,-1-1 0 0 0,0 1 0 0 0,1-1 0 0 0,-1 1 0 0 0,1-1 0 0 0,-1 1 0 0 0,1-1 0 0 0,-1 1-1 0 0,1-1 1 0 0,-1 1 0 0 0,1 0 0 0 0,-1-1 0 0 0,1 1 0 0 0,0 0 0 0 0,-1 0 0 0 0,1-1 0 0 0,-1 1 0 0 0,1 0 0 0 0,0 0 0 0 0,-1 0 0 0 0,1 0 0 0 0,0 0 0 0 0,-1 0 0 0 0,1 0 0 0 0,0 0 0 0 0,-1 0 0 0 0,1 0 0 0 0,0 0-18 0 0,23 6 211 0 0,-18-3-161 0 0,-1 1 0 0 0,0-1 0 0 0,0 1 0 0 0,0 1 0 0 0,-1-1 0 0 0,1 1 0 0 0,-1-1-1 0 0,0 1 1 0 0,3 5-50 0 0,31 54 212 0 0,-27-43-128 0 0,33 66 37 0 0,-3 2 1 0 0,-5 2 0 0 0,12 51-122 0 0,-43-127-530 0 0,-1 1 1 0 0,-1-1-1 0 0,-1 1 1 0 0,0-1-1 0 0,-1 1 1 0 0,0 0 529 0 0,-3-5-3427 0 0,-13-9-2893 0 0,15-2 6243 0 0,-37 0-12590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0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1 400 13046 0 0,'0'0'1817'0'0,"0"0"-174"0"0,44-23-456 0 0,148-74-634 0 0,-150 77-508 0 0,2 2-1 0 0,0 2 1 0 0,13-1-45 0 0,-21 6-52 0 0,78-21-161 0 0,64-21-1909 0 0,-148 42 1499 0 0,0-1-1 0 0,-1-2 1 0 0,0-1 0 0 0,15-11 623 0 0,-42 26 104 0 0,-1-1 0 0 0,1 0 1 0 0,-1 0-1 0 0,1-1 1 0 0,-1 1-1 0 0,1 0 0 0 0,-1 0 1 0 0,0-1-1 0 0,0 1 1 0 0,1-1-1 0 0,-1 1 0 0 0,0-1 1 0 0,0 1-1 0 0,-1-1 1 0 0,1 0-1 0 0,0 1 1 0 0,0-1-1 0 0,-1 0 0 0 0,1 0 1 0 0,-1 1-1 0 0,0-1 1 0 0,1 0-105 0 0,-3 1 337 0 0,0 1 1 0 0,1 0 0 0 0,-1 0 0 0 0,0 0 0 0 0,0 0 0 0 0,1 0 0 0 0,-1 0 0 0 0,0 1 0 0 0,1-1 0 0 0,-1 0 0 0 0,1 1 0 0 0,-1-1-338 0 0,-4 3 243 0 0,0-1 0 0 0,0 1 1 0 0,1 1-1 0 0,-1-1 0 0 0,1 1 0 0 0,0-1 1 0 0,0 2-1 0 0,0-1 0 0 0,0 0 0 0 0,-3 6-243 0 0,-41 55 985 0 0,40-52-747 0 0,-17 27 370 0 0,2 0 1 0 0,1 2 0 0 0,-11 31-609 0 0,23-46 207 0 0,2 0 1 0 0,0 0 0 0 0,2 1 0 0 0,1 0 0 0 0,1 0 0 0 0,0 22-208 0 0,3-25 110 0 0,1-6-17 0 0,0-1 1 0 0,1 1-1 0 0,1 5-93 0 0,0-19 8 0 0,-1 0 1 0 0,1 0-1 0 0,0 0 0 0 0,0-1 1 0 0,1 1-1 0 0,-1 0 1 0 0,1-1-1 0 0,0 1 0 0 0,1-1 1 0 0,-1 0-1 0 0,1 0 0 0 0,0 0 1 0 0,-1 0-1 0 0,4 3-8 0 0,2 0 6 0 0,0-1 1 0 0,1 0-1 0 0,0 0 0 0 0,0 0 0 0 0,0-2 0 0 0,0 1 1 0 0,1-1-1 0 0,0 0 0 0 0,0-1 0 0 0,0 0 1 0 0,4 0-7 0 0,10 2-15 0 0,1-1 1 0 0,0-2-1 0 0,0 0 1 0 0,5-1 14 0 0,-20-1-42 0 0,-1-1 1 0 0,0 1-1 0 0,1-1 1 0 0,-1-1-1 0 0,0 0 1 0 0,0 0 0 0 0,0-1-1 0 0,0 0 1 0 0,0 0-1 0 0,0-1 42 0 0,-5 2-33 0 0,0-1 0 0 0,0 1-1 0 0,-1-1 1 0 0,1 0 0 0 0,0 0-1 0 0,-1 0 1 0 0,0-1 0 0 0,0 1 0 0 0,0-1-1 0 0,0 0 1 0 0,-1 0 0 0 0,1 0-1 0 0,-1 0 1 0 0,0 0 0 0 0,0 0-1 0 0,0 0 1 0 0,-1-1 0 0 0,1 1 0 0 0,-1-1-1 0 0,0-3 34 0 0,4-47-314 0 0,-4 52 313 0 0,-1-1 0 0 0,-1 1 0 0 0,1-1 0 0 0,0 1 0 0 0,-1-1 0 0 0,0 1 0 0 0,1 0 1 0 0,-2-1-1 0 0,1 1 0 0 0,0 0 0 0 0,0 0 0 0 0,-1 0 0 0 0,0 0 0 0 0,0 0 0 0 0,-1-2 1 0 0,-2 1 10 0 0,1 0 0 0 0,-2 0 1 0 0,1 1-1 0 0,0 0 0 0 0,-1 0 0 0 0,1 0 0 0 0,-1 0 1 0 0,0 1-1 0 0,0 0 0 0 0,0 0 0 0 0,0 1 0 0 0,0 0 0 0 0,-5-1-10 0 0,-16-1 139 0 0,0 2 0 0 0,-17 0-139 0 0,30 1 62 0 0,12 0-60 0 0,0 0-1 0 0,0 0 0 0 0,0 1 0 0 0,0-1 0 0 0,0 0 0 0 0,0 1 1 0 0,1-1-1 0 0,-1 1 0 0 0,0-1 0 0 0,0 1 0 0 0,1 0 1 0 0,-1 0-1 0 0,0 0 0 0 0,1 0 0 0 0,-1 0 0 0 0,1 0 1 0 0,-1 0-1 0 0,1 0 0 0 0,-1 1 0 0 0,1-1 0 0 0,0 0 0 0 0,0 1 1 0 0,0 0-1 0 0,0-1 0 0 0,0 1 0 0 0,0-1 0 0 0,0 1 1 0 0,0 0-1 0 0,1 0 0 0 0,-1-1 0 0 0,1 1-1 0 0,-2 4-152 0 0,1 0-1 0 0,1-1 1 0 0,-1 1 0 0 0,1 0 0 0 0,0-1-1 0 0,0 1 1 0 0,0 0 0 0 0,1 0-1 0 0,1 5 153 0 0,-1-8-264 0 0,0 0 0 0 0,0 0 1 0 0,1-1-1 0 0,-1 1 0 0 0,1 0 0 0 0,-1 0 0 0 0,1-1 0 0 0,0 1 0 0 0,0-1 0 0 0,0 1 0 0 0,0-1 0 0 0,0 0 0 0 0,1 0 0 0 0,-1 0 0 0 0,1 0 0 0 0,1 1 264 0 0,47 22-6435 0 0,-7-10-275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4:56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17560 0 0,'0'0'1681'0'0,"0"0"-353"0"0,19 206 17 0 0,-11-96-497 0 0,3 14 465 0 0,-3 10-641 0 0,-4 0-31 0 0,3-6-225 0 0,1-18-112 0 0,0-17-208 0 0,-1-25-64 0 0,1-26-80 0 0,3-35-656 0 0,-7-7-849 0 0,-4-38-2721 0 0,0-31-4082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0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0 18200 0 0,'0'0'2297'0'0,"0"0"-792"0"0,0 0-617 0 0,-11 37-2 0 0,-3 7-598 0 0,1-4 21 0 0,1 1 0 0 0,3 1 0 0 0,1-1 0 0 0,-1 20-309 0 0,3-2 456 0 0,3-1 0 0 0,2 1 0 0 0,4 32-456 0 0,-2-89 8 0 0,-1 1 0 0 0,0 0-1 0 0,1-1 1 0 0,-1 1 0 0 0,1-1 0 0 0,0 1-1 0 0,0-1 1 0 0,0 1 0 0 0,0-1-1 0 0,1 1 1 0 0,-1-1 0 0 0,1 0 0 0 0,-1 0-1 0 0,1 0 1 0 0,0 0 0 0 0,0 0-1 0 0,0 0 1 0 0,0 0 0 0 0,0 0 0 0 0,0-1-1 0 0,0 1 1 0 0,0-1 0 0 0,1 0 0 0 0,-1 0-1 0 0,1 1 1 0 0,-1-1 0 0 0,1-1-1 0 0,-1 1 1 0 0,3 0-8 0 0,9 1 8 0 0,-1 0-1 0 0,1-1 1 0 0,-1 0 0 0 0,1-1-1 0 0,8-2-7 0 0,9 1 2 0 0,13 1 60 0 0,0-2-1 0 0,0-3 0 0 0,9-2-61 0 0,-29 2-250 0 0,0-1 0 0 0,-1-1-1 0 0,0 0 1 0 0,0-2 0 0 0,-1-1-1 0 0,14-8 251 0 0,-31 15-303 0 0,-1 0 0 0 0,1 1-1 0 0,-1-1 1 0 0,0 0 0 0 0,0-1-1 0 0,0 1 1 0 0,0-1 0 0 0,-1 0-1 0 0,2-2 304 0 0,-4 4-516 0 0,1 0 0 0 0,-1 0 0 0 0,0-1 1 0 0,0 1-1 0 0,0-1 0 0 0,0 1 0 0 0,-1-1 0 0 0,1 1 0 0 0,-1-1 0 0 0,1 1 0 0 0,-1-1 0 0 0,0-2 516 0 0,0-22-6768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0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165 465 18825 0 0,'0'0'1296'0'0,"0"0"-944"0"0,0 0-144 0 0,0 0 481 0 0,0 0-289 0 0,237-31-304 0 0,-165 14-48 0 0,-3-7-832 0 0,-19 3-1569 0 0,-12-3-2626 0 0,-26 0-7795 0 0</inkml:trace>
  <inkml:trace contextRef="#ctx0" brushRef="#br0" timeOffset="1">0 152 21754 0 0,'0'0'16'0'0,"0"0"16"0"0,237 4-16 0 0,-72-39-176 0 0,26-20-3074 0 0,11-10-1456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1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498 0 14375 0 0,'0'0'2041'0'0,"0"0"114"0"0,0 0-5 0 0,0 0-533 0 0,-13 11-758 0 0,-13 13-652 0 0,1 1 1 0 0,1 2-1 0 0,-16 23-207 0 0,-92 121 1003 0 0,-77 78-299 0 0,204-243-746 0 0,4-4 8 0 0,0-1 1 0 0,0 0-1 0 0,0 1 0 0 0,0-1 0 0 0,0 0 0 0 0,0 1 0 0 0,-1-1 0 0 0,1 0 0 0 0,0 0 0 0 0,-1 0 1 0 0,1 0-1 0 0,-1 0 0 0 0,1-1 0 0 0,-1 1 0 0 0,1 0 0 0 0,-2 0 34 0 0,3-23-3733 0 0,0 18 2915 0 0,2-45-4209 0 0,11-14-2493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1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0 259 15879 0 0,'0'0'931'0'0,"0"0"88"0"0,0 0 419 0 0,0 0-352 0 0,29 32-59 0 0,94 102-354 0 0,-110-119-602 0 0,1 0-1 0 0,1-1 1 0 0,0-1 0 0 0,1 0 0 0 0,1-1-1 0 0,11 6-70 0 0,-21-14-21 0 0,1-1-1 0 0,0 0 1 0 0,0-1-1 0 0,0 1 1 0 0,0-2-1 0 0,0 1 0 0 0,1-1 1 0 0,-1 0-1 0 0,0-1 1 0 0,1 0-1 0 0,-1 0 0 0 0,0-1 1 0 0,4-1 21 0 0,-3 0-139 0 0,0 0 1 0 0,0 0-1 0 0,0-1 0 0 0,0-1 1 0 0,0 0-1 0 0,-1 0 1 0 0,1 0-1 0 0,-1-1 1 0 0,0-1-1 0 0,-1 1 0 0 0,1-1 1 0 0,-1 0-1 0 0,0-1 1 0 0,-1 0-1 0 0,0 0 0 0 0,3-4 140 0 0,12-17-902 0 0,-1-1 0 0 0,-1-1 0 0 0,11-27 901 0 0,-8 15-992 0 0,-2-2-1 0 0,5-18 993 0 0,-3-19 880 0 0,-19 62 894 0 0,0 0 1 0 0,-2 0-1 0 0,0-7-1774 0 0,-7 52 1744 0 0,0-11-1538 0 0,-2 18 119 0 0,0 1 0 0 0,0 24-325 0 0,3-14 212 0 0,3 1 0 0 0,2 0 0 0 0,2 13-212 0 0,-1-53 13 0 0,0 0-1 0 0,-1 0 0 0 0,1-1 1 0 0,1 1-1 0 0,-1 0 0 0 0,1-1 1 0 0,0 1-1 0 0,0-1 0 0 0,0 1 1 0 0,0-1-1 0 0,1 0 0 0 0,0 0 1 0 0,0 0-1 0 0,0-1 0 0 0,0 1 1 0 0,1-1-1 0 0,-1 1 0 0 0,1-1 1 0 0,0 0-1 0 0,0-1 0 0 0,0 1 1 0 0,0 0-1 0 0,0-1 0 0 0,1 0 1 0 0,-1 0-1 0 0,1-1 0 0 0,-1 1 1 0 0,1-1-13 0 0,8 2-43 0 0,0 0 0 0 0,0 0 0 0 0,0-2 0 0 0,1 0 1 0 0,-1 0-1 0 0,0-1 0 0 0,1-1 0 0 0,-1 0 0 0 0,10-2 43 0 0,-19 2-96 0 0,-1 0 0 0 0,0 0 1 0 0,0 0-1 0 0,0 0 0 0 0,1 0 0 0 0,-1-1 0 0 0,-1 1 0 0 0,1-1 0 0 0,0 0 0 0 0,0 0 0 0 0,0 0 0 0 0,-1 0 0 0 0,1 0 1 0 0,-1-1-1 0 0,0 1 0 0 0,0-1 0 0 0,1 0 96 0 0,-1 0-539 0 0,0 0 1 0 0,-1-1-1 0 0,1 1 1 0 0,0-1-1 0 0,-1 1 0 0 0,0-1 1 0 0,0 0-1 0 0,0 1 1 0 0,0-4 538 0 0,1-17-7473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1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16536 0 0,'0'0'1136'0'0,"0"0"369"0"0,0 0-81 0 0,0 0-47 0 0,0 189-288 0 0,19-151-401 0 0,-4-4-464 0 0,1-3-160 0 0,-1 0-48 0 0,-4-10-608 0 0,-7-1-1713 0 0,0 1-5603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2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8 23467 0 0,'0'0'1953'0'0,"0"0"-497"0"0,0 0-559 0 0,0 0-321 0 0,0 0-288 0 0,0 0-224 0 0,-38-7-64 0 0,38 7-512 0 0,0 17-1041 0 0,0 3-2401 0 0,0-6-5234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3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42 10741 0 0,'0'0'1499'0'0,"0"0"254"0"0,0 0 117 0 0,-7-3-88 0 0,3 2-1605 0 0,0-1-1 0 0,1 1 1 0 0,-1 0-1 0 0,0 0 1 0 0,0 0-1 0 0,0 0 1 0 0,0 1-1 0 0,0-1 1 0 0,0 1-1 0 0,0 0 1 0 0,0 0 0 0 0,0 1-1 0 0,0-1 1 0 0,0 1-1 0 0,0 0 1 0 0,0 0-1 0 0,0 0 1 0 0,0 1-1 0 0,0-1 1 0 0,1 1-1 0 0,-1 0 1 0 0,0 0-1 0 0,1 0 1 0 0,0 1-1 0 0,-1-1-176 0 0,-9 12 272 0 0,1 0 0 0 0,1 0-1 0 0,0 1 1 0 0,1 0 0 0 0,1 1-1 0 0,-1 3-271 0 0,-9 18 493 0 0,3 1-1 0 0,-2 8-492 0 0,10-22 109 0 0,2 1 0 0 0,0 0 0 0 0,1 1 0 0 0,2 0 0 0 0,1-1 0 0 0,0 1 0 0 0,2 5-109 0 0,0-27 4 0 0,0 1-1 0 0,0 0 1 0 0,1 0 0 0 0,0-1 0 0 0,-1 1 0 0 0,1 0 0 0 0,1-1 0 0 0,-1 1-1 0 0,1-1 1 0 0,0 1 0 0 0,0-1 0 0 0,0 0 0 0 0,0 0 0 0 0,1 0 0 0 0,0 0-1 0 0,0 0 1 0 0,0-1 0 0 0,0 1 0 0 0,0-1 0 0 0,3 2-4 0 0,1 0-6 0 0,0-1 0 0 0,0 0 0 0 0,0 0 1 0 0,1-1-1 0 0,0 0 0 0 0,-1 0 0 0 0,1-1 0 0 0,0 0 1 0 0,0-1-1 0 0,0 1 0 0 0,8-1 6 0 0,-10 0-9 0 0,1-1 0 0 0,-1 0 1 0 0,1 0-1 0 0,-1 0 0 0 0,1-1 0 0 0,-1 0 1 0 0,1 0-1 0 0,-1-1 0 0 0,0 0 0 0 0,1 0 1 0 0,-1 0-1 0 0,0-1 0 0 0,0 0 0 0 0,-1 0 1 0 0,1 0-1 0 0,2-3 9 0 0,-1 0-13 0 0,1-1 0 0 0,-1 0 0 0 0,-1 0 1 0 0,1 0-1 0 0,-1-1 0 0 0,-1 0 0 0 0,0 0 0 0 0,0-1 0 0 0,0 0 1 0 0,1-4 12 0 0,4-13-23 0 0,-1-2 1 0 0,-1 0 0 0 0,-1 0 0 0 0,-2 0-1 0 0,-1 0 1 0 0,-1-1 0 0 0,-1-3 22 0 0,0 9-29 0 0,0-4-11 0 0,-2 1-1 0 0,0-1 0 0 0,-3-17 41 0 0,2 37-11 0 0,0 0 0 0 0,-1 0-1 0 0,1 1 1 0 0,-1-1 0 0 0,0 1 0 0 0,-1-1-1 0 0,0 1 1 0 0,0 0 0 0 0,0 0 0 0 0,-1 0-1 0 0,0 0 1 0 0,0 0 0 0 0,0 1-1 0 0,-1 0 1 0 0,0 0 0 0 0,-1-1 11 0 0,4 4 3 0 0,0 1 0 0 0,0-1 1 0 0,-1 0-1 0 0,1 1 0 0 0,0 0 0 0 0,-1 0 0 0 0,1 0 0 0 0,-1 0 1 0 0,1 0-1 0 0,-1 0 0 0 0,1 1 0 0 0,-1-1 0 0 0,0 1-3 0 0,2 0-9 0 0,0 0 0 0 0,0 0-1 0 0,0 0 1 0 0,0 0-1 0 0,1 0 1 0 0,-1 1 0 0 0,0-1-1 0 0,0 0 1 0 0,0 0-1 0 0,0 1 1 0 0,0-1-1 0 0,0 1 1 0 0,1-1 0 0 0,-1 1-1 0 0,0-1 1 0 0,0 1-1 0 0,1 0 1 0 0,-1-1 0 0 0,0 1-1 0 0,1 0 1 0 0,-1 0-1 0 0,1-1 1 0 0,-1 1 0 0 0,1 0-1 0 0,-1 0 1 0 0,1 0-1 0 0,-1 0 1 0 0,1-1-1 0 0,0 1 1 0 0,0 0 0 0 0,-1 0-1 0 0,1 0 1 0 0,0 0-1 0 0,0 0 1 0 0,0 0 0 0 0,0 0-1 0 0,0 0 10 0 0,-2 16-598 0 0,1 1 0 0 0,0-1 0 0 0,1 1 0 0 0,1 0 598 0 0,0-10-796 0 0,0 0 0 0 0,0 0 0 0 0,1 0 0 0 0,0 0 0 0 0,1 0 0 0 0,0 0 0 0 0,0 0 0 0 0,0-1 0 0 0,5 7 796 0 0,24 30-8604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3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 14038 0 0,'0'0'1620'0'0,"0"0"-193"0"0,0 0-128 0 0,0 0-167 0 0,-11 38-52 0 0,-29 123-135 0 0,35-142-777 0 0,2 0 1 0 0,0 1-1 0 0,1-1 1 0 0,1 1-1 0 0,1-1 1 0 0,2 9-169 0 0,-1 17 221 0 0,-2-27-127 0 0,1-13-69 0 0,-1 0 0 0 0,0-1 0 0 0,1 1 0 0 0,0 0 0 0 0,0 0 0 0 0,1 0 1 0 0,0 0-1 0 0,-1 0 0 0 0,1 0 0 0 0,1-1 0 0 0,-1 1 0 0 0,1 0-25 0 0,-1-5-7 0 0,0 1-1 0 0,0-1 1 0 0,0 1 0 0 0,0-1 0 0 0,0 0-1 0 0,0 1 1 0 0,0-1 0 0 0,0 0 0 0 0,0 0 0 0 0,0 0-1 0 0,1 0 1 0 0,-1 0 0 0 0,0 0 0 0 0,0 0-1 0 0,0 0 1 0 0,0-1 0 0 0,0 1 0 0 0,0 0-1 0 0,0-1 1 0 0,0 1 0 0 0,0 0 0 0 0,0-1-1 0 0,0 1 1 0 0,0-1 0 0 0,0 0 0 0 0,0 1-1 0 0,0-1 1 0 0,0 0 7 0 0,8-14 5 0 0,0 0 0 0 0,-2-1-1 0 0,1 0 1 0 0,-2 0 0 0 0,0-3-5 0 0,9-19 46 0 0,-10 28-38 0 0,9-25-36 0 0,1 1 1 0 0,2 1 0 0 0,2 0-1 0 0,8-9 28 0 0,-26 40-1 0 0,0 0-1 0 0,1 0 1 0 0,-1 0-1 0 0,1 0 1 0 0,0 0 0 0 0,0 1-1 0 0,-1-1 1 0 0,1 1-1 0 0,0-1 1 0 0,0 1-1 0 0,1 0 1 0 0,-1 0-1 0 0,0 0 1 0 0,0 0-1 0 0,0 0 1 0 0,1 1 0 0 0,-1-1-1 0 0,0 0 1 0 0,1 1-1 0 0,-1 0 1 0 0,1 0-1 0 0,-1-1 1 0 0,1 2-1 0 0,0-1 2 0 0,-1 0 8 0 0,-1 1-1 0 0,1-1 0 0 0,-1 1 0 0 0,0-1 0 0 0,0 1 1 0 0,1 0-1 0 0,-1-1 0 0 0,0 1 0 0 0,0 0 0 0 0,0 0 1 0 0,0 0-1 0 0,0 0 0 0 0,0 0 0 0 0,0 0 0 0 0,0 0 1 0 0,0 0-1 0 0,0 0 0 0 0,-1 1 0 0 0,1-1 0 0 0,0 0 1 0 0,-1 0-1 0 0,1 1 0 0 0,-1-1 0 0 0,1 0 0 0 0,-1 1-7 0 0,12 42 222 0 0,-10-33-143 0 0,91 324 822 0 0,-93-334-995 0 0,0 0-1 0 0,1 0 0 0 0,-1 0 0 0 0,1-1 0 0 0,-1 1 0 0 0,1 0 0 0 0,-1 0 0 0 0,1 0 0 0 0,-1-1 0 0 0,1 1 0 0 0,0 0 0 0 0,0 0 0 0 0,-1-1 1 0 0,1 1-1 0 0,0-1 0 0 0,0 1 0 0 0,0-1 0 0 0,0 1 0 0 0,-1-1 0 0 0,1 1 0 0 0,0-1 0 0 0,0 0 0 0 0,0 0 0 0 0,0 1 0 0 0,0-1 0 0 0,0 0 0 0 0,0 0 1 0 0,0 0-1 0 0,0 0 0 0 0,0 0 0 0 0,0 0 0 0 0,0 0 0 0 0,0 0 0 0 0,0-1 0 0 0,0 1 95 0 0,5 0-1672 0 0,13 0-5400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4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227 933 10245 0 0,'0'0'987'0'0,"0"0"1080"0"0,0 0 457 0 0,-25-11-413 0 0,6 4-1663 0 0,11 5-320 0 0,1 0 0 0 0,-1-1 1 0 0,1 0-1 0 0,0 0 0 0 0,-1-1 1 0 0,2 0-1 0 0,-1 0 0 0 0,0 0 1 0 0,1-1-1 0 0,0 0 0 0 0,0 0 1 0 0,0-1-1 0 0,1 0 0 0 0,0 0 1 0 0,0 0-1 0 0,0 0 0 0 0,1-1 1 0 0,0 0-1 0 0,0 0 0 0 0,-1-4-128 0 0,-7-22 528 0 0,2 0 1 0 0,1-1-1 0 0,2-1 0 0 0,1 1 0 0 0,0-25-528 0 0,0-53 698 0 0,6-13-698 0 0,0 75 41 0 0,0 17 43 0 0,2-1-1 0 0,5-30-83 0 0,-5 50 51 0 0,1 0-1 0 0,1 0 1 0 0,0 1-1 0 0,1 0 1 0 0,1 0-1 0 0,0 0 1 0 0,0 0-1 0 0,3 0-50 0 0,-7 9 40 0 0,0 0 1 0 0,1 1-1 0 0,0 0 0 0 0,0-1 0 0 0,0 1 0 0 0,0 1 0 0 0,0-1 0 0 0,1 0 0 0 0,-1 1 0 0 0,1-1 0 0 0,3 0-40 0 0,-6 2 11 0 0,1 0 1 0 0,0 0-1 0 0,0 1 0 0 0,0-1 1 0 0,0 1-1 0 0,0-1 1 0 0,0 1-1 0 0,0 0 0 0 0,0 0 1 0 0,-1 0-1 0 0,1 0 0 0 0,0 0 1 0 0,0 0-1 0 0,0 1 1 0 0,0-1-1 0 0,0 0 0 0 0,0 1 1 0 0,0 0-1 0 0,0-1 0 0 0,-1 1 1 0 0,1 0-1 0 0,0 0 1 0 0,0 0-1 0 0,-1 0 0 0 0,1 0 1 0 0,0 1-12 0 0,5 7 36 0 0,0 0 1 0 0,-1 1-1 0 0,0 0 1 0 0,0 0-1 0 0,-1 0 1 0 0,-1 0-1 0 0,0 1 1 0 0,3 9-37 0 0,0 0 47 0 0,58 157 119 0 0,-15-37-762 0 0,62 121 596 0 0,-108-254-699 0 0,10 25-92 0 0,-14-31 217 0 0,0 0 0 0 0,1 0 0 0 0,-1 0 0 0 0,0 0-1 0 0,0 0 1 0 0,0 0 0 0 0,0 0 0 0 0,0 1 0 0 0,0-1-1 0 0,0 0 1 0 0,-1 0 0 0 0,1 0 0 0 0,0 0 0 0 0,0 0-1 0 0,-1 0 1 0 0,1 0 574 0 0,-3 0-11907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4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1 1 13302 0 0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4:57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0 245 17976 0 0,'0'0'1681'0'0,"0"0"389"0"0,0 0-602 0 0,0 0-268 0 0,15 37-341 0 0,48 122-224 0 0,-58-146-567 0 0,-1 1 0 0 0,0 0 0 0 0,-1 0 1 0 0,0 1-1 0 0,-1-1 0 0 0,-1 0 0 0 0,0 1 0 0 0,-2 13-68 0 0,0-1 95 0 0,1 243-697 0 0,0-267-879 0 0,0-8-763 0 0,-2-37-787 0 0,-3 0 0 0 0,-1 0 0 0 0,-4-7 3031 0 0,-8-57-1992 0 0,9 24 1724 0 0,2-30 268 0 0,7 73 1380 0 0,2-1 0 0 0,2-9-1380 0 0,-3 41 566 0 0,1-1 1 0 0,0 1-1 0 0,0 0 0 0 0,1 0 1 0 0,0 0-1 0 0,0 0 1 0 0,1 0-1 0 0,0 0 0 0 0,0 1 1 0 0,1 0-1 0 0,0 0 0 0 0,0 0-566 0 0,4-3 580 0 0,0 0-1 0 0,1 1 0 0 0,0 1 0 0 0,0 0 1 0 0,0 0-1 0 0,1 1 0 0 0,7-4-579 0 0,12-4 497 0 0,2 2 0 0 0,-1 1 0 0 0,1 1 1 0 0,1 1-1 0 0,22-2-497 0 0,-14 3 93 0 0,0 1 0 0 0,1 3 1 0 0,37-1-94 0 0,-79 6 1 0 0,0 0 0 0 0,1 0 0 0 0,-1 0 1 0 0,0 0-1 0 0,0 0 0 0 0,0 0 0 0 0,1 0 0 0 0,-1 0 1 0 0,0 0-1 0 0,0 0 0 0 0,1 0 0 0 0,-1 0 1 0 0,0 0-1 0 0,0 0 0 0 0,0 0 0 0 0,1 0 0 0 0,-1 0 1 0 0,0 0-1 0 0,0 0 0 0 0,1 0 0 0 0,-1 0 0 0 0,0 0 1 0 0,0 1-1 0 0,0-1 0 0 0,0 0 0 0 0,1 0 0 0 0,-1 0 1 0 0,0 0-1 0 0,0 1 0 0 0,0-1 0 0 0,0 0 0 0 0,0 0 1 0 0,1 0-1 0 0,-1 1 0 0 0,0-1 0 0 0,0 0 1 0 0,0 0-1 0 0,0 0 0 0 0,0 1 0 0 0,0-1 0 0 0,0 0 1 0 0,0 0-1 0 0,0 1 0 0 0,0-1 0 0 0,0 0 0 0 0,0 0 1 0 0,0 1-1 0 0,0-1 0 0 0,0 0 0 0 0,0 0 0 0 0,0 0 1 0 0,0 1-1 0 0,0-1 0 0 0,0 0 0 0 0,0 0 0 0 0,-1 0 1 0 0,1 1-1 0 0,0-1 0 0 0,0 0 0 0 0,0 0 1 0 0,0 0-1 0 0,0 1 0 0 0,-1-1 0 0 0,1 0 0 0 0,0 0 1 0 0,0 0-2 0 0,-1 2 5 0 0,-3 7 19 0 0,-1 0 0 0 0,-1 0 0 0 0,0 0 0 0 0,0-1 0 0 0,-1 0 0 0 0,0 0 0 0 0,0-1 0 0 0,-1 1 0 0 0,1-2 0 0 0,-2 1 0 0 0,0 0-24 0 0,-15 14 6 0 0,-17 13 40 0 0,24-21-35 0 0,2 0 0 0 0,0 0 1 0 0,0 2-1 0 0,1 0 1 0 0,1 1-1 0 0,-4 6-11 0 0,16-20-1 0 0,-1-1-1 0 0,1 1 0 0 0,0 0 1 0 0,0 1-1 0 0,0-1 0 0 0,0 0 1 0 0,0 0-1 0 0,0 0 0 0 0,1 1 0 0 0,-1-1 1 0 0,1 0-1 0 0,0 0 0 0 0,0 1 1 0 0,-1-1-1 0 0,1 0 0 0 0,1 1 1 0 0,-1-1-1 0 0,0 0 0 0 0,1 1 1 0 0,-1-1-1 0 0,1 0 0 0 0,-1 0 1 0 0,1 1-1 0 0,0-1 0 0 0,0 0 1 0 0,0 0-1 0 0,0 0 0 0 0,1 0 0 0 0,-1 0 1 0 0,0 0-1 0 0,1 0 0 0 0,0-1 1 0 0,-1 1-1 0 0,1-1 0 0 0,0 1 1 0 0,0-1-1 0 0,0 1 0 0 0,0-1 2 0 0,32 13 55 0 0,-1-2 0 0 0,2-2-1 0 0,0-1 1 0 0,28 3-55 0 0,-18-3 36 0 0,-1 1 0 0 0,26 11-36 0 0,-67-20 2 0 0,0 1 0 0 0,-1-1 0 0 0,1 0 0 0 0,0 1 0 0 0,-1-1 0 0 0,1 1 0 0 0,-1 0 0 0 0,1 0 0 0 0,-1 0-1 0 0,0 0 1 0 0,0 0 0 0 0,0 1 0 0 0,0-1 0 0 0,0 1 0 0 0,-1-1 0 0 0,1 1 0 0 0,-1 0 0 0 0,1-1 0 0 0,-1 1 0 0 0,0 0 0 0 0,0 0 0 0 0,0 0 0 0 0,-1 0 0 0 0,1 0-1 0 0,-1 0 1 0 0,0 0 0 0 0,1 0 0 0 0,-1 0 0 0 0,-1 0 0 0 0,1 0 0 0 0,0 0 0 0 0,-1 0 0 0 0,1 0 0 0 0,-1 0 0 0 0,0 0 0 0 0,0 0 0 0 0,0 0 0 0 0,-1-1 0 0 0,1 1-1 0 0,-1 1-1 0 0,-4 3 6 0 0,0 0-1 0 0,0 0 0 0 0,-1 0 1 0 0,0 0-1 0 0,0-1 0 0 0,-1 0 1 0 0,-7 4-6 0 0,-66 38 32 0 0,56-35-21 0 0,-4 4-24 0 0,-1-2 0 0 0,0-1 0 0 0,-1-1 0 0 0,-1-2 0 0 0,0-1 0 0 0,0-1 0 0 0,-6-1 13 0 0,1-7-865 0 0,38-1 661 0 0,0 1 0 0 0,-1 0-1 0 0,1-1 1 0 0,0 1-1 0 0,-1-1 1 0 0,1 1 0 0 0,0-1-1 0 0,0 1 1 0 0,0-1-1 0 0,0 0 1 0 0,-1 0-1 0 0,1 1 1 0 0,0-1 0 0 0,0 0-1 0 0,0 0 1 0 0,0 0-1 0 0,0 0 1 0 0,0 0 0 0 0,0 0-1 0 0,0 0 1 0 0,0 0 204 0 0,36 1-3746 0 0,10-1-2902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4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32 869 13302 0 0,'-10'-38'214'0'0,"2"-1"-1"0"0,1 0 0 0 0,0-28-213 0 0,7 65 49 0 0,0-1-1 0 0,0 1 1 0 0,1 0-1 0 0,-1 0 1 0 0,0 0 0 0 0,1 0-1 0 0,-1 0 1 0 0,1 0-1 0 0,0 1 1 0 0,-1-1-1 0 0,1 0 1 0 0,0 0-1 0 0,0 0 1 0 0,0 1-1 0 0,1-1 1 0 0,-1 0-1 0 0,0 1 1 0 0,1-1-1 0 0,-1 1 1 0 0,1-1-1 0 0,-1 1 1 0 0,1 0-1 0 0,-1 0 1 0 0,1 0 0 0 0,0 0-1 0 0,0 0 1 0 0,0 0-1 0 0,-1 0 1 0 0,1 0-1 0 0,0 1 1 0 0,0-1-1 0 0,0 1 1 0 0,2-1-49 0 0,0 0 87 0 0,73-28 618 0 0,0-3 0 0 0,-2-4-1 0 0,-2-3 1 0 0,-2-3 0 0 0,-1-3 0 0 0,54-47-705 0 0,-102 75 32 0 0,4-2-29 0 0,-1-2 1 0 0,-1-1-1 0 0,3-6-3 0 0,-21 23-2 0 0,-1-1 0 0 0,0 0 0 0 0,-1 0 0 0 0,0 0 0 0 0,0-1 1 0 0,0 0-1 0 0,-1 1 0 0 0,0-1 0 0 0,0-1 0 0 0,0 1 0 0 0,-1 0 0 0 0,0-1 0 0 0,-1 1 0 0 0,0-1 0 0 0,1-5 2 0 0,-2-4 51 0 0,-2-29 121 0 0,2 44-155 0 0,-1 0-1 0 0,1 0 0 0 0,-1 0 0 0 0,1 0 1 0 0,-1 1-1 0 0,0-1 0 0 0,0 0 1 0 0,0 0-1 0 0,0 1 0 0 0,0-1 1 0 0,0 1-1 0 0,-1-1 0 0 0,1 1 1 0 0,0-1-1 0 0,-1 1 0 0 0,1 0 0 0 0,-1 0 1 0 0,1-1-1 0 0,-1 1 0 0 0,0 0 1 0 0,0 0-17 0 0,1 1 7 0 0,1 0 0 0 0,-1-1 0 0 0,0 1 0 0 0,1 0 0 0 0,-1 0 0 0 0,1 0 0 0 0,-1 0 1 0 0,0 0-1 0 0,1 0 0 0 0,-1 0 0 0 0,0 0 0 0 0,1 0 0 0 0,-1 0 0 0 0,1 0 0 0 0,-1 0 1 0 0,0 0-1 0 0,1 0 0 0 0,-1 1 0 0 0,1-1 0 0 0,-1 0 0 0 0,0 1 0 0 0,1-1 0 0 0,-1 0 0 0 0,1 1 1 0 0,-1-1-1 0 0,1 0 0 0 0,-1 1 0 0 0,1-1 0 0 0,0 1 0 0 0,-1-1 0 0 0,1 1 0 0 0,-1-1 0 0 0,1 1 1 0 0,0-1-1 0 0,0 1 0 0 0,-1-1 0 0 0,1 1 0 0 0,0 0 0 0 0,0-1 0 0 0,-1 1 0 0 0,1-1 1 0 0,0 1-1 0 0,0 0 0 0 0,0-1 0 0 0,0 1 0 0 0,0 0 0 0 0,0-1-7 0 0,-2 37 50 0 0,2-33-31 0 0,0 82-592 0 0,0-28-3232 0 0,0-27-445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5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90 728 11253 0 0,'0'0'899'0'0,"3"-35"465"0"0,0-5-956 0 0,4-34 1377 0 0,14-67-1785 0 0,-2 32 2498 0 0,-3-15-2498 0 0,-11 52 1711 0 0,-2-13-1711 0 0,-3 79 81 0 0,0 3 109 0 0,0-1 0 0 0,0 1 0 0 0,0 0 0 0 0,0 0 0 0 0,-1 0 0 0 0,1 0 0 0 0,-1 0 0 0 0,0 0 0 0 0,0-3-190 0 0,0 6 44 0 0,0-1 0 0 0,0 0 0 0 0,0 0-1 0 0,1 1 1 0 0,-1-1 0 0 0,0 1 0 0 0,0-1 0 0 0,0 1 0 0 0,0-1-1 0 0,0 1 1 0 0,0 0 0 0 0,0-1 0 0 0,0 1 0 0 0,0 0 0 0 0,0 0-1 0 0,0 0 1 0 0,0 0 0 0 0,0 0 0 0 0,0 0 0 0 0,0 0-1 0 0,0 0 1 0 0,0 0 0 0 0,0 0 0 0 0,0 1 0 0 0,0-1 0 0 0,0 0-1 0 0,0 1 1 0 0,0-1 0 0 0,0 0 0 0 0,0 1-44 0 0,-2 1 39 0 0,-1-1 0 0 0,1 1 1 0 0,0 0-1 0 0,0 0 0 0 0,0 1 0 0 0,1-1 1 0 0,-1 0-1 0 0,1 1 0 0 0,-1 0 0 0 0,1 0 1 0 0,0-1-1 0 0,0 1 0 0 0,0 1 1 0 0,0-1-1 0 0,0 0 0 0 0,1 0 0 0 0,0 1 1 0 0,-1-1-1 0 0,1 0 0 0 0,0 1-39 0 0,-3 6 42 0 0,-12 33 117 0 0,1 1 0 0 0,3 1 0 0 0,1 0-1 0 0,2 1 1 0 0,3 0 0 0 0,0 23-159 0 0,-1 88 672 0 0,9 41-672 0 0,-1-128 64 0 0,0-24-30 0 0,3-1 1 0 0,2 0-1 0 0,1 0 1 0 0,3-1-1 0 0,1 1-34 0 0,5 5 50 0 0,1-1 0 0 0,13 23-50 0 0,-23-57 15 0 0,0 0 0 0 0,1-1 0 0 0,1 1 1 0 0,2 2-16 0 0,-8-14 0 0 0,0 1-1 0 0,0-1 1 0 0,0 1 0 0 0,0-1 0 0 0,1 0 0 0 0,-1 0 0 0 0,1-1 0 0 0,0 1-1 0 0,0-1 1 0 0,0 0 0 0 0,0 0 0 0 0,0 0 0 0 0,0 0 0 0 0,1-1 0 0 0,-1 1 0 0 0,4 0 0 0 0,-6-2-5 0 0,0 0 1 0 0,0 0 0 0 0,0 0 0 0 0,0 0 0 0 0,0 0-1 0 0,0 0 1 0 0,0 0 0 0 0,0-1 0 0 0,0 1 0 0 0,0-1 0 0 0,0 1-1 0 0,0-1 1 0 0,-1 0 0 0 0,1 1 0 0 0,0-1 0 0 0,0 0-1 0 0,-1-1 1 0 0,1 1 0 0 0,0 0 0 0 0,-1 0 0 0 0,0-1 0 0 0,1 1-1 0 0,-1 0 1 0 0,0-1 0 0 0,1 0 0 0 0,-1 1 0 0 0,0-1 0 0 0,0 0-1 0 0,0-1 5 0 0,3-6 5 0 0,0 1 0 0 0,-1-1-1 0 0,-1 0 1 0 0,0 0-1 0 0,1-7-4 0 0,-1 9 5 0 0,5-44 13 0 0,-3 1 0 0 0,-1 0 0 0 0,-4-40-18 0 0,1 28-22 0 0,0 31 22 0 0,-1 0 0 0 0,-2 0-1 0 0,0 1 1 0 0,-2-1 0 0 0,-2 1 0 0 0,0 0-1 0 0,-2 0 1 0 0,-2 1 0 0 0,0 0 0 0 0,-2 1-1 0 0,-5-7 1 0 0,8 24 140 0 0,7 21 3 0 0,7 23-39 0 0,-3-29-98 0 0,1 0-1 0 0,-1 0 1 0 0,1 0-1 0 0,0 0 1 0 0,0 0-1 0 0,1 0 1 0 0,-1 0-1 0 0,1-1 1 0 0,0 1-1 0 0,0-1 0 0 0,0 0 1 0 0,0 0-1 0 0,1 0 1 0 0,-1 0-1 0 0,1-1 1 0 0,0 1-1 0 0,0-1 1 0 0,-1 0-1 0 0,2 0 1 0 0,-1 0-1 0 0,0-1 1 0 0,0 1-1 0 0,1-1-5 0 0,9 2-82 0 0,-1 0 1 0 0,1-1-1 0 0,0-1 1 0 0,0 0-1 0 0,-1-1 0 0 0,1 0 1 0 0,0-1 81 0 0,-8 1-215 0 0,-1-1 0 0 0,0 0 0 0 0,0 0 1 0 0,0 0-1 0 0,0 0 0 0 0,0-1 0 0 0,-1 0 1 0 0,1 0-1 0 0,0 0 0 0 0,-1-1 0 0 0,1 1 1 0 0,-1-1-1 0 0,0 0 0 0 0,0 0 0 0 0,0-1 1 0 0,0 1-1 0 0,-1-1 0 0 0,1 0 0 0 0,-1 0 0 0 0,0 0 1 0 0,0 0-1 0 0,1-2 215 0 0,35-60-6760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5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0 17160 0 0,'0'0'1814'0'0,"-1"43"-317"0"0,-2 1-1158 0 0,-4 235 1499 0 0,9-22-378 0 0,0 2-396 0 0,-2-259-1055 0 0,-1 1 1 0 0,1-1 0 0 0,0 1 0 0 0,0-1 0 0 0,-1 0 0 0 0,1 1-1 0 0,0-1 1 0 0,-1 1 0 0 0,1-1 0 0 0,0 0 0 0 0,-1 1 0 0 0,1-1-1 0 0,-1 0 1 0 0,1 1 0 0 0,-1-1 0 0 0,1 0 0 0 0,-1 0 0 0 0,1 1-1 0 0,-1-1 1 0 0,1 0 0 0 0,-1 0 0 0 0,1 0 0 0 0,-1 0 0 0 0,1 0-1 0 0,-1 0 1 0 0,1 0 0 0 0,-1 0 0 0 0,1 0 0 0 0,-1 0 0 0 0,1 0-1 0 0,-1 0 1 0 0,1 0 0 0 0,-1 0 0 0 0,1 0 0 0 0,-1 0-10 0 0,-17-3-14 0 0,12 0 42 0 0,1 0 1 0 0,-1 0-1 0 0,1 0 0 0 0,0-1 0 0 0,0 0 0 0 0,0 0 0 0 0,1 0 0 0 0,-1-1 0 0 0,1 1 0 0 0,0-1 0 0 0,0 0 0 0 0,1 0 1 0 0,0 0-1 0 0,-1-1 0 0 0,2 1 0 0 0,-1-1 0 0 0,0-3-28 0 0,3 9 4 0 0,-1 0 3 0 0,1-1 0 0 0,0 1-1 0 0,0 0 1 0 0,0 0 0 0 0,0-1 0 0 0,0 1 0 0 0,0 0 0 0 0,-1-1-1 0 0,1 1 1 0 0,0-1 0 0 0,0 1 0 0 0,0 0 0 0 0,0-1-1 0 0,0 1 1 0 0,0 0 0 0 0,1-1 0 0 0,-1 1 0 0 0,0 0 0 0 0,0-1-1 0 0,0 1 1 0 0,0 0 0 0 0,0-1 0 0 0,0 1 0 0 0,1 0 0 0 0,-1 0-1 0 0,0-1 1 0 0,0 1 0 0 0,0 0 0 0 0,1-1 0 0 0,-1 1 0 0 0,0 0-1 0 0,0 0 1 0 0,1 0 0 0 0,-1-1 0 0 0,0 1 0 0 0,0 0 0 0 0,1 0-1 0 0,-1 0 1 0 0,0 0 0 0 0,1-1 0 0 0,-1 1 0 0 0,1 0-7 0 0,13-5 4 0 0,1 0 1 0 0,0 0-1 0 0,0 2 1 0 0,1 0-1 0 0,9-1-4 0 0,29-6 34 0 0,2-4-28 0 0,-2-2 0 0 0,20-10-6 0 0,-52 18-57 0 0,-1-2-1 0 0,0-1 1 0 0,0 0 0 0 0,-1-2 0 0 0,0 0 0 0 0,16-16 57 0 0,-31 26-54 0 0,-1-1 0 0 0,1 0 1 0 0,-1-1-1 0 0,0 1 0 0 0,-1-1 0 0 0,1 0 0 0 0,-1 0 1 0 0,0 0-1 0 0,0 0 0 0 0,0 0 0 0 0,-1-1 1 0 0,0 1-1 0 0,0-1 0 0 0,0 0 0 0 0,-1 0 0 0 0,0 1 1 0 0,0-1-1 0 0,0 0 0 0 0,-1-3 54 0 0,0 7 5 0 0,-1 1 0 0 0,1-1 1 0 0,-1 0-1 0 0,1 0 0 0 0,-1 0 0 0 0,0 0 0 0 0,0 1 1 0 0,1-1-1 0 0,-2 0 0 0 0,1 1 0 0 0,0-1 0 0 0,0 0 0 0 0,0 1 1 0 0,-1 0-1 0 0,1-1 0 0 0,0 1 0 0 0,-1 0 0 0 0,0 0 0 0 0,1-1 1 0 0,-1 1-1 0 0,0 0 0 0 0,1 1 0 0 0,-1-1 0 0 0,0 0 1 0 0,0 0-1 0 0,0 1 0 0 0,1-1 0 0 0,-1 1 0 0 0,0 0 0 0 0,0 0 1 0 0,0-1-1 0 0,-1 1-5 0 0,-14-2 48 0 0,1 1 1 0 0,-1 0-1 0 0,-13 2-48 0 0,14-1 33 0 0,6 0 11 0 0,1 1 0 0 0,0 0 0 0 0,0 0-1 0 0,0 1 1 0 0,0 0 0 0 0,0 1 0 0 0,0 0-1 0 0,0 0 1 0 0,1 1 0 0 0,0 0 0 0 0,-1 0-1 0 0,2 1 1 0 0,-1 0 0 0 0,0 1 0 0 0,1 0-1 0 0,0 0 1 0 0,1 0 0 0 0,-1 1 0 0 0,1 0-1 0 0,0 0 1 0 0,1 1 0 0 0,0-1 0 0 0,0 1-1 0 0,0 0 1 0 0,1 1 0 0 0,1-1 0 0 0,-1 1-1 0 0,1 0 1 0 0,1-1 0 0 0,-1 4-44 0 0,1-3 6 0 0,1-1 1 0 0,1 1-1 0 0,-1-1 0 0 0,1 1 1 0 0,1-1-1 0 0,-1 1 1 0 0,2-1-1 0 0,-1 1 1 0 0,3 6-7 0 0,-3-11-31 0 0,1-1 0 0 0,-1 1 0 0 0,1-1 0 0 0,0 1 0 0 0,0-1 0 0 0,0 1 0 0 0,1-1 0 0 0,-1 0 1 0 0,1 0-1 0 0,0-1 0 0 0,0 1 0 0 0,0 0 0 0 0,0-1 0 0 0,0 0 0 0 0,0 1 0 0 0,1-1 1 0 0,-1-1-1 0 0,1 1 0 0 0,0 0 0 0 0,-1-1 0 0 0,1 0 0 0 0,1 1 31 0 0,7 1-642 0 0,1 0 0 0 0,0-1 0 0 0,-1 0 0 0 0,1-1 0 0 0,0-1 0 0 0,0 0 0 0 0,11-1 642 0 0,-17 0-719 0 0,0 0 0 0 0,0 0 0 0 0,-1-1 1 0 0,1 0-1 0 0,-1 0 0 0 0,1 0 0 0 0,-1-1 0 0 0,0 0 1 0 0,0 0-1 0 0,0 0 0 0 0,-1-1 0 0 0,1 0 0 0 0,-1 0 1 0 0,1 0-1 0 0,1-4 719 0 0,29-39-9484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5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 15639 0 0,'0'0'2959'0'0,"0"0"-865"0"0,0 0-909 0 0,0 0-601 0 0,0 30 155 0 0,0 208 459 0 0,-1-153-671 0 0,3 98 605 0 0,-3-182-1129 0 0,1 0 0 0 0,0 0 0 0 0,0-1 1 0 0,0 1-1 0 0,0 0 0 0 0,0 0 0 0 0,0 0 0 0 0,0 0 0 0 0,0-1 0 0 0,0 1 0 0 0,0 0 0 0 0,0 0 0 0 0,1 0 0 0 0,-1 0 0 0 0,0-1 0 0 0,1 1 0 0 0,-1 0 0 0 0,0 0 1 0 0,1-1-1 0 0,-1 1 0 0 0,1 0 0 0 0,-1-1 0 0 0,1 1 0 0 0,-1-1 0 0 0,1 1 0 0 0,0 0 0 0 0,-1-1 0 0 0,1 1 0 0 0,0-1-3 0 0,0-1-6 0 0,0 0-1 0 0,1 0 1 0 0,-1 0-1 0 0,0 0 1 0 0,0-1-1 0 0,0 1 1 0 0,0 0-1 0 0,-1-1 1 0 0,1 1-1 0 0,0 0 1 0 0,0-1-1 0 0,-1 1 1 0 0,1-1-1 0 0,-1 1 1 0 0,1-1-1 0 0,-1 1 1 0 0,0-2 6 0 0,25-78-150 0 0,9-33-318 0 0,5 2 0 0 0,37-73 468 0 0,-71 176-1 0 0,-1 0 0 0 0,1 0 0 0 0,1 0-1 0 0,-1 0 1 0 0,1 1 0 0 0,1 0 0 0 0,0 0 0 0 0,1-1 1 0 0,-4 7 9 0 0,-1-1 0 0 0,1 1-1 0 0,0-1 1 0 0,0 1 0 0 0,0 0 0 0 0,0 1 0 0 0,1-1 0 0 0,-1 1 0 0 0,0 0 0 0 0,1 0 0 0 0,-1 0 0 0 0,0 0 0 0 0,1 1 0 0 0,-1 0-1 0 0,1 0 1 0 0,-1 0 0 0 0,1 0 0 0 0,-1 1 0 0 0,4 0-9 0 0,7 2-48 0 0,1 1 0 0 0,-1 1 0 0 0,0 0-1 0 0,7 4 49 0 0,-5-2-920 0 0,-1-1 0 0 0,1-1 0 0 0,10 2 920 0 0,48 2-6982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6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339 189 12886 0 0,'0'0'1937'0'0,"0"0"-531"0"0,0 0-264 0 0,9-30-230 0 0,26-89 88 0 0,-32 108-624 0 0,3-15-202 0 0,-8 24 711 0 0,-6 5 1656 0 0,-8 10-2301 0 0,0 0 0 0 0,1 1 1 0 0,1 1-1 0 0,0 0 0 0 0,1 1 1 0 0,1 0-1 0 0,-1 3-240 0 0,-33 53 569 0 0,0 7-569 0 0,36-62 128 0 0,-27 49 150 0 0,3 2 0 0 0,-2 11-278 0 0,24-49 88 0 0,2 1 0 0 0,0 0 0 0 0,2 0 0 0 0,2 1 0 0 0,1 0 0 0 0,0 12-88 0 0,4-25 43 0 0,-1 1-5 0 0,1-1-1 0 0,1 1 0 0 0,1 0 1 0 0,2 8-38 0 0,-2-22 3 0 0,0 0 1 0 0,0-1-1 0 0,1 1 1 0 0,0-1 0 0 0,0 1-1 0 0,0-1 1 0 0,1 0-1 0 0,0 0 1 0 0,0 0-1 0 0,0-1 1 0 0,0 1-1 0 0,1-1 1 0 0,0 1-1 0 0,0-1 1 0 0,0 0-1 0 0,1 0 1 0 0,-1-1-4 0 0,8 5 5 0 0,0 0 0 0 0,1-1-1 0 0,-1-1 1 0 0,1 0 0 0 0,1-1 0 0 0,-1 0 0 0 0,1-1 0 0 0,0 0-1 0 0,0-2 1 0 0,11 2-5 0 0,16 0-17 0 0,0-2 0 0 0,1-2 0 0 0,2-2 17 0 0,-30 1-9 0 0,1-1-1 0 0,0 0 0 0 0,-1-1 0 0 0,1-1 1 0 0,-1 0-1 0 0,0-1 0 0 0,-1 0 0 0 0,1-1 1 0 0,-1-1-1 0 0,8-5 10 0 0,-15 9-16 0 0,0-1 1 0 0,0 0-1 0 0,0-1 1 0 0,-1 1-1 0 0,0-1 1 0 0,0 0-1 0 0,0 0 0 0 0,0-1 1 0 0,-1 1-1 0 0,0-1 1 0 0,0 0-1 0 0,-1 0 0 0 0,1-1 1 0 0,-1 1-1 0 0,-1-1 1 0 0,1 0-1 0 0,-1 1 0 0 0,0-1 1 0 0,-1 0-1 0 0,1 0 1 0 0,-1 0-1 0 0,-1-4 16 0 0,0 8 5 0 0,0 0 0 0 0,-1 0 0 0 0,1 0 0 0 0,-1 0 0 0 0,0 0 0 0 0,0 1 0 0 0,0-1 0 0 0,0 0 0 0 0,0 0 0 0 0,-1 1 0 0 0,1-1 0 0 0,-1 1 0 0 0,1-1 0 0 0,-1 1 0 0 0,0-1 0 0 0,0 1 0 0 0,-1 0 0 0 0,1 0 0 0 0,0 0 0 0 0,0 0 0 0 0,-1 1 0 0 0,0-1 0 0 0,1 1 0 0 0,-1-1 0 0 0,0 1 0 0 0,1 0 0 0 0,-1 0 0 0 0,0 0 0 0 0,0 0 0 0 0,0 1 0 0 0,-1-1-5 0 0,-15-3-1 0 0,0 2 0 0 0,1 0 0 0 0,-1 0 0 0 0,-15 2 1 0 0,13 0 15 0 0,-172-1 177 0 0,182 2-225 0 0,15 0-201 0 0,20 1-393 0 0,-7-2 262 0 0,18 1-701 0 0,0-2 0 0 0,-1 0 0 0 0,1-3 0 0 0,-1-1 0 0 0,1-1 0 0 0,2-3 1066 0 0,52-18-1561 0 0,57-19 778 0 0,-123 37 1173 0 0,0-1 0 0 0,0-1 0 0 0,-1-1 0 0 0,18-13-390 0 0,-32 20 294 0 0,0-2-1 0 0,-1 1 1 0 0,0-1 0 0 0,0 0-1 0 0,-1 0 1 0 0,1-1 0 0 0,-2 1-1 0 0,3-5-293 0 0,-6 8 173 0 0,1 0-1 0 0,-1 0 1 0 0,0 0-1 0 0,0-1 1 0 0,-1 1-1 0 0,0-1 1 0 0,1 1 0 0 0,-1-1-1 0 0,-1 1 1 0 0,1-1-1 0 0,-1 0 1 0 0,0 0-1 0 0,0 1 1 0 0,0-1-1 0 0,0 0 1 0 0,-1 1 0 0 0,-1-5-173 0 0,2 8 41 0 0,-1 0 0 0 0,0 0 0 0 0,0 0-1 0 0,0 0 1 0 0,0 1 0 0 0,0-1 0 0 0,0 0 0 0 0,0 0 0 0 0,0 0 0 0 0,0 1 0 0 0,0-1 0 0 0,0 1 0 0 0,0-1 0 0 0,0 1 0 0 0,-1-1 0 0 0,1 1 0 0 0,0 0 0 0 0,0-1 0 0 0,-1 1 0 0 0,1 0 0 0 0,0 0 0 0 0,-1 0 0 0 0,1 0 0 0 0,0 0 0 0 0,0 0 0 0 0,-1 0 0 0 0,1 1 0 0 0,0-1 0 0 0,-1 1-41 0 0,-6-1 220 0 0,-2 0-119 0 0,0 0 1 0 0,0 0-1 0 0,0 1 0 0 0,0 0 0 0 0,0 1 0 0 0,0 0 1 0 0,0 1-1 0 0,1 0 0 0 0,-1 0 0 0 0,1 1 1 0 0,0 0-1 0 0,0 1 0 0 0,0 0 0 0 0,1 0 0 0 0,0 1 1 0 0,-3 2-102 0 0,-9 7 158 0 0,2 1 0 0 0,-1 1 1 0 0,2 1-1 0 0,1 0 0 0 0,-9 12-158 0 0,19-21 32 0 0,0 1 0 0 0,0-1-1 0 0,1 1 1 0 0,0 0 0 0 0,1 0-1 0 0,0 1 1 0 0,1-1 0 0 0,0 1-1 0 0,0 0 1 0 0,1-1 0 0 0,1 1-1 0 0,-1 0 1 0 0,2 5-32 0 0,0-14-5 0 0,0 0 1 0 0,0 0-1 0 0,0 0 1 0 0,0 0-1 0 0,0 0 1 0 0,1 0-1 0 0,-1 0 1 0 0,1-1-1 0 0,-1 1 1 0 0,1 0-1 0 0,0 0 0 0 0,0 0 1 0 0,0 0-1 0 0,0-1 1 0 0,0 1-1 0 0,0-1 1 0 0,0 1-1 0 0,0 0 1 0 0,1-1-1 0 0,-1 0 1 0 0,1 1-1 0 0,-1-1 1 0 0,1 0-1 0 0,-1 0 1 0 0,1 0-1 0 0,0 0 1 0 0,0 0-1 0 0,-1 0 0 0 0,1 0 1 0 0,2 0 4 0 0,5 1-121 0 0,0-1-1 0 0,0 1 1 0 0,0-2 0 0 0,0 1 0 0 0,0-1-1 0 0,4-1 122 0 0,3 1-283 0 0,-4 0-72 0 0,-1 0 1 0 0,1-1-1 0 0,0-1 1 0 0,-1 0-1 0 0,0 0 1 0 0,0-1-1 0 0,0-1 1 0 0,0 0 0 0 0,0 0-1 0 0,0-1 1 0 0,-1-1-1 0 0,0 1 1 0 0,0-2-1 0 0,3-2 355 0 0,71-54-5640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7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0 18793 0 0,'0'0'1312'0'0,"0"0"145"0"0,-16 183-273 0 0,9-67-95 0 0,-1 19-49 0 0,8 9-111 0 0,0 8-225 0 0,0-8-464 0 0,0-10-160 0 0,15-31-80 0 0,1-27-496 0 0,-9-31-560 0 0,1-45-529 0 0,-8 0-1665 0 0,0-52-1232 0 0,-4-20-2785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7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0 379 14006 0 0,'0'0'3330'0'0,"0"0"-449"0"0,0 0-1184 0 0,0 0-1297 0 0,0 0 321 0 0,0 0-17 0 0,207-20-512 0 0,-112 9-128 0 0,12-2-688 0 0,-3-5-1009 0 0,-5-2-3617 0 0,-7-8-7828 0 0</inkml:trace>
  <inkml:trace contextRef="#ctx0" brushRef="#br0" timeOffset="1">1025 1 19161 0 0,'0'0'1536'0'0,"0"0"-351"0"0,-50 193-401 0 0,35-94 209 0 0,7 18-257 0 0,1 4-288 0 0,-1-1-159 0 0,0-13-161 0 0,1-21-208 0 0,7-31-593 0 0,0-31-319 0 0,0-24-1265 0 0,0-21-2802 0 0,0-47-2304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7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1 220 15127 0 0,'0'0'2791'0'0,"0"0"-126"0"0,13-31-443 0 0,5-10-1396 0 0,2 0 0 0 0,5-4-826 0 0,-23 41 69 0 0,1-1 1 0 0,0 1-1 0 0,0 1 0 0 0,0-1 1 0 0,1 0-1 0 0,-1 1 1 0 0,1 0-1 0 0,0 0 1 0 0,0 0-1 0 0,0 0 1 0 0,0 0-1 0 0,1 1 1 0 0,-1 0-1 0 0,1 0 1 0 0,-1 0-1 0 0,1 1 1 0 0,0-1-1 0 0,0 1 1 0 0,0 0-1 0 0,-1 0 1 0 0,1 1-1 0 0,0 0 1 0 0,0 0-1 0 0,2 0-69 0 0,7-1 128 0 0,-9 0-74 0 0,15-1 131 0 0,-1 1 0 0 0,0 1-1 0 0,0 0 1 0 0,13 3-185 0 0,-27-2 12 0 0,-1 0 0 0 0,1-1 1 0 0,-1 2-1 0 0,1-1 0 0 0,-1 1 0 0 0,0-1 0 0 0,0 1 0 0 0,0 0 1 0 0,0 0-1 0 0,0 1 0 0 0,0 0 0 0 0,0-1 0 0 0,-1 1 0 0 0,1 0 1 0 0,-1 0-1 0 0,0 1 0 0 0,0-1 0 0 0,0 1 0 0 0,-1 0 0 0 0,1-1 1 0 0,1 4-14 0 0,1 6 32 0 0,-1 1-1 0 0,0 0 1 0 0,-1-1-1 0 0,0 1 1 0 0,-1 0-1 0 0,-1 1 1 0 0,0-1-1 0 0,-1 0 0 0 0,-1 0 1 0 0,0 2-31 0 0,1 17 58 0 0,-1-21-44 0 0,0 1-1 0 0,-1 0 1 0 0,-1 0-1 0 0,0 0 1 0 0,0-1-1 0 0,-1 0 1 0 0,-1 0-1 0 0,0 0 0 0 0,-1 0 1 0 0,0-1-1 0 0,-1 0 1 0 0,-4 6-14 0 0,-18 22 53 0 0,-1-2-1 0 0,-28 27-52 0 0,30-34 19 0 0,0-1 19 0 0,5-6 35 0 0,2 0-1 0 0,1 2 1 0 0,-15 23-73 0 0,30-42 18 0 0,1 1-1 0 0,1-1 1 0 0,-1 1 0 0 0,1 0 0 0 0,1 0 0 0 0,-1 0-1 0 0,1 0 1 0 0,0 1 0 0 0,1-1 0 0 0,-1 0 0 0 0,1 1-1 0 0,1-1 1 0 0,0 1 0 0 0,0-1 0 0 0,0 1-1 0 0,1-1 1 0 0,0 1 0 0 0,2 4-18 0 0,-2-10 0 0 0,0 1 0 0 0,0 0 0 0 0,1-1 0 0 0,-1 1 0 0 0,1-1 0 0 0,0 0 0 0 0,0 1 0 0 0,0-1 0 0 0,0 0 0 0 0,0 0 0 0 0,0 0 0 0 0,0 0 0 0 0,1-1 0 0 0,-1 1 0 0 0,1-1 0 0 0,-1 1 0 0 0,1-1 0 0 0,0 0 0 0 0,0 0 0 0 0,-1 0 0 0 0,1 0 0 0 0,0-1 0 0 0,1 1 0 0 0,13 2-4 0 0,-1-1 1 0 0,1 0-1 0 0,14-1 4 0 0,-16 0 3 0 0,26 0-14 0 0,1-1 1 0 0,24-4 10 0 0,-46 1 0 0 0,1-1 1 0 0,-1 0-1 0 0,0-1 1 0 0,0-1-1 0 0,-1-1 0 0 0,6-4 0 0 0,15-8-30 0 0,-1-2 0 0 0,0-1-1 0 0,17-16 31 0 0,-36 24-81 0 0,-1-2 0 0 0,0 0 0 0 0,-1-2 0 0 0,-1 0 0 0 0,0 0 0 0 0,-2-2-1 0 0,1-1 82 0 0,-12 15-34 0 0,0 0-1 0 0,0 0 1 0 0,-1 0-1 0 0,0 0 1 0 0,0-1-1 0 0,0 0 1 0 0,-1 1-1 0 0,0-1 1 0 0,0 0-1 0 0,-1 0 1 0 0,1 0-1 0 0,-2 0 0 0 0,1 0 1 0 0,-1 0-1 0 0,0 0 1 0 0,0-1-1 0 0,-1 1 1 0 0,-1-5 34 0 0,2 11 2 0 0,-1 0 0 0 0,1-1 1 0 0,-1 1-1 0 0,0 0 0 0 0,1-1 1 0 0,-1 1-1 0 0,0 0 0 0 0,0 0 0 0 0,0 0 1 0 0,0 0-1 0 0,0 0 0 0 0,0 0 1 0 0,0 0-1 0 0,0 0 0 0 0,0 0 1 0 0,0 0-1 0 0,-1 0 0 0 0,1 1 0 0 0,0-1 1 0 0,0 0-1 0 0,-1 1 0 0 0,0-1-2 0 0,-32-4 23 0 0,30 5-24 0 0,-14-2 18 0 0,0 2 0 0 0,0 0 0 0 0,-10 2-17 0 0,23-1 27 0 0,-1 0 0 0 0,1 0 0 0 0,-1 0 0 0 0,1 1 0 0 0,-1 0 1 0 0,1 0-1 0 0,0 0 0 0 0,0 1 0 0 0,0-1 0 0 0,0 1 0 0 0,1 0 0 0 0,-1 1 0 0 0,-2 1-27 0 0,0 3 19 0 0,0 0 0 0 0,1 0 0 0 0,0 1-1 0 0,0-1 1 0 0,1 1 0 0 0,0 1 0 0 0,0-1 0 0 0,1 1 0 0 0,0 0 0 0 0,1 0 0 0 0,0 0 0 0 0,1 0 0 0 0,0 0 0 0 0,0 0 0 0 0,1 1 0 0 0,1-1 0 0 0,0 1 0 0 0,0-1 0 0 0,1 1 0 0 0,0 0-19 0 0,0-7-60 0 0,-1 1 1 0 0,1-1-1 0 0,1 1 1 0 0,-1-1-1 0 0,1 0 1 0 0,-1 0-1 0 0,1 0 1 0 0,0 0 0 0 0,1 0-1 0 0,-1 0 1 0 0,1 0-1 0 0,-1-1 1 0 0,1 1-1 0 0,0-1 1 0 0,1 0-1 0 0,-1 0 1 0 0,0 0 0 0 0,1 0-1 0 0,0-1 1 0 0,0 1-1 0 0,-1-1 1 0 0,2 0-1 0 0,-1 0 1 0 0,0 0-1 0 0,0-1 1 0 0,1 1 59 0 0,13 3-1317 0 0,-1 0-1 0 0,1-1 1 0 0,0-1 0 0 0,0 0-1 0 0,1-2 1 0 0,1 0 1317 0 0,63 0-8089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8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263 0 16984 0 0,'0'0'2505'0'0,"0"0"-341"0"0,-35 21-569 0 0,35-21-1595 0 0,-56 34 1273 0 0,-34 29-1273 0 0,83-58 82 0 0,1 1 1 0 0,0-1 0 0 0,1 1-1 0 0,-1 0 1 0 0,1 0-1 0 0,0 0 1 0 0,0 1 0 0 0,1 0-1 0 0,0 0 1 0 0,0 0 0 0 0,1 0-1 0 0,0 1 1 0 0,0-1 0 0 0,1 1-1 0 0,0 0 1 0 0,0 0 0 0 0,0 0-1 0 0,1 0 1 0 0,1 0 0 0 0,-1 5-83 0 0,0-1 86 0 0,-1 11 26 0 0,0-1 0 0 0,1 1 0 0 0,2 0 1 0 0,0-1-1 0 0,2 4-112 0 0,-2-20 1 0 0,0-1 1 0 0,0 1 0 0 0,0-1 0 0 0,1 1 0 0 0,0-1-1 0 0,0 0 1 0 0,1 1 0 0 0,-1-1 0 0 0,1 0 0 0 0,0-1-1 0 0,1 1 1 0 0,-1 0 0 0 0,1-1 0 0 0,0 0 0 0 0,0 0-1 0 0,0 0 1 0 0,1 0 0 0 0,-1-1 0 0 0,1 0 0 0 0,0 0 0 0 0,0 0-1 0 0,1 0-1 0 0,10 3-107 0 0,1 0 0 0 0,1-2 0 0 0,-1 0 0 0 0,1 0-1 0 0,0-2 1 0 0,0-1 0 0 0,-1 0 0 0 0,1-1 0 0 0,0 0-1 0 0,0-2 1 0 0,0 0 0 0 0,-1-1 0 0 0,1-1 0 0 0,-1-1 0 0 0,0 0-1 0 0,0-1 1 0 0,14-8 107 0 0,-12 4-98 0 0,-1-1-1 0 0,0 0 1 0 0,-1-2-1 0 0,-1 0 1 0 0,0 0-1 0 0,0-2 0 0 0,-1 0 1 0 0,-1-1-1 0 0,3-5 99 0 0,-8 9-36 0 0,-1 0 0 0 0,-1-1 0 0 0,0 0-1 0 0,-1 0 1 0 0,0 0 0 0 0,0-1 0 0 0,-2 1-1 0 0,0-2 1 0 0,0 1 0 0 0,-2 0 0 0 0,1 0-1 0 0,-2-1 1 0 0,0-10 36 0 0,-1 23 40 0 0,1 0 0 0 0,-1 0 0 0 0,0 0 0 0 0,0 0 0 0 0,0 0 0 0 0,-1 0 1 0 0,1 0-1 0 0,0 0 0 0 0,-1 0 0 0 0,0 0 0 0 0,1 0 0 0 0,-1 1 0 0 0,0-1 0 0 0,0 0 0 0 0,0 0 0 0 0,0 1 0 0 0,0-1 0 0 0,0 0 0 0 0,0 1 0 0 0,-1 0 0 0 0,1-1 0 0 0,0 1 0 0 0,-1-1 0 0 0,-1 1-40 0 0,0-1 94 0 0,0 1 0 0 0,0 1 0 0 0,0-1-1 0 0,0 0 1 0 0,0 1 0 0 0,-1 0-1 0 0,1-1 1 0 0,0 1 0 0 0,-1 1-1 0 0,1-1 1 0 0,0 0 0 0 0,0 1 0 0 0,0 0-1 0 0,-2 0-93 0 0,3-1 30 0 0,0 1-1 0 0,0 0 1 0 0,0 0-1 0 0,1-1 1 0 0,-1 1-1 0 0,0 0 1 0 0,0 0-1 0 0,1 1 1 0 0,-1-1-1 0 0,1 0 1 0 0,-1 1-1 0 0,1-1 1 0 0,-1 1-1 0 0,1-1 1 0 0,0 1-1 0 0,0-1 1 0 0,0 1-1 0 0,0 0 1 0 0,0 0-1 0 0,0-1 1 0 0,0 1-1 0 0,1 0 1 0 0,-1 0-1 0 0,0 0 1 0 0,1 0-1 0 0,0 1-29 0 0,-2 7 46 0 0,0 1-1 0 0,1 0 1 0 0,1-1 0 0 0,0 7-46 0 0,0-8 43 0 0,0 12 16 0 0,-1-5 7 0 0,2 0 0 0 0,0 0 0 0 0,2 14-66 0 0,-2-25 5 0 0,1 1 0 0 0,-1-1 0 0 0,1 0 0 0 0,0 0 0 0 0,0 1 0 0 0,1-1 0 0 0,0-1 0 0 0,0 1 0 0 0,0 0 0 0 0,0-1 0 0 0,0 1 0 0 0,1-1 0 0 0,1 1-5 0 0,3 2 2 0 0,0 0-1 0 0,0-1 0 0 0,1 0 0 0 0,-1 0 0 0 0,1-1 0 0 0,1 0 1 0 0,-1 0-1 0 0,1-1 0 0 0,0-1 0 0 0,0 1 0 0 0,5 0-1 0 0,3-1-13 0 0,-1 0 0 0 0,1-1-1 0 0,0-1 1 0 0,0-1 0 0 0,0 0 0 0 0,6-2 13 0 0,-18 1-13 0 0,0 1-1 0 0,1-1 1 0 0,-1-1 0 0 0,0 1 0 0 0,1-1-1 0 0,-1 0 1 0 0,0-1 0 0 0,-1 1 0 0 0,1-1 0 0 0,0-1-1 0 0,-1 1 1 0 0,1-1 0 0 0,-1 0 0 0 0,0 0-1 0 0,0 0 1 0 0,-1 0 0 0 0,1-1 0 0 0,-1 0 0 0 0,0 0-1 0 0,-1 0 1 0 0,1-1 13 0 0,1-2-43 0 0,-1-1 0 0 0,0 1 1 0 0,-1-1-1 0 0,0 0 0 0 0,0 0 0 0 0,-1 0 0 0 0,0 0 0 0 0,-1 0 0 0 0,0-1 1 0 0,0 1-1 0 0,-1 0 0 0 0,0-1 0 0 0,-1 1 0 0 0,0-3 43 0 0,0 7-7 0 0,0 0-1 0 0,-1-1 1 0 0,0 1 0 0 0,0 0 0 0 0,-1 0-1 0 0,1 0 1 0 0,-1 0 0 0 0,0 1 0 0 0,0-1-1 0 0,-1 1 1 0 0,1-1 0 0 0,-1 1-1 0 0,0 0 1 0 0,0 1 0 0 0,0-1 0 0 0,-1 1-1 0 0,1-1 1 0 0,-1 2 0 0 0,0-1-1 0 0,0 0 1 0 0,-3-1 7 0 0,-18-7-7 0 0,0 0 1 0 0,0 2-1 0 0,-23-5 7 0 0,40 12-8 0 0,-62-15-91 0 0,41 11-647 0 0,-1-2 1 0 0,-27-11 745 0 0,55 18-295 0 0,-1-1 0 0 0,1 1 0 0 0,0-1 0 0 0,0 1 0 0 0,0-1 1 0 0,1 0-1 0 0,-1 0 0 0 0,-1-2 295 0 0,-5-13-5440 0 0,8 0-3150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8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1 117 16039 0 0,'0'0'1430'0'0,"11"30"595"0"0,38 98-315 0 0,-42-103-1188 0 0,0 0 0 0 0,-1 0 0 0 0,-2 1 0 0 0,-1 0 0 0 0,0 0 0 0 0,-2-1 0 0 0,-1 1 0 0 0,-2 8-522 0 0,1 22 699 0 0,-2-41-280 0 0,-1-34-246 0 0,1-13-184 0 0,2 0 0 0 0,2 0 0 0 0,1 0 0 0 0,1 0 0 0 0,1 0 0 0 0,2 1 0 0 0,2-1 0 0 0,0 2 0 0 0,10-22 11 0 0,-10 34-20 0 0,0 0-1 0 0,2 1 1 0 0,0 0-1 0 0,0 1 1 0 0,2 0-1 0 0,0 1 1 0 0,1 0-1 0 0,6-5 21 0 0,-10 12-268 0 0,0 0-1 0 0,0 1 0 0 0,1 0 0 0 0,0 1 0 0 0,1 0 0 0 0,-1 1 1 0 0,1 0-1 0 0,0 0 0 0 0,0 1 0 0 0,1 1 0 0 0,-1 0 1 0 0,1 0-1 0 0,0 1 0 0 0,6 0 269 0 0,111 0-7022 0 0,-61 2 1324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4:57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562 0 18617 0 0,'0'0'2083'0'0,"0"0"-130"0"0,0 0-382 0 0,-37 22-381 0 0,10-7-999 0 0,3-2-69 0 0,0 1 1 0 0,1 0-1 0 0,0 2 1 0 0,1 1 0 0 0,1 1-1 0 0,1 1 1 0 0,1 0 0 0 0,0 2-1 0 0,1 0 1 0 0,0 4-123 0 0,-53 79 448 0 0,28-35 163 0 0,-13 30-611 0 0,37-61 191 0 0,2 1-1 0 0,2 1 1 0 0,-6 22-191 0 0,14-34 127 0 0,1 0 0 0 0,1 1 0 0 0,0 11-127 0 0,4-29 26 0 0,1-1 0 0 0,-1 1 0 0 0,2 0 0 0 0,0 0 0 0 0,0 0 0 0 0,2 4-26 0 0,-2-10 8 0 0,0-1 1 0 0,1 1-1 0 0,0-1 0 0 0,0 0 1 0 0,0 1-1 0 0,0-1 1 0 0,1 0-1 0 0,-1 0 0 0 0,1 0 1 0 0,0-1-1 0 0,0 1 1 0 0,1-1-1 0 0,-1 1 1 0 0,1-1-1 0 0,0 0 0 0 0,0-1-8 0 0,6 5 8 0 0,1-1 0 0 0,1 0 0 0 0,-1-1 0 0 0,1-1 0 0 0,0 0-1 0 0,0 0 1 0 0,9 1-8 0 0,14 1-6 0 0,0-1 0 0 0,10 0 6 0 0,74 1-139 0 0,1-5-1 0 0,98-13 140 0 0,-94-2-1893 0 0,52-16 1893 0 0,-62 4-3129 0 0,-25 1-3394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9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556 728 13222 0 0,'0'0'3895'0'0,"0"0"-936"0"0,0 0-958 0 0,0 0-264 0 0,-39 2-209 0 0,-28 2-495 0 0,-34 9-1033 0 0,88-11 110 0 0,1 1 1 0 0,1 0 0 0 0,-1 1-1 0 0,0 1 1 0 0,1-1 0 0 0,0 2-1 0 0,0 0 1 0 0,1 0 0 0 0,-1 1-1 0 0,1 0 1 0 0,1 1-1 0 0,-1 0 1 0 0,-6 8-111 0 0,1-2 165 0 0,-5 4-26 0 0,0 1 0 0 0,2 1-1 0 0,0 1 1 0 0,2 0 0 0 0,0 1 0 0 0,1 1-139 0 0,8-9 32 0 0,-1-1 0 0 0,2 1 0 0 0,0 0 0 0 0,1 1 0 0 0,0-1 0 0 0,1 1 0 0 0,1 0 0 0 0,0 0 0 0 0,1 0 0 0 0,1 0 0 0 0,0 5-32 0 0,1-17-2 0 0,0-1 1 0 0,0 1-1 0 0,0-1 1 0 0,0 0-1 0 0,0 1 1 0 0,0-1-1 0 0,1 0 1 0 0,-1 1-1 0 0,1-1 1 0 0,-1 0-1 0 0,1 1 1 0 0,0-1-1 0 0,0 0 1 0 0,0 0-1 0 0,1 0 1 0 0,-1 0 0 0 0,0 0-1 0 0,1 0 1 0 0,-1 0-1 0 0,1 0 1 0 0,-1-1-1 0 0,1 1 1 0 0,0 0-1 0 0,0-1 1 0 0,1 1 1 0 0,3 0-24 0 0,0 0 0 0 0,0 0 0 0 0,0-1-1 0 0,0 0 1 0 0,0 0 0 0 0,1 0 0 0 0,-1-1 0 0 0,0 0 0 0 0,4 0 24 0 0,-1-1-36 0 0,0 1-1 0 0,0-1 1 0 0,0-1-1 0 0,0 0 1 0 0,-1 0 0 0 0,1-1-1 0 0,0 0 1 0 0,-1 0-1 0 0,0-1 1 0 0,0 0-1 0 0,3-2 37 0 0,3-3-78 0 0,-1 0-1 0 0,0-1 1 0 0,-1-1 0 0 0,-1 0-1 0 0,1 0 1 0 0,2-5 78 0 0,13-19-301 0 0,-1-2 0 0 0,-2 0 0 0 0,-2-1 0 0 0,6-15 301 0 0,2-12-154 0 0,-3 0 1 0 0,-3-2 0 0 0,-2-1 0 0 0,-4 0-1 0 0,7-57 154 0 0,-7 8-316 0 0,-6-1 1 0 0,-3-115 315 0 0,-11 481 1336 0 0,1 158-581 0 0,9-136-328 0 0,16-9-246 0 0,-1-19-4444 0 0,-22-181-1681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29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24683 0 0,'0'0'1425'0'0,"0"0"128"0"0,0 0-1025 0 0,0 0-464 0 0,191-21 192 0 0,-49 21-144 0 0,22 0-80 0 0,8 0 0 0 0,-4 0-64 0 0,-15 0-416 0 0,-27 21-609 0 0,-34 6-1056 0 0,-42 1-1888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30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1 128 21898 0 0,'0'0'736'0'0,"0"0"209"0"0,263-59-241 0 0,-121 28-496 0 0,3 4-208 0 0,-4 16 128 0 0,-18 11-592 0 0,-43 0-2641 0 0,-38 11-2866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30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21418 0 0,'0'0'1424'0'0,"0"0"-47"0"0,0 0-1233 0 0,237 24 240 0 0,-84-17-208 0 0,23 4-96 0 0,3-1 16 0 0,-11 11-63 0 0,-18 6-818 0 0,-36 7-2192 0 0,-45 11-81 0 0</inkml:trace>
  <inkml:trace contextRef="#ctx0" brushRef="#br0" timeOffset="1">85 565 21546 0 0,'0'0'64'0'0,"0"0"128"0"0,199 6-48 0 0,-73-2-64 0 0,4 3-192 0 0,4 3-1873 0 0,-16 11-352 0 0,-22 3-7587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30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23691 0 0,'0'0'1152'0'0,"0"0"545"0"0,0 0-1281 0 0,203 69 1 0 0,-47-55-49 0 0,28-4-304 0 0,22 0-48 0 0,-3 1-432 0 0,3 6-2066 0 0,-11 4-2480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43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12646 0 0,'1'4'7366'0'0,"4"9"-4707"0"0,4 10-2536 0 0,1 16 615 0 0,-1 0-1 0 0,-2 1 0 0 0,2 37-737 0 0,-3 122 444 0 0,-5-145-296 0 0,1 367 815 0 0,-19 8-963 0 0,2 22-546 0 0,15-451 25 0 0,0-12-3123 0 0,0 7-5267 0 0,0 5-3180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44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50 101 14887 0 0,'0'0'1505'0'0,"0"0"162"0"0,0 0 470 0 0,0 0-584 0 0,-9-9-326 0 0,8 6-1076 0 0,-23-21 334 0 0,13 19-172 0 0,10 5-297 0 0,1 0 0 0 0,0 0 1 0 0,0 0-1 0 0,-1 1 1 0 0,1-1-1 0 0,0 0 1 0 0,-1 0-1 0 0,1 1 0 0 0,0-1 1 0 0,0 0-1 0 0,0 0 1 0 0,-1 1-1 0 0,1-1 1 0 0,0 0-1 0 0,0 1 0 0 0,0-1 1 0 0,0 0-1 0 0,-1 1 1 0 0,1-1-1 0 0,0 0 1 0 0,0 1-1 0 0,0-1 0 0 0,0 0 1 0 0,0 1-1 0 0,0-1 1 0 0,0 0-1 0 0,0 1 1 0 0,0-1-1 0 0,0 0 1 0 0,0 1-1 0 0,0-1 0 0 0,0 0 1 0 0,0 1-1 0 0,1-1-16 0 0,0 11 92 0 0,1 0 0 0 0,0 0-1 0 0,1-1 1 0 0,0 1 0 0 0,1-1-1 0 0,3 9-91 0 0,36 64 365 0 0,-17-34-199 0 0,26 51 120 0 0,-20-43 425 0 0,-4 2-1 0 0,4 15-710 0 0,-31-74 5 0 0,0 1 1 0 0,-1-1-1 0 0,1 1 0 0 0,-1-1 0 0 0,1 1 0 0 0,0-1 0 0 0,-1 0 1 0 0,1 1-1 0 0,0-1 0 0 0,-1 0 0 0 0,1 0 0 0 0,0 0 1 0 0,0 1-1 0 0,-1-1 0 0 0,1 0 0 0 0,0 0 0 0 0,-1 0 1 0 0,1 0-1 0 0,0 0 0 0 0,0 0 0 0 0,-1 0 0 0 0,1-1 0 0 0,0 1 1 0 0,0 0-1 0 0,-1 0 0 0 0,1-1 0 0 0,0 1 0 0 0,-1 0 1 0 0,1-1-1 0 0,0 1 0 0 0,-1 0 0 0 0,1-1 0 0 0,-1 1 1 0 0,1-1-1 0 0,-1 1 0 0 0,1-1-5 0 0,11-12 3 0 0,-2-1 1 0 0,1-1 0 0 0,-2 1-1 0 0,4-8-3 0 0,17-27 34 0 0,15-14-2 0 0,3 3 1 0 0,3 1 0 0 0,2 3-1 0 0,3 3 1 0 0,8-5-33 0 0,-23 18 0 0 0,-38 37-1 0 0,-1 0 1 0 0,0 1 0 0 0,-1-2-1 0 0,1 1 1 0 0,-1 0 0 0 0,1 0-1 0 0,-1 0 1 0 0,0-1-1 0 0,0 1 1 0 0,0-1 0 0 0,0 1-1 0 0,-1 0 1 0 0,0-1-1 0 0,1-1 1 0 0,-2 5 6 0 0,1-1 0 0 0,-1 1-1 0 0,1-1 1 0 0,0 1 0 0 0,-1-1 0 0 0,1 1-1 0 0,-1-1 1 0 0,1 1 0 0 0,-1 0 0 0 0,0-1-1 0 0,1 1 1 0 0,-1 0 0 0 0,1-1-1 0 0,-1 1 1 0 0,0 0 0 0 0,1 0 0 0 0,-1 0-1 0 0,1 0 1 0 0,-1-1 0 0 0,0 1-1 0 0,1 0 1 0 0,-1 0 0 0 0,0 0 0 0 0,1 0-1 0 0,-1 0 1 0 0,0 0-6 0 0,-23 0 56 0 0,21 0-34 0 0,-2 0-30 0 0,-2 0 25 0 0,0-1 0 0 0,0 2 0 0 0,0-1 0 0 0,1 1 0 0 0,-1 0 0 0 0,0 1 1 0 0,-3 0-18 0 0,7 0-39 0 0,1-1 0 0 0,-1 0 1 0 0,1 1-1 0 0,0 0 0 0 0,0-1 1 0 0,0 1-1 0 0,0 0 0 0 0,0 0 1 0 0,0 0-1 0 0,0 0 0 0 0,1 0 1 0 0,-1 1-1 0 0,1-1 0 0 0,-1 0 1 0 0,1 1-1 0 0,0-1 0 0 0,0 1 1 0 0,0 0-1 0 0,0-1 0 0 0,0 3 39 0 0,-5 22-1968 0 0,4 1-2611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49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11013 0 0,'0'1'146'0'0,"0"-1"0"0"0,1 1 1 0 0,-1-1-1 0 0,0 1 0 0 0,1 0 0 0 0,-1-1 1 0 0,0 1-1 0 0,1-1 0 0 0,-1 1 0 0 0,0-1 0 0 0,1 0 1 0 0,-1 1-1 0 0,1-1 0 0 0,-1 1 0 0 0,1-1 1 0 0,-1 0-1 0 0,1 1 0 0 0,-1-1 0 0 0,1 0 0 0 0,-1 1 1 0 0,1-1-1 0 0,0 0 0 0 0,-1 0 0 0 0,1 0 0 0 0,-1 0 1 0 0,1 0-1 0 0,0 0 0 0 0,-1 1 0 0 0,1-1 1 0 0,0-1-147 0 0,28 4 1935 0 0,-9-2-920 0 0,-9 3-575 0 0,0 1 1 0 0,-1 0-1 0 0,1 0 1 0 0,-1 1-1 0 0,0 0 0 0 0,-1 1 1 0 0,0 0-1 0 0,0 1 1 0 0,-1 0-1 0 0,6 6-440 0 0,5 4 390 0 0,143 121 2406 0 0,40 19-2796 0 0,-151-118 236 0 0,-2 2 0 0 0,-3 2 0 0 0,-1 2 0 0 0,39 51-236 0 0,-2 13 670 0 0,54 100-670 0 0,84 139 1310 0 0,102 109-1310 0 0,-178-262 164 0 0,-9 6-1 0 0,-9 5 1 0 0,1 25-164 0 0,-99-175 35 0 0,-1 0 0 0 0,-3 2 1 0 0,-3 0-1 0 0,4 27-35 0 0,-20-66 113 0 0,0 2-687 0 0,-8-36-1510 0 0,2 12 1683 0 0,1 0 0 0 0,-1 0 0 0 0,0 0 1 0 0,0 0-1 0 0,0 0 0 0 0,0 0 0 0 0,-1 1 0 0 0,1-1 0 0 0,0 0 1 0 0,-1 1-1 0 0,1-1 0 0 0,-1 1 0 0 0,0-1 0 0 0,1 1 0 0 0,-1 0 0 0 0,0-1 1 0 0,0 1-1 0 0,0 0 0 0 0,0 0 0 0 0,-2 0 401 0 0,-31-11-7553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50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83 13686 0 0,'0'0'1999'0'0,"0"0"-20"0"0,0 0-95 0 0,-3-2-300 0 0,3 3-1505 0 0,0-1 0 0 0,0 0 0 0 0,0 0-1 0 0,0 0 1 0 0,0 0 0 0 0,0 0 0 0 0,0 0-1 0 0,0 0 1 0 0,0 1 0 0 0,0-1-1 0 0,0 0 1 0 0,0 0 0 0 0,0 0 0 0 0,0 0-1 0 0,0 0 1 0 0,0 0 0 0 0,0 0 0 0 0,0 0-1 0 0,-1 0 1 0 0,1 0 0 0 0,0 0 0 0 0,0 1-1 0 0,0-1 1 0 0,0 0 0 0 0,0 0 0 0 0,0 0-1 0 0,0 0 1 0 0,0 0 0 0 0,-1 0 0 0 0,1 0-1 0 0,0 0 1 0 0,0 0-79 0 0,17 20 913 0 0,30 28-242 0 0,56 31 510 0 0,3-4 1 0 0,85 42-1182 0 0,-187-115 34 0 0,-1 1-1 0 0,2-1 0 0 0,-1 1 1 0 0,0-1-1 0 0,0 0 0 0 0,1-1 1 0 0,-1 1-1 0 0,1-1 0 0 0,0 0 1 0 0,-1 0-1 0 0,1 0 0 0 0,0-1 1 0 0,-1 0-1 0 0,1 0 1 0 0,0 0-1 0 0,0 0 0 0 0,-1-1 1 0 0,1 1-1 0 0,0-1 0 0 0,-1-1 1 0 0,1 1-1 0 0,-1-1 0 0 0,1 1 1 0 0,-1-1-1 0 0,0 0 0 0 0,1-1 1 0 0,-1 1-1 0 0,-1-1 0 0 0,1 0 1 0 0,3-3-34 0 0,145-124 440 0 0,80-48-440 0 0,-227 174 2 0 0,12-8 10 0 0,0-1 0 0 0,-1 0-1 0 0,5-7-11 0 0,-11-1 44 0 0,-10 20-41 0 0,0 1-1 0 0,0-1 1 0 0,0 0-1 0 0,0 1 0 0 0,0-1 1 0 0,0 0-1 0 0,0 1 1 0 0,0-1-1 0 0,0 0 1 0 0,0 1-1 0 0,-1-1 0 0 0,1 0 1 0 0,0 1-1 0 0,0-1 1 0 0,-1 1-1 0 0,1-1 1 0 0,0 1-1 0 0,-1-1 0 0 0,1 0 1 0 0,0 1-1 0 0,-1-1 1 0 0,1 1-1 0 0,-1-1 1 0 0,1 1-1 0 0,-1 0 0 0 0,1-1 1 0 0,-1 1-1 0 0,1-1 1 0 0,-1 1-1 0 0,1 0 1 0 0,-1 0-1 0 0,0-1 0 0 0,1 1 1 0 0,-1 0-1 0 0,1 0 1 0 0,-1 0-1 0 0,0-1 1 0 0,1 1-1 0 0,-1 0-2 0 0,-38-3 48 0 0,0 1 0 0 0,-36 4-48 0 0,1 0 51 0 0,10 0 14 0 0,1 3-1 0 0,0 3 1 0 0,-61 15-65 0 0,-184 60 100 0 0,152-37 11 0 0,-50 3-111 0 0,185-47 124 0 0,10 0-197 0 0,14-2-2280 0 0,11 0-1134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55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8 4770 0 0,'-4'-2'289'0'0,"0"1"0"0"0,0 0 0 0 0,-1 0 1 0 0,1 0-1 0 0,0 1 0 0 0,0-1 0 0 0,-1 1 0 0 0,1 0 0 0 0,-4 0-289 0 0,-19 0 6405 0 0,27 183-1930 0 0,0 195-3161 0 0,3-304-540 0 0,7 33-774 0 0,3 53 608 0 0,-9 280 68 0 0,0-26-141 0 0,-1-35-479 0 0,5 147 41 0 0,-1 151-577 0 0,-9-403 503 0 0,13 573 924 0 0,1 65 1676 0 0,8-631-2408 0 0,12 0-215 0 0,-1-22 228 0 0,-8 102-228 0 0,-21-81-27 0 0,4 126-55 0 0,4-220 47 0 0,12 35 35 0 0,41 219 73 0 0,16 133-22 0 0,-31 3 20 0 0,-26 204 175 0 0,24 552-20 0 0,-3 320-77 0 0,-41-1572-189 0 0,0-44-311 0 0,-2 1 0 0 0,-1 0-1 0 0,-4 23 352 0 0,4-57-153 0 0,1 0 0 0 0,-1 0 0 0 0,1-1 0 0 0,-1 1 0 0 0,0 0 0 0 0,0-1 0 0 0,0 1 0 0 0,-1-1 0 0 0,1 1 0 0 0,0-1 0 0 0,-1 1 0 0 0,-1 1 153 0 0,1-3-347 0 0,1 0 0 0 0,0 0 0 0 0,-1 0 0 0 0,1 0 0 0 0,-1 0 0 0 0,1 0 0 0 0,-1 0 0 0 0,0 0 0 0 0,1-1 0 0 0,-1 1 0 0 0,0-1 0 0 0,1 1 0 0 0,-3-1 347 0 0,-31 2-8822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5:23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15079 0 0,'84'1'7376'0'0,"-35"2"-4876"0"0,28 7-2500 0 0,102 9 965 0 0,1-7 0 0 0,55-9-965 0 0,-33 0 87 0 0,397 22 409 0 0,201 3-391 0 0,-174-3-66 0 0,-459-16-1 0 0,-73-4-8 0 0,317 10 295 0 0,-372-13-91 0 0,-29-1-196 0 0,0 0 0 0 0,0-1-1 0 0,0 0 1 0 0,-1 0 0 0 0,1-1-1 0 0,0 0 1 0 0,0-1 0 0 0,-1 0-1 0 0,1 0 1 0 0,6-4-38 0 0,-6 3-94 0 0,-12 8-1045 0 0,-15 9-1795 0 0,-15-6-3235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44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67 13286 0 0,'0'0'1926'0'0,"40"-11"155"0"0,136-30-149 0 0,-155 36-1430 0 0,0 1 1 0 0,1 1-1 0 0,0 2 1 0 0,-1 0-1 0 0,7 1-502 0 0,-4 0 382 0 0,-20 0-304 0 0,-1 0-1 0 0,0 0 1 0 0,0 0-1 0 0,0 0 0 0 0,1 0 1 0 0,-1 1-1 0 0,0-1 0 0 0,0 1 1 0 0,0 0-1 0 0,0 0 0 0 0,0 0 1 0 0,0 1-1 0 0,0-1 0 0 0,0 1 1 0 0,0-1-1 0 0,-1 1 0 0 0,1 0-77 0 0,-1 1 70 0 0,0 0 0 0 0,0 0 0 0 0,0 1 0 0 0,-1-1 0 0 0,1 0 0 0 0,-1 1 0 0 0,0-1 0 0 0,0 1 0 0 0,0-1 0 0 0,0 1 0 0 0,-1-1-1 0 0,0 1 1 0 0,0-1 0 0 0,0 1 0 0 0,0 1-70 0 0,0 7 124 0 0,-1 0-1 0 0,0 0 1 0 0,-1 0-1 0 0,0 0 1 0 0,-1-1-1 0 0,-1 1 1 0 0,0-1-1 0 0,0 0 1 0 0,-1 0-1 0 0,0 0 1 0 0,-1-1-1 0 0,-3 4-123 0 0,-16 24 211 0 0,-2-1 1 0 0,-22 21-212 0 0,20-23 141 0 0,-102 113 142 0 0,58-67-72 0 0,3 3 0 0 0,-23 40-211 0 0,90-119 7 0 0,0-1 1 0 0,-1 0-1 0 0,2 1 1 0 0,-1 0-1 0 0,0 0 0 0 0,1 0 1 0 0,0 0-1 0 0,0 0 1 0 0,1 0-1 0 0,-1 1 1 0 0,1-1-1 0 0,0 1 1 0 0,1-1-1 0 0,-1 1 0 0 0,1-1 1 0 0,0 1-1 0 0,1-1 1 0 0,-1 1-1 0 0,1 1-7 0 0,0-6 2 0 0,-1 0 0 0 0,1 0 0 0 0,-1 1 0 0 0,1-1 0 0 0,0 0 0 0 0,0 0 0 0 0,-1 0 0 0 0,1 0-1 0 0,0 0 1 0 0,0 0 0 0 0,0 0 0 0 0,0 0 0 0 0,0 0 0 0 0,0 0 0 0 0,0 0 0 0 0,1 0 0 0 0,-1-1 0 0 0,0 1 0 0 0,0-1 0 0 0,1 1-1 0 0,-1-1 1 0 0,1 1-2 0 0,34 4 28 0 0,-28-4-18 0 0,77 2 124 0 0,12-4-134 0 0,-18 0 34 0 0,-40 0-74 0 0,-1-1-1 0 0,0-3 0 0 0,0-1 1 0 0,-1-1-1 0 0,22-9 41 0 0,-24 5-632 0 0,-1-1 0 0 0,-1-2 0 0 0,20-13 632 0 0,5-9-1971 0 0,-54 33 1277 0 0,0-1 1 0 0,0 0-1 0 0,0 0 0 0 0,0 0 0 0 0,0 0 1 0 0,-1 0-1 0 0,0-1 0 0 0,0 0 0 0 0,0 1 1 0 0,1-4 693 0 0,-3 4-1437 0 0,1 0 0 0 0,-1 0 1 0 0,-1-1-1 0 0,1 1 0 0 0,0-1 1 0 0,-1 1-1 0 0,0-1 0 0 0,0-1 1437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56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0 103 14054 0 0,'7'-1'16'0'0,"80"-8"2599"0"0,0 4-1 0 0,75 6-2614 0 0,-61 0 705 0 0,1636-7 2201 0 0,2-34-2640 0 0,151-4-439 0 0,-1384 48 319 0 0,114 31-146 0 0,-315-6 490 0 0,685 61-113 0 0,2-45-587 0 0,-75-44 333 0 0,-523-2-3584 0 0,-424 1-829 0 0,-14 0-4685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56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2961 0 0,'0'0'-336'0'0,"0"0"-128"0"0,0 0-753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57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393 1 3842 0 0,'-185'11'923'0'0,"65"-7"4774"0"0,33 1-1067 0 0,159-9 3321 0 0,70 6-7051 0 0,-17 0-741 0 0,189-3 128 0 0,387 4 154 0 0,-293 19-1071 0 0,148 37 630 0 0,-454-43-376 0 0,-55-7 152 0 0,1-3 0 0 0,47 1 224 0 0,-76-6-173 0 0,-9-1-244 0 0,0 0 0 0 0,0 0-1 0 0,0 0 1 0 0,4-2 417 0 0,-12 2-221 0 0,0 0 0 0 0,-1-1 1 0 0,1 1-1 0 0,0-1 1 0 0,0 1-1 0 0,0-1 1 0 0,-1 0-1 0 0,1 0 0 0 0,0 0 1 0 0,-1 0-1 0 0,1 0 1 0 0,-1 0-1 0 0,1 0 0 0 0,-1 0 1 0 0,1-1-1 0 0,-1 1 1 0 0,0 0-1 0 0,0-1 0 0 0,0 1 1 0 0,0-1-1 0 0,0 0 1 0 0,0 1-1 0 0,0-1 0 0 0,0 0 221 0 0,4-22-4474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57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574 0 12694 0 0,'0'0'272'0'0,"0"0"328"0"0,0 0 721 0 0,0 0 624 0 0,0 20-48 0 0,0-15-1789 0 0,0 40 746 0 0,-1 0 0 0 0,-3 0 0 0 0,-2-1 0 0 0,-2 5-854 0 0,-48 169 994 0 0,-82 355-569 0 0,39-37 311 0 0,-29 273 417 0 0,94-581-825 0 0,-14 117 136 0 0,16 1 1 0 0,13 106-465 0 0,18-116 338 0 0,36 266-338 0 0,-2-316 186 0 0,97 1131 578 0 0,-115-141-222 0 0,-17-854-577 0 0,0 13 1 0 0,6 521 362 0 0,20-574 56 0 0,37 137-384 0 0,-30-271 37 0 0,35 345 13 0 0,-28 0-201 0 0,-35-454 152 0 0,8 245-13 0 0,32 151 12 0 0,15-142 179 0 0,76 254-179 0 0,-125-612 2 0 0,2-1 0 0 0,9 21-2 0 0,-14-42-19 0 0,0 0 0 0 0,1-1 0 0 0,0 0 0 0 0,8 10 19 0 0,-15-22-28 0 0,1 1-1 0 0,-1-1 1 0 0,0 0 0 0 0,0 0 0 0 0,0 0 0 0 0,0 0 0 0 0,0 0 0 0 0,0 0-1 0 0,0 0 1 0 0,0 1 0 0 0,1-1 0 0 0,-1 0 0 0 0,0 0 0 0 0,0 0-1 0 0,0 0 1 0 0,0 0 0 0 0,0 0 0 0 0,0 0 0 0 0,1 0 0 0 0,-1 0 0 0 0,0 0-1 0 0,0 0 1 0 0,0 0 0 0 0,0 0 0 0 0,0 0 0 0 0,1 0 0 0 0,-1 0-1 0 0,0 0 1 0 0,0 0 0 0 0,0 0 0 0 0,0 0 0 0 0,0 0 0 0 0,1 0 0 0 0,-1 0-1 0 0,0 0 1 0 0,0 0 0 0 0,0 0 0 0 0,0 0 0 0 0,0 0 0 0 0,1 0-1 0 0,-1 0 1 0 0,0 0 0 0 0,0-1 0 0 0,0 1 0 0 0,0 0 0 0 0,0 0 0 0 0,0 0-1 0 0,0 0 1 0 0,0 0 0 0 0,0 0 0 0 0,1 0 0 0 0,-1-1 0 0 0,0 1-1 0 0,0 0 1 0 0,0 0 0 0 0,0 0 0 0 0,0 0 0 0 0,0 0 0 0 0,0-1 0 0 0,0 1-1 0 0,0 0 1 0 0,0 0 0 0 0,0 0 0 0 0,0 0 0 0 0,0 0 0 0 0,0-1-1 0 0,0 1 30 0 0,2-21-1462 0 0,-3-28-1961 0 0,-8-35-4741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59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14054 0 0,'0'89'10058'0'0,"0"50"-9817"0"0,1-48 313 0 0,-1-71-532 0 0,2 1-1 0 0,0 0 1 0 0,2-1 0 0 0,0 0-1 0 0,1 0 1 0 0,3 5-22 0 0,-5-17-1 0 0,0-1 1 0 0,0 1-1 0 0,1-1 1 0 0,0 0-1 0 0,1-1 1 0 0,-1 1-1 0 0,1-1 1 0 0,2 2 0 0 0,-4-4-3 0 0,0-1 1 0 0,1 0-1 0 0,-1-1 1 0 0,1 1-1 0 0,0 0 1 0 0,0-1 0 0 0,0 0-1 0 0,0 0 1 0 0,0 0-1 0 0,0-1 1 0 0,1 1-1 0 0,-1-1 1 0 0,0 0-1 0 0,5 1 3 0 0,-5-1 1 0 0,1-1 1 0 0,-1 1-1 0 0,1-1 0 0 0,-1 0 1 0 0,1 0-1 0 0,-1 0 0 0 0,1 0 0 0 0,-1-1 1 0 0,1 0-1 0 0,-1 0 0 0 0,1 0 1 0 0,-1 0-1 0 0,0-1 0 0 0,0 1 0 0 0,0-1 1 0 0,0 0-1 0 0,0-1 0 0 0,0 1 1 0 0,0-1-1 0 0,-1 0 0 0 0,1 1 0 0 0,-1-2 1 0 0,0 1-1 0 0,0 0 0 0 0,0-1 1 0 0,0 1-1 0 0,0-1 0 0 0,-1 0 0 0 0,2-3-1 0 0,11-19 0 0 0,-1 0 0 0 0,-1-1 0 0 0,-2-1 0 0 0,0 0 0 0 0,-2 0 0 0 0,-1-1 0 0 0,-2 0 0 0 0,1-11 0 0 0,2-36 380 0 0,-3 0 1 0 0,-3-53-381 0 0,-3 129 59 0 0,0 1-222 0 0,1 0 1 0 0,0 0 0 0 0,-1 1 0 0 0,1-1 0 0 0,-1 0 0 0 0,1 1 0 0 0,-1-1 0 0 0,0 0 0 0 0,0 1 0 0 0,1-1 0 0 0,-1 0 0 0 0,0 1 0 0 0,0-1 0 0 0,0 1 0 0 0,-1-1 0 0 0,1 0 0 0 0,0 1 0 0 0,0-1 162 0 0,0 3-2865 0 0,0-2-3426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59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17240 0 0,'0'0'464'0'0,"0"0"849"0"0,0 0-641 0 0,19 241-528 0 0,0-148-144 0 0,12 3-544 0 0,-4 1-273 0 0,11-5-4113 0 0,4-12-6147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2:59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33 16616 0 0,'0'0'885'0'0,"0"0"140"0"0,0 0 127 0 0,0 0-317 0 0,0 0 83 0 0,-19-7-115 0 0,-60-16-192 0 0,77 22-592 0 0,1 1 0 0 0,-1 0 0 0 0,1-1 0 0 0,-1 1-1 0 0,1 0 1 0 0,-1 0 0 0 0,0 0 0 0 0,1 0 0 0 0,-1 0 0 0 0,1 0 0 0 0,-1 0-1 0 0,1 1 1 0 0,-1-1 0 0 0,0 1 0 0 0,1-1 0 0 0,-1 1 0 0 0,1-1 0 0 0,0 1-1 0 0,-1 0 1 0 0,1 0 0 0 0,0 0 0 0 0,-1-1 0 0 0,1 1 0 0 0,0 1 0 0 0,0-1-1 0 0,0 0 1 0 0,0 0 0 0 0,0 0 0 0 0,0 0 0 0 0,0 1 0 0 0,0-1 0 0 0,0 1-1 0 0,1-1 1 0 0,-1 0 0 0 0,0 1 0 0 0,1-1 0 0 0,-1 1 0 0 0,1 1-19 0 0,-4 6 105 0 0,-10 15-54 0 0,2-1 1 0 0,1 2 0 0 0,1 0-1 0 0,1 0 1 0 0,1 1-1 0 0,1-1 1 0 0,1 2-1 0 0,2-1 1 0 0,1 1 0 0 0,0-1-1 0 0,2 1 1 0 0,2 10-52 0 0,-1-33 12 0 0,0 0 1 0 0,0 1-1 0 0,0-1 0 0 0,1 0 1 0 0,0 0-1 0 0,0 1 0 0 0,0-1 1 0 0,0 0-1 0 0,1 0 0 0 0,-1 0 1 0 0,1 0-1 0 0,0 0 1 0 0,1 0-13 0 0,-1-1 6 0 0,0-1 0 0 0,0 0 1 0 0,1 1-1 0 0,-1-1 1 0 0,1 0-1 0 0,0 0 0 0 0,-1 0 1 0 0,1 0-1 0 0,0-1 0 0 0,0 1 1 0 0,0-1-1 0 0,0 0 1 0 0,1 0-1 0 0,-1 0 0 0 0,0 0 1 0 0,0 0-1 0 0,2-1-6 0 0,6 2-148 0 0,1 0-1 0 0,0-1 1 0 0,0-1-1 0 0,-1 0 0 0 0,1 0 1 0 0,0-2-1 0 0,-1 1 1 0 0,1-1-1 0 0,-1-1 0 0 0,1 0 1 0 0,-1-1-1 0 0,0 0 1 0 0,7-3 148 0 0,-4-1-546 0 0,-1 0 1 0 0,1-1-1 0 0,-2 0 1 0 0,1-1 0 0 0,-1 0-1 0 0,-1-1 1 0 0,0 0-1 0 0,0-1 1 0 0,8-12 545 0 0,29-50-7438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00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1 290 15959 0 0,'0'0'1057'0'0,"0"0"498"0"0,0 0-696 0 0,0 0-424 0 0,32 0-155 0 0,226 3-250 0 0,-207-3-1120 0 0,39-6 1090 0 0,-72 4-361 0 0,0-2 1 0 0,1 0 0 0 0,-1 0-1 0 0,0-2 1 0 0,-1 0-1 0 0,7-4 361 0 0,-4 0-758 0 0,0 0 0 0 0,-1-1-1 0 0,-1-2 1 0 0,1 1 0 0 0,-2-2-1 0 0,14-13 759 0 0,-24 19-192 0 0,1 0-1 0 0,-2 0 0 0 0,1-1 0 0 0,-1 0 1 0 0,0 0-1 0 0,-1 0 0 0 0,0-1 0 0 0,1-4 193 0 0,-3 6 297 0 0,-1 1 0 0 0,0-1-1 0 0,0 0 1 0 0,0 0 0 0 0,-1 0 0 0 0,-1 0-1 0 0,1-4-296 0 0,-1 12 69 0 0,-1 0-1 0 0,1 0 0 0 0,0-1 1 0 0,0 1-1 0 0,0 0 0 0 0,0 0 1 0 0,0 0-1 0 0,0 0 0 0 0,0-1 0 0 0,-1 1 1 0 0,1 0-1 0 0,0 0 0 0 0,0 0 1 0 0,0 0-1 0 0,0 0 0 0 0,0 0 1 0 0,-1 0-1 0 0,1 0 0 0 0,0-1 1 0 0,0 1-1 0 0,0 0 0 0 0,-1 0 1 0 0,1 0-1 0 0,0 0 0 0 0,0 0 1 0 0,0 0-1 0 0,-1 0 0 0 0,1 0 1 0 0,0 0-1 0 0,0 0 0 0 0,0 0 1 0 0,-1 0-1 0 0,1 0 0 0 0,0 0 1 0 0,0 0-1 0 0,0 1 0 0 0,0-1 1 0 0,-1 0-1 0 0,1 0 0 0 0,0 0 1 0 0,0 0-1 0 0,0 0 0 0 0,0 0 1 0 0,-1 0-1 0 0,1 0 0 0 0,0 1-68 0 0,-11 5 752 0 0,5 1-488 0 0,0 0-1 0 0,0 0 0 0 0,1 1 0 0 0,-1-1 0 0 0,2 1 0 0 0,-1 0 0 0 0,1 1 0 0 0,0-1 1 0 0,0 3-264 0 0,-27 90 1126 0 0,24-75-880 0 0,-19 76 625 0 0,6 1 1 0 0,3 1 0 0 0,1 68-872 0 0,3 316 866 0 0,13-481-862 0 0,0-6-3 0 0,-1 1 0 0 0,1-1-1 0 0,0 1 1 0 0,0-1 0 0 0,0 0 0 0 0,0 1 0 0 0,0-1-1 0 0,1 0 1 0 0,-1 1 0 0 0,0-1 0 0 0,1 1 0 0 0,-1-1-1 0 0,1 0 1 0 0,-1 0 0 0 0,1 1 0 0 0,0-1-1 0 0,-1 0 1 0 0,1 0 0 0 0,0 1-1 0 0,0-21-61 0 0,-2-26 32 0 0,-2-1 1 0 0,-3 0-1 0 0,-10-41 29 0 0,10 61 26 0 0,1-1 1 0 0,1 0-1 0 0,2 0 0 0 0,0 0 0 0 0,2-14-26 0 0,1 39-2 0 0,-1 0 1 0 0,0-1-1 0 0,1 1 1 0 0,0 0-1 0 0,0 0 1 0 0,-1-1-1 0 0,1 1 0 0 0,0 0 1 0 0,1 0-1 0 0,-1 0 1 0 0,0 0-1 0 0,1 1 1 0 0,-1-1-1 0 0,1 0 1 0 0,-1 0-1 0 0,1 1 0 0 0,0-1 1 0 0,0 1-1 0 0,0 0 1 0 0,0-1-1 0 0,2 0 2 0 0,5-3 1 0 0,1 1 0 0 0,0 0 0 0 0,0 0 0 0 0,4 0-1 0 0,-6 1 0 0 0,41-13 0 0 0,60-20-15 0 0,1 5 0 0 0,108-15 15 0 0,-190 47 9 0 0,-27-1-7 0 0,-1 0 0 0 0,1 0-1 0 0,0 1 1 0 0,0-1 0 0 0,-1 1 0 0 0,1-1 0 0 0,0 1 0 0 0,0-1-1 0 0,-1 1 1 0 0,1-1 0 0 0,-1 1 0 0 0,1 0 0 0 0,0-1 0 0 0,-1 1-1 0 0,1 0 1 0 0,-1-1 0 0 0,1 1 0 0 0,-1 0 0 0 0,1 0-2 0 0,-1 4 22 0 0,1 0 0 0 0,0 0 0 0 0,-1-1 0 0 0,0 1 0 0 0,0 0 1 0 0,-1 0-1 0 0,1-1 0 0 0,-1 1 0 0 0,-1 3-22 0 0,-3 15 173 0 0,-1 0-1 0 0,-2 0 1 0 0,0-1 0 0 0,-2 0 0 0 0,-3 5-173 0 0,1-1 186 0 0,2-1 0 0 0,0 1 0 0 0,-4 21-186 0 0,10-26 81 0 0,2 0-1 0 0,0 0 1 0 0,1 0-1 0 0,2 3-80 0 0,-1-9 28 0 0,0-10-25 0 0,0-1 0 0 0,0 0 0 0 0,0 1 1 0 0,1-1-1 0 0,0 0 0 0 0,0 0 1 0 0,0 0-1 0 0,0 0 0 0 0,1 0 0 0 0,0 0 1 0 0,-1 0-1 0 0,1 0 0 0 0,1 0 1 0 0,-1-1-1 0 0,1 1 0 0 0,-1-1 1 0 0,1 0-1 0 0,0 0 0 0 0,0 0 0 0 0,0 0 1 0 0,0 0-1 0 0,1 0 0 0 0,-1-1 1 0 0,1 0-1 0 0,0 0 0 0 0,0 0 1 0 0,0 0-1 0 0,0 0 0 0 0,0-1 0 0 0,2 1-3 0 0,13 3-1 0 0,1-2 1 0 0,-1 0-1 0 0,1 0 0 0 0,0-2 0 0 0,0-1 0 0 0,1 0 1 0 0,-14 0 0 0 0,-1 0 0 0 0,0-1 0 0 0,0 1 0 0 0,0-1 0 0 0,0 0 0 0 0,0-1 0 0 0,0 0 0 0 0,0 1 0 0 0,0-2 0 0 0,0 1 0 0 0,-1-1 0 0 0,1 0 0 0 0,-1 0 0 0 0,0 0 0 0 0,0-1 0 0 0,0 0 0 0 0,-1 0 0 0 0,1 0 0 0 0,-1-1 0 0 0,0 1 0 0 0,0-1 0 0 0,0 0 0 0 0,-1 0 0 0 0,1 0 0 0 0,-1-1 0 0 0,1-2 0 0 0,1-5-19 0 0,0 0-1 0 0,0 0 1 0 0,-1 0-1 0 0,-1-1 1 0 0,0 1 0 0 0,-1-1-1 0 0,-1 0 1 0 0,0 0-1 0 0,0 0 1 0 0,-2 0 0 0 0,0-2 19 0 0,1 9-17 0 0,0 2 11 0 0,0 0-1 0 0,0-1 0 0 0,-1 1 0 0 0,1-1 0 0 0,-2 1 0 0 0,1 0 1 0 0,0 0-1 0 0,-1 0 0 0 0,0 0 0 0 0,0 0 0 0 0,-1 0 0 0 0,1 0 1 0 0,-1 0-1 0 0,-3-3 7 0 0,1 2 1 0 0,-1 0 1 0 0,0 1-1 0 0,0-1 1 0 0,-1 1-1 0 0,0 1 0 0 0,1-1 1 0 0,-2 1-1 0 0,1 0 1 0 0,-6-2-2 0 0,-1 0 69 0 0,-1 1 1 0 0,0 1 0 0 0,0 0-1 0 0,0 1 1 0 0,-1 0 0 0 0,-12 0-70 0 0,-89 1-2272 0 0,84 2-2069 0 0,69 0-2214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01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17512 0 0,'0'0'2217'0'0,"5"34"-245"0"0,0 9-1447 0 0,1 15 398 0 0,3 0 0 0 0,9 27-923 0 0,-6-41 647 0 0,1-2-1 0 0,9 20-646 0 0,-15-46 119 0 0,1 1-1 0 0,1-1 0 0 0,0 0 0 0 0,6 6-118 0 0,-14-20 1 0 0,0-1 0 0 0,0 1 0 0 0,0 0 0 0 0,1-1 0 0 0,-1 1 0 0 0,1-1 0 0 0,-1 1 0 0 0,1-1 0 0 0,-1 0 0 0 0,1 0 0 0 0,0 1 0 0 0,0-1 0 0 0,0-1 0 0 0,0 1 0 0 0,-1 0 0 0 0,1 0-1 0 0,0-1 1 0 0,0 1 0 0 0,0-1 0 0 0,0 1 0 0 0,1-1 0 0 0,-1 0 0 0 0,0 0 0 0 0,0 0 0 0 0,0 0 0 0 0,0 0 0 0 0,0-1 0 0 0,0 1 0 0 0,0 0 0 0 0,0-1 0 0 0,0 0 0 0 0,0 1 0 0 0,0-1 0 0 0,0 0-1 0 0,0 0 1 0 0,-1 0 0 0 0,1 0 0 0 0,0 0 0 0 0,-1-1 0 0 0,1 1 0 0 0,-1 0 0 0 0,1-1 0 0 0,-1 0 0 0 0,1 1 0 0 0,-1-1 0 0 0,0 0 0 0 0,0 1 0 0 0,0-1 0 0 0,0 0 0 0 0,0 0 0 0 0,0-2-1 0 0,10-23 18 0 0,-1-1 1 0 0,-2 0-1 0 0,-1-1 1 0 0,-1 1-1 0 0,-2-1 1 0 0,1-17-19 0 0,0-52 11 0 0,-5-31-11 0 0,-1 52 75 0 0,1 77-78 0 0,0-1 0 0 0,0 0 0 0 0,0 1 1 0 0,0-1-1 0 0,0 1 0 0 0,0-1 0 0 0,0 0 0 0 0,1 1 0 0 0,-1-1 1 0 0,0 0-1 0 0,0 1 0 0 0,1-1 0 0 0,-1 1 0 0 0,0-1 0 0 0,1 1 1 0 0,-1-1-1 0 0,0 1 0 0 0,1-1 0 0 0,-1 1 0 0 0,1-1 0 0 0,-1 1 1 0 0,1-1-1 0 0,-1 1 0 0 0,1 0 0 0 0,-1-1 0 0 0,1 1 0 0 0,-1 0 1 0 0,1-1-1 0 0,-1 1 0 0 0,1 0 0 0 0,0 0 0 0 0,-1 0 3 0 0,23-1-161 0 0,-13 1 93 0 0,108 0-1216 0 0,355 4-3622 0 0,-472-4 4918 0 0,8 0-28 0 0,-1 1 1 0 0,0 0-1 0 0,1 0 0 0 0,-1 1 0 0 0,3 0 16 0 0,-10-1 16 0 0,0-1-1 0 0,0 0 1 0 0,0 1 0 0 0,0-1 0 0 0,0 1-1 0 0,0-1 1 0 0,0 1 0 0 0,0-1-1 0 0,0 1 1 0 0,0 0 0 0 0,0 0 0 0 0,-1-1-1 0 0,1 1 1 0 0,0 0 0 0 0,-1 0-1 0 0,1 0 1 0 0,0-1 0 0 0,-1 1 0 0 0,1 1-16 0 0,-1-1 52 0 0,0 0 1 0 0,0 1-1 0 0,0-1 1 0 0,0 0-1 0 0,0 0 1 0 0,0 0-1 0 0,0 1 1 0 0,-1-1 0 0 0,1 0-1 0 0,0 0 1 0 0,-1 0-1 0 0,1 0 1 0 0,-1 0-1 0 0,1 0 1 0 0,-1 0-1 0 0,0 0 1 0 0,1 0-1 0 0,-1 0 1 0 0,0 0 0 0 0,0 0-1 0 0,0 0 1 0 0,0 0-53 0 0,-10 10 522 0 0,-1-2 1 0 0,0 1 0 0 0,-1-2 0 0 0,-7 4-523 0 0,-13 10 558 0 0,26-17-434 0 0,-61 43 1873 0 0,-23 23-1997 0 0,72-55 192 0 0,1 1 0 0 0,1 0-1 0 0,0 2 1 0 0,2 0-1 0 0,0 1 1 0 0,1 0 0 0 0,1 1-192 0 0,9-14 26 0 0,0 0 1 0 0,1 1 0 0 0,0-1-1 0 0,1 1 1 0 0,-1-1-1 0 0,1 1 1 0 0,0 2-27 0 0,-1 35-18 0 0,3-44 14 0 0,1 0 0 0 0,-1 0 1 0 0,0 0-1 0 0,0 0 0 0 0,0 0 0 0 0,1 0 1 0 0,-1 0-1 0 0,0-1 0 0 0,1 1 0 0 0,-1 0 1 0 0,1 0-1 0 0,-1 0 0 0 0,1 0 0 0 0,-1-1 1 0 0,1 1-1 0 0,0 0 0 0 0,-1-1 0 0 0,1 1 1 0 0,0 0-1 0 0,0-1 0 0 0,-1 1 0 0 0,1-1 1 0 0,0 1-1 0 0,0-1 0 0 0,0 1 0 0 0,0-1 4 0 0,2 1-13 0 0,1 1 0 0 0,-1-1-1 0 0,1 0 1 0 0,0-1 0 0 0,-1 1-1 0 0,1 0 1 0 0,0-1 0 0 0,0 0 13 0 0,3 0-40 0 0,0 0 0 0 0,0 0 0 0 0,1-1 0 0 0,-1 0 0 0 0,0 0 1 0 0,0-1-1 0 0,-1 0 0 0 0,1 0 0 0 0,0-1 40 0 0,2-3-64 0 0,0 1 0 0 0,-1-2 0 0 0,0 1 0 0 0,0-1 0 0 0,0-1 0 0 0,-1 1 0 0 0,-1-1 0 0 0,4-5 64 0 0,6-8-318 0 0,-2-1 1 0 0,11-21 317 0 0,-15 24-83 0 0,-2 0 0 0 0,0-1 0 0 0,-1 0 0 0 0,-1 0 0 0 0,-1 0 0 0 0,-1-1 0 0 0,0 0 0 0 0,-2 0 0 0 0,0 0 0 0 0,-2 0 83 0 0,0 21 10 0 0,0-1-1 0 0,0 1 1 0 0,0 0-1 0 0,0 0 1 0 0,0 0 0 0 0,-1 0-1 0 0,1-1 1 0 0,0 1-1 0 0,0 0 1 0 0,0 0 0 0 0,-1 0-1 0 0,1 0 1 0 0,0 0-1 0 0,0 0 1 0 0,0 0 0 0 0,-1 0-1 0 0,1 0 1 0 0,0-1-1 0 0,0 1 1 0 0,-1 0 0 0 0,1 0-1 0 0,0 0 1 0 0,0 0-1 0 0,0 0 1 0 0,-1 0 0 0 0,1 0-1 0 0,0 1 1 0 0,0-1 0 0 0,-1 0-1 0 0,1 0 1 0 0,0 0-1 0 0,0 0 1 0 0,0 0 0 0 0,-1 0-1 0 0,1 0 1 0 0,0 0-1 0 0,0 0 1 0 0,0 1 0 0 0,0-1-1 0 0,-1 0 1 0 0,1 0-1 0 0,0 0 1 0 0,0 0 0 0 0,0 1-1 0 0,0-1 1 0 0,0 0-1 0 0,-1 0 1 0 0,1 0 0 0 0,0 1-1 0 0,0-1 1 0 0,0 0-1 0 0,0 0 1 0 0,0 0 0 0 0,0 1-1 0 0,0-1-9 0 0,-6 9 62 0 0,0 0-1 0 0,1 0 1 0 0,0 0-1 0 0,1 0 1 0 0,-1 1-1 0 0,2 0 0 0 0,0 0 1 0 0,0 0-1 0 0,1 0 1 0 0,-1 5-62 0 0,-2 15 48 0 0,2 0 1 0 0,1-1 0 0 0,1 6-49 0 0,1-28-49 0 0,0 0 0 0 0,1 0 0 0 0,-1 0 0 0 0,1 0 0 0 0,0 0 0 0 0,1 0 0 0 0,0 0 1 0 0,1 1 48 0 0,-2-5-101 0 0,0-1 1 0 0,1 1 0 0 0,-1-1 0 0 0,1 1-1 0 0,0-1 1 0 0,0 0 0 0 0,0 0 0 0 0,0 0-1 0 0,0 0 1 0 0,0 0 0 0 0,0 0 0 0 0,1-1-1 0 0,-1 1 1 0 0,1-1 0 0 0,-1 1 0 0 0,1-1 0 0 0,0 0-1 0 0,-1 0 1 0 0,1 0 0 0 0,0 0 100 0 0,5 1-987 0 0,1-1 0 0 0,-1 0-1 0 0,1 0 1 0 0,7 0 987 0 0,40-1-6376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01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0 16440 0 0,'0'0'2382'0'0,"0"0"152"0"0,0 0-613 0 0,-26 12-475 0 0,-12 6-395 0 0,-32 21-1051 0 0,62-33 101 0 0,0 0-1 0 0,1 0 0 0 0,0 0 1 0 0,0 1-1 0 0,1 0 0 0 0,-1 0 1 0 0,2 1-1 0 0,-1 0 0 0 0,1 0 1 0 0,-1 1-101 0 0,-3 9 225 0 0,1 1 1 0 0,1-1-1 0 0,-3 13-225 0 0,6-20 73 0 0,0 7-25 0 0,0 0 0 0 0,0-1-1 0 0,2 1 1 0 0,0 0-1 0 0,1 0 1 0 0,1 1 0 0 0,1 4-48 0 0,0-20-2 0 0,-1 0-1 0 0,0 0 1 0 0,1 0 0 0 0,0-1 0 0 0,-1 1 0 0 0,1 0 0 0 0,0-1-1 0 0,1 1 1 0 0,-1-1 0 0 0,0 1 0 0 0,1-1 0 0 0,-1 0-1 0 0,1 1 1 0 0,0-1 0 0 0,-1 0 0 0 0,1 0 0 0 0,0 0 0 0 0,1 0-1 0 0,-1-1 1 0 0,0 1 0 0 0,0 0 0 0 0,1-1 0 0 0,-1 0-1 0 0,1 1 1 0 0,-1-1 0 0 0,1 0 0 0 0,0 0 0 0 0,-1-1 0 0 0,1 1-1 0 0,1 0 3 0 0,11 2-66 0 0,0-1-1 0 0,1 0 0 0 0,-1-1 0 0 0,1-1 0 0 0,2-1 67 0 0,-2 1-88 0 0,-2 0-4 0 0,0-1 1 0 0,-1 0 0 0 0,1-1-1 0 0,-1-1 1 0 0,1 0 0 0 0,-1-1-1 0 0,0 0 1 0 0,0-1 0 0 0,-1-1-1 0 0,5-2 92 0 0,0-2-121 0 0,0-1 0 0 0,-1 0-1 0 0,0-2 1 0 0,-1 0 0 0 0,0 0 0 0 0,11-14 121 0 0,-13 13 39 0 0,-1-1 0 0 0,0 0 0 0 0,-1-1 1 0 0,0 0-1 0 0,-2-1 0 0 0,0 0 0 0 0,0-1 0 0 0,-2 0 0 0 0,0 0 1 0 0,-1 0-1 0 0,-1-1 0 0 0,-1 0 0 0 0,-1 0 0 0 0,0 0 1 0 0,-1-1-1 0 0,-1-6-39 0 0,-1 26 19 0 0,-1 0 0 0 0,1 0 1 0 0,0 0-1 0 0,0 0 0 0 0,0 0 0 0 0,-1 0 1 0 0,1 0-1 0 0,0 0 0 0 0,0 0 0 0 0,0 0 1 0 0,-1-1-1 0 0,1 1 0 0 0,0 0 1 0 0,0 0-1 0 0,-1 0 0 0 0,1 0 0 0 0,0 0 1 0 0,0 1-1 0 0,0-1 0 0 0,-1 0 1 0 0,1 0-1 0 0,0 0 0 0 0,0 0 0 0 0,-1 0 1 0 0,1 0-1 0 0,0 0 0 0 0,0 0 0 0 0,0 0 1 0 0,0 1-1 0 0,-1-1 0 0 0,1 0 1 0 0,0 0-1 0 0,0 0 0 0 0,0 0 0 0 0,0 1 1 0 0,-1-1-1 0 0,1 0 0 0 0,0 0 0 0 0,0 0 1 0 0,0 0-1 0 0,0 1 0 0 0,0-1 1 0 0,0 0-1 0 0,0 0 0 0 0,0 1 0 0 0,0-1 1 0 0,0 0-1 0 0,0 0 0 0 0,0 0-19 0 0,-11 27 151 0 0,1-1 1 0 0,2 1-1 0 0,1 0 0 0 0,1 1 0 0 0,1 0 0 0 0,0 17-151 0 0,0 16 71 0 0,2 1-1 0 0,3-1 0 0 0,4 15-70 0 0,-4-73-48 0 0,1 1 0 0 0,-1 0 0 0 0,1-1 0 0 0,0 1-1 0 0,0-1 1 0 0,0 1 0 0 0,1-1 0 0 0,-1 0 0 0 0,1 1 0 0 0,0-1 0 0 0,0 0 0 0 0,0 0-1 0 0,0 0 1 0 0,0 0 0 0 0,1-1 0 0 0,-1 1 0 0 0,1 0 0 0 0,0-1 0 0 0,-1 0 0 0 0,1 0-1 0 0,0 0 1 0 0,1 0 0 0 0,-1 0 48 0 0,0-1-195 0 0,0 0 0 0 0,0 0-1 0 0,0 0 1 0 0,0 0-1 0 0,0-1 1 0 0,0 1 0 0 0,0-1-1 0 0,0 0 1 0 0,0 0 0 0 0,0 0-1 0 0,0 0 1 0 0,0-1 0 0 0,0 1-1 0 0,0-1 1 0 0,0 0 0 0 0,0 0-1 0 0,0 0 1 0 0,0 0 0 0 0,0 0 195 0 0,0-1-575 0 0,0 0 1 0 0,0 1-1 0 0,-1-1 0 0 0,1-1 1 0 0,-1 1-1 0 0,1 0 0 0 0,-1 0 1 0 0,0-1-1 0 0,1 0 1 0 0,-1 1-1 0 0,-1-1 0 0 0,1 0 1 0 0,0 0 574 0 0,26-62-15189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44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17128 0 0,'0'0'1553'0'0,"0"0"-625"0"0,0 0 513 0 0,0 0-673 0 0,241 0-320 0 0,-127 0-336 0 0,9 4-32 0 0,-1 20-1360 0 0,-7 7-2610 0 0,-12 10-1585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01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23803 0 0,'0'0'1809'0'0,"0"0"-369"0"0,0 282-799 0 0,0-137-225 0 0,0 10-272 0 0,0 0-192 0 0,0-11-1393 0 0,0-17-4722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02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1214 17912 0 0,'-7'-42'694'0'0,"-8"-62"941"0"0,5-1 1 0 0,3-44-1636 0 0,8 88 914 0 0,2 0 1 0 0,9-39-915 0 0,-6 65 343 0 0,1 1 0 0 0,2-1-1 0 0,2 2 1 0 0,1-1 0 0 0,5-6-343 0 0,1 2 315 0 0,1 0 0 0 0,2 1 1 0 0,2 2-1 0 0,1 0 0 0 0,17-17-315 0 0,-30 39 51 0 0,0 1 0 0 0,0 0 1 0 0,1 1-1 0 0,1 0 0 0 0,0 1 0 0 0,1 1 0 0 0,0 0 0 0 0,0 0 0 0 0,1 1 0 0 0,0 1 0 0 0,0 1 0 0 0,0 0 0 0 0,1 1 0 0 0,0 1 0 0 0,11-2-51 0 0,7 2-54 0 0,0 1 0 0 0,0 2 0 0 0,1 1 0 0 0,-1 2 0 0 0,0 2 0 0 0,5 1 54 0 0,-23-2-387 0 0,-1 0 0 0 0,0 2 1 0 0,1-1-1 0 0,-2 2 0 0 0,1 0 0 0 0,-1 1 1 0 0,1 0-1 0 0,-2 1 0 0 0,1 0 0 0 0,-1 1 1 0 0,-1 1-1 0 0,0 0 0 0 0,0 1 0 0 0,1 2 387 0 0,-9-8-644 0 0,0-1 0 0 0,-1 1-1 0 0,1 0 1 0 0,-1 1-1 0 0,0-1 1 0 0,0 0-1 0 0,-1 1 1 0 0,0 0-1 0 0,1 0 645 0 0,-2 2-1790 0 0,1 0-1 0 0,-1 0 1 0 0,-1 0-1 0 0,1 0 1 0 0,-1 5 1790 0 0,0-13-20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02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0 15559 0 0,'0'0'1833'0'0,"0"0"-555"0"0,0 0-200 0 0,0 0-97 0 0,-15 30-47 0 0,15-30-934 0 0,-12 24 195 0 0,1 1 0 0 0,1-1 0 0 0,2 1-1 0 0,0 1-194 0 0,8-24 14 0 0,-1-1 0 0 0,1 1 0 0 0,0-1 0 0 0,0 1 0 0 0,0-1 0 0 0,0 1-1 0 0,1-1 1 0 0,-1 1 0 0 0,0-1 0 0 0,1 1 0 0 0,-1-1 0 0 0,1 0 0 0 0,-1 1 0 0 0,1-1-1 0 0,-1 1 1 0 0,1-1 0 0 0,0 0 0 0 0,0 0 0 0 0,0 1 0 0 0,0-1 0 0 0,0 0 0 0 0,0 0-1 0 0,0 0 1 0 0,0 0 0 0 0,0 0 0 0 0,1 0 0 0 0,-1-1 0 0 0,0 1 0 0 0,0 0 0 0 0,1-1 0 0 0,-1 1-1 0 0,1 0 1 0 0,-1-1 0 0 0,0 0 0 0 0,1 1 0 0 0,-1-1 0 0 0,1 0-14 0 0,9 2 59 0 0,-1-1 0 0 0,0 0 0 0 0,1 0 0 0 0,-1-1 0 0 0,3-1-59 0 0,4 1 80 0 0,34 2 56 0 0,0-3 1 0 0,-1-2-1 0 0,1-2 1 0 0,-1-2-1 0 0,0-3 1 0 0,45-14-137 0 0,-37 5-134 0 0,-1-3 1 0 0,0-2 0 0 0,48-29 133 0 0,-69 34-99 0 0,-35 20 280 0 0,-2 5-49 0 0,1-4-93 0 0,-44 158 767 0 0,38-123-644 0 0,2 0 0 0 0,1 22-162 0 0,7 29 28 0 0,-4-83-29 0 0,1 0 1 0 0,-1 0-1 0 0,1-1 0 0 0,1 1 1 0 0,-1 0-1 0 0,1 0 0 0 0,0-1 1 0 0,0 1-1 0 0,0-1 1 0 0,1 0-1 0 0,-1 1 0 0 0,1-1 1 0 0,0 0-1 0 0,0-1 0 0 0,1 1 1 0 0,-1 0-1 0 0,1-1 1 0 0,0 0-1 0 0,0 0 0 0 0,0 0 1 0 0,0 0-1 0 0,2 0 1 0 0,3 1-24 0 0,1 0 0 0 0,0 0-1 0 0,0-1 1 0 0,0-1 0 0 0,1 0 0 0 0,-1 0-1 0 0,1-1 1 0 0,-1 0 0 0 0,1-1 0 0 0,0 0 24 0 0,-3-1-32 0 0,0 1 1 0 0,0-1-1 0 0,0 0 1 0 0,0-1-1 0 0,0 0 1 0 0,0 0-1 0 0,0-1 1 0 0,-1 0-1 0 0,1 0 1 0 0,-1-1-1 0 0,0 0 1 0 0,0 0 31 0 0,5-4-18 0 0,-1-1 0 0 0,0 0 1 0 0,-1 0-1 0 0,0-1 1 0 0,-1 0-1 0 0,8-10 18 0 0,7-15 7 0 0,-1-1 0 0 0,-2 0 0 0 0,-2-2 0 0 0,3-11-7 0 0,-1-8 65 0 0,-16 41 28 0 0,0 1 0 0 0,1 0 0 0 0,4-7-93 0 0,0 10 197 0 0,-8 11-45 0 0,-2 8-42 0 0,-1 54 24 0 0,0-8-54 0 0,1-1 0 0 0,3 1-1 0 0,2-1 1 0 0,8 32-80 0 0,-11-77 10 0 0,0-1 1 0 0,0 1-1 0 0,1-1 1 0 0,-1 1-1 0 0,1-1 0 0 0,1 0 1 0 0,-1 0-1 0 0,1 0 1 0 0,0-1-1 0 0,0 1 0 0 0,1-1 1 0 0,1 1-11 0 0,-4-3-2 0 0,1-1 0 0 0,-1-1 1 0 0,1 1-1 0 0,0 0 1 0 0,0 0-1 0 0,-1-1 0 0 0,1 0 1 0 0,0 1-1 0 0,0-1 0 0 0,0-1 1 0 0,1 1-1 0 0,-1 0 0 0 0,0-1 1 0 0,0 1-1 0 0,0-1 0 0 0,1 0 1 0 0,-1 0-1 0 0,0 0 0 0 0,0 0 1 0 0,0-1-1 0 0,1 0 0 0 0,-1 1 1 0 0,0-1-1 0 0,0 0 0 0 0,0 0 1 0 0,0-1-1 0 0,2 0 2 0 0,1-2-1 0 0,0 0-1 0 0,0 0 1 0 0,-1 0-1 0 0,1-1 1 0 0,-1 1-1 0 0,0-1 1 0 0,-1 0-1 0 0,1-1 1 0 0,2-4 1 0 0,36-58-10 0 0,-35 55 6 0 0,30-60 0 0 0,-29 53-13 0 0,1-1 0 0 0,1 1 1 0 0,1 0-1 0 0,1 1 1 0 0,1 1-1 0 0,6-6 17 0 0,-18 22-2 0 0,0 0 0 0 0,0 0 0 0 0,1 0 0 0 0,-1 1 0 0 0,0-1 0 0 0,1 1 0 0 0,-1 0 0 0 0,1 0 0 0 0,0 0 0 0 0,0 0 2 0 0,-2 0 0 0 0,-1 1 0 0 0,1 0 0 0 0,0 0 0 0 0,0 0 0 0 0,-1 0 0 0 0,1 0 0 0 0,0 0-1 0 0,0 0 1 0 0,-1 0 0 0 0,1 0 0 0 0,0 0 0 0 0,0 0 0 0 0,-1 0 0 0 0,1 1 0 0 0,0-1 0 0 0,0 0 0 0 0,-1 0-1 0 0,1 1 1 0 0,0-1 0 0 0,-1 1 0 0 0,1-1 0 0 0,0 0 0 0 0,-1 1 0 0 0,1-1 0 0 0,-1 1 0 0 0,1 0 0 0 0,-1-1 0 0 0,1 1-1 0 0,-1-1 1 0 0,1 1 0 0 0,-1 0 0 0 0,0-1 0 0 0,1 1 0 0 0,-1 0 0 0 0,0-1 0 0 0,1 1 0 0 0,-1 0 0 0 0,0 0-1 0 0,0-1 1 0 0,0 2 0 0 0,4 20 44 0 0,-1 1 1 0 0,0 14-45 0 0,7 46 79 0 0,-9-74-71 0 0,1-1 0 0 0,1 0 1 0 0,-1 0-1 0 0,1 0 1 0 0,1 0-1 0 0,-1-1 1 0 0,1 1-1 0 0,4 4-8 0 0,-6-10-7 0 0,0 0 0 0 0,0 0 1 0 0,0 0-1 0 0,1 0 0 0 0,-1 0 0 0 0,1-1 0 0 0,-1 1 0 0 0,1-1 1 0 0,-1 1-1 0 0,1-1 0 0 0,0 0 0 0 0,0 0 0 0 0,0 0 0 0 0,-1-1 0 0 0,1 1 1 0 0,0-1-1 0 0,0 1 0 0 0,0-1 0 0 0,0 0 0 0 0,0 0 0 0 0,0-1 1 0 0,0 1-1 0 0,0 0 0 0 0,0-1 0 0 0,0 0 0 0 0,-1 0 0 0 0,1 1 0 0 0,0-2 1 0 0,0 1-1 0 0,1-1 7 0 0,0-2-13 0 0,0-1 1 0 0,0 1-1 0 0,-1-1 1 0 0,0 0-1 0 0,0 0 1 0 0,0 0-1 0 0,-1 0 1 0 0,1 0-1 0 0,-1-1 1 0 0,0-1 12 0 0,16-59-27 0 0,-16 56 13 0 0,4-17 28 0 0,-6 26-14 0 0,1 0-1 0 0,-1 1 1 0 0,0-1-1 0 0,0 1 1 0 0,1-1-1 0 0,-1 1 1 0 0,0 0-1 0 0,1-1 1 0 0,-1 1-1 0 0,1-1 1 0 0,-1 1-1 0 0,0-1 1 0 0,1 1-1 0 0,-1 0 1 0 0,1-1 0 0 0,-1 1-1 0 0,1 0 1 0 0,-1 0-1 0 0,1-1 1 0 0,-1 1-1 0 0,1 0 1 0 0,0 0-1 0 0,-1 0 1 0 0,1 0-1 0 0,-1 0 1 0 0,1-1-1 0 0,-1 1 1 0 0,1 0-1 0 0,0 0 1 0 0,-1 1-1 0 0,1-1 1 0 0,-1 0-1 0 0,1 0 1 0 0,-1 0-1 0 0,1 0 1 0 0,-1 0-1 0 0,1 1 1 0 0,0-1-1 0 0,-1 0 1 0 0,1 0 0 0 0,7 11 3 0 0,0 14 27 0 0,0-1 1 0 0,-2 1-1 0 0,0 10-30 0 0,11 40 15 0 0,-13-64-133 0 0,-1 3-368 0 0,1 0 0 0 0,0 0-1 0 0,2-1 1 0 0,-1 0 0 0 0,2 0 0 0 0,-1 0 0 0 0,5 4 486 0 0,4-1-5333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03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 17960 0 0,'0'0'1881'0'0,"-9"40"-171"0"0,4-17-1462 0 0,-15 70 881 0 0,3 1-1 0 0,3 23-1128 0 0,-2 220 2324 0 0,17 135-2324 0 0,-1-459 15 0 0,0 1 0 0 0,1 0 0 0 0,0 0-1 0 0,1-1 1 0 0,1 1 0 0 0,0 0 0 0 0,1-1 0 0 0,0 0-1 0 0,4 8-14 0 0,-7-18-1 0 0,1-1-1 0 0,-1 0 0 0 0,0 0 1 0 0,0 0-1 0 0,1 0 0 0 0,0 0 1 0 0,-1 0-1 0 0,1-1 0 0 0,0 1 0 0 0,0 0 1 0 0,-1-1-1 0 0,1 0 0 0 0,0 1 1 0 0,1-1-1 0 0,-1 0 0 0 0,0 0 1 0 0,0 0-1 0 0,0 0 0 0 0,1 0 1 0 0,-1-1-1 0 0,0 1 0 0 0,1-1 0 0 0,-1 1 1 0 0,1-1-1 0 0,-1 0 0 0 0,1 0 1 0 0,-1 0-1 0 0,0 0 0 0 0,1-1 1 0 0,-1 1-1 0 0,1-1 0 0 0,-1 1 0 0 0,0-1 1 0 0,1 0-1 0 0,-1 0 0 0 0,0 0 1 0 0,0 0-1 0 0,0 0 0 0 0,0 0 1 0 0,0-1-1 0 0,0 1 0 0 0,0-1 0 0 0,0 1 1 0 0,0-1 1 0 0,11-15 2 0 0,0-1 0 0 0,-2 0-1 0 0,0 0 1 0 0,-1-1 0 0 0,-1 0 0 0 0,3-11-2 0 0,-11 27-1 0 0,27-62-9 0 0,-3-1 0 0 0,-2-1 0 0 0,-4-1 0 0 0,-2-1-1 0 0,-4-1 1 0 0,0-20 10 0 0,-9 64 627 0 0,-4 51 16 0 0,0-9-803 0 0,0 28 197 0 0,2 1 1 0 0,1-1-1 0 0,5 12-37 0 0,-6-43-109 0 0,1 0-1 0 0,0 0 1 0 0,1 0 0 0 0,1 0-1 0 0,0 0 1 0 0,0-1-1 0 0,2 0 1 0 0,-1 0 0 0 0,1 0-1 0 0,1-1 1 0 0,0 0-1 0 0,9 8 110 0 0,-12-15-404 0 0,-1 0 1 0 0,1 0-1 0 0,0 0 0 0 0,0-1 0 0 0,1 0 0 0 0,-1 0 0 0 0,1 0 0 0 0,0-1 0 0 0,0 0 0 0 0,-1 0 0 0 0,1 0 0 0 0,0-1 0 0 0,1 0 1 0 0,-1 0-1 0 0,3 0 404 0 0,47 0-7321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03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224 162 17704 0 0,'0'0'2876'0'0,"0"0"-990"0"0,0 0-517 0 0,-33 27-142 0 0,-21 17-333 0 0,-31 32-894 0 0,80-71 43 0 0,1 0 0 0 0,-1 0 0 0 0,1 0 0 0 0,0 1 0 0 0,0-1 0 0 0,0 1 0 0 0,1 0 0 0 0,0 0 0 0 0,0 0 0 0 0,1 1 0 0 0,-1-1 0 0 0,1 1 0 0 0,1-1 0 0 0,-1 1 0 0 0,1 0 0 0 0,0-1 0 0 0,1 1 0 0 0,0 0 0 0 0,0 0 0 0 0,0 0 0 0 0,1 1-43 0 0,0 14 113 0 0,-1-9-80 0 0,-1 1 9 0 0,1 1 0 0 0,1 0 0 0 0,0-1 0 0 0,1 1 0 0 0,2 5-42 0 0,-2-15 7 0 0,0 0-1 0 0,0 0 0 0 0,0 0 0 0 0,1 0 0 0 0,0 0 1 0 0,0 0-1 0 0,0-1 0 0 0,0 0 0 0 0,1 1 0 0 0,0-1 1 0 0,0-1-1 0 0,0 1 0 0 0,0 0 0 0 0,0-1 1 0 0,5 3-7 0 0,7 3-2 0 0,0-1 0 0 0,0 0 1 0 0,0-1-1 0 0,1-1 1 0 0,0 0-1 0 0,0-1 1 0 0,1-1-1 0 0,-1-1 1 0 0,1-1-1 0 0,2 0 2 0 0,22 1-11 0 0,-1-3 0 0 0,1-1 0 0 0,33-6 11 0 0,-45 3-72 0 0,-1-2 0 0 0,0-2 0 0 0,0 0-1 0 0,-1-2 1 0 0,0-1 0 0 0,0-1 0 0 0,-2-2-1 0 0,1 0 1 0 0,-2-2 0 0 0,0-1 0 0 0,1-2 72 0 0,-3 1-58 0 0,-1-1 0 0 0,0 0 0 0 0,-2-2 1 0 0,0 0-1 0 0,-2-2 0 0 0,0 0 0 0 0,-1-1 1 0 0,-2 0-1 0 0,0-1 0 0 0,-2-1 0 0 0,4-12 58 0 0,-9 14 0 0 0,-1 0 0 0 0,-2-1 0 0 0,0 0 0 0 0,-2 1 0 0 0,-1-1 0 0 0,0 0 0 0 0,-3-25 0 0 0,1 47 2 0 0,0 1-1 0 0,0 0 0 0 0,0 0 0 0 0,0-1 1 0 0,0 1-1 0 0,0 0 0 0 0,-1 0 0 0 0,1-1 1 0 0,-1 1-1 0 0,0 0 0 0 0,1 0 0 0 0,-1 0 1 0 0,0 0-1 0 0,0 0 0 0 0,0 0 0 0 0,-1 0 1 0 0,1 0-1 0 0,0 0 0 0 0,-1 1 0 0 0,1-1 1 0 0,-1 0-1 0 0,0 1 0 0 0,1-1 0 0 0,-1 1 0 0 0,-1-1-1 0 0,-1 1 28 0 0,0 0 0 0 0,0-1-1 0 0,0 1 1 0 0,-1 1-1 0 0,1-1 1 0 0,0 1 0 0 0,-1-1-1 0 0,1 1 1 0 0,0 1-1 0 0,-1-1 1 0 0,1 1-1 0 0,0-1 1 0 0,-2 2-28 0 0,-2 0 48 0 0,-1 1-1 0 0,1 0 1 0 0,0 0 0 0 0,0 1-1 0 0,0 0 1 0 0,1 1-1 0 0,-1 0 1 0 0,1 0 0 0 0,0 0-1 0 0,0 1 1 0 0,1 0 0 0 0,0 0-1 0 0,0 1 1 0 0,0 0 0 0 0,1 0-1 0 0,0 0 1 0 0,-1 2-48 0 0,-8 13 123 0 0,1 1 0 0 0,1 1 0 0 0,1 0 0 0 0,1 0 0 0 0,-1 7-123 0 0,4-5 79 0 0,1 1 1 0 0,1-1-1 0 0,2 1 1 0 0,0 0 0 0 0,2 0-1 0 0,1 10-79 0 0,0-23 12 0 0,0 0-1 0 0,1-1 1 0 0,1 1-1 0 0,0-1 1 0 0,1 0-1 0 0,1 3-11 0 0,-1-8 3 0 0,0 0-1 0 0,0 0 1 0 0,1-1-1 0 0,1 1 1 0 0,-1-1-1 0 0,1 0 0 0 0,0 0 1 0 0,1 0-1 0 0,-1-1 1 0 0,4 2-3 0 0,7 7-86 0 0,1-2 1 0 0,1 0 0 0 0,0-1-1 0 0,0 0 1 0 0,2-2 0 0 0,-1 0-1 0 0,1-1 1 0 0,0-1 0 0 0,1-1-1 0 0,0-1 1 0 0,0-1 0 0 0,19 3 85 0 0,35 1-1516 0 0,1-2 1 0 0,-1-4-1 0 0,8-3 1516 0 0,131 0-6622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05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12 17560 0 0,'-2'-8'1926'0'0,"1"5"-1436"0"0,0 8 1432 0 0,6 69-1012 0 0,3 1 0 0 0,3-1-1 0 0,14 47-909 0 0,14 85 315 0 0,-24-43-217 0 0,-7-1-1 0 0,-8 32-97 0 0,0-151 16 0 0,1-39-28 0 0,-1 0-1 0 0,0 0 1 0 0,0 0 0 0 0,-1 1 0 0 0,1-1 0 0 0,-1 0 0 0 0,0 0-1 0 0,0 0 1 0 0,0 0 0 0 0,-2 2 12 0 0,2-5-17 0 0,0 0 0 0 0,0 1 1 0 0,-1-1-1 0 0,1 0 0 0 0,0 0 1 0 0,-1 0-1 0 0,1 0 0 0 0,-1 0 0 0 0,0 0 1 0 0,1-1-1 0 0,-1 1 0 0 0,0 0 0 0 0,1-1 1 0 0,-1 1-1 0 0,0-1 0 0 0,0 0 0 0 0,1 0 1 0 0,-1 1-1 0 0,0-1 0 0 0,0 0 0 0 0,0-1 1 0 0,1 1-1 0 0,-2 0 17 0 0,2 0-15 0 0,-1-1-1 0 0,1 1 1 0 0,-1-1 0 0 0,1 1-1 0 0,-1-1 1 0 0,1 1 0 0 0,-1-1-1 0 0,1 0 1 0 0,-1 0 0 0 0,1 0-1 0 0,0 1 1 0 0,-1-2 0 0 0,1 1-1 0 0,0 0 1 0 0,0 0 0 0 0,0 0-1 0 0,0 0 1 0 0,0-1 0 0 0,0 1-1 0 0,0 0 1 0 0,0-1 0 0 0,1 1-1 0 0,-1-1 16 0 0,-16-39-72 0 0,14 33 54 0 0,-1-7 76 0 0,0 0 0 0 0,1 0-1 0 0,1 0 1 0 0,0 0 0 0 0,1 0 0 0 0,1-15-58 0 0,0 29 9 0 0,1 0 0 0 0,-1 0-1 0 0,0-1 1 0 0,0 1 0 0 0,1 0 0 0 0,-1 0 0 0 0,1-1 0 0 0,-1 1 0 0 0,1 0-1 0 0,-1 0 1 0 0,1 0 0 0 0,0 0 0 0 0,0 0 0 0 0,-1 0 0 0 0,1 0 0 0 0,0 0 0 0 0,0 0-1 0 0,0 0 1 0 0,0 0 0 0 0,0 1 0 0 0,0-1 0 0 0,0 0 0 0 0,0 1 0 0 0,1-1-1 0 0,-1 1 1 0 0,0-1-9 0 0,38-10 49 0 0,-28 9-24 0 0,73-19 158 0 0,42-18-183 0 0,-102 31 9 0 0,0-2-1 0 0,0-1 1 0 0,-1-1-1 0 0,0-1 1 0 0,-1-1-1 0 0,-1-1 1 0 0,5-4-9 0 0,-21 14 0 0 0,1-1 0 0 0,-1 1 0 0 0,0-1 1 0 0,0-1-1 0 0,-1 1 0 0 0,0-1 0 0 0,0 1 0 0 0,0-1 0 0 0,-1 0 1 0 0,0 0-1 0 0,0-1 0 0 0,-1 1 0 0 0,0-1 0 0 0,0-3 0 0 0,-1 7 4 0 0,0 0 0 0 0,-1-1-1 0 0,1 1 1 0 0,-1 0-1 0 0,0-1 1 0 0,-1 1 0 0 0,1-1-1 0 0,-1 1 1 0 0,0 0 0 0 0,0-1-1 0 0,0 1 1 0 0,0 0 0 0 0,-1 0-1 0 0,0 0 1 0 0,0 0-1 0 0,0 0 1 0 0,0 0 0 0 0,0 1-1 0 0,-1-1 1 0 0,0 1 0 0 0,0-1-1 0 0,0 1 1 0 0,0 0 0 0 0,0 0-1 0 0,-1 0-3 0 0,-6-2 34 0 0,1-1 0 0 0,-1 1 0 0 0,-1 1 0 0 0,1 0 1 0 0,-1 0-1 0 0,0 1 0 0 0,0 0 0 0 0,0 1 0 0 0,0 1 0 0 0,0 0 0 0 0,0 0 0 0 0,0 1 0 0 0,-8 0-34 0 0,15 0 14 0 0,-1 0 1 0 0,1 1-1 0 0,-1-1 0 0 0,0 1 0 0 0,1-1 1 0 0,-1 2-1 0 0,1-1 0 0 0,0 0 0 0 0,-1 1 1 0 0,1 0-1 0 0,0 0 0 0 0,0 0 1 0 0,0 0-1 0 0,0 1 0 0 0,0-1 0 0 0,-1 2-14 0 0,1 1 14 0 0,-1 0 0 0 0,1 0 0 0 0,0 1 0 0 0,0-1 0 0 0,1 1 0 0 0,0 0 0 0 0,0 0 0 0 0,0 0 0 0 0,1 0 0 0 0,-2 6-14 0 0,-1 5-15 0 0,1-1 0 0 0,1 1 0 0 0,1 0 0 0 0,0 0 1 0 0,1 0-1 0 0,1 0 0 0 0,1 0 0 0 0,0 0 0 0 0,1 0 0 0 0,1 3 15 0 0,-1-13-110 0 0,1-1 1 0 0,-1 1-1 0 0,1-1 0 0 0,0 1 1 0 0,1-1-1 0 0,0 0 0 0 0,0 0 1 0 0,0 0-1 0 0,0-1 0 0 0,1 0 1 0 0,0 0-1 0 0,0 0 1 0 0,0 0-1 0 0,1-1 0 0 0,0 1 1 0 0,0-2-1 0 0,0 1 0 0 0,0-1 1 0 0,0 1-1 0 0,1-2 0 0 0,4 2 111 0 0,10 4-1106 0 0,1-1 0 0 0,0-1 1 0 0,0-1-1 0 0,0-1 1 0 0,1-1-1 0 0,7-1 1105 0 0,72 0-7013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06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1 17496 0 0,'0'0'1363'0'0,"0"0"427"0"0,0 0-309 0 0,0 0-416 0 0,-19 10-481 0 0,1 0-476 0 0,0 0 1 0 0,0 2-1 0 0,-3 3-108 0 0,20-14 8 0 0,0 0 0 0 0,0 0 0 0 0,0 0 0 0 0,0 0 0 0 0,0 0 0 0 0,0 0 0 0 0,0 0 0 0 0,0 0 0 0 0,1 0 0 0 0,-1 0-1 0 0,0 1 1 0 0,1-1 0 0 0,-1 0 0 0 0,1 1 0 0 0,0-1 0 0 0,-1 0 0 0 0,1 1 0 0 0,0-1 0 0 0,0 0 0 0 0,0 1 0 0 0,-1-1 0 0 0,2 0-1 0 0,-1 1 1 0 0,0-1 0 0 0,0 0 0 0 0,0 1 0 0 0,1-1 0 0 0,-1 0 0 0 0,0 1 0 0 0,1-1 0 0 0,0 1-8 0 0,2 3 13 0 0,-1-1-1 0 0,1 0 1 0 0,0-1 0 0 0,1 1 0 0 0,-1 0-1 0 0,1-1 1 0 0,1 2-13 0 0,1 1 10 0 0,62 51 41 0 0,-51-44-47 0 0,-1 0 1 0 0,0 0-1 0 0,-1 2 1 0 0,-1 0-1 0 0,0 0 1 0 0,-1 2-1 0 0,2 2-4 0 0,-13-14 4 0 0,0-1-1 0 0,0 0 1 0 0,0 0-1 0 0,-1 1 1 0 0,1-1 0 0 0,-1 1-1 0 0,0-1 1 0 0,-1 1-1 0 0,1-1 1 0 0,-1 3-4 0 0,0-5 7 0 0,1 0 0 0 0,-2-1 0 0 0,1 1 0 0 0,0 0 0 0 0,0 0 0 0 0,0 0 0 0 0,-1-1 0 0 0,1 1 1 0 0,-1 0-1 0 0,0-1 0 0 0,1 1 0 0 0,-1 0 0 0 0,0-1 0 0 0,0 1 0 0 0,0-1 0 0 0,0 1 0 0 0,0-1 0 0 0,0 1 0 0 0,-1-1 0 0 0,1 0 1 0 0,0 0-1 0 0,-1 1 0 0 0,1-1 0 0 0,-1 0 0 0 0,1 0 0 0 0,-1-1 0 0 0,-1 2-7 0 0,-8 2 34 0 0,0-1 0 0 0,-1 0 0 0 0,0 0 0 0 0,0-2 0 0 0,0 1 0 0 0,-3-1-34 0 0,-79 0 201 0 0,65-1-160 0 0,22 0-43 0 0,1 1 1 0 0,-1-2 0 0 0,0 1 0 0 0,0-1 0 0 0,1 0 0 0 0,-1-1 0 0 0,1 1 0 0 0,-1-1 0 0 0,1-1 0 0 0,0 1 0 0 0,-1-1-1 0 0,1 0 1 0 0,0-1 1 0 0,3 1-36 0 0,-1 0 0 0 0,1 0-1 0 0,0 0 1 0 0,0-1-1 0 0,0 1 1 0 0,1-1 0 0 0,-1 0-1 0 0,1 0 1 0 0,0 0 0 0 0,0 0-1 0 0,0 0 1 0 0,1 0-1 0 0,-1-1 1 0 0,1 1 0 0 0,0-1-1 0 0,0 1 1 0 0,1-1 0 0 0,-1 1-1 0 0,1-1 1 0 0,0 1 36 0 0,-1-7-454 0 0,1 0 1 0 0,1 0-1 0 0,-1 0 1 0 0,2 0-1 0 0,-1 0 1 0 0,2 1-1 0 0,-1-1 1 0 0,1 1-1 0 0,1-1 0 0 0,0 1 1 0 0,5-9 453 0 0,8-10-2981 0 0,1 1-1 0 0,2 0 2982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06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 18392 0 0,'0'0'1609'0'0,"-9"35"-59"0"0,1-4-1269 0 0,-3 9 3 0 0,2 1-1 0 0,1 0 1 0 0,2 0 0 0 0,2 0 0 0 0,2 4-284 0 0,2-31 91 0 0,2 194 987 0 0,0-172-957 0 0,3 0 0 0 0,0 0 1 0 0,3 0-1 0 0,8 24-121 0 0,-8-34 15 0 0,1 7 2 0 0,2-1 1 0 0,1 0-1 0 0,2 0 1 0 0,1-2-1 0 0,1 0 1 0 0,5 5-18 0 0,-21-33-5 0 0,1-1 1 0 0,0 0-1 0 0,0 1 1 0 0,0-1-1 0 0,1 0 1 0 0,-1 0-1 0 0,0 0 0 0 0,0 1 1 0 0,1-1-1 0 0,-1-1 1 0 0,0 1-1 0 0,1 0 1 0 0,-1 0-1 0 0,1 0 5 0 0,-1-1-7 0 0,-1 0 0 0 0,0 0 0 0 0,1 0 0 0 0,-1 0 0 0 0,1 0 0 0 0,-1 0-1 0 0,0-1 1 0 0,1 1 0 0 0,-1 0 0 0 0,1 0 0 0 0,-1 0 0 0 0,0 0 0 0 0,1-1 0 0 0,-1 1 0 0 0,0 0-1 0 0,1 0 1 0 0,-1 0 0 0 0,0-1 0 0 0,0 1 0 0 0,1 0 0 0 0,-1-1 0 0 0,0 1 0 0 0,0 0 0 0 0,1-1-1 0 0,-1 1 1 0 0,0 0 0 0 0,0-1 0 0 0,0 1 0 0 0,0 0 0 0 0,0-1 0 0 0,1 1 0 0 0,-1-1 0 0 0,0 1 7 0 0,1-6-48 0 0,0-1 0 0 0,0 1 0 0 0,-1-1 0 0 0,1 1 0 0 0,-2-5 48 0 0,1 7 52 0 0,0-206 71 0 0,0 204-115 0 0,1-1 0 0 0,-1 0 1 0 0,1 0-1 0 0,0 0 0 0 0,1 0 0 0 0,-1 1 0 0 0,2-1 0 0 0,-1 1 1 0 0,0-1-1 0 0,1 1 0 0 0,1 0 0 0 0,-1 0 0 0 0,1 0 0 0 0,0 0 1 0 0,0 1-1 0 0,0 0 0 0 0,1 0 0 0 0,0 0 0 0 0,0 0 1 0 0,0 1-1 0 0,0-1 0 0 0,1 1 0 0 0,0 1 0 0 0,0-1 0 0 0,0 1 1 0 0,0 0-1 0 0,0 0 0 0 0,1 1 0 0 0,-1 0 0 0 0,4-1-8 0 0,4-1 11 0 0,-1 1 1 0 0,1 1-1 0 0,-1 0 0 0 0,3 0-11 0 0,-13 2 5 0 0,0-1 1 0 0,1 1 0 0 0,-1 0-1 0 0,0 0 1 0 0,0 0-1 0 0,0 0 1 0 0,0 1 0 0 0,0-1-1 0 0,0 1 1 0 0,0 0 0 0 0,0 0-1 0 0,0 0 1 0 0,0 0 0 0 0,0 1-1 0 0,0-1 1 0 0,-1 1 0 0 0,1 0-1 0 0,0-1 1 0 0,-1 1 0 0 0,0 0-1 0 0,2 2-5 0 0,-2 0 12 0 0,1 1-1 0 0,-1 0 1 0 0,0 0 0 0 0,0 0-1 0 0,-1 0 1 0 0,1 0 0 0 0,-1 0-1 0 0,0 0 1 0 0,-1 0 0 0 0,1 2-12 0 0,0 58 130 0 0,-1-43-62 0 0,0 21 0 0 0,-2 0-1 0 0,-2 0 1 0 0,-8 40-68 0 0,7-32-24 0 0,5-51 21 0 0,0 1 0 0 0,0-1 0 0 0,1 1 0 0 0,-1-1 0 0 0,0 1 0 0 0,0-1 0 0 0,1 1 0 0 0,-1-1 0 0 0,0 1 0 0 0,1-1 0 0 0,-1 1 0 0 0,1-1 0 0 0,-1 1 0 0 0,0-1 0 0 0,1 0 0 0 0,-1 1 0 0 0,1-1 0 0 0,-1 0 0 0 0,1 1 0 0 0,-1-1 0 0 0,1 0 0 0 0,-1 0 0 0 0,1 0 0 0 0,0 1 0 0 0,-1-1 0 0 0,1 0 0 0 0,-1 0 0 0 0,1 0 0 0 0,0 0 0 0 0,-1 0 0 0 0,1 0 0 0 0,-1 0 0 0 0,1 0 0 0 0,0 0 3 0 0,26-2 4 0 0,-22 2-8 0 0,8-3 12 0 0,0 0-1 0 0,0 0 1 0 0,0-1 0 0 0,0-1-1 0 0,-1 0 1 0 0,0-1-1 0 0,12-7-7 0 0,-14 7-1 0 0,1 0 1 0 0,0 0-1 0 0,1 1 0 0 0,0 1 0 0 0,-1 0 1 0 0,1 1-1 0 0,0 0 0 0 0,1 0 0 0 0,-1 1 1 0 0,4 1 0 0 0,-11 0 13 0 0,-1 1 0 0 0,0 0 0 0 0,0 1-1 0 0,0-1 1 0 0,0 1 0 0 0,0-1 0 0 0,0 1 0 0 0,0 0 0 0 0,0 1 0 0 0,0-1 0 0 0,0 1 0 0 0,0-1 0 0 0,-1 1 0 0 0,1 0 0 0 0,-1 1 0 0 0,1-1 0 0 0,-1 1 0 0 0,0-1 0 0 0,0 1 0 0 0,0 0 0 0 0,0 0-1 0 0,0 0 1 0 0,-1 1 0 0 0,0-1 0 0 0,1 1 0 0 0,-1-1 0 0 0,0 2-13 0 0,19 31 60 0 0,-2 1-1 0 0,-1 1 1 0 0,-2 1-1 0 0,-2 0 0 0 0,-1 1 1 0 0,-2 0-1 0 0,-2 1 1 0 0,0 12-60 0 0,4 51 63 0 0,-5 2 1 0 0,-5 70-64 0 0,-3-160 8 0 0,-1-1 0 0 0,0 0 0 0 0,0 0 1 0 0,-5 15-9 0 0,5-26 2 0 0,0 0 0 0 0,0 0 1 0 0,-1 0-1 0 0,1 0 0 0 0,-1 0 1 0 0,0 0-1 0 0,0-1 1 0 0,0 1-1 0 0,-1-1 0 0 0,0 0 1 0 0,1 1-1 0 0,-1-1 0 0 0,0 0 1 0 0,0-1-1 0 0,0 1 1 0 0,-1 0-1 0 0,1-1 0 0 0,-1 0 1 0 0,0 0-1 0 0,-1 1-2 0 0,-1-1 11 0 0,1 0-1 0 0,0 0 0 0 0,-1-1 1 0 0,1 1-1 0 0,0-1 1 0 0,-1-1-1 0 0,1 1 0 0 0,-1-1 1 0 0,0 0-1 0 0,1 0 1 0 0,-1 0-1 0 0,1-1 0 0 0,-1 0 1 0 0,1 0-1 0 0,-1-1-10 0 0,-2 0 12 0 0,0-1 0 0 0,1-1 0 0 0,-1 0 0 0 0,1 0 0 0 0,-1 0 0 0 0,1-1 0 0 0,0 0 0 0 0,1 0 0 0 0,-3-3-12 0 0,-7-8 35 0 0,1 0-1 0 0,1-1 1 0 0,1-1 0 0 0,0 0 0 0 0,2-1-1 0 0,0 0 1 0 0,0-3-35 0 0,6 14 0 0 0,1-1 1 0 0,1 0-1 0 0,0 0 0 0 0,0 0 1 0 0,1 0-1 0 0,0 0 0 0 0,0-1 1 0 0,1-3-1 0 0,1 11-3 0 0,-1 1 1 0 0,1-1 0 0 0,0 1 0 0 0,0 0 0 0 0,0-1-1 0 0,1 1 1 0 0,-1-1 0 0 0,0 1 0 0 0,1 0-1 0 0,-1-1 1 0 0,0 1 0 0 0,1 0 0 0 0,0-1-1 0 0,-1 1 1 0 0,1 0 0 0 0,0 0 0 0 0,-1 0-1 0 0,1-1 1 0 0,0 1 0 0 0,0 0 0 0 0,0 0 0 0 0,0 0-1 0 0,0 0 1 0 0,0 1 0 0 0,0-1 0 0 0,1 0-1 0 0,-1 0 1 0 0,0 1 0 0 0,0-1 0 0 0,1 0-1 0 0,-1 1 1 0 0,0 0 0 0 0,1-1 2 0 0,5 0-21 0 0,0-1 1 0 0,1 1-1 0 0,-1 1 1 0 0,0 0-1 0 0,1 0 1 0 0,1 0 20 0 0,5 1-54 0 0,285-13-5666 0 0,-181 3-1465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07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253 320 10261 0 0,'0'0'1608'0'0,"0"0"543"0"0,-2 1 950 0 0,2-1-3075 0 0,-1 0 1 0 0,1-1 0 0 0,0 1-1 0 0,-1 0 1 0 0,1 0-1 0 0,-1 0 1 0 0,1-1-1 0 0,0 1 1 0 0,-1 0-1 0 0,1 0 1 0 0,0-1-1 0 0,-1 1 1 0 0,1 0 0 0 0,0-1-1 0 0,0 1 1 0 0,-1 0-1 0 0,1-1 1 0 0,0 1-1 0 0,0-1 1 0 0,0 1-1 0 0,-1 0 1 0 0,1-1-1 0 0,0 1 1 0 0,0-1 0 0 0,0 1-1 0 0,0 0 1 0 0,0-1-1 0 0,0 1-26 0 0,-3-16 731 0 0,1 0 0 0 0,1 0 0 0 0,1 0 0 0 0,0-1 0 0 0,2-13-731 0 0,0-20 1249 0 0,-1 25-633 0 0,0 10-310 0 0,0 0 1 0 0,-1 0-1 0 0,-1 0 0 0 0,0-1-306 0 0,1 14 35 0 0,-1 0 1 0 0,1-1-1 0 0,0 1 0 0 0,-1 0 0 0 0,1 0 0 0 0,-1 0 1 0 0,0 0-1 0 0,1 0 0 0 0,-1 0 0 0 0,0 0 1 0 0,0 0-1 0 0,0 0 0 0 0,-1 0 0 0 0,1 0 1 0 0,0 1-1 0 0,-1-1 0 0 0,1 0 0 0 0,-1 1 1 0 0,0 0-1 0 0,1-1 0 0 0,-1 1 0 0 0,0 0 1 0 0,0 0-1 0 0,0 0 0 0 0,0 0 0 0 0,0 0 0 0 0,0 0 1 0 0,-1 0-36 0 0,-1 0 29 0 0,-1 1 0 0 0,1-1 1 0 0,-1 1-1 0 0,0 0 1 0 0,1 1-1 0 0,-1-1 0 0 0,1 1 1 0 0,-1 0-1 0 0,1 0 1 0 0,-1 0-1 0 0,1 0 0 0 0,0 1 1 0 0,0 0-1 0 0,-1 0 0 0 0,1 0 1 0 0,0 1-1 0 0,1-1 1 0 0,-1 1-1 0 0,0 0 0 0 0,1 0 1 0 0,0 0-1 0 0,-1 0 0 0 0,1 0 1 0 0,0 1-1 0 0,1 0 1 0 0,-1 0-30 0 0,-9 14 32 0 0,1 0 0 0 0,1 1 1 0 0,1 0-1 0 0,1 0 1 0 0,-1 4-33 0 0,6-16 34 0 0,-5 17-3 0 0,1-1 0 0 0,1 2 0 0 0,1-1 0 0 0,1 0 0 0 0,1 1-1 0 0,1 0 1 0 0,1 20-31 0 0,1-39-8 0 0,0 0-1 0 0,0 0 0 0 0,0 0 1 0 0,1 0-1 0 0,0 0 1 0 0,0-1-1 0 0,1 1 0 0 0,0 0 1 0 0,0 0-1 0 0,0-1 1 0 0,0 1-1 0 0,2 0 9 0 0,-2-3-37 0 0,1 0 0 0 0,-1 0 0 0 0,1 0 0 0 0,0 0 0 0 0,0-1 0 0 0,0 0 0 0 0,1 1 0 0 0,-1-1 0 0 0,0 0 0 0 0,1-1 1 0 0,-1 1-1 0 0,1 0 0 0 0,0-1 0 0 0,0 0 0 0 0,-1 0 0 0 0,1 0 0 0 0,0-1 0 0 0,3 1 37 0 0,16 2-841 0 0,1 0-1 0 0,0-2 1 0 0,0-1 0 0 0,-1-1 0 0 0,1-1-1 0 0,0-1 1 0 0,-1-1 0 0 0,0-1-1 0 0,19-6 842 0 0,-9-3-3109 0 0,-2 0 0 0 0,4-4 3109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08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268 440 15479 0 0,'0'0'2348'0'0,"0"0"-321"0"0,0 0-319 0 0,0 0-401 0 0,-29 10-306 0 0,-14 6-361 0 0,-37 18-640 0 0,75-31 45 0 0,-1 0-1 0 0,1 0 1 0 0,0 0 0 0 0,0 1 0 0 0,1 0-1 0 0,-1 0 1 0 0,1 1 0 0 0,-1-1-1 0 0,1 1 1 0 0,1 0 0 0 0,-1 0 0 0 0,1 0-1 0 0,0 0 1 0 0,0 1 0 0 0,0-1-1 0 0,1 1 1 0 0,0 0 0 0 0,0 0-45 0 0,-6 12 131 0 0,1-1-85 0 0,1 0 0 0 0,1 0-1 0 0,0 1 1 0 0,1 0 0 0 0,1 0-1 0 0,1 0 1 0 0,0 0 0 0 0,1 0-1 0 0,1 3-45 0 0,0-20 0 0 0,0-1 0 0 0,1 1-1 0 0,-1 0 1 0 0,0 0 0 0 0,0 0-1 0 0,1 0 1 0 0,-1 0 0 0 0,0-1-1 0 0,1 1 1 0 0,-1 0-1 0 0,1 0 1 0 0,-1-1 0 0 0,1 1-1 0 0,-1 0 1 0 0,1-1 0 0 0,0 1-1 0 0,-1 0 1 0 0,1-1 0 0 0,0 1-1 0 0,-1-1 1 0 0,1 1 0 0 0,0-1-1 0 0,0 0 1 0 0,0 1 0 0 0,-1-1-1 0 0,1 0 1 0 0,0 1 0 0 0,0-1-1 0 0,0 0 1 0 0,0 0 0 0 0,0 0-1 0 0,-1 0 1 0 0,1 0 0 0 0,0 0-1 0 0,0 0 1 0 0,0 0 0 0 0,1 0 0 0 0,34-6-55 0 0,-29 3 49 0 0,-1 0-1 0 0,0 0 1 0 0,0-1-1 0 0,-1 0 1 0 0,1 0-1 0 0,-1 0 1 0 0,0-1-1 0 0,0 0 1 0 0,0 0-1 0 0,0 0 1 0 0,1-3 6 0 0,8-11-34 0 0,-1-1 1 0 0,7-16 33 0 0,-10 20-32 0 0,-2-1 1 0 0,0-1-1 0 0,-2 1 1 0 0,1-1-1 0 0,-2 0 1 0 0,-1-1-1 0 0,0 1 1 0 0,-1-1-1 0 0,-1 0 1 0 0,-1-16 31 0 0,-1-62-11 0 0,0 97 18 0 0,0 0-1 0 0,0 0 1 0 0,-1 0-1 0 0,1 0 1 0 0,0 0-1 0 0,0 0 0 0 0,-1 0 1 0 0,1 0-1 0 0,0 0 1 0 0,0 0-1 0 0,-1 1 1 0 0,1-1-1 0 0,0 0 1 0 0,0 0-1 0 0,-1 0 1 0 0,1 0-1 0 0,0 0 1 0 0,0 1-1 0 0,-1-1 0 0 0,1 0 1 0 0,0 0-1 0 0,0 0 1 0 0,0 1-1 0 0,0-1 1 0 0,-1 0-1 0 0,1 0 1 0 0,0 0-1 0 0,0 1 1 0 0,0-1-1 0 0,0 0 0 0 0,0 0 1 0 0,0 1-1 0 0,0-1 1 0 0,0 0-1 0 0,0 1 1 0 0,-1-1-1 0 0,1 0 1 0 0,0 0-7 0 0,-4 27 58 0 0,1 0 0 0 0,1 1 1 0 0,1-1-1 0 0,3 20-58 0 0,-2-5 20 0 0,0-32-12 0 0,0-1 0 0 0,1 0 0 0 0,0 0 1 0 0,0 1-1 0 0,1-1 0 0 0,0 0 0 0 0,1 0 0 0 0,0 0 0 0 0,4 7-8 0 0,-5-11 2 0 0,1-1 0 0 0,0 0 0 0 0,-1 0 0 0 0,2 0 0 0 0,-1-1 0 0 0,0 1-1 0 0,1-1 1 0 0,-1 0 0 0 0,1 0 0 0 0,0 0 0 0 0,0 0 0 0 0,0 0 0 0 0,1-1 0 0 0,-1 0 0 0 0,1 0 0 0 0,-1 0 0 0 0,1-1 0 0 0,-1 1 0 0 0,3-1-2 0 0,3 2-5 0 0,1-2 1 0 0,-1 1 0 0 0,0-1 0 0 0,1-1 0 0 0,-1 0 0 0 0,1 0 0 0 0,-1-1 0 0 0,1 0-1 0 0,-1-1 1 0 0,0 0 0 0 0,10-4 4 0 0,-6 1-21 0 0,-1-1 0 0 0,1 0 0 0 0,-1-1 0 0 0,-1-1 1 0 0,1 0-1 0 0,-1 0 0 0 0,-1-1 0 0 0,2-2 21 0 0,8-10-123 0 0,0 0 1 0 0,-2-2-1 0 0,0 0 1 0 0,-2-1-1 0 0,-1-1 1 0 0,0 0-1 0 0,-2-1 1 0 0,2-9 122 0 0,-7 12-65 0 0,-1 0 0 0 0,-1 0 1 0 0,-2 0-1 0 0,0-1 0 0 0,-1 0 0 0 0,-2 0 1 0 0,0 0-1 0 0,-2 0 0 0 0,0-1 0 0 0,-2 1 1 0 0,-4-19 64 0 0,5 36 3 0 0,-1-1 1 0 0,0 1-1 0 0,-1 0 1 0 0,1 0 0 0 0,-1 0-1 0 0,-1 0 1 0 0,1 1-1 0 0,-1 0 1 0 0,-1-1 0 0 0,1 1-1 0 0,-5-4-3 0 0,7 7 32 0 0,-1 0 0 0 0,0 0 0 0 0,0 0-1 0 0,0 1 1 0 0,-1-1 0 0 0,1 1 0 0 0,-1 0-1 0 0,1 0 1 0 0,-1 0 0 0 0,1 1 0 0 0,-1-1 0 0 0,0 1-1 0 0,0 0 1 0 0,0 0 0 0 0,0 0 0 0 0,0 0 0 0 0,0 1-1 0 0,0 0 1 0 0,0 0 0 0 0,0 0 0 0 0,-4 0-32 0 0,5 1 41 0 0,-1 0 1 0 0,1 1-1 0 0,0-1 1 0 0,1 0-1 0 0,-1 1 1 0 0,0-1-1 0 0,0 1 1 0 0,1 0-1 0 0,-1 0 1 0 0,1 0-1 0 0,-1 1 1 0 0,1-1-1 0 0,0 0 1 0 0,0 1-1 0 0,0 0 1 0 0,0-1-1 0 0,0 1 1 0 0,1 0-1 0 0,-1 0 0 0 0,1 0 1 0 0,0 0-1 0 0,-1 3-41 0 0,-4 10 87 0 0,1 1 0 0 0,1 1 0 0 0,-2 12-87 0 0,4-17 81 0 0,-5 36 117 0 0,3-1 1 0 0,2 1-1 0 0,2 22-198 0 0,0-35 18 0 0,0-24-18 0 0,0-1-1 0 0,1 1 0 0 0,0 0 1 0 0,1-1-1 0 0,0 1 0 0 0,1-1 1 0 0,0 0-1 0 0,1 0 0 0 0,0 0 1 0 0,0 0-1 0 0,1-1 1 0 0,1 1-1 0 0,0-1 0 0 0,0-1 1 0 0,1 1-1 0 0,1-1 0 0 0,-1 0 1 0 0,1-1-1 0 0,1 0 0 0 0,-1 0 1 0 0,5 2 0 0 0,0 0-249 0 0,0-1-1 0 0,0-1 1 0 0,1 0 0 0 0,0-1 0 0 0,1 0 0 0 0,0-1 0 0 0,10 3 249 0 0,42 8-3163 0 0,0-6-3375 0 0,-32-9-620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44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103 631 16664 0 0,'0'0'2350'0'0,"-1"-43"-811"0"0,-3-145-333 0 0,4 169-1014 0 0,1 1-1 0 0,1-1 1 0 0,1 1-1 0 0,1 0 0 0 0,0 0 1 0 0,1 0-1 0 0,1 0 1 0 0,1 1-1 0 0,1 0 0 0 0,1-2-191 0 0,-5 11 79 0 0,8-17 319 0 0,1 0-1 0 0,1 1 0 0 0,12-15-397 0 0,-21 32 77 0 0,0 0-1 0 0,0 1 0 0 0,1-1 1 0 0,0 1-1 0 0,0 0 1 0 0,1 1-1 0 0,0-1 0 0 0,0 1 1 0 0,0 1-1 0 0,0-1 0 0 0,1 1 1 0 0,0 1-1 0 0,3-2-76 0 0,-9 4 8 0 0,-1 1 0 0 0,1-1 0 0 0,-1 1 0 0 0,1-1 0 0 0,-1 1 0 0 0,1-1 0 0 0,0 1 0 0 0,-1 0 0 0 0,1 0 0 0 0,-1 0 0 0 0,1 0 0 0 0,0 0 0 0 0,-1 0 0 0 0,1 1 0 0 0,0-1 1 0 0,-1 0-1 0 0,1 1 0 0 0,-1-1 0 0 0,1 1 0 0 0,-1 0 0 0 0,1 0 0 0 0,-1-1 0 0 0,0 1 0 0 0,1 0 0 0 0,-1 0 0 0 0,0 0 0 0 0,0 0 0 0 0,1 0 0 0 0,-1 1 0 0 0,0-1-8 0 0,1 3 22 0 0,0 1 0 0 0,0-1 1 0 0,0 1-1 0 0,-1 0 0 0 0,0 0 0 0 0,0-1 1 0 0,0 1-1 0 0,0 4-22 0 0,-1-7 8 0 0,10 98 256 0 0,-5 0 1 0 0,-6 78-265 0 0,0-54 45 0 0,1-8 68 0 0,0 6-535 0 0,0-42-3442 0 0,0-85 3201 0 0,-1-1 1 0 0,1 0-1 0 0,-1 0 1 0 0,0 1-1 0 0,0-1 0 0 0,0 1 1 0 0,-1-1-1 0 0,0 1 1 0 0,0-1-1 0 0,0 1 0 0 0,-2-2 663 0 0,-33-56-5263 0 0</inkml:trace>
  <inkml:trace contextRef="#ctx0" brushRef="#br0" timeOffset="1">0 362 15207 0 0,'0'0'2881'0'0,"0"0"-1504"0"0,0 0 160 0 0,0 0-577 0 0,0 0 0 0 0,241-7-367 0 0,-157 7-209 0 0,0 0-320 0 0,-7-17-464 0 0,-1-28-1905 0 0,-18-16-2802 0 0,-13-19-5393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08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 17832 0 0,'0'0'3108'0'0,"0"0"-744"0"0,0 0-715 0 0,-28 0 1365 0 0,26 0-2999 0 0,0 0 0 0 0,0-1 0 0 0,0 2 0 0 0,0-1 0 0 0,0 0 0 0 0,0 0 0 0 0,0 1 0 0 0,0-1 0 0 0,0 1-1 0 0,0-1 1 0 0,0 1 0 0 0,0 0 0 0 0,0 0 0 0 0,1 0 0 0 0,-1 0 0 0 0,0 0 0 0 0,1 0 0 0 0,-1 1-1 0 0,0 0-14 0 0,0 0-139 0 0,1 0 0 0 0,0 1 0 0 0,-1 0 0 0 0,1-1 0 0 0,1 1 0 0 0,-1 0 0 0 0,0-1-1 0 0,0 1 1 0 0,1 0 0 0 0,0 0 0 0 0,0-1 0 0 0,-1 1 0 0 0,2 0 0 0 0,-1 1 139 0 0,0 3-1127 0 0,0-6-3634 0 0,0-1-2496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09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34 15047 0 0,'0'0'1902'0'0,"0"0"-584"0"0,0 0-339 0 0,0 0 163 0 0,-9-6 269 0 0,-31-17-253 0 0,29 19-718 0 0,6 8-79 0 0,3 4-216 0 0,-1 1 0 0 0,1 0 0 0 0,1 0 1 0 0,0 0-1 0 0,0 0 0 0 0,1 1 1 0 0,0-1-1 0 0,1 0 0 0 0,0 2-145 0 0,0 19 304 0 0,-2-20-265 0 0,2 0 0 0 0,-1 0 0 0 0,1 0 0 0 0,1 0 0 0 0,0 0 0 0 0,0 0 0 0 0,1-1 0 0 0,1 1 0 0 0,2 7-39 0 0,-2-11 1 0 0,0 1 0 0 0,1 0 0 0 0,-1-1 0 0 0,1 0 0 0 0,0 0 0 0 0,1-1 0 0 0,-1 0 0 0 0,1 1 0 0 0,0-2 0 0 0,1 1 0 0 0,-1-1 0 0 0,7 3-1 0 0,-2-1-17 0 0,0-1 1 0 0,0 0 0 0 0,1-1-1 0 0,0 0 1 0 0,0-1 0 0 0,0 0-1 0 0,0-1 1 0 0,3 0 16 0 0,23 0-405 0 0,0-1 1 0 0,0-1 404 0 0,0 0-498 0 0,-19-1-633 0 0,1 0-1 0 0,-1-1 1 0 0,0-1 0 0 0,0 0 0 0 0,0-2 0 0 0,0 0 0 0 0,7-4 1130 0 0,54-21-9603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09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17944 0 0,'0'0'1059'0'0,"0"0"-128"0"0,0 0-488 0 0,1 24 64 0 0,-1-10-439 0 0,1 24 78 0 0,2 1 1 0 0,1-1-1 0 0,6 23-146 0 0,13 70 595 0 0,-7 1-1 0 0,-3 40-594 0 0,13 112 940 0 0,-18-240-689 0 0,-4-32-720 0 0,-2-30-2258 0 0,-2-34-979 0 0,0-20-2102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09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17864 0 0,'0'0'875'0'0,"0"0"291"0"0,34-7 189 0 0,5-2-990 0 0,-6 2-70 0 0,-1 0-1 0 0,1 2 1 0 0,0 2 0 0 0,0 1 0 0 0,9 1-295 0 0,-33 1 25 0 0,0 0 0 0 0,0 0 1 0 0,0 1-1 0 0,1 1 0 0 0,-1-1 1 0 0,-1 1-1 0 0,1 1 0 0 0,0 0 1 0 0,0 0-1 0 0,-1 1 0 0 0,0 0 1 0 0,0 0-1 0 0,0 1 0 0 0,0 0 1 0 0,-1 0-1 0 0,0 1 0 0 0,0 0 1 0 0,0 0-1 0 0,-1 0 0 0 0,1 1 1 0 0,-2 0-1 0 0,1 1 1 0 0,-1-1-1 0 0,0 1 0 0 0,-1 0 1 0 0,0 0-1 0 0,0 1 0 0 0,0-1 1 0 0,-1 1-1 0 0,0 2-25 0 0,0 3 55 0 0,0-1 1 0 0,-2 1 0 0 0,1 0-1 0 0,-2 0 1 0 0,1 0-1 0 0,-2 1 1 0 0,0-1-1 0 0,-1-1 1 0 0,0 1 0 0 0,-1 0-1 0 0,-1 0 1 0 0,0-1-1 0 0,-1 0 1 0 0,-2 4-56 0 0,3-7 54 0 0,-2 1 1 0 0,0-1-1 0 0,0 0 1 0 0,-1-1-1 0 0,0 1 1 0 0,0-1-1 0 0,-1-1 1 0 0,-1 1 0 0 0,1-1-1 0 0,-1-1 1 0 0,0 0-1 0 0,-1 0 1 0 0,0 0-1 0 0,0-2 1 0 0,-1 1-1 0 0,1-1 1 0 0,-2 0-55 0 0,7-3-4 0 0,-1 0 1 0 0,1 0-1 0 0,-1-1 1 0 0,0 0-1 0 0,1 0 1 0 0,-1 0 0 0 0,0 0-1 0 0,-4-1 4 0 0,9 0-38 0 0,-1 0-1 0 0,0-1 1 0 0,1 1-1 0 0,-1 0 1 0 0,1-1-1 0 0,-1 1 1 0 0,1-1-1 0 0,-1 0 1 0 0,1 1-1 0 0,0-1 1 0 0,-1 0-1 0 0,1 0 1 0 0,0 0-1 0 0,-1 0 1 0 0,1 0-1 0 0,0 0 1 0 0,0 0-1 0 0,0 0 1 0 0,0 0-1 0 0,0-1 1 0 0,0 1-1 0 0,0 0 1 0 0,1-1-1 0 0,-1 1 1 0 0,0-1-1 0 0,1 1 1 0 0,-1 0-1 0 0,1-1 1 0 0,-1 0-1 0 0,1 1 1 0 0,0-1-1 0 0,0 1 1 0 0,0-1-1 0 0,0 0 39 0 0,-2-11-997 0 0,1 0 1 0 0,1 0-1 0 0,0-1 0 0 0,0 1 0 0 0,2 0 0 0 0,0-1 1 0 0,0 1-1 0 0,4-10 997 0 0,1 7-2247 0 0,1 1 1 0 0,0 0 0 0 0,1 1-1 0 0,1-1 2247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10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0 489 17080 0 0,'0'0'1395'0'0,"0"0"112"0"0,3 35-117 0 0,15 114-296 0 0,-17-140-1027 0 0,0 0 0 0 0,1 0 0 0 0,0-1 0 0 0,1 1 0 0 0,0-1 0 0 0,1 0 0 0 0,-1 0 0 0 0,1 0 0 0 0,1 0 0 0 0,0-1 0 0 0,0 0 0 0 0,0 1 0 0 0,1-2 0 0 0,0 1 0 0 0,0-1 0 0 0,1 0 0 0 0,0 0 0 0 0,0-1 0 0 0,0 0 0 0 0,4 2-67 0 0,-2-2 15 0 0,0-2 0 0 0,0 1 0 0 0,1-1 0 0 0,-1-1 0 0 0,1 1 0 0 0,-1-2 0 0 0,1 1 0 0 0,0-1-1 0 0,-1-1 1 0 0,1 0 0 0 0,0 0 0 0 0,0-1 0 0 0,-1 0 0 0 0,1-1 0 0 0,7-2-15 0 0,-11 2 1 0 0,-1 0 0 0 0,0 0 0 0 0,1 0 0 0 0,-1-1 0 0 0,0 1 0 0 0,0-1 0 0 0,-1-1 0 0 0,1 1 0 0 0,-1-1 0 0 0,1 0 0 0 0,-1 0 0 0 0,0 0 0 0 0,0 0 0 0 0,-1-1 0 0 0,0 1 0 0 0,1-1 0 0 0,-1 0 0 0 0,-1 0 0 0 0,1 0 0 0 0,-1-1 0 0 0,0 1 0 0 0,0 0 0 0 0,0-5-1 0 0,3-11 8 0 0,-1 0-1 0 0,0-1 1 0 0,-2 1-1 0 0,-1-1 1 0 0,-1-13-8 0 0,-1 23 9 0 0,0 0-1 0 0,-1 1 1 0 0,-1-1 0 0 0,0 0-1 0 0,0 1 1 0 0,-1-1-1 0 0,0 1 1 0 0,-1 0 0 0 0,-1 1-1 0 0,0-1 1 0 0,0 1 0 0 0,-1 0-1 0 0,0 1 1 0 0,0-1 0 0 0,-1 1-1 0 0,-1 1 1 0 0,-8-8-9 0 0,-16-12 54 0 0,-1 2 0 0 0,-1 1 0 0 0,-1 2 0 0 0,-16-6-54 0 0,45 25 65 0 0,5 2 0 0 0,0 1 0 0 0,0-1 0 0 0,-1 1 0 0 0,1 0 0 0 0,-1 0 0 0 0,1 0 0 0 0,-1 0 0 0 0,1 0 0 0 0,-1 1 0 0 0,0-1 0 0 0,1 1 0 0 0,-1 0 0 0 0,0 0-65 0 0,1 0 309 0 0,5 0-336 0 0,17 4 35 0 0,0 0 0 0 0,0-2-1 0 0,0-1 1 0 0,17 0-8 0 0,-27-2 2 0 0,0 1 1 0 0,1-1 0 0 0,-1-1 0 0 0,0 0 0 0 0,0-1 0 0 0,0 0 0 0 0,0 0-1 0 0,0-1 1 0 0,-1 0 0 0 0,3-3-3 0 0,2-1 6 0 0,0-2 0 0 0,-1 1 0 0 0,-1-2 0 0 0,0 0 0 0 0,0 0 0 0 0,-1-1 1 0 0,3-6-7 0 0,-7 10 0 0 0,-1 0 0 0 0,-1-1 1 0 0,0 1-1 0 0,0-1 1 0 0,0 0-1 0 0,-2-1 1 0 0,1 1-1 0 0,-1-1 1 0 0,0 0-1 0 0,-1 0 1 0 0,0 0-1 0 0,0-4 0 0 0,-2 13 4 0 0,0 0-1 0 0,0 0 1 0 0,1 0 0 0 0,-1 0-1 0 0,0 1 1 0 0,0-1 0 0 0,0 0-1 0 0,-1 0 1 0 0,1 0 0 0 0,0 0-1 0 0,0 0 1 0 0,0 0-1 0 0,-1 0 1 0 0,1 0 0 0 0,0 1-1 0 0,-1-1 1 0 0,1 0 0 0 0,-1 0-1 0 0,1 0 1 0 0,-1 1 0 0 0,1-1-1 0 0,-1 0 1 0 0,0 1 0 0 0,1-1-1 0 0,-1 0 1 0 0,0 1-1 0 0,1-1 1 0 0,-1 1 0 0 0,0-1-1 0 0,0 1 1 0 0,0 0 0 0 0,0-1-1 0 0,1 1 1 0 0,-1 0 0 0 0,0-1-1 0 0,-1 1-3 0 0,-2 0 12 0 0,0-1 0 0 0,-1 1-1 0 0,1 0 1 0 0,0 1 0 0 0,-1-1-1 0 0,1 1 1 0 0,-1 0-12 0 0,3-1 1 0 0,-6 3 16 0 0,-1 0 1 0 0,1 0 0 0 0,-1 0 0 0 0,1 1 0 0 0,0 0 0 0 0,1 1 0 0 0,-1-1 0 0 0,1 2 0 0 0,0-1 0 0 0,0 1 0 0 0,0 0 0 0 0,1 0 0 0 0,0 1 0 0 0,0 0 0 0 0,0 0 0 0 0,-1 4-18 0 0,-7 9 109 0 0,2 1 1 0 0,0 1-1 0 0,2-1 1 0 0,0 2 0 0 0,-4 13-110 0 0,5-3 84 0 0,1 0 0 0 0,2 0 1 0 0,1 1-1 0 0,2-1 0 0 0,1 1 1 0 0,1 0-1 0 0,2 0 1 0 0,2 6-85 0 0,0-22 2 0 0,0 0 0 0 0,1-1 0 0 0,1 1 0 0 0,1-1 0 0 0,0 0 0 0 0,1-1 0 0 0,1 1 1 0 0,1-1-1 0 0,0-1 0 0 0,1 0 0 0 0,0 0 0 0 0,1-1 0 0 0,1 0 0 0 0,0-1 0 0 0,5 3-2 0 0,-2-2 7 0 0,1 0-1 0 0,0 0 0 0 0,2-2 0 0 0,-1 0 1 0 0,1-1-1 0 0,1 0 0 0 0,0-2 0 0 0,0 0 1 0 0,1-1-1 0 0,0-1 0 0 0,0-1 0 0 0,22 3-6 0 0,-25-7 0 0 0,0 0-1 0 0,0-1 1 0 0,0 0 0 0 0,0-2-1 0 0,0 0 1 0 0,0-1-1 0 0,9-2 1 0 0,-18 2-3 0 0,0 0 1 0 0,1-1-1 0 0,-1 0 0 0 0,0-1 0 0 0,0 1 0 0 0,-1-2 0 0 0,1 1 1 0 0,-1-1-1 0 0,0 0 0 0 0,0 0 0 0 0,0-1 0 0 0,-1 0 1 0 0,0 0-1 0 0,0-1 0 0 0,1-1 3 0 0,0-3 0 0 0,1-1-1 0 0,-2 1 1 0 0,0-1-1 0 0,0 0 1 0 0,-1-1 0 0 0,0 0-1 0 0,-1 1 1 0 0,-1-1-1 0 0,0 0 1 0 0,0-8 0 0 0,1-7 16 0 0,-2-1 1 0 0,-2 1-1 0 0,0-1 0 0 0,-3-11-16 0 0,3 39 18 0 0,0 0 0 0 0,0 0 0 0 0,0 0 0 0 0,0 0 1 0 0,0 0-1 0 0,0 0 0 0 0,0 0 0 0 0,0 0 0 0 0,-1 0 0 0 0,1 0 0 0 0,0 1 0 0 0,-1-1 0 0 0,1 0 0 0 0,-1 0 0 0 0,1 0 0 0 0,-1 0 0 0 0,1 0 0 0 0,-1 1 0 0 0,1-1 0 0 0,-1 0 0 0 0,0 0 0 0 0,1 1 0 0 0,-1-1 0 0 0,0 0 1 0 0,0 1-1 0 0,0-1 0 0 0,1 1 0 0 0,-1-1 0 0 0,0 1 0 0 0,0 0 0 0 0,0-1 0 0 0,0 1 0 0 0,0 0 0 0 0,-1-1-18 0 0,2 3 17 0 0,-1-1 1 0 0,0 0-1 0 0,1 0 0 0 0,-1 1 1 0 0,1-1-1 0 0,0 1 0 0 0,-1-1 1 0 0,1 0-1 0 0,0 1 0 0 0,0-1 1 0 0,0 1-1 0 0,0-1 0 0 0,0 0 1 0 0,0 1-1 0 0,0-1 0 0 0,0 1 1 0 0,1 0-18 0 0,-1 3 28 0 0,-1 12-12 0 0,1 1 0 0 0,1-1 1 0 0,1 0-1 0 0,0 1 1 0 0,1-1-1 0 0,1 0 0 0 0,5 14-16 0 0,4 1 17 0 0,2 1 0 0 0,18 28-17 0 0,-28-52-38 0 0,1 0 0 0 0,0 0 1 0 0,0 0-1 0 0,1-1 0 0 0,1 0 0 0 0,-1 0 1 0 0,1-1-1 0 0,1 0 0 0 0,-1 0 1 0 0,1-1-1 0 0,7 4 38 0 0,-12-8-278 0 0,1 0 1 0 0,-1-1-1 0 0,1 1 0 0 0,-1-1 1 0 0,1 0-1 0 0,-1 0 0 0 0,1-1 1 0 0,0 0-1 0 0,-1 1 0 0 0,1-2 1 0 0,0 1-1 0 0,-1 0 0 0 0,1-1 1 0 0,3-1 277 0 0,27-15-5013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10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 23275 0 0,'0'0'176'0'0,"0"0"320"0"0,-23 248-64 0 0,16-125-320 0 0,-1 8-16 0 0,1 14-400 0 0,-9 3-1841 0 0,-3-4-4370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11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18536 0 0,'0'0'721'0'0,"0"0"1264"0"0,0 0-673 0 0,287 10-431 0 0,-173-10-481 0 0,5 0-128 0 0,3 0-192 0 0,-7-17-784 0 0,-19 3-1249 0 0,-24-3-3089 0 0,-30 6-7332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11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19449 0 0,'0'0'1921'0'0,"0"0"-1153"0"0,0 0 561 0 0,253-10-705 0 0,-146-1-384 0 0,0-2-256 0 0,-8 6-208 0 0,-19 7-1617 0 0,-22 0-2081 0 0,-31 0-2657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11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18649 0 0,'0'0'2945'0'0,"0"0"-1216"0"0,0 0-1217 0 0,0 0 0 0 0,0 0 48 0 0,283-21-400 0 0,-169 7-160 0 0,-3 4-1024 0 0,-12 6-1841 0 0,-11 4-3554 0 0</inkml:trace>
  <inkml:trace contextRef="#ctx0" brushRef="#br0" timeOffset="1">360 365 20762 0 0,'0'0'704'0'0,"0"0"-32"0"0,0 0-384 0 0,256 4-192 0 0,-114-18-240 0 0,11-10-3105 0 0,11-4-4195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14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 13302 0 0,'-1'-2'3164'0'0,"-1"12"-2673"0"0,-1 81 3448 0 0,4 8-3939 0 0,0-7 895 0 0,0-37-253 0 0,2 1 0 0 0,8 39-642 0 0,-7-71 109 0 0,1 0 0 0 0,1 0 0 0 0,1-1 0 0 0,1 0 0 0 0,1 0 0 0 0,1-1 0 0 0,7 10-109 0 0,-15-28 2 0 0,0-1 1 0 0,0 0 0 0 0,1 0 0 0 0,-1 0-1 0 0,1-1 1 0 0,-1 1 0 0 0,1-1 0 0 0,0 1-1 0 0,0-1 1 0 0,0 0 0 0 0,1 0 0 0 0,-1 0-1 0 0,0-1 1 0 0,1 1 0 0 0,-1-1 0 0 0,1 0-3 0 0,-2 0 0 0 0,0-1 0 0 0,0 1 1 0 0,1-1-1 0 0,-1 0 1 0 0,0 0-1 0 0,0 0 1 0 0,1 0-1 0 0,-1 0 1 0 0,0-1-1 0 0,0 1 0 0 0,1 0 1 0 0,-1-1-1 0 0,0 0 1 0 0,0 0-1 0 0,0 0 1 0 0,0 0-1 0 0,0 0 1 0 0,0 0-1 0 0,0 0 0 0 0,0 0 1 0 0,-1-1-1 0 0,1 1 1 0 0,0-1-1 0 0,-1 1 1 0 0,1-1-1 0 0,-1 0 1 0 0,2-1-1 0 0,5-9 21 0 0,-1 0 1 0 0,0 0 0 0 0,-1-1 0 0 0,0 0-1 0 0,3-12-21 0 0,20-75 35 0 0,-21 69-10 0 0,14-70 152 0 0,-4-2 0 0 0,-5 0 0 0 0,-3-8-177 0 0,-4 97 382 0 0,-1 14-189 0 0,-2 9-56 0 0,0 8-109 0 0,5 30 97 0 0,8 23-125 0 0,-12-57-9 0 0,0 1 0 0 0,1-1-1 0 0,1 1 1 0 0,0-1 0 0 0,1-1-1 0 0,0 1 1 0 0,4 4 9 0 0,-7-13-30 0 0,1 0 1 0 0,-1 0-1 0 0,1 0 1 0 0,0 0-1 0 0,0-1 0 0 0,0 1 1 0 0,1-1-1 0 0,-1-1 1 0 0,1 1-1 0 0,-1-1 0 0 0,1 0 1 0 0,0 0-1 0 0,0-1 1 0 0,0 1-1 0 0,0-1 1 0 0,0-1-1 0 0,0 1 0 0 0,0-1 1 0 0,0 0-1 0 0,0-1 1 0 0,0 1-1 0 0,0-1 0 0 0,0 0 1 0 0,0-1-1 0 0,0 1 1 0 0,0-1-1 0 0,0 0 0 0 0,-1-1 1 0 0,1 1-1 0 0,-1-1 1 0 0,0 0-1 0 0,0-1 1 0 0,2 0 29 0 0,0-3 13 0 0,0 0 1 0 0,-1 0 0 0 0,0-1 0 0 0,0 0 0 0 0,0 0 0 0 0,-1-1 0 0 0,0 1 0 0 0,-1-1 0 0 0,0 0 0 0 0,0-1 0 0 0,-1 1 0 0 0,0 0 0 0 0,-1-1 0 0 0,0 0 0 0 0,-1 1 0 0 0,1-1 0 0 0,-2-8-14 0 0,0 17 149 0 0,0 12 236 0 0,-1 14-324 0 0,-1 1 1 0 0,-4 9-62 0 0,2-8-5 0 0,1 0 1 0 0,0 13 4 0 0,3-39-4 0 0,0 0-1 0 0,0 1 1 0 0,0-1-1 0 0,0 0 1 0 0,1 0-1 0 0,-1 0 0 0 0,0 0 1 0 0,0 0-1 0 0,1 0 1 0 0,-1 1-1 0 0,1-1 1 0 0,-1 0-1 0 0,1 0 1 0 0,-1 0-1 0 0,1 0 1 0 0,-1 0-1 0 0,1-1 1 0 0,0 1-1 0 0,0 0 1 0 0,0 0-1 0 0,-1 0 0 0 0,1 0 1 0 0,0-1-1 0 0,0 1 1 0 0,0-1-1 0 0,0 1 1 0 0,0 0-1 0 0,0-1 1 0 0,0 0-1 0 0,0 1 1 0 0,0-1-1 0 0,1 1 5 0 0,4 0-13 0 0,1-1 0 0 0,-1 1 0 0 0,0-1 0 0 0,0 0 0 0 0,0 0 0 0 0,1-1 13 0 0,12 0-17 0 0,-7 0 16 0 0,-1 0-1 0 0,0 0 1 0 0,0-1-1 0 0,-1-1 1 0 0,1 1-1 0 0,0-2 1 0 0,-1 0-1 0 0,0 0 1 0 0,6-3 1 0 0,-10 4 4 0 0,-1 1 0 0 0,1-1 1 0 0,-1 1-1 0 0,1 1 0 0 0,0-1 1 0 0,0 1-5 0 0,-5 1 5 0 0,1 0 0 0 0,-1 0 0 0 0,0-1 0 0 0,1 1 0 0 0,-1 0 0 0 0,0 0 0 0 0,0 0 1 0 0,1 1-1 0 0,-1-1 0 0 0,0 0 0 0 0,0 0 0 0 0,1 1 0 0 0,-1-1 0 0 0,0 1 0 0 0,0-1 0 0 0,0 1 1 0 0,0 0-1 0 0,1-1 0 0 0,-1 1 0 0 0,0 0 0 0 0,0 0 0 0 0,0-1 0 0 0,-1 1 0 0 0,1 0 0 0 0,0 0 1 0 0,0 0-1 0 0,0 0 0 0 0,-1 0 0 0 0,1 0 0 0 0,0 1 0 0 0,-1-1 0 0 0,1 0-5 0 0,8 31 168 0 0,-2 0 0 0 0,0 0 0 0 0,-2 1 0 0 0,-2 0 1 0 0,-1 23-169 0 0,4 19 128 0 0,4 126 72 0 0,-9 39-200 0 0,-2-130 37 0 0,2-87-23 0 0,0-13-12 0 0,-1 0 0 0 0,0 0-1 0 0,-1 1 1 0 0,0-1-1 0 0,0 0 1 0 0,-1 0-1 0 0,-1 0 1 0 0,0 1-2 0 0,2-9 1 0 0,1-1 1 0 0,-1 1 0 0 0,1-1-1 0 0,-1 1 1 0 0,0-1 0 0 0,0 0-1 0 0,1 0 1 0 0,-1 1 0 0 0,0-1-1 0 0,0 0 1 0 0,0 0 0 0 0,-1 0-1 0 0,1 0 1 0 0,0 0 0 0 0,0 0-1 0 0,0 0 1 0 0,-1-1 0 0 0,1 1-1 0 0,-1 0 1 0 0,1-1 0 0 0,0 1-1 0 0,-1-1 1 0 0,1 1 0 0 0,-1-1-1 0 0,1 0 1 0 0,-1 0 0 0 0,1 1-1 0 0,-1-1 1 0 0,1 0 0 0 0,-1 0-1 0 0,1-1 1 0 0,-1 1 0 0 0,1 0-1 0 0,-1 0 1 0 0,1-1 0 0 0,-1 1-1 0 0,1-1 1 0 0,-1 1 0 0 0,1-1 0 0 0,-1 0-3 0 0,-2-1 3 0 0,-1-1 0 0 0,0 0 0 0 0,1 0 0 0 0,-1 0 0 0 0,1 0 0 0 0,0-1 0 0 0,0 0-1 0 0,0 0 1 0 0,0 0 0 0 0,0-2-2 0 0,-147-224-192 0 0,143 216 142 0 0,-4-5 28 0 0,1 0-1 0 0,-6-16 23 0 0,15 31-10 0 0,0-1 0 0 0,0 1 0 0 0,1-1 0 0 0,-1 1 0 0 0,1-1 0 0 0,0 0 0 0 0,1 1 0 0 0,-1-1 0 0 0,1 0 0 0 0,0 0 0 0 0,0 0 0 0 0,1 1 0 0 0,-1-1 0 0 0,1 0 0 0 0,0 0 10 0 0,0 3-8 0 0,1 0 1 0 0,-1 0 0 0 0,0 0-1 0 0,1 0 1 0 0,0 0 0 0 0,-1 0 0 0 0,1 1-1 0 0,0-1 1 0 0,0 1 0 0 0,0-1-1 0 0,0 1 1 0 0,0 0 0 0 0,0 0 0 0 0,0 0-1 0 0,1 0 1 0 0,-1 0 0 0 0,0 0-1 0 0,1 1 1 0 0,-1-1 0 0 0,1 1 7 0 0,13-6-52 0 0,99-50-1882 0 0,-40 12-2327 0 0,-3-6-2851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45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19481 0 0,'0'0'1393'0'0,"0"0"-337"0"0,0 0-640 0 0,-15 237-16 0 0,15-140-256 0 0,8-8-176 0 0,22-3-720 0 0,1-10-1985 0 0,7-21-1745 0 0,0-14-2673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15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15767 0 0,'0'0'1337'0'0,"0"42"111"0"0,0 4-1095 0 0,0 55 1087 0 0,9 76-1440 0 0,-5-142 308 0 0,22 245 3007 0 0,-11 64-3315 0 0,-15-299 143 0 0,0-40-40 0 0,0-25-109 0 0,0 2-3 0 0,0 0-1 0 0,2 0 1 0 0,1-8 9 0 0,-1 18-1 0 0,0 1 0 0 0,0 0-1 0 0,0 1 1 0 0,1-1 0 0 0,0 0 0 0 0,0 1 0 0 0,1 0 0 0 0,0-1 0 0 0,0 1-1 0 0,1 0 2 0 0,7-9-5 0 0,1 0-1 0 0,0 2 1 0 0,1-1-1 0 0,0 2 1 0 0,1 0-1 0 0,0 1 6 0 0,-7 5 0 0 0,1 1 0 0 0,-1 0-1 0 0,1 1 1 0 0,0 0 0 0 0,0 0-1 0 0,0 1 1 0 0,0 0-1 0 0,1 0 1 0 0,-1 1 0 0 0,1 1-1 0 0,0 0 1 0 0,5 0 0 0 0,-14 1 0 0 0,5-1 0 0 0,0 1 1 0 0,0 0-1 0 0,0 1 1 0 0,-1-1-1 0 0,1 1 1 0 0,0 0 0 0 0,3 2-1 0 0,-6-2 1 0 0,-1 1 0 0 0,0-1 0 0 0,1 1 0 0 0,-1-1 1 0 0,0 1-1 0 0,0 0 0 0 0,0 0 0 0 0,0 0 0 0 0,-1 0 1 0 0,1 1-1 0 0,-1-1 0 0 0,1 0 0 0 0,-1 1 0 0 0,0-1 1 0 0,1 1-1 0 0,-1-1 0 0 0,0 1-1 0 0,6 14 0 0 0,-1 1 1 0 0,0 0-1 0 0,-1 0 1 0 0,-1 2-1 0 0,1 12-128 0 0,-1 0 0 0 0,-2 1 1 0 0,-1 18 127 0 0,1-79-192 0 0,0 1 0 0 0,2 0 0 0 0,1 0 0 0 0,1 0 1 0 0,4-7 191 0 0,14-40-306 0 0,11-18 306 0 0,-30 79-19 0 0,-2 4 6 0 0,1-1 1 0 0,0 1-1 0 0,1 0 0 0 0,0 0 1 0 0,0 1 12 0 0,-4 6 3 0 0,1 0 0 0 0,0 0 0 0 0,-1 0 0 0 0,1 0 1 0 0,0 0-1 0 0,0 1 0 0 0,0-1 0 0 0,0 1 0 0 0,0-1 0 0 0,0 1 0 0 0,1 0 1 0 0,-1 0-1 0 0,0 0 0 0 0,1 0 0 0 0,-1 0 0 0 0,0 0 0 0 0,1 1 1 0 0,-1-1-1 0 0,1 1 0 0 0,0 0 0 0 0,1 0-3 0 0,-2 0 16 0 0,0 0 0 0 0,0 1 0 0 0,0-1 1 0 0,0 1-1 0 0,0 0 0 0 0,0 0 0 0 0,0 0 0 0 0,0 0 0 0 0,0 0 0 0 0,-1 0 1 0 0,1 0-1 0 0,0 1 0 0 0,-1-1 0 0 0,1 1 0 0 0,-1-1 0 0 0,1 1 0 0 0,-1-1 1 0 0,0 1-1 0 0,1 0 0 0 0,-1 0 0 0 0,0 0 0 0 0,0-1 0 0 0,-1 1 0 0 0,1 0 1 0 0,0 0-1 0 0,-1 0 0 0 0,1 1 0 0 0,-1-1-16 0 0,5 14 89 0 0,-1 0 0 0 0,-1 0 0 0 0,0 10-89 0 0,-1-9 87 0 0,5 42 403 0 0,-3 24-490 0 0,1-1 374 0 0,-5-80-344 0 0,0 0 0 0 0,0 0 0 0 0,0-1 0 0 0,1 1 0 0 0,-1 0 0 0 0,0 0 0 0 0,1 0-1 0 0,0-1 1 0 0,-1 1 0 0 0,1 0 0 0 0,0-1 0 0 0,0 1 0 0 0,1 0-30 0 0,-2-1 13 0 0,0-1 0 0 0,1 0 0 0 0,-1 1 0 0 0,0-1 0 0 0,1 0 0 0 0,-1 0 0 0 0,1 1 0 0 0,-1-1 0 0 0,1 0 1 0 0,-1 0-1 0 0,1 0 0 0 0,-1 0 0 0 0,0 1 0 0 0,1-1 0 0 0,-1 0 0 0 0,1 0 0 0 0,-1 0 0 0 0,1 0 0 0 0,-1 0 0 0 0,1 0 0 0 0,-1 0 0 0 0,1-1 0 0 0,-1 1 0 0 0,1 0 0 0 0,-1 0 0 0 0,1 0 0 0 0,-1 0 0 0 0,1-1 0 0 0,-1 1 0 0 0,0 0-13 0 0,3-2 25 0 0,0 0 0 0 0,0-1-1 0 0,-1 1 1 0 0,1 0-1 0 0,-1-1 1 0 0,1 0 0 0 0,-1 0-1 0 0,0 1 1 0 0,0-1 0 0 0,-1-1-1 0 0,2-1-24 0 0,31-65 22 0 0,-3-2-1 0 0,9-38-21 0 0,-39 108-47 0 0,-1-1 0 0 0,1 0 0 0 0,0 0-1 0 0,0 1 1 0 0,0-1 0 0 0,0 0 0 0 0,0 1 0 0 0,1-1 0 0 0,-1 1 0 0 0,1 0 0 0 0,0-1 0 0 0,-1 1 0 0 0,1 0-1 0 0,0 0 1 0 0,0 0 0 0 0,1 0 0 0 0,-1 0 0 0 0,0 1 0 0 0,1-1 0 0 0,-1 1 0 0 0,0-1 0 0 0,1 1 0 0 0,0 0-1 0 0,-1 0 1 0 0,1 0 0 0 0,0 0 0 0 0,0 1 0 0 0,-1-1 0 0 0,1 1 0 0 0,0-1 0 0 0,0 1 0 0 0,1 0 47 0 0,193-3-7795 0 0,-143 3 6089 0 0,-50 0 1769 0 0,24-2-326 0 0,-27 2 356 0 0,-1-1 0 0 0,1 1 0 0 0,0 0 1 0 0,0-1-1 0 0,-1 1 0 0 0,1-1 0 0 0,0 1 0 0 0,0-1 1 0 0,-1 1-1 0 0,1-1 0 0 0,0 0 0 0 0,-1 1 0 0 0,1-1 1 0 0,-1 0-1 0 0,1 1 0 0 0,-1-1 0 0 0,1 0 1 0 0,-1 0-1 0 0,0 1 0 0 0,1-1 0 0 0,-1 0 0 0 0,0 0 1 0 0,1 0-1 0 0,-1 1 0 0 0,0-1 0 0 0,0 0 0 0 0,0 0 1 0 0,0 0-1 0 0,0 0 0 0 0,0 0-93 0 0,-7-3 4005 0 0,-11 4-3385 0 0,16 0-165 0 0,0 1-379 0 0,-1-1 0 0 0,1 1 0 0 0,0 0 0 0 0,-1-1 0 0 0,1 1 0 0 0,0 0 0 0 0,0 0 1 0 0,0 0-1 0 0,0 1 0 0 0,-1-1 0 0 0,1 1 0 0 0,1-1 0 0 0,-1 1 0 0 0,0-1 0 0 0,0 1 0 0 0,1 0 1 0 0,-1 0-1 0 0,1 0 0 0 0,-1 0 0 0 0,1 0 0 0 0,0 0 0 0 0,0 0 0 0 0,0 0 0 0 0,0 1 0 0 0,0-1 0 0 0,0 0 1 0 0,1 1-1 0 0,-1-1 0 0 0,1 1 0 0 0,0-1-76 0 0,-3 14 126 0 0,1-1-1 0 0,1 1 1 0 0,1-1-1 0 0,1 9-125 0 0,-1-7 96 0 0,0-13-91 0 0,0-1 1 0 0,0 1-1 0 0,1-1 0 0 0,-1 0 0 0 0,1 1 1 0 0,0-1-1 0 0,0 0 0 0 0,0 1 1 0 0,1-1-1 0 0,-1 0 0 0 0,1 0 0 0 0,0 0 1 0 0,-1 0-1 0 0,1 0 0 0 0,1-1 0 0 0,-1 1 1 0 0,2 2-6 0 0,1-1 3 0 0,1 0 0 0 0,-1 0-1 0 0,0 0 1 0 0,1-1 0 0 0,0 0 0 0 0,0 0 0 0 0,0 0 0 0 0,0-1 0 0 0,3 1-3 0 0,12 3-14 0 0,-1-2 0 0 0,1 0 0 0 0,0-2 0 0 0,0 0-1 0 0,18-1 15 0 0,-20-1 10 0 0,0 0-1 0 0,0-2 0 0 0,1 0 0 0 0,-1-1 0 0 0,0 0 0 0 0,8-4-9 0 0,-22 5-23 0 0,1 0 0 0 0,-1 0 0 0 0,0 0 0 0 0,0-1 0 0 0,0 0 0 0 0,-1 0 0 0 0,1 0 0 0 0,-1 0 0 0 0,0-1 0 0 0,1 1 0 0 0,-1-1 0 0 0,-1 0 0 0 0,1-1 0 0 0,-1 1 0 0 0,0-1 0 0 0,0 1 0 0 0,0-1 0 0 0,0 0 0 0 0,-1 0 0 0 0,0 0 0 0 0,0 0 0 0 0,0-1 0 0 0,-1 1 0 0 0,1 0 0 0 0,-1-2 23 0 0,0-1-75 0 0,1-1 0 0 0,-2 0 0 0 0,1 0-1 0 0,-1 0 1 0 0,-1-7 75 0 0,1 13-4 0 0,-1 0 1 0 0,1 0-1 0 0,-1-1 0 0 0,0 1 0 0 0,0 0 0 0 0,0 0 0 0 0,-1 0 0 0 0,1 0 0 0 0,-1 1 1 0 0,1-1-1 0 0,-1 0 0 0 0,0 1 0 0 0,0-1 0 0 0,0 1 0 0 0,0-1 0 0 0,-1 1 0 0 0,1 0 1 0 0,-1-1 3 0 0,-8-4 37 0 0,-1 1 1 0 0,1 0 0 0 0,-1 0 0 0 0,0 2-1 0 0,0-1 1 0 0,-1 1 0 0 0,1 1 0 0 0,-1 0-1 0 0,0 1 1 0 0,-8-1-38 0 0,-30 0 442 0 0,1 1 0 0 0,-10 3-442 0 0,3 0 430 0 0,38-1-227 0 0,0 1 0 0 0,0 1 0 0 0,-15 3-203 0 0,30-5 10 0 0,-1 1-1 0 0,1 0 0 0 0,-1 1 1 0 0,1-1-1 0 0,-1 1 0 0 0,1 0 1 0 0,0 0-1 0 0,0 0 1 0 0,0 1-1 0 0,0-1 0 0 0,0 1 1 0 0,0 0-1 0 0,1 0 0 0 0,-1 0 1 0 0,1 1-1 0 0,0-1 0 0 0,-1 2-9 0 0,4-4-21 0 0,-1-1 0 0 0,1 0 0 0 0,0 1 0 0 0,-1-1-1 0 0,1 1 1 0 0,0-1 0 0 0,-1 1 0 0 0,1-1 0 0 0,0 1 0 0 0,-1 0-1 0 0,1-1 1 0 0,0 1 0 0 0,0-1 0 0 0,0 1 0 0 0,0-1 0 0 0,0 1-1 0 0,0 0 1 0 0,0-1 0 0 0,0 1 0 0 0,0 0 0 0 0,0-1-1 0 0,0 1 1 0 0,0-1 0 0 0,0 1 0 0 0,0-1 0 0 0,0 1 0 0 0,1 0-1 0 0,-1-1 1 0 0,0 1 0 0 0,0-1 0 0 0,1 1 0 0 0,-1-1 0 0 0,0 1-1 0 0,1-1 1 0 0,-1 1 0 0 0,0-1 0 0 0,1 1 0 0 0,-1-1-1 0 0,1 0 1 0 0,-1 1 0 0 0,1-1 0 0 0,-1 0 0 0 0,1 1 0 0 0,-1-1-1 0 0,1 0 1 0 0,-1 1 0 0 0,1-1 0 0 0,0 0 0 0 0,-1 0 0 0 0,1 0-1 0 0,-1 0 1 0 0,1 0 0 0 0,0 0 21 0 0,36 2-2096 0 0,-31-2 1523 0 0,44 0-4397 0 0,6 0-3378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15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17880 0 0,'0'0'603'0'0,"0"0"880"0"0,-1 35-87 0 0,-6 119-446 0 0,4-124-614 0 0,-1 1 0 0 0,-1-1 0 0 0,-7 19-336 0 0,7-32 276 0 0,1 0-1 0 0,1 1 0 0 0,0-1 0 0 0,2 1 1 0 0,0 4-276 0 0,2-49 76 0 0,1-1 0 0 0,1 0 1 0 0,2 1-1 0 0,0 0 0 0 0,3-4-76 0 0,14-38 200 0 0,12-24-200 0 0,-32 86 105 0 0,1 0 0 0 0,0 0 0 0 0,1 1-1 0 0,-1-1 1 0 0,1 1 0 0 0,1 0 0 0 0,1-3-105 0 0,-4 7 20 0 0,0 0 1 0 0,1 0-1 0 0,-1 0 0 0 0,1 0 1 0 0,-1 0-1 0 0,1 1 0 0 0,-1-1 1 0 0,1 1-1 0 0,0 0 1 0 0,0 0-1 0 0,0 0 0 0 0,0 0 1 0 0,0 0-1 0 0,0 1 0 0 0,0-1 1 0 0,0 1-1 0 0,0 0 0 0 0,0 0 1 0 0,0 0-21 0 0,80 5 603 0 0,-43-2-2536 0 0,-1-1-6752 0 0,-37-2-3361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16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21690 0 0,'0'0'1393'0'0,"0"0"-257"0"0,0 0-896 0 0,0 0-32 0 0,260 31-48 0 0,-142-4-80 0 0,8 4-512 0 0,-7 4-1329 0 0,-8 13-2657 0 0,-23-3-1840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16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155 287 17208 0 0,'0'0'2065'0'0,"0"0"-512"0"0,0 0-830 0 0,0 0-129 0 0,0 0-57 0 0,23-30-174 0 0,68-95-126 0 0,-63 75-69 0 0,-24 24-8 0 0,-4 17-109 0 0,0 7-35 0 0,0 0 1 0 0,0 0-1 0 0,0 1 1 0 0,-1-1-1 0 0,1 0 1 0 0,0 1-1 0 0,-1-1 1 0 0,1 0-1 0 0,-1 1 1 0 0,1-1-1 0 0,-1 0 1 0 0,0 1-1 0 0,1-1 1 0 0,-1 1-1 0 0,0-1 1 0 0,0 1-1 0 0,0 0 0 0 0,0-1 1 0 0,-1 1-1 0 0,1 0 1 0 0,0 0-1 0 0,0 0 1 0 0,-1 0-1 0 0,1 0 1 0 0,-1 0-1 0 0,1 0 1 0 0,-1 0-1 0 0,1 0 1 0 0,-1 1-1 0 0,1-1 1 0 0,-2 0-17 0 0,-5 0 62 0 0,0 0 1 0 0,0 0 0 0 0,0 0 0 0 0,0 1-1 0 0,0 0 1 0 0,-4 1-63 0 0,-1 0 60 0 0,6 0-28 0 0,0 0-1 0 0,0 1 1 0 0,0 0 0 0 0,0 0 0 0 0,0 1-1 0 0,0-1 1 0 0,1 1 0 0 0,-1 1-1 0 0,1 0 1 0 0,0-1 0 0 0,0 2 0 0 0,1-1-1 0 0,-1 1 1 0 0,1 0 0 0 0,0 0-1 0 0,0 0 1 0 0,0 1 0 0 0,1 0 0 0 0,0 0-1 0 0,-3 4-31 0 0,-2 6 71 0 0,0 0 0 0 0,0 1-1 0 0,2 0 1 0 0,0 0-1 0 0,1 0 1 0 0,0 1-1 0 0,-1 14-70 0 0,2-6 23 0 0,2-1-1 0 0,0 1 0 0 0,2 0 0 0 0,1 0 1 0 0,1 0-1 0 0,3 13-22 0 0,-4-35 0 0 0,1-1 0 0 0,0 1 0 0 0,0 0-1 0 0,0 0 1 0 0,1 0 0 0 0,-1-1 0 0 0,1 1 0 0 0,0-1 0 0 0,0 1 0 0 0,0-1 0 0 0,0 0 0 0 0,0 0 0 0 0,1 0 0 0 0,0 0-1 0 0,0 0 1 0 0,-1-1 0 0 0,1 1 0 0 0,1-1 0 0 0,-1 1 0 0 0,0-1 0 0 0,1 0 0 0 0,-1-1 0 0 0,4 2 0 0 0,2 1-5 0 0,1-2 0 0 0,0 1 0 0 0,0-1 1 0 0,1-1-1 0 0,-1 1 0 0 0,0-2 1 0 0,0 0-1 0 0,7 0 5 0 0,-9-1 0 0 0,0-1 1 0 0,0 1 0 0 0,0-1 0 0 0,-1-1-1 0 0,1 1 1 0 0,-1-2 0 0 0,1 1-1 0 0,-1-1 1 0 0,0 0 0 0 0,-1 0-1 0 0,1 0 1 0 0,-1-1 0 0 0,1-1-1 0 0,-1 1 1 0 0,-1-1 0 0 0,1 0-1 0 0,-1 0 1 0 0,0 0 0 0 0,3-5-1 0 0,12-20 5 0 0,-1-1 0 0 0,-1 0 0 0 0,10-26-5 0 0,-26 52 4 0 0,11-23 63 0 0,-2-2-1 0 0,-1 1 1 0 0,-2-1 0 0 0,-1 0-1 0 0,-1-3-66 0 0,2 15 693 0 0,-8 19-684 0 0,1 0 0 0 0,-1-1 0 0 0,0 1 1 0 0,1 0-1 0 0,-1 0 0 0 0,0-1 0 0 0,1 1 0 0 0,-1 0 1 0 0,0 0-1 0 0,1 0 0 0 0,-1-1 0 0 0,0 1 0 0 0,1 0 1 0 0,-1 0-1 0 0,1 0 0 0 0,-1 0 0 0 0,0 0 1 0 0,1 0-1 0 0,-1 0 0 0 0,1 0 0 0 0,-1 0 0 0 0,0 0 1 0 0,1 0-1 0 0,-1 0 0 0 0,1 0 0 0 0,-1 0 0 0 0,0 0 1 0 0,1 1-1 0 0,-1-1 0 0 0,0 0 0 0 0,1 0 0 0 0,-1 0 1 0 0,0 1-1 0 0,1-1 0 0 0,-1 0 0 0 0,0 0 0 0 0,1 1 1 0 0,-1-1-1 0 0,0 0 0 0 0,0 0 0 0 0,1 1 0 0 0,-1-1 1 0 0,0 0-1 0 0,0 1 0 0 0,1-1 0 0 0,-1 1 1 0 0,0-1-1 0 0,0 0 0 0 0,0 1 0 0 0,0-1 0 0 0,0 0 1 0 0,0 1-10 0 0,37 68 48 0 0,-21-35-15 0 0,2-1 0 0 0,4 3-33 0 0,-11-20 5 0 0,0 0 1 0 0,1-1-1 0 0,1-1 0 0 0,1 0 0 0 0,0-1 1 0 0,0 0-1 0 0,17 10-5 0 0,-20-16-14 0 0,0-1 1 0 0,0 0-1 0 0,1-1 1 0 0,0 0-1 0 0,0 0 1 0 0,0-2-1 0 0,0 1 1 0 0,1-2-1 0 0,-1 0 1 0 0,1 0-1 0 0,0-1 1 0 0,7 0 13 0 0,-15-1-20 0 0,0 0 1 0 0,0-1 0 0 0,0 1-1 0 0,-1-1 1 0 0,1 0 0 0 0,0-1-1 0 0,0 1 1 0 0,-1-1 0 0 0,1 0-1 0 0,-1 0 1 0 0,1 0-1 0 0,-1 0 1 0 0,0-1 0 0 0,0 0-1 0 0,0 0 1 0 0,3-2 19 0 0,-2-1-13 0 0,0 1 0 0 0,0-1-1 0 0,-1 0 1 0 0,0-1 0 0 0,0 1 0 0 0,0-1-1 0 0,-1 0 1 0 0,0 1 0 0 0,0-2 0 0 0,0-1 13 0 0,4-15 36 0 0,-2-1 1 0 0,0 0 0 0 0,-2 0 0 0 0,-1 0 0 0 0,-1-1-1 0 0,-1-2-36 0 0,0 27 9 0 0,0-1-1 0 0,0 0 0 0 0,0 1 0 0 0,1-1 0 0 0,-1 1 0 0 0,0-1 1 0 0,1 1-1 0 0,-1-1 0 0 0,1 1 0 0 0,0-1 0 0 0,-1 1 0 0 0,1 0 0 0 0,0-1 1 0 0,0 0-9 0 0,7 1 35 0 0,0 13-35 0 0,0 11 23 0 0,-2-5-16 0 0,0-1 1 0 0,2 0-1 0 0,0 0 1 0 0,0-1-1 0 0,4 3-7 0 0,-9-14-6 0 0,0 0-1 0 0,1-1 1 0 0,0 0-1 0 0,0 0 0 0 0,0 0 1 0 0,0-1-1 0 0,0 1 1 0 0,1-1-1 0 0,0 0 1 0 0,-1 0-1 0 0,1 0 1 0 0,0-1-1 0 0,0 0 1 0 0,1 0-1 0 0,-1 0 0 0 0,0-1 1 0 0,1 1-1 0 0,-1-1 1 0 0,6 0 6 0 0,2 0-25 0 0,0 0 0 0 0,1 0 0 0 0,-1-1 0 0 0,1-1 0 0 0,-1-1 0 0 0,3 0 25 0 0,-11 1-6 0 0,0-1 0 0 0,0 1 0 0 0,-1-1 0 0 0,1 0 0 0 0,0-1 0 0 0,-1 1 0 0 0,1-1 0 0 0,-1 0 0 0 0,0 0 0 0 0,0 0 0 0 0,0 0 0 0 0,0-1 0 0 0,-1 0 0 0 0,1 0 0 0 0,-1 0 0 0 0,3-4 6 0 0,-2 0 27 0 0,1 0 1 0 0,-1 0-1 0 0,0 0 0 0 0,-1 0 0 0 0,0-1 0 0 0,-1 0 0 0 0,0 1 0 0 0,0-1 0 0 0,0 0 0 0 0,-1 0 0 0 0,-1 0 0 0 0,1 0 1 0 0,-2-2-28 0 0,1 9 224 0 0,0 4 2 0 0,1 24-175 0 0,0 1-1 0 0,2-1 1 0 0,0 0-1 0 0,2 0 0 0 0,1 1-50 0 0,-3-16 0 0 0,0-1 0 0 0,1 0 0 0 0,0 1 0 0 0,0-1 0 0 0,1-1 0 0 0,1 1 0 0 0,-1-1 0 0 0,1 0 0 0 0,1 0-1 0 0,0 0 1 0 0,0-1 0 0 0,1 0 0 0 0,4 3 0 0 0,-7-8-43 0 0,-1 0 0 0 0,1-1 0 0 0,-1 1 0 0 0,1-1 0 0 0,0 0 0 0 0,0-1 0 0 0,0 1-1 0 0,0-1 1 0 0,0 0 0 0 0,3 0 43 0 0,-6-1-226 0 0,0 1 0 0 0,0-1 0 0 0,0 0-1 0 0,0 0 1 0 0,0 0 0 0 0,0 0 0 0 0,0 0-1 0 0,1 0 1 0 0,-1-1 0 0 0,0 1 0 0 0,0-1 0 0 0,0 1-1 0 0,0-1 1 0 0,0 0 0 0 0,0 0 0 0 0,0 0-1 0 0,-1 0 1 0 0,1 0 0 0 0,0 0 0 0 0,0-1 0 0 0,-1 1-1 0 0,1-1 1 0 0,-1 1 0 0 0,1-1 0 0 0,-1 1-1 0 0,0-1 1 0 0,2-1 226 0 0,10-46-8553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17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23627 0 0,'0'0'928'0'0,"0"0"321"0"0,0 0-193 0 0,30 245-447 0 0,-26-122-241 0 0,0 8-304 0 0,0 3-176 0 0,-4-10-1617 0 0,7-14-3714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18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17 14231 0 0,'0'0'1168'0'0,"0"0"846"0"0,-6-1-98 0 0,5 1-1860 0 0,0 0 1 0 0,0 0-1 0 0,0 0 0 0 0,0-1 1 0 0,0 1-1 0 0,0 1 0 0 0,0-1 1 0 0,0 0-1 0 0,0 0 0 0 0,0 0 1 0 0,0 0-1 0 0,0 1 0 0 0,0-1 1 0 0,0 0-1 0 0,0 1 0 0 0,0-1 1 0 0,0 1-1 0 0,0-1 0 0 0,0 1 1 0 0,1 0-1 0 0,-1-1 1 0 0,0 1-1 0 0,0 0 0 0 0,1-1 1 0 0,-1 1-1 0 0,0 0 0 0 0,1 0-56 0 0,-2 2 108 0 0,0 0 0 0 0,0 0 0 0 0,1 1 0 0 0,0-1 0 0 0,0 0 0 0 0,0 1 0 0 0,0-1-1 0 0,0 1 1 0 0,0 1-108 0 0,-1 18 366 0 0,1 1-1 0 0,1 0 1 0 0,0 1-366 0 0,1 2 343 0 0,-1 4-123 0 0,-1 5 57 0 0,2 0 1 0 0,1-1-1 0 0,6 26-277 0 0,-6-51 28 0 0,1 1 0 0 0,0 0-1 0 0,0-1 1 0 0,1 1 0 0 0,1-1 0 0 0,0 0 0 0 0,0 0-1 0 0,1-1 1 0 0,0 1 0 0 0,0-1 0 0 0,1-1-1 0 0,0 1 1 0 0,1-1 0 0 0,1 0-28 0 0,-4-4 4 0 0,0 0 1 0 0,1 0-1 0 0,0-1 0 0 0,0 1 1 0 0,0-1-1 0 0,0-1 0 0 0,1 1 1 0 0,-1-1-1 0 0,0 0 0 0 0,1-1 0 0 0,0 1 1 0 0,1-1-5 0 0,-4-1 3 0 0,1 1-1 0 0,-1-1 1 0 0,1 0 0 0 0,-1 0 0 0 0,1 0-1 0 0,0 0 1 0 0,-1-1 0 0 0,1 0 0 0 0,-1 0-1 0 0,1 0 1 0 0,-1 0 0 0 0,0-1 0 0 0,0 0-1 0 0,1 0 1 0 0,-1 0 0 0 0,0 0 0 0 0,0-1-1 0 0,1-1-2 0 0,2-3 3 0 0,-1-1-1 0 0,0 1 0 0 0,0-1 1 0 0,0 0-1 0 0,-1-1 0 0 0,-1 1 1 0 0,1-1-1 0 0,0-3-2 0 0,27-77 33 0 0,-32 86-31 0 0,11-34 11 0 0,-3 0-1 0 0,-1-3-12 0 0,13-56 71 0 0,-5 67-383 0 0,-13 26-17 0 0,0 0 1 0 0,0 0-1 0 0,-1-1 1 0 0,1 1-1 0 0,-1 0 1 0 0,1-1 0 0 0,-1 1-1 0 0,0-1 1 0 0,0 0-1 0 0,0-2 329 0 0,2-35-6483 0 0,-2-12-6933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18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17480 0 0,'0'0'496'0'0,"0"0"881"0"0,-3 216-449 0 0,14-109-800 0 0,20 3-288 0 0,-1 0-192 0 0,5-10-2657 0 0,-1-11-1681 0 0,4-9-4210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19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23 13654 0 0,'0'0'2996'0'0,"0"0"-541"0"0,0 0-606 0 0,0 0-481 0 0,0 0-383 0 0,-25-6-406 0 0,1 1-466 0 0,-1 0 1 0 0,0 1 0 0 0,-4 1-114 0 0,27 3 6 0 0,0 0 0 0 0,-1 0 1 0 0,1 1-1 0 0,0-1 0 0 0,0 0 0 0 0,0 1 0 0 0,-1 0 1 0 0,1-1-1 0 0,0 1 0 0 0,0 0 0 0 0,0 0 1 0 0,0 0-1 0 0,0 0 0 0 0,0 1 0 0 0,1-1 0 0 0,-1 1 1 0 0,0-1-1 0 0,0 1 0 0 0,1-1 0 0 0,-1 1 0 0 0,1 0 1 0 0,-1 0-7 0 0,-1 3 5 0 0,0 1 0 0 0,1-1 0 0 0,-1 0 0 0 0,1 1 0 0 0,1-1 0 0 0,-2 5-5 0 0,0 0 9 0 0,-2 13 3 0 0,1-1 0 0 0,0 2 0 0 0,2-1-1 0 0,1 0 1 0 0,0 1 0 0 0,2-1 0 0 0,3 21-12 0 0,-3-40-2 0 0,-1 1 0 0 0,1-1 0 0 0,0 1 0 0 0,0-1 1 0 0,1 0-1 0 0,-1 1 0 0 0,1-1 0 0 0,0 0 0 0 0,0 0 0 0 0,0 0 0 0 0,1 0 1 0 0,-1-1-1 0 0,1 1 0 0 0,0-1 0 0 0,0 1 0 0 0,0-1 0 0 0,1 0 0 0 0,-1 0 0 0 0,1 0 1 0 0,0-1-1 0 0,0 1 0 0 0,-1-1 0 0 0,2 0 0 0 0,-1 0 0 0 0,2 0 2 0 0,7 3-40 0 0,0-1 1 0 0,0-1-1 0 0,1 0 0 0 0,-1-1 0 0 0,1 0 0 0 0,0-1 0 0 0,12-1 40 0 0,-18 0-251 0 0,0 0-1 0 0,0 0 1 0 0,0-1-1 0 0,0-1 1 0 0,0 1-1 0 0,0-1 1 0 0,0-1-1 0 0,0 1 1 0 0,-1-1-1 0 0,0-1 1 0 0,1 1-1 0 0,-1-1 1 0 0,-1 0-1 0 0,1-1 1 0 0,0 0-1 0 0,-1 0 1 0 0,0 0-1 0 0,0-1 1 0 0,-1 0-1 0 0,0 0 1 0 0,0 0-1 0 0,4-6 252 0 0,28-54-5661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19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1 197 13654 0 0,'0'0'448'0'0,"0"0"225"0"0,0 0-348 0 0,0 0-266 0 0,45 13-179 0 0,8 3-252 0 0,0-3 0 0 0,37 4 372 0 0,-82-17-89 0 0,1 1 1 0 0,-1-1 0 0 0,0 0 0 0 0,1-1-1 0 0,-1 1 1 0 0,0-2 0 0 0,0 1 0 0 0,0-1-1 0 0,0-1 1 0 0,0 1 0 0 0,0-1 0 0 0,0-1 0 0 0,-1 1-1 0 0,1-1 89 0 0,26-15-1426 0 0,0-1-1 0 0,29-21 1427 0 0,-49 30-804 0 0,-1 0 0 0 0,1-1 0 0 0,-2 0 0 0 0,0-1 0 0 0,0 0 0 0 0,-1-1 0 0 0,5-9 804 0 0,-16 22 44 0 0,12-21 158 0 0,-10 5 2986 0 0,-2 15-248 0 0,-2 8-203 0 0,-17 60 281 0 0,2 2 0 0 0,-5 50-3018 0 0,-11 148 1077 0 0,24-178-600 0 0,-36 372 721 0 0,28-264-486 0 0,16-184-679 0 0,2-11-28 0 0,-1 1 0 0 0,0-1 1 0 0,0 1-1 0 0,0-1 0 0 0,-1 1 1 0 0,1-1-1 0 0,0 1 0 0 0,0-1 0 0 0,-1 1 1 0 0,1-1-1 0 0,-1 1 0 0 0,0-1 1 0 0,1 1-1 0 0,-1-1 0 0 0,0 0 1 0 0,0 1-1 0 0,0-1-5 0 0,0-1 1 0 0,0-1 0 0 0,1 0 1 0 0,-1 1-1 0 0,0-1 0 0 0,0 0 0 0 0,1 0 0 0 0,-1 1 1 0 0,0-1-1 0 0,1 0 0 0 0,-1 0 0 0 0,1 0 1 0 0,-1 0-1 0 0,1 0 0 0 0,-1 0 0 0 0,1 0 0 0 0,0 0 1 0 0,-1 0-1 0 0,1 0 0 0 0,0 0 0 0 0,0 0 0 0 0,0 0 1 0 0,0 0-2 0 0,-16-59-75 0 0,4 16 74 0 0,1 0-1 0 0,3-1 1 0 0,1 0 0 0 0,0-39 1 0 0,7 82-2 0 0,0 0 1 0 0,0 1-1 0 0,0-1 1 0 0,1 0-1 0 0,-1 0 1 0 0,1 0-1 0 0,0 1 0 0 0,-1-1 1 0 0,1 0-1 0 0,0 1 1 0 0,0-1-1 0 0,0 1 1 0 0,0-1-1 0 0,0 1 1 0 0,0-1-1 0 0,0 1 1 0 0,1 0-1 0 0,-1 0 1 0 0,1 0-1 0 0,-1-1 1 0 0,0 1-1 0 0,1 0 1 0 0,0 1-1 0 0,-1-1 1 0 0,1 0-1 0 0,1 0 2 0 0,6-3-8 0 0,1 1 0 0 0,0 0 0 0 0,0 1 0 0 0,6-1 8 0 0,-5 1 5 0 0,82-13-48 0 0,0 4 1 0 0,1 4-1 0 0,39 5 43 0 0,-133 2 2 0 0,1 1-1 0 0,-1-1 1 0 0,1 1 0 0 0,-1-1 0 0 0,1 1 0 0 0,-1 0-1 0 0,0-1 1 0 0,1 1 0 0 0,-1-1 0 0 0,0 1 0 0 0,1 0-1 0 0,-1-1 1 0 0,0 1 0 0 0,0 0 0 0 0,0-1 0 0 0,0 1-1 0 0,1 0 1 0 0,-1-1 0 0 0,0 1 0 0 0,0 0-1 0 0,0 0 1 0 0,0-1 0 0 0,-1 1 0 0 0,1 0-2 0 0,0 26 64 0 0,0-20-32 0 0,0 190 523 0 0,0-192-547 0 0,0 0 0 0 0,0-1 0 0 0,1 1 0 0 0,0 0 0 0 0,-1 0 0 0 0,2-1 0 0 0,-1 1 0 0 0,1 0 1 0 0,-1-1-1 0 0,1 0 0 0 0,0 1 0 0 0,1-1 0 0 0,-1 0 0 0 0,1 0 0 0 0,0 0 0 0 0,0 0 0 0 0,2 2-8 0 0,1-2 9 0 0,-1 1 0 0 0,1-1 0 0 0,0 0 0 0 0,1 0 0 0 0,-1 0 0 0 0,0-1 0 0 0,1 0 0 0 0,0 0 0 0 0,0-1 0 0 0,7 2-9 0 0,15 1 18 0 0,1-1-1 0 0,0-1 1 0 0,0-1-1 0 0,0-2 1 0 0,7-2-18 0 0,-30 2 2 0 0,-1 0-1 0 0,0 0-1 0 0,0-1 1 0 0,1 0 0 0 0,-1 0-1 0 0,0 0 1 0 0,0-1 0 0 0,0 0 0 0 0,0 0-1 0 0,0 0 1 0 0,-1-1 0 0 0,1 0-1 0 0,2-2 0 0 0,-4 2 1 0 0,0 0-1 0 0,-1 0 0 0 0,0 0 1 0 0,1-1-1 0 0,-1 0 0 0 0,0 1 0 0 0,-1-1 1 0 0,1 0-1 0 0,-1-1 0 0 0,1 1 1 0 0,-1 0-1 0 0,-1-1 0 0 0,1 1 1 0 0,-1-1-1 0 0,1 1 0 0 0,-1-4 0 0 0,1-1 3 0 0,0-1 0 0 0,0 0 0 0 0,-1 0 0 0 0,-1 0 0 0 0,0 1 0 0 0,0-1 0 0 0,-1 0-1 0 0,0 0 1 0 0,-1 0 0 0 0,0 1 0 0 0,0-1 0 0 0,-1 1 0 0 0,-1-1 0 0 0,1 1 0 0 0,-2 0-1 0 0,1 0 1 0 0,-1 1 0 0 0,0-1 0 0 0,-1 1 0 0 0,0 0 0 0 0,0 1 0 0 0,-1-1 0 0 0,0 1 0 0 0,0 0-1 0 0,-2 0-2 0 0,-12-10 45 0 0,-1 1-1 0 0,-1 1 1 0 0,-1 1-1 0 0,0 1 0 0 0,-1 0 1 0 0,0 3-1 0 0,-1 0 1 0 0,0 1-1 0 0,-1 2 1 0 0,0 0-1 0 0,0 2 0 0 0,0 1 1 0 0,0 1-1 0 0,-1 2 1 0 0,1 0-1 0 0,-1 2 0 0 0,-10 2-44 0 0,37-3-15 0 0,-1 0 0 0 0,1 0-1 0 0,0 0 1 0 0,0 0-1 0 0,0 1 1 0 0,0-1-1 0 0,0 0 1 0 0,0 1-1 0 0,0-1 1 0 0,0 0 0 0 0,0 1-1 0 0,0-1 1 0 0,0 1-1 0 0,0 0 1 0 0,0-1-1 0 0,0 1 1 0 0,0 0 0 0 0,1-1-1 0 0,-1 1 1 0 0,0 0-1 0 0,0 0 1 0 0,1 0-1 0 0,-1 0 1 0 0,0 0-1 0 0,1 0 1 0 0,-1 0 0 0 0,1 0-1 0 0,0 0 1 0 0,-1 0-1 0 0,1 0 1 0 0,0 0-1 0 0,-1 0 1 0 0,1 1 15 0 0,0-1-96 0 0,1 0 1 0 0,-1 0 0 0 0,0 1-1 0 0,1-1 1 0 0,-1 0-1 0 0,1 0 1 0 0,-1 0-1 0 0,1 0 1 0 0,-1 0-1 0 0,1 0 1 0 0,0 0-1 0 0,-1 0 1 0 0,1 0-1 0 0,0 0 1 0 0,0-1 0 0 0,0 1-1 0 0,0 0 1 0 0,0 0-1 0 0,0-1 1 0 0,0 1-1 0 0,0 0 1 0 0,0-1-1 0 0,0 1 1 0 0,0-1-1 0 0,0 0 1 0 0,0 1-1 0 0,1-1 1 0 0,-1 0-1 0 0,0 0 1 0 0,0 0 0 0 0,0 0-1 0 0,1 0 96 0 0,49 4-3719 0 0,15-3-1763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20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86 15687 0 0,'0'0'1265'0'0,"0"0"650"0"0,0 0-293 0 0,9 33-229 0 0,5 20-890 0 0,37 130 987 0 0,-6-57-635 0 0,-37-106-748 0 0,1-1 0 0 0,1 0 0 0 0,1 0 0 0 0,0-1 0 0 0,4 2-107 0 0,-13-17 12 0 0,1 0 0 0 0,0 0 0 0 0,0 0 0 0 0,0-1 0 0 0,0 1 0 0 0,0-1-1 0 0,1 1 1 0 0,-1-1 0 0 0,1 0 0 0 0,-1-1 0 0 0,1 1 0 0 0,0-1 0 0 0,-1 1 0 0 0,1-1-12 0 0,-2-1 4 0 0,0 1-1 0 0,0-1 1 0 0,0 0-1 0 0,0 0 1 0 0,-1 0-1 0 0,1 0 1 0 0,0 0-1 0 0,0 0 1 0 0,0-1 0 0 0,0 1-1 0 0,-1-1 1 0 0,1 1-1 0 0,0-1 1 0 0,0 0-1 0 0,-1 1 1 0 0,1-1-1 0 0,0 0 1 0 0,-1 0 0 0 0,1 0-1 0 0,-1 0 1 0 0,1-1-1 0 0,-1 1 1 0 0,0 0-1 0 0,1 0 1 0 0,-1-1 0 0 0,0 1-1 0 0,0-1 1 0 0,0 1-1 0 0,0-1 1 0 0,0 0-1 0 0,0 0-3 0 0,5-12 17 0 0,-1 1 0 0 0,0-1 0 0 0,-1-1 0 0 0,0 1 0 0 0,-1 0 0 0 0,-1-1 0 0 0,0-3-17 0 0,5-110 38 0 0,-6 107-35 0 0,-2-36-12 0 0,0 33 10 0 0,1-1 0 0 0,1 1 0 0 0,1 0 1 0 0,4-20-2 0 0,-5 38 0 0 0,1 0 1 0 0,-1 0 0 0 0,1 0 0 0 0,1 1 0 0 0,-1-1 0 0 0,1 0 0 0 0,0 1 0 0 0,0 0-1 0 0,0 0 1 0 0,1 0 0 0 0,0 0 0 0 0,0 0 0 0 0,0 1 0 0 0,1 0 0 0 0,-1 0-1 0 0,1 0 1 0 0,0 0 0 0 0,0 1 0 0 0,0 0 0 0 0,1 0 0 0 0,0 0-1 0 0,7-2-6 0 0,1 0 0 0 0,0 1 0 0 0,0 0 0 0 0,0 1 0 0 0,1 1 1 0 0,11-1 5 0 0,91 2-25 0 0,-66 2 37 0 0,392-1-31 0 0,-443-1 17 0 0,1 1 0 0 0,0 0 0 0 0,0 0 0 0 0,0-1 0 0 0,0 1 0 0 0,0 0 0 0 0,0 0 1 0 0,0 0-1 0 0,0 0 0 0 0,0 0 0 0 0,0 1 0 0 0,0-1 0 0 0,0 0 0 0 0,0 0 0 0 0,0 1 0 0 0,0-1 0 0 0,0 0 0 0 0,0 1 0 0 0,-1-1 0 0 0,1 1 0 0 0,0-1 0 0 0,0 1 0 0 0,0 0 0 0 0,0 0 2 0 0,-9 6 21 0 0,7-7-19 0 0,-26 18 104 0 0,0-2-1 0 0,-11 4-105 0 0,-34 21 272 0 0,36-20 12 0 0,2 3 0 0 0,1 1 0 0 0,-27 25-284 0 0,51-42 34 0 0,1 0 1 0 0,0 0 0 0 0,1 1-1 0 0,0 0 1 0 0,1 0 0 0 0,-1 1-1 0 0,2 0 1 0 0,-1 0-1 0 0,1 0 1 0 0,1 1 0 0 0,0-1-1 0 0,1 1 1 0 0,0 0 0 0 0,0 0-1 0 0,1 1 1 0 0,0 4-35 0 0,2-6 5 0 0,-1-5-6 0 0,1 1-1 0 0,0-1 0 0 0,0 0 0 0 0,0 0 1 0 0,1 1-1 0 0,0-1 0 0 0,0 0 2 0 0,-1-3-1 0 0,1-1-1 0 0,-1 0 0 0 0,1 1 1 0 0,0-1-1 0 0,0 0 1 0 0,0 1-1 0 0,-1-1 1 0 0,1 0-1 0 0,0 0 1 0 0,1 0-1 0 0,-1 0 1 0 0,0 0-1 0 0,0 0 1 0 0,0 0-1 0 0,1 0 0 0 0,-1-1 1 0 0,0 1-1 0 0,1 0 1 0 0,-1-1-1 0 0,0 1 1 0 0,1-1-1 0 0,-1 1 1 0 0,1-1-1 0 0,-1 0 1 0 0,1 0 1 0 0,5 2-17 0 0,-1-1 0 0 0,0-1 0 0 0,0 1 0 0 0,1-1 0 0 0,-1 0 0 0 0,0-1 0 0 0,1 0 0 0 0,-1 0 0 0 0,0 0 0 0 0,0 0-1 0 0,0-1 1 0 0,0 0 0 0 0,0 0 0 0 0,0-1 0 0 0,2-1 17 0 0,0-1-33 0 0,0-1-1 0 0,0 0 0 0 0,0 0 1 0 0,-1 0-1 0 0,0-1 0 0 0,0 0 1 0 0,0-1-1 0 0,-1 1 0 0 0,2-6 34 0 0,6-10-87 0 0,-1 0 0 0 0,-1-1 0 0 0,-1-1 0 0 0,-1 1 0 0 0,-1-2 0 0 0,5-25 87 0 0,-6 8-199 0 0,4-9-149 0 0,-12 51 342 0 0,0 1 1 0 0,1-1-1 0 0,-1 1 0 0 0,0 0 0 0 0,0-1 1 0 0,0 1-1 0 0,1 0 0 0 0,-1-1 0 0 0,0 1 1 0 0,0 0-1 0 0,1-1 0 0 0,-1 1 0 0 0,0 0 1 0 0,1-1-1 0 0,-1 1 0 0 0,0 0 0 0 0,1 0 1 0 0,-1 0-1 0 0,1-1 0 0 0,-1 1 0 0 0,0 0 1 0 0,1 0-1 0 0,-1 0 0 0 0,1 0 0 0 0,-1 0 1 0 0,1 0-1 0 0,-1 0 0 0 0,0-1 0 0 0,1 1 1 0 0,-1 0-1 0 0,1 1 0 0 0,-1-1 0 0 0,1 0 1 0 0,-1 0-1 0 0,0 0 0 0 0,1 0 0 0 0,-1 0 1 0 0,1 0-1 0 0,-1 0 0 0 0,0 1 0 0 0,1-1 1 0 0,-1 0-1 0 0,0 0 0 0 0,1 1 0 0 0,-1-1 1 0 0,0 0-1 0 0,1 0 0 0 0,-1 1 0 0 0,0-1 1 0 0,1 0-1 0 0,-1 1 0 0 0,0-1 0 0 0,0 1 1 0 0,1-1-1 0 0,-1 0 0 0 0,0 1 0 0 0,0-1 1 0 0,0 1 5 0 0,6 16 16 0 0,-2 0 0 0 0,0 1 1 0 0,-1 0-1 0 0,0 5-16 0 0,4 27 9 0 0,0-5-4 0 0,-4-24 13 0 0,0 0 0 0 0,1-1 0 0 0,1 0 0 0 0,1 1 0 0 0,0-2 0 0 0,2 1 0 0 0,5 8-18 0 0,-12-26-2 0 0,0 0 1 0 0,0 0-1 0 0,1 0 0 0 0,-1-1 0 0 0,0 1 1 0 0,1-1-1 0 0,0 1 0 0 0,-1-1 0 0 0,1 1 1 0 0,0-1-1 0 0,0 0 0 0 0,-1 0 0 0 0,1 1 1 0 0,0-1-1 0 0,0-1 0 0 0,1 1 0 0 0,-1 0 1 0 0,0-1-1 0 0,0 1 0 0 0,0-1 1 0 0,0 1-1 0 0,0-1 0 0 0,1 0 0 0 0,-1 0 1 0 0,0 0-1 0 0,0 0 0 0 0,0 0 0 0 0,1-1 1 0 0,-1 1-1 0 0,0-1 0 0 0,0 1 0 0 0,0-1 1 0 0,0 0-1 0 0,0 0 0 0 0,0 0 0 0 0,0 0 1 0 0,0 0-1 0 0,0 0 0 0 0,0 0 0 0 0,-1-1 1 0 0,1 1-1 0 0,0-1 0 0 0,-1 1 0 0 0,1-1 1 0 0,-1 0-1 0 0,0 0 0 0 0,0 1 0 0 0,1-1 1 0 0,-1-2 1 0 0,15-29 16 0 0,-2-1 1 0 0,-1 0-1 0 0,-1-1 1 0 0,3-22-17 0 0,7-21-5 0 0,-14 54 18 0 0,6-21 122 0 0,2 1 0 0 0,3-4-135 0 0,-18 46 12 0 0,-1 0 1 0 0,1 0-1 0 0,0 1 1 0 0,0-1-1 0 0,-1 0 1 0 0,1 0-1 0 0,0 1 1 0 0,0-1-1 0 0,1 1 1 0 0,-1-1-1 0 0,0 1 1 0 0,1-1-1 0 0,-1 1 1 0 0,0 0-1 0 0,1-1 1 0 0,0 1-1 0 0,-1 0 1 0 0,1 0-1 0 0,0 0 1 0 0,-1 0-1 0 0,1 1 1 0 0,0-1-1 0 0,0 0 1 0 0,0 1-1 0 0,0-1-12 0 0,-2 1 1 0 0,0 0 0 0 0,1 0 0 0 0,-1 0 0 0 0,0 0 0 0 0,1 0 0 0 0,-1 0 0 0 0,0 0 0 0 0,1 1 0 0 0,-1-1 0 0 0,0 0 0 0 0,0 0 0 0 0,1 0 0 0 0,-1 0 0 0 0,0 0 0 0 0,1 1 0 0 0,-1-1 0 0 0,0 0 0 0 0,0 0 0 0 0,0 0 0 0 0,1 1 0 0 0,-1-1 0 0 0,0 0 0 0 0,0 0 1 0 0,0 1-1 0 0,1-1 0 0 0,-1 0 0 0 0,0 1 0 0 0,0-1 0 0 0,0 0 0 0 0,0 1 0 0 0,0-1 0 0 0,0 0 0 0 0,0 0 0 0 0,0 1-1 0 0,5 17 33 0 0,-1 0 1 0 0,0 0 0 0 0,-2 0-1 0 0,0 0 1 0 0,-1 0-1 0 0,-1 10-33 0 0,0 2 6 0 0,2 0 0 0 0,2 8-6 0 0,-2-29 0 0 0,0 1 0 0 0,0-1 1 0 0,1 1-1 0 0,0-1 0 0 0,1 0 1 0 0,0 0-1 0 0,0-1 0 0 0,1 1 1 0 0,0 0-1 0 0,-1-6-9 0 0,-1 1 0 0 0,1-1 0 0 0,0 1-1 0 0,0-1 1 0 0,0 0 0 0 0,1-1 0 0 0,-1 1 0 0 0,1-1 0 0 0,-1 0 0 0 0,1 0 0 0 0,0 0 0 0 0,0 0 0 0 0,-1-1 0 0 0,1 0 0 0 0,0 0-1 0 0,1 0 1 0 0,-1-1 0 0 0,0 0 0 0 0,0 0 0 0 0,0 0 0 0 0,0 0 0 0 0,0-1 0 0 0,0 0 0 0 0,0 0 0 0 0,0 0 0 0 0,0-1-1 0 0,0 0 1 0 0,-1 0 0 0 0,1 0 0 0 0,-1 0 0 0 0,1-1 0 0 0,1-1 9 0 0,2-4-7 0 0,-1-1-1 0 0,1 1 1 0 0,-2-2 0 0 0,0 1-1 0 0,0-1 1 0 0,0 1 0 0 0,-1-2-1 0 0,-1 1 1 0 0,2-5 7 0 0,3-10 12 0 0,-2 0 0 0 0,0-1 1 0 0,1-13-13 0 0,-4-12 171 0 0,-4 51-139 0 0,0 26-35 0 0,0 114 35 0 0,0-135-36 0 0,0 1 1 0 0,1-1 0 0 0,-1 1-1 0 0,1-1 1 0 0,1 1 0 0 0,-1-1-1 0 0,1 0 1 0 0,-1 0-1 0 0,2 0 1 0 0,-1 0 0 0 0,0 0-1 0 0,1 0 1 0 0,0 0 0 0 0,0-1-1 0 0,1 1 1 0 0,-1-1-1 0 0,1 0 1 0 0,0 0 0 0 0,0-1-1 0 0,0 1 1 0 0,0-1 0 0 0,1 1-1 0 0,-1-1 1 0 0,1-1-1 0 0,0 1 1 0 0,0-1 0 0 0,0 0-1 0 0,0 0 1 0 0,1 0 0 0 0,-1-1-1 0 0,0 0 1 0 0,1 0-1 0 0,-1 0 1 0 0,3 0 3 0 0,7 1-19 0 0,0-1 0 0 0,0 0 0 0 0,0-1 0 0 0,0-1 0 0 0,0 0-1 0 0,5-2 20 0 0,-14 2-6 0 0,0 0-1 0 0,-1 0 0 0 0,0-1 0 0 0,1 0 0 0 0,-1 0 0 0 0,0-1 1 0 0,0 1-1 0 0,0-1 0 0 0,0 0 0 0 0,-1-1 0 0 0,1 1 1 0 0,-1-1-1 0 0,0 0 0 0 0,0 0 0 0 0,0 0 0 0 0,0 0 0 0 0,-1-1 1 0 0,1 0 6 0 0,2-6 0 0 0,-1-1 0 0 0,0-1 0 0 0,-1 1 0 0 0,0-1 1 0 0,0 0-1 0 0,-2 0 0 0 0,1 0 0 0 0,-2 0 0 0 0,0 0 1 0 0,0-1-1 0 0,-2 1 0 0 0,1 0 0 0 0,-2 0 0 0 0,0-4 0 0 0,1 14 9 0 0,0 0 1 0 0,0 0-1 0 0,0 0 0 0 0,0 0 0 0 0,0 0 0 0 0,-1 0 0 0 0,1 0 1 0 0,-1 0-1 0 0,0 1 0 0 0,0-1 0 0 0,0 1 0 0 0,0-1 0 0 0,-1 1 0 0 0,1 0 1 0 0,0 0-1 0 0,-1 0 0 0 0,0 0 0 0 0,1 1 0 0 0,-1-1 0 0 0,0 0 1 0 0,0 1-1 0 0,-2-1-9 0 0,3 1 10 0 0,-1 0 1 0 0,0 0 0 0 0,1 1-1 0 0,-1-1 1 0 0,0 1-1 0 0,1-1 1 0 0,-1 1 0 0 0,0 0-1 0 0,1 0 1 0 0,-1 0 0 0 0,0 0-1 0 0,1 1 1 0 0,-1-1-1 0 0,0 1 1 0 0,1 0 0 0 0,-1-1-1 0 0,0 1 1 0 0,1 0 0 0 0,0 1-1 0 0,-1-1 1 0 0,1 0-1 0 0,0 1 1 0 0,-1-1 0 0 0,1 1-1 0 0,0 0 1 0 0,0 0 0 0 0,0 0-1 0 0,0 0-10 0 0,-4 6 10 0 0,1 1-1 0 0,-1 0 1 0 0,1 0 0 0 0,1 0-1 0 0,0 0 1 0 0,0 1 0 0 0,1-1-1 0 0,0 1 1 0 0,1 0-1 0 0,0 0 1 0 0,1 0 0 0 0,0 1-10 0 0,-3 32 39 0 0,3-1 0 0 0,1 15-39 0 0,1-16-39 0 0,-1-32 14 0 0,-1 2-47 0 0,1-1 1 0 0,1 1-1 0 0,0 0 1 0 0,1-1 0 0 0,1 8 71 0 0,-2-16-98 0 0,0 1 1 0 0,0 0-1 0 0,0-1 0 0 0,0 1 1 0 0,0-1-1 0 0,1 1 1 0 0,-1-1-1 0 0,1 0 1 0 0,0 0-1 0 0,0 1 1 0 0,0-1-1 0 0,0 0 1 0 0,0-1-1 0 0,0 1 1 0 0,0 0-1 0 0,0 0 1 0 0,1-1-1 0 0,-1 0 1 0 0,1 1-1 0 0,-1-1 1 0 0,1 0-1 0 0,0 0 1 0 0,0 0 97 0 0,6 1-1093 0 0,0-1 1 0 0,0 1-1 0 0,0-2 1 0 0,7 1 1092 0 0,40 0-7975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45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1 14231 0 0,'0'0'1728'0'0,"-15"39"521"0"0,-4 8-1591 0 0,-20 49 1784 0 0,-13 61-2442 0 0,32-86 697 0 0,4 0 0 0 0,3 1-1 0 0,-2 50-696 0 0,12-65 372 0 0,2 0 0 0 0,6 55-372 0 0,-5-106 10 0 0,0 0 0 0 0,1 0 0 0 0,0 0 0 0 0,1 0 0 0 0,-1-1 1 0 0,1 1-1 0 0,0-1 0 0 0,0 1 0 0 0,1-1 0 0 0,-1 1 0 0 0,1-1 0 0 0,0 0 1 0 0,1 0-1 0 0,-1-1 0 0 0,5 5-10 0 0,-3-5 1 0 0,0-1 0 0 0,0 1 1 0 0,0-1-1 0 0,0 0 0 0 0,1-1 0 0 0,-1 1 1 0 0,1-1-1 0 0,0 0 0 0 0,-1-1 0 0 0,1 1 1 0 0,0-1-1 0 0,0 0 0 0 0,0-1 0 0 0,0 1 0 0 0,2-1-1 0 0,1 0-1 0 0,0 0 0 0 0,0-1-1 0 0,-1 0 1 0 0,1 0 0 0 0,0-1 0 0 0,-1 0-1 0 0,1-1 1 0 0,-1 1 0 0 0,0-2-1 0 0,5-2 2 0 0,1-1 2 0 0,0-1 0 0 0,-1-1 1 0 0,-1 0-1 0 0,1-1 0 0 0,8-9-2 0 0,13-16-17 0 0,-2-1 0 0 0,-2-2 0 0 0,11-20 17 0 0,-41 58 0 0 0,61-88-327 0 0,23-49 327 0 0,-59 92-11 0 0,-3-1 0 0 0,-1-1 0 0 0,-3-1 0 0 0,2-12 11 0 0,-17 49 153 0 0,-1-1 1 0 0,0 0-1 0 0,0 1 0 0 0,-1-1 0 0 0,-1-11-153 0 0,-15 39 1176 0 0,-7 21-1083 0 0,1 2-1 0 0,2 0 0 0 0,1 2 0 0 0,2 0 0 0 0,2 0 0 0 0,0 10-92 0 0,5-12 48 0 0,1 1 0 0 0,2 1 0 0 0,2 0 0 0 0,2-1 0 0 0,2 15-48 0 0,0-48 1 0 0,0 1 0 0 0,0 0-1 0 0,1-1 1 0 0,0 1 0 0 0,1-1 0 0 0,-1 0 0 0 0,1 1 0 0 0,1-1 0 0 0,0 0 0 0 0,0 0-1 0 0,2 3 0 0 0,-2-5-9 0 0,1 0-1 0 0,-1-1 1 0 0,1 1-1 0 0,0-1 0 0 0,1 0 1 0 0,-1 0-1 0 0,1 0 0 0 0,0-1 1 0 0,-1 1-1 0 0,2-1 0 0 0,-1 0 1 0 0,0-1-1 0 0,1 1 0 0 0,3 0 10 0 0,8 2-325 0 0,0-1 0 0 0,0-1-1 0 0,0 0 1 0 0,0-1 0 0 0,1-1-1 0 0,-1-1 1 0 0,9-1 325 0 0,-4 1-1191 0 0,-19 0 551 0 0,0 0 0 0 0,-1 0-1 0 0,1 0 1 0 0,0 0 0 0 0,0 0-1 0 0,0-1 1 0 0,-1 0 0 0 0,1 1 0 0 0,1-2 640 0 0,-4 2-575 0 0,1-1 1 0 0,0 0 0 0 0,0 1 0 0 0,-1-1 0 0 0,1 0-1 0 0,-1 0 1 0 0,1 0 0 0 0,-1 0 0 0 0,1 1 0 0 0,-1-1-1 0 0,1 0 1 0 0,-1 0 0 0 0,0 0 0 0 0,0 0 0 0 0,1 0 0 0 0,-1 0-1 0 0,0 0 1 0 0,0-1 574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272 1 24283 0 0,'0'0'400'0'0,"0"0"577"0"0,-31 299-465 0 0,-3-147-224 0 0,-8 23-112 0 0,-8 4-128 0 0,-4-10-784 0 0,-7-15-4114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21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419 457 14311 0 0,'0'0'1835'0'0,"0"0"-314"0"0,0 0-270 0 0,0 0-155 0 0,1-8 206 0 0,0 2-1224 0 0,0-1 0 0 0,-1 1 0 0 0,0-1 0 0 0,0 1 0 0 0,0-1 0 0 0,-1 0 0 0 0,0 1 0 0 0,0-1 0 0 0,0 1 0 0 0,-1 0 0 0 0,0-1 0 0 0,-1 1 0 0 0,1 0 0 0 0,-1 0 0 0 0,0 0 0 0 0,-1 1 0 0 0,1-1 0 0 0,-2 0-78 0 0,0-1 33 0 0,-2 1 0 0 0,1 0 1 0 0,-1 0-1 0 0,1 0 1 0 0,-2 1-1 0 0,1 0 0 0 0,0 0 1 0 0,-1 1-1 0 0,0 0 0 0 0,0 1 1 0 0,-7-3-34 0 0,1 2 75 0 0,-1 0-1 0 0,0 1 1 0 0,1 1 0 0 0,-1 0 0 0 0,0 1 0 0 0,-9 1-75 0 0,18 0 11 0 0,0 0 0 0 0,1 1 0 0 0,-1 0 0 0 0,0 0 0 0 0,1 0 0 0 0,-1 1 0 0 0,1-1 0 0 0,0 1 0 0 0,-1 1 0 0 0,1-1 0 0 0,0 1 0 0 0,0 0 0 0 0,1 0 0 0 0,-3 1-11 0 0,1 2 8 0 0,-1 0 1 0 0,1 0-1 0 0,0 1 1 0 0,1-1-1 0 0,-1 1 0 0 0,1 0 1 0 0,1 1-1 0 0,-1-1 1 0 0,1 2-9 0 0,-5 11 58 0 0,1 0 1 0 0,1 1 0 0 0,1-1-1 0 0,1 2 1 0 0,1-1 0 0 0,0 0-1 0 0,1 10-58 0 0,0-3 97 0 0,2 0 0 0 0,0 0-1 0 0,2 0 1 0 0,1 0 0 0 0,2 5-97 0 0,-3-25 8 0 0,1-1 0 0 0,0 1 1 0 0,1-1-1 0 0,-1 1 1 0 0,1-1-1 0 0,1 0 0 0 0,-1 0 1 0 0,1-1-1 0 0,4 6-8 0 0,-5-9-1 0 0,1 1-1 0 0,-1 0 1 0 0,1-1-1 0 0,0 1 1 0 0,0-1-1 0 0,0 0 1 0 0,0 0-1 0 0,0-1 1 0 0,1 0-1 0 0,-1 1 1 0 0,1-1-1 0 0,0-1 1 0 0,0 1-1 0 0,0-1 1 0 0,3 1 1 0 0,-1 0 1 0 0,0-1 0 0 0,0 0 1 0 0,-1-1-1 0 0,1 0 0 0 0,0 0 0 0 0,0 0 1 0 0,0-1-1 0 0,0 0 0 0 0,-1 0 1 0 0,1-1-1 0 0,0 1 0 0 0,-1-2 0 0 0,1 1 1 0 0,-1-1-1 0 0,0 0 0 0 0,0 0 1 0 0,0 0-1 0 0,1-2-1 0 0,6-5 14 0 0,-1-1-1 0 0,0 0 1 0 0,-1-1 0 0 0,0 0 0 0 0,-1-1 0 0 0,0 0 0 0 0,1-4-14 0 0,13-21-11 0 0,-1-1 0 0 0,-2 0 0 0 0,-2-2 0 0 0,-2 0 1 0 0,-2-1-1 0 0,-1-1 0 0 0,-1-6 11 0 0,1-14-221 0 0,-3-1 1 0 0,-2 0-1 0 0,-3 0 1 0 0,-3-41 220 0 0,-5 218 81 0 0,0-29 36 0 0,3 1 0 0 0,4-1 0 0 0,6 16-117 0 0,-8-78-41 0 0,2 0 0 0 0,1 0 0 0 0,0 0 0 0 0,1-1 0 0 0,6 8 41 0 0,-11-22-220 0 0,1-2 0 0 0,0 1 1 0 0,1 0-1 0 0,-1-1 0 0 0,1 1 1 0 0,0-1-1 0 0,0 0 0 0 0,1 0 0 0 0,-1-1 1 0 0,1 1-1 0 0,0-1 0 0 0,1 0 1 0 0,-1 0-1 0 0,1-1 0 0 0,-1 0 1 0 0,1 0-1 0 0,0 0 0 0 0,0 0 0 0 0,1-1 1 0 0,1 0 219 0 0,4 1-693 0 0,-1-2-1 0 0,1 1 1 0 0,0-1 0 0 0,0-1 0 0 0,-1 0 0 0 0,1-1 0 0 0,0 0-1 0 0,0-1 1 0 0,-1 0 0 0 0,1-1 0 0 0,-1 0 0 0 0,0-1 0 0 0,0 0 0 0 0,0-1-1 0 0,0 0 1 0 0,1-2 693 0 0,51-41-6472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22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35 10837 0 0,'0'0'2921'0'0,"0"0"-437"0"0,0 0-486 0 0,0 0-386 0 0,-23 10-385 0 0,3-2-944 0 0,9-5-157 0 0,1 1 0 0 0,0 0 0 0 0,0 0 0 0 0,1 1 0 0 0,-1 1 0 0 0,1 0 0 0 0,0 0 0 0 0,0 0 0 0 0,1 1-1 0 0,0 1 1 0 0,0-1 0 0 0,1 1 0 0 0,0 1 0 0 0,-3 4-126 0 0,2 0 132 0 0,0 1 0 0 0,1 0 0 0 0,0 1 0 0 0,1 0 1 0 0,1 0-1 0 0,0 0 0 0 0,1 1 0 0 0,1-1 0 0 0,0 1 0 0 0,1 0 0 0 0,1 0 0 0 0,1 0 0 0 0,0 0 0 0 0,1 2-132 0 0,-1-14-2 0 0,0 1 0 0 0,1 0 0 0 0,0 0-1 0 0,0-1 1 0 0,0 1 0 0 0,0 0 0 0 0,1-1 0 0 0,0 1 0 0 0,0-1 0 0 0,0 0-1 0 0,0 0 1 0 0,1 0 0 0 0,0 0 0 0 0,-1 0 0 0 0,1 0 0 0 0,1 0 0 0 0,-1-1-1 0 0,1 0 1 0 0,-1 0 0 0 0,1 0 0 0 0,0 0 0 0 0,0 0 0 0 0,0-1-1 0 0,0 0 1 0 0,1 1 0 0 0,-1-2 0 0 0,3 2 2 0 0,9 2-61 0 0,1 0 1 0 0,-1-2-1 0 0,1 0 0 0 0,0-1 1 0 0,-1 0-1 0 0,1-1 0 0 0,7-2 61 0 0,-17 1-28 0 0,-1 0 0 0 0,1-1 0 0 0,-1 0 0 0 0,1 0 1 0 0,-1 0-1 0 0,1-1 0 0 0,-1 0 0 0 0,0-1 0 0 0,0 1 0 0 0,0-1 0 0 0,0 0 0 0 0,0-1 0 0 0,-1 1 0 0 0,1-1 0 0 0,0-1 28 0 0,2-2-16 0 0,-1 0-1 0 0,0-1 1 0 0,0 0 0 0 0,-1 0-1 0 0,0 0 1 0 0,-1 0-1 0 0,0-1 1 0 0,0 0 0 0 0,2-7 16 0 0,0-1-46 0 0,-2 0 0 0 0,0-1 0 0 0,0 1 0 0 0,-2-1 0 0 0,0 0 0 0 0,-1 0 0 0 0,-1 0 0 0 0,0 0 0 0 0,-2 0 0 0 0,0 0 0 0 0,-2-6 46 0 0,1 15-13 0 0,-1 0 1 0 0,-1 0-1 0 0,0 1 1 0 0,0-1 0 0 0,0 1-1 0 0,-1 0 1 0 0,0 0-1 0 0,-1 0 1 0 0,0 1 0 0 0,0 0-1 0 0,0 0 1 0 0,-1 0-1 0 0,0 1 1 0 0,-1 0-1 0 0,1 1 1 0 0,-1-1 0 0 0,0 1-1 0 0,0 1 1 0 0,-1 0-1 0 0,1 0 1 0 0,-1 0 0 0 0,0 1-1 0 0,0 1 1 0 0,0-1-1 0 0,-1 1 1 0 0,-5 0 12 0 0,14 2-91 0 0,0 0-1 0 0,1 0 1 0 0,-1 0 0 0 0,0 1-1 0 0,1-1 1 0 0,-1 0 0 0 0,1 0 0 0 0,-1 1-1 0 0,0-1 1 0 0,1 0 0 0 0,-1 0-1 0 0,1 1 1 0 0,-1-1 0 0 0,1 1-1 0 0,-1-1 1 0 0,1 0 0 0 0,-1 1 0 0 0,1-1-1 0 0,-1 1 1 0 0,1-1 0 0 0,0 1-1 0 0,-1 0 1 0 0,1-1 0 0 0,0 1 0 0 0,0-1-1 0 0,-1 1 1 0 0,1 0 0 0 0,0-1-1 0 0,0 1 1 0 0,0-1 0 0 0,0 1-1 0 0,-1 0 1 0 0,1-1 0 0 0,0 1 0 0 0,0 0 91 0 0,2 27-3914 0 0,-2-21 2243 0 0,4 11-5202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22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452 531 16023 0 0,'0'0'1876'0'0,"0"0"111"0"0,-37-4-407 0 0,-123-14-516 0 0,150 17-966 0 0,1 0-1 0 0,-1 0 0 0 0,1 2 1 0 0,-1-1-1 0 0,1 1 0 0 0,-1 0 0 0 0,1 1 1 0 0,-5 1-98 0 0,8 0 55 0 0,1-1 1 0 0,0 1 0 0 0,0 0-1 0 0,0 0 1 0 0,0 0-1 0 0,1 1 1 0 0,-1 0-1 0 0,-3 4-55 0 0,0-1 61 0 0,-1 2 44 0 0,-1 1 0 0 0,1 0 1 0 0,1 0-1 0 0,0 1 0 0 0,0 0 1 0 0,1 0-1 0 0,1 0 0 0 0,0 1 1 0 0,0 0-1 0 0,-2 8-105 0 0,3-1 122 0 0,0 0-1 0 0,0 0 0 0 0,2 0 1 0 0,1 1-1 0 0,0 0 1 0 0,1 16-122 0 0,1-28 11 0 0,0 0-1 0 0,0 0 1 0 0,1-1 0 0 0,0 1 0 0 0,1 0 0 0 0,-1-1 0 0 0,2 1-1 0 0,-1-1 1 0 0,1 0 0 0 0,0 1 0 0 0,1 1-11 0 0,-1-5-7 0 0,0 0 1 0 0,1 0-1 0 0,-1 0 0 0 0,1 0 1 0 0,-1 0-1 0 0,1-1 0 0 0,0 0 0 0 0,0 0 1 0 0,1 0-1 0 0,-1 0 0 0 0,1-1 1 0 0,-1 1-1 0 0,1-1 0 0 0,0 0 0 0 0,0-1 1 0 0,0 1-1 0 0,3-1 7 0 0,2 2-11 0 0,1 0-1 0 0,0-1 1 0 0,0 0 0 0 0,0-1-1 0 0,0 0 1 0 0,0-1 0 0 0,0 0-1 0 0,0-1 1 0 0,0 0 0 0 0,0-1-1 0 0,0 0 1 0 0,0-1 0 0 0,0 0-1 0 0,-1-1 1 0 0,0 0 0 0 0,0 0-1 0 0,0-1 1 0 0,0-1 0 0 0,0 0-1 0 0,1-1 12 0 0,10-11-32 0 0,0-1 0 0 0,-1-1 0 0 0,-1 0 0 0 0,-1-1 0 0 0,-1-2 0 0 0,-1 1 0 0 0,-1-2 0 0 0,-1 0 0 0 0,5-13 32 0 0,-2 0-64 0 0,-1-2 0 0 0,-1 1 0 0 0,-3-2 0 0 0,-1 0 0 0 0,-2 0 0 0 0,0-8 64 0 0,0-52-25 0 0,-4 0 1 0 0,-5-48 24 0 0,-1 64-36 0 0,1 210 289 0 0,1 199 454 0 0,0-286-655 0 0,1 0 0 0 0,2 0 0 0 0,2 0 0 0 0,9 30-52 0 0,-10-53-144 0 0,0 0-1 0 0,1-1 1 0 0,1 0 0 0 0,0 0 0 0 0,9 13 144 0 0,-11-21-296 0 0,1 1 1 0 0,0-1 0 0 0,0 0 0 0 0,0 0-1 0 0,1 0 1 0 0,0-1 0 0 0,0 0 0 0 0,1-1 0 0 0,0 0-1 0 0,5 3 296 0 0,-7-5-770 0 0,1 0-1 0 0,0 0 1 0 0,1 0-1 0 0,-1-1 0 0 0,0 0 1 0 0,0-1-1 0 0,2 0 771 0 0,58 2-9306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22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364 0 16888 0 0,'0'0'2059'0'0,"0"0"12"0"0,-36 17-383 0 0,36-17-1688 0 0,-76 36 1420 0 0,-1 4-1420 0 0,66-34 135 0 0,0 1 0 0 0,1 0 1 0 0,0 0-1 0 0,1 1 0 0 0,0 0 1 0 0,0 1-1 0 0,0 0 0 0 0,1 0 0 0 0,1 1 1 0 0,0 0-1 0 0,-5 8-135 0 0,2-1 134 0 0,3-6-50 0 0,0 1 0 0 0,1 0 0 0 0,0 0 1 0 0,1 1-1 0 0,0-1 0 0 0,1 1 0 0 0,0 0 1 0 0,1 1-1 0 0,1-1 0 0 0,0 1 0 0 0,1-1 1 0 0,1 1-1 0 0,0-1 0 0 0,1 8-84 0 0,-1-19-2 0 0,0-1-1 0 0,0 0 1 0 0,1 1 0 0 0,-1-1-1 0 0,0 0 1 0 0,1 1 0 0 0,-1-1 0 0 0,1 0-1 0 0,0 0 1 0 0,-1 1 0 0 0,1-1-1 0 0,0 0 1 0 0,0 0 0 0 0,-1 0-1 0 0,1 0 1 0 0,0 0 0 0 0,0 0 0 0 0,0 0-1 0 0,0 0 1 0 0,1-1 0 0 0,-1 1-1 0 0,1 0 3 0 0,1 1-7 0 0,1-1-1 0 0,-1 1 0 0 0,1-1 0 0 0,0 0 0 0 0,-1 0 0 0 0,1 0 0 0 0,0-1 1 0 0,0 1-1 0 0,1-1 8 0 0,2 0-28 0 0,0 0 0 0 0,0 0 0 0 0,1-1 0 0 0,-1 0 0 0 0,0 0 0 0 0,0-1 1 0 0,0 0-1 0 0,-1 0 0 0 0,1 0 0 0 0,5-4 28 0 0,-1-1-47 0 0,-1-1 0 0 0,0-1 0 0 0,-1 1 0 0 0,0-1 0 0 0,0-1 0 0 0,-1 0 0 0 0,0 0 0 0 0,-1-1 0 0 0,0 0 0 0 0,-1 0 0 0 0,0 0 0 0 0,4-12 46 0 0,3-11-106 0 0,-1 0 0 0 0,-1 0 0 0 0,-2-1 0 0 0,-1-5 107 0 0,-4 15 172 0 0,-1 0 0 0 0,-2 0-1 0 0,0-7-171 0 0,-1 362 574 0 0,0-329-616 0 0,0 1 0 0 0,0-1 0 0 0,0 0 1 0 0,0 1-1 0 0,1-1 0 0 0,-1 0 0 0 0,0 1 1 0 0,1-1-1 0 0,-1 0 0 0 0,1 0 0 0 0,-1 1 0 0 0,1-1 1 0 0,0 0-1 0 0,0 0 42 0 0,-1 0-84 0 0,0-1-1 0 0,1 0 1 0 0,-1 1 0 0 0,1-1 0 0 0,-1 0 0 0 0,1 0-1 0 0,-1 0 1 0 0,1 1 0 0 0,-1-1 0 0 0,1 0 0 0 0,-1 0-1 0 0,1 0 1 0 0,-1 0 0 0 0,1 0 0 0 0,-1 0-1 0 0,1 0 1 0 0,-1 0 0 0 0,1 0 0 0 0,-1 0 0 0 0,1 0-1 0 0,-1-1 1 0 0,1 1 0 0 0,-1 0 0 0 0,1 0 0 0 0,-1 0-1 0 0,1-1 1 0 0,-1 1 0 0 0,1 0 0 0 0,-1 0-1 0 0,0-1 1 0 0,1 1 0 0 0,-1 0 0 0 0,1-1 0 0 0,-1 1-1 0 0,0 0 1 0 0,1-1 0 0 0,-1 1 0 0 0,0-1 0 0 0,0 1-1 0 0,1-1 1 0 0,-1 1 0 0 0,0-1 84 0 0,3-2-866 0 0,-1-1 0 0 0,0 1 0 0 0,0-1 0 0 0,0 0 0 0 0,0 1 0 0 0,-1-1 0 0 0,0 0-1 0 0,1-1 867 0 0,10-55-14852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23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18488 0 0,'0'0'1329'0'0,"0"0"-625"0"0,0 213-63 0 0,19-117-465 0 0,12 4-128 0 0,3-7-672 0 0,0-4-1553 0 0,1-16-1953 0 0,3-22-3170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23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1 145 16424 0 0,'0'0'2593'0'0,"0"0"-1107"0"0,0 0-609 0 0,0 36-223 0 0,0 119-272 0 0,0-130-329 0 0,2 73 277 0 0,0-87-237 0 0,0 0-1 0 0,0-1 1 0 0,1 1-1 0 0,0-1 1 0 0,1 0 0 0 0,1 2-93 0 0,-4-9 35 0 0,1 0 1 0 0,-1 0-1 0 0,1-1 1 0 0,-1 1-1 0 0,1 0 1 0 0,0-1-1 0 0,0 0 1 0 0,0 1-1 0 0,0-1 1 0 0,1 0-1 0 0,-1 0 1 0 0,1 0-1 0 0,-1 0 1 0 0,1-1-1 0 0,-1 1 1 0 0,1-1-1 0 0,0 1 1 0 0,0-1-1 0 0,1 0-35 0 0,-2 0 14 0 0,1-1-1 0 0,-1 1 0 0 0,1-1 1 0 0,-1 0-1 0 0,1 0 1 0 0,-1 0-1 0 0,0-1 1 0 0,1 1-1 0 0,-1 0 1 0 0,1-1-1 0 0,-1 0 1 0 0,0 1-1 0 0,1-1 1 0 0,-1 0-1 0 0,0 0 1 0 0,0 0-1 0 0,0-1 1 0 0,1 1-1 0 0,-1 0 0 0 0,-1-1 1 0 0,1 1-1 0 0,0-1 1 0 0,0 0-1 0 0,0 0 1 0 0,0 0-14 0 0,5-8 26 0 0,0 1 0 0 0,-1-1 0 0 0,0 0 0 0 0,0 0 0 0 0,-1 0-1 0 0,3-11-25 0 0,21-71 132 0 0,-24 74-104 0 0,5-22 290 0 0,-3-1 1 0 0,-1 0-1 0 0,-3 0 1 0 0,-1 0-1 0 0,-2-27-318 0 0,0 65-144 0 0,1-1 0 0 0,-1 1 0 0 0,1 0 0 0 0,0 0 0 0 0,0 0 0 0 0,0-1 0 0 0,0 1 0 0 0,0 0 0 0 0,1 0-1 0 0,-1 1 1 0 0,1-1 0 0 0,0 0 0 0 0,0 0 0 0 0,0 1 0 0 0,0-1 0 0 0,1 1 0 0 0,-1 0 0 0 0,0 0 0 0 0,1 0-1 0 0,2-2 145 0 0,-1 0-541 0 0,30-26-4717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24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1 19193 0 0,'0'0'1411'0'0,"-12"40"187"0"0,-1 0-1245 0 0,-5 14 146 0 0,3 1 1 0 0,2 1 0 0 0,-4 47-500 0 0,5 24 1569 0 0,3 104-1569 0 0,11-143 250 0 0,-2-86-238 0 0,0-1 0 0 0,0 1 0 0 0,0 0 0 0 0,0 0 0 0 0,1 0-1 0 0,-1-1 1 0 0,0 1 0 0 0,1 0 0 0 0,-1 0 0 0 0,1-1 0 0 0,0 1 0 0 0,0 0-1 0 0,-1-1 1 0 0,1 1 0 0 0,0-1 0 0 0,0 1 0 0 0,1-1 0 0 0,-1 0 0 0 0,0 1 0 0 0,0-1-1 0 0,1 0 1 0 0,-1 0 0 0 0,0 0 0 0 0,1 0 0 0 0,0 1-12 0 0,1-2 7 0 0,-1 1 1 0 0,1 0-1 0 0,0-1 1 0 0,0 1-1 0 0,0-1 1 0 0,0 0-1 0 0,0 0 1 0 0,0 0-1 0 0,0 0 1 0 0,0-1-1 0 0,0 1 1 0 0,0-1-1 0 0,0 0 0 0 0,0 0 1 0 0,-1 0-1 0 0,1 0-7 0 0,4-2 6 0 0,-1 0-1 0 0,0 0 1 0 0,0 0-1 0 0,0-1 0 0 0,-1 0 1 0 0,1 0-1 0 0,-1-1 1 0 0,0 1-1 0 0,0-1 1 0 0,-1 0-1 0 0,4-5-5 0 0,9-12 22 0 0,-2-2 0 0 0,5-9-22 0 0,-1 1-8 0 0,29-48-62 0 0,-4-2-1 0 0,3-14 71 0 0,-37 70 576 0 0,-12 48-465 0 0,0 0 0 0 0,-2 0 0 0 0,0 0-1 0 0,-2 0 1 0 0,-4 10-111 0 0,2-7 0 0 0,1 1-1 0 0,2-1 1 0 0,0 1 0 0 0,2 1 0 0 0,2 66-8 0 0,1-92 1 0 0,0 0 0 0 0,0 0-1 0 0,0 1 1 0 0,0-1 0 0 0,0 0 0 0 0,1 0 0 0 0,-1 0 0 0 0,0 1 0 0 0,1-1 0 0 0,-1 0 0 0 0,1 0 0 0 0,-1 0 0 0 0,1 0 0 0 0,0 0 0 0 0,-1 0 0 0 0,1 0 0 0 0,0 0 0 0 0,0 0 0 0 0,0 0 0 0 0,0 0 0 0 0,0-1 0 0 0,0 1 0 0 0,0 0 0 0 0,0-1 0 0 0,0 1 0 0 0,0-1 0 0 0,0 1 7 0 0,3 0-20 0 0,-1 0-1 0 0,1 0 1 0 0,0 0-1 0 0,0 0 1 0 0,0-1-1 0 0,-1 1 1 0 0,1-1-1 0 0,0 0 1 0 0,3 0 20 0 0,4-1-33 0 0,-1-1 1 0 0,1 1 0 0 0,-1-2-1 0 0,0 0 1 0 0,1 0 0 0 0,-1 0-1 0 0,0-2 33 0 0,7-3-22 0 0,0 0 1 0 0,0 1-1 0 0,13-3 22 0 0,-20 8 1 0 0,0 0 1 0 0,0 0 0 0 0,0 1 0 0 0,10 1-2 0 0,-18 0 2 0 0,1 0 0 0 0,-1 1 0 0 0,1-1 0 0 0,-1 1 0 0 0,1 0 0 0 0,-1 0 0 0 0,0 0 1 0 0,0 0-1 0 0,1 0 0 0 0,-1 0 0 0 0,0 1 0 0 0,0-1 0 0 0,0 1 0 0 0,0-1 0 0 0,-1 1 1 0 0,1 0-1 0 0,0 0 0 0 0,-1 0 0 0 0,1 0 0 0 0,-1 0 0 0 0,1 0 0 0 0,-1 0 0 0 0,0 0 1 0 0,0 1-1 0 0,0-1 0 0 0,0 0 0 0 0,-1 1 0 0 0,1-1 0 0 0,-1 1 0 0 0,1-1 0 0 0,-1 2-1 0 0,4 14 6 0 0,-2 0 1 0 0,0 0 0 0 0,-1 0 0 0 0,-1 4-8 0 0,0-8 7 0 0,0-14-7 0 0,4 99-8 0 0,-5 0 0 0 0,-4-1 0 0 0,-13 64 8 0 0,0-62 9 0 0,-5-1 0 0 0,-27 72-9 0 0,45-155-5 0 0,-2-1-1 0 0,1 0 0 0 0,-2 0 0 0 0,0 0 1 0 0,-7 8 5 0 0,11-18 3 0 0,1-1 0 0 0,-1 0 0 0 0,0 1 0 0 0,0-1 0 0 0,-1-1 0 0 0,1 1 0 0 0,-1-1 0 0 0,0 1 1 0 0,0-1-1 0 0,0-1 0 0 0,0 1 0 0 0,-1-1 0 0 0,1 0 0 0 0,-1 0 0 0 0,1 0 0 0 0,-1-1 0 0 0,-2 1-3 0 0,-3-2 46 0 0,0 1-1 0 0,0-1 0 0 0,1-1 0 0 0,-1 0 1 0 0,0 0-1 0 0,0-1 0 0 0,1 0 0 0 0,-1-1 1 0 0,1 0-1 0 0,0-1 0 0 0,-1 0 0 0 0,2-1 1 0 0,-1 0-1 0 0,1 0 0 0 0,-1-1 0 0 0,2 0 1 0 0,-1-1-1 0 0,-6-6-45 0 0,-11-11 158 0 0,1-2-1 0 0,0-1 1 0 0,2 0 0 0 0,2-2 0 0 0,-1-2-158 0 0,9 12 76 0 0,1 0 1 0 0,1 0 0 0 0,-3-8-77 0 0,11 20 39 0 0,0 0 0 0 0,1 0-1 0 0,0 0 1 0 0,0 0 0 0 0,0 0 0 0 0,1 0 0 0 0,0 0 0 0 0,0 0-1 0 0,1-1 1 0 0,0 1 0 0 0,0 0 0 0 0,1-1-39 0 0,-1 6 14 0 0,1 0-1 0 0,-1 0 1 0 0,1 0 0 0 0,-1 0-1 0 0,1 0 1 0 0,0 0 0 0 0,0 0-1 0 0,0 0 1 0 0,0 0 0 0 0,0 1 0 0 0,0-1-1 0 0,1 0 1 0 0,-1 1 0 0 0,0-1-1 0 0,1 1 1 0 0,-1-1 0 0 0,1 1-1 0 0,0 0 1 0 0,-1 0 0 0 0,1-1-1 0 0,1 1-13 0 0,4-2 5 0 0,-1 0 0 0 0,1 1 1 0 0,0 0-1 0 0,0 0 0 0 0,5 0-5 0 0,-2 0 12 0 0,115-19-513 0 0,123-4 501 0 0,-127 15-1174 0 0,28-4-3716 0 0,0 0-8137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38.7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21 16664 0 0,'-4'-7'1472'0'0,"4"4"-431"0"0,0-4 255 0 0,0 7 161 0 0,16-3-144 0 0,7 3-641 0 0,-4 0-512 0 0,-8 0-592 0 0,-11 0-2466 0 0,0 20-4721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3.3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837 101 15399 0 0,'0'0'2468'0'0,"0"0"-16"0"0,-27-10-641 0 0,-9-4-1286 0 0,3 1-50 0 0,0 1-1 0 0,0 2 0 0 0,-1 1 1 0 0,-1 2-475 0 0,-31-4 1043 0 0,-1 4 0 0 0,-35 0-1043 0 0,-136 6 1220 0 0,127 2-445 0 0,110-1-766 0 0,0 0-1 0 0,0 1 0 0 0,0-1 0 0 0,0 1 0 0 0,1-1 0 0 0,-1 1 0 0 0,0-1 0 0 0,0 1 0 0 0,0-1 1 0 0,1 1-1 0 0,-1-1 0 0 0,0 1 0 0 0,1 0 0 0 0,-1 0 0 0 0,1-1 0 0 0,-1 1 0 0 0,1 0 0 0 0,-1 0 0 0 0,1 0 1 0 0,-1-1-1 0 0,1 1 0 0 0,0 0 0 0 0,-1 0 0 0 0,1 0 0 0 0,0 0 0 0 0,0 0 0 0 0,0 0 0 0 0,-1 0 1 0 0,1 0-1 0 0,0 0 0 0 0,1 0 0 0 0,-1 0 0 0 0,0 0 0 0 0,0 0-8 0 0,3 41 107 0 0,-2-40-87 0 0,3 19 79 0 0,1-1 0 0 0,7 20-99 0 0,9 38 98 0 0,-12-5 42 0 0,-4 1 0 0 0,-2 0 0 0 0,-7 43-140 0 0,4-86 23 0 0,-3-1-5 0 0,-1 1 0 0 0,-2-2 0 0 0,0 1 0 0 0,-2 0 0 0 0,-3 3-18 0 0,-15 63 76 0 0,26-96-79 0 0,0 1 1 0 0,0-1-1 0 0,0 0 1 0 0,0 1-1 0 0,0-1 1 0 0,1 0-1 0 0,-1 1 1 0 0,0-1-1 0 0,0 1 1 0 0,0-1-1 0 0,1 0 1 0 0,-1 1-1 0 0,0-1 1 0 0,0 0-1 0 0,1 0 1 0 0,-1 1-1 0 0,0-1 1 0 0,1 0-1 0 0,-1 0 1 0 0,0 1-1 0 0,1-1 1 0 0,-1 0-1 0 0,0 0 1 0 0,1 0-1 0 0,-1 0 1 0 0,1 1-1 0 0,-1-1 1 0 0,0 0-1 0 0,1 0 1 0 0,-1 0-1 0 0,1 0 1 0 0,-1 0-1 0 0,0 0 1 0 0,1 0-1 0 0,-1 0 1 0 0,1 0-1 0 0,-1 0 1 0 0,1 0 2 0 0,23-1 7 0 0,-17 1 3 0 0,161 0 92 0 0,-55 0-140 0 0,-106 0-61 0 0,0 1 0 0 0,0-1 0 0 0,-1 1 0 0 0,1 1 0 0 0,0-1 0 0 0,-1 1 0 0 0,1 0 0 0 0,-1 1 0 0 0,0-1 0 0 0,1 1 0 0 0,0 2 99 0 0,40 28-3854 0 0,-17-9-2242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45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735 0 18360 0 0,'0'0'2292'0'0,"-35"46"-619"0"0,-1 0-1290 0 0,-5 3 88 0 0,3 3 0 0 0,2 1 1 0 0,3 2-1 0 0,-26 57-471 0 0,8 0 291 0 0,5 2 1 0 0,5 2-1 0 0,6 2 0 0 0,4 1 1 0 0,6 1-1 0 0,5 1 1 0 0,6 1-1 0 0,1 111-291 0 0,13-29 80 0 0,-1-204-96 0 0,1 0-1 0 0,0 0 0 0 0,-1 0 0 0 0,1 0 0 0 0,0 0 0 0 0,-1 0 0 0 0,1 0 1 0 0,0 0-1 0 0,-1 0 0 0 0,1 0 0 0 0,0 0 0 0 0,-1 0 0 0 0,1 0 1 0 0,0 0-1 0 0,-1 0 0 0 0,1-1 0 0 0,0 1 0 0 0,-1 0 0 0 0,1 0 0 0 0,0 0 1 0 0,-1 0-1 0 0,1-1 0 0 0,0 1 0 0 0,0 0 0 0 0,-1 0 0 0 0,1-1 1 0 0,0 1-1 0 0,0 0 0 0 0,-1 0 0 0 0,1-1 0 0 0,0 1 0 0 0,0 0 0 0 0,0-1 1 0 0,0 1-1 0 0,-1 0 17 0 0,-23-35-2761 0 0,0-2 0 0 0,-3-9 2761 0 0,-22-36-6678 0 0,4 19-1294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4.3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319 68 6499 0 0,'0'0'1763'0'0,"0"0"-44"0"0,0 0 575 0 0,0-7 374 0 0,0 5-2494 0 0,0 0 0 0 0,0 0 0 0 0,0 0 0 0 0,-1 0 0 0 0,1-1 0 0 0,0 1 1 0 0,-1 0-1 0 0,1 0 0 0 0,-1 0 0 0 0,0 0 0 0 0,0 0 0 0 0,0 0 0 0 0,0 0 0 0 0,0 0 0 0 0,0 1 0 0 0,0-1 1 0 0,-1 0-1 0 0,1 1 0 0 0,0-1 0 0 0,-1 0 0 0 0,0 1 0 0 0,1 0 0 0 0,-1-1 0 0 0,0 1 0 0 0,0 0 0 0 0,0 0 1 0 0,1 0-1 0 0,-1 0 0 0 0,0 0 0 0 0,0 1 0 0 0,-1-1 0 0 0,1 1 0 0 0,0-1 0 0 0,0 1 0 0 0,-2-1-174 0 0,-5-1 328 0 0,0 0-1 0 0,0 1 1 0 0,-1 0-1 0 0,1 1 1 0 0,0-1-1 0 0,0 2 1 0 0,-1-1-1 0 0,1 1 1 0 0,0 1-1 0 0,-7 1-327 0 0,10-1 90 0 0,0 1 0 0 0,-1-1 0 0 0,1 1-1 0 0,0 0 1 0 0,0 0 0 0 0,1 1 0 0 0,-1-1 0 0 0,1 1 0 0 0,0 1 0 0 0,0-1-1 0 0,0 1 1 0 0,0 0 0 0 0,1 0 0 0 0,-3 5-90 0 0,-4 7 85 0 0,0 1-1 0 0,2 1 1 0 0,0-1-1 0 0,1 2 1 0 0,1-1-1 0 0,1 1 1 0 0,1 0-1 0 0,0 0 1 0 0,2 1 0 0 0,0-1-1 0 0,1 1 1 0 0,2 0-1 0 0,0 13-84 0 0,0-27 5 0 0,0-1-1 0 0,0 1 0 0 0,1 0 1 0 0,0-1-1 0 0,0 1 1 0 0,1 0-1 0 0,0-1 0 0 0,0 0 1 0 0,0 1-1 0 0,1-1 1 0 0,0 0-1 0 0,3 6-4 0 0,-2-8-3 0 0,-1 0 0 0 0,1 0 0 0 0,0 0 0 0 0,0 0 0 0 0,1 0 0 0 0,-1-1 0 0 0,1 0 0 0 0,0 0 0 0 0,0 0 0 0 0,0 0 0 0 0,0-1 0 0 0,0 0 0 0 0,0 0 0 0 0,1-1 0 0 0,4 2 3 0 0,4 0-3 0 0,0 0-1 0 0,1 0 0 0 0,-1-1 1 0 0,1-1-1 0 0,-1-1 1 0 0,1 0-1 0 0,0-1 0 0 0,-1 0 1 0 0,1-1-1 0 0,-1-1 0 0 0,3-1 4 0 0,-5 0-8 0 0,-1 0 0 0 0,0 0 0 0 0,0-1 0 0 0,0-1 0 0 0,-1 0 0 0 0,0 0 0 0 0,0-1 0 0 0,0-1 0 0 0,-1 1 0 0 0,0-1 0 0 0,-1-1 0 0 0,0 0 0 0 0,5-7 8 0 0,-7 9 1 0 0,-1-1-1 0 0,0 1 1 0 0,-1-2-1 0 0,0 1 1 0 0,0 0-1 0 0,-1-1 1 0 0,0 1-1 0 0,-1-1 1 0 0,1 0-1 0 0,-1-6 0 0 0,1-8 18 0 0,-1-1 0 0 0,-2 1 0 0 0,-1-16-18 0 0,0 33 0 0 0,0-1-1 0 0,0 1 1 0 0,0-1 0 0 0,-1 1 0 0 0,0 0-1 0 0,0 0 1 0 0,-1 0 0 0 0,0 0 0 0 0,0 0-1 0 0,0 0 1 0 0,-1 1 0 0 0,0-1 0 0 0,0 1 0 0 0,0 0-1 0 0,-1 0 1 0 0,1 1 0 0 0,-1-1 0 0 0,-3-1 0 0 0,1 1-8 0 0,0 0-1 0 0,-1 0 1 0 0,1 0 0 0 0,-1 1 0 0 0,0 1 0 0 0,0-1 0 0 0,0 1 0 0 0,0 0 0 0 0,-1 1 0 0 0,1 0 0 0 0,-1 1 0 0 0,0-1 0 0 0,1 2-1 0 0,-3-1 9 0 0,11 1-21 0 0,-1 0 1 0 0,1 0-1 0 0,0 0 0 0 0,-1 0 0 0 0,1 0 0 0 0,-1 0 0 0 0,1 0 0 0 0,0 0 0 0 0,-1 0 0 0 0,1 0 0 0 0,-1 0 0 0 0,1 0 0 0 0,0 1 0 0 0,-1-1 0 0 0,1 0 0 0 0,0 0 0 0 0,-1 0 0 0 0,1 0 0 0 0,0 1 0 0 0,-1-1 0 0 0,1 0 0 0 0,0 0 0 0 0,-1 1 0 0 0,1-1 0 0 0,0 0 0 0 0,0 1 0 0 0,-1-1 0 0 0,1 0 0 0 0,0 1 0 0 0,0-1 1 0 0,0 0-1 0 0,0 1 0 0 0,-1-1 0 0 0,1 0 0 0 0,0 1 0 0 0,0-1 0 0 0,0 1 0 0 0,0-1 0 0 0,0 0 21 0 0,0 8-9037 0 0,0-7 6654 0 0,0-1-9468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4.7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0 15399 0 0,'0'0'1003'0'0,"0"0"3"0"0,-3 39-166 0 0,-10 126-111 0 0,7-59 1291 0 0,5 39-2020 0 0,1-73 333 0 0,0-72-322 0 0,1 1 0 0 0,-1-1 0 0 0,0 1 0 0 0,0 0 0 0 0,0-1 0 0 0,0 1 0 0 0,1-1 0 0 0,-1 1 1 0 0,0-1-1 0 0,1 1 0 0 0,-1-1 0 0 0,0 1 0 0 0,1-1 0 0 0,-1 1 0 0 0,1-1 0 0 0,-1 0 0 0 0,1 1 0 0 0,-1-1 0 0 0,0 0 1 0 0,1 1-1 0 0,0-1 0 0 0,-1 0 0 0 0,1 1 0 0 0,-1-1 0 0 0,1 0 0 0 0,-1 0 0 0 0,1 0 0 0 0,-1 0 0 0 0,1 1 0 0 0,0-1 0 0 0,-1 0 1 0 0,1 0-1 0 0,-1 0 0 0 0,1 0 0 0 0,0 0 0 0 0,-1-1 0 0 0,1 1 0 0 0,-1 0 0 0 0,1 0-11 0 0,23-5 240 0 0,-17 1-177 0 0,-1 0-1 0 0,0 0 1 0 0,0 0 0 0 0,-1-1-1 0 0,1 0 1 0 0,-1 0-1 0 0,0-1 1 0 0,-1 1 0 0 0,1-1-1 0 0,-1 0 1 0 0,1-3-63 0 0,1 1 63 0 0,49-74 381 0 0,13-31-444 0 0,-9 13 191 0 0,-59 100-176 0 0,0 0-1 0 0,0-1 1 0 0,0 1-1 0 0,0 0 1 0 0,0 0-1 0 0,0 0 1 0 0,0-1 0 0 0,0 1-1 0 0,0 0 1 0 0,1 0-1 0 0,-1 0 1 0 0,0 0-1 0 0,0-1 1 0 0,0 1-1 0 0,0 0 1 0 0,0 0-1 0 0,0 0 1 0 0,1 0-1 0 0,-1-1 1 0 0,0 1-1 0 0,0 0 1 0 0,0 0-1 0 0,0 0 1 0 0,0 0-1 0 0,1 0 1 0 0,-1 0-1 0 0,0 0 1 0 0,0-1-1 0 0,0 1 1 0 0,1 0-1 0 0,-1 0 1 0 0,0 0 0 0 0,0 0-1 0 0,0 0 1 0 0,1 0-1 0 0,-1 0 1 0 0,0 0-1 0 0,0 0 1 0 0,1 0-1 0 0,-1 0 1 0 0,0 0-1 0 0,0 0 1 0 0,0 0-1 0 0,1 0 1 0 0,-1 1-1 0 0,0-1 1 0 0,0 0-1 0 0,0 0 1 0 0,0 0-1 0 0,1 0 1 0 0,-1 0-15 0 0,3 15 248 0 0,-2 33-237 0 0,-1-38 94 0 0,-1 58-34 0 0,-1-32-631 0 0,2 1 0 0 0,1 0 0 0 0,5 24 560 0 0,-2-49-3607 0 0,3-10-2449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5.0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17416 0 0,'0'0'688'0'0,"0"0"417"0"0,0 234-33 0 0,0-131-47 0 0,0 10 31 0 0,0-10-399 0 0,3-13-385 0 0,-3-18-192 0 0,0-20-112 0 0,0-25-320 0 0,4-27-529 0 0,0 0-1424 0 0,-4-51-1681 0 0,0-22-3201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5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1 171 14983 0 0,'0'0'2091'0'0,"0"0"-308"0"0,0 0 12 0 0,32-26-186 0 0,18-14-481 0 0,45-27-1128 0 0,-86 61 78 0 0,1 1-1 0 0,0 0 0 0 0,0 1 0 0 0,0 0 1 0 0,0 1-1 0 0,1 0 0 0 0,-1 1 0 0 0,1 0 1 0 0,-1 0-1 0 0,1 1 0 0 0,0 0 0 0 0,0 1 1 0 0,0 0-1 0 0,5 2-77 0 0,16-1 143 0 0,-17-2-60 0 0,1 2 0 0 0,0-1 0 0 0,0 2 0 0 0,-1 0 0 0 0,1 1 0 0 0,-1 1 0 0 0,1 0 0 0 0,-1 1-83 0 0,-9-2 11 0 0,-1 0 0 0 0,1 0-1 0 0,-1 0 1 0 0,0 1 0 0 0,0-1-1 0 0,0 1 1 0 0,0 1 0 0 0,0-1-1 0 0,-1 1 1 0 0,0-1 0 0 0,0 1-1 0 0,0 0 1 0 0,-1 1 0 0 0,0-1-1 0 0,0 1 1 0 0,0-1 0 0 0,0 1-1 0 0,-1 0 1 0 0,0 0 0 0 0,0 0-1 0 0,0 3-10 0 0,1 13 30 0 0,0-1 0 0 0,-1 1 0 0 0,-1 0 0 0 0,-2 16-30 0 0,1-9 27 0 0,-1-14-18 0 0,0 1 1 0 0,-1-1-1 0 0,-1 0 0 0 0,0 0 0 0 0,-1 0 1 0 0,-1 0-1 0 0,0 0 0 0 0,-1-1 0 0 0,-1 0 1 0 0,0 0-1 0 0,-1-1 0 0 0,0 0 0 0 0,-1 0 1 0 0,0-1-1 0 0,-2 1-9 0 0,-3 5-153 0 0,-2 1 0 0 0,0-2 0 0 0,-1-1 0 0 0,0 0 0 0 0,-2-1 0 0 0,1 0 0 0 0,-2-2 0 0 0,0 0 0 0 0,-11 4 153 0 0,27-16-977 0 0,2-1-3374 0 0,2 0 3146 0 0,0 0-7661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5.7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1 17176 0 0,'0'0'2086'0'0,"0"0"193"0"0,-17 30-623 0 0,-12 22-655 0 0,-8 26-1001 0 0,33-68 73 0 0,0 0 0 0 0,1 0 0 0 0,1 0 0 0 0,-1 1 0 0 0,2-1 0 0 0,-1 0 0 0 0,2 1 0 0 0,-1-1 0 0 0,1 1 0 0 0,1-1 0 0 0,1 7-73 0 0,-1 5 88 0 0,0-16-78 0 0,-1 0 1 0 0,1-1 0 0 0,1 1-1 0 0,-1 0 1 0 0,1 0-1 0 0,-1-1 1 0 0,2 1-1 0 0,-1-1 1 0 0,1 1 0 0 0,-1-1-1 0 0,2 0 1 0 0,-1 0-1 0 0,0-1 1 0 0,1 1-1 0 0,0-1 1 0 0,0 1-1 0 0,0-1 1 0 0,2 1-11 0 0,2 1 1 0 0,0-1-1 0 0,0 0 1 0 0,1 0 0 0 0,-1-1 0 0 0,1 0-1 0 0,0 0 1 0 0,0-1 0 0 0,0-1 0 0 0,0 1-1 0 0,1-1 1 0 0,1-1-1 0 0,2 1-16 0 0,0 0 0 0 0,0-1-1 0 0,0-1 1 0 0,0 0 0 0 0,0-1 0 0 0,0-1 0 0 0,0 0-1 0 0,0 0 1 0 0,-1-1 0 0 0,1-1 0 0 0,-1 0-1 0 0,0-1 1 0 0,0 0 0 0 0,0-1 0 0 0,-1 0 0 0 0,0-1-1 0 0,3-2 17 0 0,-5 1-48 0 0,-1 1-1 0 0,-1-1 1 0 0,1-1-1 0 0,-1 1 1 0 0,-1-1-1 0 0,1-1 0 0 0,-2 1 1 0 0,1-1-1 0 0,-1 0 1 0 0,1-4 48 0 0,-1-1-70 0 0,-1 1 0 0 0,-1-1 1 0 0,0 1-1 0 0,-1-1 0 0 0,0 0 0 0 0,-1 0 1 0 0,-1-8 69 0 0,0 19 6 0 0,0 0 0 0 0,0-1 0 0 0,0 1 0 0 0,-1 0 1 0 0,0 0-1 0 0,1 0 0 0 0,-2 0 0 0 0,1 0 0 0 0,0 0 1 0 0,-1 0-1 0 0,0 1 0 0 0,1-1 0 0 0,-2 0 0 0 0,1 1 1 0 0,0-1-1 0 0,-1 1 0 0 0,1 0 0 0 0,-1 0 0 0 0,0 0 1 0 0,0 0-1 0 0,0 0 0 0 0,-1 1 0 0 0,1 0 0 0 0,0-1 1 0 0,-1 1-1 0 0,0 0 0 0 0,0 1 0 0 0,1-1 0 0 0,-1 1 1 0 0,0-1-1 0 0,0 1 0 0 0,0 0 0 0 0,0 1 0 0 0,-1-1-6 0 0,-17-3 142 0 0,0 2-1 0 0,0 0 1 0 0,0 1-1 0 0,0 2 0 0 0,-1 0 1 0 0,-6 2-142 0 0,23-2 16 0 0,1 0 0 0 0,-1 0 0 0 0,1 1 0 0 0,-1-1 0 0 0,1 1 0 0 0,0 1-1 0 0,0-1 1 0 0,0 1 0 0 0,0-1 0 0 0,0 2 0 0 0,0-1 0 0 0,0 1-16 0 0,2-1-67 0 0,1-1 0 0 0,-1 1 0 0 0,1-1 0 0 0,0 1 0 0 0,-1 0 1 0 0,2 0-1 0 0,-1 0 0 0 0,0 0 0 0 0,0 1 0 0 0,1-1 0 0 0,0 0 0 0 0,0 1 0 0 0,0-1 0 0 0,0 1 0 0 0,0-1 0 0 0,1 1 0 0 0,-1-1 0 0 0,1 4 67 0 0,0-6-95 0 0,0 0-1 0 0,0-1 0 0 0,0 1 1 0 0,0-1-1 0 0,0 1 1 0 0,0 0-1 0 0,0-1 1 0 0,1 1-1 0 0,-1-1 1 0 0,0 1-1 0 0,0 0 1 0 0,1-1-1 0 0,-1 1 1 0 0,0-1-1 0 0,1 1 1 0 0,-1-1-1 0 0,0 1 1 0 0,1-1-1 0 0,-1 1 0 0 0,1-1 1 0 0,-1 0-1 0 0,1 1 1 0 0,-1-1-1 0 0,1 1 1 0 0,-1-1-1 0 0,1 0 1 0 0,-1 0-1 0 0,1 1 1 0 0,0-1-1 0 0,-1 0 1 0 0,1 0-1 0 0,-1 0 1 0 0,1 1 95 0 0,26-1-2364 0 0,-15 0 655 0 0,59 0-7081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6.0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266 186 18104 0 0,'0'0'2073'0'0,"0"0"-147"0"0,0 0-506 0 0,-24 29-305 0 0,24-29-1115 0 0,-42 52 872 0 0,-10 19-872 0 0,49-67 26 0 0,0 0-1 0 0,1 0 0 0 0,0 0 0 0 0,-1 0 0 0 0,1 0 0 0 0,1 0 1 0 0,-1 1-1 0 0,1-1 0 0 0,-1 0 0 0 0,1 1 0 0 0,1 0 0 0 0,-1-1 1 0 0,1 1-1 0 0,-1-1 0 0 0,1 1 0 0 0,1 0 0 0 0,-1-1 0 0 0,1 1 1 0 0,-1 0-1 0 0,1-1 0 0 0,1 1 0 0 0,-1-1 0 0 0,1 3-25 0 0,3 0 11 0 0,-1 0-1 0 0,1-1 1 0 0,0 1-1 0 0,1-1 1 0 0,-1 0-1 0 0,1 0 1 0 0,0-1-1 0 0,1 0 1 0 0,3 3-11 0 0,-10-8 1 0 0,53 37 68 0 0,2-2 0 0 0,47 22-69 0 0,5 3 22 0 0,-101-57-20 0 0,0 1-1 0 0,0 0 1 0 0,-1 0-1 0 0,1 0 1 0 0,-1 1-1 0 0,2 2-1 0 0,-6-5-2 0 0,1 0 0 0 0,0 1-1 0 0,-1-1 1 0 0,1 0-1 0 0,-1 1 1 0 0,0 0 0 0 0,0-1-1 0 0,0 1 1 0 0,0 0-1 0 0,-1-1 1 0 0,1 1 0 0 0,-1 0-1 0 0,1 0 1 0 0,-1 0-1 0 0,0 0 1 0 0,0-1 2 0 0,0-1 1 0 0,0 0-1 0 0,0 0 1 0 0,0 0 0 0 0,0 0 0 0 0,-1 0-1 0 0,1 0 1 0 0,0 0 0 0 0,0 0 0 0 0,-1 0-1 0 0,1 0 1 0 0,-1 0 0 0 0,1 0-1 0 0,-1 0 1 0 0,1 0 0 0 0,-1 0 0 0 0,1-1-1 0 0,-1 1 1 0 0,0 0 0 0 0,1 0-1 0 0,-1-1 1 0 0,0 1 0 0 0,0 0 0 0 0,0-1-1 0 0,0 1 1 0 0,1-1 0 0 0,-2 1-1 0 0,-26 6 9 0 0,18-5-5 0 0,-35 4 20 0 0,0-1 0 0 0,-1-3 0 0 0,1-1 0 0 0,-8-3-24 0 0,-20 1-8 0 0,55 1 1 0 0,-1-1-1 0 0,1-1 1 0 0,0 0-1 0 0,0-1 1 0 0,-10-4 7 0 0,24 6-76 0 0,-1 0 0 0 0,1 0 0 0 0,0-1 0 0 0,-1 1 0 0 0,1-1 0 0 0,0 0 0 0 0,0 0 0 0 0,0-1 1 0 0,1 1-1 0 0,-1-1 0 0 0,0 0 0 0 0,1 0 0 0 0,0 0 0 0 0,0 0 0 0 0,0-1 0 0 0,0 0 0 0 0,0 1 0 0 0,1-1 0 0 0,0 0 0 0 0,-1 0 0 0 0,1 0 0 0 0,1 0 1 0 0,-1 0-1 0 0,0-5 76 0 0,0-1-692 0 0,1 1 0 0 0,0-1 0 0 0,0 0 1 0 0,2 0-1 0 0,-1-1 692 0 0,1 6-869 0 0,-1 0 0 0 0,1-1 0 0 0,1 1 0 0 0,-1 0-1 0 0,1 0 1 0 0,1-4 869 0 0,2 0-2336 0 0,1-1-1 0 0,0 1 0 0 0,1 0 1 0 0,0 1-1 0 0,1 0 2337 0 0,-2 1-1659 0 0</inkml:trace>
  <inkml:trace contextRef="#ctx0" brushRef="#br0" timeOffset="1">774 0 19209 0 0,'0'0'2625'0'0,"0"0"-1761"0"0,0 0 97 0 0,0 217-1 0 0,0-124-95 0 0,0 14-305 0 0,0-1-192 0 0,0-6-48 0 0,0-7-192 0 0,-7-17-80 0 0,-1-14 0 0 0,-4-21-192 0 0,5-24-720 0 0,-8-17-1297 0 0,-8 0-2961 0 0,-8-34-8533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6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0 127 20217 0 0,'0'0'1249'0'0,"0"0"-97"0"0,0 0-143 0 0,272 0-209 0 0,-123-20-240 0 0,15-11-415 0 0,12-4-1090 0 0,-4-6-4001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6.9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578 0 17624 0 0,'0'0'2513'0'0,"0"0"-496"0"0,0 0-752 0 0,0 0-257 0 0,-138 131-239 0 0,65-59-177 0 0,-3 11-256 0 0,-1-4-160 0 0,9-4-80 0 0,6-9-80 0 0,17-18 0 0 0,18-24-272 0 0,15-24-801 0 0,12 0-1200 0 0,0-52-3473 0 0,0-23-4259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7.3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16984 0 0,'0'0'1809'0'0,"0"0"400"0"0,0 0-753 0 0,0 0-367 0 0,0 0-529 0 0,256 161-112 0 0,-138-140-192 0 0,8-7 65 0 0,1-7-129 0 0,-13-7-112 0 0,-10 0-32 0 0,-24 0-577 0 0,-27 0-895 0 0,-30 0-1970 0 0,-23 0-2384 0 0,0-4-6596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7.6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84 14038 0 0,'0'0'630'0'0,"0"0"112"0"0,0 0-390 0 0,0 0-267 0 0,32-14-106 0 0,97-41-38 0 0,-88 40-82 0 0,-37 17-102 0 0,-4-2-85 0 0,2 1 211 0 0,-1 0 151 0 0,0 1 0 0 0,0-1 1 0 0,-1 1-1 0 0,1-1 0 0 0,0 1 1 0 0,0-1-1 0 0,-1 1 0 0 0,1-1 1 0 0,-1 1-1 0 0,0 0 0 0 0,1 0 1 0 0,-1-1-1 0 0,0 1 0 0 0,0 0 1 0 0,0-1-1 0 0,0 1 0 0 0,0 0 1 0 0,-1-1-1 0 0,1 2-34 0 0,0 10 447 0 0,15 224 4998 0 0,5-81-3732 0 0,-12-111-1430 0 0,2 1 0 0 0,2-2 0 0 0,2 1 0 0 0,10 20-283 0 0,-17-49-161 0 0,1 0 1 0 0,1 0-1 0 0,1-1 1 0 0,0 0 0 0 0,0-1-1 0 0,3 2 161 0 0,-5-8-423 0 0,0 0 0 0 0,0-1-1 0 0,0 0 1 0 0,1 0 0 0 0,0-1 0 0 0,0 0-1 0 0,1 0 1 0 0,0-1 0 0 0,0-1-1 0 0,3 2 424 0 0,1-2-2044 0 0,0 0-1 0 0,1-1 1 0 0,5 0 2044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3:46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15975 0 0,'0'0'2407'0'0,"0"0"-833"0"0,0 0-230 0 0,0 0 102 0 0,0 37-437 0 0,-3 239 85 0 0,2-227-853 0 0,1 15 503 0 0,5 39-744 0 0,-4-85 54 0 0,2 0 0 0 0,0 0 0 0 0,2 0 0 0 0,-1 0 0 0 0,2-1 0 0 0,1 1 0 0 0,6 12-54 0 0,-11-27 23 0 0,-1 0 0 0 0,1-1-1 0 0,0 1 1 0 0,0 0 0 0 0,1-1 0 0 0,-1 0-1 0 0,0 1 1 0 0,1-1 0 0 0,-1 0 0 0 0,1 0-1 0 0,0 0 1 0 0,0-1 0 0 0,-1 1 0 0 0,1-1-1 0 0,0 0 1 0 0,0 1 0 0 0,1-1 0 0 0,-1 0-1 0 0,0-1 1 0 0,0 1 0 0 0,0-1 0 0 0,1 1-1 0 0,-1-1 1 0 0,0 0 0 0 0,1 0 0 0 0,-1 0-1 0 0,0-1 1 0 0,0 1 0 0 0,1-1 0 0 0,-1 0-1 0 0,0 0 1 0 0,0 0 0 0 0,0 0 0 0 0,0 0-1 0 0,0-1 1 0 0,2-1-23 0 0,9-8 136 0 0,0-1 0 0 0,-1 0 0 0 0,-1-1 1 0 0,0 0-137 0 0,19-20 114 0 0,31-28 5 0 0,2 2 0 0 0,3 3 1 0 0,20-10-120 0 0,-48 40 34 0 0,12-10 38 0 0,10-2-72 0 0,-59 38 1 0 0,-1-1 0 0 0,0 1 0 0 0,1-1 0 0 0,-1 0-1 0 0,0 0 1 0 0,0 0 0 0 0,1 0 0 0 0,-1 0 0 0 0,0 0 0 0 0,0 0 0 0 0,0 0-1 0 0,0 0 1 0 0,0 0 0 0 0,0 0 0 0 0,0-1 0 0 0,-1 1 0 0 0,1 0 0 0 0,0-1-1 0 0,-1 0 0 0 0,0 1 3 0 0,-1 1 0 0 0,1-1-1 0 0,-1 0 1 0 0,0 0-1 0 0,1 1 1 0 0,-1-1-1 0 0,0 0 1 0 0,0 0 0 0 0,0 1-1 0 0,1-1 1 0 0,-1 1-1 0 0,0-1 1 0 0,0 1-1 0 0,0-1 1 0 0,0 1 0 0 0,0 0-1 0 0,0 0 1 0 0,0-1-1 0 0,0 1 1 0 0,0 0-1 0 0,0 0 1 0 0,0 0 0 0 0,0 0-1 0 0,0 0 1 0 0,0 0-1 0 0,0 0 1 0 0,0 0-1 0 0,0 0 1 0 0,-1 1-3 0 0,-26-2-18 0 0,0 1 0 0 0,0 1 1 0 0,0 1-1 0 0,0 2 0 0 0,1 1 0 0 0,-1 1 0 0 0,1 1 1 0 0,0 2-1 0 0,-15 6 18 0 0,11-1-403 0 0,0 2 0 0 0,1 0 0 0 0,0 2 0 0 0,2 2 1 0 0,0 0-1 0 0,1 2 0 0 0,-7 8 403 0 0,15-7-3546 0 0,16-10-3654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7.9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1 16792 0 0,'0'0'1352'0'0,"0"0"420"0"0,-7 30-454 0 0,1-3-1083 0 0,-2 9 20 0 0,1 0 1 0 0,2 0-1 0 0,2 0 0 0 0,0 23-255 0 0,3-43 134 0 0,1 0 0 0 0,0 0 0 0 0,1 0 0 0 0,1 0-1 0 0,0-1 1 0 0,1 1 0 0 0,0-1 0 0 0,7 13-134 0 0,-8-22 37 0 0,-1 0 1 0 0,1-1-1 0 0,1 0 1 0 0,-1 0-1 0 0,1 0 0 0 0,0 0 1 0 0,0 0-1 0 0,0-1 1 0 0,1 0-1 0 0,0 0 1 0 0,0 0-1 0 0,0 0 0 0 0,0-1 1 0 0,0 0-1 0 0,1 0 1 0 0,-1 0-1 0 0,1-1 1 0 0,0 1-1 0 0,0-2 1 0 0,0 1-1 0 0,0 0 0 0 0,0-1 1 0 0,6 0-38 0 0,-3 0 31 0 0,0 0 1 0 0,0 0 0 0 0,0-1-1 0 0,0 0 1 0 0,0-1 0 0 0,0 0-1 0 0,0 0 1 0 0,0-1-1 0 0,0 0 1 0 0,0-1 0 0 0,0 0-1 0 0,-1 0 1 0 0,0-1 0 0 0,1 0-1 0 0,-1 0 1 0 0,-1-1-1 0 0,1 0 1 0 0,-1 0 0 0 0,0-1-1 0 0,0 0 1 0 0,0 0-1 0 0,-1-1 1 0 0,0 0 0 0 0,0 0-1 0 0,-1 0 1 0 0,0-1 0 0 0,3-6-32 0 0,-2 5 98 0 0,0-1 1 0 0,-1 1-1 0 0,0-1 0 0 0,-1 0 1 0 0,0 0-1 0 0,0-1 1 0 0,-1 1-1 0 0,-1-1 1 0 0,0 1-1 0 0,0-1 1 0 0,-1-6-99 0 0,14-77-2660 0 0,-14 47-672 0 0,-1-15-2372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8.2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20265 0 0,'0'0'2706'0'0,"0"0"-1554"0"0,0 0-336 0 0,11 186-559 0 0,16-103-177 0 0,4 6-176 0 0,-1 11-641 0 0,8 0-1248 0 0,8-1-3105 0 0,4-13-7204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8.6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402 24 17880 0 0,'0'0'2681'0'0,"0"0"-432"0"0,-37-5-720 0 0,-119-12-454 0 0,149 16-998 0 0,0 1-1 0 0,0 0 0 0 0,0 0 0 0 0,0 1 0 0 0,0 0 1 0 0,1 0-1 0 0,-1 1 0 0 0,0 0 0 0 0,1 0 0 0 0,-1 0 1 0 0,1 1-77 0 0,0 0 69 0 0,1 1 0 0 0,0-1 0 0 0,1 1 0 0 0,-1 0 0 0 0,0 1-1 0 0,1-1 1 0 0,0 1 0 0 0,0 0-69 0 0,-3 4 86 0 0,-2 0 5 0 0,2 1-1 0 0,0 1 1 0 0,0-1 0 0 0,1 1 0 0 0,0 1 0 0 0,1-1 0 0 0,0 1 0 0 0,1 0 0 0 0,-3 9-91 0 0,2 1 103 0 0,1 1 0 0 0,1-1 0 0 0,1 1 0 0 0,1 22-103 0 0,1-37 3 0 0,1 1 0 0 0,0-1 0 0 0,0 1 0 0 0,1-1 0 0 0,0 0 0 0 0,0 1 0 0 0,1-1 0 0 0,0 0 0 0 0,1-1 0 0 0,0 1 0 0 0,0-1 0 0 0,1 1 0 0 0,-1-1 0 0 0,2 0 1 0 0,-1-1-1 0 0,1 1 0 0 0,0-1 0 0 0,0 0 0 0 0,0-1 0 0 0,1 1 0 0 0,0-1 0 0 0,3 1-3 0 0,3 2-72 0 0,1-1 1 0 0,0 0-1 0 0,0 0 0 0 0,1-2 1 0 0,-1 0-1 0 0,1 0 0 0 0,1-2 1 0 0,-1 0-1 0 0,0 0 0 0 0,1-2 1 0 0,-1 0-1 0 0,1 0 72 0 0,10-1-278 0 0,-10 0-201 0 0,0 0 1 0 0,0-1-1 0 0,0 0 0 0 0,5-2 479 0 0,-15 1-406 0 0,0 1 0 0 0,-1-1 0 0 0,1 0 0 0 0,-1 0 0 0 0,1-1-1 0 0,-1 0 1 0 0,0 0 0 0 0,0 0 0 0 0,0 0 0 0 0,0-1 0 0 0,-1 0 0 0 0,0 0-1 0 0,4-4 407 0 0,39-54-8633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9.0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1 163 20345 0 0,'0'0'1188'0'0,"0"0"-441"0"0,0 0-174 0 0,0 0-247 0 0,39 10-201 0 0,133 30-138 0 0,-162-38-36 0 0,0 0-1 0 0,1-1 1 0 0,-1 0 0 0 0,0 0 0 0 0,1-1 0 0 0,-1-1 0 0 0,1 1 0 0 0,-1-2 0 0 0,0 0 0 0 0,0 0 0 0 0,0-1 0 0 0,0 0 0 0 0,0 0-1 0 0,0-1 1 0 0,-1-1 0 0 0,4-1 49 0 0,1-1-145 0 0,36-18-1153 0 0,-2-1 1 0 0,16-14 1297 0 0,-33 19-485 0 0,-1-2 0 0 0,6-8 485 0 0,-30 26 32 0 0,-6 4 4 0 0,1 1 0 0 0,0-1 0 0 0,0 0 0 0 0,0 0 0 0 0,-1 0 0 0 0,1 1 0 0 0,0-1 0 0 0,0 0 0 0 0,0 1 0 0 0,0-1 0 0 0,0 1 0 0 0,0-1-1 0 0,1 1 1 0 0,-1 0 0 0 0,0-1 0 0 0,0 1 0 0 0,1 0-36 0 0,-1 10 2223 0 0,-7 129 2499 0 0,-13 64-4722 0 0,3-49 824 0 0,6 6 371 0 0,12 149-1195 0 0,9-150-2078 0 0,-11-157 1800 0 0,0-1 162 0 0,0-1 1 0 0,0 0 0 0 0,0 0-1 0 0,0 1 1 0 0,0-1 0 0 0,0 0-1 0 0,0 1 1 0 0,0-1 0 0 0,0 0 0 0 0,0 1-1 0 0,0-1 1 0 0,0 0 0 0 0,0 1-1 0 0,0-1 1 0 0,0 0 0 0 0,0 1-1 0 0,0-1 1 0 0,0 0 0 0 0,0 0 0 0 0,-1 1-1 0 0,1-1 1 0 0,0 0 0 0 0,0 1-1 0 0,0-1 1 0 0,-1 0 0 0 0,1 0-1 0 0,0 0 1 0 0,0 1 0 0 0,-1-1-1 0 0,1 0 1 0 0,0 0 0 0 0,0 0 0 0 0,-1 1-1 0 0,1-1 1 0 0,0 0 0 0 0,-1 0-1 0 0,1 0 1 0 0,0 0 0 0 0,-1 0-1 0 0,1 0 1 0 0,0 0 0 0 0,0 0 0 0 0,-1 0-1 0 0,1 0 1 0 0,0 0 0 0 0,-1 0-1 0 0,1 0 1 0 0,0 0 0 0 0,-1 0-1 0 0,1 0 1 0 0,0 0 0 0 0,-1 0-1 0 0,1 0 116 0 0,-21 0-7016 0 0</inkml:trace>
  <inkml:trace contextRef="#ctx0" brushRef="#br0" timeOffset="1">448 813 19881 0 0,'0'0'2449'0'0,"0"0"-1104"0"0,0 0-945 0 0,0 0-64 0 0,0 0-96 0 0,134-24-224 0 0,-77 24-1184 0 0,1 0-2066 0 0,10 0-4305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9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20 809 22218 0 0,'0'0'929'0'0,"0"0"687"0"0,0 0-1199 0 0,0 0-337 0 0,0 0-64 0 0,0 0-289 0 0,-19-31-975 0 0,38 21-3266 0 0,8-11-8740 0 0</inkml:trace>
  <inkml:trace contextRef="#ctx0" brushRef="#br0" timeOffset="1">563 0 21482 0 0,'0'0'1489'0'0,"0"0"-353"0"0,0 0-416 0 0,-8 245-79 0 0,-7-152-113 0 0,3 3-336 0 0,5-7-176 0 0,-5-9 0 0 0,9-19-544 0 0,-1-19-801 0 0,4-25-1968 0 0,-4-17-5395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9.7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21178 0 0,'0'0'0'0'0,"0"0"579"0"0,38 12 120 0 0,-38-12-699 0 0,165 60 557 0 0,-150-54-500 0 0,-1 1 0 0 0,0 0-1 0 0,-1 1 1 0 0,1 0 0 0 0,-2 1-1 0 0,1 1 1 0 0,-1 0 0 0 0,-1 1-1 0 0,0 0 1 0 0,0 0 0 0 0,-1 1-1 0 0,1 3-56 0 0,-10-14 3 0 0,10 13 46 0 0,-1 0 1 0 0,-1 1-1 0 0,0 0 0 0 0,-1 0 0 0 0,0 1 1 0 0,-1 0-1 0 0,-1 1 0 0 0,-1-1 0 0 0,3 17-49 0 0,-3-6 119 0 0,-1 1 0 0 0,-1 1 0 0 0,-2-1 0 0 0,-1 0 0 0 0,-3 23-119 0 0,1-35 53 0 0,0 1 0 0 0,-2-1 0 0 0,0 1 0 0 0,0-1 0 0 0,-2-1 0 0 0,0 1 1 0 0,0-1-1 0 0,-2 0 0 0 0,0 0 0 0 0,-1-1 0 0 0,0 0 0 0 0,-1-1 0 0 0,0 0 0 0 0,-1 0 0 0 0,-1-1 0 0 0,0-1 0 0 0,-1 0 0 0 0,0 0 0 0 0,-7 3-53 0 0,15-10-40 0 0,-1-1 0 0 0,0 0 0 0 0,-1-1-1 0 0,1 0 1 0 0,0 1 0 0 0,-1-2 0 0 0,1 1 0 0 0,-1-1-1 0 0,1 0 1 0 0,-1-1 0 0 0,0 1 0 0 0,-3-1 40 0 0,9 0-58 0 0,0 0 0 0 0,0 0 0 0 0,0 0 0 0 0,0 0 0 0 0,0 0 0 0 0,-1 0 0 0 0,1-1 0 0 0,0 1 0 0 0,0 0 0 0 0,0-1 0 0 0,0 1 0 0 0,0 0 0 0 0,0-1 0 0 0,0 1 0 0 0,0-1 0 0 0,0 0 0 0 0,0 1 0 0 0,0-1 0 0 0,0 0 0 0 0,1 0 0 0 0,-1 1 0 0 0,0-1 0 0 0,0 0 0 0 0,1 0 0 0 0,-1 0 0 0 0,0 0 58 0 0,-4-29-1909 0 0,4 22 1385 0 0,0-51-4436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4:00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13 124 20233 0 0,'0'0'2167'0'0,"0"0"-732"0"0,-2 34-397 0 0,-6 113-262 0 0,7-131-699 0 0,0 0 1 0 0,1 0-1 0 0,0 0 0 0 0,2 0 0 0 0,0 0 1 0 0,3 12-78 0 0,-4-24 2 0 0,1-1 0 0 0,0 1 1 0 0,0 0-1 0 0,0-1 0 0 0,1 1 0 0 0,-1-1 1 0 0,1 0-1 0 0,0 0 0 0 0,0 0 1 0 0,0 0-1 0 0,0 0 0 0 0,1-1 1 0 0,-1 0-1 0 0,1 1 0 0 0,-1-1 1 0 0,1 0-1 0 0,0-1 0 0 0,0 1 1 0 0,0-1-1 0 0,0 1 0 0 0,2-1-2 0 0,3 2 11 0 0,1 0-1 0 0,-1 0 0 0 0,1-1 0 0 0,0-1 1 0 0,0 0-1 0 0,0 0 0 0 0,-1 0 0 0 0,1-2 0 0 0,0 1 1 0 0,0-1-1 0 0,0 0 0 0 0,0-1 0 0 0,8-3-10 0 0,-12 3-16 0 0,0 0 0 0 0,-1-1-1 0 0,1 0 1 0 0,0 0 0 0 0,-1 0-1 0 0,0-1 1 0 0,0 1-1 0 0,0-1 1 0 0,0 0 0 0 0,0-1-1 0 0,-1 1 1 0 0,0-1 0 0 0,0 0-1 0 0,0 0 1 0 0,0-1-1 0 0,-1 1 1 0 0,0-1 0 0 0,0 1-1 0 0,-1-1 1 0 0,0 0 0 0 0,2-6 16 0 0,0-3-57 0 0,-1-1 0 0 0,0 1 1 0 0,-1-1-1 0 0,-1 0 1 0 0,0 1-1 0 0,-2-12 57 0 0,1 16 3 0 0,-1 1-1 0 0,-1 0 1 0 0,1 0 0 0 0,-2 0 0 0 0,1 1-1 0 0,-1-1 1 0 0,-1 1 0 0 0,0-1 0 0 0,0 1-1 0 0,-5-7-2 0 0,-2 1 28 0 0,0 0-1 0 0,-1 1 0 0 0,-1 1 1 0 0,0 0-1 0 0,-1 1 0 0 0,0 0 0 0 0,-3-1-27 0 0,8 7 25 0 0,0 0-1 0 0,0 0 0 0 0,0 1 1 0 0,-1 1-1 0 0,0-1 0 0 0,0 1 1 0 0,0 1-1 0 0,-1 0 0 0 0,1 0 1 0 0,-1 1-1 0 0,1 1 0 0 0,-10-1-24 0 0,19 2-24 0 0,1 0 0 0 0,-1 0 0 0 0,1 0 0 0 0,-1 0-1 0 0,1 0 1 0 0,-1 0 0 0 0,1 0 0 0 0,-1 1 0 0 0,1-1-1 0 0,-1 0 1 0 0,1 0 0 0 0,-1 0 0 0 0,1 1 0 0 0,-1-1 0 0 0,1 0-1 0 0,-1 1 1 0 0,1-1 0 0 0,-1 0 0 0 0,1 1 0 0 0,0-1-1 0 0,-1 0 1 0 0,1 1 0 0 0,0-1 0 0 0,-1 1 0 0 0,1-1 0 0 0,0 1-1 0 0,-1-1 1 0 0,1 1 0 0 0,0-1 0 0 0,0 1 0 0 0,0-1-1 0 0,0 1 1 0 0,-1-1 24 0 0,1 22-2109 0 0,1-13 580 0 0,-1 15-3893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4:00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 0 22010 0 0,'0'0'1153'0'0,"0"0"-161"0"0,-42 172-272 0 0,35-92 97 0 0,-1 9-257 0 0,-4 7-288 0 0,9 1-64 0 0,-5-8-144 0 0,0-10 32 0 0,-3-6-64 0 0,3-22-368 0 0,8-23-384 0 0,-4-25-1169 0 0,1-3-4306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4:00.7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19641 0 0,'0'0'720'0'0,"0"0"54"0"0,44 12-38 0 0,142 45-58 0 0,-168-52-576 0 0,-1 2 0 0 0,0 0 0 0 0,0 1 0 0 0,-1 0 0 0 0,0 2-1 0 0,-1 0 1 0 0,0 1 0 0 0,0 0 0 0 0,-1 1 0 0 0,10 11-102 0 0,-14-13 67 0 0,0 0 1 0 0,0 1-1 0 0,-1 1 0 0 0,-1-1 1 0 0,0 1-1 0 0,-1 1 0 0 0,0-1 0 0 0,-1 1 1 0 0,0 1-1 0 0,0 2-67 0 0,0 5 139 0 0,-1-1 0 0 0,0 1 0 0 0,-2 0 0 0 0,-1 0 0 0 0,0 0 0 0 0,-2 13-139 0 0,0-25 63 0 0,0-1-1 0 0,-1 1 0 0 0,0-1 0 0 0,0 0 0 0 0,-1 1 1 0 0,0-1-1 0 0,0 0 0 0 0,-1 0 0 0 0,0 0 0 0 0,-1 0 0 0 0,-1 2-62 0 0,-1-1 70 0 0,0 0-1 0 0,-1 0 0 0 0,0 0 0 0 0,-1-1 1 0 0,0 0-1 0 0,0-1 0 0 0,-1 0 0 0 0,-3 2-69 0 0,-10 6 63 0 0,1-1 0 0 0,-1-2 0 0 0,-1 0 0 0 0,-1-1 0 0 0,-19 6-63 0 0,-10 0 207 0 0,0-2 0 0 0,-10-1-207 0 0,25-10-131 0 0,36-4-549 0 0,8-3-1633 0 0,23-11-2780 0 0</inkml:trace>
  <inkml:trace contextRef="#ctx0" brushRef="#br0" timeOffset="1">841 836 22618 0 0,'0'0'1697'0'0,"0"0"-1281"0"0,0 0-400 0 0,0 0-992 0 0,0 0-2338 0 0,23-158-5746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4:01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 23467 0 0,'0'0'645'0'0,"0"0"54"0"0,41-4-128 0 0,139-13-115 0 0,-47 8 745 0 0,104 7-1201 0 0,-116 3 886 0 0,-117-1-807 0 0,1 0 1 0 0,-1 0 0 0 0,0 0-1 0 0,1 1 1 0 0,-1-1 0 0 0,0 1-1 0 0,0 0 1 0 0,4 2-80 0 0,-6-3 29 0 0,-1 1 1 0 0,0 0-1 0 0,0 0 1 0 0,0 0-1 0 0,0 0 1 0 0,1 0-1 0 0,-1 1 1 0 0,-1-1-1 0 0,1 0 1 0 0,0 0-1 0 0,0 1 1 0 0,0-1-1 0 0,-1 0 1 0 0,1 1-1 0 0,0-1 1 0 0,-1 1-1 0 0,0-1 1 0 0,1 1-1 0 0,-1-1 0 0 0,0 1 1 0 0,0-1-1 0 0,0 1 1 0 0,1-1-1 0 0,-2 2-29 0 0,2 14 123 0 0,-1 1-1 0 0,-1-1 1 0 0,-1 0-1 0 0,0 1 1 0 0,-2-1-1 0 0,0 0 1 0 0,0-1-1 0 0,-2 1 1 0 0,0-1-1 0 0,-2 3-122 0 0,-14 37 119 0 0,2 1 0 0 0,3 1 0 0 0,2 1 0 0 0,3 0 0 0 0,3 1 0 0 0,2 0 0 0 0,2 0 0 0 0,4 17-119 0 0,0-6 79 0 0,0 6-4 0 0,3-1 1 0 0,10 55-76 0 0,-1-44 75 0 0,-4 1-1 0 0,-3 38-74 0 0,-4-117 1 0 0,0-1 0 0 0,-1 0-1 0 0,0 1 1 0 0,0-1 0 0 0,-1 0-1 0 0,0 0 1 0 0,0 0 0 0 0,-1 2-1 0 0,0-5 1 0 0,1 0 0 0 0,-1 0 0 0 0,0-1 1 0 0,0 1-1 0 0,0-1 0 0 0,0 0 0 0 0,-1 0 0 0 0,0 0 1 0 0,0-1-1 0 0,0 1 0 0 0,0-1 0 0 0,-1 0 1 0 0,-1 1-2 0 0,-4 2 7 0 0,0-1 1 0 0,-1-1-1 0 0,0 1 1 0 0,0-2-1 0 0,0 0 1 0 0,0 0-1 0 0,0-1 1 0 0,0 0-1 0 0,-9 0-7 0 0,-24 0 61 0 0,-42-4-61 0 0,21 1 26 0 0,-33-1-88 0 0,-2 0-4176 0 0,65 2-2045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5:08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1 283 15847 0 0,'0'0'2172'0'0,"0"0"378"0"0,0 0-679 0 0,0 0-687 0 0,5 0 649 0 0,18 6-719 0 0,-13-3-875 0 0,0-1-1 0 0,0 0 1 0 0,0 0 0 0 0,1-1 0 0 0,4 0-239 0 0,49-1 288 0 0,0-2 0 0 0,-1-3 0 0 0,1-3 0 0 0,0-2-288 0 0,278-59 378 0 0,3 16 0 0 0,2 15 0 0 0,31 13-378 0 0,-294 23 10 0 0,148-7-9 0 0,70-17-1 0 0,-287 24 1 0 0,-9 2 3 0 0,1-1 1 0 0,0 0-1 0 0,-1 0 0 0 0,1-1 0 0 0,-1 1 0 0 0,1-2 0 0 0,-1 1 0 0 0,5-3-4 0 0,-11 5-1 0 0,1 0-1 0 0,-1 0 0 0 0,0-1 1 0 0,0 1-1 0 0,1 0 0 0 0,-1 0 0 0 0,0 0 1 0 0,0 0-1 0 0,0-1 0 0 0,1 1 1 0 0,-1 0-1 0 0,0 0 0 0 0,0 0 0 0 0,0-1 1 0 0,0 1-1 0 0,0 0 0 0 0,1 0 1 0 0,-1-1-1 0 0,0 1 0 0 0,0 0 0 0 0,0 0 1 0 0,0-1-1 0 0,0 1 0 0 0,0 0 1 0 0,0 0-1 0 0,0-1 0 0 0,0 1 0 0 0,0 0 1 0 0,0 0-1 0 0,0-1 0 0 0,0 1 1 0 0,0 0-1 0 0,0 0 0 0 0,0-1 0 0 0,0 1 1 0 0,0 0-1 0 0,0 0 0 0 0,-1-1 1 0 0,1 1-1 0 0,0 0 0 0 0,0 0 0 0 0,0 0 1 0 0,0-1-1 0 0,0 1 0 0 0,-1 0 1 0 0,1 0-1 0 0,0 0 0 0 0,0-1 0 0 0,0 1 1 0 0,-1 0-1 0 0,1 0 2 0 0,-12-7-435 0 0,-30-2-2439 0 0,21 5-3779 0 0,5 0-9840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4:08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9 184 10213 0 0,'-8'-37'7122'0'0,"8"35"-6837"0"0,0 0 0 0 0,0 0 1 0 0,0 0-1 0 0,0 0 1 0 0,0 0-1 0 0,1 0 0 0 0,-1 1 1 0 0,1-1-1 0 0,-1 0 1 0 0,1 0-1 0 0,0 0 0 0 0,-1 1 1 0 0,1-1-1 0 0,0 0 1 0 0,0 1-1 0 0,0-1 0 0 0,1 1 1 0 0,-1-1-1 0 0,0 1-285 0 0,1 5 3806 0 0,-1 19-3690 0 0,0 26 81 0 0,0-17-142 0 0,-1 0-1 0 0,-2 0 0 0 0,-1 0-54 0 0,-1-109 59 0 0,3 45 1 0 0,2 0 0 0 0,1 0 0 0 0,1 1 0 0 0,2-1 0 0 0,2 1 0 0 0,3-8-60 0 0,-10 38 20 0 0,0 0 0 0 0,1 1 1 0 0,-1-1-1 0 0,1 1 0 0 0,-1-1 0 0 0,1 0 1 0 0,-1 1-1 0 0,1-1 0 0 0,0 1 0 0 0,-1-1 1 0 0,1 1-1 0 0,0 0 0 0 0,-1-1 0 0 0,1 1 1 0 0,0 0-1 0 0,-1-1 0 0 0,1 1 0 0 0,0 0 1 0 0,0 0-1 0 0,0-1 0 0 0,-1 1 0 0 0,1 0 1 0 0,0 0-1 0 0,0 0 0 0 0,0 0-20 0 0,25 1 149 0 0,-15-1-89 0 0,4 1-29 0 0,0 1 1 0 0,-1 0 0 0 0,1 1-1 0 0,12 5-31 0 0,43 7 31 0 0,4-11-58 0 0,46-4 27 0 0,-52 0-101 0 0,-68 0 75 0 0,1 0 1 0 0,-1 0-1 0 0,1 0 0 0 0,0 0 1 0 0,-1 0-1 0 0,1 0 0 0 0,-1 0 0 0 0,1 0 1 0 0,-1 0-1 0 0,1 1 0 0 0,-1-1 0 0 0,1 0 1 0 0,0 0-1 0 0,-1 1 0 0 0,0-1 0 0 0,1 0 1 0 0,-1 1-1 0 0,1-1 0 0 0,-1 1 0 0 0,1-1 1 0 0,-1 0-1 0 0,0 1 0 0 0,1-1 0 0 0,-1 1 1 0 0,0-1-1 0 0,1 1 0 0 0,-1-1 0 0 0,0 1 1 0 0,0 0-1 0 0,1-1 0 0 0,-1 1 1 0 0,0-1-1 0 0,0 1 0 0 0,0-1 0 0 0,0 1 1 0 0,0 0-1 0 0,0 0 26 0 0,-4 23-2044 0 0,-8 3-2128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4:15.0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16103 0 0,'0'0'1985'0'0,"0"0"-51"0"0,0 0-496 0 0,1 32-349 0 0,0-7-882 0 0,12 201 1179 0 0,36 349 2082 0 0,-45-428-3196 0 0,-4-83-217 0 0,2 0-1 0 0,5 12-54 0 0,-7-75-2 0 0,0 0-1 0 0,0 0 0 0 0,0-1 1 0 0,1 1-1 0 0,-1 0 0 0 0,0 0 1 0 0,0-1-1 0 0,1 1 0 0 0,-1 0 0 0 0,0-1 1 0 0,1 1-1 0 0,-1 0 0 0 0,0-1 1 0 0,1 1-1 0 0,-1-1 0 0 0,1 1 1 0 0,-1 0-1 0 0,1-1 0 0 0,0 0 0 0 0,-1 1 1 0 0,1-1-1 0 0,-1 1 0 0 0,1-1 1 0 0,0 0-1 0 0,-1 1 0 0 0,1-1 1 0 0,0 0-1 0 0,0 1 0 0 0,-1-1 1 0 0,1 0-1 0 0,0 0 3 0 0,1 0-5 0 0,1 0-1 0 0,0 0 1 0 0,-1 0 0 0 0,1 0 0 0 0,-1-1-1 0 0,1 1 1 0 0,-1-1 0 0 0,1 0 0 0 0,-1 0-1 0 0,1 0 6 0 0,50-27 27 0 0,-30 14-12 0 0,0 2 1 0 0,1 0-1 0 0,0 2 0 0 0,1 0 0 0 0,0 2 1 0 0,0 1-1 0 0,15-2-15 0 0,8 0 83 0 0,0 3-1 0 0,0 2 1 0 0,33 2-83 0 0,-74 14 286 0 0,-6-10-4558 0 0,-1-19-1408 0 0,0-4-3927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4:15.4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20441 0 0,'0'0'1692'0'0,"0"0"-508"0"0,0 0-279 0 0,0 0-100 0 0,29 15-114 0 0,96 47-296 0 0,-107-53-290 0 0,-1 0 0 0 0,0 1-1 0 0,0 1 1 0 0,-1 0 0 0 0,0 2 0 0 0,-1-1-1 0 0,-1 2 1 0 0,6 6-105 0 0,-14-13 63 0 0,1 1 0 0 0,-2 0 0 0 0,1 0 0 0 0,-1 0 0 0 0,0 1 0 0 0,0-1 0 0 0,-1 1 0 0 0,-1 0 0 0 0,1 0 0 0 0,-1 1 0 0 0,-1-1 0 0 0,0 1 0 0 0,0-1-1 0 0,-1 1 1 0 0,0 0 0 0 0,-1 0 0 0 0,0-1 0 0 0,0 1 0 0 0,-1 0 0 0 0,-1 3-63 0 0,1-7 15 0 0,0-1 0 0 0,0 0 0 0 0,0 0 0 0 0,-1 0 1 0 0,1 0-1 0 0,-1 0 0 0 0,0 0 0 0 0,-1-1 0 0 0,1 1 0 0 0,-1-1 0 0 0,0 1 0 0 0,0-1 0 0 0,0 0 0 0 0,-4 3-15 0 0,0-1 19 0 0,0 0 0 0 0,0 0 1 0 0,0-1-1 0 0,-1 0 0 0 0,0 0 0 0 0,0-1 1 0 0,-1 0-1 0 0,-2 1-19 0 0,-9 2 72 0 0,1-1-1 0 0,-1-1 1 0 0,-1 0 0 0 0,1-2 0 0 0,0 0 0 0 0,-1-2-1 0 0,-8 0-71 0 0,26-1 20 0 0,0 1-1 0 0,1-1 1 0 0,-1-1-1 0 0,1 1 1 0 0,-1 0-1 0 0,0-1 1 0 0,1 1-1 0 0,-1-1 0 0 0,1 0 1 0 0,-3-1-20 0 0,4 2 9 0 0,0-1 0 0 0,0 0 0 0 0,0 0 0 0 0,0 0 0 0 0,1-1 0 0 0,-1 1 0 0 0,0 0 0 0 0,0 0 0 0 0,1 0 0 0 0,-1 0 0 0 0,1-1 0 0 0,-1 1 0 0 0,1 0 0 0 0,-1-1 0 0 0,1 1 0 0 0,0 0 0 0 0,0-1 0 0 0,-1 1 0 0 0,1 0 0 0 0,0-1 0 0 0,0 0-9 0 0,0-5-23 0 0,-2-8 32 0 0,2 0 1 0 0,-1-1-1 0 0,2 1 1 0 0,0 0-1 0 0,1 0 1 0 0,1-3-10 0 0,-3 15-24 0 0,1 0-1 0 0,0 0 1 0 0,0 0-1 0 0,0 1 1 0 0,0-1 0 0 0,1 0-1 0 0,-1 0 1 0 0,1 1-1 0 0,-1-1 1 0 0,1 0 0 0 0,0 1-1 0 0,0 0 1 0 0,0-1 0 0 0,1 1-1 0 0,-1 0 1 0 0,0 0-1 0 0,1 0 1 0 0,-1 1 0 0 0,1-1-1 0 0,0 1 1 0 0,0-1-1 0 0,-1 1 1 0 0,1 0 0 0 0,0 0-1 0 0,0 0 1 0 0,0 0-1 0 0,0 1 1 0 0,0-1 0 0 0,0 1-1 0 0,1 0 1 0 0,-1 0-1 0 0,2 0 25 0 0,-4 3-1403 0 0,-1 11-1641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40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28 13606 0 0,'0'0'2948'0'0,"1"-4"-432"0"0,5-19 718 0 0,0 63 245 0 0,-7 26-2879 0 0,0-23-203 0 0,2 52 6 0 0,1 1-208 0 0,-5 0 0 0 0,-3 0-1 0 0,-10 38-194 0 0,12-113 53 0 0,0 5 55 0 0,-2 0 1 0 0,-8 24-109 0 0,14-49 19 0 0,0-1 0 0 0,0 1 0 0 0,0-1 0 0 0,0 1-1 0 0,0-1 1 0 0,0 1 0 0 0,0-1 0 0 0,0 1 0 0 0,0-1 0 0 0,1 1 0 0 0,-1-1 0 0 0,0 1 0 0 0,0-1 0 0 0,1 1 0 0 0,-1-1 0 0 0,0 0-1 0 0,1 1 1 0 0,-1-1 0 0 0,0 1 0 0 0,1-1 0 0 0,-1 0 0 0 0,0 1 0 0 0,1-1 0 0 0,-1 0 0 0 0,1 0 0 0 0,-1 1 0 0 0,1-1 0 0 0,-1 0 0 0 0,1 0-1 0 0,-1 0 1 0 0,1 1 0 0 0,-1-1 0 0 0,1 0 0 0 0,-1 0 0 0 0,1 0 0 0 0,-1 0 0 0 0,1 0 0 0 0,-1 0 0 0 0,1 0 0 0 0,-1 0 0 0 0,1 0-19 0 0,36 2-11 0 0,-20-1 129 0 0,302 4 402 0 0,-19-1-293 0 0,-297-4-227 0 0,-1 0 0 0 0,1 1 1 0 0,-1-1-1 0 0,0 0 0 0 0,1 1 1 0 0,-1-1-1 0 0,1 1 0 0 0,-1-1 0 0 0,0 1 1 0 0,0 0-1 0 0,1 0 0 0 0,-2 0-3 0 0,-1 0 0 0 0,1 0-1 0 0,0 1 1 0 0,0-1 0 0 0,-1 0 0 0 0,1 0-1 0 0,-1 0 1 0 0,1 0 0 0 0,-1 1 0 0 0,1-1 0 0 0,-1 0-1 0 0,0 1 1 0 0,0-1 0 0 0,0 0 0 0 0,0 0-1 0 0,0 1 1 0 0,0-1 0 0 0,0 0 0 0 0,0 1 0 0 0,0-1 3 0 0,0 0-56 0 0,-1 1 0 0 0,1-1 0 0 0,-1 0 0 0 0,0 1 0 0 0,1-1 0 0 0,-1 0 0 0 0,0 0 0 0 0,0 0 0 0 0,0 1 0 0 0,0-1 1 0 0,0 0-1 0 0,0 0 0 0 0,0 0 0 0 0,0-1 0 0 0,0 1 0 0 0,0 0 0 0 0,-1 0 0 0 0,1-1 0 0 0,0 1 0 0 0,0 0 1 0 0,-1-1-1 0 0,1 1 0 0 0,-1-1 0 0 0,1 0 0 0 0,0 1 0 0 0,-1-1 0 0 0,1 0 0 0 0,-1 0 0 0 0,1 0 0 0 0,-1 0 0 0 0,0 0 56 0 0,-54 0-7463 0 0,52 0 6015 0 0,-26-3-8133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41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 15079 0 0,'0'0'3308'0'0,"0"0"-712"0"0,0 0-1107 0 0,13-2-275 0 0,33-5 1328 0 0,45 1-2542 0 0,136 6 1219 0 0,-105 1-1027 0 0,-76-1-149 0 0,-24-2-13 0 0,0 2 0 0 0,0 0-1 0 0,0 2 1 0 0,0 0 0 0 0,-1 1-1 0 0,1 2 1 0 0,18 5-30 0 0,-39-9-13 0 0,0 0 1 0 0,0 0-1 0 0,-1 0 0 0 0,1 0 0 0 0,0 0 0 0 0,0 0 1 0 0,-1 0-1 0 0,1 0 0 0 0,-1 0 0 0 0,1 0 1 0 0,-1 0-1 0 0,1 0 0 0 0,-1 0 0 0 0,0 1 0 0 0,0-1 1 0 0,1 0-1 0 0,-1 0 0 0 0,0 0 0 0 0,0 1 1 0 0,0-1-1 0 0,0 0 0 0 0,0 0 0 0 0,-1 0 0 0 0,1 1 1 0 0,0-1-1 0 0,0 0 0 0 0,-1 0 13 0 0,-6 30-5818 0 0,5-20-2847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41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303 1 12502 0 0,'0'0'2670'0'0,"0"0"-90"0"0,0 0-419 0 0,0 0-531 0 0,-23 8-408 0 0,6-2-997 0 0,5-2-107 0 0,0 0 1 0 0,1 0-1 0 0,0 1 1 0 0,0 0 0 0 0,0 1-1 0 0,1 0 1 0 0,-1 1-1 0 0,2 0 1 0 0,-1 1-1 0 0,1 0 1 0 0,0 0 0 0 0,0 1-1 0 0,1 1-118 0 0,-6 7 182 0 0,1 1-1 0 0,0 1 0 0 0,2 0 1 0 0,0 0-1 0 0,1 1 1 0 0,1 1-1 0 0,1-1 1 0 0,1 2-1 0 0,1-1 0 0 0,0 1 1 0 0,2 0-1 0 0,1 0 1 0 0,0 0-1 0 0,2 3-181 0 0,0-19 25 0 0,1-1 1 0 0,1 0-1 0 0,-1 0 0 0 0,1 1 1 0 0,0-1-1 0 0,0 0 0 0 0,0 0 1 0 0,1 0-1 0 0,-1 0 0 0 0,1 0 1 0 0,1-1-1 0 0,-1 1 0 0 0,1 0-25 0 0,0-2 7 0 0,-1 0-1 0 0,1 0 0 0 0,0 0 0 0 0,0 0 1 0 0,0-1-1 0 0,1 0 0 0 0,-1 1 1 0 0,0-1-1 0 0,1 0 0 0 0,0-1 0 0 0,-1 1 1 0 0,1-1-1 0 0,0 1 0 0 0,0-1 0 0 0,0 0 1 0 0,3 0-7 0 0,19 3 16 0 0,1-1 0 0 0,-1-1 1 0 0,1-1-1 0 0,0-2 1 0 0,-1-1-1 0 0,18-3-16 0 0,-33 3-5 0 0,0-1-1 0 0,-1-1 1 0 0,1 1 0 0 0,-1-2-1 0 0,1 0 1 0 0,-1 0-1 0 0,-1 0 1 0 0,1-1-1 0 0,-1-1 1 0 0,4-3 5 0 0,-7 5 3 0 0,-1 1-1 0 0,0-1 1 0 0,0 0 0 0 0,-1 0 0 0 0,1 0-1 0 0,-1-1 1 0 0,0 1 0 0 0,-1-1-1 0 0,0 0 1 0 0,0 0 0 0 0,0 0 0 0 0,0-1-1 0 0,-1 1 1 0 0,0-1 0 0 0,0 1 0 0 0,-1-1-1 0 0,1-5-2 0 0,-2 8 3 0 0,1 0 0 0 0,-1-1 1 0 0,0 1-1 0 0,-1 0 0 0 0,1 0 0 0 0,-1-1 0 0 0,0 1 0 0 0,0 0 0 0 0,0 0 0 0 0,0 0 0 0 0,-1 0 0 0 0,1 0 0 0 0,-1 0 0 0 0,0 0 0 0 0,0 0 1 0 0,-3-2-4 0 0,0 1 4 0 0,-1 0 1 0 0,1 0 0 0 0,-1 1 0 0 0,0 0 0 0 0,0 0 0 0 0,0 1 0 0 0,0 0 0 0 0,-1 0 0 0 0,-6-2-5 0 0,-29-10 82 0 0,0 2 1 0 0,-1 2 0 0 0,-29-3-83 0 0,131 41-8764 0 0,-29-16 2497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42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18504 0 0,'0'0'2025'0'0,"0"0"-437"0"0,0 0-662 0 0,0 0-155 0 0,1 18-179 0 0,-1-7-510 0 0,1 8 55 0 0,0 1 0 0 0,1 0-1 0 0,1-1 1 0 0,1 1 0 0 0,3 5-137 0 0,0 9 229 0 0,-2 1 0 0 0,-1 0 1 0 0,-2 0-1 0 0,-1 1 1 0 0,-3 30-230 0 0,0 4 90 0 0,3-70-91 0 0,-1 0 0 0 0,1 0 0 0 0,-1 1 0 0 0,1-1-1 0 0,-1 0 1 0 0,1 0 0 0 0,-1 0 0 0 0,1 0-1 0 0,-1 0 1 0 0,1 0 0 0 0,-1 0 0 0 0,1 0-1 0 0,-1 0 1 0 0,1 0 0 0 0,-1 0 0 0 0,1 0-1 0 0,-1 0 1 0 0,1 0 0 0 0,-1-1 0 0 0,1 1 0 0 0,-1 0-1 0 0,1 0 1 0 0,-1 0 0 0 0,0-1 0 0 0,1 1-1 0 0,-1 0 2 0 0,6-5 16 0 0,-1 0-1 0 0,0 0 0 0 0,0-1 0 0 0,-1 0 0 0 0,1 1 0 0 0,-1-1 0 0 0,0-1 0 0 0,-1 1 1 0 0,0-1-1 0 0,0 1 0 0 0,0-1 0 0 0,0-3-15 0 0,13-24 45 0 0,5-5-17 0 0,2 1 1 0 0,1 1-1 0 0,2 2 0 0 0,1 0 1 0 0,29-28-29 0 0,-49 57 11 0 0,-1 1 0 0 0,1-1 0 0 0,1 1 0 0 0,-1 0 0 0 0,1 1 0 0 0,6-3-11 0 0,-13 6 2 0 0,1 0-1 0 0,0 0 1 0 0,0 0-1 0 0,0 0 1 0 0,0 1 0 0 0,0-1-1 0 0,0 1 1 0 0,0-1-1 0 0,0 1 1 0 0,0 0 0 0 0,0 0-1 0 0,0 0 1 0 0,0 0-1 0 0,0 0 1 0 0,1 0-1 0 0,-1 1 1 0 0,0-1 0 0 0,0 1-1 0 0,0-1 1 0 0,0 1-1 0 0,0 0 1 0 0,-1 0 0 0 0,1-1-1 0 0,0 2 1 0 0,0-1-1 0 0,0 0 1 0 0,-1 0 0 0 0,1 0-1 0 0,-1 1 1 0 0,1-1-1 0 0,-1 1 1 0 0,1 0-2 0 0,11 21 67 0 0,-1 1 0 0 0,-1 0-1 0 0,-1 1 1 0 0,-2 0 0 0 0,4 15-67 0 0,-8-27 45 0 0,15 63 76 0 0,-12-43-775 0 0,2-1 0 0 0,2 2 654 0 0,-11-33-436 0 0,2 4 193 0 0,-1-3-3849 0 0,-1-2-2273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42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19017 0 0,'0'0'2977'0'0,"0"0"-1536"0"0,0 0-657 0 0,0 0 0 0 0,0 220-95 0 0,0-127-145 0 0,0 6-80 0 0,0-2-176 0 0,0-8-128 0 0,0-6-128 0 0,0-21-48 0 0,0-11-144 0 0,0-27-768 0 0,8-24-689 0 0,-4 0-2225 0 0,-4-48-4545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42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20778 0 0,'0'0'2353'0'0,"0"0"-985"0"0,0 0-562 0 0,0 0-64 0 0,34-2-179 0 0,116-5-339 0 0,-132 6-217 0 0,-1 0 0 0 0,0 1 0 0 0,1 1 0 0 0,-1 1 0 0 0,0 1 0 0 0,0 0 0 0 0,0 1 0 0 0,0 1 0 0 0,-1 0 0 0 0,0 1 0 0 0,0 1 0 0 0,0 0 0 0 0,-1 2 0 0 0,0 0 1 0 0,0 0-1 0 0,-1 1 0 0 0,3 4-7 0 0,-11-9-5 0 0,0 1 0 0 0,0 0 1 0 0,-1 0-1 0 0,0 0 0 0 0,0 1 1 0 0,-1-1-1 0 0,1 1 1 0 0,-1 0-1 0 0,-1 1 0 0 0,1-1 1 0 0,-1 1-1 0 0,-1 0 0 0 0,1-1 1 0 0,-1 1-1 0 0,0 2 5 0 0,-1-3 2 0 0,0 0 0 0 0,-1-1-1 0 0,1 1 1 0 0,-1 0 0 0 0,-1 0 0 0 0,1 0 0 0 0,-1-1-1 0 0,0 1 1 0 0,-1 0 0 0 0,1 0 0 0 0,-1-1 0 0 0,-1 0-1 0 0,1 1 1 0 0,-1-1 0 0 0,0 0 0 0 0,-1 0 0 0 0,1 0-1 0 0,-5 4-1 0 0,-8 8 21 0 0,0-2 0 0 0,-2 0 0 0 0,0 0-1 0 0,-1-2 1 0 0,-12 7-21 0 0,-28 17 120 0 0,-19 5-120 0 0,72-40-3 0 0,-32 18-92 0 0,-36 12 95 0 0,69-32-1311 0 0,5-4-1640 0 0,9-7-2893 0 0,26-17-6610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43.2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1 214 16375 0 0,'0'0'1412'0'0,"0"0"-41"0"0,0 36-282 0 0,0 116-380 0 0,0-64 465 0 0,0-85-723 0 0,1-8-187 0 0,37-121 301 0 0,-13 49-230 0 0,-4-1-1 0 0,-3-1 1 0 0,-3-4-335 0 0,-15 80 32 0 0,1 1-1 0 0,-1 0 1 0 0,0 0-1 0 0,0-1 1 0 0,1 1 0 0 0,0 0-1 0 0,-1 0 1 0 0,1 0 0 0 0,0 0-1 0 0,0 0 1 0 0,0 0 0 0 0,0 0-1 0 0,0 0 1 0 0,1 0 0 0 0,-1 0-1 0 0,0 1 1 0 0,1-1 0 0 0,0 0-1 0 0,-1 1 1 0 0,1 0-1 0 0,0-1-31 0 0,0 2-220 0 0,0-1-1 0 0,0 1 0 0 0,0-1 0 0 0,0 1 1 0 0,0 0-1 0 0,1 0 0 0 0,-1 0 0 0 0,0 0 1 0 0,0 1-1 0 0,0-1 0 0 0,0 0 0 0 0,0 1 1 0 0,0-1-1 0 0,0 1 0 0 0,0 0 0 0 0,0 0 1 0 0,0 0-1 0 0,0 0 0 0 0,0 0 0 0 0,-1 0 1 0 0,1 0-1 0 0,0 1 0 0 0,0 0 221 0 0,28 23-5979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9:16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571 0 9428 0 0,'-23'4'2050'0'0,"0"-1"0"0"0,0-1 1 0 0,-21-2-2051 0 0,25 0 976 0 0,0 0 0 0 0,0 1 0 0 0,0 2 1 0 0,0-1-1 0 0,-18 7-976 0 0,-26 13 1363 0 0,38-13-965 0 0,0 0-1 0 0,0-2 1 0 0,-1 0-1 0 0,0-2 1 0 0,-17 1-398 0 0,-49-5 2038 0 0,92 27-2000 0 0,0-15-45 0 0,-1 0 13 0 0,1 0 1 0 0,1 0 0 0 0,0-1 0 0 0,1 1-1 0 0,0 0 1 0 0,1-1 0 0 0,1 3-7 0 0,18 56 23 0 0,-2 0 0 0 0,-4 1 0 0 0,3 51-23 0 0,13 225 17 0 0,-16-146 1 0 0,3 87 41 0 0,-3-47 74 0 0,15-12-86 0 0,-17-141-7 0 0,-3 0 1 0 0,-2 59-41 0 0,-9 240 85 0 0,-1-372-70 0 0,-1 1-1 0 0,-1-1 0 0 0,0-1 1 0 0,-1 1-1 0 0,0 0 1 0 0,-2-1-1 0 0,-3 8-14 0 0,3-8 3 0 0,6-14 7 0 0,0 0 1 0 0,0 0-1 0 0,0-1 0 0 0,0 1 1 0 0,0 0-1 0 0,-1-1 0 0 0,1 1 1 0 0,1 0-1 0 0,-1 0 0 0 0,0-1 1 0 0,0 1-1 0 0,0 0 0 0 0,0-1 1 0 0,0 1-1 0 0,1 0 0 0 0,-1-1 0 0 0,0 1 1 0 0,1 0-1 0 0,-1-1 0 0 0,0 1 1 0 0,1 0-1 0 0,-1-1 0 0 0,1 1 1 0 0,-1-1-1 0 0,1 1 0 0 0,-1-1 1 0 0,1 1-1 0 0,-1-1 0 0 0,1 1 1 0 0,0-1-1 0 0,-1 0 0 0 0,1 1 1 0 0,0-1-1 0 0,-1 0 0 0 0,1 0 0 0 0,0 1 1 0 0,-1-1-1 0 0,1 0 0 0 0,0 0 1 0 0,-1 0-1 0 0,1 0 0 0 0,0 0 1 0 0,0 0-1 0 0,-1 0 0 0 0,1 0 1 0 0,0 0-1 0 0,0 0-10 0 0,53 0 768 0 0,-31-2-599 0 0,0 1-143 0 0,-1 1 0 0 0,1 1-1 0 0,0 1 1 0 0,-1 1 0 0 0,0 1 0 0 0,0 0 0 0 0,0 2-1 0 0,0 1 1 0 0,5 2-26 0 0,16 13 63 0 0,32 22-63 0 0,-40-22 57 0 0,1-2-1 0 0,30 12-56 0 0,-63-31 9 0 0,0 0 0 0 0,0 0-1 0 0,1-1 1 0 0,-1 1 0 0 0,0-1-1 0 0,0 0 1 0 0,0 1 0 0 0,3-2-9 0 0,-6 1 34 0 0,8-4-234 0 0,-8-2-2390 0 0,0 6-1132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43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379 331 17960 0 0,'0'0'2423'0'0,"0"0"-852"0"0,0 0-437 0 0,0 0-352 0 0,33-35-169 0 0,102-114-178 0 0,-126 139-359 0 0,0 0 0 0 0,-1 0-1 0 0,-1-1 1 0 0,5-8-76 0 0,-11 17 26 0 0,0 0 0 0 0,0-1-1 0 0,-1 1 1 0 0,1 0 0 0 0,-1 0-1 0 0,1-1 1 0 0,-1 1 0 0 0,0 0-1 0 0,0-1 1 0 0,0 1 0 0 0,0 0 0 0 0,0-2-26 0 0,-1-7 103 0 0,2 9-80 0 0,-1 0 0 0 0,0 1 0 0 0,0-1 0 0 0,0 0 0 0 0,0 1 0 0 0,-1-1 0 0 0,1 1 0 0 0,0-1 0 0 0,-1 0 0 0 0,1 1 0 0 0,-1-1 0 0 0,1 1 0 0 0,-1-1 0 0 0,0 1 0 0 0,1 0 0 0 0,-1-1 0 0 0,0 1 0 0 0,0 0-1 0 0,0-1 1 0 0,0 1 0 0 0,0 0 0 0 0,-1 0 0 0 0,1 0 0 0 0,0 0 0 0 0,-1 0 0 0 0,1 0 0 0 0,-1 0-23 0 0,-3-1 67 0 0,0 1 0 0 0,1 0 0 0 0,-1 0 1 0 0,0 1-1 0 0,0-1 0 0 0,1 1 0 0 0,-1 0 0 0 0,-2 1-67 0 0,-4-1 92 0 0,-11 1 39 0 0,-1 0-1 0 0,0 2 1 0 0,1 1 0 0 0,0 0 0 0 0,0 2 0 0 0,0 0 0 0 0,1 2 0 0 0,0 0 0 0 0,0 1 0 0 0,1 2 0 0 0,0 0-1 0 0,0 0 1 0 0,2 2 0 0 0,0 1 0 0 0,-13 12-131 0 0,10-9 114 0 0,2 0 0 0 0,0 2 0 0 0,2 0 0 0 0,0 1 1 0 0,1 1-1 0 0,0 1-114 0 0,9-11 34 0 0,1 0 1 0 0,0 1-1 0 0,0 0 1 0 0,2 0-1 0 0,-1 0 1 0 0,1 1 0 0 0,1 0-1 0 0,0-1 1 0 0,1 1-1 0 0,0 0 1 0 0,1 0-1 0 0,1 12-34 0 0,0-20 3 0 0,0 0-1 0 0,1 0 0 0 0,0 0 0 0 0,0 0 0 0 0,0 0 1 0 0,0 0-1 0 0,1 0 0 0 0,0 0 0 0 0,0-1 1 0 0,0 1-1 0 0,1 0 0 0 0,-1-1 0 0 0,1 0 0 0 0,0 0 1 0 0,0 0-1 0 0,1 0 0 0 0,-1 0 0 0 0,1 0 1 0 0,0-1-1 0 0,0 0 0 0 0,0 0 0 0 0,0 0 0 0 0,1 0 1 0 0,2 1-3 0 0,11 4-9 0 0,1-1 1 0 0,0 0-1 0 0,0-1 1 0 0,0-1-1 0 0,1-1 1 0 0,0-1 8 0 0,66 9-1020 0 0,0-4 0 0 0,1-4 1 0 0,0-4-1 0 0,72-9 1020 0 0,33-14-6899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45.9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425 1 12150 0 0,'4'3'5596'0'0,"-6"16"-3839"0"0,2-19-1606 0 0,-4 12 231 0 0,-1-1 0 0 0,0 0 0 0 0,0 0 0 0 0,-2-1 0 0 0,1 0 0 0 0,-1 0 0 0 0,-1 0 0 0 0,0-1 0 0 0,0 0-1 0 0,-7 6-381 0 0,-2 4 327 0 0,-56 60 301 0 0,-62 72 165 0 0,106-114-687 0 0,0 1 1 0 0,3 1-1 0 0,-3 9-106 0 0,21-33 472 0 0,6-11-3060 0 0,2-10-666 0 0,0-7 1626 0 0,0-64-6752 0 0,0 33 1660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46.3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7059 0 0,'0'0'3767'0'0,"0"0"-176"0"0,0 0-400 0 0,0 0-638 0 0,0 0-1000 0 0,8-7-774 0 0,-6 5-718 0 0,0 0-1 0 0,0 0 1 0 0,1 0-1 0 0,-1 0 1 0 0,1 1-1 0 0,-1-1 1 0 0,1 1-1 0 0,0 0 1 0 0,-1-1-1 0 0,1 1 1 0 0,0 1-1 0 0,0-1 1 0 0,0 0-1 0 0,0 1-60 0 0,2 0 62 0 0,0 0 0 0 0,0 0 0 0 0,0 1-1 0 0,0 0 1 0 0,0 0 0 0 0,-1 0-1 0 0,1 1 1 0 0,0-1 0 0 0,0 1 0 0 0,2 2-62 0 0,65 27 216 0 0,2-3 1 0 0,1-4 0 0 0,1-2 0 0 0,69 9-217 0 0,-105-29-1842 0 0,-29-2-1705 0 0,-10-2-877 0 0,-1-3-2888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46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1 368 12374 0 0,'0'0'880'0'0,"0"0"16"0"0,0 0 289 0 0,0 0 256 0 0,0 0-913 0 0,0 0-416 0 0,183-44-240 0 0,-152 30-1857 0 0,-8-7-4658 0 0</inkml:trace>
  <inkml:trace contextRef="#ctx0" brushRef="#br0" timeOffset="1">303 0 15719 0 0,'0'0'2305'0'0,"0"0"-448"0"0,0 0-592 0 0,-12 231-561 0 0,12-155-320 0 0,12 3-144 0 0,7 3-160 0 0,0 1-16 0 0,0-11-144 0 0,-4-7-1136 0 0,1-13-225 0 0,-9-7-4994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49.1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86 7748 0 0,'12'-81'11101'0'0,"-11"77"-9575"0"0,0 5-216 0 0,0 14-422 0 0,-12 276 977 0 0,-1 13-1689 0 0,12-260-160 0 0,-1 6 48 0 0,2 0 0 0 0,3 0 0 0 0,2 3-64 0 0,-4-39 13 0 0,1 0-1 0 0,0 0 1 0 0,1-1 0 0 0,1 1-1 0 0,0-1 1 0 0,1 0 0 0 0,0 0-1 0 0,1-1 1 0 0,0 0 0 0 0,1 0-1 0 0,1 0 1 0 0,8 9-13 0 0,-11-16 0 0 0,-1-1 0 0 0,1 0 0 0 0,0 0 0 0 0,0 0 0 0 0,0 0-1 0 0,0-1 1 0 0,1 0 0 0 0,-1-1 0 0 0,1 1 0 0 0,0-1 0 0 0,0 0 0 0 0,0-1 0 0 0,0 0 0 0 0,0 0 0 0 0,0 0-1 0 0,0-1 1 0 0,0 0 0 0 0,0-1 0 0 0,0 1 0 0 0,0-1 0 0 0,0-1 0 0 0,0 1 0 0 0,0-1 0 0 0,0 0 0 0 0,-1-1-1 0 0,5-2 1 0 0,-3 0 11 0 0,0 0 0 0 0,-1-1 0 0 0,1 0-1 0 0,-1 0 1 0 0,-1-1 0 0 0,1 0 0 0 0,-1 0-1 0 0,3-6-10 0 0,9-12 24 0 0,-2-1 0 0 0,1-3-24 0 0,-2-1 15 0 0,-2 1 1 0 0,-1-1-1 0 0,-1-1 0 0 0,-1 0 1 0 0,-2-1-1 0 0,-1 0 1 0 0,0-17-16 0 0,2-38 181 0 0,-4 0-1 0 0,-5-16-180 0 0,1 98 61 0 0,-1 1 0 0 0,0-1 0 0 0,-1 0 0 0 0,1 1 0 0 0,-1-1 0 0 0,0 1 0 0 0,0-1-1 0 0,0 1 1 0 0,0 0 0 0 0,-1-1 0 0 0,-1-1-61 0 0,0-13-1712 0 0,12-10-5402 0 0,-8 27 6069 0 0,10-25-9133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49.5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19545 0 0,'0'0'2145'0'0,"0"0"-1425"0"0,0 0-208 0 0,12 186-191 0 0,22-100-289 0 0,0 3-433 0 0,8 4-591 0 0,4-7-3490 0 0,4-7-3682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49.8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489 355 17624 0 0,'0'0'1913'0'0,"-35"7"157"0"0,35-7-2070 0 0,-66 13 1532 0 0,-19 9-1532 0 0,72-18 142 0 0,-1 1 1 0 0,2 1 0 0 0,-1 0 0 0 0,1 0-1 0 0,0 2 1 0 0,0-1 0 0 0,1 1 0 0 0,0 1 0 0 0,0 0-1 0 0,1 1 1 0 0,0-1 0 0 0,-1 4-143 0 0,3-5 85 0 0,-6 7 9 0 0,0 2 0 0 0,0-1-1 0 0,1 2 1 0 0,2 0 0 0 0,-1 0 0 0 0,2 1 0 0 0,1 0 0 0 0,0 1 0 0 0,1 0 0 0 0,2 0-1 0 0,0 1 1 0 0,1 0 0 0 0,0 0 0 0 0,2 0 0 0 0,1 0 0 0 0,0 14-94 0 0,2-31 6 0 0,0 1 1 0 0,1-1 0 0 0,-1 0 0 0 0,1 0-1 0 0,0 1 1 0 0,0-1 0 0 0,0 0-1 0 0,0 0 1 0 0,1 0 0 0 0,0 0 0 0 0,0 0-1 0 0,0 0 1 0 0,0-1 0 0 0,1 1-1 0 0,-1-1 1 0 0,1 1 0 0 0,0-1 0 0 0,0 0-7 0 0,3 2 6 0 0,0 0-1 0 0,0-1 1 0 0,0 0 0 0 0,0 0 0 0 0,1-1 0 0 0,-1 0 0 0 0,1 0 0 0 0,0 0 0 0 0,0-1 0 0 0,2 1-6 0 0,20 2-8 0 0,-1 0 0 0 0,1-2 1 0 0,0 0-1 0 0,30-3 8 0 0,-24 0-487 0 0,0-1 0 0 0,34-7 487 0 0,-55 6-376 0 0,-1-1-1 0 0,-1-1 1 0 0,1 0-1 0 0,-1 0 1 0 0,1-1 0 0 0,-1-1-1 0 0,-1 0 1 0 0,1-1-1 0 0,4-3 377 0 0,-4 0-1340 0 0,1 0-1 0 0,-1 0 0 0 0,-1-1 1 0 0,6-8 1340 0 0,35-54-9261 0 0</inkml:trace>
  <inkml:trace contextRef="#ctx0" brushRef="#br0" timeOffset="1">371 42 17288 0 0,'0'0'1825'0'0,"0"0"-977"0"0,0 0-240 0 0,0 0-303 0 0,0 0-273 0 0,229 82-753 0 0,-125-82-351 0 0,3 0-1569 0 0,0-34-753 0 0,-19-8-272 0 0,-12-6-2080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0.1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287 1 10789 0 0,'0'0'3839'0'0,"0"0"-912"0"0,0 0-601 0 0,-11 32-584 0 0,4-13-1493 0 0,-8 22 208 0 0,1 0 1 0 0,3 1-1 0 0,1 0 1 0 0,-2 34-458 0 0,-9 193 1359 0 0,10-107-187 0 0,-18 77-1172 0 0,27-224 14 0 0,-5 26 13 0 0,6-39-23 0 0,1 0 0 0 0,-1-1 0 0 0,0 1 0 0 0,1 0 0 0 0,-1 0 0 0 0,0 0 1 0 0,0 0-1 0 0,0-1 0 0 0,0 1 0 0 0,0 0 0 0 0,-1-1 0 0 0,1 1 1 0 0,0-1-1 0 0,-1 1 0 0 0,1-1 0 0 0,-2 1-4 0 0,3-2-6 0 0,-1 0 1 0 0,0 0-1 0 0,0 1 1 0 0,1-1-1 0 0,-1 0 1 0 0,0 0-1 0 0,0 0 0 0 0,1 0 1 0 0,-1 0-1 0 0,0 0 1 0 0,0 0-1 0 0,1 0 0 0 0,-1 0 1 0 0,0-1-1 0 0,0 1 1 0 0,1 0-1 0 0,-1 0 0 0 0,0-1 1 0 0,1 1-1 0 0,-1 0 1 0 0,0-1-1 0 0,1 1 0 0 0,-1-1 1 0 0,0 1-1 0 0,1-1 1 0 0,-1 1-1 0 0,1-1 1 0 0,-1 1-1 0 0,1-1 0 0 0,-1 0 1 0 0,1 1-1 0 0,-1-1 1 0 0,1 1-1 0 0,0-1 0 0 0,-1 0 1 0 0,1 0-1 0 0,0 1 1 0 0,0-1 5 0 0,-13-33-284 0 0,12 28 238 0 0,-14-43-167 0 0,-45-164 213 0 0,57 200 206 0 0,2 0-1 0 0,0 0 1 0 0,0 0-1 0 0,1-1-205 0 0,0 12 37 0 0,1 1-28 0 0,-1 0 0 0 0,1 0 0 0 0,-1 0 0 0 0,1 0 0 0 0,0 0 0 0 0,-1 0 0 0 0,1 1 0 0 0,0-1 0 0 0,-1 0 0 0 0,1 1 0 0 0,0-1-1 0 0,0 0 1 0 0,0 1 0 0 0,0-1 0 0 0,-1 1 0 0 0,1-1 0 0 0,0 1 0 0 0,0-1 0 0 0,0 1 0 0 0,0 0 0 0 0,0 0 0 0 0,0-1 0 0 0,0 1 0 0 0,0 0 0 0 0,0 0 0 0 0,1 0 0 0 0,-1 0 0 0 0,0 0 0 0 0,0 0 0 0 0,0 0 0 0 0,0 1-9 0 0,3-2 40 0 0,58-1-149 0 0,0 2 0 0 0,1 3 0 0 0,-2 3 0 0 0,1 3 0 0 0,27 8 109 0 0,-28-7-2374 0 0,-6-2-3173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0.5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21002 0 0,'0'0'1296'0'0,"0"0"577"0"0,0 0-1585 0 0,0 0-336 0 0,0 0-32 0 0,58 0-1457 0 0,-16 0-3169 0 0,7 0-9540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0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291 1 19881 0 0,'0'0'432'0'0,"0"0"1281"0"0,0 0-448 0 0,-30 210-225 0 0,26-117-320 0 0,0 10-63 0 0,4 0-497 0 0,-4-10-80 0 0,4-11-96 0 0,0-16-176 0 0,0-18-657 0 0,0-27-895 0 0,-7-21-2562 0 0,-5 0-3794 0 0</inkml:trace>
  <inkml:trace contextRef="#ctx0" brushRef="#br0" timeOffset="1">1 104 21482 0 0,'0'0'1043'0'0,"0"0"-229"0"0,37 12-257 0 0,127 44-141 0 0,-144-48-375 0 0,0 0-1 0 0,0 1 0 0 0,-1 1 0 0 0,-1 1 1 0 0,1 0-1 0 0,-2 1 0 0 0,0 1 0 0 0,0 1 1 0 0,-1 1-1 0 0,-1 0 0 0 0,0 1 0 0 0,8 12-40 0 0,-13-13 9 0 0,-1 1 0 0 0,0-1 0 0 0,-1 1 0 0 0,0 1 0 0 0,-2-1-1 0 0,0 1 1 0 0,0 0 0 0 0,-2 1 0 0 0,0-1 0 0 0,-1 1 0 0 0,-1 0-1 0 0,-1 0 1 0 0,0 0 0 0 0,-1 0 0 0 0,-1 0 0 0 0,-3 10-9 0 0,3-17 32 0 0,-2 0 0 0 0,0-1 0 0 0,0 0-1 0 0,0 0 1 0 0,-2 0 0 0 0,1 0 0 0 0,-1 0 0 0 0,0-1 0 0 0,-1 0 0 0 0,0 0 0 0 0,-1-1 0 0 0,0 1 0 0 0,0-1 0 0 0,-1-1 0 0 0,0 1 0 0 0,0-1 0 0 0,-1-1-1 0 0,1 0 1 0 0,-10 5-32 0 0,2-1-19 0 0,0-2-1 0 0,-1 0 1 0 0,0-1-1 0 0,0 0 1 0 0,0-1-1 0 0,-1-1 1 0 0,1-1-1 0 0,-1-1 1 0 0,0 0-1 0 0,-1-1 1 0 0,-4-1 19 0 0,22-1-89 0 0,-1 0 0 0 0,1 0 0 0 0,0 0 1 0 0,0 0-1 0 0,0 0 0 0 0,0 0 0 0 0,-1 0 0 0 0,1 0 0 0 0,0 0 1 0 0,0-1-1 0 0,0 1 0 0 0,0 0 0 0 0,0-1 0 0 0,0 1 0 0 0,0-1 0 0 0,-1 0 89 0 0,-1-19-3055 0 0,3-15-2286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0:23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1 265 11029 0 0,'3'3'448'0'0,"1"0"-1"0"0,-1 0 1 0 0,0 0-1 0 0,-1 1 1 0 0,1-1-1 0 0,0 1 1 0 0,-1 0-1 0 0,0-1 1 0 0,0 1-1 0 0,0 2-447 0 0,3 2 554 0 0,-3-6-448 0 0,0 0-1 0 0,0 0 1 0 0,0-1-1 0 0,1 1 1 0 0,-1 0-1 0 0,0-1 1 0 0,1 1 0 0 0,-1-1-1 0 0,1 0 1 0 0,-1 0-1 0 0,1 0 1 0 0,-1 0-1 0 0,1-1 1 0 0,0 1 0 0 0,0 0-1 0 0,-1-1 1 0 0,1 0-1 0 0,0 0 1 0 0,0 0-1 0 0,-1 0 1 0 0,4-1-106 0 0,2 1 83 0 0,0-1 1 0 0,-1 0-1 0 0,1 0 1 0 0,0-1-1 0 0,-1 0 1 0 0,1-1-1 0 0,3-1-83 0 0,20-12-55 0 0,-1 0 0 0 0,-1-2 0 0 0,-1-2 0 0 0,-1 0 1 0 0,-1-2-1 0 0,0 0 0 0 0,-2-2 0 0 0,0-1 0 0 0,-2-1 0 0 0,18-27 55 0 0,-23 20-1326 0 0,-13 11-4464 0 0,-4 20-2139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1.1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237 1 20073 0 0,'0'0'2335'0'0,"-10"29"-876"0"0,-31 98-413 0 0,38-116-933 0 0,0 1 1 0 0,1 0 0 0 0,0 0 0 0 0,1 1-1 0 0,0-1 1 0 0,1 0 0 0 0,1 0-1 0 0,0 8-113 0 0,0-8 51 0 0,0-9-45 0 0,-1 0-1 0 0,1 1 0 0 0,-1-1 1 0 0,1 0-1 0 0,0 1 1 0 0,0-1-1 0 0,1 0 1 0 0,-1 0-1 0 0,1 0 0 0 0,-1 0 1 0 0,1 0-1 0 0,0 0 1 0 0,0 0-1 0 0,0 0 0 0 0,1-1 1 0 0,-1 1-1 0 0,1-1 1 0 0,-1 0-1 0 0,1 0 1 0 0,0 0-1 0 0,0 0 0 0 0,-1 0 1 0 0,1 0-1 0 0,1-1 1 0 0,-1 0-1 0 0,1 1-5 0 0,7 1 0 0 0,-1 0 0 0 0,1 0 0 0 0,1-1 0 0 0,-1-1 0 0 0,0 0 1 0 0,0 0-1 0 0,6-1 0 0 0,-10 0-9 0 0,-1-1 0 0 0,1 0 0 0 0,-1 0 1 0 0,1-1-1 0 0,-1 1 0 0 0,0-1 0 0 0,0-1 0 0 0,0 1 1 0 0,0-1-1 0 0,0 0 0 0 0,0 0 0 0 0,-1-1 1 0 0,1 1-1 0 0,-1-2 0 0 0,0 1 0 0 0,0 0 1 0 0,-1-1-1 0 0,1 0 0 0 0,-1 0 0 0 0,0 0 1 0 0,0 0-1 0 0,-1-1 0 0 0,1 0 0 0 0,-1 1 1 0 0,0-4 8 0 0,3-3-32 0 0,-1 0 0 0 0,-1 0 1 0 0,0-1-1 0 0,-1 1 1 0 0,0-1-1 0 0,-1 0 1 0 0,0 0-1 0 0,-1 0 1 0 0,-1 0-1 0 0,0 0 0 0 0,-1 0 1 0 0,-1-8 31 0 0,2 17 0 0 0,-1 1 0 0 0,0 0 0 0 0,0 0 0 0 0,0 0 0 0 0,0-1 0 0 0,-1 1 0 0 0,1 0-1 0 0,-1 1 1 0 0,0-1 0 0 0,0 0 0 0 0,0 0 0 0 0,0 1 0 0 0,0-1 0 0 0,0 1 0 0 0,-1 0 0 0 0,0-1 0 0 0,-3-1 15 0 0,1 1-1 0 0,0-1 1 0 0,-1 1-1 0 0,1 1 1 0 0,-1-1-1 0 0,0 1 1 0 0,0 0-1 0 0,-4-1-14 0 0,-13-1 172 0 0,0 1 0 0 0,0 1 1 0 0,0 1-1 0 0,-11 1-172 0 0,27 0 71 0 0,-28-1 219 0 0,3 1 150 0 0,1 1 0 0 0,-16 2-440 0 0,37-2 46 0 0,1 1-1 0 0,0 0 1 0 0,0 0-1 0 0,0 1 0 0 0,0 0 1 0 0,0 1-1 0 0,1 0 1 0 0,0 0-1 0 0,-1 1 1 0 0,-2 3-46 0 0,9-7-21 0 0,0 1 0 0 0,0-1 0 0 0,0 1 0 0 0,0 0 0 0 0,0 0 0 0 0,1-1 0 0 0,-1 1 0 0 0,1 1 0 0 0,-1-1 0 0 0,1 0 0 0 0,0 0 0 0 0,0 0 0 0 0,0 1 0 0 0,0-1 0 0 0,0 1 0 0 0,0 0 21 0 0,1-2-84 0 0,0 0 1 0 0,0 1-1 0 0,0-1 1 0 0,0 0-1 0 0,0 0 1 0 0,1 0-1 0 0,-1 0 1 0 0,0 1-1 0 0,1-1 1 0 0,-1 0-1 0 0,1 0 1 0 0,-1 0-1 0 0,1 0 0 0 0,0 0 1 0 0,-1 0-1 0 0,1 0 1 0 0,0 0-1 0 0,0 0 1 0 0,-1-1-1 0 0,1 1 1 0 0,0 0-1 0 0,0 0 1 0 0,0-1-1 0 0,0 1 1 0 0,0 0-1 0 0,0-1 1 0 0,0 1-1 0 0,0-1 1 0 0,0 0-1 0 0,1 1 1 0 0,-1-1-1 0 0,0 0 0 0 0,0 1 1 0 0,0-1-1 0 0,0 0 1 0 0,1 0 83 0 0,44 4-4605 0 0,6-3-3855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1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284 339 18969 0 0,'0'0'1115'0'0,"0"0"795"0"0,0 0-392 0 0,0 0-387 0 0,-22-6-264 0 0,8 1-742 0 0,6 2-72 0 0,0 1-1 0 0,-1-1 1 0 0,1 2 0 0 0,-1-1-1 0 0,1 1 1 0 0,-1 0 0 0 0,0 1-53 0 0,5 0 15 0 0,0 0 1 0 0,1 1 0 0 0,-1-1 0 0 0,1 1 0 0 0,-1 0-1 0 0,1 0 1 0 0,-1 0 0 0 0,1 1 0 0 0,-1-1-1 0 0,1 1 1 0 0,0 0 0 0 0,0-1 0 0 0,0 2 0 0 0,0-1-1 0 0,0 0 1 0 0,1 1 0 0 0,-1-1 0 0 0,0 1-1 0 0,1 0 1 0 0,0-1 0 0 0,0 1 0 0 0,-1 2-16 0 0,-13 21 79 0 0,2 0 0 0 0,0 1 0 0 0,2 0-1 0 0,1 1 1 0 0,2 0 0 0 0,0 1 0 0 0,2 0 0 0 0,1 1 0 0 0,2-1 0 0 0,1 1 0 0 0,1 0 0 0 0,1 10-79 0 0,1-32 2 0 0,0 0-1 0 0,0 0 1 0 0,1 0 0 0 0,0 0 0 0 0,0-1-1 0 0,1 1 1 0 0,0 0 0 0 0,1 0-2 0 0,-2-6-5 0 0,0 1 1 0 0,0-1-1 0 0,1 0 1 0 0,-1 1 0 0 0,1-1-1 0 0,0 0 1 0 0,0 0-1 0 0,0 0 1 0 0,0-1-1 0 0,0 1 1 0 0,0 0 0 0 0,0-1-1 0 0,0 1 1 0 0,1-1-1 0 0,-1 0 1 0 0,1 0-1 0 0,-1 0 1 0 0,1 0 0 0 0,-1 0-1 0 0,1 0 1 0 0,0-1-1 0 0,-1 1 1 0 0,3-1 4 0 0,2 1-42 0 0,-1 0 1 0 0,0-1-1 0 0,0 0 1 0 0,0 0 0 0 0,0-1-1 0 0,0 1 1 0 0,0-1-1 0 0,0-1 1 0 0,0 1-1 0 0,0-1 1 0 0,0 0-1 0 0,-1 0 1 0 0,1-1 0 0 0,0 0 41 0 0,2-2-62 0 0,1-1 0 0 0,-1 0 1 0 0,-1 0-1 0 0,1 0 1 0 0,-1-1-1 0 0,-1 0 0 0 0,1 0 1 0 0,2-5 61 0 0,7-12-194 0 0,0-1 0 0 0,-2-1-1 0 0,-1 0 1 0 0,-1 0 0 0 0,4-16 194 0 0,-3 4-37 0 0,-2-1 0 0 0,-1 0 0 0 0,-3-1 0 0 0,-1 0 0 0 0,0-12 37 0 0,0-66 89 0 0,-6-16-89 0 0,0 72-11 0 0,-4 32 178 0 0,4 30-159 0 0,0 0 0 0 0,0 0 0 0 0,0 0 0 0 0,0-1-1 0 0,0 1 1 0 0,0 0 0 0 0,0 0 0 0 0,0 0 0 0 0,0 0 0 0 0,0 0 0 0 0,0 0 0 0 0,0 0 0 0 0,0-1-1 0 0,0 1 1 0 0,0 0 0 0 0,0 0 0 0 0,0 0 0 0 0,0 0 0 0 0,0 0 0 0 0,0 0 0 0 0,-1 0 0 0 0,1-1-1 0 0,0 1 1 0 0,0 0 0 0 0,0 0 0 0 0,0 0 0 0 0,0 0 0 0 0,0 0 0 0 0,0 0 0 0 0,0 0-1 0 0,-1 0 1 0 0,1 0 0 0 0,0 0 0 0 0,0 0 0 0 0,0 0 0 0 0,0 0 0 0 0,0 0 0 0 0,0 0 0 0 0,-1 0-1 0 0,1 0 1 0 0,0 0 0 0 0,0 0 0 0 0,0 0 0 0 0,0 0 0 0 0,0 0 0 0 0,0 0 0 0 0,-1 0 0 0 0,1 0-1 0 0,0 0 1 0 0,0 0 0 0 0,0 0 0 0 0,0 0 0 0 0,0 0 0 0 0,0 0 0 0 0,0 1 0 0 0,-1-1 0 0 0,1 0-8 0 0,-8 19 600 0 0,-7 60 10 0 0,3 0 1 0 0,-2 78-611 0 0,12-131 54 0 0,-7 333 200 0 0,9-321-361 0 0,0-33-27 0 0,0 1 1 0 0,0-1-1 0 0,1 0 0 0 0,0 0 1 0 0,0 0-1 0 0,0 1 0 0 0,0-1 1 0 0,2 4 133 0 0,-2-7-334 0 0,1 0-1 0 0,-1 0 1 0 0,0 0 0 0 0,1 0 0 0 0,-1 0 0 0 0,1-1 0 0 0,-1 1 0 0 0,1-1-1 0 0,0 1 1 0 0,-1-1 0 0 0,1 1 0 0 0,0-1 0 0 0,0 0 0 0 0,0 0 0 0 0,0 0-1 0 0,0 0 1 0 0,0 0 0 0 0,1-1 0 0 0,-1 1 0 0 0,0-1 0 0 0,1 1 334 0 0,33 1-12713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2.0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0 169 22282 0 0,'0'0'272'0'0,"0"0"481"0"0,0 0-1041 0 0,0 0-1393 0 0,0 0-2417 0 0,62-169-8740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3:52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184 7 23515 0 0,'0'0'613'0'0,"0"0"409"0"0,0 0-560 0 0,0 0 23 0 0,36-1 60 0 0,125-3-289 0 0,144 3 597 0 0,-304 1-813 0 0,0 0 0 0 0,0 0 0 0 0,1 0-1 0 0,-1 1 1 0 0,0-1 0 0 0,0 1 0 0 0,1-1-1 0 0,-1 1 1 0 0,0-1 0 0 0,0 1 0 0 0,0 0-1 0 0,0-1 1 0 0,0 1 0 0 0,0 0-1 0 0,0 0 1 0 0,0 0 0 0 0,0 0 0 0 0,0 0-1 0 0,0 0 1 0 0,-1 0 0 0 0,1 0 0 0 0,0 0-1 0 0,-1 0 1 0 0,1 1 0 0 0,-1-1 0 0 0,1 0-1 0 0,-1 0 1 0 0,1 0 0 0 0,-1 1 0 0 0,0-1-1 0 0,0 0 1 0 0,0 1 0 0 0,0-1-1 0 0,0 0 1 0 0,0 1-40 0 0,1 9 131 0 0,-1 1 0 0 0,0-1 0 0 0,-1 0 0 0 0,-1 3-131 0 0,1-1 124 0 0,-3 13 77 0 0,0 0 1 0 0,-8 22-202 0 0,-5 27 176 0 0,4 44-50 0 0,5 0 1 0 0,5 0 0 0 0,6 14-127 0 0,-1 16 97 0 0,-2-43-63 0 0,0 158 236 0 0,0-264-267 0 0,-1 1 0 0 0,1 0 0 0 0,0-1 0 0 0,0 1 0 0 0,-1 0 0 0 0,1-1 0 0 0,0 1 0 0 0,-1 0 0 0 0,1-1 0 0 0,-1 1 0 0 0,1-1 0 0 0,0 1 0 0 0,-1-1 0 0 0,1 1 0 0 0,-1-1 0 0 0,0 1 0 0 0,1-1 0 0 0,-1 1 0 0 0,1-1 0 0 0,-1 0 0 0 0,0 1 0 0 0,1-1 0 0 0,-1 0 0 0 0,0 0 0 0 0,1 1 0 0 0,-1-1 0 0 0,0 0 0 0 0,0 0 0 0 0,1 0 0 0 0,-1 0 0 0 0,0 0 0 0 0,1 0 0 0 0,-2 0-3 0 0,-31 0 79 0 0,22-1-57 0 0,-1 1-15 0 0,-1 0-1 0 0,1 1 0 0 0,-1 0 1 0 0,1 1-1 0 0,0 0 0 0 0,0 1 0 0 0,0 1 1 0 0,0-1-1 0 0,0 2 0 0 0,1 0 1 0 0,-9 5-7 0 0,-82 50-123 0 0,25-14-1015 0 0,-4-3 1138 0 0,50-28-2282 0 0,0-2 1 0 0,-19 5 2281 0 0,-16 2-8100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4:13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17320 0 0,'0'0'2377'0'0,"0"0"-493"0"0,0 17-687 0 0,0 966 3446 0 0,0-982-4627 0 0,10-1 34 0 0,4 0 29 0 0,-1 0-1 0 0,1-1 1 0 0,-1-1-1 0 0,0 0 1 0 0,0-1 0 0 0,1 0-1 0 0,-2-1 1 0 0,1-1-1 0 0,4-2-78 0 0,0 0-7 0 0,0 1 0 0 0,0 1-1 0 0,0 0 1 0 0,1 1 0 0 0,-1 1-1 0 0,1 0 1 0 0,0 2 0 0 0,14 0 7 0 0,-31 1-126 0 0,-1 0-237 0 0,-3 0-568 0 0,-11-1-1427 0 0,-11-1-2935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4:14.0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19897 0 0,'0'0'1521'0'0,"0"0"-401"0"0,0 0-221 0 0,0 0-277 0 0,40 0-131 0 0,128 1-46 0 0,-149-1-373 0 0,0 0-1 0 0,0 1 0 0 0,-1 1 1 0 0,1 1-1 0 0,-1 1 0 0 0,1 0 1 0 0,-1 2-1 0 0,0 0 1 0 0,-1 0-1 0 0,9 6-71 0 0,-16-8 15 0 0,3 2 16 0 0,0 0 0 0 0,-1 1 0 0 0,1 0 0 0 0,-1 1 0 0 0,-1 0 0 0 0,8 8-31 0 0,-14-13 21 0 0,-1 1 0 0 0,-1 1 0 0 0,1-1 0 0 0,0 0 0 0 0,-1 1 0 0 0,0 0 0 0 0,0-1 0 0 0,-1 1 0 0 0,1 1 1 0 0,-1-1-1 0 0,0 0 0 0 0,0 0 0 0 0,-1 1 0 0 0,0-1 0 0 0,0 1 0 0 0,0-1 0 0 0,0 1 0 0 0,-1 2-21 0 0,0-2 40 0 0,0 4 54 0 0,0 0 0 0 0,0 0 0 0 0,-1 0 0 0 0,-3 8-94 0 0,3-13 28 0 0,0-1 1 0 0,-1-1-1 0 0,0 1 1 0 0,0 0-1 0 0,0 0 1 0 0,0-1-1 0 0,0 1 1 0 0,-1-1-1 0 0,0 0 1 0 0,1 1 0 0 0,-1-1-1 0 0,-3 2-28 0 0,-26 22 332 0 0,-1-2 0 0 0,-1-2 0 0 0,-1 0 0 0 0,0-3-1 0 0,-39 17-331 0 0,43-33-2129 0 0,20-1-1718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4:29.8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10 194 11477 0 0,'0'0'228'0'0,"-1"0"-1"0"0,1 0 0 0 0,0 0 1 0 0,-1 0-1 0 0,1 0 0 0 0,-1 0 1 0 0,1 0-1 0 0,0-1 0 0 0,-1 1 1 0 0,1 0-1 0 0,0 0 1 0 0,-1 0-1 0 0,1 0 0 0 0,0 0 1 0 0,-1-1-1 0 0,1 1 0 0 0,0 0 1 0 0,-1 0-1 0 0,1-1 0 0 0,0 1 1 0 0,0 0-1 0 0,-1-1 0 0 0,1 1 1 0 0,0 0-1 0 0,0-1 0 0 0,-1 1 1 0 0,1 0-1 0 0,0-1 1 0 0,0 1-1 0 0,0 0 0 0 0,0-1 1 0 0,0 1-1 0 0,0 0 0 0 0,0-1 1 0 0,-1 1-1 0 0,1-1 0 0 0,0 1-227 0 0,4-20 2234 0 0,14-16-1893 0 0,4 14 3 0 0,1 2 1 0 0,1 0 0 0 0,0 2-1 0 0,2 0 1 0 0,4-1-345 0 0,-25 17 91 0 0,-1 0-1 0 0,1 0 0 0 0,0 1 1 0 0,-1 0-1 0 0,1 0 1 0 0,0 0-1 0 0,0 0 1 0 0,0 1-1 0 0,0 0 1 0 0,0 0-1 0 0,3 0-90 0 0,-5 0 91 0 0,-2 1-66 0 0,0-1 0 0 0,0 1 0 0 0,-1 0 1 0 0,1-1-1 0 0,0 1 0 0 0,0 0 0 0 0,-1-1 0 0 0,1 1 1 0 0,-1 0-1 0 0,1 0 0 0 0,0 0 0 0 0,-1 0 0 0 0,1 0 1 0 0,-1 0-1 0 0,0 0 0 0 0,1 0 0 0 0,-1 0 0 0 0,0 0 0 0 0,0 0 1 0 0,0 0-1 0 0,1 0 0 0 0,-1 0 0 0 0,0 0-25 0 0,3 29 311 0 0,-3-29-278 0 0,3 78 1228 0 0,-4 26-1261 0 0,0-16-5340 0 0,1-84-2178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4:50.6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73 12822 0 0,'-4'-1'196'0'0,"0"1"1"0"0,0 0 0 0 0,0 0-1 0 0,0 0 1 0 0,0 0 0 0 0,0 1-1 0 0,1 0 1 0 0,-1 0-1 0 0,0 0 1 0 0,0 0 0 0 0,0 0-1 0 0,1 1 1 0 0,-1 0 0 0 0,1-1-1 0 0,-1 1 1 0 0,1 1-1 0 0,0-1 1 0 0,0 0 0 0 0,0 1-1 0 0,0 0 1 0 0,0-1 0 0 0,1 1-1 0 0,-1 0 1 0 0,1 0-1 0 0,-1 1 1 0 0,1-1 0 0 0,0 1-1 0 0,1-1 1 0 0,-1 1 0 0 0,0 1-197 0 0,-4 7 234 0 0,2 0 1 0 0,-1 1-1 0 0,2-1 1 0 0,0 1-1 0 0,0 0 1 0 0,1 0-1 0 0,0 11-234 0 0,0 20 938 0 0,4 30-938 0 0,-2-54 195 0 0,1-13-173 0 0,0 0 1 0 0,0-1-1 0 0,0 1 0 0 0,1 0 1 0 0,-1-1-1 0 0,2 1 0 0 0,-1-1 1 0 0,1 1-1 0 0,0-1 0 0 0,0 0 1 0 0,1 0-1 0 0,0-1 0 0 0,0 1 1 0 0,0-1-1 0 0,1 0 0 0 0,-1 0 1 0 0,1 0-1 0 0,0 0 0 0 0,1-1 0 0 0,-1 0 1 0 0,1 0-1 0 0,0-1 0 0 0,0 1 1 0 0,0-1-1 0 0,0 0 0 0 0,1-1 1 0 0,-1 0-1 0 0,1 0 0 0 0,0 0 1 0 0,-1-1-1 0 0,1 0 0 0 0,0 0 1 0 0,5 0-23 0 0,-1 0 14 0 0,-1-1 1 0 0,0 0-1 0 0,0 0 1 0 0,1-1-1 0 0,7-1-14 0 0,-14 1 6 0 0,0 0-1 0 0,0-1 1 0 0,-1 1-1 0 0,1-1 1 0 0,0 0-1 0 0,-1 0 1 0 0,1 0-1 0 0,-1 0 1 0 0,0 0-1 0 0,0-1 0 0 0,0 1 1 0 0,0-1-1 0 0,0 0 1 0 0,-1 0-1 0 0,3-3-5 0 0,2-4 18 0 0,-1-1-1 0 0,1 0 0 0 0,-2 0 0 0 0,0-1 1 0 0,0 0-1 0 0,-1 0 0 0 0,0 0 0 0 0,-1 0 1 0 0,0 0-1 0 0,0-12-17 0 0,0-11 45 0 0,-2 1-1 0 0,-1 0 1 0 0,-2-13-45 0 0,1 36 15 0 0,-1 1 0 0 0,-1 0 0 0 0,1-1 0 0 0,-1 1 0 0 0,-1 1 0 0 0,0-1 0 0 0,0 0 0 0 0,-1 1 0 0 0,0 0-1 0 0,-1 0 1 0 0,0 0 0 0 0,0 1 0 0 0,-1 0 0 0 0,0 0 0 0 0,-1 1 0 0 0,1 0 0 0 0,-1 0 0 0 0,-1 1 0 0 0,1 0 0 0 0,-4-2-15 0 0,6 5 31 0 0,-1 0 0 0 0,1 0 0 0 0,-1 0 0 0 0,0 1 0 0 0,0 0 0 0 0,0 0 0 0 0,0 0 0 0 0,0 1 1 0 0,0 0-1 0 0,0 1 0 0 0,-1 0 0 0 0,1 0 0 0 0,0 0 0 0 0,0 1 0 0 0,0 0 0 0 0,-1 0 0 0 0,0 1-31 0 0,7-1-6 0 0,-1 0 1 0 0,0 0-1 0 0,0 0 0 0 0,0 0 0 0 0,0 0 1 0 0,1 1-1 0 0,-1-1 0 0 0,1 1 0 0 0,-1-1 1 0 0,1 1-1 0 0,-1-1 0 0 0,1 1 0 0 0,0 0 0 0 0,0 0 1 0 0,0-1-1 0 0,0 1 0 0 0,0 0 0 0 0,0 0 1 0 0,1 0-1 0 0,-1 0 0 0 0,0 0 0 0 0,1 0 1 0 0,0 0-1 0 0,-1 1 0 0 0,1 0 6 0 0,-1 10-858 0 0,0 0 0 0 0,1 1-1 0 0,1 11 859 0 0,0-4-3062 0 0,3-2-3050 0 0,15-5-4683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4:51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0 162 11413 0 0,'0'0'907'0'0,"0"0"467"0"0,0 0 24 0 0,5 29-96 0 0,-2-10-1075 0 0,17 148 1400 0 0,-18-149-1219 0 0,1-1-1 0 0,1 0 0 0 0,3 10-407 0 0,-7-27 16 0 0,0 1 0 0 0,0-1-1 0 0,0 1 1 0 0,1 0-1 0 0,-1-1 1 0 0,0 1 0 0 0,0-1-1 0 0,1 1 1 0 0,-1-1 0 0 0,0 0-1 0 0,1 1 1 0 0,-1-1 0 0 0,1 1-1 0 0,-1-1 1 0 0,0 0 0 0 0,1 1-1 0 0,-1-1 1 0 0,1 0-1 0 0,-1 1 1 0 0,1-1 0 0 0,-1 0-1 0 0,1 0 1 0 0,-1 1 0 0 0,1-1-1 0 0,-1 0 1 0 0,1 0 0 0 0,0 0-1 0 0,-1 0 1 0 0,1 0 0 0 0,-1 0-1 0 0,1 0 1 0 0,-1 0-1 0 0,1 0 1 0 0,0 0 0 0 0,-1 0-1 0 0,1 0 1 0 0,-1 0 0 0 0,1 0-1 0 0,-1-1 1 0 0,1 1 0 0 0,-1 0-1 0 0,1 0 1 0 0,-1-1-1 0 0,1 1 1 0 0,-1 0 0 0 0,1-1-1 0 0,-1 1 1 0 0,1 0 0 0 0,-1-1-1 0 0,0 1 1 0 0,1-1 0 0 0,-1 1-16 0 0,23-24 712 0 0,62-106 190 0 0,-50 73-682 0 0,2 1-1 0 0,3 2 1 0 0,44-46-220 0 0,-79 95 43 0 0,1 1 0 0 0,-1-1 0 0 0,1 1 0 0 0,-1 1 0 0 0,1-1 0 0 0,1 1 0 0 0,-1 0 0 0 0,1 0-43 0 0,-6 2 19 0 0,1 0 1 0 0,-1 1-1 0 0,0-1 0 0 0,1 1 1 0 0,-1-1-1 0 0,1 1 0 0 0,-1-1 1 0 0,0 1-1 0 0,1 0 0 0 0,-1 0 1 0 0,1 0-1 0 0,-1 0 0 0 0,1 0 1 0 0,-1 0-1 0 0,1 0 0 0 0,-1 0 1 0 0,1 1-1 0 0,-1-1 0 0 0,0 0 1 0 0,1 1-1 0 0,-1 0 1 0 0,1-1-1 0 0,-1 1 0 0 0,0 0 1 0 0,0-1-1 0 0,1 1 0 0 0,-1 0 1 0 0,0 0-1 0 0,0 0 0 0 0,0 0 1 0 0,0 0-1 0 0,0 0 0 0 0,0 0 1 0 0,0 1-1 0 0,0-1 0 0 0,-1 0 1 0 0,1 0-1 0 0,0 1 0 0 0,-1-1 1 0 0,1 1-20 0 0,6 24 120 0 0,-2-1 0 0 0,0 1 1 0 0,-2 0-1 0 0,0 1 0 0 0,-2 17-120 0 0,0-10 59 0 0,1-1-1 0 0,2 1 0 0 0,4 9-58 0 0,6 16 88 0 0,-13-58-232 0 0,-1-1-275 0 0,0 0-592 0 0,0 0-1547 0 0,0-2-2386 0 0,0-9-2867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4:51.4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13974 0 0,'0'0'1281'0'0,"0"0"432"0"0,0 0-657 0 0,0 0-79 0 0,7 200-257 0 0,1-152-160 0 0,0-3-416 0 0,3-1 433 0 0,-3-9-593 0 0,3-11-321 0 0,-3-10-1263 0 0,-8-14-1954 0 0,0 0-4241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5:24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11653 0 0,'0'0'1940'0'0,"0"0"245"0"0,0 0-51 0 0,24-9-197 0 0,77-25-301 0 0,-89 30-1332 0 0,0 1 0 0 0,1 1 0 0 0,-1 0 0 0 0,1 1 0 0 0,0 0 1 0 0,0 1-1 0 0,-1 0 0 0 0,6 2-304 0 0,25 0 723 0 0,55 3 353 0 0,-1 3-1 0 0,13 7-1075 0 0,114 11 714 0 0,157-12-248 0 0,197-17-225 0 0,-528 2-225 0 0,497-17 134 0 0,136 0-92 0 0,-471 18-77 0 0,-205 0 35 0 0,1 0 0 0 0,-1 1 0 0 0,1 0 0 0 0,-1 0 0 0 0,0 1 0 0 0,1 0 0 0 0,-1 0 0 0 0,0 0 0 0 0,0 1 0 0 0,4 3-16 0 0,3 3 147 0 0,0 0 0 0 0,0 1-1 0 0,9 10-146 0 0,6 4 209 0 0,-22-19-180 0 0,1-1 0 0 0,-1 0 0 0 0,1 0 0 0 0,0 0 0 0 0,0-1 0 0 0,0 0 0 0 0,0-1 0 0 0,0 1 0 0 0,0-2 0 0 0,1 1 1 0 0,7-1-30 0 0,17 1 98 0 0,1-1 1 0 0,16-3-99 0 0,6 0 158 0 0,54 5-60 0 0,-109-3-84 0 0,-3 0-4 0 0,-162 0-2512 0 0,96 0-769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0:24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4594 0 0,'0'0'1553'0'0,"0"0"213"0"0,0 0 43 0 0,0 0-414 0 0,2 20-405 0 0,15 163 1707 0 0,-9-103-1658 0 0,-7-50-761 0 0,2 1 0 0 0,2-1 0 0 0,1 0-1 0 0,6 21-277 0 0,-11-49 22 0 0,-1-1-1 0 0,1 1 1 0 0,0 0 0 0 0,-1 0-1 0 0,1-1 1 0 0,0 1-1 0 0,0 0 1 0 0,0-1-1 0 0,0 1 1 0 0,1-1-1 0 0,-1 0 1 0 0,0 1-1 0 0,0-1 1 0 0,1 0-1 0 0,-1 1 1 0 0,1-1-1 0 0,-1 0 1 0 0,1 0-1 0 0,0-1 1 0 0,-1 1-1 0 0,1 0 1 0 0,0 0-1 0 0,0-1 1 0 0,-1 1 0 0 0,1-1-1 0 0,0 1 1 0 0,0-1-1 0 0,0 0 1 0 0,0 0-1 0 0,-1 0 1 0 0,2 0-22 0 0,0 0 10 0 0,0-1 0 0 0,0 0-1 0 0,0 0 1 0 0,0 0 0 0 0,0 0 0 0 0,0 0 0 0 0,0 0 0 0 0,0-1 0 0 0,-1 1 0 0 0,1-1 0 0 0,0 0 0 0 0,-1 0 0 0 0,0 0-1 0 0,1 0 1 0 0,-1-1 0 0 0,0 1 0 0 0,0 0 0 0 0,0-2-10 0 0,30-47 121 0 0,-2-2-1 0 0,21-53-120 0 0,-7 15 93 0 0,-32 69-147 0 0,-8 16-196 0 0,-1 1 0 0 0,1-1 1 0 0,-2 1-1 0 0,1-1 0 0 0,0 0 0 0 0,-1 0 0 0 0,0 0 0 0 0,-1 0 0 0 0,1-6 250 0 0,-2 10-3657 0 0,0 2-3026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4:51.7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 15831 0 0,'0'0'1809'0'0,"0"0"-811"0"0,0 0-107 0 0,37-3 11 0 0,124-6-313 0 0,39 6 390 0 0,-128 4-517 0 0,-63-1-426 0 0,21 2 109 0 0,-29-2-141 0 0,0 1 0 0 0,0-1 1 0 0,0 0-1 0 0,0 1 0 0 0,-1-1 1 0 0,1 1-1 0 0,0 0 1 0 0,0-1-1 0 0,-1 1 0 0 0,1 0 1 0 0,0-1-1 0 0,-1 1 1 0 0,1 0-1 0 0,0 0 0 0 0,-1-1 1 0 0,1 1-1 0 0,-1 0 0 0 0,0 0 1 0 0,1 0-1 0 0,-1 0 1 0 0,0 0-1 0 0,1 0 0 0 0,-1 0 1 0 0,0 0-1 0 0,0 0 1 0 0,0-1-1 0 0,0 1 0 0 0,0 0 1 0 0,0 0-1 0 0,0 1-4 0 0,0 1 25 0 0,-1 1 1 0 0,0-1-1 0 0,0 1 1 0 0,0-1-1 0 0,0 0 0 0 0,-1 1 1 0 0,1-1-1 0 0,-1 0 1 0 0,0 0-1 0 0,0 0 0 0 0,0 0 1 0 0,0 0-1 0 0,0 0 1 0 0,-1-1-1 0 0,1 1 0 0 0,-1-1 1 0 0,0 0-1 0 0,0 1 1 0 0,0-1-1 0 0,-1 1-25 0 0,-15 8 150 0 0,0 1-1 0 0,-1-2 1 0 0,-2 0-150 0 0,-6 4 158 0 0,-62 35 185 0 0,24-12-102 0 0,-1-3 0 0 0,-14 2-241 0 0,74-35-169 0 0,6 0-5057 0 0,11-1-326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4:52.1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12 173 10949 0 0,'0'0'2583'0'0,"0"0"-759"0"0,-2 30-551 0 0,-2 9-927 0 0,0 10 1029 0 0,2 34-1375 0 0,2-69 723 0 0,0-12-136 0 0,3-5-32 0 0,2-2-393 0 0,-1 0 1 0 0,0 0-1 0 0,0-1 1 0 0,0 1-1 0 0,-1-1 1 0 0,0 0-1 0 0,0 0 1 0 0,0-2-163 0 0,22-60 606 0 0,-10 26-175 0 0,12-38 247 0 0,-15 46-132 0 0,0-1 1 0 0,11-18-547 0 0,-23 52-7 0 0,1 0-1 0 0,-1-1 1 0 0,1 1 0 0 0,0 0-1 0 0,-1 0 1 0 0,1 0-1 0 0,0-1 1 0 0,0 1 0 0 0,0 0-1 0 0,0 0 1 0 0,0 0-1 0 0,0 0 1 0 0,0 0 0 0 0,0 1-1 0 0,0-1 1 0 0,1 0-1 0 0,-1 0 1 0 0,0 1 0 0 0,0-1-1 0 0,1 1 1 0 0,-1-1-1 0 0,1 1 1 0 0,-1-1 0 0 0,0 1-1 0 0,1 0 1 0 0,-1 0-1 0 0,1 0 1 0 0,-1 0 0 0 0,0 0-1 0 0,1 0 1 0 0,-1 0-1 0 0,1 0 1 0 0,-1 0 0 0 0,0 1-1 0 0,1-1 8 0 0,2 2-224 0 0,0 0-1 0 0,-1-1 1 0 0,1 2-1 0 0,-1-1 0 0 0,0 0 1 0 0,0 0-1 0 0,0 1 1 0 0,0 0-1 0 0,0-1 0 0 0,0 1 1 0 0,1 3 224 0 0,19 23-2124 0 0,53 65-9088 0 0,-33-53 6993 0 0,5-8 3904 0 0,-40-30 966 0 0,-1 0 0 0 0,1-1-1 0 0,-1 0 1 0 0,1 0 0 0 0,0-1-1 0 0,0 0 1 0 0,0 0 0 0 0,0-1 0 0 0,0 0-1 0 0,-1 0 1 0 0,1-1 0 0 0,0 0-1 0 0,0 0 1 0 0,0-1 0 0 0,-1 0-1 0 0,1-1 1 0 0,-1 1 0 0 0,1-2-1 0 0,6-3-650 0 0,-5 1 485 0 0,0 0-1 0 0,0-2 1 0 0,-1 1-1 0 0,0-1 0 0 0,0 0 1 0 0,6-9-485 0 0,-10 12 265 0 0,-1 0 0 0 0,1 0 0 0 0,-1 0 0 0 0,-1-1 0 0 0,1 0 0 0 0,-1 1 0 0 0,0-1 0 0 0,0 0 0 0 0,-1 0 0 0 0,0 0 0 0 0,0 0 1 0 0,0 0-1 0 0,0-5-265 0 0,-1 10 48 0 0,0 0 1 0 0,-1 0 0 0 0,1 0-1 0 0,0 0 1 0 0,0 0-1 0 0,-1 0 1 0 0,1 0 0 0 0,0 0-1 0 0,-1 1 1 0 0,1-1 0 0 0,-1 0-1 0 0,1 0 1 0 0,-1 0 0 0 0,1 1-1 0 0,-1-1 1 0 0,0 0 0 0 0,1 0-1 0 0,-1 1 1 0 0,0-1 0 0 0,0 1-1 0 0,1-1 1 0 0,-1 0-1 0 0,0 1 1 0 0,0 0 0 0 0,0-1-1 0 0,0 1 1 0 0,0-1 0 0 0,0 1-1 0 0,0 0 1 0 0,1 0 0 0 0,-1 0-1 0 0,0-1 1 0 0,-1 1-49 0 0,-40 0 466 0 0,28 0-328 0 0,0 1-69 0 0,1 0 0 0 0,0 2 0 0 0,-1-1 1 0 0,1 1-1 0 0,0 1 0 0 0,0 0 1 0 0,0 1-1 0 0,1 1 0 0 0,0 0 0 0 0,0 0 1 0 0,-7 6-70 0 0,-1 1 67 0 0,1 1 1 0 0,1 1 0 0 0,0 0 0 0 0,1 2-1 0 0,1 0 1 0 0,-5 7-68 0 0,17-19 0 0 0,0 0 0 0 0,0 1 0 0 0,0-1 0 0 0,1 1-1 0 0,0 0 1 0 0,0 0 0 0 0,1 1 0 0 0,-1-1 0 0 0,1 0 0 0 0,1 1 0 0 0,-1-1-1 0 0,1 1 1 0 0,0 0 0 0 0,1-1 0 0 0,0 1 0 0 0,0 0 0 0 0,0-1-1 0 0,1 2 1 0 0,-1-6-38 0 0,0 0 0 0 0,1 0 0 0 0,-1 0 0 0 0,1 0 0 0 0,0-1 0 0 0,0 1 0 0 0,-1 0 0 0 0,1-1 0 0 0,0 1 0 0 0,0 0 0 0 0,1-1 0 0 0,-1 0 0 0 0,0 1 0 0 0,0-1 0 0 0,1 1 0 0 0,-1-1 0 0 0,1 0 0 0 0,-1 0 0 0 0,1 0-1 0 0,-1 0 1 0 0,1 0 0 0 0,0 0 0 0 0,0-1 0 0 0,-1 1 0 0 0,1 0 0 0 0,0-1 0 0 0,0 1 0 0 0,0-1 0 0 0,0 0 38 0 0,10 2-447 0 0,-1-1-1 0 0,1 0 0 0 0,0-1 1 0 0,7-1 447 0 0,0 1-788 0 0,56-2-3942 0 0,5-10-3981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4:52.7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188 1 15319 0 0,'0'0'1755'0'0,"0"0"-469"0"0,0 0 262 0 0,0 0-358 0 0,0 40-491 0 0,0 135-379 0 0,0 266 227 0 0,-1-441-555 0 0,1 0 1 0 0,-1 0 0 0 0,0 0-1 0 0,1 0 1 0 0,-1 0-1 0 0,0 0 1 0 0,1 0 0 0 0,-1 0-1 0 0,1 0 1 0 0,-1 0 0 0 0,0 0-1 0 0,1 0 1 0 0,-1 0 0 0 0,1 0-1 0 0,-1-1 1 0 0,0 1-1 0 0,1 0 1 0 0,-1 0 0 0 0,1-1-1 0 0,-1 1 1 0 0,0-1 7 0 0,-8-6-74 0 0,0 0-1 0 0,0-1 1 0 0,1-1-1 0 0,0 1 1 0 0,1-2-1 0 0,0 1 1 0 0,-3-5 74 0 0,-8-10-26 0 0,9 12 29 0 0,-44-60 7 0 0,50 66 58 0 0,-1 0-1 0 0,1 0 0 0 0,0-1 0 0 0,0 1 0 0 0,1-1 1 0 0,0 0-1 0 0,0 0 0 0 0,0 0 0 0 0,1 0 0 0 0,0 0 0 0 0,0 0-67 0 0,1 6 11 0 0,0 0 0 0 0,0 0 0 0 0,1 0 0 0 0,-1 0 0 0 0,0 0-1 0 0,0 0 1 0 0,0 0 0 0 0,1 0 0 0 0,-1 0 0 0 0,0 1 0 0 0,1-1-1 0 0,-1 0 1 0 0,1 0 0 0 0,-1 0 0 0 0,1 0 0 0 0,-1 1 0 0 0,1-1 0 0 0,0 0-1 0 0,-1 0 1 0 0,1 1 0 0 0,0-1 0 0 0,0 1 0 0 0,-1-1 0 0 0,1 1-1 0 0,0-1 1 0 0,0 1 0 0 0,0-1 0 0 0,0 1 0 0 0,0-1 0 0 0,-1 1-1 0 0,1 0 1 0 0,0 0-11 0 0,35-2 69 0 0,-25 2-47 0 0,379 0 151 0 0,-361-1-177 0 0,0 0 0 0 0,-1-2 0 0 0,1-1 0 0 0,4-3 4 0 0,-16 3 13 0 0,-1-1 0 0 0,0 0 0 0 0,0-1 0 0 0,0-1 0 0 0,-1 0 0 0 0,0-1 0 0 0,9-7-13 0 0,-20 13 6 0 0,0-1 0 0 0,-1 1 0 0 0,0-1 0 0 0,1 0 0 0 0,-1 0 0 0 0,0 0 0 0 0,0 0 0 0 0,-1-1 0 0 0,1 1-1 0 0,-1-1 1 0 0,1 1 0 0 0,-1-1 0 0 0,0 0 0 0 0,-1 0 0 0 0,1 0 0 0 0,-1 0 0 0 0,1 0 0 0 0,-1-1 0 0 0,-1 1 0 0 0,1 0 0 0 0,0 0 0 0 0,-1-4-6 0 0,0 7 5 0 0,0 0 0 0 0,0 0 1 0 0,0-1-1 0 0,-1 1 0 0 0,1 0 0 0 0,0 0 1 0 0,-1 0-1 0 0,1 0 0 0 0,-1 0 0 0 0,1 0 1 0 0,-1 0-1 0 0,1 0 0 0 0,-1 0 0 0 0,0 0 1 0 0,1 0-1 0 0,-1 0 0 0 0,0 0 0 0 0,0 1 1 0 0,0-1-1 0 0,1 0 0 0 0,-1 0 1 0 0,0 1-1 0 0,0-1 0 0 0,0 1 0 0 0,0-1 1 0 0,0 1-1 0 0,0-1 0 0 0,-1 1 0 0 0,1 0 1 0 0,0-1-1 0 0,0 1 0 0 0,-1 0-5 0 0,-45-2 132 0 0,33 2-61 0 0,0 0-14 0 0,-63 4 332 0 0,70-3-354 0 0,-1 0 0 0 0,1 1 0 0 0,0 0 0 0 0,0 1-1 0 0,0 0 1 0 0,0 0 0 0 0,1 0 0 0 0,-1 1 0 0 0,-1 1-35 0 0,0 0 23 0 0,0 1 0 0 0,0 0-1 0 0,1 0 1 0 0,0 0 0 0 0,0 1 0 0 0,1 0-1 0 0,-4 6-22 0 0,8-10-26 0 0,0 1-1 0 0,0 0 0 0 0,0 0 1 0 0,0-1-1 0 0,0 1 1 0 0,1 0-1 0 0,0 0 0 0 0,0 0 1 0 0,0 1-1 0 0,0-1 0 0 0,1 0 1 0 0,0 0-1 0 0,0 0 0 0 0,0 1 1 0 0,0-1-1 0 0,0 0 0 0 0,1 0 1 0 0,0 1 26 0 0,-1-3-80 0 0,1-1 0 0 0,-1 1 0 0 0,1 0 0 0 0,0-1 0 0 0,-1 1 0 0 0,1 0 0 0 0,0-1 0 0 0,0 1 1 0 0,0-1-1 0 0,0 1 0 0 0,1-1 0 0 0,-1 0 0 0 0,0 1 0 0 0,0-1 0 0 0,1 0 0 0 0,-1 0 0 0 0,1 0 0 0 0,-1 0 0 0 0,1 0 0 0 0,-1 0 1 0 0,1 0 79 0 0,37 9-2100 0 0,-37-10 1951 0 0,64 5-5673 0 0,11-4-5361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4:53.0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362 1 14615 0 0,'0'0'1878'0'0,"0"0"152"0"0,0 0-285 0 0,0 0-502 0 0,-17 22-429 0 0,-11 13-393 0 0,-13 24-421 0 0,39-56 10 0 0,0 0-1 0 0,0 0 1 0 0,1 1-1 0 0,-1-1 0 0 0,1 0 1 0 0,0 1-1 0 0,0-1 1 0 0,0 0-1 0 0,0 1 1 0 0,1-1-1 0 0,-1 1 0 0 0,1 0 1 0 0,0-1-1 0 0,0 1 1 0 0,0-1-1 0 0,1 1 0 0 0,-1-1 1 0 0,1 1-1 0 0,0-1 1 0 0,0 1-1 0 0,0-1 1 0 0,1 1-10 0 0,2 3 11 0 0,0-1 0 0 0,0 1 1 0 0,0-1-1 0 0,1 0 1 0 0,0 0-1 0 0,1-1 1 0 0,4 5-12 0 0,0-1 11 0 0,110 99 27 0 0,-119-108-36 0 0,0 1 0 0 0,0 0 1 0 0,0 0-1 0 0,0 1 1 0 0,0-1-1 0 0,0 0 1 0 0,0 0-1 0 0,0 0 1 0 0,-1 1-1 0 0,1-1 0 0 0,0 0 1 0 0,-1 0-1 0 0,0 1 1 0 0,1-1-1 0 0,-1 1 1 0 0,0-1-1 0 0,1 1-2 0 0,-1-1 4 0 0,0-1 1 0 0,-1 1-1 0 0,1 0 1 0 0,0-1-1 0 0,0 1 0 0 0,-1 0 1 0 0,1-1-1 0 0,0 1 1 0 0,-1 0-1 0 0,1-1 0 0 0,-1 1 1 0 0,1-1-1 0 0,0 1 1 0 0,-1 0-1 0 0,0-1 0 0 0,1 1 1 0 0,-1-1-1 0 0,1 0 1 0 0,-1 1-1 0 0,1-1 0 0 0,-1 1 1 0 0,0-1-1 0 0,0 0-4 0 0,-5 3 41 0 0,-1-1-1 0 0,0 0 0 0 0,0 0 1 0 0,0-1-1 0 0,0 0 0 0 0,-2 0-40 0 0,-3 0 50 0 0,-87 10 597 0 0,1-4 0 0 0,-60-5-647 0 0,157-2-4 0 0,0 0 0 0 0,1 1 0 0 0,-1-2-1 0 0,0 1 1 0 0,0 0 0 0 0,0 0 0 0 0,0 0 0 0 0,0 0-1 0 0,0-1 1 0 0,0 1 0 0 0,0 0 0 0 0,0-1 0 0 0,0 1-1 0 0,1-1 1 0 0,-1 1 0 0 0,0-1 0 0 0,0 1-1 0 0,0-1 1 0 0,1 1 0 0 0,-1-1 0 0 0,0 0 0 0 0,1 1-1 0 0,-1-1 1 0 0,1 0 0 0 0,-1 0 0 0 0,1 0 0 0 0,-1 1-1 0 0,1-1 1 0 0,-1 0 0 0 0,1 0 0 0 0,0 0-1 0 0,-1 0 1 0 0,1 0 0 0 0,0 0 0 0 0,0 0 0 0 0,0 0-1 0 0,0 0 5 0 0,0-2-86 0 0,0-1-1 0 0,0 1 0 0 0,0 0 0 0 0,1-1 1 0 0,0 1-1 0 0,-1 0 0 0 0,1 0 1 0 0,0-1-1 0 0,1 1 0 0 0,-1 0 1 0 0,0 0 86 0 0,8-9-821 0 0,-1 1 1 0 0,1-1-1 0 0,1 2 0 0 0,0-1 1 0 0,0 1-1 0 0,1 1 1 0 0,11-8 820 0 0,-5 4-1412 0 0,58-49-6762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4:53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287 1 14599 0 0,'0'0'1392'0'0,"0"0"241"0"0,0 0-160 0 0,-42 192-193 0 0,23-112-127 0 0,7-5-401 0 0,8 1-512 0 0,4-4-128 0 0,0-13-112 0 0,0-8 32 0 0,20-20-192 0 0,6-10-480 0 0,-3-18-1505 0 0,-4-3-1521 0 0,-7-3-1920 0 0</inkml:trace>
  <inkml:trace contextRef="#ctx0" brushRef="#br0" timeOffset="1">0 369 16231 0 0,'0'0'1857'0'0,"0"0"-352"0"0,0 0-64 0 0,0 0-241 0 0,222 48-544 0 0,-84-48-559 0 0,7 0-482 0 0,15-10-3697 0 0,-10-18-2529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4:54.2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270 114 11749 0 0,'0'0'2263'0'0,"0"0"-513"0"0,0 0-275 0 0,-23-19-232 0 0,-71-57 123 0 0,90 74-1194 0 0,1-1-1 0 0,0 1 0 0 0,-1 0 1 0 0,0 0-1 0 0,1 0 0 0 0,-1 1 1 0 0,0-1-1 0 0,-1 1-171 0 0,4 0 37 0 0,0 1-1 0 0,0 0 1 0 0,0 0-1 0 0,0 0 1 0 0,-1 0-1 0 0,1 0 1 0 0,0 0-1 0 0,0 0 1 0 0,0 0-1 0 0,0 0 1 0 0,0 0-1 0 0,0 1 1 0 0,0-1-1 0 0,0 0 1 0 0,0 1-1 0 0,0-1 1 0 0,0 1 0 0 0,0-1-1 0 0,0 1-36 0 0,-1 1 29 0 0,1 0 0 0 0,-1 0-1 0 0,1 0 1 0 0,-1 0 0 0 0,1 0 0 0 0,0 0-1 0 0,0 1 1 0 0,-1-1 0 0 0,2 1 0 0 0,-1-1-1 0 0,0 0 1 0 0,0 1 0 0 0,1 0 0 0 0,0-1-29 0 0,-3 8 115 0 0,-17 58 180 0 0,3 1 0 0 0,3 1 0 0 0,3 0-1 0 0,-2 68-294 0 0,9 291-133 0 0,6-237 213 0 0,-2-188-81 0 0,0 0 1 0 0,0 0-1 0 0,0 1 1 0 0,0-1-1 0 0,1 0 1 0 0,0 0-1 0 0,-1 0 1 0 0,1 0-1 0 0,1 0 1 0 0,0 2 0 0 0,-1-4 9 0 0,1-1 1 0 0,-1 0 0 0 0,0 0-1 0 0,1 1 1 0 0,0-1-1 0 0,-1 0 1 0 0,1 0-1 0 0,0 0 1 0 0,-1-1-1 0 0,1 1 1 0 0,0 0 0 0 0,0-1-1 0 0,-1 1 1 0 0,1-1-1 0 0,0 1 1 0 0,0-1-1 0 0,0 0 1 0 0,0 0 0 0 0,0 0-1 0 0,0 0 1 0 0,0 0-1 0 0,1-1-9 0 0,9 1 91 0 0,0-1-1 0 0,0-1 1 0 0,11-3-91 0 0,26-3 88 0 0,28 1-104 0 0,64-7-2006 0 0,18-9 2022 0 0,-7-6-4410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4:54.9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352 33 17768 0 0,'0'0'2681'0'0,"0"0"-1131"0"0,0 0-621 0 0,40-5-337 0 0,134-16-200 0 0,-119 16-201 0 0,0 3 1 0 0,19 3-192 0 0,-16 0 92 0 0,-46-1-53 0 0,-1 0 0 0 0,1 1 1 0 0,0 0-1 0 0,0 1 0 0 0,0 0 0 0 0,5 2-39 0 0,-15-3 24 0 0,-1-1 0 0 0,1 1 0 0 0,-1-1 1 0 0,1 1-1 0 0,-1 0 0 0 0,1-1 0 0 0,-1 1 0 0 0,0 0 0 0 0,1 0 1 0 0,-1 0-1 0 0,0 0 0 0 0,0 0 0 0 0,0 0 0 0 0,0 1 0 0 0,0-1 1 0 0,0 0-1 0 0,0 0 0 0 0,0 1 0 0 0,0-1 0 0 0,0 1 0 0 0,-1-1 0 0 0,1 1 1 0 0,-1-1-1 0 0,1 2-24 0 0,-1 0 54 0 0,0 1 0 0 0,0-1 1 0 0,0 0-1 0 0,0 0 0 0 0,-1 0 0 0 0,1 0 1 0 0,-1 0-1 0 0,0 0 0 0 0,0 0 0 0 0,0 0 1 0 0,0 0-1 0 0,-1 1-54 0 0,-6 10 204 0 0,0-1 0 0 0,0 0-1 0 0,-1-1 1 0 0,-10 11-204 0 0,-8 8 157 0 0,2 1-1 0 0,2 1 1 0 0,0 1-1 0 0,3 1 1 0 0,-3 9-157 0 0,12-20 60 0 0,1 0 0 0 0,1 1 0 0 0,1 0 0 0 0,2 0-1 0 0,0 1 1 0 0,2 0 0 0 0,0 0 0 0 0,1 19-60 0 0,3-32 18 0 0,-2 29 21 0 0,1 1 1 0 0,3-1 0 0 0,1 1 0 0 0,2-1-1 0 0,2 0 1 0 0,2 1-40 0 0,6 6 26 0 0,-5-21-9 0 0,-1 1 0 0 0,-2 1 1 0 0,-1 0-1 0 0,-1 0 0 0 0,0 27-17 0 0,-4-31 14 0 0,-1-15 3 0 0,0 0-1 0 0,0 0 1 0 0,-1 1-1 0 0,-2 9-16 0 0,3-18 3 0 0,-1 0-1 0 0,0 0 0 0 0,0 0 0 0 0,0 0 1 0 0,-1 0-1 0 0,1-1 0 0 0,-1 1 0 0 0,1 0 1 0 0,-1-1-1 0 0,0 1 0 0 0,0-1 0 0 0,0 0 1 0 0,0 1-1 0 0,-1-1 0 0 0,1 0 0 0 0,0-1 1 0 0,-1 1-1 0 0,0 0 0 0 0,0 0-2 0 0,-14 5-11 0 0,-1-1 0 0 0,1 0 0 0 0,-1-1 0 0 0,0-1 1 0 0,0-1-1 0 0,0-1 0 0 0,0 0 0 0 0,-10-2 11 0 0,-18 4-177 0 0,-276 35-4540 0 0,157-19-987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4:57.1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192 41 13142 0 0,'-3'-5'17'0'0,"-22"-24"2941"0"0,24 29-2817 0 0,1-1-1 0 0,-1 0 1 0 0,0 1-1 0 0,0-1 1 0 0,0 1-1 0 0,0-1 1 0 0,0 1-1 0 0,1-1 1 0 0,-1 1-1 0 0,0 0 1 0 0,0-1-1 0 0,0 1 1 0 0,0 0-1 0 0,0 0 1 0 0,0 0 0 0 0,0 0-1 0 0,0 0 1 0 0,-1 0-1 0 0,1 0 1 0 0,0 0-1 0 0,0 0 1 0 0,0 0-1 0 0,0 1 1 0 0,0-1-1 0 0,0 0 1 0 0,1 1-1 0 0,-1-1 1 0 0,0 0-1 0 0,0 1 1 0 0,0-1-1 0 0,0 1 1 0 0,0 0-1 0 0,0-1 1 0 0,0 1-141 0 0,-3 5 170 0 0,0-1 0 0 0,1 1-1 0 0,-1-1 1 0 0,1 1 0 0 0,0 0 0 0 0,0 1 0 0 0,1-1-1 0 0,0 0 1 0 0,0 1 0 0 0,1-1 0 0 0,-1 3-170 0 0,-2 7 250 0 0,-21 83 494 0 0,4 1 0 0 0,5 1 0 0 0,1 31-744 0 0,3 83 143 0 0,8 9-143 0 0,4-223-2 0 0,0 1 0 0 0,0-1 1 0 0,0 1-1 0 0,0-1 1 0 0,0 1-1 0 0,0-1 0 0 0,0 1 1 0 0,1-1-1 0 0,-1 1 0 0 0,0-1 1 0 0,1 0-1 0 0,-1 1 1 0 0,1-1-1 0 0,0 1 0 0 0,-1-1 1 0 0,1 0-1 0 0,0 0 0 0 0,0 1 1 0 0,0-1-1 0 0,0 0 1 0 0,0 0-1 0 0,0 0 0 0 0,0 0 1 0 0,0 0-1 0 0,0 0 0 0 0,1 0 2 0 0,1 0-3 0 0,1 0-1 0 0,-1 0 0 0 0,1-1 0 0 0,-1 1 0 0 0,1-1 0 0 0,-1 0 0 0 0,1 0 0 0 0,0 0 1 0 0,1 0 3 0 0,9-1 7 0 0,18 1 51 0 0,1-1-1 0 0,0-2 0 0 0,-1-1 1 0 0,14-5-58 0 0,82-15-152 0 0,116-6 152 0 0,-140 19-1297 0 0,-95 10 547 0 0,23-4-545 0 0,-20-2-1683 0 0,-8-5-3738 0 0,-4-1-5644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4:57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15367 0 0,'0'0'832'0'0,"0"0"-207"0"0,0 0 703 0 0,0 0 1 0 0,203 103-193 0 0,-138-55-239 0 0,0 4-209 0 0,-16 3-48 0 0,-18 4-239 0 0,-16-1-337 0 0,-15 0 32 0 0,-4 8-32 0 0,-45-1-16 0 0,-16 4-657 0 0,-19-4-1776 0 0,-16 8-3761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13.6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0 18088 0 0,'0'0'2231'0'0,"0"0"-212"0"0,0 0-501 0 0,-1 31-400 0 0,-2 104-318 0 0,3-127-732 0 0,2 276 1723 0 0,1-227-1457 0 0,4 0-1 0 0,1 0 1 0 0,11 30-334 0 0,-17-77 23 0 0,1 1 0 0 0,1-1-1 0 0,0 0 1 0 0,0 0-1 0 0,1 0 1 0 0,0-1 0 0 0,6 9-23 0 0,-7-13-2 0 0,0 0 0 0 0,1 0 0 0 0,0 0 0 0 0,0-1 0 0 0,0 1 0 0 0,0-1 0 0 0,0 0 0 0 0,1-1 0 0 0,0 1 1 0 0,0-1-1 0 0,0 0 0 0 0,0-1 0 0 0,4 2 2 0 0,12 2 2 0 0,0-1 0 0 0,0-1-1 0 0,1 0 1 0 0,0-2 0 0 0,2 0-2 0 0,118-2 44 0 0,-67-2-14 0 0,237 2-399 0 0,-307 0 52 0 0,25-1-212 0 0,-31 1 310 0 0,1-1-1 0 0,0 1 1 0 0,0 0-1 0 0,0 0 1 0 0,0-1 0 0 0,0 1-1 0 0,-1 0 1 0 0,1-1 0 0 0,0 1-1 0 0,0-1 1 0 0,-1 1 0 0 0,1-1-1 0 0,0 0 1 0 0,-1 1 0 0 0,1-1-1 0 0,-1 0 1 0 0,2 0 219 0 0,-2-2-5181 0 0,-4-1-2724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0:25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 9012 0 0,'0'0'766'0'0,"0"0"146"0"0,0 0 155 0 0,0 8 86 0 0,-11 624 3532 0 0,2 314-3656 0 0,10-640-903 0 0,-4-208-63 0 0,-8 34-63 0 0,-6 21-18 0 0,-5-13 42 0 0,9-68 9 0 0,4 0 1 0 0,0 64-34 0 0,9 183 380 0 0,0-106 310 0 0,0-213-602 0 0,0 0-51 0 0,0 0-53 0 0,0 0-181 0 0,0 0-774 0 0,0 0-1145 0 0,0 0-1294 0 0,0 0-1333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13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0 131 21226 0 0,'0'0'560'0'0,"0"0"657"0"0,0 0-1 0 0,207 0-287 0 0,-100-17-449 0 0,7-1-288 0 0,-7 1-144 0 0,-11 3 32 0 0,-16 1-528 0 0,-18-1-1089 0 0,-20 4-1280 0 0,-23-4-2450 0 0,-12 0-8099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14.2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21018 0 0,'0'0'845'0'0,"0"0"521"0"0,0 0-109 0 0,41 0-398 0 0,287 0-237 0 0,-96-1-666 0 0,278 3-6684 0 0,-493-1 6336 0 0,30 1-652 0 0,45 6 1044 0 0,-81-6 108 0 0,-1 0 1 0 0,1 0 0 0 0,0 1 0 0 0,-1 0 0 0 0,0 1-1 0 0,0 0 1 0 0,0 1 0 0 0,0 0 0 0 0,-1 0 0 0 0,1 1-1 0 0,-1 0-108 0 0,-6-2 100 0 0,0 0 0 0 0,-1-1 0 0 0,1 1-1 0 0,-1 0 1 0 0,1 1 0 0 0,-1-1 0 0 0,-1 0-1 0 0,1 1 1 0 0,0-1 0 0 0,-1 1 0 0 0,0-1-1 0 0,0 1 1 0 0,-1-1 0 0 0,1 1 0 0 0,-1 0-1 0 0,0-1 1 0 0,0 1 0 0 0,0 0 0 0 0,-1 0-100 0 0,0 7 276 0 0,0 1 1 0 0,-1-1 0 0 0,0 0 0 0 0,-1 0 0 0 0,-1 0 0 0 0,-4 10-277 0 0,-11 14 652 0 0,-2-2 1 0 0,-1 0 0 0 0,-2-2 0 0 0,-26 29-653 0 0,9-11 537 0 0,-12 16 104 0 0,-22 28 1263 0 0,-55 91-1904 0 0,124-176-23 0 0,4-7-3 0 0,1 0 1 0 0,0-1-1 0 0,0 1 0 0 0,0 0 0 0 0,0 0 0 0 0,0 0 0 0 0,0 0 1 0 0,1-1-1 0 0,-1 1 0 0 0,1 0 0 0 0,-1 0 0 0 0,1 0 1 0 0,0 1-1 0 0,-1-1 26 0 0,1 0-902 0 0,0-8-1072 0 0,0-25-1903 0 0,0-18-2224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14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20553 0 0,'0'0'1665'0'0,"0"0"192"0"0,96 193-704 0 0,-39-114-65 0 0,16-7-576 0 0,15-6-240 0 0,7-8-224 0 0,1-13-96 0 0,3-14 16 0 0,1-21-224 0 0,-5-10-624 0 0,-7 0-657 0 0,-4-14-2561 0 0,-11-27-1616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14.9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394 80 20345 0 0,'0'0'1889'0'0,"0"0"-528"0"0,0 0-161 0 0,-50 220-223 0 0,46-148-353 0 0,4-6-288 0 0,0-4-192 0 0,0-11-112 0 0,0-9-64 0 0,0-12-416 0 0,12-12-784 0 0,-8-15-993 0 0,0-3-2498 0 0,-4 0-4161 0 0</inkml:trace>
  <inkml:trace contextRef="#ctx0" brushRef="#br0" timeOffset="1">0 25 22202 0 0,'0'0'1793'0'0,"0"0"-352"0"0,0 0-321 0 0,0 0-367 0 0,214 0-97 0 0,-107 0-352 0 0,8 0-336 0 0,0 0 64 0 0,3-7-112 0 0,-18 3-736 0 0,-16-2-1361 0 0,-19-1-4450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06.9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14359 0 0,'8'108'1299'0'0,"25"355"2285"0"0,-2 230-1160 0 0,-41 1435 1839 0 0,-10-531-3380 0 0,20-1551-936 0 0,-1-16-61 0 0,1-1 1 0 0,1 1-1 0 0,2 0 0 0 0,1-1 1 0 0,2 7 113 0 0,8-2-583 0 0,-14-33 425 0 0,1 0 1 0 0,0 0-1 0 0,0 0 1 0 0,0 0-1 0 0,-1 0 1 0 0,1 0-1 0 0,0 0 1 0 0,0 0-1 0 0,0-1 1 0 0,0 1 0 0 0,1 0-1 0 0,-1-1 1 0 0,0 1-1 0 0,0-1 1 0 0,0 1-1 0 0,0-1 1 0 0,1 1-1 0 0,-1-1 1 0 0,0 0-1 0 0,0 0 1 0 0,0 0 0 0 0,1 0-1 0 0,-1 0 158 0 0,12 0-5739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08.0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56 15703 0 0,'0'0'894'0'0,"0"0"-176"0"0,0 0-91 0 0,12-5 362 0 0,14-6-207 0 0,1 2-1 0 0,-1 1 0 0 0,1 1 0 0 0,1 1 1 0 0,-1 2-1 0 0,26-1-781 0 0,560 32 1377 0 0,-2 32-1193 0 0,297 20-286 0 0,-568-63 69 0 0,1060 76 216 0 0,-688-9 362 0 0,215 23-375 0 0,3-26-237 0 0,-556-57 28 0 0,646 47 46 0 0,-10 48 164 0 0,-999-116-172 0 0,140 22 18 0 0,1-6 1 0 0,80-3-18 0 0,-203-15-17 0 0,-16 1-59 0 0,1 0 0 0 0,-1-2 1 0 0,1 0-1 0 0,-1 0 0 0 0,6-2 76 0 0,-16 2-12 0 0,-1 1 1 0 0,0-1-1 0 0,0 1 0 0 0,0-1 0 0 0,0 0 0 0 0,0 0 0 0 0,0 0 0 0 0,0 0 0 0 0,0 0 0 0 0,0 0 1 0 0,0-1-1 0 0,-1 1 0 0 0,1-1 0 0 0,-1 1 0 0 0,1-1 0 0 0,-1 0 0 0 0,1 0 0 0 0,-1 1 0 0 0,0-1 1 0 0,0 0-1 0 0,0 0 0 0 0,0 0 0 0 0,0 0 0 0 0,0 0 0 0 0,0 0 0 0 0,-1-1 0 0 0,1 1 0 0 0,-1 0 1 0 0,0 0-1 0 0,0 0 0 0 0,1-1 0 0 0,-2 0 12 0 0,2 1-26 0 0,-1 1 0 0 0,0-1 0 0 0,0 0 0 0 0,0 0 0 0 0,0 1 0 0 0,0-1 0 0 0,0 0 0 0 0,-1 1 0 0 0,1-1 0 0 0,-1 0 0 0 0,1 1 0 0 0,-1-1 0 0 0,1 1 0 0 0,-1-1 0 0 0,0 1 0 0 0,0-1 0 0 0,0 1 26 0 0,0 0-180 0 0,-1 0 0 0 0,0 1-1 0 0,1-1 1 0 0,-1 1 0 0 0,1-1 0 0 0,-1 1-1 0 0,0 0 1 0 0,1-1 0 0 0,-1 1 0 0 0,0 0 0 0 0,1 0-1 0 0,-1 0 1 0 0,0 1 0 0 0,0-1 180 0 0,-10 0-1285 0 0,-13 3-3501 0 0,2 11-3591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08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76 11237 0 0,'0'0'1873'0'0,"0"0"213"0"0,0 0-127 0 0,7-13-188 0 0,19-37-264 0 0,-16 38 181 0 0,-3 13-926 0 0,1 16-315 0 0,-7-13-246 0 0,8 24 156 0 0,-2 1 0 0 0,-1 0 1 0 0,-1 1-1 0 0,-1 4-357 0 0,7 130 542 0 0,-9-115-400 0 0,15 1253 1812 0 0,-18-900-1390 0 0,1-243-402 0 0,14 963 189 0 0,8-732-362 0 0,63 335 11 0 0,-73-642-57 0 0,-7-42-233 0 0,2-1 0 0 0,1 1 0 0 0,2-1 0 0 0,6 11 290 0 0,-11-42-350 0 0,-3-6-1073 0 0,-1-1-4012 0 0,-1-5-3167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26.4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68 13718 0 0,'-18'0'1113'0'0,"13"-1"-759"0"0,0 0 0 0 0,0 1-1 0 0,-1 0 1 0 0,1 0 0 0 0,0 1 0 0 0,0-1 0 0 0,0 1-1 0 0,0 0 1 0 0,0 0 0 0 0,0 1 0 0 0,0-1-1 0 0,0 1 1 0 0,0 0 0 0 0,0 1 0 0 0,1-1 0 0 0,-1 1-1 0 0,1 0 1 0 0,-2 1-354 0 0,-4 7 304 0 0,1 0 0 0 0,1 1-1 0 0,0 0 1 0 0,0 0 0 0 0,1 1 0 0 0,1 0 0 0 0,0 0-1 0 0,1 0 1 0 0,-3 12-304 0 0,1-1 272 0 0,1 1-1 0 0,1 0 1 0 0,2 0 0 0 0,0 1 0 0 0,2 2-272 0 0,0-16 59 0 0,1 0 0 0 0,1 0 0 0 0,0 0 1 0 0,0 0-1 0 0,1 0 0 0 0,2 5-59 0 0,-2-12 6 0 0,0 0-1 0 0,0 0 0 0 0,0 0 0 0 0,1 0 1 0 0,0 0-1 0 0,0-1 0 0 0,0 1 0 0 0,0-1 1 0 0,1 0-1 0 0,0 0 0 0 0,0 0 1 0 0,0 0-1 0 0,0-1 0 0 0,4 3-5 0 0,2 0-3 0 0,1 0 0 0 0,-1 0 0 0 0,2-1 0 0 0,-1-1 0 0 0,0 0 0 0 0,1 0 0 0 0,0-1 0 0 0,0-1 0 0 0,11 1 3 0 0,-4-1-46 0 0,0 0 1 0 0,0-2-1 0 0,0-1 0 0 0,1 0 0 0 0,16-4 46 0 0,-26 2-29 0 0,-1 1 0 0 0,1-1 0 0 0,-1-1 0 0 0,0 0 0 0 0,0 0 0 0 0,-1-1 0 0 0,1 0 0 0 0,-1-1 0 0 0,0 1 0 0 0,-1-2 0 0 0,1 1 0 0 0,-1-1 0 0 0,0 0 0 0 0,-1 0 0 0 0,0-1 0 0 0,0 0 0 0 0,2-3 29 0 0,0-3-45 0 0,0 1 1 0 0,-1-1-1 0 0,0-1 0 0 0,-1 1 1 0 0,-1-1-1 0 0,0 0 1 0 0,-1 0-1 0 0,-1-1 0 0 0,0 1 1 0 0,-1-8 44 0 0,0 2-30 0 0,-1 0-1 0 0,0-1 1 0 0,-2 1-1 0 0,-1 0 1 0 0,0 1 0 0 0,-2-1-1 0 0,-1-1 31 0 0,3 14 18 0 0,0 1-1 0 0,-1 0 0 0 0,0 0 1 0 0,0 0-1 0 0,-1 0 0 0 0,0 1 0 0 0,0-1 1 0 0,-1 1-1 0 0,1 0 0 0 0,-1 0 1 0 0,-1 1-1 0 0,1-1 0 0 0,-1 1 1 0 0,0 1-1 0 0,0-1 0 0 0,0 1 0 0 0,-1 0 1 0 0,1 0-1 0 0,-1 1 0 0 0,-6-3-17 0 0,4 3 113 0 0,-1 0 0 0 0,1 0-1 0 0,-1 1 1 0 0,0 0 0 0 0,1 0 0 0 0,-1 1-1 0 0,0 1 1 0 0,0 0 0 0 0,0 0-1 0 0,-5 2-112 0 0,10-2 19 0 0,1 0-1 0 0,0 1 1 0 0,0 0-1 0 0,0 0 1 0 0,0 0-1 0 0,1 1 1 0 0,-1-1 0 0 0,0 1-1 0 0,0 0 1 0 0,1 0-1 0 0,-1 0 1 0 0,1 1-1 0 0,0-1 1 0 0,0 1-1 0 0,0 0 1 0 0,0-1-1 0 0,0 2 1 0 0,0-1-1 0 0,1 0 1 0 0,-1 0-1 0 0,1 1 1 0 0,0-1-1 0 0,0 1 1 0 0,0 0-1 0 0,0 2-18 0 0,0 0-98 0 0,0 1 0 0 0,0-1 0 0 0,1 1 0 0 0,0-1 0 0 0,0 1 0 0 0,0 0 0 0 0,1 0 0 0 0,0-1 0 0 0,0 1 0 0 0,1 0 0 0 0,0 0 0 0 0,0-1 0 0 0,2 4 98 0 0,-2-7-401 0 0,0 1 0 0 0,1-1 0 0 0,0 1 0 0 0,0-1 0 0 0,0 0 0 0 0,0 0 0 0 0,0 0 0 0 0,1 0 0 0 0,-1 0 0 0 0,1-1 0 0 0,0 1 0 0 0,0-1 0 0 0,0 0 0 0 0,0 0 0 0 0,0 0-1 0 0,0 0 1 0 0,1 0 0 0 0,-1 0 0 0 0,1-1 0 0 0,-1 0 0 0 0,1 0 0 0 0,-1 0 0 0 0,3 0 401 0 0,39 5-8404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26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16744 0 0,'0'0'1232'0'0,"0"0"353"0"0,0 0-497 0 0,15 244-287 0 0,1-175-177 0 0,-1 0-480 0 0,4-14-48 0 0,-4-14-256 0 0,-3-10-960 0 0,-1-20-1746 0 0,-3-11-3345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27.0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68 19145 0 0,'0'0'1646'0'0,"0"0"-907"0"0,0 0-235 0 0,36-10-74 0 0,118-30-198 0 0,-133 35-210 0 0,0 0 0 0 0,0 2 0 0 0,1 1 0 0 0,-1 0 0 0 0,1 2 0 0 0,6 1-22 0 0,13-1 17 0 0,-39 0-5 0 0,-1 1 0 0 0,1-1-1 0 0,-1 0 1 0 0,0 0 0 0 0,1 1 0 0 0,-1-1-1 0 0,1 1 1 0 0,-1-1 0 0 0,0 1 0 0 0,1-1 0 0 0,-1 1-1 0 0,0 0 1 0 0,0 0 0 0 0,0 0 0 0 0,1 0-1 0 0,-1 0 1 0 0,0 0 0 0 0,0 0 0 0 0,0 0-1 0 0,0 0 1 0 0,-1 0 0 0 0,1 0 0 0 0,0 1 0 0 0,0-1-1 0 0,-1 0 1 0 0,1 1 0 0 0,-1-1 0 0 0,1 0-1 0 0,-1 1 1 0 0,0-1 0 0 0,1 1 0 0 0,-1-1-1 0 0,0 0 1 0 0,0 1 0 0 0,0-1 0 0 0,0 1-1 0 0,0-1 1 0 0,0 1 0 0 0,0-1 0 0 0,-1 2-12 0 0,0 3 115 0 0,0 0 0 0 0,0 0-1 0 0,0 0 1 0 0,-1 0 0 0 0,0 0 0 0 0,0 0 0 0 0,0 0 0 0 0,-1-1 0 0 0,0 1 0 0 0,-2 3-115 0 0,-17 16 345 0 0,0 0 0 0 0,-2-2 0 0 0,-1-1 0 0 0,0-1 0 0 0,-8 4-345 0 0,17-13 134 0 0,-126 98 981 0 0,138-107-1080 0 0,3-2-18 0 0,-1 0 1 0 0,0 0-1 0 0,0 1 0 0 0,1-1 1 0 0,-1 1-1 0 0,0-1 0 0 0,1 1 1 0 0,0 0-1 0 0,-1-1 0 0 0,1 1 1 0 0,0 0-1 0 0,0 0 0 0 0,0 0 1 0 0,0 1-18 0 0,1-3-2 0 0,0 1 1 0 0,0-1-1 0 0,1 0 1 0 0,-1 1 0 0 0,0-1-1 0 0,0 0 1 0 0,1 1 0 0 0,-1-1-1 0 0,0 0 1 0 0,1 1-1 0 0,-1-1 1 0 0,0 0 0 0 0,1 0-1 0 0,-1 1 1 0 0,1-1-1 0 0,-1 0 1 0 0,0 0 0 0 0,1 0-1 0 0,-1 1 1 0 0,1-1-1 0 0,-1 0 1 0 0,1 0 0 0 0,-1 0-1 0 0,0 0 1 0 0,1 0-1 0 0,-1 0 1 0 0,1 0 0 0 0,-1 0-1 0 0,1 0 1 0 0,-1 0-1 0 0,1 0 1 0 0,-1-1 0 0 0,0 1-1 0 0,1 0 1 0 0,-1 0-1 0 0,1 0 1 0 0,-1 0 1 0 0,5-1-10 0 0,220 1 102 0 0,-75 0-208 0 0,-144 0 98 0 0,1 0 0 0 0,-1 1 0 0 0,1 0 0 0 0,-1 0 0 0 0,0 0 0 0 0,1 0 0 0 0,-1 1 0 0 0,0 0 0 0 0,0 1 0 0 0,0-1 0 0 0,-1 1 0 0 0,1 0 0 0 0,0 1 0 0 0,0 0 18 0 0,-1 0-18 0 0,-1 0 0 0 0,-1 0-1 0 0,1 0 1 0 0,0 0-1 0 0,-1 0 1 0 0,0 1-1 0 0,0-1 1 0 0,0 1-1 0 0,-1 0 1 0 0,0 0 0 0 0,0 0-1 0 0,0 0 1 0 0,0 0-1 0 0,-1 1 1 0 0,0-1-1 0 0,1 4 19 0 0,0 8-22 0 0,0 0-1 0 0,-1 1 1 0 0,-1-1-1 0 0,0 0 1 0 0,-2 2 22 0 0,1-12 1 0 0,0 1 0 0 0,0-1 1 0 0,-1 0-1 0 0,0 1 1 0 0,0-1-1 0 0,-1 0 0 0 0,0-1 1 0 0,0 1-1 0 0,-1 0 1 0 0,0-1-1 0 0,0 0 0 0 0,-3 4-1 0 0,-7 6 27 0 0,0-2 1 0 0,-1 0-1 0 0,0 0 0 0 0,-1-2 0 0 0,-10 6-27 0 0,20-13-72 0 0,-1-1 0 0 0,1 0 0 0 0,-1-1 0 0 0,0 0 0 0 0,0 0 0 0 0,0 0 0 0 0,-1-1 0 0 0,1 0 0 0 0,0-1 0 0 0,-1 1 0 0 0,0-1 0 0 0,1-1 0 0 0,-1 1 0 0 0,1-1 0 0 0,-1-1 0 0 0,-1 0 72 0 0,8 1-34 0 0,1 0 0 0 0,-1 0 0 0 0,1 0 0 0 0,-1 0 0 0 0,1 0 1 0 0,-1-1-1 0 0,1 1 0 0 0,0 0 0 0 0,-1 0 0 0 0,1-1 0 0 0,-1 1 0 0 0,1 0 0 0 0,0 0 0 0 0,-1-1 0 0 0,1 1 1 0 0,0-1-1 0 0,-1 1 0 0 0,1 0 0 0 0,0-1 0 0 0,-1 1 0 0 0,1-1 0 0 0,0 1 0 0 0,0 0 0 0 0,0-1 0 0 0,0 1 1 0 0,-1-1-1 0 0,1 1 0 0 0,0-1 0 0 0,0 1 0 0 0,0-1 0 0 0,0 1 0 0 0,0-1 0 0 0,0 1 0 0 0,0-1 34 0 0,-1-23-3944 0 0,0 0-1 0 0,3-23 3945 0 0,4-17-10847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0:25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12342 0 0,'0'0'437'0'0,"13"45"430"0"0,-4-12-658 0 0,16 57 574 0 0,4-1-1 0 0,26 50-782 0 0,226 487 2588 0 0,-144-324-1611 0 0,-122-269-758 0 0,-8-21 66 0 0,-7-12-271 0 0,0 0 0 0 0,0 0 0 0 0,0 0 0 0 0,0 0 0 0 0,0-1 0 0 0,0 1 0 0 0,0 0 0 0 0,0 0 0 0 0,0 0 0 0 0,0 0 0 0 0,0 0 0 0 0,0 0 0 0 0,0 0 0 0 0,0 0 0 0 0,0 0-1 0 0,0 0 1 0 0,0 0 0 0 0,0 0 0 0 0,0-1 0 0 0,0 1 0 0 0,0 0 0 0 0,0 0 0 0 0,0 0 0 0 0,0 0 0 0 0,0 0 0 0 0,1 0 0 0 0,-1 0 0 0 0,0 0 0 0 0,0 0 0 0 0,0 0 0 0 0,0 0-1 0 0,0 0 1 0 0,0 0 0 0 0,0 0 0 0 0,0 0 0 0 0,0 0 0 0 0,0 0 0 0 0,0 0 0 0 0,0 0 0 0 0,0 0 0 0 0,1 0 0 0 0,-1 0 0 0 0,0 0 0 0 0,0 0 0 0 0,0 0 0 0 0,0 0 0 0 0,0 0-1 0 0,0 0 1 0 0,0 0 0 0 0,0 0 0 0 0,0 0 0 0 0,0 0 0 0 0,0 0 0 0 0,0 0 0 0 0,0 0 0 0 0,1 0 0 0 0,-1 0-14 0 0,0-363 1993 0 0,2 338-1853 0 0,0 0 0 0 0,2 0 0 0 0,1 0 0 0 0,1 1 0 0 0,0-1 0 0 0,6-9-140 0 0,16-33 632 0 0,20-35-632 0 0,-21 46 128 0 0,-1-1 1 0 0,8-34-129 0 0,-31 78 12 0 0,0 1 1 0 0,-1 0-1 0 0,-1-1 1 0 0,0 1 0 0 0,0-1-1 0 0,-2-7-12 0 0,1 0 31 0 0,0 18-26 0 0,0-1-1 0 0,-1 0 1 0 0,1 1-1 0 0,-1-1 1 0 0,1 0-1 0 0,-1 1 1 0 0,0-1-1 0 0,0 0 1 0 0,0 1-1 0 0,-1-1 1 0 0,1 1-1 0 0,0 0 1 0 0,-1 0-1 0 0,0-1 0 0 0,1 1 1 0 0,-1 0-1 0 0,0 0 1 0 0,0 0-1 0 0,0 1 1 0 0,-1-1-1 0 0,1 0 1 0 0,0 1-1 0 0,0-1 1 0 0,-1 1-1 0 0,1 0 1 0 0,-1 0-1 0 0,1 0 1 0 0,-1 0-1 0 0,0 0 1 0 0,1 1-1 0 0,-1-1 0 0 0,0 1-4 0 0,-14-3 16 0 0,0 0 1 0 0,-1 2-1 0 0,1 0 0 0 0,-16 1-16 0 0,14 1 16 0 0,6-1 25 0 0,0 1 0 0 0,1 1 0 0 0,-1 0-1 0 0,0 1 1 0 0,0 0 0 0 0,1 1-1 0 0,0 1 1 0 0,0-1 0 0 0,0 2-1 0 0,0 0 1 0 0,-2 2-41 0 0,-8 6 132 0 0,2 1 1 0 0,-1 0-1 0 0,2 2 1 0 0,0 0-1 0 0,-4 7-132 0 0,4 0 45 0 0,16-14-3817 0 0,3-18-2116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27.4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31 19481 0 0,'0'0'1134'0'0,"0"0"-160"0"0,0 0-166 0 0,0 0-229 0 0,31-5-198 0 0,103-18-218 0 0,-129 22-158 0 0,1 0 0 0 0,0 1 0 0 0,-1 0 0 0 0,1 0 0 0 0,0 0-1 0 0,0 0 1 0 0,0 1 0 0 0,-1 0 0 0 0,1 0 0 0 0,0 0 0 0 0,-1 1 0 0 0,1 0 0 0 0,-1 0 0 0 0,0 0 0 0 0,0 1-1 0 0,0 0 1 0 0,0 0 0 0 0,0 0 0 0 0,0 1 0 0 0,-1-1 0 0 0,1 1 0 0 0,-1 0-5 0 0,4 6 50 0 0,-1 1 1 0 0,0-1 0 0 0,-1 1-1 0 0,0 0 1 0 0,0 0-1 0 0,-1 1 1 0 0,-1 0-1 0 0,0 0-50 0 0,3 9 125 0 0,-1 0 0 0 0,-1 0 0 0 0,-1 0 0 0 0,-1 1 0 0 0,0 5-125 0 0,0 109 360 0 0,-3-102-326 0 0,0-20-7 0 0,-1-1 0 0 0,0 1 0 0 0,-1 0 0 0 0,0 0 0 0 0,-2-1-1 0 0,1 1 1 0 0,-1-1 0 0 0,-6 11-27 0 0,8-19 7 0 0,0 0-1 0 0,-1-1 0 0 0,1 1 1 0 0,-1-1-1 0 0,0 0 1 0 0,0 0-1 0 0,-1 0 1 0 0,1 0-1 0 0,-1-1 1 0 0,0 1-1 0 0,0-1 1 0 0,0 0-1 0 0,0 0 1 0 0,0 0-1 0 0,-1-1 0 0 0,1 1 1 0 0,-1-1-1 0 0,0 0 1 0 0,0 0-1 0 0,0-1 1 0 0,0 0-1 0 0,0 0 1 0 0,0 0-1 0 0,0 0 1 0 0,-1-1-7 0 0,-2 1 14 0 0,-1 0-1 0 0,1-1 1 0 0,-1 0 0 0 0,0 0 0 0 0,1-1 0 0 0,-1 0 0 0 0,1-1 0 0 0,-1 0-1 0 0,1 0 1 0 0,0-1 0 0 0,0 0 0 0 0,0 0 0 0 0,0-1 0 0 0,0 0 0 0 0,-3-3-14 0 0,-28-22 5 0 0,-27-26-5 0 0,53 40 324 0 0,12 7-1316 0 0,10 5-4097 0 0,24 3-2069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27.7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0 23611 0 0,'0'0'960'0'0,"0"0"1185"0"0,0 0-1152 0 0,0 0-737 0 0,0 0-176 0 0,-50 7-208 0 0,50-3-1105 0 0,15 2-1824 0 0,16 5-8196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29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1 14054 0 0,'0'0'1412'0'0,"-5"0"116"0"0,3-1-1435 0 0,0 1-1 0 0,1 0 1 0 0,-1 0-1 0 0,0 0 1 0 0,0 1-1 0 0,1-1 1 0 0,-1 0-1 0 0,0 0 1 0 0,1 1-1 0 0,-1-1 1 0 0,1 1-1 0 0,-1 0 1 0 0,0-1-1 0 0,1 1 1 0 0,-1 0-1 0 0,1 0 1 0 0,0 0-1 0 0,-1 0 1 0 0,1 0-1 0 0,0 0 1 0 0,-1 0-1 0 0,0 2-92 0 0,-1 2 150 0 0,-1 1 1 0 0,1-1-1 0 0,0 1 0 0 0,0 0 1 0 0,1 0-1 0 0,0 0 0 0 0,-1 1-150 0 0,-8 26 354 0 0,1 1-1 0 0,1 0 1 0 0,2 0 0 0 0,2 1-1 0 0,0 0 1 0 0,3 0 0 0 0,1 0-1 0 0,1 0 1 0 0,3 9-354 0 0,-2-38 13 0 0,0-1 0 0 0,0 0 1 0 0,1 1-1 0 0,0-1 0 0 0,0 0 1 0 0,0 0-1 0 0,0 0 0 0 0,1-1 0 0 0,0 1 1 0 0,0-1-1 0 0,0 1 0 0 0,0-1 0 0 0,1 0 1 0 0,0 0-1 0 0,0 0 0 0 0,0-1 0 0 0,0 1 1 0 0,0-1-1 0 0,1 0 0 0 0,-1 0 0 0 0,1-1 1 0 0,0 1-1 0 0,0-1 0 0 0,0 0 0 0 0,0-1 1 0 0,0 1-1 0 0,5 0-13 0 0,15 3 6 0 0,0-1-1 0 0,0-2 1 0 0,0 0 0 0 0,1-2 0 0 0,10-1-6 0 0,-23 0-15 0 0,1-1 0 0 0,-1 0 0 0 0,0-1-1 0 0,0 0 1 0 0,0-1 0 0 0,0-1 0 0 0,-1 0 0 0 0,1 0 0 0 0,-1-1 0 0 0,-1-1 0 0 0,1 0 0 0 0,-1-1 0 0 0,0 0 0 0 0,-1 0-1 0 0,0-1 1 0 0,0-1 0 0 0,-1 0 0 0 0,0 0 0 0 0,-1-1 0 0 0,0 0 0 0 0,-1 0 0 0 0,0-1 0 0 0,0 0 0 0 0,-2 0-1 0 0,1 0 1 0 0,-2-1 0 0 0,1 0 0 0 0,-2 0 0 0 0,0 0 0 0 0,0 0 0 0 0,-1-1 0 0 0,-1 1 0 0 0,0 0 0 0 0,-1-1 0 0 0,-2-12 15 0 0,2 20 9 0 0,-2 0 1 0 0,1 0 0 0 0,0 0-1 0 0,-1 1 1 0 0,0-1-1 0 0,0 1 1 0 0,-1-1 0 0 0,0 1-1 0 0,0 0 1 0 0,0 0 0 0 0,0 0-1 0 0,-1 0 1 0 0,0 1 0 0 0,0-1-1 0 0,-1 0-9 0 0,-1 0 48 0 0,-1 0-1 0 0,0 0 1 0 0,-1 0-1 0 0,1 1 1 0 0,-1 0-1 0 0,0 0 1 0 0,0 1-1 0 0,0 0 1 0 0,-7-2-48 0 0,-15-1 348 0 0,-1 1 1 0 0,-1 1 0 0 0,1 2-1 0 0,0 1 1 0 0,-7 1-349 0 0,28 0 152 0 0,1 0-52 0 0,1 0 0 0 0,-1 0 0 0 0,1 1-1 0 0,0 0 1 0 0,-1 0 0 0 0,1 1 0 0 0,0 0 0 0 0,-5 2-100 0 0,10-2-2 0 0,1-1 1 0 0,0 1 0 0 0,0-1-1 0 0,-1 1 1 0 0,1 0 0 0 0,0 0-1 0 0,0 0 1 0 0,1 0 0 0 0,-1 0 0 0 0,0 0-1 0 0,1 0 1 0 0,-1 1 0 0 0,1-1-1 0 0,0 1 1 0 0,0-1 0 0 0,0 1-1 0 0,0-1 1 0 0,0 1 0 0 0,0 0 0 0 0,1-1-1 0 0,-1 1 1 0 0,1 0 0 0 0,0 0-1 0 0,0-1 1 0 0,0 1 0 0 0,0 0-1 0 0,0 0 2 0 0,1-1-107 0 0,-1 0-1 0 0,1 1 1 0 0,-1-1-1 0 0,1 0 1 0 0,0 0-1 0 0,-1 0 1 0 0,1 0-1 0 0,0 0 1 0 0,0 0-1 0 0,1-1 1 0 0,-1 1-1 0 0,0 0 1 0 0,1 0-1 0 0,-1-1 1 0 0,1 1-1 0 0,-1-1 1 0 0,1 1-1 0 0,0-1 1 0 0,-1 0-1 0 0,1 0 1 0 0,0 0-1 0 0,0 0 1 0 0,0 0-1 0 0,0 0 1 0 0,1 0 107 0 0,9 4-2244 0 0,1-1 0 0 0,-1 0 0 0 0,12 2 2244 0 0,-20-5-735 0 0,34 6-7829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30.0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 17128 0 0,'0'0'1179'0'0,"0"0"123"0"0,0 0-363 0 0,0 0-96 0 0,0 25-339 0 0,0 172 283 0 0,-1-105-360 0 0,0-16 11 0 0,2-1-1 0 0,4 0 1 0 0,4 8-438 0 0,-8-76 18 0 0,0 1 0 0 0,1-1 1 0 0,0 0-1 0 0,0 0 0 0 0,1 0 1 0 0,0-1-1 0 0,0 1 0 0 0,1 0-18 0 0,-3-6 0 0 0,-1 1 0 0 0,1-1-1 0 0,1 1 1 0 0,-1-1 0 0 0,0 0 0 0 0,0 1-1 0 0,0-1 1 0 0,1 0 0 0 0,-1 0-1 0 0,1 0 1 0 0,-1 0 0 0 0,1 0-1 0 0,-1 0 1 0 0,1-1 0 0 0,0 1-1 0 0,-1 0 1 0 0,1-1 0 0 0,0 0 0 0 0,-1 1-1 0 0,1-1 1 0 0,0 0 0 0 0,0 0-1 0 0,-1 1 1 0 0,1-1 0 0 0,0-1-1 0 0,0 1 1 0 0,-1 0 0 0 0,1 0-1 0 0,0-1 1 0 0,-1 1 0 0 0,1-1 0 0 0,0 1-1 0 0,-1-1 1 0 0,2 0 0 0 0,1-2 2 0 0,1 0 1 0 0,-1-1-1 0 0,0 1 1 0 0,0-1-1 0 0,0 0 0 0 0,-1 0 1 0 0,1 0-1 0 0,-1-1 1 0 0,0 1-1 0 0,0-1 0 0 0,0 1 1 0 0,-1-1-1 0 0,2-5-2 0 0,-1 5-4 0 0,17-39-36 0 0,8-24 40 0 0,-17 37 7 0 0,1 2 0 0 0,2 0 1 0 0,0 0-1 0 0,13-17-7 0 0,-26 45 0 0 0,0 0 1 0 0,-1 0-1 0 0,1 0 1 0 0,0 0-1 0 0,0 0 1 0 0,0 0-1 0 0,-1 0 1 0 0,1 0-1 0 0,0 1 1 0 0,0-1-1 0 0,1 0 1 0 0,-1 0-1 0 0,0 1 1 0 0,0-1-1 0 0,0 1 1 0 0,0-1-1 0 0,0 1 1 0 0,1-1-1 0 0,-1 1 0 0 0,0 0 2 0 0,0 0-1 0 0,-1 0 1 0 0,1 0-1 0 0,0 1 1 0 0,-1-1-1 0 0,1 0 1 0 0,0 0 0 0 0,-1 1-1 0 0,1-1 1 0 0,0 0-1 0 0,-1 1 1 0 0,1-1-1 0 0,-1 1 1 0 0,1-1 0 0 0,-1 1-1 0 0,1-1 1 0 0,-1 1-1 0 0,1-1 1 0 0,-1 1 0 0 0,1 0-1 0 0,-1-1 1 0 0,0 1-1 0 0,1-1 1 0 0,-1 1-2 0 0,2 5 18 0 0,1 0 1 0 0,-1 0-1 0 0,-1 0 0 0 0,1 0 1 0 0,-1 0-1 0 0,0 4-18 0 0,3 24 72 0 0,-1-4-49 0 0,1 0 1 0 0,2 0 0 0 0,0 0-1 0 0,2-1 1 0 0,5 8-24 0 0,-12-33-20 0 0,1 0 0 0 0,0-1 0 0 0,0 1 0 0 0,0-1 0 0 0,0 0 0 0 0,0 0 0 0 0,1 1 1 0 0,-1-2-1 0 0,1 1 0 0 0,0 0 0 0 0,0 0 0 0 0,0-1 0 0 0,0 0 0 0 0,1 1 0 0 0,-1-1 0 0 0,2 0 20 0 0,25 7-2685 0 0,5-7-4601 0 0,-5-2-6000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30.4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16648 0 0,'0'0'2145'0'0,"0"0"-689"0"0,0 0-255 0 0,0 0-145 0 0,0 0-127 0 0,84 179-337 0 0,-68-97-320 0 0,3 8-64 0 0,-11-11 0 0 0,3-7-176 0 0,-3-10 48 0 0,-5-20-384 0 0,-3-22-1072 0 0,0-13-2274 0 0,0-7-3313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30.7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 17688 0 0,'0'0'891'0'0,"32"-5"536"0"0,-7 1-1144 0 0,41-7 449 0 0,0 3 1 0 0,35 2-733 0 0,-42 5 165 0 0,-3-1-67 0 0,1 2-1 0 0,29 6-97 0 0,-79-6-17 0 0,0 2 0 0 0,1-1 0 0 0,-1 1 0 0 0,0 0 0 0 0,0 1 0 0 0,0-1 1 0 0,-1 2-1 0 0,1-1 0 0 0,-1 1 0 0 0,6 3 17 0 0,-10-6 0 0 0,0 1 1 0 0,0 0-1 0 0,-1-1 0 0 0,1 1 1 0 0,0 0-1 0 0,-1 0 1 0 0,1 0-1 0 0,-1 0 1 0 0,0 0-1 0 0,0 0 1 0 0,1 1-1 0 0,-2-1 0 0 0,1 0 1 0 0,0 1-1 0 0,0-1 1 0 0,-1 1-1 0 0,1-1 1 0 0,-1 0-1 0 0,0 1 1 0 0,1-1-1 0 0,-1 1 1 0 0,0-1-1 0 0,-1 1 0 0 0,1-1 1 0 0,0 1-1 0 0,-1-1 1 0 0,1 1-1 0 0,-1-1 1 0 0,0 0-1 0 0,0 1 1 0 0,0-1-1 0 0,0 0 0 0 0,-1 2 0 0 0,-4 3 54 0 0,0 0 1 0 0,0 0-1 0 0,0 0 0 0 0,-1-1 0 0 0,0 0 0 0 0,0 0 0 0 0,-1-1 0 0 0,1 0 0 0 0,-1 0 1 0 0,-1-1-1 0 0,-3 2-54 0 0,3-1 63 0 0,-100 50 1029 0 0,-2-5 0 0 0,-8-3-1092 0 0,-83 37-924 0 0,203-83-2115 0 0,12-1-3505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31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1 311 14567 0 0,'0'0'2398'0'0,"0"31"-514"0"0,0 100-630 0 0,2-40 221 0 0,-1-84-1062 0 0,-1-9-60 0 0,1-30 15 0 0,-2-59-25 0 0,2-104 528 0 0,-1 192-835 0 0,0 0 1 0 0,1-1-1 0 0,-1 1 1 0 0,0 0-1 0 0,1 0 1 0 0,0 0-1 0 0,0-1 1 0 0,0 1-1 0 0,0 0 1 0 0,0 0-1 0 0,0 0 1 0 0,1 1-1 0 0,0-1 1 0 0,-1 0-1 0 0,1 0 1 0 0,0 1 0 0 0,0-1-1 0 0,1 1 1 0 0,-1 0-1 0 0,0 0 1 0 0,1 0-1 0 0,0 0 1 0 0,-1 0-1 0 0,1 0 1 0 0,0 1-1 0 0,0-1 1 0 0,0 1-1 0 0,0 0 1 0 0,2-1-37 0 0,8-1-7 0 0,0 1 1 0 0,0 0 0 0 0,0 1-1 0 0,0 0 1 0 0,0 1-1 0 0,10 2 7 0 0,9-1-87 0 0,178 12-126 0 0,-189-12 224 0 0,-6-1-73 0 0,1 0 1 0 0,-1-1 0 0 0,0 0-1 0 0,0-1 1 0 0,9-2 61 0 0,-20 3-22 0 0,-1-1 0 0 0,1 1 0 0 0,0 0 0 0 0,-1-1 0 0 0,1 0 1 0 0,0 0-1 0 0,-1 0 0 0 0,0 0 0 0 0,0 0 0 0 0,0-1 0 0 0,0 0 0 0 0,0 1 0 0 0,0-1 0 0 0,0 0 0 0 0,-1-1 0 0 0,0 1 0 0 0,1 0 0 0 0,-1-1 0 0 0,0 1 0 0 0,-1-1 0 0 0,1 1 1 0 0,-1-1-1 0 0,1-2 22 0 0,0 0-6 0 0,-1 0 0 0 0,1 0 0 0 0,-2 0 0 0 0,1 0 0 0 0,-1 0 0 0 0,1-1 0 0 0,-2 1 0 0 0,1 0 1 0 0,-1-3 5 0 0,1 7 2 0 0,-1 0 0 0 0,1 0 1 0 0,-1 0-1 0 0,1 0 0 0 0,-1 0 1 0 0,0 0-1 0 0,0 1 1 0 0,0-1-1 0 0,0 0 0 0 0,0 0 1 0 0,0 1-1 0 0,0-1 0 0 0,0 1 1 0 0,-1-1-1 0 0,1 1 0 0 0,-1-1 1 0 0,1 1-1 0 0,-1 0 1 0 0,1 0-1 0 0,-1 0 0 0 0,0 0 1 0 0,0 0-1 0 0,1 0 0 0 0,-1 0 1 0 0,0 0-1 0 0,0 1 1 0 0,0-1-1 0 0,-1 1-2 0 0,-5-2 69 0 0,-1 0 0 0 0,0 1 0 0 0,0 0 0 0 0,0 1 0 0 0,1 0 0 0 0,-1 0 0 0 0,0 1 0 0 0,0 0 0 0 0,1 1 0 0 0,-1 0 0 0 0,0 0 0 0 0,1 1 0 0 0,0 0 0 0 0,-1 0 0 0 0,1 1 0 0 0,1 0 0 0 0,-1 0 0 0 0,1 1 0 0 0,-1 0 0 0 0,1 0 0 0 0,0 1 0 0 0,1 0 0 0 0,-5 6-69 0 0,0 1 99 0 0,1 2-1 0 0,0-1 1 0 0,1 2-1 0 0,1-1 0 0 0,0 1 1 0 0,1 0-1 0 0,1 1 1 0 0,1-1-1 0 0,0 1 0 0 0,1 0 1 0 0,1 1-1 0 0,0-1 1 0 0,1 0-1 0 0,1 1 1 0 0,1 0-1 0 0,1-1 0 0 0,0 1 1 0 0,3 13-99 0 0,-3-26-5 0 0,1-1 1 0 0,-1 1 0 0 0,1-1-1 0 0,0 1 1 0 0,0-1 0 0 0,0 0-1 0 0,1 0 1 0 0,0 0 0 0 0,-1 0-1 0 0,1 0 1 0 0,1 0 0 0 0,-1-1-1 0 0,0 0 1 0 0,1 1 0 0 0,0-1-1 0 0,0-1 1 0 0,0 1 0 0 0,0 0-1 0 0,0-1 1 0 0,0 0 0 0 0,1 0-1 0 0,-1 0 1 0 0,2 0 4 0 0,11 3-205 0 0,1 0 0 0 0,-1-2-1 0 0,1 0 1 0 0,0 0 0 0 0,13-1 205 0 0,87 0-2785 0 0,13-2-3554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32.9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482 0 12678 0 0,'-4'0'2393'0'0,"1"0"-2098"0"0,0 1 1 0 0,0-1-1 0 0,0 1 0 0 0,0 0 1 0 0,0 0-1 0 0,0 0 0 0 0,0 0 1 0 0,0 0-1 0 0,0 1 1 0 0,1-1-1 0 0,-1 1 0 0 0,1 0 1 0 0,-1-1-1 0 0,0 2-295 0 0,-37 36 1988 0 0,14-12-1015 0 0,-333 303 3021 0 0,351-326-4453 0 0,6-14-717 0 0,2 5 909 0 0,0-209-9252 0 0,0 68 10789 0 0,0 144-707 0 0,0 2-509 0 0,0 0 1 0 0,0 0-1 0 0,0 0 0 0 0,0 0 0 0 0,0 0 0 0 0,0-1 1 0 0,0 1-1 0 0,0 0 0 0 0,0 0 0 0 0,1 0 0 0 0,-1 0 1 0 0,0-1-1 0 0,0 1 0 0 0,0 0 0 0 0,0 0 0 0 0,0 0 1 0 0,0 0-1 0 0,0 0 0 0 0,0-1 0 0 0,0 1 0 0 0,0 0 1 0 0,0 0-1 0 0,1 0 0 0 0,-1 0 0 0 0,0 0 0 0 0,0 0 1 0 0,0 0-1 0 0,0 0 0 0 0,0-1 0 0 0,0 1 0 0 0,1 0 1 0 0,-1 0-1 0 0,0 0 0 0 0,0 0 0 0 0,0 0 1 0 0,0 0-1 0 0,1 0 0 0 0,-1 0 0 0 0,0 0 0 0 0,0 0 1 0 0,0 0-1 0 0,0 0 0 0 0,1 0 0 0 0,-1 0 0 0 0,0 0 1 0 0,0 0-1 0 0,0 0 0 0 0,0 0 0 0 0,0 0 0 0 0,1 0 1 0 0,-1 1-1 0 0,0-1 0 0 0,0 0 0 0 0,0 0 0 0 0,0 0 1 0 0,0 0-1 0 0,1 0-54 0 0,1 0 215 0 0,21 2 226 0 0,1 1-1 0 0,-1 2 0 0 0,1 0 0 0 0,-2 1 0 0 0,1 1 0 0 0,-1 2 0 0 0,6 2-440 0 0,69 23 609 0 0,0-11 135 0 0,79 7-744 0 0,-92-17-408 0 0,-76-11 461 0 0,-3-1-1608 0 0,-2-1-4485 0 0,-9 0 403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33.2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 16952 0 0,'0'0'2337'0'0,"0"0"-752"0"0,0 0-673 0 0,0 0 224 0 0,0 0-351 0 0,160 0-481 0 0,-110 0-240 0 0,-8-3-80 0 0,-11-8-336 0 0,-5-3-961 0 0,-14-6-1840 0 0,-8-11-3346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33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17032 0 0,'0'0'640'0'0,"0"0"593"0"0,-4 203-81 0 0,4-114-447 0 0,30 1-289 0 0,5-1-160 0 0,-5-10-272 0 0,1-13-1153 0 0,-8-22-1568 0 0,0-16-2561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0:37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89 124 6387 0 0,'-1'1'159'0'0,"-1"-1"0"0"0,1 1 0 0 0,0 0 0 0 0,0-1 0 0 0,0 1 0 0 0,0 0 0 0 0,0 0-1 0 0,0 0 1 0 0,0 0 0 0 0,0-1 0 0 0,0 1 0 0 0,0 0 0 0 0,1 1 0 0 0,-1-1 0 0 0,0 0 0 0 0,1 0 0 0 0,-1 0 0 0 0,1 0 0 0 0,-1 0 0 0 0,1 1 0 0 0,0-1 0 0 0,-1 0 0 0 0,1 0 0 0 0,0 1 0 0 0,0-1-1 0 0,0 1-158 0 0,-11-19 1441 0 0,-6-41-1455 0 0,13 50 569 0 0,1-1 1 0 0,0-1-1 0 0,1 1 1 0 0,0 0-1 0 0,0 0 0 0 0,1-1 1 0 0,0-2-556 0 0,1 12 702 0 0,0 0-161 0 0,0 0-69 0 0,0 0-461 0 0,0 0 0 0 0,0 0 0 0 0,0 0-1 0 0,0 0 1 0 0,0 0 0 0 0,0 0-1 0 0,0 0 1 0 0,0 0 0 0 0,0 1 0 0 0,0-1-1 0 0,0 0 1 0 0,0 0 0 0 0,0 0-1 0 0,0 0 1 0 0,0 0 0 0 0,0 0 0 0 0,0 0-1 0 0,0 0 1 0 0,0 1 0 0 0,0-1-1 0 0,0 0 1 0 0,0 0 0 0 0,0 0 0 0 0,0 0-1 0 0,0 0 1 0 0,0 0 0 0 0,0 0-1 0 0,0 0 1 0 0,0 0 0 0 0,0 1 0 0 0,-1-1-1 0 0,1 0 1 0 0,0 0 0 0 0,0 0-1 0 0,0 0 1 0 0,0 0 0 0 0,0 0 0 0 0,0 0-1 0 0,0 0 1 0 0,0 0 0 0 0,0 0-1 0 0,0 0 1 0 0,-1 0 0 0 0,1 0 0 0 0,0 0-1 0 0,0 0 1 0 0,0 0 0 0 0,0 0-1 0 0,0 0 1 0 0,0 0 0 0 0,0 0 0 0 0,-1 0-1 0 0,1 0 1 0 0,0 0 0 0 0,0 0-1 0 0,0 0 1 0 0,0 0 0 0 0,0 0 0 0 0,0 0-1 0 0,0 0 1 0 0,0 0-11 0 0,-9 123 1262 0 0,1-15-822 0 0,5 3-440 0 0,3-109-1206 0 0,0-2-1718 0 0,0 0-2158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33.9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1 961 18488 0 0,'0'0'238'0'0,"0"29"330"0"0,0 96 174 0 0,0-111-582 0 0,0 0 0 0 0,1 0 0 0 0,1 0 0 0 0,0 0 1 0 0,1 0-1 0 0,0 0 0 0 0,1-1 0 0 0,3 7-160 0 0,-4-12 74 0 0,1-1-1 0 0,0 0 1 0 0,1 0-1 0 0,0-1 1 0 0,0 1-1 0 0,0-1 1 0 0,1 0-1 0 0,0 0 1 0 0,0-1-1 0 0,0 0 1 0 0,1 0 0 0 0,5 4-75 0 0,-6-6 29 0 0,0 0 0 0 0,0 0-1 0 0,1-1 1 0 0,-1 1 0 0 0,0-1-1 0 0,1-1 1 0 0,0 1 0 0 0,-1-1-1 0 0,1 0 1 0 0,0-1 0 0 0,3 1-28 0 0,-5-1 14 0 0,0 0 0 0 0,0-1 0 0 0,0 1 0 0 0,0-1 0 0 0,0 0 0 0 0,-1 0 0 0 0,1-1 0 0 0,0 1 0 0 0,0-1 0 0 0,-1 0 0 0 0,1 0 0 0 0,-1-1 0 0 0,0 1 0 0 0,0-1 0 0 0,0 0 0 0 0,1-1-14 0 0,4-6 43 0 0,0-1 1 0 0,0 0-1 0 0,-1-1 1 0 0,-1 0 0 0 0,0 0-1 0 0,-1-1 1 0 0,0 0-1 0 0,-1 0 1 0 0,0 0-1 0 0,-1-1 1 0 0,0 1 0 0 0,0-12-44 0 0,3-17 152 0 0,-2-1 0 0 0,-1 0 0 0 0,-3-25-152 0 0,-1 59 15 0 0,0 7 37 0 0,0-1 0 0 0,0 1 0 0 0,0 0 0 0 0,0-1 0 0 0,0 1 0 0 0,0 0 0 0 0,0 0 0 0 0,-1-1 0 0 0,0 1 0 0 0,1 0 0 0 0,-1 0 1 0 0,0-1-53 0 0,0 2-44 0 0,-1 0 1 0 0,1 0-1 0 0,0 0 1 0 0,-1 1-1 0 0,1-1 1 0 0,-1 0-1 0 0,1 1 1 0 0,-1-1-1 0 0,1 1 1 0 0,-1-1-1 0 0,1 1 1 0 0,-1 0-1 0 0,0 0 1 0 0,1 0-1 0 0,-1 0 1 0 0,1 0-1 0 0,-1 0 1 0 0,0 0-1 0 0,0 0 44 0 0,-13 0-2550 0 0,0 0-2573 0 0</inkml:trace>
  <inkml:trace contextRef="#ctx0" brushRef="#br0" timeOffset="1">93 1 21722 0 0,'0'0'688'0'0,"0"0"65"0"0,15 217-241 0 0,24-114-352 0 0,3 7-144 0 0,11 4-80 0 0,1-8-1201 0 0,3-13-2705 0 0,0-10-3105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34.2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296 1 19689 0 0,'0'0'1782'0'0,"0"0"-256"0"0,0 0-432 0 0,-36 22-278 0 0,36-22-816 0 0,-56 36 710 0 0,-35 29-710 0 0,84-60 40 0 0,1 1 1 0 0,0 0-1 0 0,0 0 0 0 0,0 0 0 0 0,1 1 1 0 0,0 0-1 0 0,0 0 0 0 0,1 0 1 0 0,0 1-1 0 0,0-1 0 0 0,0 1 0 0 0,1 0 1 0 0,1 0-1 0 0,-1 0 0 0 0,1 0 1 0 0,0 4-41 0 0,-4 10 75 0 0,-3 14-9 0 0,1 0-1 0 0,2 0 0 0 0,1 1 0 0 0,2 0 0 0 0,1 0 0 0 0,3 0 1 0 0,1 7-66 0 0,-2-41-5 0 0,1-1 0 0 0,0 1 1 0 0,-1-1-1 0 0,1 1 1 0 0,0-1-1 0 0,0 0 0 0 0,0 1 1 0 0,1-1-1 0 0,-1 0 1 0 0,1 0-1 0 0,-1 0 0 0 0,1 0 1 0 0,0 0-1 0 0,-1 0 1 0 0,1 0-1 0 0,0-1 0 0 0,0 1 1 0 0,0-1-1 0 0,1 1 0 0 0,-1-1 1 0 0,0 0-1 0 0,0 0 1 0 0,1 0-1 0 0,-1 0 0 0 0,1 0 1 0 0,-1 0-1 0 0,1-1 1 0 0,-1 1-1 0 0,1-1 0 0 0,-1 0 1 0 0,3 0 4 0 0,11 2-197 0 0,0-2 0 0 0,0 0 0 0 0,1-1 0 0 0,10-2 197 0 0,-21 3-97 0 0,5-2-138 0 0,0 0 0 0 0,0 0 0 0 0,0-1 0 0 0,-1-1 0 0 0,1 0-1 0 0,-1 0 1 0 0,0-1 0 0 0,0 0 0 0 0,7-6 235 0 0,7-5-2086 0 0,-1-2 0 0 0,-1 0 0 0 0,6-9 2086 0 0,44-46-8540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34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1 17400 0 0,'0'0'2422'0'0,"0"0"-365"0"0,0 0-848 0 0,0 39-313 0 0,1 0-678 0 0,-1 72 733 0 0,-9 55-951 0 0,-15 155 1091 0 0,14 51-1091 0 0,10-355-3497 0 0,0-43-359 0 0,0 13 2606 0 0,1-2-431 0 0,-1 1 0 0 0,-1 0 0 0 0,0-1 0 0 0,-1 1 0 0 0,-4-11 1681 0 0,1 11-1894 0 0,-1 0 0 0 0,0 1 0 0 0,-6-8 1894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34.9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387 644 11749 0 0,'0'0'3634'0'0,"0"0"-1249"0"0,0 0-1665 0 0,0 0 49 0 0,0 0 31 0 0,0 0-336 0 0,221 31-191 0 0,-148-31-177 0 0,-8 0-289 0 0,-15-3-1887 0 0,-16-28-2547 0 0,-23-7-9363 0 0</inkml:trace>
  <inkml:trace contextRef="#ctx0" brushRef="#br0" timeOffset="1">0 1 17560 0 0,'0'0'2113'0'0,"0"0"32"0"0,0 0-1073 0 0,226 0-895 0 0,-142 0-49 0 0,4 0-961 0 0,0 7-2640 0 0,-4-1-7700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35.2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0 20553 0 0,'0'0'2065'0'0,"-4"255"-64"0"0,4-114-992 0 0,0 0-305 0 0,23-10-448 0 0,0-21-208 0 0,4-28-224 0 0,-12-30-720 0 0,-7-31-1810 0 0,-8-21-4209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35.6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20377 0 0,'0'0'769'0'0,"44"0"559"0"0,6-1-892 0 0,9-1 23 0 0,0 2 0 0 0,0 3 1 0 0,-1 3-1 0 0,6 3-459 0 0,-32-3 111 0 0,0 2-1 0 0,0 1 1 0 0,-1 1-1 0 0,0 2 1 0 0,-1 1-1 0 0,-1 2 1 0 0,10 7-111 0 0,-25-14 10 0 0,-1 2 1 0 0,0 0 0 0 0,-1 0-1 0 0,0 1 1 0 0,0 1-1 0 0,-1-1 1 0 0,3 7-11 0 0,-8-9 34 0 0,0 0-1 0 0,0 0 1 0 0,-1 1-1 0 0,0 0 1 0 0,-1 0-1 0 0,0 0 1 0 0,0 1-1 0 0,-1-1 1 0 0,-1 1-1 0 0,0 0 1 0 0,0 3-34 0 0,0-2 30 0 0,0 0 1 0 0,-1 0-1 0 0,-1 0 1 0 0,0 0-1 0 0,-1 1 1 0 0,0-1-1 0 0,-1 0 1 0 0,0 0-1 0 0,-1 0 1 0 0,-1-1-1 0 0,1 1 1 0 0,-2-1-1 0 0,0 1 1 0 0,0-1-1 0 0,-1-1 1 0 0,0 1-1 0 0,-1-1 1 0 0,0 0-1 0 0,0-1 1 0 0,-1 1-1 0 0,-4 1-30 0 0,-11 11 9 0 0,-1 0 0 0 0,-1-2-1 0 0,-2-1 1 0 0,1-1 0 0 0,-2-2-1 0 0,0 0 1 0 0,-1-2 0 0 0,-1-1 0 0 0,0-2-1 0 0,-1 0 1 0 0,0-2 0 0 0,0-2-1 0 0,-1-1 1 0 0,0-1 0 0 0,-19 0-9 0 0,50-5-130 0 0,0 1 0 0 0,0-1 0 0 0,0 0 0 0 0,0 0 0 0 0,-1 0 0 0 0,1 0 0 0 0,0 0 0 0 0,0 0 0 0 0,0 0 0 0 0,0 0 0 0 0,0-1 0 0 0,0 1 0 0 0,0 0 0 0 0,0-1 0 0 0,0 1 0 0 0,0-1 0 0 0,0 1 0 0 0,0-1 0 0 0,0 1 0 0 0,0-1 0 0 0,0 1 0 0 0,0-1 0 0 0,1 0 0 0 0,-1 0 0 0 0,0 0 0 0 0,0 1 0 0 0,0-2 130 0 0,1 0-332 0 0,0 1 0 0 0,0-1-1 0 0,0 0 1 0 0,0 1 0 0 0,0-1 0 0 0,0 1 0 0 0,0-1 0 0 0,1 0 0 0 0,-1 1 0 0 0,1-1 0 0 0,-1 1 0 0 0,1-1 0 0 0,0 1 0 0 0,-1-1 0 0 0,1 1 0 0 0,0-1 0 0 0,0 1 0 0 0,0 0 332 0 0,6-9-2739 0 0,1 1-1 0 0,0 0 1 0 0,0 0 0 0 0,3 0 2739 0 0</inkml:trace>
  <inkml:trace contextRef="#ctx0" brushRef="#br0" timeOffset="1">1094 355 21626 0 0,'0'0'1854'0'0,"0"36"-152"0"0,1 34-261 0 0,4 20-1441 0 0,-4-80 63 0 0,0 0-1 0 0,1-1 1 0 0,0 1-1 0 0,1 0 1 0 0,0-1 0 0 0,1 0-1 0 0,-1 0 1 0 0,2 0 0 0 0,-1 0-1 0 0,2 0 1 0 0,-1-1 0 0 0,1 0-1 0 0,0 0 1 0 0,0-1 0 0 0,1 1-1 0 0,0-1 1 0 0,1-1 0 0 0,2 3-63 0 0,-7-7 16 0 0,8 8 12 0 0,1 0-1 0 0,1-1 1 0 0,0-1-1 0 0,0 0 0 0 0,0-1 1 0 0,1 0-1 0 0,0-1 1 0 0,1 0-1 0 0,-1-2 0 0 0,1 1 1 0 0,7-1-28 0 0,0 0-7 0 0,1-1 1 0 0,0-1-1 0 0,-1-1 1 0 0,1-1-1 0 0,0-1 1 0 0,-1-1-1 0 0,10-2 7 0 0,-22 2-34 0 0,1 0-1 0 0,-1-1 0 0 0,0 0 0 0 0,0-1 0 0 0,0 0 0 0 0,0-1 0 0 0,-1 0 0 0 0,0 0 0 0 0,0-1 0 0 0,0 0 1 0 0,0 0-1 0 0,-1-1 0 0 0,0 0 0 0 0,-1-1 0 0 0,0 0 0 0 0,0 0 0 0 0,0 0 0 0 0,-1-1 0 0 0,-1 0 0 0 0,1 0 0 0 0,-1-1 1 0 0,-1 1-1 0 0,0-1 0 0 0,0-2 35 0 0,0 2-34 0 0,-2 0 0 0 0,1-1 1 0 0,-1 0-1 0 0,-1 1 0 0 0,0-1 1 0 0,-1 0-1 0 0,0 1 0 0 0,0-1 0 0 0,-1 0 1 0 0,0 1-1 0 0,-1-1 0 0 0,0 1 1 0 0,-1-1-1 0 0,0 1 0 0 0,-1 0 0 0 0,0 0 1 0 0,-1 0-1 0 0,0 1 0 0 0,0-1 1 0 0,-1 1-1 0 0,0 0 0 0 0,-4-4 34 0 0,-8-4 24 0 0,0 1 0 0 0,-1 1 0 0 0,0 1 0 0 0,-1 0 1 0 0,-1 1-1 0 0,0 2 0 0 0,0 0 0 0 0,-1 1 0 0 0,-1 1 0 0 0,0 1 0 0 0,0 1 0 0 0,-19-3-24 0 0,-12 0 172 0 0,-1 2-1 0 0,0 3 1 0 0,0 2 0 0 0,-1 2-1 0 0,-1 3-171 0 0,31 1-11 0 0,25-2-12 0 0,0-1 0 0 0,1 0 0 0 0,-1 1 0 0 0,0-1 1 0 0,1 1-1 0 0,-1-1 0 0 0,1 0 0 0 0,-1 1 0 0 0,0-1 1 0 0,1 1-1 0 0,-1 0 0 0 0,1-1 0 0 0,0 1 0 0 0,-1-1 1 0 0,1 1-1 0 0,-1 0 0 0 0,1-1 0 0 0,0 1 0 0 0,-1 0 1 0 0,1 0-1 0 0,0-1 0 0 0,0 1 0 0 0,0 0 0 0 0,-1 0 1 0 0,1 0 22 0 0,0-1-56 0 0,0 1 0 0 0,0-1 0 0 0,0 1-1 0 0,0-1 1 0 0,0 0 0 0 0,0 1 0 0 0,0-1 0 0 0,0 1 0 0 0,0-1 0 0 0,0 0 0 0 0,1 1 0 0 0,-1-1 0 0 0,0 1 0 0 0,0-1 0 0 0,0 0 0 0 0,0 1 0 0 0,1-1 0 0 0,-1 0-1 0 0,0 1 1 0 0,0-1 0 0 0,1 0 0 0 0,-1 1 0 0 0,0-1 0 0 0,1 0 0 0 0,-1 0 0 0 0,0 1 0 0 0,1-1 0 0 0,-1 0 0 0 0,0 0 0 0 0,1 0 0 0 0,-1 1 0 0 0,0-1 0 0 0,1 0-1 0 0,-1 0 1 0 0,1 0 0 0 0,-1 0 0 0 0,0 0 0 0 0,1 0 56 0 0,20 1-1468 0 0,-12-2 462 0 0,52 1-4991 0 0,11 0-3128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35.9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19097 0 0,'0'0'1488'0'0,"0"0"593"0"0,38 179-816 0 0,-27-97-113 0 0,-7 18-255 0 0,0 0-529 0 0,-4 0-224 0 0,4-11 0 0 0,-4-20-400 0 0,0-21-608 0 0,0-34-1009 0 0,0-14-3169 0 0,0-21-5235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36.2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1 21850 0 0,'0'0'1377'0'0,"0"0"-145"0"0,290 34-159 0 0,-167 11-177 0 0,-5 13-528 0 0,-7 18-80 0 0,-27 7-144 0 0,-30 13-31 0 0,-39 4 127 0 0,-15-4-48 0 0,-15-7-64 0 0,-54-13-64 0 0,-27-14-64 0 0,-11-21-112 0 0,-19-17-352 0 0,-12-10-1121 0 0,-11-7-1649 0 0,-7 3-5634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36.6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 20842 0 0,'0'0'1376'0'0,"0"0"225"0"0,0 0-545 0 0,0 0 273 0 0,290 4-561 0 0,-148-4-431 0 0,3 0-193 0 0,8-4-32 0 0,-4-9-192 0 0,-19-1-657 0 0,-23 10-1072 0 0,-31 4-2288 0 0,-34 0-6420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36.9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55 19289 0 0,'0'0'240'0'0,"0"0"1377"0"0,248-3-337 0 0,-129-14-527 0 0,11 0-289 0 0,0 3-288 0 0,-16 10-112 0 0,-22 4-1137 0 0,-27 0-2560 0 0,-27 4-2850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0:37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10357 0 0,'0'0'464'0'0,"0"0"592"0"0,0 0 1 0 0,0 0-241 0 0,-15 179-496 0 0,15-141-63 0 0,0-4 143 0 0,0-3 128 0 0,0-3-192 0 0,0-4-176 0 0,-4-3-144 0 0,0-1-32 0 0,-7-3-736 0 0,0-6-2962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37.2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22698 0 0,'0'0'753'0'0,"0"0"591"0"0,0 0-847 0 0,0 0 591 0 0,249 0-192 0 0,-127-7-623 0 0,4 0-209 0 0,-3-4 16 0 0,-9 8-400 0 0,-11 3-577 0 0,-26 0-1088 0 0,-16 7-1905 0 0,-27 24-3345 0 0</inkml:trace>
  <inkml:trace contextRef="#ctx0" brushRef="#br0" timeOffset="1">184 451 23243 0 0,'0'0'688'0'0,"0"0"-240"0"0,0 0 224 0 0,248 3-79 0 0,-122-3-369 0 0,4-10-160 0 0,-3 0-560 0 0,-9 10-1025 0 0,-19 0-1713 0 0,-18 6-2112 0 0,-32 29-5555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37.6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24299 0 0,'0'0'1233'0'0,"0"0"175"0"0,0 0-1023 0 0,0 0-97 0 0,214 48-112 0 0,-92-34-112 0 0,12 3-112 0 0,0 7-577 0 0,-8 11-1984 0 0,-4-1-2609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40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430 230 10405 0 0,'-4'0'1224'0'0,"-10"1"-733"0"0,0 0 0 0 0,0 0 0 0 0,0 1 0 0 0,1 1 0 0 0,-1 0 0 0 0,1 1 0 0 0,-1 1-1 0 0,1 0 1 0 0,0 1-491 0 0,-35 11 876 0 0,36-14 17 0 0,-1-1 0 0 0,0-1 0 0 0,0 0 0 0 0,-8-1-893 0 0,19 0 60 0 0,1 0 1 0 0,0 0-1 0 0,-1-1 1 0 0,1 1-1 0 0,0-1 1 0 0,0 1-1 0 0,0-1 1 0 0,0 1-1 0 0,-1-1 1 0 0,1 0-1 0 0,0 1 1 0 0,0-1-1 0 0,0 0 1 0 0,0 0-1 0 0,0 0 1 0 0,1 0-1 0 0,-1 0 1 0 0,0 0-1 0 0,0 0 1 0 0,0 0-1 0 0,1 0 1 0 0,-1 0-1 0 0,1 0 1 0 0,-1 0 0 0 0,1-1-1 0 0,-1 1 1 0 0,1-1-61 0 0,-10-40 584 0 0,9 34-492 0 0,-26-189 2931 0 0,27 196-2970 0 0,0 0 0 0 0,0 0 0 0 0,0 0 0 0 0,-1 1 0 0 0,1-1 0 0 0,0 0 0 0 0,0 1 0 0 0,0-1 1 0 0,-1 0-1 0 0,1 0 0 0 0,0 1 0 0 0,-1-1 0 0 0,1 0 0 0 0,-1 1 0 0 0,1-1 0 0 0,-1 1 0 0 0,1-1 0 0 0,-1 0 0 0 0,1 1 0 0 0,-1-1-53 0 0,0 2 8 0 0,0-1 0 0 0,1 0 0 0 0,-1 0 0 0 0,0 1-1 0 0,1-1 1 0 0,-1 0 0 0 0,0 1 0 0 0,1-1 0 0 0,-1 1-1 0 0,1-1 1 0 0,-1 1 0 0 0,0-1 0 0 0,1 1 0 0 0,-1-1-1 0 0,1 1 1 0 0,0 0 0 0 0,-1-1 0 0 0,1 1 0 0 0,0 0-1 0 0,-1-1 1 0 0,1 1 0 0 0,0 0 0 0 0,-1 0 0 0 0,1-1-1 0 0,0 2-7 0 0,-19 44 4 0 0,2 2-1 0 0,2 0 0 0 0,3 0 1 0 0,0 8-4 0 0,8-30-95 0 0,0 0 0 0 0,2 0 0 0 0,2 0 0 0 0,0 1 0 0 0,2 3 95 0 0,-2-29-88 0 0,0 1 0 0 0,0-1 0 0 0,0 1 0 0 0,1-1 0 0 0,-1 1 0 0 0,0-1-1 0 0,1 1 1 0 0,0-1 0 0 0,-1 1 0 0 0,1-1 0 0 0,0 0 0 0 0,-1 1 0 0 0,1-1 0 0 0,0 0 0 0 0,0 0 0 0 0,0 0 0 0 0,0 0 0 0 0,1 1 0 0 0,-1-1 0 0 0,0-1 0 0 0,0 1 0 0 0,1 0 0 0 0,-1 0 0 0 0,0 0 0 0 0,1-1 0 0 0,-1 1-1 0 0,0-1 1 0 0,1 1 88 0 0,17 10-3868 0 0,-7 4-4672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42.4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219 51 5410 0 0,'-3'-8'6396'0'0,"-6"-12"-1936"0"0,8 19-4247 0 0,0-1 1 0 0,0 1-1 0 0,0-1 0 0 0,0 1 1 0 0,0-1-1 0 0,-1 1 0 0 0,1 0 1 0 0,0-1-1 0 0,-1 1 0 0 0,1 0 1 0 0,-1 0-1 0 0,0 0 0 0 0,1 0 1 0 0,-1 0-1 0 0,0 1 0 0 0,0-1 1 0 0,1 0-1 0 0,-1 1 0 0 0,0-1 1 0 0,0 1-1 0 0,0 0 0 0 0,0 0 1 0 0,1 0-1 0 0,-1 0 0 0 0,0 0 1 0 0,0 0-1 0 0,0 0 0 0 0,0 0 0 0 0,0 1 1 0 0,0-1-1 0 0,1 1 0 0 0,-1-1 1 0 0,-1 2-214 0 0,-2 0 74 0 0,0 1 0 0 0,1-1-1 0 0,-1 1 1 0 0,1 1 0 0 0,0-1 0 0 0,0 1 0 0 0,0-1 0 0 0,0 1 0 0 0,1 0 0 0 0,0 0 0 0 0,-1 1-1 0 0,1 0-73 0 0,-11 18 102 0 0,1 0-1 0 0,1 1 0 0 0,2 1 0 0 0,0-1 0 0 0,1 2 0 0 0,2-1 0 0 0,0 1 1 0 0,2 1-1 0 0,1-1 0 0 0,1 1 0 0 0,1 15-101 0 0,0 1 94 0 0,1 1 1 0 0,3-1-1 0 0,1 1 1 0 0,4 13-95 0 0,-4-44 5 0 0,0 1 0 0 0,1-1 0 0 0,0 0 0 0 0,1 0 0 0 0,0 0 0 0 0,1-1 0 0 0,1 0 0 0 0,0 0 0 0 0,0 0 0 0 0,1-1 0 0 0,1 0 0 0 0,0-1 0 0 0,0 0 0 0 0,1 0 0 0 0,8 6-5 0 0,-9-10-7 0 0,0-1 0 0 0,-1 0-1 0 0,2 0 1 0 0,-1 0-1 0 0,0-1 1 0 0,1-1-1 0 0,0 1 1 0 0,0-2-1 0 0,0 1 1 0 0,0-2-1 0 0,0 1 1 0 0,5-1 7 0 0,-7 0-17 0 0,0-1 1 0 0,-1 0-1 0 0,1-1 1 0 0,-1 1-1 0 0,1-1 1 0 0,-1-1-1 0 0,1 0 1 0 0,-1 0-1 0 0,1 0 0 0 0,-1-1 1 0 0,0 0-1 0 0,0 0 1 0 0,-1 0-1 0 0,1-1 1 0 0,-1-1-1 0 0,0 1 1 0 0,3-3 16 0 0,2-4-29 0 0,-2 0 1 0 0,0 0-1 0 0,0-1 1 0 0,-1 0-1 0 0,0-1 1 0 0,-1 1-1 0 0,-1-2 1 0 0,0 1 0 0 0,-1-1-1 0 0,0 1 1 0 0,-1-1-1 0 0,0-1 29 0 0,0-4-14 0 0,0-1 0 0 0,-2 1 0 0 0,0-1 0 0 0,-1 0 0 0 0,-1 1 0 0 0,-1-1 0 0 0,0 0 0 0 0,-4-16 14 0 0,2 25 12 0 0,-1 1 1 0 0,0-1-1 0 0,-1 1 0 0 0,1 0 1 0 0,-2 0-1 0 0,0 0 0 0 0,0 1 1 0 0,0 0-1 0 0,-1 0 0 0 0,-1 1 1 0 0,1 0-1 0 0,-2 0 1 0 0,1 0-1 0 0,-6-3-12 0 0,-5-3 61 0 0,0 1 1 0 0,0 1-1 0 0,-1 0 1 0 0,-1 1-1 0 0,0 2 1 0 0,-14-5-62 0 0,28 11 13 0 0,0 1-1 0 0,0 0 1 0 0,-1 0 0 0 0,1 1 0 0 0,-1 0 0 0 0,-1 0-13 0 0,7 1-832 0 0,2 0-1988 0 0,0 0-2625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42.7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142 0 16728 0 0,'0'0'1696'0'0,"-46"189"305"0"0,23-92-592 0 0,12-15-801 0 0,-4-10-480 0 0,7-23-80 0 0,0-22-288 0 0,-3-23-1649 0 0,3-4-2225 0 0,-3-28-2849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43.1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 13782 0 0,'0'0'2151'0'0,"0"0"-145"0"0,0 0-501 0 0,35-6-478 0 0,21-4-251 0 0,34 0-776 0 0,-88 9 25 0 0,1 1 0 0 0,-1 0 1 0 0,0 0-1 0 0,0 0 0 0 0,0 0 0 0 0,1 0 0 0 0,-1 0 0 0 0,0 1 1 0 0,0-1-1 0 0,0 1 0 0 0,0-1 0 0 0,1 1 0 0 0,-1 0 0 0 0,0 0 1 0 0,0 0-1 0 0,-1 0 0 0 0,1 0 0 0 0,0 0 0 0 0,0 1 0 0 0,0-1 1 0 0,-1 1-1 0 0,1-1 0 0 0,-1 1 0 0 0,1 0-25 0 0,-1 0 41 0 0,0 1 0 0 0,0 0 0 0 0,0-1 0 0 0,-1 1 0 0 0,1 0 0 0 0,-1 0 0 0 0,1 0 0 0 0,-1-1 0 0 0,0 1 0 0 0,0 0-1 0 0,0 0 1 0 0,-1 1-41 0 0,1 6 146 0 0,1 3-19 0 0,0-2-39 0 0,0-1 0 0 0,-1 0 1 0 0,0 1-1 0 0,0-1 0 0 0,-1 1 1 0 0,-1-1-1 0 0,0 1 0 0 0,0-1 1 0 0,-1 0-1 0 0,0 0 0 0 0,-1 0 1 0 0,0-1-1 0 0,-1 2-88 0 0,-11 12 117 0 0,-1-1-1 0 0,-1 0 1 0 0,0-2 0 0 0,-2 0-1 0 0,0-1 1 0 0,-2-1 0 0 0,0-1 0 0 0,-2 0-117 0 0,22-16-6 0 0,17-1-338 0 0,4-1 344 0 0,-1-1 0 0 0,0-1 0 0 0,15-4 0 0 0,-12 2 30 0 0,1 1 1 0 0,-1 1-1 0 0,3 1-30 0 0,2 1 34 0 0,-12-1-24 0 0,-1 2 0 0 0,1-1 0 0 0,0 2 0 0 0,4 1-10 0 0,-15-2 3 0 0,0 0 1 0 0,-1 1-1 0 0,1-1 1 0 0,0 1 0 0 0,0 0-1 0 0,-1 0 1 0 0,1 0-1 0 0,0 1 1 0 0,-1-1 0 0 0,1 0-1 0 0,-1 1 1 0 0,0 0-1 0 0,1 0 1 0 0,-1-1 0 0 0,0 1-1 0 0,0 0 1 0 0,0 1-1 0 0,0-1 1 0 0,-1 0 0 0 0,1 1-1 0 0,1 2-3 0 0,1 6 15 0 0,0 2 0 0 0,-1-1 0 0 0,-1 0 0 0 0,0 1 0 0 0,0-1-1 0 0,-1 1 1 0 0,-1 0 0 0 0,0-1 0 0 0,-1 5-15 0 0,0 7 32 0 0,1-16-17 0 0,0 1 0 0 0,-1-1 1 0 0,0 0-1 0 0,-1 1 1 0 0,0-1-1 0 0,0 0 0 0 0,-1 0 1 0 0,0-1-1 0 0,0 1 0 0 0,-1 0 1 0 0,0-1-1 0 0,0 0 1 0 0,-1 0-1 0 0,0 0 0 0 0,0-1 1 0 0,0 1-1 0 0,-1-1 1 0 0,0 0-1 0 0,-3 2-15 0 0,0-2 28 0 0,0 1 1 0 0,0-1-1 0 0,-1-1 1 0 0,1 0-1 0 0,-1 0 1 0 0,-1-1-1 0 0,1 0 1 0 0,0-1-1 0 0,-1 0 1 0 0,0 0-1 0 0,0-1 1 0 0,1-1-1 0 0,-1 0 1 0 0,-9 0-29 0 0,17-1-44 0 0,0 0 1 0 0,1-1-1 0 0,-1 1 1 0 0,0 0 0 0 0,1-1-1 0 0,-1 0 1 0 0,1 0-1 0 0,-1 1 1 0 0,1-1 0 0 0,-1-1-1 0 0,1 1 1 0 0,0 0 0 0 0,-1-1-1 0 0,1 1 1 0 0,0-1-1 0 0,0 0 1 0 0,0 1 0 0 0,0-1-1 0 0,0 0 1 0 0,1 0-1 0 0,-1-1 1 0 0,1 1 0 0 0,-1 0-1 0 0,1 0 1 0 0,0-1-1 0 0,-1-1 44 0 0,-1-4-796 0 0,0 0-1 0 0,0 0 1 0 0,1-1-1 0 0,0 1 0 0 0,1-1 1 0 0,0 0-1 0 0,0-7 797 0 0,1-32-6269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43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66 18793 0 0,'0'0'1864'0'0,"0"0"-276"0"0,0 0-569 0 0,0 0-403 0 0,34-13-285 0 0,20-7-160 0 0,34-7-171 0 0,-84 26 10 0 0,0 0-1 0 0,-1 0 1 0 0,1 0 0 0 0,0 0 0 0 0,0 1-1 0 0,-1 0 1 0 0,1 0 0 0 0,0 0 0 0 0,0 0 0 0 0,0 0-1 0 0,-1 1 1 0 0,1 0 0 0 0,0 0 0 0 0,-1 0-1 0 0,1 0 1 0 0,0 0 0 0 0,-1 1 0 0 0,1 0 0 0 0,-1-1-1 0 0,0 1 1 0 0,0 0 0 0 0,0 1 0 0 0,0-1-1 0 0,0 1 1 0 0,0-1 0 0 0,0 1 0 0 0,-1 0 0 0 0,1 0-1 0 0,-1 0 1 0 0,0 0 0 0 0,1 3-10 0 0,3 2 54 0 0,1 2 0 0 0,0 0-1 0 0,-1 1 0 0 0,-1-1 0 0 0,1 2 0 0 0,-2-1 1 0 0,0 0-1 0 0,0 1 0 0 0,-1 0 0 0 0,0 0 1 0 0,0 7-54 0 0,1 22 142 0 0,-1-1 1 0 0,-3 24-143 0 0,0-42 57 0 0,-1 0-28 0 0,0 1-1 0 0,-2-1 0 0 0,0 0 0 0 0,-2 0 0 0 0,0 0 0 0 0,-2-1 1 0 0,0 1-1 0 0,-1-2 0 0 0,-1 1 0 0 0,-1-1 0 0 0,-1 0 0 0 0,-1-1 0 0 0,0-1 1 0 0,-2 0-1 0 0,0 0 0 0 0,-1-1 0 0 0,0-1 0 0 0,-8 6-28 0 0,16-17 35 0 0,0 1 0 0 0,0-1 0 0 0,-1-1 0 0 0,0 1 0 0 0,1-1 0 0 0,-1-1 0 0 0,-1 1 0 0 0,1-1 0 0 0,0-1 0 0 0,-1 1 0 0 0,1-2-1 0 0,-6 2-34 0 0,9-3 11 0 0,1 1 0 0 0,0-1-1 0 0,-1 0 1 0 0,1 0-1 0 0,-1-1 1 0 0,1 1-1 0 0,0-1 1 0 0,0 0-1 0 0,-1 0 1 0 0,1 0-1 0 0,0-1 1 0 0,0 1 0 0 0,0-1-1 0 0,0 0 1 0 0,0 0-1 0 0,1-1 1 0 0,-1 1-1 0 0,1-1 1 0 0,-1 0-1 0 0,1 0 1 0 0,0 0-1 0 0,0 0 1 0 0,0 0 0 0 0,-1-3-11 0 0,-3-4-95 0 0,1 1 1 0 0,1-2 0 0 0,0 1 0 0 0,0 0 0 0 0,1-1-1 0 0,1 0 1 0 0,-1 0 0 0 0,2 0 0 0 0,-1 0 0 0 0,2 0-1 0 0,-1-1 1 0 0,2 1 0 0 0,0-7 94 0 0,-1 16-125 0 0,1 0-1 0 0,1 1 1 0 0,-1-1-1 0 0,0 0 1 0 0,0 0 0 0 0,1 0-1 0 0,-1 0 1 0 0,1 0-1 0 0,-1 1 1 0 0,1-1-1 0 0,0 0 1 0 0,0 0 0 0 0,0 1-1 0 0,0-1 1 0 0,0 1-1 0 0,0-1 1 0 0,0 1 0 0 0,0-1-1 0 0,1 1 1 0 0,-1-1-1 0 0,0 1 1 0 0,1 0-1 0 0,-1 0 1 0 0,2-1 125 0 0,3 0-817 0 0,0-1 1 0 0,-1 1-1 0 0,1 0 0 0 0,1 0 1 0 0,-1 1-1 0 0,4-1 817 0 0,-4 1-715 0 0,51-9-7185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43.8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48 22090 0 0,'0'0'1617'0'0,"0"0"432"0"0,0 0-961 0 0,0 0-383 0 0,0 0-417 0 0,-99-48-256 0 0,99 48-336 0 0,0 21-1089 0 0,0 6-2145 0 0,30-3-7315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44.8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215 8 15351 0 0,'0'0'2436'0'0,"0"0"-107"0"0,-20-2-592 0 0,8 0-1471 0 0,3 1-160 0 0,1-1 0 0 0,-1 2 1 0 0,1-1-1 0 0,-1 1 0 0 0,0 1 0 0 0,0-1-106 0 0,6 1 41 0 0,-1-1 1 0 0,1 1-1 0 0,0 0 0 0 0,0 0 0 0 0,0 0 0 0 0,0 0 1 0 0,0 1-1 0 0,0-1 0 0 0,0 1 0 0 0,1 0 0 0 0,-1 0 1 0 0,0 0-1 0 0,1 0 0 0 0,-1 0 0 0 0,1 0 0 0 0,0 1 1 0 0,0-1-1 0 0,0 1 0 0 0,0-1 0 0 0,0 1 0 0 0,0 2-41 0 0,-9 18 171 0 0,2 0 0 0 0,1 1 0 0 0,0 0 0 0 0,2 0 0 0 0,1 0 0 0 0,1 1 0 0 0,-1 11-171 0 0,0 49 707 0 0,3 45-707 0 0,2-97 79 0 0,0-17-59 0 0,0 0 0 0 0,1-1 0 0 0,1 1 0 0 0,0-1 0 0 0,1 1 0 0 0,1-1 0 0 0,1 1-20 0 0,-4-12-5 0 0,1 0 0 0 0,-1 0 0 0 0,1-1 1 0 0,0 1-1 0 0,0 0 0 0 0,1-1 0 0 0,-1 0 0 0 0,1 1 0 0 0,-1-1 1 0 0,1 0-1 0 0,0 0 0 0 0,0-1 0 0 0,1 1 0 0 0,-1 0 1 0 0,1-1-1 0 0,-1 0 0 0 0,1 0 0 0 0,-1 0 0 0 0,1 0 1 0 0,0-1-1 0 0,0 0 0 0 0,0 1 0 0 0,0-2 0 0 0,0 1 1 0 0,0 0-1 0 0,0-1 0 0 0,1 1 0 0 0,-1-1 5 0 0,1 0-7 0 0,-1-1 1 0 0,1 1-1 0 0,-1-1 0 0 0,1 0 1 0 0,-1 0-1 0 0,0 0 0 0 0,1-1 0 0 0,-1 0 1 0 0,0 1-1 0 0,0-1 0 0 0,0-1 1 0 0,0 1-1 0 0,0-1 0 0 0,0 1 0 0 0,-1-1 1 0 0,1 0-1 0 0,-1 0 0 0 0,0-1 1 0 0,0 1-1 0 0,0-1 0 0 0,-1 0 0 0 0,1 1 1 0 0,-1-1-1 0 0,0 0 0 0 0,1-3 7 0 0,6-10 7 0 0,-2 0 0 0 0,0-1 0 0 0,-2 1 0 0 0,0-1 0 0 0,3-17-7 0 0,-2-8 19 0 0,-2 1 0 0 0,-2-1 1 0 0,-2-25-20 0 0,0 49 24 0 0,0 11-11 0 0,0 1-1 0 0,0-1 1 0 0,-1 1-1 0 0,-1-1 1 0 0,1 1-1 0 0,-1 0 1 0 0,0-1 0 0 0,-1 1-1 0 0,0 0 1 0 0,0 0-1 0 0,0 1 1 0 0,-1-1-1 0 0,0 1 1 0 0,-2-3-13 0 0,2 5 17 0 0,0 0 1 0 0,0 0 0 0 0,0 0 0 0 0,0 0 0 0 0,-1 1-1 0 0,1 0 1 0 0,-1 0 0 0 0,0 0 0 0 0,0 1-1 0 0,0-1 1 0 0,0 1 0 0 0,0 0 0 0 0,0 1 0 0 0,-1-1-1 0 0,1 1 1 0 0,0 0 0 0 0,-1 1 0 0 0,1-1-1 0 0,-1 1 1 0 0,0 0-18 0 0,5 0-6 0 0,0 0-1 0 0,0 0 0 0 0,0 1 0 0 0,0-1 0 0 0,0 0 1 0 0,0 1-1 0 0,0-1 0 0 0,0 1 0 0 0,0-1 1 0 0,0 1-1 0 0,0-1 0 0 0,0 1 0 0 0,0-1 0 0 0,0 1 1 0 0,1 0-1 0 0,-1 0 0 0 0,0-1 0 0 0,0 1 1 0 0,1 0-1 0 0,-1 0 0 0 0,1 0 0 0 0,-1 0 1 0 0,1 0-1 0 0,-1 0 0 0 0,1 0 0 0 0,-1 0 0 0 0,1 0 1 0 0,0 0-1 0 0,0 0 0 0 0,-1 0 0 0 0,1 0 1 0 0,0 0-1 0 0,0 1 7 0 0,-1 43-3679 0 0,2-31-1196 0 0,-1-12-4802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45.3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0 16231 0 0,'0'0'683'0'0,"-8"36"1017"0"0,-55 234 1240 0 0,-11 113 29 0 0,72-375-2774 0 0,0-12-79 0 0,0-26-47 0 0,0-49-83 0 0,3 65 8 0 0,1 0 1 0 0,0 0-1 0 0,1 0 1 0 0,1 1-1 0 0,0-1 0 0 0,0 1 1 0 0,2 0-1 0 0,-1 0 1 0 0,2 0-1 0 0,0 1 1 0 0,0 0-1 0 0,1 0 0 0 0,0 1 1 0 0,1 0-1 0 0,10-9 6 0 0,1-1-8 0 0,1 2 1 0 0,1 0-1 0 0,1 2 0 0 0,0 0 0 0 0,1 1 0 0 0,1 2 0 0 0,11-5 8 0 0,-25 14-13 0 0,1 0 0 0 0,0 1 0 0 0,0 0 0 0 0,0 1 0 0 0,0 0 0 0 0,0 1 0 0 0,1 0 0 0 0,-1 1 0 0 0,13 1 13 0 0,-23 0 3 0 0,1 0 0 0 0,-1 0 0 0 0,1 0 0 0 0,-1 1 0 0 0,1-1 0 0 0,-1 1 0 0 0,1 0 0 0 0,-1 0 0 0 0,0 0 0 0 0,0 0 0 0 0,1 0 0 0 0,-1 0 0 0 0,0 0 0 0 0,0 1 0 0 0,0-1 0 0 0,0 1 0 0 0,0 0 0 0 0,0 0 0 0 0,-1-1 0 0 0,1 1 0 0 0,-1 0 0 0 0,1 0 0 0 0,-1 1 0 0 0,0-1 0 0 0,0 0 0 0 0,1 0 0 0 0,-2 1 0 0 0,1-1 0 0 0,0 0 0 0 0,0 1 0 0 0,-1-1 0 0 0,1 1-3 0 0,1 12 88 0 0,0 0 0 0 0,0-1 0 0 0,-2 1 1 0 0,0 0-1 0 0,-1 4-88 0 0,1 3 167 0 0,0 142 581 0 0,0-93-9510 0 0,0-71-3183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0:38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11381 0 0,'0'0'2404'0'0,"0"0"-208"0"0,0 0-2088 0 0,0 0 1 0 0,0-1 0 0 0,0 1 0 0 0,0 0-1 0 0,0 0 1 0 0,0 0 0 0 0,1-1-1 0 0,-1 1 1 0 0,0 0 0 0 0,0 0 0 0 0,0 0-1 0 0,0-1 1 0 0,0 1 0 0 0,0 0-1 0 0,1 0 1 0 0,-1 0 0 0 0,0 0 0 0 0,0 0-1 0 0,0-1 1 0 0,0 1 0 0 0,1 0-1 0 0,-1 0 1 0 0,0 0 0 0 0,0 0 0 0 0,0 0-1 0 0,1 0 1 0 0,-1 0 0 0 0,0 0-1 0 0,0 0 1 0 0,1-1 0 0 0,-1 1 0 0 0,0 0-1 0 0,0 0 1 0 0,0 0 0 0 0,1 0-1 0 0,-1 0 1 0 0,0 1 0 0 0,0-1 0 0 0,1 0-1 0 0,-1 0 1 0 0,0 0 0 0 0,0 0-1 0 0,0 0 1 0 0,1 0-109 0 0,1 8 245 0 0,-1 0 0 0 0,1 0 0 0 0,-1 0 0 0 0,-1 0-1 0 0,1 0 1 0 0,-1 0 0 0 0,-1 0 0 0 0,0 5-245 0 0,0 19 256 0 0,1 127 109 0 0,0-106-8134 0 0,0-77 3188 0 0,0-4-1995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45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1 17928 0 0,'0'0'1569'0'0,"0"0"-465"0"0,0 199-111 0 0,-3-106-433 0 0,3 7-48 0 0,-4-7-143 0 0,4 0-81 0 0,-8-18-176 0 0,4-9-96 0 0,-7-28-304 0 0,3-25-1345 0 0,1-13-2577 0 0,-1-27-6707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46.0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18248 0 0,'0'0'1638'0'0,"38"-4"-333"0"0,-3 0-1057 0 0,49-5 817 0 0,80 2-1065 0 0,-117 6 168 0 0,-17 0-54 0 0,1 1 1 0 0,-1 1 0 0 0,9 3-115 0 0,-31-3 27 0 0,0 0 0 0 0,0 1 1 0 0,0 0-1 0 0,-1 1 0 0 0,1-1 0 0 0,-1 2 1 0 0,1-1-1 0 0,-1 1 0 0 0,0 0 0 0 0,-1 0 1 0 0,1 1-1 0 0,-1 0 0 0 0,0 0 0 0 0,4 4-27 0 0,-6-4 24 0 0,-1 1 0 0 0,1-1 0 0 0,-1 1 0 0 0,0 0 0 0 0,0 0-1 0 0,-1 1 1 0 0,0-1 0 0 0,0 1 0 0 0,0-1 0 0 0,-1 1 0 0 0,0-1-1 0 0,0 1 1 0 0,-1 0 0 0 0,0 0 0 0 0,0-1 0 0 0,0 1 0 0 0,-1 0-1 0 0,0-1 1 0 0,0 1 0 0 0,-1-1 0 0 0,0 1 0 0 0,0-1 0 0 0,0 1-1 0 0,-1-1 1 0 0,0 0 0 0 0,0 0 0 0 0,-1-1 0 0 0,0 1 0 0 0,0-1-1 0 0,0 1-23 0 0,-13 11 66 0 0,0-1-1 0 0,-1 0 0 0 0,-1-2 0 0 0,0 0 1 0 0,-1-1-1 0 0,-1-1 0 0 0,-5 1-65 0 0,-30 14 159 0 0,-1-2-1 0 0,-11 0-158 0 0,66-25-14 0 0,-13 7-254 0 0,-1-2 0 0 0,1 0 0 0 0,-1-1 0 0 0,0-1 0 0 0,0 0 0 0 0,-9-1 268 0 0,22-2-2532 0 0,8-3-3361 0 0,20-15-4640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46.4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0 122 15895 0 0,'0'0'2081'0'0,"1"30"-139"0"0,2 187 115 0 0,1-129-1283 0 0,0-7-222 0 0,-4-78-477 0 0,0-10-32 0 0,-2-97 141 0 0,0-4-254 0 0,7-32 70 0 0,4 86-1 0 0,-9 52 1 0 0,0 1 0 0 0,0-1 0 0 0,1 0 0 0 0,-1 1 1 0 0,0-1-1 0 0,1 1 0 0 0,0-1 0 0 0,-1 1 0 0 0,1-1 0 0 0,0 1 1 0 0,0 0-1 0 0,0-1 0 0 0,0 1 0 0 0,0 0 0 0 0,0-1 0 0 0,0 1 1 0 0,0 0-1 0 0,1 0 0 0 0,-1 0 0 0 0,0 0 0 0 0,1 0 0 0 0,-1 1 0 0 0,0-1 1 0 0,1 0-1 0 0,-1 0 0 0 0,1 1 0 0 0,1-1 0 0 0,11 2 18 0 0,0 1 0 0 0,-1 0 0 0 0,1 1 1 0 0,-1 1-1 0 0,0 0 0 0 0,1 0 0 0 0,-2 2 0 0 0,1-1 0 0 0,8 7-18 0 0,-3-3 6 0 0,1-1 0 0 0,0 0 0 0 0,1-2 0 0 0,3 1-6 0 0,31 3 1 0 0,0-4 1 0 0,0-1-1 0 0,0-3 0 0 0,1-3-1 0 0,-34 1-53 0 0,-1-1-1 0 0,1-1 0 0 0,-1-1 1 0 0,1-1-1 0 0,-1-1 0 0 0,15-6 54 0 0,-23 7-208 0 0,0-1 0 0 0,-1 0-1 0 0,1-1 1 0 0,-1 0-1 0 0,0-1 1 0 0,-1 0-1 0 0,0-1 1 0 0,0 0 0 0 0,-1-1-1 0 0,0 0 1 0 0,3-4 208 0 0,-9 10-59 0 0,0 0 0 0 0,-1-1 0 0 0,0 1 0 0 0,0-1 0 0 0,0 1 0 0 0,0-1-1 0 0,-1 0 1 0 0,1 0 0 0 0,-1 1 0 0 0,0-1 0 0 0,0 0 0 0 0,0-1 0 0 0,-1 1 0 0 0,1 0 0 0 0,-1 0 0 0 0,0 0 59 0 0,0 3 17 0 0,0 1 0 0 0,0-1 0 0 0,0 0 0 0 0,0 0 0 0 0,0 1 0 0 0,0-1 0 0 0,0 0 0 0 0,0 1-1 0 0,-1-1 1 0 0,1 0 0 0 0,0 1 0 0 0,0-1 0 0 0,-1 0 0 0 0,1 1 0 0 0,0-1 0 0 0,-1 0 0 0 0,1 1 0 0 0,-1-1 0 0 0,1 1 0 0 0,-1-1-1 0 0,1 1 1 0 0,-1-1 0 0 0,1 1 0 0 0,-1-1 0 0 0,1 1 0 0 0,-1-1 0 0 0,0 1 0 0 0,1 0 0 0 0,-1 0 0 0 0,0-1 0 0 0,0 1-17 0 0,-24-1 406 0 0,12 1-208 0 0,-2-1-13 0 0,-1 1 1 0 0,0 1-1 0 0,1 0 1 0 0,-1 1-1 0 0,0 1 1 0 0,1 0-1 0 0,0 2 1 0 0,0-1-1 0 0,0 2 1 0 0,1 0-1 0 0,-1 0 1 0 0,1 1 0 0 0,-3 3-186 0 0,-5 5 273 0 0,0 1 1 0 0,0 0 0 0 0,2 2 0 0 0,0 0 0 0 0,1 1 0 0 0,1 2 0 0 0,-3 5-274 0 0,12-14 106 0 0,1 0 0 0 0,0 1 1 0 0,1 0-1 0 0,1 1 1 0 0,0 0-1 0 0,1 0 0 0 0,0 0 1 0 0,1 0-1 0 0,0 1 1 0 0,2 0-1 0 0,0 0 0 0 0,0-1 1 0 0,1 13-107 0 0,1-23-20 0 0,0 0 0 0 0,0 0 0 0 0,1 0 1 0 0,0-1-1 0 0,-1 1 0 0 0,1 0 0 0 0,0-1 0 0 0,1 1 1 0 0,-1-1-1 0 0,1 1 0 0 0,-1-1 0 0 0,1 0 1 0 0,0 1-1 0 0,1-1 0 0 0,-1 0 0 0 0,0 0 0 0 0,1-1 1 0 0,-1 1-1 0 0,1 0 0 0 0,0-1 0 0 0,0 0 1 0 0,0 1-1 0 0,0-1 0 0 0,1 0 0 0 0,-1-1 0 0 0,0 1 1 0 0,1 0 19 0 0,10 3-460 0 0,-1-1 0 0 0,1 0 0 0 0,-1-1 0 0 0,1-1 0 0 0,0 0 0 0 0,0 0 0 0 0,1-2 460 0 0,64 2-5120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46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23691 0 0,'0'0'400'0'0,"0"0"1329"0"0,0 0-1409 0 0,0 0-320 0 0,0 0-272 0 0,3 0-609 0 0,32 0-1840 0 0,11 0-4658 0 0</inkml:trace>
  <inkml:trace contextRef="#ctx0" brushRef="#br0" timeOffset="1">735 1 24395 0 0,'0'0'704'0'0,"0"0"-447"0"0,0 0-385 0 0,0 0-449 0 0,0 0-959 0 0,0 0-4275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5:47.0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 23227 0 0,'0'0'192'0'0,"0"0"-48"0"0,0 0-128 0 0,0 0-16 0 0,0 0-544 0 0,0 0-2818 0 0,156-41-6322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6:09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19161 0 0,'0'0'-144'0'0,"0"0"-2065"0"0,0 0-3554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6:10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16504 0 0,'0'0'752'0'0,"0"0"448"0"0,4 193 225 0 0,-1-103-496 0 0,-3 2-161 0 0,0 1-336 0 0,0-7-240 0 0,0-6 80 0 0,0-12-112 0 0,0-9-192 0 0,0-11-48 0 0,0-14-592 0 0,0-16-817 0 0,0-15-1536 0 0,0-3-2562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6:10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17080 0 0,'0'0'1854'0'0,"0"0"-77"0"0,0 0-539 0 0,35-3-273 0 0,119-11-183 0 0,-131 12-676 0 0,0 2-1 0 0,0 0 1 0 0,0 2-1 0 0,0 0 0 0 0,0 1 1 0 0,0 2-1 0 0,7 3-105 0 0,2 3 51 0 0,-1 1-1 0 0,0 2 0 0 0,-1 1 0 0 0,-1 1-50 0 0,-19-11 9 0 0,0 1-1 0 0,0 0 1 0 0,-1 0-1 0 0,0 1 0 0 0,-1 0 1 0 0,1 0-1 0 0,-1 1 1 0 0,-1 1-1 0 0,4 3-8 0 0,-8-7 11 0 0,0 0 0 0 0,0 1 0 0 0,-1-1 0 0 0,1 1 0 0 0,-1-1 0 0 0,0 1 1 0 0,0 0-1 0 0,-1 0 0 0 0,0 0 0 0 0,0-1 0 0 0,0 1 0 0 0,-1 1 0 0 0,0-1 0 0 0,0 0 0 0 0,-1 0 0 0 0,1 0 0 0 0,-1 0 0 0 0,-1 3-11 0 0,0-5 11 0 0,1 0 0 0 0,-1 0 0 0 0,1 0 0 0 0,-1 0 1 0 0,0 0-1 0 0,0 0 0 0 0,-1-1 0 0 0,1 1 0 0 0,-1-1 0 0 0,0 1 0 0 0,0-1 0 0 0,0 0 0 0 0,0 0 0 0 0,0-1 1 0 0,-3 3-12 0 0,-9 4 47 0 0,0 1 0 0 0,-1-2 1 0 0,-5 2-48 0 0,0 1 67 0 0,-46 20 504 0 0,-38 12-571 0 0,47-20 496 0 0,46-18-381 0 0,10-3-70 0 0,6-2-66 0 0,26 0 19 0 0,1 2-1 0 0,-1 2 1 0 0,0 1-1 0 0,0 1 1 0 0,-1 1-1 0 0,1 2 1 0 0,-1 1 0 0 0,-1 1-1 0 0,0 1 1 0 0,-1 2-1 0 0,0 1 1 0 0,12 9 2 0 0,-32-19-8 0 0,0 1 0 0 0,0-1 0 0 0,0 1 0 0 0,-1 0 0 0 0,0 1 0 0 0,0-1 0 0 0,0 1 0 0 0,-1 0 0 0 0,0 1 0 0 0,0-1 0 0 0,-1 1 0 0 0,0 0 0 0 0,-1 0 0 0 0,1 1 0 0 0,-1-1 0 0 0,-1 1 0 0 0,0-1 0 0 0,0 1 0 0 0,-1 0 0 0 0,0 0 0 0 0,0 0 0 0 0,-1 0 8 0 0,0-5-6 0 0,0 0 1 0 0,-1 0 0 0 0,1 0-1 0 0,-1 0 1 0 0,0-1 0 0 0,0 1-1 0 0,0 0 1 0 0,-1 0-1 0 0,1-1 1 0 0,-1 1 0 0 0,0-1-1 0 0,0 1 1 0 0,0-1 0 0 0,0 0-1 0 0,-1 0 1 0 0,1 0 0 0 0,-1 0 5 0 0,-3 3-5 0 0,1-1 1 0 0,-1-1-1 0 0,0 1 1 0 0,-1-1-1 0 0,1-1 1 0 0,-1 1-1 0 0,0-1 1 0 0,-7 3 4 0 0,-8 1 11 0 0,-1-1 0 0 0,0-1 0 0 0,-1 0 0 0 0,0-2 0 0 0,-11-1-11 0 0,-58 1 120 0 0,-22-4-120 0 0,108 0-4 0 0,0 1 0 0 0,0-1 0 0 0,0 0 0 0 0,0 0 1 0 0,0-1-1 0 0,0 0 0 0 0,1 0 0 0 0,-4-2 4 0 0,7 3-11 0 0,1 0 0 0 0,0 0 0 0 0,0 0 0 0 0,0-1 0 0 0,1 1 0 0 0,-1-1 0 0 0,0 1 0 0 0,0-1 0 0 0,1 0 0 0 0,-1 1 0 0 0,1-1 0 0 0,-1 0 0 0 0,1 0 0 0 0,0 0 0 0 0,0 0 0 0 0,0 0 0 0 0,0-1-1 0 0,0 1 1 0 0,0 0 0 0 0,1 0 0 0 0,-1-1 0 0 0,1 1 0 0 0,0 0 0 0 0,-1 0 0 0 0,1-1 0 0 0,0 0 11 0 0,1 2-89 0 0,-1-1 0 0 0,0 1-1 0 0,1-1 1 0 0,-1 0-1 0 0,1 1 1 0 0,0-1 0 0 0,-1 1-1 0 0,1-1 1 0 0,0 1 0 0 0,0 0-1 0 0,0-1 1 0 0,0 1 0 0 0,0 0-1 0 0,0 0 1 0 0,0 0-1 0 0,1 0 1 0 0,-1 0 0 0 0,0 0-1 0 0,1 0 1 0 0,-1 0 0 0 0,1 0-1 0 0,-1 0 1 0 0,1 1 0 0 0,-1-1-1 0 0,2 0 90 0 0,47-13-3054 0 0,-38 11 1875 0 0,55-11-5437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6:10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21 780 18825 0 0,'0'0'266'0'0,"-4"-34"740"0"0,-11-114 320 0 0,14 125-1121 0 0,0 0 1 0 0,1 0-1 0 0,2 0 0 0 0,0 0 0 0 0,2 0 0 0 0,0 1 0 0 0,1 0 1 0 0,3-3-206 0 0,8-18 187 0 0,2 0 1 0 0,2 2 0 0 0,3-2-188 0 0,-13 22 60 0 0,-1 4-8 0 0,1-4 104 0 0,1 0 1 0 0,0 1-1 0 0,2 0 1 0 0,0 1-1 0 0,1 1 1 0 0,1 0-1 0 0,7-5-156 0 0,-18 20 72 0 0,-1 0-1 0 0,0 1 1 0 0,1-1-1 0 0,-1 1 1 0 0,1 0-1 0 0,0 0 0 0 0,0 1 1 0 0,1-1-72 0 0,-3 1 20 0 0,-1 1 0 0 0,0-1 0 0 0,0 1-1 0 0,0 0 1 0 0,1 0 0 0 0,-1-1 0 0 0,0 1 0 0 0,0 0 0 0 0,1 0 0 0 0,-1 0 0 0 0,0 0 0 0 0,0 1 0 0 0,1-1-1 0 0,-1 0 1 0 0,0 0 0 0 0,0 1 0 0 0,1-1 0 0 0,-1 1 0 0 0,0-1 0 0 0,0 1 0 0 0,0 0 0 0 0,0-1 0 0 0,0 1 0 0 0,0 0-1 0 0,0 0 1 0 0,0-1 0 0 0,0 1 0 0 0,0 0 0 0 0,0 0 0 0 0,0 1-20 0 0,7 15 68 0 0,-1 0 1 0 0,0 0 0 0 0,-2 0-1 0 0,1 1 1 0 0,-2 0-1 0 0,-1 0 1 0 0,0 5-69 0 0,5 15 64 0 0,76 400 374 0 0,-61-312-516 0 0,-15-93-77 0 0,-5-26-317 0 0,-1 1 0 0 0,0 0 0 0 0,-1 0 0 0 0,0 0-1 0 0,0 3 473 0 0,-1-9-2755 0 0,0-5-2210 0 0,-4-15-2391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6:11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18248 0 0,'0'0'961'0'0,"0"0"383"0"0,0 0-255 0 0,0 0-369 0 0,195-31-111 0 0,-103 24-513 0 0,0 4-96 0 0,-4 3-625 0 0,-8 0-1104 0 0,-11 0-896 0 0,-16 0-2017 0 0,-11 14-3426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0:39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7491 0 0,'59'4'1275'0'0,"-28"-4"2270"0"0,-15 0-588 0 0,-15 19-382 0 0,-1-12-2254 0 0,1 8 102 0 0,-1 0 0 0 0,-1 0 0 0 0,0 1-1 0 0,-1-1 1 0 0,-1-1 0 0 0,0 1 0 0 0,-3 4-423 0 0,2-3 156 0 0,0 0 0 0 0,0 0 0 0 0,2 1 1 0 0,0-1-1 0 0,1 1 0 0 0,0 0 0 0 0,1-1 0 0 0,2 6-156 0 0,-2 54-2046 0 0,-3-43-2194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6:11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347 175 15079 0 0,'0'0'715'0'0,"0"0"1104"0"0,0 0 161 0 0,0 0-102 0 0,-18-26-165 0 0,-13-18-462 0 0,-17-17-1251 0 0,46 58 77 0 0,-1 0 1 0 0,0 0-1 0 0,0 0 0 0 0,0 0 1 0 0,0 0-1 0 0,0 1 0 0 0,-1-1 0 0 0,1 1 1 0 0,-1 0-1 0 0,0 0 0 0 0,0 0 1 0 0,0 0-1 0 0,0 1 0 0 0,0 0 1 0 0,0 0-1 0 0,0 0 0 0 0,0 0 0 0 0,0 0 1 0 0,0 1-1 0 0,0 0 0 0 0,-3 0-77 0 0,-6-1 242 0 0,0 0-53 0 0,0 0 46 0 0,0 0 0 0 0,0 0 1 0 0,0 1-1 0 0,0 1 0 0 0,-8 1-235 0 0,19-1 24 0 0,-1-1 0 0 0,1 1 0 0 0,-1 0 0 0 0,1-1 0 0 0,-1 1 0 0 0,1 0 0 0 0,0 1-1 0 0,-1-1 1 0 0,1 0 0 0 0,0 1 0 0 0,0-1 0 0 0,0 1 0 0 0,0-1 0 0 0,0 1 0 0 0,0 0 0 0 0,0 0 0 0 0,1 0 0 0 0,-1 0 0 0 0,1 0 0 0 0,-1 1 0 0 0,1-1 0 0 0,0 0 0 0 0,0 1 0 0 0,0-1 0 0 0,0 0 0 0 0,0 1 0 0 0,0-1 0 0 0,1 1 0 0 0,-1 0-24 0 0,0 5 9 0 0,0 0 1 0 0,0 1-1 0 0,0-1 1 0 0,1 0-1 0 0,0 0 1 0 0,1 0-1 0 0,0 1 1 0 0,0-1-1 0 0,1 0 1 0 0,0 0-1 0 0,0-1 1 0 0,1 1-1 0 0,0 0 1 0 0,0-1-1 0 0,1 1 1 0 0,0-1-1 0 0,0 0 1 0 0,1 0-1 0 0,0-1 1 0 0,0 0-1 0 0,1 1 1 0 0,-1-2-1 0 0,5 4-9 0 0,17 16-11 0 0,2-2-1 0 0,28 17 12 0 0,32 14-95 0 0,12 0 95 0 0,0 1-63 0 0,-89-49 13 0 0,-1 2 0 0 0,1-1 0 0 0,-1 1 0 0 0,1 2 50 0 0,-9-8-15 0 0,-1 1 1 0 0,1-1 0 0 0,-1 1 0 0 0,0-1 0 0 0,0 1-1 0 0,0 0 1 0 0,0 0 0 0 0,-1-1 0 0 0,1 1 0 0 0,-1 1-1 0 0,1-1 1 0 0,-1 0 0 0 0,0 0 0 0 0,0 0-1 0 0,-1 1 1 0 0,1-1 0 0 0,-1 0 0 0 0,1 2 14 0 0,-1-3 0 0 0,-1-1 0 0 0,1 1 1 0 0,0-1-1 0 0,-1 1 0 0 0,1-1 1 0 0,-1 1-1 0 0,1-1 0 0 0,-1 1 1 0 0,0-1-1 0 0,1 0 0 0 0,-1 1 0 0 0,0-1 1 0 0,0 0-1 0 0,0 0 0 0 0,0 1 1 0 0,0-1-1 0 0,-1 0 0 0 0,1 0 1 0 0,0 0-1 0 0,0 0 0 0 0,-1-1 1 0 0,1 1-1 0 0,0 0 0 0 0,-1 0 1 0 0,1-1-1 0 0,-1 1 0 0 0,0-1 0 0 0,-46 12 54 0 0,41-11-55 0 0,-27 4 21 0 0,-1-2 1 0 0,0-1-1 0 0,0-1 0 0 0,0-2 1 0 0,-20-4-21 0 0,51 4-43 0 0,1 1 1 0 0,-1-1 0 0 0,1 0 0 0 0,-1-1 0 0 0,1 1-1 0 0,0-1 1 0 0,-1 1 0 0 0,1-1 0 0 0,0 0-1 0 0,0 0 1 0 0,0 0 0 0 0,1-1 0 0 0,-1 1 0 0 0,0 0-1 0 0,1-1 1 0 0,0 0 0 0 0,-1 0 0 0 0,1 0 0 0 0,0 0-1 0 0,0 0 1 0 0,1 0 0 0 0,-1 0 0 0 0,1-1 0 0 0,-1 1-1 0 0,1-1 1 0 0,0 1 0 0 0,1-1 0 0 0,-1 1 0 0 0,0-4 42 0 0,1 3-165 0 0,0 0 0 0 0,0 1 0 0 0,0-1 0 0 0,1 0 0 0 0,-1 0 0 0 0,1 1 0 0 0,0-1 1 0 0,0 1-1 0 0,0-1 0 0 0,0 1 0 0 0,1-1 0 0 0,0 1 0 0 0,-1 0 0 0 0,1-1 0 0 0,1 1 1 0 0,-1 0-1 0 0,0 0 0 0 0,1 1 0 0 0,2-3 165 0 0,11-9-1666 0 0,1 2-1 0 0,1 0 1 0 0,0 1-1 0 0,1 1 1 0 0,7-2 1666 0 0,42-20-8228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6:12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 18168 0 0,'0'0'1257'0'0,"0"0"560"0"0,0 0-553 0 0,0 0-266 0 0,-12 32 85 0 0,-35 110-141 0 0,40-120-768 0 0,0 1-1 0 0,2-1 1 0 0,1 1 0 0 0,1 0-1 0 0,1 0 1 0 0,1 1 0 0 0,1 12-174 0 0,0-15 75 0 0,0-10-33 0 0,0 1-1 0 0,1-1 1 0 0,0 0-1 0 0,0 0 1 0 0,2 0-1 0 0,-1 0-41 0 0,0-6 12 0 0,0-1-1 0 0,0 0 1 0 0,0 1-1 0 0,0-1 1 0 0,1 0 0 0 0,-1 0-1 0 0,1 0 1 0 0,0 0-1 0 0,1-1 1 0 0,-1 1-1 0 0,1-1 1 0 0,-1 0 0 0 0,1 0-1 0 0,4 2-11 0 0,5 3 6 0 0,0-1 0 0 0,0-1 0 0 0,0 0 0 0 0,1 0-1 0 0,0-2 1 0 0,1 0 0 0 0,-1 0 0 0 0,0-1 0 0 0,1-1 0 0 0,1-1-6 0 0,36 3-33 0 0,1-3 0 0 0,10-3 33 0 0,6 1-201 0 0,-65 1 117 0 0,1 0 1 0 0,-1 0-1 0 0,1-1 1 0 0,-1 1-1 0 0,0-1 1 0 0,1 0-1 0 0,-1 0 1 0 0,0-1-1 0 0,0 0 1 0 0,0 1-1 0 0,0-1 1 0 0,0 0-1 0 0,0-1 0 0 0,-1 1 1 0 0,1-1-1 0 0,-1 1 1 0 0,1-1-1 0 0,-1-1 84 0 0,0 1-367 0 0,-1 1 0 0 0,0-1-1 0 0,-1 0 1 0 0,1 0 0 0 0,0 0 0 0 0,-1-1-1 0 0,0 1 1 0 0,1 0 0 0 0,-1 0-1 0 0,-1-1 1 0 0,1 1 0 0 0,0-1 0 0 0,-1 1-1 0 0,0-1 1 0 0,0 1 0 0 0,0-1 0 0 0,0 1-1 0 0,0-1 1 0 0,-1 1 0 0 0,1-1-1 0 0,-1 1 1 0 0,0 0 0 0 0,0-1 367 0 0,-12-21-7131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6:12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85 407 17320 0 0,'0'0'1072'0'0,"0"0"817"0"0,0 0-992 0 0,0 0 367 0 0,0 0-207 0 0,229 0-545 0 0,-144 0-368 0 0,-5 0-128 0 0,-8-7 32 0 0,-10-3-720 0 0,-20-1-1089 0 0,-16-2-2385 0 0,-18-8-4162 0 0</inkml:trace>
  <inkml:trace contextRef="#ctx0" brushRef="#br0" timeOffset="1">1 4 19993 0 0,'0'0'1185'0'0,"0"0"736"0"0,0 0-1409 0 0,0 0 128 0 0,248-3-256 0 0,-118 3-304 0 0,4 0-192 0 0,-4 0-1360 0 0,-11 0-4643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6:14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1 109 7539 0 0,'0'-6'1681'0'0,"0"-2"-886"0"0,0 1 1 0 0,1-1-1 0 0,0 1 0 0 0,0 0 0 0 0,0-1 1 0 0,1 1-1 0 0,0 0 0 0 0,1 0 0 0 0,0 0 1 0 0,0 0-1 0 0,0 1 0 0 0,1-1 0 0 0,2-2-795 0 0,-6 9 53 0 0,0 0 0 0 0,0 0 0 0 0,0 1 1 0 0,0-1-1 0 0,0 0 0 0 0,0 0 0 0 0,0 0 0 0 0,0 1 0 0 0,0-1 0 0 0,0 0 0 0 0,0 0 0 0 0,1 1 0 0 0,-1-1 0 0 0,0 0 0 0 0,0 0 0 0 0,0 0 0 0 0,0 1 0 0 0,0-1 1 0 0,1 0-1 0 0,-1 0 0 0 0,0 0 0 0 0,0 1 0 0 0,0-1 0 0 0,1 0 0 0 0,-1 0 0 0 0,0 0 0 0 0,0 0 0 0 0,0 0 0 0 0,1 0 0 0 0,-1 0 0 0 0,0 0 0 0 0,0 1 0 0 0,1-1 0 0 0,-1 0 1 0 0,0 0-1 0 0,0 0 0 0 0,1 0 0 0 0,-1 0 0 0 0,0 0 0 0 0,0 0 0 0 0,1 0 0 0 0,-1 0 0 0 0,0-1 0 0 0,0 1 0 0 0,1 0 0 0 0,-1 0 0 0 0,0 0 0 0 0,0 0 0 0 0,1 0 1 0 0,-1 0-1 0 0,0 0 0 0 0,0 0 0 0 0,0-1 0 0 0,1 1 0 0 0,-1 0 0 0 0,0 0 0 0 0,0 0 0 0 0,0-1 0 0 0,0 1 0 0 0,0 0 0 0 0,1 0 0 0 0,-1 0 0 0 0,0-1 0 0 0,0 1 0 0 0,0 0 1 0 0,0 0-1 0 0,0-1 0 0 0,0 1 0 0 0,0 0-53 0 0,1 24 817 0 0,-1-19-731 0 0,0 462 1664 0 0,0-462-2022 0 0,2 15 204 0 0,-2-19-63 0 0,0-1 0 0 0,0 0-1 0 0,0 1 1 0 0,1-1 0 0 0,-1 0 0 0 0,0 1 0 0 0,0-1 0 0 0,1 0 0 0 0,-1 1 0 0 0,0-1 0 0 0,0 0 0 0 0,1 0 0 0 0,-1 1 0 0 0,0-1 0 0 0,1 0 0 0 0,-1 0 0 0 0,1 0 0 0 0,-1 1 0 0 0,0-1 0 0 0,1 0 0 0 0,-1 0 0 0 0,0 0 0 0 0,1 0 0 0 0,-1 0-1 0 0,1 0 1 0 0,-1 0 0 0 0,0 0 0 0 0,1 0 131 0 0,0-4-4452 0 0,-1-16-1466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6:14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16375 0 0,'0'0'635'0'0,"0"0"721"0"0,0 0 258 0 0,32-6-302 0 0,1 0-1040 0 0,9-2 8 0 0,-1 1-1 0 0,1 3 1 0 0,0 1-1 0 0,2 2-279 0 0,1 1 190 0 0,-5-1 8 0 0,28 3-198 0 0,-57-1 6 0 0,-1 0 1 0 0,1 1-1 0 0,-1 0 1 0 0,0 1 0 0 0,0 0-1 0 0,0 0 1 0 0,-1 1 0 0 0,9 5-7 0 0,-16-8 1 0 0,0 0 0 0 0,0 0 1 0 0,0 1-1 0 0,-1-1 0 0 0,1 1 1 0 0,0 0-1 0 0,-1-1 0 0 0,1 1 1 0 0,-1 0-1 0 0,1 0 1 0 0,-1 0-1 0 0,0 0 0 0 0,0 0 1 0 0,0 0-1 0 0,0 0 0 0 0,0 0 1 0 0,-1 1-1 0 0,1-1 0 0 0,-1 0 1 0 0,1 0-1 0 0,-1 1 1 0 0,0-1-1 0 0,0 0 0 0 0,0 1 1 0 0,0 0-2 0 0,0 0 18 0 0,-1 1 0 0 0,1-1 1 0 0,-1 1-1 0 0,0-1 1 0 0,0 0-1 0 0,-1 1 0 0 0,1-1 1 0 0,-1 0-1 0 0,1 0 1 0 0,-1 0-1 0 0,0 0 0 0 0,0 0 1 0 0,0 0-1 0 0,0-1 1 0 0,-1 1-1 0 0,1-1 0 0 0,-1 1-18 0 0,-22 16 250 0 0,-1-1 0 0 0,0-1 0 0 0,-1-1 0 0 0,-12 5-250 0 0,-119 50 1270 0 0,152-69-1213 0 0,0 1 5 0 0,-20 11 409 0 0,26-14-468 0 0,0 0-1 0 0,0 0 0 0 0,0 0 0 0 0,0 0 1 0 0,0 0-1 0 0,0 0 0 0 0,0 0 0 0 0,0 0 1 0 0,0 0-1 0 0,0 1 0 0 0,0-1 0 0 0,0 0 1 0 0,0 0-1 0 0,0 0 0 0 0,0 0 0 0 0,0 0 1 0 0,0 0-1 0 0,-1 0 0 0 0,1 0 0 0 0,0 0 1 0 0,0 0-1 0 0,0 1 0 0 0,0-1 0 0 0,0 0 1 0 0,0 0-1 0 0,0 0 0 0 0,0 0 0 0 0,1 0 1 0 0,-1 0-1 0 0,0 0 0 0 0,0 0 0 0 0,0 0 1 0 0,0 0-1 0 0,0 1 0 0 0,0-1 0 0 0,0 0 0 0 0,0 0 1 0 0,0 0-1 0 0,0 0 0 0 0,0 0 0 0 0,0 0 1 0 0,0 0-1 0 0,0 0 0 0 0,0 0 0 0 0,0 0 1 0 0,0 0-1 0 0,0 0 0 0 0,1 0 0 0 0,-1 0 1 0 0,0 0-1 0 0,0 1 0 0 0,0-1 0 0 0,0 0 1 0 0,0 0-1 0 0,0 0 0 0 0,0 0 0 0 0,0 0 1 0 0,0 0-1 0 0,1 0 0 0 0,-1 0 0 0 0,0 0 1 0 0,0 0-1 0 0,0 0-2 0 0,9 1 55 0 0,-5 0-52 0 0,11 1 27 0 0,12 1 1 0 0,0 1-1 0 0,-1 2 1 0 0,1 0 0 0 0,21 10-31 0 0,-41-13 3 0 0,0 0 0 0 0,0 1 0 0 0,0-1 0 0 0,-1 2 0 0 0,0-1-1 0 0,1 1 1 0 0,-1 0 0 0 0,5 5-3 0 0,-8-6 3 0 0,0 0 0 0 0,0 0 0 0 0,-1 0 1 0 0,1 0-1 0 0,-1 0 0 0 0,0 1 0 0 0,0-1 0 0 0,0 1 0 0 0,0-1 0 0 0,-1 1 0 0 0,0 0 0 0 0,0-1 0 0 0,0 1 0 0 0,0 5-3 0 0,-1-2 5 0 0,1 1 0 0 0,-1 0-1 0 0,0-1 1 0 0,-1 1 0 0 0,-2 8-5 0 0,2-14 3 0 0,0 1 1 0 0,-1 0-1 0 0,1-1 1 0 0,-1 1-1 0 0,0-1 1 0 0,0 0-1 0 0,0 0 1 0 0,-1 0-1 0 0,1 0 0 0 0,-1 0 1 0 0,1 0-1 0 0,-1 0 1 0 0,0-1-1 0 0,-1 1-3 0 0,-9 7 7 0 0,0-1 1 0 0,-1 0-1 0 0,0-1 0 0 0,0-1 0 0 0,-1 0 0 0 0,0-1 0 0 0,0 0 1 0 0,0-1-1 0 0,-9 1-7 0 0,-7 0 54 0 0,-1-2 1 0 0,0 0 0 0 0,0-2-1 0 0,-10-2-54 0 0,39 0 3 0 0,-1 0-1 0 0,0 0 1 0 0,0 0-1 0 0,0-1 1 0 0,0 1-1 0 0,0-1 1 0 0,1 0-1 0 0,-1 0 1 0 0,0-1-1 0 0,1 1 1 0 0,-1-1-1 0 0,1 1 1 0 0,-1-1-3 0 0,2 0-31 0 0,1 1 0 0 0,-1-1 0 0 0,1 0 0 0 0,-1 1 0 0 0,1-1 0 0 0,-1 0 0 0 0,1 0 0 0 0,0 0 0 0 0,0 0 0 0 0,0 0 0 0 0,0 0-1 0 0,1 0 1 0 0,-1 0 0 0 0,0-1 0 0 0,1 1 0 0 0,-1 0 0 0 0,1 0 0 0 0,0-1 0 0 0,0 1 0 0 0,0 0 0 0 0,0-2 31 0 0,0 3-88 0 0,0-1 0 0 0,0 1 0 0 0,1-1 1 0 0,-1 1-1 0 0,0 0 0 0 0,1-1 0 0 0,-1 1 0 0 0,1 0 0 0 0,-1-1 0 0 0,1 1 0 0 0,0 0 1 0 0,0 0-1 0 0,-1-1 0 0 0,1 1 0 0 0,0 0 0 0 0,0 0 0 0 0,0 0 0 0 0,0 0 0 0 0,0 0 1 0 0,0 0-1 0 0,1 1 0 0 0,-1-1 0 0 0,0 0 0 0 0,0 0 0 0 0,1 1 0 0 0,-1-1 0 0 0,1 1 88 0 0,39-10-3445 0 0,-39 9 3114 0 0,47-3-6030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6:15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13 737 18585 0 0,'0'0'763'0'0,"-2"-33"600"0"0,-1-8-877 0 0,-1-3 127 0 0,1 1-1 0 0,3-1 1 0 0,4-37-613 0 0,5 27 345 0 0,3 1 0 0 0,1 0 0 0 0,3 1 0 0 0,6-9-345 0 0,2-7 140 0 0,-18 47-70 0 0,14-37-88 0 0,-19 56 50 0 0,0 0 0 0 0,0 0 0 0 0,0 1 0 0 0,0-1 0 0 0,0 0-1 0 0,0 1 1 0 0,0-1 0 0 0,0 0 0 0 0,1 1 0 0 0,-1 0 0 0 0,1-1-1 0 0,-1 1 1 0 0,1 0 0 0 0,0 0 0 0 0,-1 0 0 0 0,1 0 0 0 0,0 0 0 0 0,0 0-1 0 0,0 0 1 0 0,-1 1 0 0 0,1-1 0 0 0,0 0 0 0 0,0 1 0 0 0,2 0-32 0 0,-3 0 11 0 0,1 1 1 0 0,-1-1 0 0 0,1 1-1 0 0,-1 0 1 0 0,1 0 0 0 0,-1 0-1 0 0,1-1 1 0 0,-1 2 0 0 0,0-1-1 0 0,1 0 1 0 0,-1 0 0 0 0,0 0-1 0 0,0 1 1 0 0,0-1 0 0 0,0 0-1 0 0,0 1 1 0 0,0-1 0 0 0,0 1-1 0 0,-1-1 1 0 0,1 1 0 0 0,0-1-1 0 0,-1 1 1 0 0,1 0 0 0 0,-1-1-1 0 0,0 1 1 0 0,1 1-12 0 0,2 6 43 0 0,92 279 283 0 0,-72-214-211 0 0,-14-43-95 0 0,13 38-65 0 0,-3 1 0 0 0,7 54 45 0 0,-25-95-1939 0 0,-3-28-1943 0 0,-9-6 462 0 0,-22-18-3664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6:15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0 281 17800 0 0,'0'0'200'0'0,"0"0"491"0"0,45-3 94 0 0,2 1-615 0 0,81-5 567 0 0,33-9-737 0 0,-47-1-155 0 0,38-13 155 0 0,-101 17-515 0 0,-2-1 0 0 0,23-12 515 0 0,-69 24-16 0 0,15-5-333 0 0,0-1-1 0 0,0-1 1 0 0,12-8 349 0 0,-27 15-43 0 0,0 0 1 0 0,1 0 0 0 0,-1 0 0 0 0,0-1 0 0 0,0 1 0 0 0,-1-1-1 0 0,1 0 1 0 0,0 0 0 0 0,-1 0 0 0 0,0 0 0 0 0,0 0-1 0 0,0-1 1 0 0,0 1 0 0 0,0-1 0 0 0,-1 1 0 0 0,1-1 0 0 0,-1 0-1 0 0,0 1 1 0 0,0-1 0 0 0,0 0 0 0 0,-1-2 42 0 0,0 4 14 0 0,0 1 0 0 0,0-1 0 0 0,-1 1 0 0 0,1-1 0 0 0,-1 1 0 0 0,1 0 1 0 0,-1-1-1 0 0,1 1 0 0 0,-1 0 0 0 0,0-1 0 0 0,0 1 0 0 0,0 0 0 0 0,1 0 0 0 0,-1-1 0 0 0,0 1 0 0 0,-1 0 0 0 0,1 0 1 0 0,0 0-1 0 0,0 0 0 0 0,0 1 0 0 0,-1-1 0 0 0,1 0 0 0 0,0 0 0 0 0,-1 1 0 0 0,1-1 0 0 0,0 1 0 0 0,-1-1 0 0 0,1 1 0 0 0,-1 0 1 0 0,1-1-1 0 0,-1 1-14 0 0,-9-2 174 0 0,1 1 0 0 0,-1 0 0 0 0,0 0 0 0 0,-2 1-174 0 0,4 0 161 0 0,-3-1 39 0 0,-10 0 407 0 0,0 1 0 0 0,1 0 0 0 0,-1 2 0 0 0,0 1 0 0 0,-4 1-607 0 0,20-3 134 0 0,1 1 1 0 0,-1 0 0 0 0,1 0-1 0 0,-1 0 1 0 0,1 0 0 0 0,0 1-1 0 0,0 0 1 0 0,0 0 0 0 0,1 0-1 0 0,-1 1 1 0 0,1-1 0 0 0,0 1-1 0 0,0 0 1 0 0,0 0 0 0 0,0 1-1 0 0,0-1 1 0 0,1 1 0 0 0,0 0-1 0 0,0 0 1 0 0,1 0 0 0 0,-1 0-1 0 0,1 2-134 0 0,-1-1 41 0 0,1 1-1 0 0,0-1 1 0 0,0 1 0 0 0,1 0-1 0 0,0 0 1 0 0,0 0-1 0 0,1 0 1 0 0,0 0-1 0 0,0 0 1 0 0,0 0-1 0 0,1 0 1 0 0,0 0 0 0 0,1 0-1 0 0,-1-1 1 0 0,1 1-1 0 0,1 0 1 0 0,-1-1-1 0 0,1 0 1 0 0,0 1-1 0 0,1-1 1 0 0,-1 0 0 0 0,1 0-1 0 0,0-1 1 0 0,5 6-41 0 0,12 10-13 0 0,0-1 0 0 0,1-1 0 0 0,1 0 0 0 0,1-2 0 0 0,12 7 13 0 0,26 19 78 0 0,-54-37-72 0 0,6 4-9 0 0,-1 1 0 0 0,0 0 0 0 0,2 4 3 0 0,-13-12 2 0 0,1-1 0 0 0,0 2 0 0 0,-1-1 0 0 0,0 0-1 0 0,0 0 1 0 0,0 1 0 0 0,0-1 0 0 0,0 1 0 0 0,-1 0-1 0 0,0-1 1 0 0,1 1 0 0 0,-1 0 0 0 0,-1 0 0 0 0,1 0-1 0 0,0 4-1 0 0,-1-7 2 0 0,0 0 0 0 0,0 0 0 0 0,-1 0 0 0 0,1 0 0 0 0,0 0 0 0 0,-1 0 0 0 0,1 0 0 0 0,-1 0 0 0 0,1 0-1 0 0,-1 0 1 0 0,1 0 0 0 0,-1 0 0 0 0,1-1 0 0 0,-1 1 0 0 0,0 0 0 0 0,0 0 0 0 0,1 0 0 0 0,-1-1 0 0 0,0 1-1 0 0,0 0 1 0 0,0-1 0 0 0,0 1 0 0 0,0-1 0 0 0,0 1 0 0 0,0-1 0 0 0,0 0 0 0 0,0 1 0 0 0,0-1 0 0 0,0 0-1 0 0,0 0 1 0 0,0 1 0 0 0,-1-1-2 0 0,-39 2 14 0 0,32-2-3 0 0,1 0-14 0 0,-25 0 38 0 0,0-1 0 0 0,-27-5-35 0 0,50 4-24 0 0,-1 0 0 0 0,1-1-1 0 0,-1 0 1 0 0,1 0 0 0 0,0-1-1 0 0,1-1 1 0 0,-1 0-1 0 0,1 0 1 0 0,0-1 0 0 0,-7-5 24 0 0,13 9-114 0 0,0-1 1 0 0,1 0 0 0 0,-1 0-1 0 0,1 1 1 0 0,0-2-1 0 0,0 1 1 0 0,0 0 0 0 0,0 0-1 0 0,0-1 1 0 0,1 1 0 0 0,0-1-1 0 0,-1 1 1 0 0,1-1-1 0 0,1 1 1 0 0,-1-1 0 0 0,0 0-1 0 0,1-3 114 0 0,0 2-498 0 0,0 0 0 0 0,0 0 0 0 0,0 0-1 0 0,1 0 1 0 0,0 0 0 0 0,0 0 0 0 0,0 0-1 0 0,0 0 1 0 0,1 1 0 0 0,0-1 0 0 0,0 0-1 0 0,0 1 1 0 0,1 0 0 0 0,0-2 498 0 0,40-41-8145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6:15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 18873 0 0,'0'0'1531'0'0,"0"0"83"0"0,-10 34-349 0 0,-33 114-273 0 0,38-129-775 0 0,0 0 0 0 0,1 0 0 0 0,1 1 0 0 0,1-1-1 0 0,1 1 1 0 0,0-1 0 0 0,2 3-217 0 0,-1 9 184 0 0,0-28-169 0 0,0 1 1 0 0,0-1-1 0 0,0 1 0 0 0,1-1 0 0 0,0 1 0 0 0,-1-1 1 0 0,1 1-1 0 0,0-1 0 0 0,0 1 0 0 0,1-1 0 0 0,-1 0 0 0 0,1 0 1 0 0,0 0-1 0 0,-1 0 0 0 0,1 0 0 0 0,1 0 0 0 0,-1 0 1 0 0,0-1-1 0 0,1 1 0 0 0,-1-1 0 0 0,1 1 0 0 0,2 0-15 0 0,1 1 13 0 0,1-1 0 0 0,0 0 0 0 0,0 0-1 0 0,0 0 1 0 0,1-1 0 0 0,-1 0 0 0 0,1-1-1 0 0,-1 1 1 0 0,1-2 0 0 0,1 1-13 0 0,43 2 180 0 0,39-3-180 0 0,-30-1-39 0 0,-52 1 23 0 0,-1 0 0 0 0,1-1 0 0 0,-1 0 0 0 0,1 0 0 0 0,-1-1 0 0 0,6-2 16 0 0,-12 4-108 0 0,0-1 0 0 0,0 0 0 0 0,0 0 0 0 0,0 0 0 0 0,0 0 0 0 0,0 0 0 0 0,-1 0 0 0 0,1 0 1 0 0,0 0-1 0 0,-1-1 0 0 0,1 1 0 0 0,-1 0 0 0 0,1-1 0 0 0,-1 0 0 0 0,0 1 0 0 0,0-1 0 0 0,0 0 1 0 0,0 0-1 0 0,0 1 0 0 0,0-1 0 0 0,0 0 0 0 0,0 0 0 0 0,-1 0 0 0 0,1 0 0 0 0,-1 0 0 0 0,0 0 0 0 0,1 0 1 0 0,-1 0-1 0 0,0-1 108 0 0,-1-20-3487 0 0,-2-6-2279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6:16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0 300 18136 0 0,'0'0'737'0'0,"0"0"431"0"0,0 0 337 0 0,0 0-209 0 0,0 0-559 0 0,264 0-241 0 0,-184 0-320 0 0,-7 0-176 0 0,-8-11-304 0 0,-12 1-897 0 0,-18-11-2784 0 0,-20-3-3299 0 0</inkml:trace>
  <inkml:trace contextRef="#ctx0" brushRef="#br0" timeOffset="1">69 0 20409 0 0,'0'0'192'0'0,"0"0"-64"0"0,0 0 17 0 0,267 11-97 0 0,-156-4-305 0 0,8-7-3456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6:16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18985 0 0,'0'0'1584'0'0,"0"0"369"0"0,0 0-848 0 0,0 0-545 0 0,0 0-96 0 0,-16 213-96 0 0,16-154-111 0 0,0-4-65 0 0,0-10-144 0 0,0-8 16 0 0,0-13-160 0 0,0-6-385 0 0,0-15-447 0 0,0-3-1057 0 0,0 0-1793 0 0,0-10-2561 0 0,-11-25-3937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0:43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0 9636 0 0,'-6'9'875'0'0,"0"-1"-1"0"0,1 1 0 0 0,0 0 1 0 0,0 0-1 0 0,1 1 0 0 0,0-1 1 0 0,1 1-1 0 0,-1 3-874 0 0,-17 85 3386 0 0,15-65-3052 0 0,3 31-796 0 0,3-62-960 0 0,0-2-1606 0 0,0 0-2623 0 0,0 0-3561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6:17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34 16071 0 0,'0'0'2425'0'0,"0"0"89"0"0,0 0-810 0 0,0 0-538 0 0,0 0-219 0 0,35-7-328 0 0,34-6-288 0 0,10 2-331 0 0,-74 10 13 0 0,-1 0-1 0 0,1 1 1 0 0,0-1-1 0 0,0 1 0 0 0,0 1 1 0 0,0-1-1 0 0,-1 1 1 0 0,1-1-1 0 0,0 1 1 0 0,0 0-1 0 0,-1 1 1 0 0,1-1-1 0 0,-1 1 1 0 0,1 0-1 0 0,-1 0 1 0 0,0 1-1 0 0,0-1 1 0 0,0 1-1 0 0,0 0 1 0 0,0 0-1 0 0,-1 0 0 0 0,1 1 1 0 0,1 2-13 0 0,1-1 7 0 0,0 1 19 0 0,-1 0 0 0 0,1 1 1 0 0,-1 0-1 0 0,0-1 0 0 0,-1 2 1 0 0,1-1-1 0 0,-1 0 1 0 0,-1 1-1 0 0,0 0 0 0 0,0 0 1 0 0,0 0-1 0 0,-1 0 0 0 0,0 0 1 0 0,-1 0-1 0 0,0 1 0 0 0,0-1 1 0 0,0 9-27 0 0,-2-15 20 0 0,1 0 0 0 0,-1 1 0 0 0,1-1 1 0 0,-1 0-1 0 0,0 0 0 0 0,0 0 0 0 0,0 0 0 0 0,0 1 1 0 0,0-1-1 0 0,0 0 0 0 0,-1-1 0 0 0,1 1 0 0 0,-1 0 1 0 0,1 0-1 0 0,-1-1 0 0 0,0 1 0 0 0,1 0 0 0 0,-1-1 1 0 0,0 0-1 0 0,0 1 0 0 0,0-1 0 0 0,-2 0-20 0 0,-9 6 71 0 0,0 0-1 0 0,-1-2 0 0 0,-5 2-70 0 0,2 0 73 0 0,-34 12 121 0 0,-48 21 423 0 0,85-30-487 0 0,13-9-129 0 0,1-1 0 0 0,0 0 0 0 0,0 0-1 0 0,0 1 1 0 0,0-1 0 0 0,0 0 0 0 0,0 0-1 0 0,0 1 1 0 0,0-1 0 0 0,1 0 0 0 0,-1 0 0 0 0,0 1-1 0 0,0-1 1 0 0,0 0 0 0 0,0 0 0 0 0,0 0 0 0 0,0 1-1 0 0,0-1 1 0 0,0 0 0 0 0,1 0 0 0 0,-1 0 0 0 0,0 1-1 0 0,0-1 1 0 0,0 0 0 0 0,1 0 0 0 0,-1 0 0 0 0,0 0-1 0 0,0 1 1 0 0,0-1 0 0 0,1 0 0 0 0,-1 0 0 0 0,0 0-1 0 0,0 0 1 0 0,0 0 0 0 0,1 0 0 0 0,-1 0-1 0 0,33 7-12 0 0,-30-7 23 0 0,39 5 17 0 0,-5-1-18 0 0,-1 1 0 0 0,5 3-10 0 0,-32-6-2 0 0,0 0-1 0 0,-1 1 1 0 0,1 0 0 0 0,-1 0 0 0 0,1 1 0 0 0,-1 0-1 0 0,-1 1 1 0 0,1-1 0 0 0,0 1 0 0 0,-1 1 0 0 0,0 0 2 0 0,-4-3-1 0 0,-1 0-1 0 0,0-1 1 0 0,0 1 0 0 0,0 0 0 0 0,0 0 0 0 0,-1 0 0 0 0,1 1 0 0 0,-1-1 0 0 0,0 0 0 0 0,0 1 0 0 0,0-1 0 0 0,0 0 0 0 0,-1 1 0 0 0,1-1 0 0 0,-1 1 0 0 0,0-1 0 0 0,0 1 0 0 0,0-1 0 0 0,-1 1 0 0 0,1-1-1 0 0,-1 1 1 0 0,1-1 0 0 0,-1 1 0 0 0,0-1 0 0 0,-1 0 0 0 0,1 0 0 0 0,-1 1 0 0 0,1-1 0 0 0,-1 0 0 0 0,0 0 0 0 0,0-1 0 0 0,0 1 0 0 0,0 0 0 0 0,-1-1 0 0 0,1 1 0 0 0,-1-1 0 0 0,0 0 0 0 0,1 1-1 0 0,-1-1 1 0 0,0-1 0 0 0,0 1 0 0 0,-1 0 0 0 0,1-1 1 0 0,-30 14 19 0 0,-1-2-1 0 0,-1-1 1 0 0,1-2-1 0 0,-2-2 1 0 0,1-1 0 0 0,-28 2-19 0 0,-46-2-3153 0 0,188-7-6913 0 0,-26 0-1643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6:17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11 708 16680 0 0,'0'0'1144'0'0,"0"0"614"0"0,-2-33-349 0 0,-6-113-326 0 0,7 122-861 0 0,2 0-1 0 0,0 0 1 0 0,1 1 0 0 0,1-1 0 0 0,2 1-1 0 0,1-5-221 0 0,6-10 262 0 0,2 1 0 0 0,12-22-262 0 0,-9 20 128 0 0,-6 13-63 0 0,-3 5 33 0 0,1 0 0 0 0,1 0 0 0 0,1 1 0 0 0,0 1 0 0 0,13-16-98 0 0,-22 33 37 0 0,-1 0-1 0 0,1 0 1 0 0,0 1-1 0 0,0-1 1 0 0,-1 0-1 0 0,1 1 1 0 0,0-1-1 0 0,1 1 1 0 0,-1 0-1 0 0,0 0 1 0 0,0-1-1 0 0,0 1 1 0 0,1 1-1 0 0,0-1-36 0 0,-2 0 28 0 0,1 1 0 0 0,-1 0 0 0 0,1 0 0 0 0,-1 0 1 0 0,1 0-1 0 0,-1 0 0 0 0,1 0 0 0 0,-1 1 0 0 0,0-1 0 0 0,1 0 0 0 0,-1 1 0 0 0,0-1 0 0 0,1 1 0 0 0,-1 0 0 0 0,0-1 0 0 0,1 1 0 0 0,-1 0 0 0 0,0 0-28 0 0,3 2 38 0 0,0 1 0 0 0,-1-1 0 0 0,0 1 0 0 0,0 0-1 0 0,0 0 1 0 0,0 1 0 0 0,0-1 0 0 0,-1 0 0 0 0,0 1 0 0 0,0 0-1 0 0,0-1 1 0 0,0 2-38 0 0,45 151 516 0 0,-20-62-319 0 0,36 80-197 0 0,-53-150-59 0 0,-4-9-227 0 0,1 0 0 0 0,1 0 0 0 0,0-1-1 0 0,5 7 287 0 0,-12-21-2054 0 0,-1-2-2441 0 0,0-5-3005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6:18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0 370 17048 0 0,'0'0'397'0'0,"0"0"52"0"0,0 0 228 0 0,47-15-87 0 0,154-50-403 0 0,-31 16-271 0 0,5-5-468 0 0,-141 41-6 0 0,0-1-1 0 0,-2-2 1 0 0,29-19 558 0 0,-55 32-217 0 0,0-1 1 0 0,0 0-1 0 0,-1-1 0 0 0,1 1 0 0 0,-1-1 0 0 0,0 0 1 0 0,1-3 216 0 0,-4 6-12 0 0,-1 0 0 0 0,0 0 1 0 0,1 0-1 0 0,-1-1 1 0 0,0 1-1 0 0,0 0 0 0 0,0-1 1 0 0,-1 1-1 0 0,1-1 0 0 0,0 1 1 0 0,-1-1-1 0 0,0 0 0 0 0,0 1 1 0 0,0-1-1 0 0,0 1 1 0 0,0-1-1 0 0,0 1 0 0 0,0-1 1 0 0,-1 0-1 0 0,0 0 12 0 0,1 2 41 0 0,-1 0 0 0 0,0-1 0 0 0,0 1-1 0 0,0 0 1 0 0,0 0 0 0 0,0 0 0 0 0,0 0 0 0 0,0 0 0 0 0,0 0 0 0 0,-1 0 0 0 0,1 0-1 0 0,0 0 1 0 0,0 1 0 0 0,-1-1 0 0 0,1 0 0 0 0,0 1 0 0 0,-1-1 0 0 0,1 1-1 0 0,-1 0 1 0 0,1-1 0 0 0,-1 1 0 0 0,1 0 0 0 0,-1 0 0 0 0,1 0 0 0 0,-1 0 0 0 0,1 0-1 0 0,-1 0 1 0 0,1 1 0 0 0,-2-1-41 0 0,-4 0 189 0 0,-132 0 3527 0 0,135 0-3585 0 0,1 0 0 0 0,-1 1 0 0 0,0 0 0 0 0,1-1 0 0 0,-1 1 0 0 0,1 0-1 0 0,-1 1 1 0 0,1-1 0 0 0,0 1 0 0 0,-1-1 0 0 0,1 1 0 0 0,0 0 0 0 0,0 0 0 0 0,0 0-1 0 0,0 1 1 0 0,1-1 0 0 0,-1 1 0 0 0,0 0 0 0 0,1 0-131 0 0,-2 2 151 0 0,0 0-1 0 0,1 1 1 0 0,0 0 0 0 0,0 0-1 0 0,1 0 1 0 0,-1 0-1 0 0,1 0 1 0 0,0 0 0 0 0,1 1-1 0 0,-1 5-150 0 0,0-2 86 0 0,1 0 0 0 0,1 0 0 0 0,-1 1 0 0 0,2-1 0 0 0,-1 0 0 0 0,2 0 0 0 0,-1 1 0 0 0,1-1 0 0 0,1 0 0 0 0,0-1 0 0 0,0 1 0 0 0,1 0 0 0 0,0-1 0 0 0,3 5-86 0 0,11 9 39 0 0,0 0 0 0 0,2-1-1 0 0,1-2 1 0 0,4 4-39 0 0,3 2 16 0 0,-2 1 0 0 0,1 3-16 0 0,-23-24 7 0 0,0 0 1 0 0,0 0-1 0 0,-1 0 0 0 0,0 0 1 0 0,0 0-1 0 0,-1 1 0 0 0,1 0 1 0 0,0 3-8 0 0,-3-8 3 0 0,1 0 1 0 0,-1 0-1 0 0,1 0 1 0 0,-1 0 0 0 0,1 0-1 0 0,-1 0 1 0 0,0 1 0 0 0,0-1-1 0 0,0 0 1 0 0,-1 0 0 0 0,1 0-1 0 0,0 0 1 0 0,-1 0 0 0 0,1 0-1 0 0,-1 0 1 0 0,0 0 0 0 0,1 0-1 0 0,-1 0 1 0 0,0 0 0 0 0,0-1-1 0 0,0 1 1 0 0,-1 0 0 0 0,1 0-1 0 0,0-1 1 0 0,-1 1 0 0 0,1-1-1 0 0,-1 1 1 0 0,1-1 0 0 0,-1 0-1 0 0,0 0-3 0 0,-5 3 7 0 0,-1-1 1 0 0,1-1-1 0 0,-1 0 0 0 0,0 0 0 0 0,0 0 1 0 0,0-1-1 0 0,1 0 0 0 0,-1-1 0 0 0,-1 1-7 0 0,-13-1 9 0 0,1-1 0 0 0,-18-2-9 0 0,33 2-16 0 0,1 0 0 0 0,1 0 0 0 0,-1-1 1 0 0,0 1-1 0 0,0-1 0 0 0,0 0 0 0 0,1 0 0 0 0,-1-1 0 0 0,1 0 1 0 0,0 1-1 0 0,0-1 0 0 0,0-1 0 0 0,0 1 0 0 0,0 0 1 0 0,0-1-1 0 0,1 0 0 0 0,0 0 0 0 0,0 0 0 0 0,0 0 0 0 0,0-1 1 0 0,1 1-1 0 0,0-1 0 0 0,-1-1 16 0 0,-1-4-555 0 0,0 0 0 0 0,2 0 0 0 0,-1 0 1 0 0,1 0-1 0 0,0-1 0 0 0,1 1 0 0 0,1 0 0 0 0,-1-1 1 0 0,2 1-1 0 0,-1 0 0 0 0,2-4 555 0 0,7-30-4626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6:18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17640 0 0,'0'0'888'0'0,"0"0"980"0"0,0 30-345 0 0,-1 98-397 0 0,-7-24 236 0 0,6-82-1012 0 0,0 0 1 0 0,1 0 0 0 0,2-1-1 0 0,2 20-350 0 0,-3-39 16 0 0,1-1-1 0 0,-1 1 1 0 0,1 0-1 0 0,-1 0 0 0 0,1-1 1 0 0,0 1-1 0 0,0 0 1 0 0,0-1-1 0 0,0 1 1 0 0,0-1-1 0 0,0 1 1 0 0,1-1-1 0 0,-1 0 1 0 0,0 0-1 0 0,1 1 0 0 0,-1-1 1 0 0,1 0-1 0 0,-1 0 1 0 0,1 0-1 0 0,-1 0 1 0 0,1-1-1 0 0,0 1 1 0 0,-1 0-1 0 0,1-1 1 0 0,0 1-1 0 0,0-1 1 0 0,0 0-1 0 0,1 1-15 0 0,8 1 20 0 0,0-1 1 0 0,0-1-1 0 0,0 1 1 0 0,6-2-21 0 0,-3 1 21 0 0,2-1-130 0 0,0 0-1 0 0,1 0 0 0 0,-1-2 1 0 0,-1 0-1 0 0,1 0 1 0 0,0-2-1 0 0,-1 0 0 0 0,0-1 1 0 0,0 0-1 0 0,6-5 110 0 0,-17 10-857 0 0,6-4 1042 0 0,-7 4-2954 0 0,0 1-3384 0 0,-10 0-1995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6:18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0 328 18745 0 0,'0'0'1680'0'0,"0"0"-527"0"0,0 0 256 0 0,207-11-785 0 0,-123-9-432 0 0,-4-1-160 0 0,-7 1 0 0 0,-16-1-736 0 0,-11-3-1393 0 0,-19-4-2818 0 0,-16 4-7698 0 0</inkml:trace>
  <inkml:trace contextRef="#ctx0" brushRef="#br0" timeOffset="1">27 1 20377 0 0,'0'0'-368'0'0,"0"0"672"0"0,0 0 209 0 0,272 0-1 0 0,-181 0-544 0 0,-18 0-2225 0 0,-16 0-4594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6:53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253 275 14054 0 0,'0'0'2367'0'0,"-2"-1"-249"0"0,0-1-1991 0 0,0 0-1 0 0,1 0 1 0 0,0 0-1 0 0,-1 0 1 0 0,1 0-1 0 0,0-1 1 0 0,0 1-1 0 0,0 0 1 0 0,0-1-1 0 0,0 1 1 0 0,1 0-1 0 0,-1-1 1 0 0,1 1-1 0 0,-1-1 1 0 0,1 1-1 0 0,0-1 1 0 0,0 1 0 0 0,0-1-1 0 0,0 1 1 0 0,1-1-1 0 0,-1 1 1 0 0,1 0-1 0 0,-1-1-126 0 0,1-5 133 0 0,1 1 0 0 0,0-1-1 0 0,0 1 1 0 0,0 0 0 0 0,1 0 0 0 0,0-1-1 0 0,3-3-132 0 0,10-14 469 0 0,-8 9 46 0 0,2 1 1 0 0,0 0-1 0 0,1 1 1 0 0,5-6-516 0 0,-12 16 75 0 0,1 0 0 0 0,-1 0 0 0 0,1 0 0 0 0,0 1 1 0 0,0-1-1 0 0,0 1 0 0 0,0 0 0 0 0,0 1 0 0 0,1-1 0 0 0,0 1 0 0 0,-1 0 1 0 0,1 1-1 0 0,0-1 0 0 0,0 1 0 0 0,2 0-75 0 0,25-3 95 0 0,1 2-1 0 0,6 2-94 0 0,-31 0 10 0 0,0 0-1 0 0,0 1 1 0 0,0 0 0 0 0,-1 1-1 0 0,1 0 1 0 0,0 0 0 0 0,0 1-1 0 0,-1 0 1 0 0,0 0-1 0 0,6 4-9 0 0,-4-1 38 0 0,0 0 1 0 0,-1 0-1 0 0,0 1 0 0 0,0 1 0 0 0,0 0 0 0 0,-1 0 0 0 0,0 1 0 0 0,-1-1 0 0 0,1 2 0 0 0,-2-1 0 0 0,0 1 0 0 0,0 0 0 0 0,0 0 0 0 0,-1 1 1 0 0,-1-1-1 0 0,0 1 0 0 0,0 0 0 0 0,-1 1 0 0 0,-1-1 0 0 0,0 0 0 0 0,0 1 0 0 0,-1 8-38 0 0,1 11 107 0 0,0 57 119 0 0,-3-79-210 0 0,1 0-1 0 0,-2 1 0 0 0,1-1 1 0 0,-1 0-1 0 0,-1 0 1 0 0,1 0-1 0 0,-1-1 0 0 0,-2 2-15 0 0,-2 4 25 0 0,-1-1 0 0 0,0 0-1 0 0,-2-1 1 0 0,1 0 0 0 0,-1 0-1 0 0,-1-1 1 0 0,0-1 0 0 0,0 0-1 0 0,-1 0 1 0 0,-1-1 0 0 0,0 0-1 0 0,0-1 1 0 0,0-1 0 0 0,-11 4-25 0 0,1-1 69 0 0,-1-1 0 0 0,0-2 0 0 0,0 0 1 0 0,0-2-1 0 0,-1 0 0 0 0,1-2 0 0 0,-1-1 0 0 0,-18 0-69 0 0,33-2 25 0 0,-17 0 49 0 0,1-1 0 0 0,-12-3-74 0 0,29 3 9 0 0,0-1 0 0 0,1 0-1 0 0,-1 0 1 0 0,1-1 0 0 0,-1 0-1 0 0,1-1 1 0 0,0 0 0 0 0,0 0-1 0 0,0-1-8 0 0,-4-3 7 0 0,1 1 0 0 0,0-2-1 0 0,1 0 1 0 0,0 0 0 0 0,0-1 0 0 0,1 0-1 0 0,0 0 1 0 0,1-1 0 0 0,0 0-1 0 0,0-1 1 0 0,1 0 0 0 0,1 0 0 0 0,0 0-1 0 0,1-1 1 0 0,0 0 0 0 0,1 0 0 0 0,1 0-1 0 0,0-1 1 0 0,0 1 0 0 0,2-1-1 0 0,-1 1 1 0 0,2-1 0 0 0,0-6-7 0 0,0 11 11 0 0,0 0 0 0 0,0-1 0 0 0,1 1 0 0 0,0 0 0 0 0,1-1-1 0 0,0 1 1 0 0,0 0 0 0 0,1 0 0 0 0,0 1 0 0 0,1-1 0 0 0,0 1 0 0 0,0-1 0 0 0,1 1 0 0 0,0 0 0 0 0,0 1 0 0 0,1-1 0 0 0,0 1 0 0 0,0 0-1 0 0,1 1 1 0 0,0-1 0 0 0,2 0-11 0 0,9-9 19 0 0,1 0 0 0 0,0 2 1 0 0,1 0-1 0 0,1 2 0 0 0,0 0 0 0 0,0 1 0 0 0,1 1 0 0 0,1 1 0 0 0,0 1 0 0 0,0 1 0 0 0,0 1 0 0 0,1 1 0 0 0,-1 1 0 0 0,15 0-19 0 0,-16 3 9 0 0,0 1 1 0 0,-1 1-1 0 0,1 1 0 0 0,5 2-9 0 0,-18-2 1 0 0,0 0-1 0 0,0 1 1 0 0,0 0 0 0 0,0 1-1 0 0,-1 0 1 0 0,1 0-1 0 0,-1 1 1 0 0,0 0-1 0 0,0 1 1 0 0,7 6-1 0 0,-7-5 1 0 0,0 0 0 0 0,0 1 0 0 0,0 1 0 0 0,-1-1 0 0 0,0 1-1 0 0,-1 0 1 0 0,0 1 0 0 0,0 0 0 0 0,-1 0 0 0 0,0 0 0 0 0,-1 0 0 0 0,0 1 0 0 0,-1-1 0 0 0,0 1 0 0 0,0 0 0 0 0,-1 0 0 0 0,-1 1 0 0 0,0-1 0 0 0,-1 0 0 0 0,0 7-2 0 0,1 16 11 0 0,-1-7 5 0 0,0 1 1 0 0,-3 9-16 0 0,2-28-1 0 0,-1 0 1 0 0,0 0 0 0 0,0 0-1 0 0,-1 0 1 0 0,0-1 0 0 0,-1 1-1 0 0,0-1 1 0 0,0 0 0 0 0,-1 1 0 0 0,-19 28 3 0 0,-3 0 0 0 0,-1-2-1 0 0,-7 6-2 0 0,10-14 2 0 0,-1-2-1 0 0,-1-1 0 0 0,-1-1 0 0 0,-2-1 1 0 0,0-1-1 0 0,-24 11-1 0 0,42-26 8 0 0,0-1-1 0 0,0-1 1 0 0,-1 0 0 0 0,1-1 0 0 0,-1 0-1 0 0,0-1 1 0 0,0 0 0 0 0,0-1-1 0 0,0-1 1 0 0,-11 0-8 0 0,18-1 4 0 0,0 1 0 0 0,0-1-1 0 0,0 0 1 0 0,0-1-1 0 0,1 0 1 0 0,-1 0 0 0 0,0 0-1 0 0,1 0 1 0 0,-1-1 0 0 0,1 0-1 0 0,0 0 1 0 0,0-1 0 0 0,0 1-1 0 0,1-1 1 0 0,-1 0 0 0 0,1-1-1 0 0,0 1 1 0 0,0-1 0 0 0,0 1-1 0 0,0-1 1 0 0,1 0 0 0 0,0 0-1 0 0,-1-4-3 0 0,-7-11 11 0 0,1-1-1 0 0,2 0 0 0 0,0 0 1 0 0,1-1-1 0 0,-3-16-10 0 0,5 12 15 0 0,2 0 1 0 0,0 0-1 0 0,1 0 0 0 0,3-23-15 0 0,-1 28 3 0 0,0 14 0 0 0,0 1 1 0 0,1-1-1 0 0,0 0 0 0 0,1 0 0 0 0,0 1 0 0 0,0-1 0 0 0,0 0 0 0 0,1 1 1 0 0,-1 0-1 0 0,2 0 0 0 0,-1 0 0 0 0,1 0 0 0 0,0 0-3 0 0,4-5 11 0 0,1 1-1 0 0,0 0 1 0 0,0 0 0 0 0,1 1-1 0 0,1 0 1 0 0,9-6-11 0 0,2 1 12 0 0,1 1 0 0 0,0 0 0 0 0,1 2 0 0 0,0 1 1 0 0,0 1-1 0 0,1 0 0 0 0,1 2-12 0 0,4 1 1 0 0,-1 2 0 0 0,1 1 0 0 0,0 1 0 0 0,0 1 0 0 0,20 3-1 0 0,-46-2 0 0 0,1 1 0 0 0,-1-1-1 0 0,1 1 1 0 0,-1 0 0 0 0,1 1-1 0 0,-1-1 1 0 0,0 1 0 0 0,0 0 0 0 0,0 0-1 0 0,0 0 1 0 0,0 0 0 0 0,0 1-1 0 0,0 0 1 0 0,-1-1 0 0 0,1 1 0 0 0,-1 1-1 0 0,0-1 1 0 0,0 0 0 0 0,0 1 0 0 0,-1 0-1 0 0,1-1 1 0 0,-1 1 0 0 0,0 0-1 0 0,0 0 1 0 0,0 0 0 0 0,0 1 0 0 0,-1-1-1 0 0,0 0 1 0 0,1 1 0 0 0,1 10-1 0 0,0 0 0 0 0,0 0 0 0 0,-1 0 0 0 0,-1 0 0 0 0,-1 0 0 0 0,0 1 0 0 0,-1-1 0 0 0,-1 4 1 0 0,0-9-1 0 0,-1-1-1 0 0,0 0 1 0 0,0-1 0 0 0,0 1-1 0 0,-1 0 1 0 0,-1-1-1 0 0,1 0 1 0 0,-1 0 0 0 0,-1 0-1 0 0,1-1 1 0 0,-1 0-1 0 0,-1 0 1 0 0,1 0 0 0 0,-2 0 1 0 0,-11 10-4 0 0,0-1 0 0 0,0-1 0 0 0,-2-1 0 0 0,-17 9 4 0 0,32-20-22 0 0,-1 1 0 0 0,1-1-1 0 0,-1 0 1 0 0,0 0-1 0 0,0-1 1 0 0,0 0 0 0 0,0 0-1 0 0,0-1 1 0 0,-1 0-1 0 0,1 0 1 0 0,0-1-1 0 0,-1 0 1 0 0,1 0 0 0 0,0 0-1 0 0,-1-1 23 0 0,6 0-42 0 0,0 1 0 0 0,0-1-1 0 0,1 1 1 0 0,-1-1 0 0 0,0 0 0 0 0,1 0-1 0 0,-1 0 1 0 0,0 0 0 0 0,1 0 0 0 0,-1 0-1 0 0,1 0 1 0 0,-1 0 0 0 0,1-1-1 0 0,0 1 1 0 0,0-1 0 0 0,0 1 0 0 0,-1-1-1 0 0,1 1 1 0 0,1-1 0 0 0,-1 0 0 0 0,-1 0 42 0 0,-10-43-1890 0 0,7 21-663 0 0,-12-24-6062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6:55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257 331 15031 0 0,'-5'-3'2361'0'0,"3"2"-2176"0"0,0 0-1 0 0,0 0 1 0 0,0 0 0 0 0,1-1-1 0 0,-1 1 1 0 0,0 0 0 0 0,1-1-1 0 0,-1 1 1 0 0,1-1 0 0 0,-1 1-1 0 0,1-1 1 0 0,0 0-1 0 0,0 1 1 0 0,-1-1 0 0 0,1 0-1 0 0,1 0 1 0 0,-1 0 0 0 0,0 0-1 0 0,0 0 1 0 0,1 0 0 0 0,-1 0-1 0 0,1 0 1 0 0,0 0 0 0 0,-1-1-1 0 0,1 1 1 0 0,0 0 0 0 0,0 0-1 0 0,0-1-184 0 0,0-11 348 0 0,1 1 0 0 0,0-1 0 0 0,0 0-1 0 0,3-6-347 0 0,-2 13 80 0 0,-1 2-1 0 0,1-1 0 0 0,1 0 0 0 0,-1 0 0 0 0,1 1 1 0 0,0-1-1 0 0,1 1 0 0 0,-1 0 0 0 0,1 0 1 0 0,0 0-1 0 0,2-1-79 0 0,6-7 192 0 0,2 1 0 0 0,-1 0 0 0 0,2 1 0 0 0,-1 1 1 0 0,1 0-1 0 0,1 1 0 0 0,0 1 0 0 0,0 0 0 0 0,11-3-192 0 0,-4 3 107 0 0,-1 2 0 0 0,1 1-1 0 0,1 0 1 0 0,-1 2-1 0 0,1 1 1 0 0,-1 0 0 0 0,3 2-107 0 0,-20 0 15 0 0,0 0 0 0 0,0 1 1 0 0,0-1-1 0 0,0 1 0 0 0,0 0 1 0 0,0 1-1 0 0,0 0 1 0 0,0 0-1 0 0,-1 0 0 0 0,1 0 1 0 0,-1 1-1 0 0,3 1-15 0 0,-1 1 24 0 0,0 1-1 0 0,-1-1 1 0 0,0 1 0 0 0,0 1-1 0 0,0-1 1 0 0,0 1-1 0 0,-1 0 1 0 0,2 5-24 0 0,2 1 40 0 0,-1 1 0 0 0,-1 1 0 0 0,0-1 0 0 0,-1 1 0 0 0,-1 1 0 0 0,0-1 1 0 0,-1 1-1 0 0,-1 0 0 0 0,0 4-40 0 0,2 28 163 0 0,-2 1-1 0 0,-3 20-162 0 0,0-64 8 0 0,0 11 31 0 0,-2 0 0 0 0,0 0-1 0 0,-1 0 1 0 0,0 0 0 0 0,-1 0 0 0 0,-1 0 0 0 0,-1-1 0 0 0,0 0 0 0 0,-1 0 0 0 0,-7 12-39 0 0,-8 7 96 0 0,-1 0 0 0 0,-1-2 0 0 0,-24 24-96 0 0,37-43 22 0 0,0-1 0 0 0,-1 0 1 0 0,-1-1-1 0 0,0 0 0 0 0,-1-1 0 0 0,1 0 0 0 0,-2-1 0 0 0,0-1 0 0 0,0 0 0 0 0,0-1 0 0 0,-1 0 0 0 0,0-2 0 0 0,0 0 0 0 0,-1-1 0 0 0,1 0 0 0 0,-1-1 1 0 0,0-1-1 0 0,0-1 0 0 0,0 0 0 0 0,0-1 0 0 0,0-1 0 0 0,-1-1-22 0 0,9 1 6 0 0,0-1 0 0 0,-1-1 0 0 0,1 0 0 0 0,0 0 0 0 0,0 0 0 0 0,0-1 1 0 0,0-1-1 0 0,1 1 0 0 0,0-2 0 0 0,0 1 0 0 0,0-1 0 0 0,1 0 0 0 0,-1 0 0 0 0,2-1 0 0 0,-1 0 0 0 0,1 0 1 0 0,-1-1-7 0 0,-12-18 16 0 0,1 1 0 0 0,1-2 0 0 0,1 0 0 0 0,-7-20-16 0 0,14 26 29 0 0,0 0-1 0 0,2 0 1 0 0,1 0 0 0 0,0-1 0 0 0,1 0 0 0 0,0-12-29 0 0,0-24 155 0 0,3-53-155 0 0,2 100 14 0 0,1-1 1 0 0,1 0-1 0 0,0 1 1 0 0,0-1-1 0 0,1 1 0 0 0,0 0 1 0 0,1 0-1 0 0,1 0 1 0 0,0 0-1 0 0,0 1 0 0 0,1 0 1 0 0,0 0-1 0 0,1 0 1 0 0,0 1-1 0 0,0 0 0 0 0,1 0 1 0 0,0 1-1 0 0,1 0 1 0 0,7-5-15 0 0,-2 2 7 0 0,0 1 1 0 0,1 1 0 0 0,0 0-1 0 0,0 2 1 0 0,1-1 0 0 0,0 2-1 0 0,0 0 1 0 0,1 1 0 0 0,-1 0 0 0 0,1 2-1 0 0,0 0 1 0 0,1 1 0 0 0,1 0-8 0 0,1 1 15 0 0,67 0 8 0 0,-79 1-20 0 0,0 1 1 0 0,-1 1-1 0 0,1-1 1 0 0,0 1-1 0 0,-1 0 1 0 0,1 1-1 0 0,-1 0 0 0 0,0 0 1 0 0,5 3-4 0 0,0 3-1 0 0,0 0 0 0 0,-1 0 0 0 0,-1 1 0 0 0,0 0 0 0 0,0 1 0 0 0,-1 0 0 0 0,0 1 0 0 0,-1 0 1 0 0,-1 0-1 0 0,1 1 0 0 0,2 7 1 0 0,5 14 8 0 0,-1 1-1 0 0,-1 1 1 0 0,7 33-8 0 0,-10-22-1 0 0,-2 0-1 0 0,-2 1 0 0 0,-2-1 1 0 0,-2 2-1 0 0,-3 24 2 0 0,1-70-1 0 0,0 1 0 0 0,0-1 0 0 0,-1 1 0 0 0,1-1 0 0 0,-1 0 0 0 0,0 1 0 0 0,0-1 0 0 0,0 0 0 0 0,-1 0 0 0 0,1 1 0 0 0,-1-1 0 0 0,0-1 0 0 0,1 1 0 0 0,-1 0 0 0 0,-1 0 0 0 0,1-1 0 0 0,0 1 0 0 0,-1-1 0 0 0,1 1 0 0 0,-1-1 0 0 0,0 0 0 0 0,0 0 0 0 0,1 0 0 0 0,-1-1 0 0 0,-1 1 0 0 0,1-1 0 0 0,-2 1 1 0 0,-5 1-96 0 0,-1 0-1 0 0,1-1 0 0 0,-1 0 1 0 0,0 0-1 0 0,0-1 0 0 0,0-1 1 0 0,0 0-1 0 0,-2-1 97 0 0,6 1-332 0 0,1-1 0 0 0,0 0-1 0 0,0 0 1 0 0,-1-1 0 0 0,1 0 0 0 0,0 0 0 0 0,0 0 0 0 0,1 0 0 0 0,-1-1-1 0 0,0 0 1 0 0,1-1 0 0 0,0 1 0 0 0,0-1 0 0 0,-5-4 332 0 0,-35-29-7065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7:00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522 36 7043 0 0,'0'0'1529'0'0,"0"0"368"0"0,0 0 82 0 0,-3-3-319 0 0,1 1-1383 0 0,0 1-1 0 0,1-1 1 0 0,-1 1 0 0 0,0-1 0 0 0,0 1 0 0 0,0 0 0 0 0,0 0-1 0 0,0 0 1 0 0,0 0 0 0 0,0 0 0 0 0,0 0 0 0 0,-1 0 0 0 0,1 1-1 0 0,0-1 1 0 0,0 1 0 0 0,-1 0 0 0 0,1-1 0 0 0,0 1-1 0 0,-1 0 1 0 0,1 1 0 0 0,-1-1-277 0 0,-181-14 5096 0 0,166 14-4857 0 0,12-1-182 0 0,0 1 0 0 0,0-1 0 0 0,1 1 1 0 0,-1 1-1 0 0,0-1 0 0 0,0 1 0 0 0,0 0 0 0 0,1 0 0 0 0,-1 1 1 0 0,1 0-1 0 0,-1 0 0 0 0,1 0 0 0 0,-1 0 0 0 0,1 1 1 0 0,0 0-1 0 0,0 0 0 0 0,-1 1-57 0 0,-9 9 107 0 0,1 0 1 0 0,0 1-1 0 0,1 0 0 0 0,1 1 1 0 0,0 1-1 0 0,0 0 0 0 0,2 0 0 0 0,0 1 1 0 0,1 1-1 0 0,1-1 0 0 0,0 1 1 0 0,2 1-1 0 0,0-1 0 0 0,1 1 1 0 0,1 0-1 0 0,0 1 0 0 0,2-1 1 0 0,0 10-108 0 0,1-27 5 0 0,0 27 73 0 0,1-1 1 0 0,2 23-79 0 0,0-42 8 0 0,-1 0 0 0 0,1 0 0 0 0,0 0-1 0 0,1 0 1 0 0,0 0 0 0 0,1 0-1 0 0,0-1 1 0 0,0 0 0 0 0,0 0 0 0 0,4 4-8 0 0,4 6 13 0 0,2-2 1 0 0,-1 0 0 0 0,2 0-1 0 0,0-2 1 0 0,1 0 0 0 0,9 6-14 0 0,-16-13 2 0 0,1 0 1 0 0,0-1 0 0 0,1-1 0 0 0,-1 0 0 0 0,1 0 0 0 0,0-1 0 0 0,0 0 0 0 0,0-1 0 0 0,0 0 0 0 0,1-1 0 0 0,-1 0 0 0 0,8-1-3 0 0,0 0 7 0 0,0-1 0 0 0,0-1-1 0 0,0 0 1 0 0,0-2 0 0 0,7-2-7 0 0,-14 2 5 0 0,0-1 0 0 0,0 0-1 0 0,-1-1 1 0 0,1 0 0 0 0,-1-1 0 0 0,-1-1-1 0 0,1 1 1 0 0,7-8-5 0 0,11-8-26 0 0,-2-2 0 0 0,0-1 0 0 0,-1-1 0 0 0,-2-1 0 0 0,-1-1 0 0 0,8-14 26 0 0,-20 26-14 0 0,0-1 1 0 0,-2-1-1 0 0,0 1 0 0 0,-1-2 1 0 0,-1 1-1 0 0,0-1 0 0 0,-2 0 1 0 0,0 0-1 0 0,-1-1 0 0 0,-1 1 1 0 0,-1-1-1 0 0,0-13 14 0 0,-2 8-6 0 0,1 9 16 0 0,-1 0-1 0 0,-1 0 1 0 0,0 0-1 0 0,-2-4-9 0 0,2 15 1 0 0,-1 0 0 0 0,1 1 0 0 0,-1-1 0 0 0,1 1-1 0 0,-1-1 1 0 0,-1 1 0 0 0,1 0 0 0 0,-1-1 0 0 0,1 1 0 0 0,-1 1-1 0 0,0-1 1 0 0,-1 0 0 0 0,1 1 0 0 0,-1-1 0 0 0,1 1-1 0 0,-1 0 0 0 0,-4-2 4 0 0,0 0 0 0 0,0 0-1 0 0,0 1 1 0 0,0 0-1 0 0,-1 1 1 0 0,0-1 0 0 0,0 2-1 0 0,0-1 1 0 0,0 1 0 0 0,-5 0-4 0 0,-15-1 19 0 0,-1 2 1 0 0,-20 1-20 0 0,18 0 2 0 0,18 1-2 0 0,0 1 0 0 0,0 0 1 0 0,0 2-1 0 0,0-1 1 0 0,1 1-1 0 0,-1 1 0 0 0,1 1 1 0 0,1-1-1 0 0,-1 2 0 0 0,1 0 1 0 0,0 1-1 0 0,0 0 1 0 0,1 0-1 0 0,-8 9 0 0 0,-3 3 4 0 0,0 1-1 0 0,2 0 1 0 0,0 2-1 0 0,2 1 1 0 0,1 0-1 0 0,-10 18-3 0 0,20-29 2 0 0,1-1 1 0 0,0 1-1 0 0,1 1 0 0 0,0-1 0 0 0,1 1 0 0 0,1-1 0 0 0,0 1 0 0 0,1 0 0 0 0,0 1 0 0 0,1-1 0 0 0,1 0 0 0 0,0 0 1 0 0,1 0-1 0 0,1 4-2 0 0,-1-15-1 0 0,0 0 0 0 0,0 1 1 0 0,1-1-1 0 0,0 0 0 0 0,-1 0 1 0 0,1 0-1 0 0,0-1 1 0 0,1 1-1 0 0,-1 0 0 0 0,0-1 1 0 0,1 1-1 0 0,-1-1 0 0 0,1 0 1 0 0,0 0-1 0 0,0 0 0 0 0,0 0 1 0 0,0-1-1 0 0,0 1 1 0 0,0-1-1 0 0,0 1 0 0 0,1-1 1 0 0,-1 0-1 0 0,0-1 0 0 0,3 2 1 0 0,9 1 0 0 0,0 0-1 0 0,0-1 0 0 0,0 0 1 0 0,0-1-1 0 0,0-1 1 0 0,3 0-5 0 0,-12 1-6 0 0,0-1-1 0 0,0 1 0 0 0,0-1 0 0 0,0-1 0 0 0,0 1 1 0 0,0-1-1 0 0,-1 0 0 0 0,1 0 0 0 0,0-1 0 0 0,0 0 0 0 0,-1 0 1 0 0,1 0-1 0 0,-1 0 0 0 0,0-1 0 0 0,1 0 0 0 0,-1 0 1 0 0,3-3 11 0 0,-1-2-29 0 0,0 1 0 0 0,0-1 1 0 0,0 0-1 0 0,-1-1 0 0 0,0 0 1 0 0,-1 0-1 0 0,0 0 0 0 0,-1-1 1 0 0,0 1-1 0 0,0-1 1 0 0,-1 0-1 0 0,2-8 29 0 0,0-7-45 0 0,-1-1 0 0 0,-1 0 0 0 0,-1 0 1 0 0,-1-17 44 0 0,-2 32-5 0 0,1-1 0 0 0,-1 0 0 0 0,-1 1 0 0 0,0-1 0 0 0,-1 1 0 0 0,0 0 0 0 0,0 0 0 0 0,-1 0 0 0 0,-1 0 0 0 0,0 1 0 0 0,-1-2 5 0 0,3 7-9 0 0,0 0-1 0 0,-1 0 0 0 0,1 1 1 0 0,-1-1-1 0 0,0 1 0 0 0,0-1 1 0 0,-1 1-1 0 0,1 1 0 0 0,-1-1 1 0 0,0 1-1 0 0,0-1 0 0 0,0 2 1 0 0,-1-1-1 0 0,1 0 1 0 0,0 1-1 0 0,-1 0 0 0 0,0 0 1 0 0,1 1-1 0 0,-1-1 0 0 0,0 1 1 0 0,0 1-1 0 0,-4-1 10 0 0,8 1-2 0 0,-1 0 1 0 0,0 0-1 0 0,1 0 1 0 0,-1 1-1 0 0,0-1 1 0 0,0 1-1 0 0,1-1 1 0 0,-1 1-1 0 0,1 0 1 0 0,-1 0-1 0 0,1 0 1 0 0,-1 1-1 0 0,1-1 1 0 0,0 0-1 0 0,-1 1 1 0 0,1 0-1 0 0,0-1 1 0 0,0 1-1 0 0,-1 2 2 0 0,-1 0-2 0 0,1 1-1 0 0,-1 0 1 0 0,1 0-1 0 0,0 0 1 0 0,1 0-1 0 0,0 1 1 0 0,-1-1-1 0 0,1 1 1 0 0,0 2 2 0 0,-3 18-10 0 0,0-1 0 0 0,2 0 1 0 0,1 1-1 0 0,1 6 10 0 0,1-23-3 0 0,0 1-8 0 0,-2 45-48 0 0,4 48 59 0 0,0-85-164 0 0,0-1 0 0 0,1 0 0 0 0,1 1 0 0 0,1-2 1 0 0,0 1-1 0 0,1 0 0 0 0,8 14 164 0 0,-5-13-561 0 0,1-2 0 0 0,1 1 0 0 0,1-2 0 0 0,6 8 561 0 0,7 3-4732 0 0,23 19 4732 0 0,-47-44-67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7:22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471 201 9380 0 0,'0'0'1988'0'0,"-4"-7"101"0"0,3 5-1944 0 0,0 0 0 0 0,0-1 1 0 0,0 1-1 0 0,0 0 0 0 0,-1 0 1 0 0,1 0-1 0 0,-1 0 0 0 0,0 0 1 0 0,0 1-1 0 0,1-1 0 0 0,-1 0 1 0 0,0 1-1 0 0,0 0 0 0 0,-1-1 0 0 0,1 1 1 0 0,0 0-1 0 0,0 0 0 0 0,-1 0 1 0 0,1 0-1 0 0,0 0 0 0 0,-1 1 1 0 0,1-1-1 0 0,-1 1 0 0 0,1 0 1 0 0,-1-1-1 0 0,1 1 0 0 0,-1 0 1 0 0,1 0-1 0 0,-1 1 0 0 0,0-1-145 0 0,-23 0 774 0 0,3-1 213 0 0,1 2-1 0 0,-15 2-986 0 0,29-2 175 0 0,0 1-1 0 0,0 0 0 0 0,1 0 1 0 0,-1 0-1 0 0,1 1 1 0 0,0 0-1 0 0,0 1 0 0 0,0-1 1 0 0,-4 4-175 0 0,-9 7 299 0 0,1 1 1 0 0,1 1-1 0 0,0 1 0 0 0,1 0 1 0 0,1 1-1 0 0,0 1 1 0 0,2 0-1 0 0,-1 3-299 0 0,6-8 72 0 0,1 0 1 0 0,0 1-1 0 0,1 0 0 0 0,0 1 0 0 0,2 0 1 0 0,0 0-1 0 0,0 0 0 0 0,2 1 1 0 0,0-1-1 0 0,1 1 0 0 0,0-1 1 0 0,1 2-73 0 0,1-8 6 0 0,0 0 0 0 0,1 1 1 0 0,0-1-1 0 0,0 0 0 0 0,1 0 1 0 0,3 8-7 0 0,-3-13 0 0 0,0 0 0 0 0,0-1 0 0 0,1 1 0 0 0,-1-1 0 0 0,1 0 1 0 0,1 0-1 0 0,-1 0 0 0 0,0 0 0 0 0,1 0 0 0 0,0-1 0 0 0,0 0 0 0 0,0 1 1 0 0,0-1-1 0 0,0-1 0 0 0,5 4-1 0 0,0-1 1 0 0,0 0 0 0 0,0-1-1 0 0,0 0 1 0 0,1 0 0 0 0,0-1 0 0 0,-1-1-1 0 0,1 1 1 0 0,6-1 0 0 0,13 1-44 0 0,0-1 0 0 0,19-2 44 0 0,-20 0-37 0 0,-8-1 14 0 0,1-1 1 0 0,-1 0 0 0 0,1-2 0 0 0,-1 0 0 0 0,0-2 0 0 0,-1 0 0 0 0,1-1 0 0 0,-1-1-1 0 0,0 0 1 0 0,-1-2 0 0 0,0 0 0 0 0,-1-1 0 0 0,0-1 0 0 0,0 0 0 0 0,-2-2 0 0 0,1 1-1 0 0,8-13 23 0 0,-15 17 4 0 0,-1-1-1 0 0,0 0 0 0 0,-1-1 1 0 0,0 0-1 0 0,0 0 0 0 0,-1 0 0 0 0,-1-1 1 0 0,0 0-1 0 0,0 0 0 0 0,-1 0 1 0 0,-1 0-1 0 0,0-1 0 0 0,-1 0 1 0 0,0 0-1 0 0,-1 1 0 0 0,0-1 0 0 0,-2-9-3 0 0,1 3 17 0 0,1-4 100 0 0,-2 0 1 0 0,-2-13-118 0 0,1 28 27 0 0,1 0-1 0 0,-1 0 1 0 0,-1 0-1 0 0,1 0 1 0 0,-1 1 0 0 0,-1-1-1 0 0,1 1 1 0 0,-1 0-1 0 0,-1-1-26 0 0,-4-6 50 0 0,-1 0 0 0 0,-1 1-1 0 0,0 0 1 0 0,0 1-1 0 0,-1 1 1 0 0,-1-1 0 0 0,0 2-1 0 0,0 0 1 0 0,-1 0 0 0 0,-1 2-1 0 0,1-1 1 0 0,-1 2-1 0 0,-1 0 1 0 0,1 1 0 0 0,-1 0-1 0 0,0 2 1 0 0,-1-1 0 0 0,1 2-1 0 0,-1 0 1 0 0,-12 1-50 0 0,26 1 4 0 0,-17 0 101 0 0,-1 1 0 0 0,0 1 0 0 0,-16 3-105 0 0,30-3 24 0 0,1 1-1 0 0,-1-1 0 0 0,1 1 0 0 0,0 1 1 0 0,0-1-1 0 0,0 1 0 0 0,0 0 0 0 0,1 0 0 0 0,-1 1 1 0 0,1 0-1 0 0,0 0 0 0 0,0 0 0 0 0,-4 5-23 0 0,2-2 9 0 0,1 0 0 0 0,0 1-1 0 0,1 0 1 0 0,-1 0 0 0 0,2 0-1 0 0,-1 1 1 0 0,1-1-1 0 0,0 1 1 0 0,1 0 0 0 0,-2 7-9 0 0,1 2-12 0 0,1 0 1 0 0,1 1 0 0 0,0-1-1 0 0,1 1 1 0 0,2 0 11 0 0,-2-17-6 0 0,1 1 1 0 0,0 0-1 0 0,0-1 1 0 0,0 1-1 0 0,0 0 0 0 0,0-1 1 0 0,1 1-1 0 0,-1 0 1 0 0,1-1-1 0 0,-1 1 1 0 0,1-1-1 0 0,0 1 0 0 0,0-1 1 0 0,1 1-1 0 0,-1-1 1 0 0,0 0-1 0 0,1 1 1 0 0,-1-1-1 0 0,1 0 1 0 0,0 0-1 0 0,-1 0 0 0 0,1 0 1 0 0,0-1-1 0 0,1 1 1 0 0,-1 0-1 0 0,0-1 1 0 0,0 1-1 0 0,1-1 1 0 0,-1 0-1 0 0,0 0 0 0 0,1 0 1 0 0,-1 0-1 0 0,1 0 1 0 0,0-1-1 0 0,-1 1 1 0 0,2 0 5 0 0,4 0-52 0 0,0 1 1 0 0,0-1-1 0 0,0 0 1 0 0,0 0-1 0 0,0-1 1 0 0,0 0-1 0 0,0-1 1 0 0,0 1-1 0 0,0-2 1 0 0,0 1-1 0 0,0-1 1 0 0,1-1 51 0 0,-3 1-27 0 0,0-1 0 0 0,0 0-1 0 0,0-1 1 0 0,0 1 0 0 0,-1-1 0 0 0,1 0 0 0 0,-1-1 0 0 0,0 1 0 0 0,0-1-1 0 0,-1 0 1 0 0,1 0 0 0 0,-1-1 0 0 0,0 1 0 0 0,0-2 27 0 0,1-1 4 0 0,0-1 1 0 0,-1 0-1 0 0,0 0 1 0 0,0-1-1 0 0,-1 1 1 0 0,0-1-1 0 0,0 1 1 0 0,-1-1 0 0 0,-1 0-1 0 0,1 0 1 0 0,-2 0-1 0 0,0 0 1 0 0,0-6-5 0 0,0 14 5 0 0,0 0 1 0 0,-1 0-1 0 0,1 0 1 0 0,0 0-1 0 0,-1 0 1 0 0,1 0-1 0 0,-1 1 1 0 0,0-1-1 0 0,0 0 1 0 0,0 0-1 0 0,0 1 1 0 0,0-1-1 0 0,0 0 1 0 0,0 1-1 0 0,0-1 1 0 0,0 1-1 0 0,-1 0 1 0 0,1-1 0 0 0,-1 1-1 0 0,1 0 1 0 0,-1 0-1 0 0,1 0 1 0 0,-1 0-1 0 0,0 0 1 0 0,0 0-1 0 0,1 1 1 0 0,-1-1-1 0 0,0 0 1 0 0,0 1-1 0 0,0-1 1 0 0,0 1-1 0 0,0 0 1 0 0,0 0-1 0 0,1 0 1 0 0,-1 0-1 0 0,0 0 1 0 0,-2 0-6 0 0,-2 0 21 0 0,0 1 0 0 0,0-1-1 0 0,0 1 1 0 0,0 0 0 0 0,0 0 0 0 0,0 1-1 0 0,0 0 1 0 0,1 0 0 0 0,-1 0 0 0 0,1 1-1 0 0,-1 0 1 0 0,-4 3-21 0 0,-2 5 16 0 0,-1 0-1 0 0,2 1 0 0 0,-1 1 1 0 0,2 0-1 0 0,0 1 1 0 0,0 0-1 0 0,2 0 0 0 0,-1 1 1 0 0,2 0-1 0 0,-6 15-15 0 0,2-1 16 0 0,1 0-1 0 0,2 0 1 0 0,0 1 0 0 0,2 0-1 0 0,-1 20-15 0 0,6-37 1 0 0,-1 5 2 0 0,1-1 1 0 0,0 1 0 0 0,1 0-1 0 0,2 0-3 0 0,-2-14 0 0 0,0-1 0 0 0,1 1-1 0 0,-1-1 1 0 0,1 1 0 0 0,0-1-1 0 0,0 1 1 0 0,0-1 0 0 0,1 0-1 0 0,-1 1 1 0 0,1-1 0 0 0,0 0-1 0 0,0 0 1 0 0,0 0 0 0 0,0 0-1 0 0,0-1 1 0 0,1 1 0 0 0,-1-1-1 0 0,1 1 1 0 0,0-1 0 0 0,0 0-1 0 0,2 2 1 0 0,6 0-21 0 0,-1-1 0 0 0,1 0-1 0 0,0-1 1 0 0,0 0 0 0 0,0-1-1 0 0,0 0 1 0 0,1-1-1 0 0,-1 0 1 0 0,0-1 0 0 0,0 0-1 0 0,4-1 22 0 0,3-1-30 0 0,-1 0-1 0 0,1-1 1 0 0,-1-1-1 0 0,0-1 0 0 0,0 0 1 0 0,-1-1-1 0 0,0-1 1 0 0,0-1-1 0 0,0 0 0 0 0,2-3 31 0 0,13-11-178 0 0,-1 0 0 0 0,-1-3 0 0 0,-2 0-1 0 0,9-12 179 0 0,-23 24-107 0 0,0 0-1 0 0,-2-1 1 0 0,0-1-1 0 0,-1 0 0 0 0,6-12 108 0 0,-12 21-22 0 0,-1-1-1 0 0,0 1 1 0 0,0-1-1 0 0,-1 0 1 0 0,0 0-1 0 0,-1 0 0 0 0,1 0 1 0 0,-1 0-1 0 0,-1 0 1 0 0,0 0-1 0 0,0-1 1 0 0,0 1-1 0 0,-1 0 1 0 0,-1-2 22 0 0,1 7 6 0 0,1 1 0 0 0,-1-1 0 0 0,0 1 1 0 0,0 0-1 0 0,0 0 0 0 0,-1 0 1 0 0,1 0-1 0 0,0 0 0 0 0,-1 0 0 0 0,1 0 1 0 0,-1 0-1 0 0,0 0 0 0 0,0 1 1 0 0,0-1-1 0 0,0 0 0 0 0,0 1 0 0 0,0 0 1 0 0,0 0-1 0 0,0-1 0 0 0,0 1 1 0 0,-1 0-1 0 0,1 1 0 0 0,0-1 0 0 0,-1 0 1 0 0,1 1-1 0 0,-2-1-6 0 0,-9-1 42 0 0,0 0 0 0 0,0 2-1 0 0,0-1 1 0 0,-9 2-42 0 0,5-1 35 0 0,0 1 8 0 0,1 1 1 0 0,-1 1-1 0 0,1 0 0 0 0,0 1 1 0 0,0 0-1 0 0,0 2 0 0 0,1 0 1 0 0,0 1-1 0 0,0 0 0 0 0,1 1 0 0 0,-1 0 1 0 0,2 2-1 0 0,-1 0 0 0 0,1 0 1 0 0,1 1-44 0 0,-9 8-113 0 0,1 0 1 0 0,1 2-1 0 0,0 0 0 0 0,2 1 1 0 0,1 1-1 0 0,0 1 1 0 0,2 0-1 0 0,-6 15 113 0 0,-3 24-3473 0 0,12-4-5940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7:2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379 118 10037 0 0,'0'0'1467'0'0,"0"-9"403"0"0,0 6-1790 0 0,0-3 390 0 0,0 0 1 0 0,0 0-1 0 0,-1 0 0 0 0,0 0 1 0 0,0-1-1 0 0,-1-1-470 0 0,1 6 246 0 0,0 0-1 0 0,0 0 1 0 0,0 0 0 0 0,0 0 0 0 0,0 0-1 0 0,0 0 1 0 0,0 0 0 0 0,-1 0-1 0 0,1 0 1 0 0,-1 0 0 0 0,1 1 0 0 0,-1-1-1 0 0,0 1 1 0 0,0-1 0 0 0,0 1 0 0 0,1 0-1 0 0,-1-1 1 0 0,-1 1 0 0 0,1 0-1 0 0,0 0 1 0 0,0 1 0 0 0,-2-2-246 0 0,-2 0 142 0 0,0 1 1 0 0,0 0-1 0 0,0 0 1 0 0,1 0-1 0 0,-1 1 0 0 0,0-1 1 0 0,0 1-1 0 0,0 1 1 0 0,0-1-1 0 0,0 1 1 0 0,0 0-1 0 0,0 1 0 0 0,1-1 1 0 0,-1 1-1 0 0,0 0 1 0 0,1 0-1 0 0,-1 1 1 0 0,1 0-1 0 0,0 0 0 0 0,0 0 1 0 0,0 1-1 0 0,1-1 1 0 0,-1 1-1 0 0,1 0 1 0 0,-1 0-1 0 0,-1 4-142 0 0,-19 18 226 0 0,2 2 0 0 0,2 0 1 0 0,0 1-1 0 0,2 1 0 0 0,-8 17-226 0 0,18-31 80 0 0,2 1 0 0 0,0 0 0 0 0,1 0 0 0 0,1 1 0 0 0,0 0 0 0 0,1 0 0 0 0,1 0 0 0 0,1 0 0 0 0,1 1 0 0 0,0-1 1 0 0,2 13-81 0 0,-1-28 3 0 0,0 0 1 0 0,1 0 0 0 0,0 0 0 0 0,0 0 0 0 0,0 0 0 0 0,0 0 0 0 0,0 0 0 0 0,0 0 0 0 0,1 0 0 0 0,-1 0 0 0 0,1-1 0 0 0,0 1 0 0 0,0 0-1 0 0,0-1 1 0 0,0 0 0 0 0,0 1 0 0 0,1-1-4 0 0,2 2 2 0 0,0-1-1 0 0,0 1 1 0 0,0-1-1 0 0,1 0 0 0 0,-1-1 1 0 0,1 1-1 0 0,0-1 1 0 0,5 1-2 0 0,12 3-8 0 0,0-2 1 0 0,1-1-1 0 0,-1-1 1 0 0,11-1 7 0 0,-30-1 0 0 0,47 2-78 0 0,0-2 1 0 0,34-6 77 0 0,-64 3-32 0 0,0 0 0 0 0,-1-2 1 0 0,1 0-1 0 0,-1-1 1 0 0,-1-2-1 0 0,1 0 0 0 0,14-8 32 0 0,-18 7-50 0 0,1-1-1 0 0,-1-1 0 0 0,-1 0 0 0 0,0-1 0 0 0,0-1 0 0 0,-1 0 51 0 0,-8 6-11 0 0,0 1-1 0 0,-1-1 1 0 0,0 0-1 0 0,0 0 1 0 0,0-1-1 0 0,-1 1 0 0 0,0-1 1 0 0,-1 0-1 0 0,1 0 1 0 0,-2-1-1 0 0,1 1 1 0 0,-1 0-1 0 0,0-1 1 0 0,-1-1 11 0 0,0 3 6 0 0,0-1 0 0 0,0 1 0 0 0,-1-1 0 0 0,0 0 0 0 0,-1 1 0 0 0,0-1 0 0 0,0 1 0 0 0,0-1 0 0 0,-1 1 0 0 0,0 0 0 0 0,-1 0 0 0 0,0 0 0 0 0,0 0 0 0 0,0 0 0 0 0,-1 0 0 0 0,0 1 0 0 0,0 0 0 0 0,0 0 0 0 0,-1 0 0 0 0,0 0 0 0 0,0 1 0 0 0,-1-1 0 0 0,-5-3-6 0 0,-10-9 31 0 0,0 2 0 0 0,-1 1 1 0 0,0 1-1 0 0,-2 0 0 0 0,1 2 0 0 0,-1 1 0 0 0,-1 0 0 0 0,0 2 0 0 0,-1 1 1 0 0,1 1-1 0 0,-2 1 0 0 0,1 2 0 0 0,0 0 0 0 0,-1 2 0 0 0,-18 1-31 0 0,36 1 42 0 0,0 0-1 0 0,0 0 1 0 0,0 1 0 0 0,1 1-1 0 0,-1-1 1 0 0,1 1 0 0 0,-1 1-1 0 0,1 0 1 0 0,0 0 0 0 0,-8 4-42 0 0,11-4 26 0 0,0 1 1 0 0,-1 0-1 0 0,1 0 1 0 0,1 0-1 0 0,-1 1 1 0 0,1 0-1 0 0,-1 0 0 0 0,2 0 1 0 0,-1 0-1 0 0,0 0 1 0 0,1 1-1 0 0,0 0 1 0 0,0 0-1 0 0,1-1 1 0 0,-1 3-27 0 0,-3 10 9 0 0,1 1 0 0 0,1-1-1 0 0,1 1 1 0 0,0 0 0 0 0,1 0 0 0 0,2 0 0 0 0,0 0 0 0 0,0 0-1 0 0,2 0 1 0 0,0 0 0 0 0,2-1 0 0 0,0 1 0 0 0,1-1 0 0 0,0 1-1 0 0,2-2 1 0 0,5 13-9 0 0,9 4-922 0 0,1-1 0 0 0,2-1 0 0 0,20 21 922 0 0,14 18-4715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0:43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0 14 13606 0 0</inkml:trace>
  <inkml:trace contextRef="#ctx0" brushRef="#br0" timeOffset="1">0 14 13606 0 0,'134'-13'1185'0'0,"-134"26"271"0"0,0 18-127 0 0,4 7-577 0 0,-4 7-207 0 0,4-4-49 0 0,0 7 32 0 0,-4-3-32 0 0,0 0-111 0 0,0-4-97 0 0,0-6-112 0 0,0-8-144 0 0,0-6 48 0 0,0-18-112 0 0,0-3-1057 0 0,0 0-3105 0 0,0-3-11845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7:28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0 9460 0 0,'10'0'3779'0'0,"11"0"-1744"0"0,-20 0-1938 0 0,-1 0 0 0 0,1 0 0 0 0,-1 0 1 0 0,1 0-1 0 0,0 0 0 0 0,-1 1 0 0 0,1-1 1 0 0,0 0-1 0 0,-1 0 0 0 0,1 0 0 0 0,-1 1 1 0 0,1-1-1 0 0,-1 0 0 0 0,1 0 0 0 0,-1 1 0 0 0,1-1 1 0 0,-1 1-1 0 0,1-1 0 0 0,-1 0 0 0 0,1 1 1 0 0,-1-1-1 0 0,1 1 0 0 0,-1-1 0 0 0,0 1 1 0 0,1-1-1 0 0,-1 1 0 0 0,0 0 0 0 0,0-1 1 0 0,1 1-1 0 0,-1-1 0 0 0,0 1-97 0 0,0 24 764 0 0,-2-17-717 0 0,-1 0 0 0 0,1 0 0 0 0,-1 0-1 0 0,-1-1 1 0 0,-2 5-47 0 0,-13 22 168 0 0,-7 10 352 0 0,-18 24-520 0 0,38-61 414 0 0,6-10-100 0 0,8-14-158 0 0,5-2-125 0 0,1 1 1 0 0,1 0 0 0 0,7-5-32 0 0,17-21 25 0 0,-27 29 2 0 0,38-43 39 0 0,-50 58-57 0 0,0 0 0 0 0,0 0 0 0 0,0 0 0 0 0,0 0 0 0 0,0 0-1 0 0,0 0 1 0 0,0 0 0 0 0,0-1 0 0 0,0 1 0 0 0,0 0 0 0 0,0 0 0 0 0,0 0 0 0 0,0 0 0 0 0,0 0 0 0 0,0 0 0 0 0,0 0 0 0 0,0 0 0 0 0,0 0-1 0 0,0 0 1 0 0,0-1 0 0 0,0 1 0 0 0,1 0 0 0 0,-1 0 0 0 0,0 0 0 0 0,0 0 0 0 0,0 0 0 0 0,0 0 0 0 0,0 0 0 0 0,0 0 0 0 0,0 0-1 0 0,0 0 1 0 0,1 0 0 0 0,-1 0 0 0 0,0 0 0 0 0,0 0 0 0 0,0 0 0 0 0,0 0 0 0 0,0 0 0 0 0,0 0 0 0 0,0 0 0 0 0,1 0 0 0 0,-1 0 0 0 0,0 0-1 0 0,0 0 1 0 0,0 0 0 0 0,0 0 0 0 0,0 0 0 0 0,0 0 0 0 0,0 0 0 0 0,0 0 0 0 0,1 0 0 0 0,-1 0 0 0 0,0 0 0 0 0,0 1 0 0 0,0-1-1 0 0,0 0 1 0 0,0 0 0 0 0,0 0 0 0 0,0 0 0 0 0,0 0 0 0 0,0 0 0 0 0,0 0 0 0 0,0 0 0 0 0,0 0 0 0 0,0 1-9 0 0,-2 9 231 0 0,-11 15-63 0 0,-49 60 553 0 0,-18 16-721 0 0,-4 2 384 0 0,62-78-200 0 0,21-24-120 0 0,4-5-52 0 0,0 0 0 0 0,0-1 1 0 0,1 1-1 0 0,0 1 0 0 0,-1-1 0 0 0,1 0 1 0 0,5-2-13 0 0,8-8 20 0 0,15-19 6 0 0,18-18 4 0 0,3 1 0 0 0,24-15-30 0 0,-77 65 0 0 0,0 0 0 0 0,1-1 0 0 0,-1 1 0 0 0,0 0 1 0 0,0 0-1 0 0,0-1 0 0 0,1 1 0 0 0,-1 0 0 0 0,0 0 0 0 0,0 0 0 0 0,1 0 1 0 0,-1-1-1 0 0,0 1 0 0 0,0 0 0 0 0,1 0 0 0 0,-1 0 0 0 0,0 0 1 0 0,0 0-1 0 0,1 0 0 0 0,-1 0 0 0 0,0 0 0 0 0,1 0 0 0 0,-1 0 0 0 0,0 0 1 0 0,1 0-1 0 0,-1 0 0 0 0,0 0 0 0 0,0 0 0 0 0,1 0 0 0 0,-1 0 1 0 0,0 0-1 0 0,1 0 0 0 0,-1 0 0 0 0,0 0 0 0 0,0 0 0 0 0,1 1 0 0 0,-1-1 1 0 0,0 0-1 0 0,0 0 0 0 0,1 0 0 0 0,-1 1 0 0 0,0-1 0 0 0,1 16 47 0 0,-10 21 63 0 0,1-21-55 0 0,0 0 1 0 0,0-1 0 0 0,-2 0-1 0 0,0-1 1 0 0,0 1 0 0 0,-8 5-56 0 0,-21 24 421 0 0,-16 9-421 0 0,-17 9 1019 0 0,71-61-918 0 0,1-1-90 0 0,2-10-105 0 0,5-2 107 0 0,0 0-1 0 0,1 1 0 0 0,0-1 1 0 0,0 1-1 0 0,2 1 1 0 0,-1 0-1 0 0,1 0 0 0 0,2 0-12 0 0,7-9 19 0 0,-17 17-20 0 0,-1 0 0 0 0,1 0 0 0 0,0 1 0 0 0,1-1 0 0 0,-1 0 0 0 0,0 1 0 0 0,0 0 0 0 0,1-1 0 0 0,-1 1 0 0 0,1 0 0 0 0,-1 0 0 0 0,1 0 0 0 0,-1 1 0 0 0,1-1 0 0 0,0 1 0 0 0,1-1 1 0 0,-3 1 5 0 0,-1 2 48 0 0,-1 3-35 0 0,1 0 0 0 0,-1-1-1 0 0,0 1 1 0 0,-1 0 0 0 0,1-1-1 0 0,-1 1 1 0 0,0-1 0 0 0,0 0-1 0 0,0 0 1 0 0,0 1 0 0 0,-1-1-1 0 0,0-1 1 0 0,0 1 0 0 0,0 0-1 0 0,0-1 1 0 0,-1 1-18 0 0,-13 13 105 0 0,-1-2-1 0 0,-18 12-104 0 0,17-12 114 0 0,10-8-50 0 0,-32 20 360 0 0,40-27-344 0 0,1 0-117 0 0,1-1 30 0 0,0-1 0 0 0,0 1 1 0 0,0 0-1 0 0,0-1 0 0 0,0 1 0 0 0,0 0 1 0 0,0 0-1 0 0,0 0 0 0 0,1 0 0 0 0,-1 0 0 0 0,0 0 1 0 0,2-1 6 0 0,6-5 12 0 0,140-126 77 0 0,-48 46-114 0 0,-71 56-95 0 0,-29 30 106 0 0,-1 1 89 0 0,-14 1-53 0 0,0 0 0 0 0,1 1 1 0 0,-1 1-1 0 0,1 0 0 0 0,0 1 0 0 0,-1 0 0 0 0,2 1 1 0 0,-1 1-1 0 0,1 0 0 0 0,-12 7-22 0 0,1 2 49 0 0,0 0 0 0 0,1 2 0 0 0,1 0 0 0 0,1 2 0 0 0,-1 1-49 0 0,20-18 5 0 0,-1 0-2 0 0,-1 0 0 0 0,1 0 0 0 0,0 0 0 0 0,0 1 0 0 0,0-1 0 0 0,0 1 0 0 0,0-1 0 0 0,1 1 0 0 0,-1 0 0 0 0,1 0 0 0 0,0 0 0 0 0,-1 0 0 0 0,2 0 0 0 0,-1 0 0 0 0,0 0 0 0 0,0 1-3 0 0,6-3-51 0 0,5-2-213 0 0,0 0 0 0 0,0-1 0 0 0,0 0 0 0 0,0-1 0 0 0,-1 1 0 0 0,1-2 0 0 0,-1 0 0 0 0,0 0-1 0 0,0 0 1 0 0,0-1 0 0 0,-1 0 0 0 0,9-7 264 0 0,43-29-5274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27:29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4 11413 0 0,'0'0'1593'0'0,"-1"-1"3424"0"0,-11-2-4010 0 0,8 4-869 0 0,0-1 1 0 0,0 1-1 0 0,-1 0 0 0 0,1 0 1 0 0,0 1-1 0 0,0-1 0 0 0,0 1 1 0 0,0 0-1 0 0,1 0 0 0 0,-1 0 1 0 0,0 1-1 0 0,1-1 1 0 0,0 1-1 0 0,-1 0 0 0 0,1 0-138 0 0,-47 51 807 0 0,43-47-626 0 0,-1 3-47 0 0,-20 22 384 0 0,1 1 1 0 0,2 2 0 0 0,1 0 0 0 0,-11 24-519 0 0,29-37 225 0 0,6-22-218 0 0,1 1 0 0 0,-1-1-1 0 0,0 1 1 0 0,0-1 0 0 0,0 1-1 0 0,0-1 1 0 0,0 1 0 0 0,0-1-1 0 0,1 0 1 0 0,-1 1 0 0 0,0-1-1 0 0,0 1 1 0 0,1-1 0 0 0,-1 1-1 0 0,0-1 1 0 0,1 0 0 0 0,-1 1-1 0 0,0-1 1 0 0,1 0 0 0 0,-1 1-1 0 0,1-1 1 0 0,-1 0 0 0 0,1 1-1 0 0,-1-1 1 0 0,0 0-7 0 0,3 0 6 0 0,-1 1 0 0 0,1-1 0 0 0,-1 0 0 0 0,1 0 0 0 0,-1 0 1 0 0,1 0-1 0 0,-1 0 0 0 0,1 0 0 0 0,-1-1 0 0 0,1 1 0 0 0,-1-1 0 0 0,1 0 0 0 0,-1 0 0 0 0,1 0-6 0 0,12-7 18 0 0,0 0 0 0 0,-1-1-1 0 0,0-1 1 0 0,-1 0 0 0 0,0-1-1 0 0,0 0 1 0 0,6-9-18 0 0,7-4 2 0 0,-23 22 1 0 0,24-22 54 0 0,0-2 1 0 0,-2 0 0 0 0,12-17-58 0 0,-37 40 436 0 0,-7 2 103 0 0,3 1-487 0 0,-9 1-1 0 0,0 0 1 0 0,0 1-1 0 0,0 0 0 0 0,0 1 1 0 0,0 0-1 0 0,1 1 0 0 0,-1 0 0 0 0,1 1 1 0 0,0 1-1 0 0,-1 0-51 0 0,6-2 1 0 0,0 0 1 0 0,0 0-1 0 0,1 1 1 0 0,0 0-1 0 0,-1 0 0 0 0,1 0 1 0 0,1 1-1 0 0,-1 0 0 0 0,1 0 1 0 0,0 0-1 0 0,1 1 0 0 0,-1 0 1 0 0,1 0-1 0 0,1 0 0 0 0,-1 0 1 0 0,1 0-1 0 0,-1 6-1 0 0,3-11-3 0 0,1 1-1 0 0,-1-1 1 0 0,1 1-1 0 0,-1 0 1 0 0,1-1-1 0 0,0 1 1 0 0,0 0-1 0 0,0-1 1 0 0,0 1 0 0 0,1 0-1 0 0,-1 0 4 0 0,1-2-32 0 0,-1 0 1 0 0,0 0-1 0 0,1 0 0 0 0,-1 0 1 0 0,1 0-1 0 0,0 0 0 0 0,-1 0 1 0 0,1 0-1 0 0,0 0 0 0 0,0 0 1 0 0,-1 0-1 0 0,1-1 0 0 0,0 1 1 0 0,0 0-1 0 0,0 0 0 0 0,0-1 1 0 0,0 1-1 0 0,0 0 32 0 0,5 0-536 0 0,0 1 1 0 0,-1-1-1 0 0,1 0 0 0 0,0 0 0 0 0,0 0 1 0 0,0-1-1 0 0,0 0 0 0 0,4-1 536 0 0,-4 1-703 0 0,46 0-8114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8:18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69 656 7027 0 0,'-6'-6'730'0'0,"-35"-36"3081"0"0,38 40-3485 0 0,1-1 0 0 0,0 0-1 0 0,0-1 1 0 0,0 1 0 0 0,0 0-1 0 0,1 0 1 0 0,-1-1 0 0 0,1 1-1 0 0,0-1 1 0 0,0 0-1 0 0,0 1 1 0 0,1-1 0 0 0,-1 0-1 0 0,1 0-325 0 0,0 3 859 0 0,0 1-197 0 0,0 0-192 0 0,0 0-188 0 0,0 0-130 0 0,0 0-37 0 0,0-5-21 0 0,0-12 95 0 0,1-2 20 0 0,0 1 0 0 0,2 0 0 0 0,0 1 0 0 0,1-1 0 0 0,1 0 0 0 0,1 1 0 0 0,0 0 0 0 0,1 1 0 0 0,3-4-209 0 0,-2-3 168 0 0,-6 17-101 0 0,0 0 0 0 0,0 1 1 0 0,0-1-1 0 0,1 1 0 0 0,-1 0 1 0 0,1 0-1 0 0,1 0 0 0 0,-1 0 1 0 0,2-2-68 0 0,-4 7 15 0 0,-1 0 0 0 0,0 0 0 0 0,0 0 0 0 0,0 0 0 0 0,0 0 0 0 0,1-1 0 0 0,-1 1 0 0 0,0 0 0 0 0,0 0 0 0 0,0 0 1 0 0,0 0-1 0 0,1 0 0 0 0,-1 0 0 0 0,0 0 0 0 0,0 0 0 0 0,0 0 0 0 0,1 0 0 0 0,-1-1 0 0 0,0 1 0 0 0,0 0 0 0 0,0 0 1 0 0,1 0-1 0 0,-1 0 0 0 0,0 1 0 0 0,0-1 0 0 0,0 0 0 0 0,1 0 0 0 0,-1 0 0 0 0,0 0 0 0 0,0 0 0 0 0,0 0 0 0 0,1 0 1 0 0,-1 0-1 0 0,0 0 0 0 0,0 0 0 0 0,0 1 0 0 0,1-1 0 0 0,-1 0 0 0 0,0 0 0 0 0,0 0-15 0 0,5 11 200 0 0,-1 14-112 0 0,-4-23-24 0 0,9 106 754 0 0,-6-63-590 0 0,1 0 1 0 0,2 0-1 0 0,2-1 0 0 0,4 6-228 0 0,-5-26 50 0 0,1-1 0 0 0,0 0 0 0 0,12 20-50 0 0,-17-42 5 0 0,0 1 0 0 0,0-1 1 0 0,0 0-1 0 0,0 0 1 0 0,0 0-1 0 0,0-1 1 0 0,0 1-1 0 0,1-1 1 0 0,-1 0-1 0 0,0 0 1 0 0,0 0-1 0 0,0 0 1 0 0,1 0-1 0 0,1-1-5 0 0,3 1-12 0 0,17 0 14 0 0,104 0 84 0 0,-1 5-1 0 0,7 7-85 0 0,-49-5 20 0 0,1-3-1 0 0,44-6-19 0 0,-15 0 1 0 0,638 2 23 0 0,-681-4-18 0 0,-1-3 1 0 0,45-10-7 0 0,-25 2 8 0 0,23 3-8 0 0,382 7 67 0 0,-289 6-43 0 0,290 3-66 0 0,-196-2-31 0 0,-102-1 97 0 0,274-4-47 0 0,-189 0 4 0 0,-95 2 0 0 0,-1 0 94 0 0,112-18-75 0 0,156-19-7 0 0,-151 31 48 0 0,326 5 26 0 0,314-9-142 0 0,200 8 98 0 0,-590 5 21 0 0,830-2 190 0 0,-1039 0-60 0 0,49 14-100 0 0,-55-1 47 0 0,35-2-85 0 0,189 18 74 0 0,-276-13-37 0 0,28 9 41 0 0,-82-5 169 0 0,21-10-283 0 0,1215 1 745 0 0,-1139 3-573 0 0,-87-1-43 0 0,339 22 289 0 0,220 5-249 0 0,-638-40-154 0 0,474 4 71 0 0,-359 5 22 0 0,184 2 238 0 0,-460-11-345 0 0,0-1 0 0 0,0 0 0 0 0,0-1 0 0 0,-1 1 0 0 0,1-1 0 0 0,0 0 0 0 0,-1 0 0 0 0,1 0 0 0 0,-1-1 0 0 0,0 1 0 0 0,0-1-1 0 0,0 0 1 0 0,0 0 0 0 0,-1-1 0 0 0,1 1 0 0 0,-1-1 0 0 0,1-1-1 0 0,4-3-7 0 0,0 1-1 0 0,0 0 1 0 0,0 1 0 0 0,3-2 7 0 0,4 1-18 0 0,0 1 1 0 0,1 0 0 0 0,0 1-1 0 0,0 1 1 0 0,0 0 0 0 0,0 1-1 0 0,9 0 18 0 0,46-10-1 0 0,-33 1 5 0 0,0-1 0 0 0,7-6-4 0 0,-9 4 13 0 0,0 2 1 0 0,18-4-14 0 0,-25 12-5 0 0,-1 1 1 0 0,1 2 0 0 0,0 1 0 0 0,0 1 0 0 0,11 2 4 0 0,29 0 77 0 0,-68-2-75 0 0,-1 0 0 0 0,1-1 0 0 0,-1 1 0 0 0,1 0 0 0 0,-1-1 0 0 0,1 1 1 0 0,-1-1-1 0 0,0 1 0 0 0,1-1 0 0 0,-1 1 0 0 0,0-1 0 0 0,1 1 0 0 0,-1-1 1 0 0,0 0-1 0 0,0 1 0 0 0,1-1 0 0 0,-1 1 0 0 0,0-1 0 0 0,0 0 0 0 0,0 1 1 0 0,0-1-1 0 0,0 1 0 0 0,0-1 0 0 0,0 0 0 0 0,0 1 0 0 0,0-1 0 0 0,0 0-2 0 0,1-23 129 0 0,-1 20-89 0 0,-2-105 433 0 0,0 11 16 0 0,9-78-489 0 0,-4 147 7 0 0,1 1 0 0 0,1-1 0 0 0,2 1 1 0 0,0 1-1 0 0,2-1 0 0 0,1 1 0 0 0,2 1 0 0 0,4-8-7 0 0,-15 32 7 0 0,-1 1 0 0 0,1 0 0 0 0,0-1 0 0 0,-1 1 0 0 0,1-1 0 0 0,0 1 0 0 0,0 0 0 0 0,0 0 0 0 0,0 0 0 0 0,0-1 0 0 0,0 1 0 0 0,1 0 0 0 0,-1 0 0 0 0,0 0 0 0 0,0 1 0 0 0,1-1-1 0 0,-1 0 1 0 0,1 0 0 0 0,-1 1 0 0 0,1-1 0 0 0,-1 1 0 0 0,1-1 0 0 0,-1 1 0 0 0,1 0 0 0 0,-1 0 0 0 0,1-1 0 0 0,-1 1-7 0 0,1 1 1 0 0,-1 0-1 0 0,0-1 1 0 0,0 1 0 0 0,1 0-1 0 0,-1 0 1 0 0,0 0-1 0 0,0 0 1 0 0,0 0 0 0 0,0 0-1 0 0,0 0 1 0 0,0 0 0 0 0,0 0-1 0 0,-1 0 1 0 0,1 1 0 0 0,0-1-1 0 0,-1 0 1 0 0,1 0-1 0 0,0 1 1 0 0,-1-1 0 0 0,0 1-1 0 0,1-1 1 0 0,-1 0 0 0 0,0 1-1 0 0,0-1 1 0 0,0 1 0 0 0,0-1-1 0 0,0 1 1 0 0,0 0-1 0 0,1 12-110 0 0,1 4 74 0 0,-1 0 0 0 0,-1 0 0 0 0,-1 1 36 0 0,1-15-251 0 0,0 0 0 0 0,0-1-1 0 0,-1 1 1 0 0,0 0 0 0 0,0-1-1 0 0,0 1 1 0 0,0 0 0 0 0,0-1-1 0 0,-1 1 1 0 0,1-1 0 0 0,-1 0-1 0 0,0 0 1 0 0,0 0 0 0 0,0 0-1 0 0,-1 0 1 0 0,1 0 0 0 0,-2 1 251 0 0,-37 20-6544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8:29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48 13350 0 0,'-7'0'531'0'0,"4"0"-123"0"0,0 0 1 0 0,-1 0 0 0 0,1 0 0 0 0,0 0-1 0 0,-1 1 1 0 0,1-1 0 0 0,0 1 0 0 0,0 0-1 0 0,-1 0-408 0 0,2 0 106 0 0,0 1 0 0 0,1-1 0 0 0,-1 0 0 0 0,1 1 0 0 0,-1-1 0 0 0,1 1 0 0 0,0-1 0 0 0,0 1 0 0 0,-1 0 0 0 0,1-1 0 0 0,0 1 0 0 0,1 0 0 0 0,-1 0 0 0 0,0 0 0 0 0,0 0 0 0 0,1-1 0 0 0,-1 2-106 0 0,-6 23 523 0 0,0 1 0 0 0,2 0 1 0 0,1 0-1 0 0,1 1 0 0 0,1 1-523 0 0,0 27 465 0 0,3-1-1 0 0,3 3-464 0 0,-4-50 3 0 0,1 0 0 0 0,0 0 0 0 0,0-1-1 0 0,1 1 1 0 0,0-1 0 0 0,1 1-1 0 0,0-1 1 0 0,0 0 0 0 0,0 0-1 0 0,1 0 1 0 0,0 0 0 0 0,0 0-1 0 0,1-1 1 0 0,-1 0 0 0 0,1 0-1 0 0,1 0 1 0 0,-1-1 0 0 0,1 1-1 0 0,0-2 1 0 0,0 1 0 0 0,1 0-1 0 0,0-1 1 0 0,-1 0 0 0 0,1-1-1 0 0,1 0 1 0 0,-1 0 0 0 0,0 0-1 0 0,1-1 1 0 0,-1 0 0 0 0,1 0-1 0 0,0-1 1 0 0,-1 0 0 0 0,1 0-1 0 0,0-1 1 0 0,5-1-3 0 0,-1 2-3 0 0,-2-1-2 0 0,0 0 0 0 0,1-1-1 0 0,-1 0 1 0 0,0 0 0 0 0,2-1 5 0 0,-9 1 1 0 0,1 0-1 0 0,-1-1 1 0 0,0 1 0 0 0,0-1 0 0 0,0 0 0 0 0,0 1-1 0 0,0-1 1 0 0,0 0 0 0 0,0-1 0 0 0,-1 1 0 0 0,1 0 0 0 0,-1-1-1 0 0,0 0 1 0 0,1 1 0 0 0,-1-1 0 0 0,1-2-1 0 0,2-3 8 0 0,-1-1 0 0 0,1 0 0 0 0,-1 0 1 0 0,-1 0-1 0 0,0 0 0 0 0,0 0 0 0 0,-1-1 0 0 0,0 0 1 0 0,0-1-9 0 0,1-16 41 0 0,-2-1 0 0 0,-1-14-41 0 0,0 15 12 0 0,-1 10-1 0 0,0-1-1 0 0,-1 0 1 0 0,-1 1 0 0 0,0-1-1 0 0,-2 1 1 0 0,0 0 0 0 0,-1 1-1 0 0,0-1 1 0 0,-8-13-11 0 0,8 18 84 0 0,-1 0-1 0 0,-1 1 1 0 0,1 0-1 0 0,-2 0 1 0 0,1 1-1 0 0,-2 0 1 0 0,1 0-1 0 0,-1 1 1 0 0,0 1-1 0 0,-1-1 1 0 0,0 2-1 0 0,-1 0 1 0 0,-4-2-84 0 0,13 7 48 0 0,-1 1 1 0 0,0-1 0 0 0,0 1-1 0 0,0 0 1 0 0,0 0-1 0 0,0 1 1 0 0,0-1 0 0 0,0 1-1 0 0,-3 0-48 0 0,7 0-264 0 0,6 24-4637 0 0,13-11-98 0 0,9-2-2805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8:29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353 352 15303 0 0,'0'0'696'0'0,"0"0"214"0"0,0 0-182 0 0,0 0 57 0 0,-5-2-158 0 0,-1 0-486 0 0,0 1-1 0 0,0-1 1 0 0,0 1 0 0 0,0 0 0 0 0,0 1 0 0 0,0 0 0 0 0,-1 0-1 0 0,1 0 1 0 0,0 1 0 0 0,0 0 0 0 0,0 0 0 0 0,0 0 0 0 0,0 1 0 0 0,0 0-1 0 0,0 0 1 0 0,0 0 0 0 0,1 1 0 0 0,-1 0 0 0 0,1 0 0 0 0,0 0-1 0 0,0 1 1 0 0,0 0 0 0 0,0 0 0 0 0,-2 2-141 0 0,-10 9 150 0 0,-1 0-1 0 0,2 2 1 0 0,0 0 0 0 0,1 0-1 0 0,1 2 1 0 0,1 0 0 0 0,0 0 0 0 0,1 1-1 0 0,2 1 1 0 0,0 0 0 0 0,1 0-1 0 0,1 1 1 0 0,1 0 0 0 0,1 0-1 0 0,0 1 1 0 0,2 0 0 0 0,1 0 0 0 0,1 0-150 0 0,2-15 15 0 0,-2 6-2 0 0,2-1 0 0 0,-1 1 1 0 0,2 0-1 0 0,0 0 0 0 0,1 0 1 0 0,2 9-14 0 0,-3-20-3 0 0,0 1-1 0 0,1-1 1 0 0,-1 1 0 0 0,1-1 0 0 0,0 0-1 0 0,0 1 1 0 0,0-1 0 0 0,0 0 0 0 0,0 0-1 0 0,1-1 1 0 0,0 1 0 0 0,-1 0 0 0 0,1-1-1 0 0,0 1 1 0 0,0-1 0 0 0,0 0-1 0 0,1 0 1 0 0,-1 0 0 0 0,0-1 0 0 0,1 1-1 0 0,-1-1 1 0 0,1 0 0 0 0,0 0 0 0 0,-1 0-1 0 0,1 0 1 0 0,2 0 3 0 0,1 0-16 0 0,-1-1-1 0 0,1 1 1 0 0,-1-1-1 0 0,0 0 1 0 0,1-1-1 0 0,-1 1 1 0 0,1-1-1 0 0,-1 0 1 0 0,0-1-1 0 0,1 0 1 0 0,-1 0-1 0 0,0 0 1 0 0,0-1-1 0 0,-1 0 1 0 0,1 0-1 0 0,0 0 1 0 0,-1-1-1 0 0,0 1 1 0 0,0-1-1 0 0,0-1 1 0 0,0 0 16 0 0,9-9-50 0 0,-2 0 0 0 0,0-1 0 0 0,-1-1 0 0 0,0 0 0 0 0,-2 0 1 0 0,6-12 49 0 0,3-11-85 0 0,-1-1 0 0 0,-3 0 1 0 0,-1-2-1 0 0,-2 1 0 0 0,-2-1 1 0 0,-1-1-1 0 0,-1-22 85 0 0,3-69 281 0 0,-8-88-281 0 0,-2 151 376 0 0,2 126-189 0 0,2 0 0 0 0,3-1 0 0 0,8 31-187 0 0,47 164 208 0 0,-31-130-161 0 0,-21-71-48 0 0,-8-35-76 0 0,0 0 0 0 0,1 0 0 0 0,1-1 0 0 0,0 1 0 0 0,0-1 0 0 0,1 0 1 0 0,1 0-1 0 0,5 8 77 0 0,-9-18-272 0 0,0 0 1 0 0,0-1 0 0 0,0 1-1 0 0,0-1 1 0 0,0 1 0 0 0,0-1 0 0 0,0 0-1 0 0,0 0 1 0 0,1 0 0 0 0,-1 0-1 0 0,1 0 1 0 0,-1 0 0 0 0,1-1-1 0 0,-1 1 1 0 0,0-1 0 0 0,1 0-1 0 0,0 0 1 0 0,-1 0 0 0 0,1 0 0 0 0,-1 0-1 0 0,1 0 1 0 0,-1-1 0 0 0,1 1-1 0 0,-1-1 1 0 0,0 0 0 0 0,3 0 271 0 0,22-14-6366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8:29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17432 0 0,'0'0'1505'0'0,"0"0"191"0"0,11 210-431 0 0,-7-110-305 0 0,0 6-175 0 0,0 4-289 0 0,3-10-192 0 0,5-10-192 0 0,-9-15-96 0 0,5-16-16 0 0,0-25-304 0 0,-1-24-832 0 0,-3-10-1378 0 0,-4-31-2720 0 0,0-37-3890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8:30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16776 0 0,'0'0'1021'0'0,"0"0"183"0"0,0 0-14 0 0,41-4-238 0 0,136-12-165 0 0,-124 12-284 0 0,51 4-503 0 0,-87 0 33 0 0,-9 0-8 0 0,0 0 0 0 0,0 1 0 0 0,0 0-1 0 0,-1 0 1 0 0,1 1 0 0 0,0 0 0 0 0,-1 0 0 0 0,1 1-1 0 0,2 2-24 0 0,-7-4 32 0 0,0 1 0 0 0,-1-1 1 0 0,1 1-1 0 0,-1 0 0 0 0,0 0 0 0 0,0 0 0 0 0,0 1 0 0 0,0-1 0 0 0,0 0 0 0 0,0 1 0 0 0,0-1 0 0 0,-1 1 0 0 0,1 0 0 0 0,-1-1 0 0 0,0 1 0 0 0,0 0 0 0 0,0 0 0 0 0,0 0 0 0 0,0 0 0 0 0,-1 0 1 0 0,0 0-1 0 0,1 0 0 0 0,-1 0 0 0 0,0 0 0 0 0,0 1-32 0 0,-1 2 105 0 0,0 0 0 0 0,0 0 0 0 0,-1-1 0 0 0,1 1 0 0 0,-1 0 0 0 0,0-1 0 0 0,-1 0 0 0 0,1 1 0 0 0,-1-1 0 0 0,0 0 0 0 0,-1-1 0 0 0,1 1 0 0 0,-1 0-1 0 0,0-1 1 0 0,0 0 0 0 0,-3 3-105 0 0,-16 13 421 0 0,0 0 0 0 0,-22 12-421 0 0,19-13 283 0 0,-144 117 973 0 0,169-134-1249 0 0,-32 28 169 0 0,31-28-172 0 0,1 0 0 0 0,-1 0-1 0 0,1 0 1 0 0,0 1 0 0 0,0-1 0 0 0,-1 0 0 0 0,1 0 0 0 0,1 1-1 0 0,-1-1 1 0 0,0 1 0 0 0,1-1 0 0 0,-1 1 0 0 0,1-1 0 0 0,0 1-1 0 0,-1 0-3 0 0,1-3-2 0 0,1 1-1 0 0,-1 0 0 0 0,0-1 1 0 0,0 1-1 0 0,0 0 1 0 0,0-1-1 0 0,1 1 0 0 0,-1-1 1 0 0,0 1-1 0 0,0 0 0 0 0,1-1 1 0 0,-1 1-1 0 0,0-1 1 0 0,1 1-1 0 0,-1-1 0 0 0,1 1 1 0 0,-1-1-1 0 0,1 0 0 0 0,-1 1 1 0 0,1-1-1 0 0,-1 1 0 0 0,1-1 1 0 0,-1 0-1 0 0,1 1 1 0 0,0-1-1 0 0,-1 0 0 0 0,1 0 1 0 0,-1 0-1 0 0,2 1 3 0 0,22 2-12 0 0,-15-2 2 0 0,76 8-18 0 0,-46-6-3 0 0,0 1 1 0 0,0 2-1 0 0,-1 1 0 0 0,1 3 0 0 0,29 11 31 0 0,-61-19-2 0 0,-1 1-1 0 0,0 1 0 0 0,1-1 1 0 0,-1 1-1 0 0,0 0 0 0 0,-1 0 0 0 0,1 0 1 0 0,-1 1-1 0 0,4 4 3 0 0,-6-5 0 0 0,0 0 0 0 0,0 0 0 0 0,-1 0 0 0 0,0 0 0 0 0,1 1 0 0 0,-2-1 0 0 0,1 1 0 0 0,0 0 0 0 0,-1-1 0 0 0,0 1 0 0 0,0 0 0 0 0,0 0 0 0 0,-1 0 0 0 0,0 3 0 0 0,1 3 6 0 0,-1 0-1 0 0,0 0 1 0 0,-1 0-1 0 0,0-1 0 0 0,-1 1 1 0 0,-3 10-6 0 0,3-14 8 0 0,-1 0 0 0 0,0-1 0 0 0,0 1 1 0 0,-1-1-1 0 0,0 0 0 0 0,0 0 0 0 0,0 0 1 0 0,-1-1-1 0 0,0 0 0 0 0,-4 4-8 0 0,-16 14 27 0 0,-2-1 0 0 0,-1-1 0 0 0,0-2 0 0 0,-1-1 0 0 0,-1-1 0 0 0,-1-1 0 0 0,-1-2 0 0 0,-17 5-27 0 0,43-17-18 0 0,0 1 0 0 0,-1-2 1 0 0,1 1-1 0 0,-1-1 0 0 0,1 0 0 0 0,-5 0 18 0 0,8-1-416 0 0,7-5-763 0 0,10-9-595 0 0,0 0 0 0 0,1 1 0 0 0,1 1-1 0 0,8-5 1775 0 0,46-28-6965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8:30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329 1 19801 0 0,'0'0'1350'0'0,"-35"16"520"0"0,-117 58-448 0 0,142-69-1300 0 0,1 1-1 0 0,0 0 0 0 0,0 1 0 0 0,0 0 1 0 0,1 1-1 0 0,0-1 0 0 0,0 2 1 0 0,1-1-1 0 0,0 1 0 0 0,0 0 1 0 0,1 0-1 0 0,0 1 0 0 0,1 0 1 0 0,-4 9-122 0 0,3-1 70 0 0,1 0 0 0 0,1 0 1 0 0,1 0-1 0 0,0 0 0 0 0,1 1 0 0 0,1-1 1 0 0,1 3-71 0 0,-1-4 22 0 0,1 1 0 0 0,1 0 0 0 0,1 0 0 0 0,2 9-22 0 0,-3-21 1 0 0,0 0 0 0 0,1-1 0 0 0,0 0 0 0 0,0 1 0 0 0,1-1 0 0 0,-1 0 0 0 0,1 0 0 0 0,0-1 0 0 0,0 1 0 0 0,1 0 0 0 0,0-1 0 0 0,0 0 1 0 0,0 0-1 0 0,0 0 0 0 0,3 2-1 0 0,2 0-45 0 0,-1-1 1 0 0,1 0 0 0 0,0-1 0 0 0,1 0 0 0 0,-1 0 0 0 0,1-1 0 0 0,0 0 0 0 0,0-1 0 0 0,0 0 0 0 0,0 0 0 0 0,0-1 0 0 0,0 0 0 0 0,1-1 0 0 0,-1 0-1 0 0,0-1 1 0 0,0 0 0 0 0,0-1 0 0 0,0 0 0 0 0,0 0 0 0 0,0-1 0 0 0,0-1 0 0 0,-1 1 0 0 0,0-1 0 0 0,1-1 0 0 0,3-3 44 0 0,0-2-89 0 0,0-1 0 0 0,-1 0 1 0 0,0-1-1 0 0,-1-1 0 0 0,0 0 1 0 0,-1 0-1 0 0,0-1 1 0 0,-1 0-1 0 0,-1-1 0 0 0,0 0 1 0 0,-1 0-1 0 0,-1-1 0 0 0,-1 0 1 0 0,1-4 88 0 0,4-17-16 0 0,-2-1 1 0 0,-2 0 0 0 0,-1 0-1 0 0,-2 0 1 0 0,-2-28 15 0 0,-1 65 27 0 0,0-1 0 0 0,0 1-1 0 0,0-1 1 0 0,0 1 0 0 0,0 0 0 0 0,0-1 0 0 0,0 1 0 0 0,-1 0 0 0 0,1-1-1 0 0,0 1 1 0 0,-1 0 0 0 0,0-1 0 0 0,1 1 0 0 0,-1 0 0 0 0,1 0 0 0 0,-1 0 0 0 0,0 0-1 0 0,0-1 1 0 0,0 1 0 0 0,0 0 0 0 0,0 0 0 0 0,0 0 0 0 0,0 1 0 0 0,0-1-1 0 0,-1-1-26 0 0,0 2 60 0 0,0-1 0 0 0,0 1 0 0 0,0-1-1 0 0,-1 1 1 0 0,1 0 0 0 0,0 0 0 0 0,0 0-1 0 0,0 0 1 0 0,0 0 0 0 0,-1 0 0 0 0,1 0-1 0 0,0 1 1 0 0,0-1 0 0 0,0 1-1 0 0,0 0 1 0 0,-2 0-60 0 0,1 1 45 0 0,-1 1 0 0 0,1-1 0 0 0,-1 1 1 0 0,1 0-1 0 0,0 0 0 0 0,0 0 0 0 0,0 0 0 0 0,0 0 0 0 0,1 1 0 0 0,0-1 0 0 0,-1 1 0 0 0,1-1 0 0 0,0 1 0 0 0,1 0 0 0 0,-1 0 0 0 0,1 0 0 0 0,-1 0 0 0 0,1 4-44 0 0,-2 0 33 0 0,-6 22 14 0 0,2 0-1 0 0,0 0 1 0 0,3 1 0 0 0,0 0-1 0 0,2 0 1 0 0,1 1 0 0 0,2-1-1 0 0,3 25-47 0 0,-3-49-66 0 0,0 0 0 0 0,0 0 0 0 0,0 0 0 0 0,1 0 0 0 0,0 0 0 0 0,0-1 0 0 0,1 1 0 0 0,0-1 0 0 0,0 1 0 0 0,1-1 0 0 0,0 0 0 0 0,0 0 0 0 0,0-1 0 0 0,0 1 0 0 0,1-1 0 0 0,0 0 0 0 0,0 0 0 0 0,1 0 0 0 0,-1-1 0 0 0,1 0 0 0 0,0 0 0 0 0,0 0 0 0 0,0-1 0 0 0,5 2 66 0 0,7 2-1047 0 0,1-1 1 0 0,-1-1-1 0 0,1 0 1 0 0,-1-2-1 0 0,1 0 1 0 0,1-1-1 0 0,-1 0 1 0 0,13-2 1046 0 0,51 0-7756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8:31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3 17816 0 0,'0'0'1726'0'0,"0"0"294"0"0,0 0-756 0 0,0 0-391 0 0,-17 32-62 0 0,-16 29-208 0 0,-3 18-603 0 0,32-70 42 0 0,0 1 1 0 0,1 0-1 0 0,0 0 0 0 0,1 0 1 0 0,0 0-1 0 0,1 0 1 0 0,0 1-1 0 0,0-1 0 0 0,1 0 1 0 0,1 1-1 0 0,-1-1 1 0 0,2 0-1 0 0,-1 1 0 0 0,3 4-42 0 0,-4-14 2 0 0,6 21 48 0 0,0 0 0 0 0,1-1 0 0 0,2 1-1 0 0,7 13-49 0 0,47 83 78 0 0,-42-82-35 0 0,-53-52 128 0 0,-76-64-146 0 0,37 24 110 0 0,62 49-73 0 0,-28-25 265 0 0,36 31-309 0 0,0 0 0 0 0,0 0-1 0 0,0 0 1 0 0,0 0 0 0 0,0 0 0 0 0,0-1 0 0 0,0 1 0 0 0,0 0-1 0 0,1-1 1 0 0,-1 1 0 0 0,0-1 0 0 0,1 1 0 0 0,-1 0 0 0 0,1-1-1 0 0,0 1 1 0 0,-1-1 0 0 0,1 0 0 0 0,0 1 0 0 0,0-1 0 0 0,0 1-1 0 0,0-1 1 0 0,0 1 0 0 0,1-1 0 0 0,-1 1 0 0 0,0-1-18 0 0,1 1-1 0 0,-1 0-1 0 0,1 1 1 0 0,-1-1 0 0 0,1 1 0 0 0,-1-1 0 0 0,1 1 0 0 0,-1-1 0 0 0,1 1-1 0 0,-1 0 1 0 0,1-1 0 0 0,0 1 0 0 0,-1 0 0 0 0,1-1 0 0 0,0 1 0 0 0,-1 0-1 0 0,1 0 1 0 0,0-1 0 0 0,-1 1 0 0 0,1 0 0 0 0,0 0 0 0 0,0 0 1 0 0,58-11 32 0 0,34-1-32 0 0,42-8 45 0 0,-88 11-82 0 0,-1-3 0 0 0,0-2 0 0 0,14-7 37 0 0,-43 14-54 0 0,0 0-1 0 0,0-2 0 0 0,-1 0 0 0 0,0 0 0 0 0,-1-2 0 0 0,0 0 1 0 0,-1 0-1 0 0,0-2 0 0 0,-1 1 0 0 0,1-3 55 0 0,-10 9-8 0 0,1 0-1 0 0,-2 0 0 0 0,1 0 1 0 0,-1 0-1 0 0,0 0 1 0 0,0-1-1 0 0,-1 1 1 0 0,1-1-1 0 0,-2 0 1 0 0,1 0-1 0 0,-1 0 0 0 0,0 0 1 0 0,0 0-1 0 0,-1 0 1 0 0,0 0-1 0 0,0 0 1 0 0,-1 0-1 0 0,1 0 0 0 0,-3-7 9 0 0,2 12 7 0 0,0 1-1 0 0,0-1 0 0 0,-1 1 0 0 0,1-1 0 0 0,0 1 1 0 0,-1 0-1 0 0,1 0 0 0 0,-1-1 0 0 0,1 1 0 0 0,-1 0 1 0 0,0 0-1 0 0,1 0 0 0 0,-1 1 0 0 0,0-1 0 0 0,0 0 1 0 0,1 1-1 0 0,-1-1 0 0 0,0 1 0 0 0,0 0 0 0 0,0-1 1 0 0,0 1-1 0 0,0 0 0 0 0,0 0 0 0 0,0 0 1 0 0,0 0-8 0 0,-8 1 40 0 0,0-1 0 0 0,0 1-1 0 0,0 0 1 0 0,-5 2-39 0 0,7 0 28 0 0,0 0 0 0 0,0 0 0 0 0,0 1 1 0 0,0 0-1 0 0,0 0 0 0 0,1 1 0 0 0,-1 0 0 0 0,1 1 0 0 0,1-1 1 0 0,-1 1-1 0 0,1 1 0 0 0,0-1 0 0 0,0 1 0 0 0,0 2-28 0 0,-7 8 37 0 0,1 1-1 0 0,1 0 0 0 0,0 0 1 0 0,2 1-1 0 0,-4 11-36 0 0,7-10-5 0 0,0 0 0 0 0,1 1-1 0 0,2 0 1 0 0,0 0 0 0 0,1 0-1 0 0,1 0 1 0 0,1 18 5 0 0,1-34-78 0 0,-1 0 1 0 0,0-1-1 0 0,1 1 0 0 0,0 0 1 0 0,0 0-1 0 0,0 0 1 0 0,1-1-1 0 0,0 1 0 0 0,0 0 1 0 0,0-1-1 0 0,0 0 1 0 0,1 1-1 0 0,-1-1 0 0 0,1 0 1 0 0,0 0-1 0 0,0-1 1 0 0,1 1-1 0 0,-1-1 0 0 0,4 3 78 0 0,2 1-830 0 0,-1-2 0 0 0,1 1-1 0 0,0-1 1 0 0,1 0-1 0 0,-1-1 1 0 0,1 0 0 0 0,0-1-1 0 0,0 0 1 0 0,2 0 830 0 0,44 8-10466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8:31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1061 19497 0 0,'0'0'886'0'0,"-6"-44"1112"0"0,4 20-1702 0 0,-11-89 1886 0 0,3-101-2182 0 0,9 71 664 0 0,-1-32 86 0 0,10-29-750 0 0,-7 198 24 0 0,-1-10 167 0 0,2 0 1 0 0,0 0 0 0 0,0 0 0 0 0,2 0-1 0 0,0 1 1 0 0,3-8-192 0 0,-6 22 19 0 0,0 0 0 0 0,-1 0 0 0 0,1-1 0 0 0,0 1 0 0 0,0 0 0 0 0,-1 0 0 0 0,1 0 0 0 0,0 0-1 0 0,0 0 1 0 0,0 0 0 0 0,0 0 0 0 0,1 0 0 0 0,-1 1 0 0 0,0-1 0 0 0,0 0 0 0 0,0 1 0 0 0,1-1 0 0 0,-1 1 0 0 0,0-1-1 0 0,1 1 1 0 0,-1-1 0 0 0,0 1 0 0 0,1 0 0 0 0,-1 0 0 0 0,0 0 0 0 0,1 0 0 0 0,-1 0 0 0 0,1 0 0 0 0,-1 0 0 0 0,0 0-1 0 0,1 0 1 0 0,-1 1 0 0 0,0-1 0 0 0,1 1 0 0 0,-1-1 0 0 0,0 1 0 0 0,0-1 0 0 0,1 1 0 0 0,-1 0 0 0 0,0-1 0 0 0,0 1 0 0 0,0 0-1 0 0,0 0 1 0 0,0 0 0 0 0,1 1-19 0 0,7 9 36 0 0,-1 1-1 0 0,0 0 1 0 0,0 0-1 0 0,-1 1 0 0 0,-1 0 1 0 0,0 1-36 0 0,3 5 19 0 0,27 61 12 0 0,-4 1 0 0 0,-3 1-1 0 0,1 18-30 0 0,52 256-188 0 0,-78-335 40 0 0,4 16-656 0 0,-1-1-1 0 0,-3 1 1 0 0,0 25 804 0 0,-4-62-76 0 0,0 0-1 0 0,0 1 1 0 0,0-1-1 0 0,0 0 1 0 0,0 0-1 0 0,0 0 1 0 0,0 0 0 0 0,0 1-1 0 0,0-1 1 0 0,-1 0-1 0 0,1 0 1 0 0,0 0-1 0 0,0 0 1 0 0,0 1-1 0 0,0-1 1 0 0,-1 0 0 0 0,1 0-1 0 0,0 0 1 0 0,0 0-1 0 0,0 0 1 0 0,0 0-1 0 0,-1 0 1 0 0,1 0-1 0 0,0 0 1 0 0,0 0 0 0 0,0 0-1 0 0,-1 0 1 0 0,1 0-1 0 0,0 0 1 0 0,0 0-1 0 0,-1 0 1 0 0,1 0-1 0 0,0 0 1 0 0,0 0-1 0 0,0 0 1 0 0,-1 0 0 0 0,1 0-1 0 0,0 0 1 0 0,0 0-1 0 0,0 0 1 0 0,0 0-1 0 0,-1 0 1 0 0,1 0-1 0 0,0 0 1 0 0,0-1 76 0 0,-11-4-1949 0 0,-20-24-5201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0:44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 11493 0 0,'0'0'1446'0'0,"0"0"198"0"0,-6 17-81 0 0,-19 61-230 0 0,3-8 103 0 0,14-38-559 0 0,1 1-1 0 0,0 8-876 0 0,-5 28 539 0 0,11-61 203 0 0,1-5-3009 0 0,0-1-5436 0 0,0-5 3568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8:31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18168 0 0,'0'0'801'0'0,"0"0"575"0"0,0 0-175 0 0,0 0-17 0 0,0 0-527 0 0,233-14-497 0 0,-164 7-112 0 0,-8-3-448 0 0,-8 3-1281 0 0,-7 0-1297 0 0,-15 0-895 0 0,-8 3-1746 0 0,-8 4-1712 0 0</inkml:trace>
  <inkml:trace contextRef="#ctx0" brushRef="#br0" timeOffset="1">547 11 8164 0 0,'0'0'4306'0'0,"0"0"-1313"0"0,0 0-800 0 0,0 217-688 0 0,0-138-81 0 0,0 7-239 0 0,0 3-321 0 0,0 1-127 0 0,-3-4-193 0 0,3-7-112 0 0,0-4-256 0 0,0-9-144 0 0,0-21-96 0 0,0-14-848 0 0,0-21-1553 0 0,0-10-3570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8:32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20089 0 0,'0'0'464'0'0,"0"0"676"0"0,0 0 7 0 0,0 0-248 0 0,27-2-149 0 0,-6 1-608 0 0,1 0 1 0 0,-1 1 0 0 0,1 1-1 0 0,4 2-142 0 0,-23-2 23 0 0,0-1-1 0 0,0 1 0 0 0,0 0 0 0 0,0 1 0 0 0,0-1 0 0 0,0 0 0 0 0,0 1 0 0 0,-1 0 0 0 0,1-1 0 0 0,-1 1 0 0 0,1 0 1 0 0,-1 1-1 0 0,0-1 0 0 0,0 0 0 0 0,1 0 0 0 0,-2 1 0 0 0,1 0 0 0 0,0-1 0 0 0,1 4-22 0 0,1 2 71 0 0,-1 0 0 0 0,0 1 1 0 0,-1 0-1 0 0,1 0 0 0 0,-1 6-71 0 0,0-9 36 0 0,4 44 303 0 0,-1 0 1 0 0,-3 1 0 0 0,-4 49-340 0 0,0-14 210 0 0,2-58-163 0 0,1 39 79 0 0,-4 0 0 0 0,-7 40-126 0 0,-10 8 38 0 0,2-10-783 0 0,0 44 745 0 0,17-117-2726 0 0,1-31-1239 0 0,0-1-3662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8:32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27 18649 0 0,'0'0'1755'0'0,"0"0"-197"0"0,0 0-485 0 0,0 0-185 0 0,17-4-74 0 0,-4 0-677 0 0,7-1 107 0 0,1 0-1 0 0,-1 2 0 0 0,9-1-243 0 0,-23 4 29 0 0,0-1-1 0 0,0 1 0 0 0,0 0 1 0 0,0 0-1 0 0,-1 1 0 0 0,1 0 0 0 0,0 0 1 0 0,0 0-1 0 0,-1 1 0 0 0,1-1 1 0 0,-1 1-1 0 0,1 1 0 0 0,-1-1 1 0 0,0 1-1 0 0,0 0 0 0 0,2 2-28 0 0,-1 0 28 0 0,-1 1 0 0 0,1-1 1 0 0,-1 2-1 0 0,-1-1 0 0 0,1 0 0 0 0,-1 1 0 0 0,0 0 0 0 0,0 0 0 0 0,-1 0 0 0 0,0 1 0 0 0,-1-1 0 0 0,1 1 1 0 0,-1-1-1 0 0,0 7-28 0 0,2 14 130 0 0,-1 1 1 0 0,-2-1 0 0 0,-1 14-131 0 0,0-21 25 0 0,-1-10 15 0 0,0 1-1 0 0,0-1 0 0 0,-1 0 1 0 0,-1 0-1 0 0,0 1 0 0 0,-1-2 1 0 0,1 1-1 0 0,-2 0 0 0 0,0-1 1 0 0,0 0-1 0 0,-1 0 0 0 0,-6 8-39 0 0,1-2 87 0 0,-2-1 0 0 0,0 0 0 0 0,-1-1 0 0 0,0 0 0 0 0,-1-1 0 0 0,-1-1 0 0 0,-2 1-87 0 0,12-8-4 0 0,0-1 0 0 0,0 0 1 0 0,-1-1-1 0 0,0 1 0 0 0,1-1 1 0 0,-1 0-1 0 0,0-1 0 0 0,-1 0 1 0 0,1 0-1 0 0,0-1 0 0 0,-1 1 1 0 0,1-1-1 0 0,-1-1 0 0 0,1 0 1 0 0,-1 0-1 0 0,-1 0 4 0 0,9-1-73 0 0,-1 1 0 0 0,0 0-1 0 0,1 0 1 0 0,-1-1 0 0 0,0 1 0 0 0,1 0-1 0 0,-1-1 1 0 0,1 1 0 0 0,-1-1 0 0 0,1 1-1 0 0,-1-1 1 0 0,1 1 0 0 0,-1-1 0 0 0,1 1-1 0 0,-1-1 1 0 0,1 1 0 0 0,0-1 0 0 0,-1 0-1 0 0,1 1 1 0 0,0-1 0 0 0,-1 0 0 0 0,1 1-1 0 0,0-1 1 0 0,0 0 0 0 0,0 1 0 0 0,0-1-1 0 0,0 0 1 0 0,-1 0 73 0 0,0-22-3904 0 0,2 18 1717 0 0,-1-13-9205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39:35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12950 0 0,'0'0'1441'0'0,"8"-2"2315"0"0,11-2-1384 0 0,-17 4-2259 0 0,0 1 0 0 0,-1-1 0 0 0,1 1 0 0 0,0-1 0 0 0,-1 1 0 0 0,1 0 0 0 0,0 0 0 0 0,-1 0 0 0 0,1 0 1 0 0,-1 0-1 0 0,1 1 0 0 0,-1-1 0 0 0,0 0 0 0 0,1 1 0 0 0,-1-1 0 0 0,0 1 0 0 0,0-1 0 0 0,0 1 0 0 0,0-1 0 0 0,0 1 0 0 0,0 0 0 0 0,-1-1 1 0 0,1 1-1 0 0,-1 0 0 0 0,1 1-113 0 0,14 53 512 0 0,-13-49-295 0 0,15 85 519 0 0,-3 1 1 0 0,-3 17-737 0 0,-10-106 7 0 0,-1 9 34 0 0,1-1 0 0 0,1 1 0 0 0,0-1-1 0 0,3 9-40 0 0,-4-19 4 0 0,0-1 0 0 0,-1 0 0 0 0,1 0-1 0 0,0 1 1 0 0,0-1 0 0 0,0 0-1 0 0,0 0 1 0 0,1 0 0 0 0,-1 0 0 0 0,0 0-1 0 0,0 0 1 0 0,0-1 0 0 0,1 1 0 0 0,-1 0-1 0 0,1-1 1 0 0,-1 1 0 0 0,0-1-1 0 0,1 1 1 0 0,-1-1 0 0 0,1 0 0 0 0,-1 1-1 0 0,1-1 1 0 0,1 0-4 0 0,40 0 144 0 0,-28 0-107 0 0,168 1 510 0 0,203-3-112 0 0,-372 2-430 0 0,327-10 447 0 0,-115 15-250 0 0,-43 16-83 0 0,-110-11-69 0 0,2-2 0 0 0,19-3-50 0 0,-14-4-7 0 0,-27 1-16 0 0,0-3-1 0 0,0-2 0 0 0,36-7 24 0 0,124-21-108 0 0,74 4 108 0 0,-202 20-41 0 0,136 1 61 0 0,-115 6-40 0 0,26-7 20 0 0,45-11 14 0 0,322-27 17 0 0,-262 25 2 0 0,167-10 0 0 0,-136 22-3 0 0,299-9 97 0 0,-197 2-24 0 0,386 14-135 0 0,5-1 61 0 0,25-8 203 0 0,-655 15-129 0 0,41 11-103 0 0,-41-4 151 0 0,42-4-151 0 0,381 3 197 0 0,-60 11-38 0 0,-82 0-168 0 0,1339 102 900 0 0,-1154-72-563 0 0,-38-18-67 0 0,-186-30-119 0 0,-335-6-136 0 0,-1-2 1 0 0,0-1 0 0 0,16-6-7 0 0,-2 1 44 0 0,20 0-44 0 0,16 6 16 0 0,19 3-16 0 0,-46 2-28 0 0,1-2 1 0 0,-1-3-1 0 0,31-8 28 0 0,-87 11 0 0 0,1 0-1 0 0,-1-1 1 0 0,0 1 0 0 0,0-1 0 0 0,0 0-1 0 0,0 0 1 0 0,0-1 0 0 0,-1 1-1 0 0,1-1 1 0 0,1-1 0 0 0,-4 3 2 0 0,-1 1-1 0 0,1-1 0 0 0,0 0 1 0 0,-1 1-1 0 0,1-1 0 0 0,0 0 1 0 0,-1 1-1 0 0,1-1 0 0 0,-1 0 1 0 0,1 0-1 0 0,-1 1 0 0 0,0-1 1 0 0,1 0-1 0 0,-1 0 0 0 0,0 0 1 0 0,0 0-1 0 0,1 0 0 0 0,-1 0 1 0 0,0 0-1 0 0,0 1 0 0 0,0-1 1 0 0,0 0-1 0 0,0 0 0 0 0,0 0 1 0 0,0 0-1 0 0,0 0 0 0 0,-1 0 1 0 0,1 0-1 0 0,0 0 0 0 0,-1 1 1 0 0,1-1-1 0 0,0 0 0 0 0,-1 0 1 0 0,1 0-1 0 0,-1 0 0 0 0,1 1 1 0 0,-1-1-1 0 0,1 0 0 0 0,-1 1 1 0 0,0-1-1 0 0,1 0 0 0 0,-1 1 1 0 0,0-1-1 0 0,0 1 0 0 0,1-1 1 0 0,-1 1-1 0 0,0-1 0 0 0,0 1 1 0 0,0 0-1 0 0,0-1 0 0 0,0 1 1 0 0,0 0-2 0 0,-10-5 6 0 0,-1 0 0 0 0,0 1 1 0 0,0 1-1 0 0,0 0 1 0 0,0 1-1 0 0,-1 0 0 0 0,-6 0-6 0 0,7 2 7 0 0,0-2 0 0 0,0 0 0 0 0,0 0-1 0 0,0-1 1 0 0,1-1 0 0 0,-1 1 0 0 0,1-2-1 0 0,-7-3-6 0 0,16 6 1 0 0,0 1-1 0 0,0-1 1 0 0,0 0 0 0 0,0 1-1 0 0,1-1 1 0 0,-1 0-1 0 0,1 0 1 0 0,-1 0-1 0 0,1 0 1 0 0,0-1-1 0 0,0 1 1 0 0,0 0 0 0 0,0 0-1 0 0,0-1 1 0 0,0 1-1 0 0,1-1 1 0 0,-1 1-1 0 0,1-1 1 0 0,0-1-1 0 0,0-56-55 0 0,1 32 54 0 0,0 15 8 0 0,0 1 0 0 0,1-1 0 0 0,1 1 0 0 0,0 0 0 0 0,1-2-7 0 0,8-32 16 0 0,-1-8-24 0 0,19-51 8 0 0,-27 97 48 0 0,-3 11-11 0 0,-1 13-18 0 0,0 4-167 0 0,0 1 0 0 0,-1 0 0 0 0,-2-1 0 0 0,0 1 0 0 0,-2 3 148 0 0,-23 58-6314 0 0,15-51-1954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01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0 241 10757 0 0,'4'63'3377'0'0,"4"1"-1049"0"0,7 14-2328 0 0,-7-32 1826 0 0,-7-43-1776 0 0,0-1-1 0 0,1 0 0 0 0,-1 0 1 0 0,0 1-1 0 0,0-1 0 0 0,1 0 0 0 0,0 0 1 0 0,-1-1-1 0 0,1 1 0 0 0,0 0 1 0 0,0-1-1 0 0,0 1 0 0 0,0-1 0 0 0,0 1 1 0 0,0-1-1 0 0,0 0 0 0 0,0 0 1 0 0,1 0-1 0 0,-1 0 0 0 0,0 0 0 0 0,1 0 1 0 0,-1-1-1 0 0,2 1-49 0 0,14 3 206 0 0,0 0 1 0 0,0-2-1 0 0,0 0-206 0 0,-2 0 254 0 0,28 1 227 0 0,1-1 0 0 0,33-4-481 0 0,1 0 433 0 0,-19 2-18 0 0,215-3 560 0 0,-92-11-730 0 0,343-27 547 0 0,-169 17-375 0 0,120-14 175 0 0,-159 23 72 0 0,-128 8-241 0 0,95-2-264 0 0,-119 9 352 0 0,941-8 341 0 0,-760-2-817 0 0,9-4 27 0 0,-99 2-12 0 0,475-14-117 0 0,-514 17 72 0 0,151-2 6 0 0,367 11-11 0 0,-602 5 58 0 0,43 11-58 0 0,98 5 54 0 0,186 12 97 0 0,-126-5 80 0 0,19-19 168 0 0,-128-6 93 0 0,45 14-492 0 0,27 16 3 0 0,287 26 298 0 0,151-38 9 0 0,-718-23-303 0 0,0 0 1 0 0,0-1 0 0 0,-1-1-1 0 0,1-1 1 0 0,-1 0 0 0 0,0-1-1 0 0,0-1 1 0 0,8-5-8 0 0,-13 3 13 0 0,-12 8-11 0 0,1 0 0 0 0,0 1 0 0 0,0-1 0 0 0,0 0 0 0 0,0 0 0 0 0,0 0 0 0 0,0 1 0 0 0,0-1 0 0 0,0 0-1 0 0,0 1 1 0 0,0-1 0 0 0,1 1 0 0 0,-1-1 0 0 0,0 1 0 0 0,0 0 0 0 0,0 0 0 0 0,1-1 0 0 0,-1 1-2 0 0,10 0-2 0 0,0 0-1 0 0,1-1 1 0 0,-1 0 0 0 0,-1-1 0 0 0,1-1-1 0 0,0 1 1 0 0,0-2 0 0 0,1 0 2 0 0,-8 2 4 0 0,0 0 0 0 0,0 0-1 0 0,0 0 1 0 0,0-1 0 0 0,-1 1 0 0 0,1-1 0 0 0,0 0 0 0 0,-1 0 0 0 0,0 0-1 0 0,0 0 1 0 0,0-1 0 0 0,0 0 0 0 0,-1 1 0 0 0,1-1 0 0 0,-1 0 0 0 0,0 0-1 0 0,0 0 1 0 0,0 0 0 0 0,0-1 0 0 0,-1 1 0 0 0,0 0 0 0 0,0-1-4 0 0,3-26 140 0 0,-1 0 0 0 0,-1 0 0 0 0,-2 0 0 0 0,-3-14-140 0 0,2-20 147 0 0,-7-88 202 0 0,8 152-322 0 0,0 1-38 0 0,0 0 11 0 0,2 3-8 0 0,0 0-1 0 0,0 0 1 0 0,-1 1-1 0 0,1-1 1 0 0,-1 0-1 0 0,1 0 1 0 0,-1 1 0 0 0,0 1 8 0 0,1 0-45 0 0,1 4-425 0 0,0 0 0 0 0,-1 1-1 0 0,0-1 1 0 0,0 0 0 0 0,-1 1-1 0 0,0 0 1 0 0,-1 5 470 0 0,0 16-5088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10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1 169 17384 0 0,'0'0'1601'0'0,"0"0"266"0"0,0 0-253 0 0,10 4 702 0 0,42-4-1180 0 0,18 1-572 0 0,-1-3 0 0 0,1-3 0 0 0,1-4-564 0 0,51-13 74 0 0,-16 1-238 0 0,2 5 1 0 0,-1 4 0 0 0,28 5 163 0 0,-134 7-491 0 0,-11 0-1262 0 0,7-1 1375 0 0,0 0 1 0 0,-1 0-1 0 0,2 0 0 0 0,-1 0 0 0 0,0 0 1 0 0,0-1-1 0 0,0 1 0 0 0,0-1 0 0 0,1 0 1 0 0,-1 0-1 0 0,1 0 0 0 0,0 0 0 0 0,-1 0 1 0 0,1-1-1 0 0,0 1 0 0 0,0 0 0 0 0,0-1 1 0 0,1 0-1 0 0,-1 1 0 0 0,1-1 0 0 0,-1 0 1 0 0,0-2 377 0 0,-13-27-6059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10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14743 0 0,'0'0'1515'0'0,"0"0"177"0"0,0 0-254 0 0,0 0-382 0 0,41 0-162 0 0,132 0-142 0 0,-82-2-77 0 0,-68 1-344 0 0,0 1 0 0 0,0 1 0 0 0,6 2-331 0 0,-26-3 40 0 0,0 1-1 0 0,0-1 1 0 0,0 1 0 0 0,-1-1 0 0 0,1 1 0 0 0,0 0 0 0 0,0 0 0 0 0,-1 0 0 0 0,1 1 0 0 0,-1-1 0 0 0,1 1 0 0 0,-1-1 0 0 0,0 1 0 0 0,1 0 0 0 0,-1 0 0 0 0,0 0 0 0 0,0 0 0 0 0,0 0 0 0 0,0 0 0 0 0,-1 0 0 0 0,1 1 0 0 0,-1-1 0 0 0,1 1 0 0 0,-1-1 0 0 0,0 1 0 0 0,0 0 0 0 0,0-1 0 0 0,0 1 0 0 0,0 0 0 0 0,-1 0 0 0 0,1 0 0 0 0,-1-1 0 0 0,0 3-40 0 0,0 1 76 0 0,0 0 0 0 0,-1 0 1 0 0,1 0-1 0 0,-1-1 0 0 0,0 1 0 0 0,-1 0 1 0 0,0-1-1 0 0,0 1 0 0 0,0-1 1 0 0,0 1-1 0 0,-1-1 0 0 0,0 0 0 0 0,0 0 1 0 0,0 0-1 0 0,-1-1 0 0 0,0 2-76 0 0,-26 24 191 0 0,-1-1 0 0 0,-2-1-1 0 0,-23 15-190 0 0,-52 30 269 0 0,102-69-256 0 0,2-1-7 0 0,0-1-1 0 0,0 1 1 0 0,0-1-1 0 0,0 0 1 0 0,-1 0 0 0 0,1 0-1 0 0,-1 0 1 0 0,1-1-1 0 0,-1 0 1 0 0,1 0-1 0 0,-3 0-5 0 0,10-19-1248 0 0,17-20-862 0 0,18-12-2423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11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0 109 15895 0 0,'0'0'993'0'0,"0"0"717"0"0,0 0-384 0 0,11-5-617 0 0,36-18 146 0 0,1 2 0 0 0,11-1-855 0 0,-34 14 215 0 0,1 0 0 0 0,0 2 0 0 0,0 1 1 0 0,1 1-1 0 0,17 0-215 0 0,-25 3 126 0 0,-6 0-29 0 0,-1 1 1 0 0,1 0-1 0 0,0 1 0 0 0,3 1-97 0 0,-14-1 14 0 0,-1-1 0 0 0,0 1 0 0 0,1 0 0 0 0,-1-1 0 0 0,0 1 0 0 0,0 0 1 0 0,0 0-1 0 0,0 0 0 0 0,0 0 0 0 0,0 0 0 0 0,0 0 0 0 0,0 0 0 0 0,0 1 1 0 0,0-1-1 0 0,-1 0 0 0 0,1 0 0 0 0,0 1 0 0 0,-1-1 0 0 0,1 0 0 0 0,-1 1 0 0 0,0-1 1 0 0,1 1-1 0 0,-1-1 0 0 0,0 0 0 0 0,0 1 0 0 0,0-1 0 0 0,0 1 0 0 0,0-1 1 0 0,0 1-1 0 0,0-1 0 0 0,0 1 0 0 0,-1-1 0 0 0,1 0 0 0 0,-1 1-14 0 0,1 6 77 0 0,0 4-27 0 0,-1-1-1 0 0,0 0 0 0 0,-1 0 1 0 0,0 0-1 0 0,0-1 0 0 0,-1 1 1 0 0,-1 0-1 0 0,1-1 0 0 0,-2 0 1 0 0,-3 7-50 0 0,-7 8 18 0 0,-1-1-1 0 0,-2-1 1 0 0,-10 11-18 0 0,-6 7 7 0 0,-6 5 23 0 0,3 2 0 0 0,1 2-1 0 0,-5 13-29 0 0,37-55 0 0 0,0 0-1 0 0,0-1 1 0 0,1 1-1 0 0,0 1 1 0 0,0-1-1 0 0,1 0 1 0 0,0 1-1 0 0,0 0 1 0 0,1-1-1 0 0,0 1 1 0 0,1 8 0 0 0,0-16-3 0 0,0 1 0 0 0,1-1-1 0 0,-1 0 1 0 0,0 1 0 0 0,1-1 0 0 0,-1 0 0 0 0,1 0 0 0 0,-1 0-1 0 0,1 1 1 0 0,0-1 0 0 0,0 0 0 0 0,-1 0 0 0 0,1 0 0 0 0,0 0 0 0 0,0 0-1 0 0,0 0 1 0 0,0 0 0 0 0,0-1 0 0 0,0 1 0 0 0,0 0 0 0 0,0 0 0 0 0,1-1-1 0 0,-1 1 1 0 0,0-1 0 0 0,0 1 0 0 0,0-1 0 0 0,1 1 0 0 0,-1-1-1 0 0,0 0 1 0 0,1 0 0 0 0,-1 0 0 0 0,0 1 0 0 0,1-1 3 0 0,56 1-144 0 0,-41-1 58 0 0,5-1-159 0 0,0 0 0 0 0,0-2 0 0 0,1-1 0 0 0,-2 0 0 0 0,1-2 0 0 0,-1 0 0 0 0,1-1 0 0 0,-2-2 0 0 0,12-5 245 0 0,-10 2-1640 0 0,0-1 0 0 0,-1 0 0 0 0,0-2 0 0 0,-1 0 1 0 0,3-5 1639 0 0,8-13-10421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11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12278 0 0,'0'0'1101'0'0,"0"0"647"0"0,0 0-345 0 0,33-11-480 0 0,101-32-162 0 0,-87 33 68 0 0,-46 10-751 0 0,1 0-1 0 0,0-1 0 0 0,0 2 1 0 0,-1-1-1 0 0,1 0 0 0 0,0 0 1 0 0,0 0-1 0 0,-1 1 0 0 0,1-1 1 0 0,0 1-1 0 0,0 0 0 0 0,-1-1 1 0 0,1 1-78 0 0,0 1 86 0 0,-1-1 1 0 0,0 0 0 0 0,0 1-1 0 0,0-1 1 0 0,0 1 0 0 0,0 0-1 0 0,0-1 1 0 0,0 1-1 0 0,-1 0 1 0 0,1 0 0 0 0,0-1-1 0 0,-1 1 1 0 0,0 0-1 0 0,1 0 1 0 0,-1 0 0 0 0,0 0-1 0 0,0-1 1 0 0,0 1 0 0 0,0 0-1 0 0,0 1-86 0 0,1 11 261 0 0,8 105 1669 0 0,-5 0 0 0 0,-6 31-1930 0 0,3 136 598 0 0,5-223-505 0 0,-2-9-1407 0 0,-2-19-3838 0 0,-2-33-2233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12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0 171 16151 0 0,'0'0'1836'0'0,"0"0"53"0"0,34-26-102 0 0,116-82-656 0 0,-144 104-1058 0 0,1-1-1 0 0,1 1 0 0 0,-1 0 0 0 0,1 1 0 0 0,-1-1 0 0 0,1 2 0 0 0,0-1 0 0 0,0 1 0 0 0,0 0 1 0 0,1 1-1 0 0,-1 0 0 0 0,0 0 0 0 0,0 1 0 0 0,1 0 0 0 0,6 1-72 0 0,9-1 162 0 0,1 0-34 0 0,-12-1-60 0 0,-1 1 1 0 0,0 1-1 0 0,0 0 1 0 0,7 1-69 0 0,-15-1 13 0 0,0 0 0 0 0,-1 0 0 0 0,1 1 0 0 0,-1-1 0 0 0,1 1 0 0 0,-1 0 0 0 0,0-1 0 0 0,1 2 0 0 0,-1-1 0 0 0,0 0 0 0 0,0 1 0 0 0,0-1 1 0 0,-1 1-1 0 0,1 0 0 0 0,-1 0 0 0 0,2 1-13 0 0,0 3 55 0 0,1 1 0 0 0,-1-1 1 0 0,-1 1-1 0 0,1 0 0 0 0,-2 0 0 0 0,1 1 1 0 0,-1-1-1 0 0,0 0 0 0 0,0 1 1 0 0,-1 0-1 0 0,0 0-55 0 0,0 11 161 0 0,-1 0 1 0 0,0 1-1 0 0,-2-1 1 0 0,-1 3-162 0 0,0-9 56 0 0,0-1 1 0 0,-2 0-1 0 0,1 0 1 0 0,-2 0 0 0 0,0 0-1 0 0,0-1 1 0 0,-1 0 0 0 0,-1-1-1 0 0,0 1 1 0 0,0-1 0 0 0,-1-1-1 0 0,-1 0 1 0 0,1 0 0 0 0,-2-1-1 0 0,1 0 1 0 0,-1 0 0 0 0,-5 1-57 0 0,15-9-37 0 0,-1 0 0 0 0,1 0 1 0 0,0 0-1 0 0,0-1 0 0 0,0 1 1 0 0,-1-1-1 0 0,1 1 1 0 0,0-1-1 0 0,-1 1 0 0 0,1-1 1 0 0,0 0-1 0 0,-1 1 0 0 0,1-1 1 0 0,0 0-1 0 0,-1 0 1 0 0,0 0 36 0 0,1-1-122 0 0,0 0 0 0 0,0 0 0 0 0,1 0 0 0 0,-1 0 0 0 0,1 0 1 0 0,-1 0-1 0 0,1 0 0 0 0,-1 0 0 0 0,1 0 0 0 0,0 0 0 0 0,0-1 1 0 0,-1 1-1 0 0,1 0 0 0 0,0 0 0 0 0,0 0 0 0 0,0 0 0 0 0,0-1 1 0 0,0 1-1 0 0,1 0 0 0 0,-1-1 122 0 0,2-42-4592 0 0,7-10-3390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6:11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62 245 8132 0 0,'-1'-7'84'0'0,"-1"-8"6113"0"0,-1 9-97 0 0,0 17-3637 0 0,-14 132-930 0 0,-1 2 602 0 0,1 130-2135 0 0,17-274 187 0 0,0-1-11 0 0,0 0-53 0 0,0 0-33 0 0,0 0-28 0 0,0 0 7 0 0,6 0 75 0 0,71 3 396 0 0,21 6-540 0 0,-18-2 114 0 0,22-2-114 0 0,30-4 28 0 0,115-1 10 0 0,-180-3-34 0 0,-1-3 1 0 0,44-11-5 0 0,70-23 37 0 0,-44 9 59 0 0,95-7-96 0 0,-19 24 86 0 0,172 12-86 0 0,-180 4 29 0 0,-50-1-97 0 0,170-2-91 0 0,-236-7 64 0 0,76-16 95 0 0,-88 10-53 0 0,0 4 1 0 0,66 1 52 0 0,-23 10-18 0 0,-17 1-20 0 0,1-4 0 0 0,12-6 38 0 0,-40 2-137 0 0,0 4-1 0 0,24 5 138 0 0,9-2-13 0 0,189-3 3 0 0,319 5-6 0 0,-260 20-150 0 0,-255-14 146 0 0,17 6 20 0 0,92 10-14 0 0,282 16 41 0 0,-344-27-62 0 0,85 19-37 0 0,-88-11-38 0 0,-113-16 38 0 0,0 2-1 0 0,25 8 73 0 0,-26-6-45 0 0,0-2 0 0 0,0-1 0 0 0,7 0 45 0 0,97 3-130 0 0,0-6 0 0 0,3-7 130 0 0,-1 2 4 0 0,2492 1 249 0 0,-1768 33-425 0 0,-718-25 139 0 0,743 18 59 0 0,-297-24 16 0 0,-523-2-35 0 0,94 4 3 0 0,0 7 1 0 0,136 28-11 0 0,-253-34-7 0 0,1-1 0 0 0,-1-3 0 0 0,15-2 7 0 0,0 0 24 0 0,-36-1-14 0 0,-1 0 0 0 0,1-2 0 0 0,-1 0 1 0 0,0-1-1 0 0,0-2 0 0 0,-1 0 0 0 0,0-1 1 0 0,0 0-1 0 0,-1-2 0 0 0,0-1 1 0 0,0 0-1 0 0,-1-1 0 0 0,2-3-10 0 0,-19 14 21 0 0,0 1 0 0 0,0-1 0 0 0,0 0-1 0 0,0 0 1 0 0,0 1 0 0 0,0-1 0 0 0,0 0 0 0 0,-1 0-1 0 0,1 0 1 0 0,0 0 0 0 0,0 0 0 0 0,-1 0 0 0 0,1 0 0 0 0,-1 0-1 0 0,1 0 1 0 0,-1 0 0 0 0,1 0 0 0 0,-1 0 0 0 0,0-1 0 0 0,1 1-1 0 0,-1 0 1 0 0,0 0 0 0 0,0 0 0 0 0,0 0 0 0 0,0-1 0 0 0,0 0-21 0 0,0 2 50 0 0,0 0-15 0 0,0 0-35 0 0,0 0 5 0 0,0 0-18 0 0,172-8 104 0 0,85-11 95 0 0,-49 13-23 0 0,-126 7-62 0 0,-1-4 1 0 0,56-11-102 0 0,-101 7 99 0 0,0-1-1 0 0,29-12-98 0 0,-64 19 4 0 0,1 0-1 0 0,-1 0 0 0 0,0 0 0 0 0,0 0 1 0 0,1 0-1 0 0,-1-1 0 0 0,0 1 0 0 0,0 0 1 0 0,0-1-1 0 0,0 1 0 0 0,-1 0 0 0 0,1-1 1 0 0,0 1-1 0 0,0-1 0 0 0,-1 0 0 0 0,1 1 1 0 0,-1-1-1 0 0,0 1 0 0 0,1-1 0 0 0,-1 0 1 0 0,0 0-4 0 0,4-41 125 0 0,-3 34-97 0 0,1-313 222 0 0,-4 170-172 0 0,2 4 349 0 0,0 94 53 0 0,-3 90-446 0 0,-1 1-1 0 0,-2-1 1 0 0,-2 1-1 0 0,-1-2 1 0 0,-9 20-34 0 0,-6 30 32 0 0,14-47-44 0 0,-46 194 168 0 0,46-179-96 0 0,3 0 1 0 0,1 1 0 0 0,3 23-61 0 0,3-76-142 0 0,2-1-13 0 0,16-3-1248 0 0,-17 3 1216 0 0,-1 0 0 0 0,1-1 0 0 0,-1 1 0 0 0,0 0-1 0 0,1-1 1 0 0,-1 1 0 0 0,1-1 0 0 0,-1 1 0 0 0,0-1 0 0 0,1 1-1 0 0,-1-1 1 0 0,0 1 0 0 0,1-1 0 0 0,-1 1 0 0 0,0-1 0 0 0,0 1-1 0 0,0-1 1 0 0,1 0 0 0 0,-1 1 0 0 0,0-1 0 0 0,0 1 0 0 0,0-1-1 0 0,0 1 1 0 0,0-1 0 0 0,0 0 0 0 0,0 0 187 0 0,0-10-8404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0:45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 11333 0 0,'0'0'2177'0'0,"0"0"80"0"0,0 0-960 0 0,0 0-225 0 0,0 0-223 0 0,0 0-289 0 0,0 75-160 0 0,0-44-16 0 0,0 0-96 0 0,0 0-31 0 0,0-3-113 0 0,0 3-16 0 0,0-4-128 0 0,-3-6 16 0 0,-1-4-16 0 0,-4 4-208 0 0,-7 0-2081 0 0,-20 9-3586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12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0 155 16055 0 0,'0'0'2516'0'0,"0"0"-366"0"0,8 36-631 0 0,31 112-524 0 0,-38-142-940 0 0,1-1 0 0 0,-1 1 0 0 0,2-1 1 0 0,-1 1-1 0 0,0-1 0 0 0,1 0 1 0 0,0 0-1 0 0,0 0 0 0 0,1-1 0 0 0,0 1 1 0 0,-1-1-1 0 0,1 0 0 0 0,1 0 0 0 0,-1 0 1 0 0,0 0-1 0 0,2 0-55 0 0,0-1 45 0 0,1 0 0 0 0,-1-1 0 0 0,0 0 0 0 0,1 0-1 0 0,-1-1 1 0 0,1 0 0 0 0,0 0 0 0 0,-1 0 0 0 0,6-1-45 0 0,-10 0 11 0 0,7 1 11 0 0,-1-1 0 0 0,0 0 0 0 0,0 0 0 0 0,0-1 0 0 0,0 0 0 0 0,0 0 1 0 0,0-1-1 0 0,0 0 0 0 0,0-1 0 0 0,0 1 0 0 0,-1-2 0 0 0,1 1 0 0 0,-1-1 0 0 0,3-2-22 0 0,0-1 7 0 0,-1-1-1 0 0,0 0 1 0 0,0-1-1 0 0,-1 0 1 0 0,0 0-1 0 0,-1 0 1 0 0,0-1 0 0 0,0-1-1 0 0,2-5-6 0 0,2-3 90 0 0,-1-1 0 0 0,-1 0 0 0 0,-1-1 0 0 0,0 0 0 0 0,-2 0 0 0 0,-1 0 0 0 0,0-1 0 0 0,-1 0 0 0 0,-2 0 0 0 0,0 0 0 0 0,-2-12-90 0 0,1 32 49 0 0,-1 0 1 0 0,0 1-1 0 0,0-1 1 0 0,0 0-1 0 0,-1 0 1 0 0,1 1-1 0 0,0-1 1 0 0,-1 0-1 0 0,1 1 1 0 0,-1-1-1 0 0,1 0 0 0 0,-1 1 1 0 0,0-1-1 0 0,0 1 1 0 0,0-1-1 0 0,0 1 1 0 0,0-1-1 0 0,0 1 1 0 0,0 0-1 0 0,0 0 1 0 0,0-1-1 0 0,-1 1 1 0 0,1 0-1 0 0,0 0 1 0 0,-2 0-50 0 0,-1-1 20 0 0,0 1 1 0 0,0 0 0 0 0,0-1 0 0 0,0 2 0 0 0,0-1 0 0 0,0 0 0 0 0,-1 1 0 0 0,1 0 0 0 0,-3 0-21 0 0,5 8-2086 0 0,2-5-3544 0 0,0-3-2014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12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59 15015 0 0,'0'0'2019'0'0,"0"0"-28"0"0,0 0-711 0 0,0 0-453 0 0,-3 21-104 0 0,-1 2-461 0 0,2-1-1 0 0,-1 20-261 0 0,4-39 14 0 0,-1-1-1 0 0,0 1 1 0 0,1 0-1 0 0,-1-1 1 0 0,1 1 0 0 0,-1-1-1 0 0,1 1 1 0 0,0-1-1 0 0,0 0 1 0 0,1 1-1 0 0,-1-1 1 0 0,0 0-1 0 0,1 0 1 0 0,-1 0 0 0 0,1 0-1 0 0,0 0 1 0 0,-1 0-1 0 0,1 0 1 0 0,0-1-1 0 0,0 1 1 0 0,0 0-1 0 0,1-1 1 0 0,-1 0-1 0 0,0 0 1 0 0,1 1-14 0 0,4 1 19 0 0,-1-1-1 0 0,1 0 1 0 0,0 0 0 0 0,0-1-1 0 0,0 0 1 0 0,0 0 0 0 0,1 0-19 0 0,-2 0 5 0 0,-1-1 0 0 0,1 1 0 0 0,0-1 0 0 0,-1-1 0 0 0,1 1 0 0 0,-1-1 0 0 0,1 0 0 0 0,0 0 0 0 0,-1 0 0 0 0,0-1 0 0 0,1 0 0 0 0,0 0-5 0 0,-3 0 5 0 0,0 0 1 0 0,0-1 0 0 0,0 1-1 0 0,0-1 1 0 0,0 0-1 0 0,0 0 1 0 0,-1 0-1 0 0,0 0 1 0 0,1 0-1 0 0,-1 0 1 0 0,-1-1 0 0 0,1 1-1 0 0,0-1 1 0 0,-1 1-1 0 0,1-1 1 0 0,-1 0-1 0 0,0 1 1 0 0,0-2-6 0 0,2-10 82 0 0,0 1 0 0 0,-2-1-1 0 0,1 0 1 0 0,-2 0 0 0 0,0 0 0 0 0,-1-11-82 0 0,1 23 30 0 0,-1 1 0 0 0,1 0 0 0 0,-1 0-1 0 0,0 0 1 0 0,1 0 0 0 0,-1 0 0 0 0,0-1 0 0 0,0 1 0 0 0,-1 1 0 0 0,1-1 0 0 0,0 0 0 0 0,-1 0 0 0 0,1 0 0 0 0,-1 1 0 0 0,1-1-1 0 0,-1 1 1 0 0,0-1 0 0 0,1 1 0 0 0,-1-1 0 0 0,0 1 0 0 0,0 0 0 0 0,0 0 0 0 0,0 0 0 0 0,0 0 0 0 0,-1 0-30 0 0,0 0 34 0 0,-1 0 0 0 0,1 0 0 0 0,0 0 0 0 0,0 1 1 0 0,-1-1-1 0 0,1 1 0 0 0,0 0 0 0 0,-1 0 0 0 0,1 0 0 0 0,-1 0 0 0 0,1 0 1 0 0,0 1-1 0 0,-1 0 0 0 0,1-1 0 0 0,0 1 0 0 0,0 0 0 0 0,-2 1-34 0 0,3 0-24 0 0,0 0-1 0 0,1 0 0 0 0,-1 0 1 0 0,1 0-1 0 0,-1 0 0 0 0,1 0 0 0 0,0 0 1 0 0,0 1-1 0 0,0-1 0 0 0,0 0 1 0 0,0 1-1 0 0,0-1 0 0 0,0 1 0 0 0,1-1 1 0 0,0 1-1 0 0,-1-1 0 0 0,1 1 1 0 0,0-1-1 0 0,0 1 25 0 0,0 2-307 0 0,-1 1 0 0 0,1-1 0 0 0,0 0-1 0 0,1 0 1 0 0,-1 0 0 0 0,1 0 0 0 0,0 0 0 0 0,1-1 0 0 0,0 5 307 0 0,1-6-454 0 0,0 1 0 0 0,0-1 1 0 0,0 0-1 0 0,0 0 0 0 0,1-1 1 0 0,-1 1-1 0 0,1-1 0 0 0,0 1 1 0 0,-1-1-1 0 0,1 0 0 0 0,0-1 1 0 0,0 1-1 0 0,0-1 0 0 0,0 0 0 0 0,1 0 1 0 0,-1 0-1 0 0,1 0 454 0 0,46 10-5861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13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41 11653 0 0,'0'0'2626'0'0,"0"0"-263"0"0,0 0-428 0 0,7 34-484 0 0,43 205 955 0 0,-36-171-1612 0 0,-3 1 1 0 0,-4 0-1 0 0,0 48-794 0 0,-7-113 33 0 0,0 0 0 0 0,0-1 1 0 0,0 1-1 0 0,0 0 0 0 0,-1-1 1 0 0,1 1-1 0 0,-1 0 0 0 0,0-1 0 0 0,0 1 1 0 0,0-1-1 0 0,-2 4-33 0 0,2-6 17 0 0,0 0 0 0 0,-1 0-1 0 0,1 0 1 0 0,-1 0 0 0 0,1 0-1 0 0,-1-1 1 0 0,0 1 0 0 0,1-1 0 0 0,-1 1-1 0 0,0-1 1 0 0,1 1 0 0 0,-1-1-1 0 0,0 0 1 0 0,0 0 0 0 0,1 0 0 0 0,-1 0-1 0 0,0 0 1 0 0,0 0 0 0 0,1 0-1 0 0,-1 0 1 0 0,0-1 0 0 0,1 1 0 0 0,-1-1-1 0 0,0 1 1 0 0,0-2-17 0 0,-4 0 5 0 0,0 0 0 0 0,1-1 0 0 0,-1 1 0 0 0,1-1-1 0 0,0-1 1 0 0,0 1 0 0 0,0-1 0 0 0,1 0 0 0 0,-1 0 0 0 0,1 0 0 0 0,0-1 0 0 0,0 1 0 0 0,0-1-1 0 0,1 0 1 0 0,-1 0 0 0 0,0-3-5 0 0,-10-17-14 0 0,0-1 1 0 0,-7-22 13 0 0,18 41 0 0 0,-4-11-56 0 0,0 0 1 0 0,1 0 0 0 0,2-1-1 0 0,0 0 1 0 0,0 0 0 0 0,2 0-1 0 0,0 0 1 0 0,2-8 55 0 0,0 26-4 0 0,0 0-1 0 0,0-1 1 0 0,0 1 0 0 0,1 0-1 0 0,-1 0 1 0 0,0 1-1 0 0,1-1 1 0 0,-1 0 0 0 0,1 0-1 0 0,-1 0 1 0 0,1 0 0 0 0,-1 0-1 0 0,1 0 1 0 0,0 1 0 0 0,0-1-1 0 0,-1 0 1 0 0,1 0 0 0 0,0 1-1 0 0,0-1 1 0 0,0 1 0 0 0,-1-1-1 0 0,1 0 1 0 0,0 1 0 0 0,0 0-1 0 0,0-1 1 0 0,0 1 0 0 0,0 0-1 0 0,0-1 1 0 0,0 1 0 0 0,0 0-1 0 0,0 0 1 0 0,0 0 0 0 0,0 0 4 0 0,43-2-24 0 0,-33 3 15 0 0,61-1-5 0 0,116-3-84 0 0,-158 1 83 0 0,0-2 0 0 0,-1-1 0 0 0,0-1 0 0 0,0-1 0 0 0,7-4 15 0 0,-27 7 132 0 0,-8 4 377 0 0,-9 11-350 0 0,2-1-116 0 0,0 1 0 0 0,1 0-1 0 0,0 0 1 0 0,1 1 0 0 0,0-1-1 0 0,1 1 1 0 0,0 0 0 0 0,1 0-1 0 0,0 2-42 0 0,-2 27 19 0 0,2 0 0 0 0,2 4-19 0 0,0-31-3 0 0,0-11 3 0 0,0 0 0 0 0,0 0-1 0 0,0 0 1 0 0,0 0-1 0 0,0 0 1 0 0,0 0 0 0 0,1 0-1 0 0,-1-1 1 0 0,1 1-1 0 0,0 0 1 0 0,0 0 0 0 0,0 0-1 0 0,0-1 1 0 0,1 1 0 0 0,-1-1-1 0 0,1 1 1 0 0,-1-1-1 0 0,1 1 1 0 0,0-1 0 0 0,0 0-1 0 0,0 0 1 0 0,0 0 0 0 0,1 0-1 0 0,-1 0 1 0 0,0 0-1 0 0,1-1 1 0 0,-1 1 0 0 0,1-1-1 0 0,-1 0 1 0 0,1 0-1 0 0,0 0 1 0 0,0 0 0 0 0,0 0-1 0 0,-1 0 1 0 0,3 0 0 0 0,0 0-3 0 0,-1-1 0 0 0,1 1-1 0 0,0 0 1 0 0,0-1 0 0 0,0 0 0 0 0,0 0 0 0 0,-1-1-1 0 0,1 1 1 0 0,0-1 0 0 0,0 0 0 0 0,0-1 0 0 0,-1 1-1 0 0,1-1 1 0 0,-1 0 0 0 0,1 0 0 0 0,-1 0 0 0 0,0 0-1 0 0,0-1 1 0 0,0 0 0 0 0,0 0 0 0 0,0 0 0 0 0,0 0-1 0 0,-1 0 1 0 0,0-1 0 0 0,0 0 0 0 0,1 0 3 0 0,6-11 3 0 0,-1 0 1 0 0,-1 0 0 0 0,0-1-1 0 0,-1 0 1 0 0,0-1 0 0 0,2-10-4 0 0,-1 0 7 0 0,-1 0 0 0 0,-1-1 0 0 0,-1 1 0 0 0,0-22-7 0 0,-1-112 45 0 0,-4 131-44 0 0,0 23 0 0 0,0-1 0 0 0,0 1 0 0 0,-1-1 0 0 0,0 0 0 0 0,0 1 0 0 0,-2-6-1 0 0,2 11 12 0 0,0 0-1 0 0,0 1 1 0 0,1-1-1 0 0,-1 0 0 0 0,0 1 1 0 0,0-1-1 0 0,0 1 0 0 0,-1-1 1 0 0,1 1-1 0 0,0 0 1 0 0,-1-1-1 0 0,1 1 0 0 0,0 0 1 0 0,-1 0-1 0 0,0 0 0 0 0,1 0 1 0 0,-1 0-1 0 0,1 0 1 0 0,-1 1-1 0 0,0-1 0 0 0,0 0 1 0 0,1 1-1 0 0,-1-1 1 0 0,0 1-1 0 0,0 0 0 0 0,0 0 1 0 0,0 0-1 0 0,0 0 0 0 0,-1 0-11 0 0,0 0 4 0 0,1 0-1 0 0,-1 0 1 0 0,1 0-1 0 0,-1 0 0 0 0,0 1 1 0 0,1-1-1 0 0,-1 1 1 0 0,1 0-1 0 0,-1 0 0 0 0,1 0 1 0 0,-1 0-1 0 0,1 0 1 0 0,0 1-1 0 0,-1-1 0 0 0,1 1 1 0 0,0-1-1 0 0,0 1 1 0 0,0 0-1 0 0,0 0 1 0 0,1 0-1 0 0,-1 0 0 0 0,0 0 1 0 0,1 0-1 0 0,-1 0 1 0 0,1 0-1 0 0,0 1 0 0 0,0-1 1 0 0,0 1-1 0 0,-1 1-3 0 0,-5 16-14 0 0,1 1 0 0 0,1 1-1 0 0,1-1 1 0 0,0 1 0 0 0,2-1 0 0 0,1 1 0 0 0,0 0-1 0 0,2 0 1 0 0,0 3 14 0 0,0-21-16 0 0,0 0 0 0 0,0 0-1 0 0,0 0 1 0 0,0 0 0 0 0,0 0 0 0 0,1 0-1 0 0,0 0 1 0 0,0 0 0 0 0,0 0-1 0 0,0-1 1 0 0,1 1 0 0 0,0-1 0 0 0,-1 0-1 0 0,1 0 1 0 0,0 0 0 0 0,0 0 0 0 0,1 0-1 0 0,-1 0 1 0 0,1-1 0 0 0,-1 0 0 0 0,1 0-1 0 0,0 0 1 0 0,0 0 0 0 0,0 0 0 0 0,0-1-1 0 0,0 1 17 0 0,4 0-54 0 0,0 1-1 0 0,0-1 0 0 0,0 0 0 0 0,1-1 1 0 0,-1 1-1 0 0,0-2 0 0 0,1 1 1 0 0,-1-1-1 0 0,1-1 0 0 0,-1 1 1 0 0,1-1-1 0 0,-1-1 0 0 0,2 0 55 0 0,-6 0-4 0 0,0 0 0 0 0,0 0 0 0 0,0 0 0 0 0,-1 0 0 0 0,1 0-1 0 0,-1-1 1 0 0,0 0 0 0 0,0 0 0 0 0,0 0 0 0 0,0 0 0 0 0,0 0 0 0 0,0 0 0 0 0,-1-1-1 0 0,0 1 1 0 0,1-1 0 0 0,-1 0 0 0 0,-1 0 0 0 0,1 1 0 0 0,-1-1 0 0 0,1 0-1 0 0,-1-1 1 0 0,0 1 0 0 0,0-3 4 0 0,2-14 15 0 0,0 1-1 0 0,-1-1 1 0 0,-1 0 0 0 0,-1-5-15 0 0,0 22 2 0 0,0 0 4 0 0,0-14 6 0 0,-1-1 1 0 0,0 1 0 0 0,-1 0 0 0 0,-1-2-13 0 0,2 14 7 0 0,-1 0-1 0 0,0 0 1 0 0,0 0 0 0 0,-1 0-1 0 0,0 0 1 0 0,0 1 0 0 0,0-1-1 0 0,-1 1 1 0 0,1 0 0 0 0,-1 0-1 0 0,0 0 1 0 0,-1 0 0 0 0,-2-2-7 0 0,1 3 96 0 0,3 4-7510 0 0,3 0 1438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14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302 0 13910 0 0,'0'0'1673'0'0,"0"0"477"0"0,0 0-175 0 0,-15 41-361 0 0,2-8-1317 0 0,-3 5-40 0 0,2 0 0 0 0,2 1-1 0 0,1 0 1 0 0,3 1 0 0 0,0 0 0 0 0,2 9-257 0 0,-15 260 942 0 0,10-115-1012 0 0,-33 170 70 0 0,44-362-54 0 0,-1 0 0 0 0,1 0 0 0 0,0 0 0 0 0,-1 0 0 0 0,1 0-1 0 0,-1 0 1 0 0,0 0 0 0 0,0 0 0 0 0,1 0 0 0 0,-1 0 0 0 0,0 0 0 0 0,-1-1 0 0 0,1 1-1 0 0,0 0 1 0 0,0-1 0 0 0,-1 1 54 0 0,1-2-27 0 0,1 0 0 0 0,0 0 0 0 0,-1 0 0 0 0,1 1 0 0 0,0-1 0 0 0,-1 0 0 0 0,1 0 0 0 0,0 0-1 0 0,-1-1 1 0 0,1 1 0 0 0,0 0 0 0 0,0 0 0 0 0,-1 0 0 0 0,1 0 0 0 0,0 0 0 0 0,-1 0 0 0 0,1 0 0 0 0,0 0 0 0 0,0-1 0 0 0,-1 1 0 0 0,1 0 0 0 0,0 0-1 0 0,0 0 1 0 0,-1-1 0 0 0,1 1 0 0 0,0 0 0 0 0,0 0 0 0 0,0-1 0 0 0,-1 1 0 0 0,1 0 0 0 0,0 0 0 0 0,0-1 27 0 0,-8-21-554 0 0,-7-47 301 0 0,3-1 0 0 0,0-27 253 0 0,7 16 759 0 0,3-1-759 0 0,2 76 94 0 0,0 0-1 0 0,0 1 1 0 0,1-1-1 0 0,0 0 0 0 0,0 0 1 0 0,0 0-1 0 0,1 0 1 0 0,-1 1-1 0 0,1-1 1 0 0,2-3-94 0 0,-2 6 60 0 0,1 0 1 0 0,-1 0-1 0 0,0 0 1 0 0,1 0-1 0 0,0 0 1 0 0,0 1-1 0 0,0-1 1 0 0,0 1-1 0 0,0 0 1 0 0,0 0-1 0 0,0 0 1 0 0,1 0-1 0 0,-1 0 1 0 0,1 1-1 0 0,-1 0 1 0 0,4-1-61 0 0,8-3 130 0 0,0 2 0 0 0,0 0 0 0 0,0 0 0 0 0,1 2 0 0 0,-1 0 0 0 0,0 1 0 0 0,1 0 0 0 0,10 2-130 0 0,-17-1 43 0 0,1 1 1 0 0,-1-1-1 0 0,1 2 1 0 0,-1-1-1 0 0,0 1 1 0 0,0 1-1 0 0,0 0 1 0 0,0 0-1 0 0,-1 1 1 0 0,1 0-1 0 0,-1 0 0 0 0,0 1 1 0 0,-1 0-1 0 0,2 1-43 0 0,1 4 30 0 0,0 0 0 0 0,-1 1 0 0 0,0 0 0 0 0,-1 0 0 0 0,0 1 0 0 0,-1 0-1 0 0,0 0 1 0 0,-1 1 0 0 0,2 8-30 0 0,-2-2 46 0 0,-1 0-1 0 0,-1 0 1 0 0,-1 1-1 0 0,0 0 0 0 0,-2 0 1 0 0,-1 10-46 0 0,0-26 11 0 0,0 1 0 0 0,0-1-1 0 0,-1 0 1 0 0,1 0 0 0 0,-1 0 0 0 0,-1 0 0 0 0,1 0-1 0 0,-1 0 1 0 0,0 0 0 0 0,0 0 0 0 0,0 0 0 0 0,-1-1 0 0 0,1 1-1 0 0,-1-1 1 0 0,-1 2-11 0 0,-2 0 13 0 0,-1 0 0 0 0,1 0 0 0 0,-1-1-1 0 0,0 0 1 0 0,0 0 0 0 0,0-1 0 0 0,-1 1 0 0 0,1-2-1 0 0,-3 2-12 0 0,-6 2 13 0 0,-1-1-1 0 0,0-1 0 0 0,0 0 0 0 0,-1-1 0 0 0,1-1 0 0 0,-1-1 0 0 0,0 0-12 0 0,-37 0-765 0 0,-34-3 765 0 0,87 1-19 0 0,-3 1-276 0 0,0-1 0 0 0,0 0 0 0 0,0 0 0 0 0,0-1 0 0 0,0 0 0 0 0,0 0-1 0 0,0 0 1 0 0,0 0 0 0 0,0-1 0 0 0,0 0 0 0 0,0 0 0 0 0,1 0-1 0 0,-1 0 1 0 0,1-1 0 0 0,0 0 0 0 0,-1 0 0 0 0,1 0 0 0 0,0 0 0 0 0,-2-3 295 0 0,3 1-1197 0 0,0 0 1 0 0,0-1 0 0 0,0 1 0 0 0,0 0 0 0 0,1-1 0 0 0,-1-2 1196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15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1 13606 0 0,'0'0'2068'0'0,"-6"35"23"0"0,-50 417 2082 0 0,53-430-4044 0 0,-25 224 2042 0 0,-47 179-2171 0 0,75-423 1 0 0,0-1 0 0 0,0 1 0 0 0,-1-1 0 0 0,1 1 0 0 0,0-1 0 0 0,-1 1 1 0 0,1-1-1 0 0,-1 0 0 0 0,0 1 0 0 0,1-1 0 0 0,-1 0 0 0 0,0 1 0 0 0,0-1 0 0 0,0 0 1 0 0,0 0-1 0 0,0 0 0 0 0,0 1-1 0 0,0-3-3 0 0,0 0 1 0 0,0 0-1 0 0,0 0 1 0 0,1 0-1 0 0,-1 0 0 0 0,0 0 1 0 0,1 0-1 0 0,-1 0 1 0 0,1-1-1 0 0,-1 1 1 0 0,1 0-1 0 0,-1 0 1 0 0,1-1-1 0 0,0 1 0 0 0,0 0 1 0 0,-1 0-1 0 0,1-1 1 0 0,0 1-1 0 0,0 0 1 0 0,1-2 2 0 0,-21-213-618 0 0,10-1 1 0 0,10-4 617 0 0,-1 215 6 0 0,2-1 0 0 0,-1 0 0 0 0,1 0 1 0 0,0 0-1 0 0,0 0 0 0 0,1 0 0 0 0,-1 0 1 0 0,2 1-1 0 0,-1-1 0 0 0,1 1 0 0 0,0 0 1 0 0,0-1-1 0 0,4-4-6 0 0,-3 7 22 0 0,0-1 0 0 0,1 1 0 0 0,-1 0 0 0 0,1 0-1 0 0,0 0 1 0 0,0 1 0 0 0,0 0 0 0 0,0 0 0 0 0,0 0 0 0 0,1 0 0 0 0,0 1 0 0 0,-1 0 0 0 0,1 0 0 0 0,0 1 0 0 0,0-1 0 0 0,2 1-22 0 0,35-4 175 0 0,1 1 0 0 0,0 3 0 0 0,41 3-175 0 0,-2 0 27 0 0,-64-2-28 0 0,1 1 0 0 0,0 1-1 0 0,-1 1 1 0 0,1 1 0 0 0,-1 0 0 0 0,0 1-1 0 0,16 8 2 0 0,-27-10-1 0 0,-1 0 0 0 0,1 1 0 0 0,-1 0 0 0 0,0 0 0 0 0,0 0-1 0 0,0 1 1 0 0,-1 0 0 0 0,1 1 0 0 0,-1-1 0 0 0,-1 1 0 0 0,1 1-1 0 0,-1-1 1 0 0,0 1 0 0 0,0 0 0 0 0,-1 0 0 0 0,0 0-1 0 0,0 0 1 0 0,-1 1 0 0 0,0 0 0 0 0,0 1 1 0 0,2 15 16 0 0,-2 0 0 0 0,0 0-1 0 0,-2 1 1 0 0,0-1 0 0 0,-3 12-16 0 0,2 6 14 0 0,-2-19 1 0 0,-1-1-1 0 0,0-1 1 0 0,-2 1-1 0 0,0 0 1 0 0,-1-1-1 0 0,-7 14-14 0 0,5-15 15 0 0,1 1 0 0 0,1 0 0 0 0,1 0 0 0 0,1 0 0 0 0,1 0-1 0 0,0 15-14 0 0,4-43 53 0 0,0-1 0 0 0,1 1 0 0 0,0 0 0 0 0,0 1-1 0 0,1-1 1 0 0,-1 0 0 0 0,2 1 0 0 0,-1-1 0 0 0,1 1-1 0 0,0-1-52 0 0,9-17 174 0 0,21-55 97 0 0,-17 38-67 0 0,16-29-204 0 0,-32 70-6 0 0,-1-1 0 0 0,1 0 0 0 0,0 1 0 0 0,-1-1-1 0 0,1 1 1 0 0,-1-1 0 0 0,1 1 0 0 0,0-1 0 0 0,-1 1 0 0 0,1 0 0 0 0,0-1 0 0 0,0 1 0 0 0,-1 0-1 0 0,1-1 1 0 0,0 1 0 0 0,0 0 0 0 0,-1 0 0 0 0,1 0 0 0 0,0 0 0 0 0,0 0 0 0 0,0 0 0 0 0,-1 0 0 0 0,1 0-1 0 0,0 0 1 0 0,0 0 6 0 0,24 6-459 0 0,-16-4 116 0 0,3 0-352 0 0,1 1 1 0 0,-1-2-1 0 0,1 0 0 0 0,0-1 1 0 0,-1 0-1 0 0,1 0 0 0 0,0-2 1 0 0,5 0 694 0 0,-11 0-524 0 0,1 0 0 0 0,0-1 1 0 0,-1 1-1 0 0,1-2 0 0 0,-1 1 0 0 0,0-1 1 0 0,0 0-1 0 0,-1 0 0 0 0,1-1 0 0 0,-1 1 1 0 0,0-2-1 0 0,0 1 0 0 0,4-5 524 0 0,2-4-144 0 0,-1-1 1 0 0,0 0-1 0 0,-1 0 0 0 0,-1-1 1 0 0,0 0 143 0 0,-3 3 1075 0 0,0-1 0 0 0,-1 1 1 0 0,0-1-1 0 0,-1-1 0 0 0,0 1 0 0 0,-1-7-1075 0 0,-5 58 5458 0 0,-1 52-5515 0 0,2-44 494 0 0,0-28-384 0 0,0 4 22 0 0,1-1 0 0 0,1 1 0 0 0,3 20-75 0 0,-3-35 4 0 0,0-1 0 0 0,1 1 0 0 0,-1-1 0 0 0,1 1 0 0 0,0-1 0 0 0,1 1 0 0 0,-1-1 0 0 0,1 0 0 0 0,0 0 0 0 0,1 0 0 0 0,-1-1 0 0 0,1 1-1 0 0,0-1 1 0 0,0 0 0 0 0,0 0 0 0 0,1 0-4 0 0,5 4-11 0 0,1-2 0 0 0,-1 0 0 0 0,1 0 0 0 0,0-1 0 0 0,1 0 0 0 0,-1-1 0 0 0,1 0 0 0 0,0-1 0 0 0,0 0 0 0 0,0-1 0 0 0,1-1 0 0 0,-1 0 0 0 0,0 0 0 0 0,11-2 11 0 0,-21 1-2 0 0,0 0 0 0 0,1 0 0 0 0,-1 0 0 0 0,0-1 0 0 0,0 1 0 0 0,0-1 0 0 0,0 1 0 0 0,0-1 0 0 0,0 0 0 0 0,0 0 0 0 0,0 0 0 0 0,0 0 0 0 0,0 0 0 0 0,-1 0 0 0 0,1 0 0 0 0,0-1 0 0 0,-1 1 0 0 0,1-1 0 0 0,-1 1 0 0 0,1-1 0 0 0,-1 0 0 0 0,0 0 0 0 0,0 1 0 0 0,0-1 0 0 0,0 0 0 0 0,0 0 0 0 0,0 0 0 0 0,0 0 0 0 0,-1 0 0 0 0,1 0 0 0 0,0 0 1 0 0,-1-1 1 0 0,2-9 23 0 0,0-1 0 0 0,-1 0 1 0 0,0 0-1 0 0,-1 0 0 0 0,-1-3-23 0 0,1-3 21 0 0,0 8-11 0 0,0 1 1 0 0,-1 0-1 0 0,0-1 0 0 0,-1 1 0 0 0,0 0 0 0 0,-1 0 1 0 0,0 0-1 0 0,0 0 0 0 0,-1 0 0 0 0,0 1 0 0 0,-1 0 1 0 0,0 0-1 0 0,-1 0 0 0 0,1 0 0 0 0,-2 1 0 0 0,1 0 0 0 0,-1 0 1 0 0,0 1-1 0 0,-1 0 0 0 0,0 0 0 0 0,0 0 0 0 0,-5-2-10 0 0,1 1 96 0 0,-1 0-1 0 0,0 1 0 0 0,0 1 0 0 0,0 0 0 0 0,0 1 1 0 0,-1 0-1 0 0,0 1 0 0 0,0 1 0 0 0,0 0 1 0 0,-1 1-1 0 0,1 0 0 0 0,-1 1 0 0 0,-12 1-95 0 0,24 0 15 0 0,0 0 1 0 0,-1 0-1 0 0,1 0 0 0 0,0 0 0 0 0,-1 1 0 0 0,1-1 1 0 0,0 1-1 0 0,0 0 0 0 0,-1 0 0 0 0,1 0 0 0 0,0 1 1 0 0,0-1-1 0 0,0 1 0 0 0,0 0 0 0 0,0-1 0 0 0,1 1 1 0 0,-1 1-1 0 0,1-1 0 0 0,-1 0 0 0 0,1 0 0 0 0,0 1 1 0 0,0 0-1 0 0,0-1 0 0 0,0 1 0 0 0,0 0 0 0 0,0 0 1 0 0,1 0-1 0 0,-1 0 0 0 0,1 0 0 0 0,0 0 0 0 0,0 1 1 0 0,0-1-1 0 0,1 0 0 0 0,-1 0 0 0 0,1 1 0 0 0,0-1 1 0 0,0 0-1 0 0,0 1 0 0 0,0-1 0 0 0,0 1 0 0 0,1-1 1 0 0,-1 0-1 0 0,2 2-15 0 0,-2-4-20 0 0,0-1 0 0 0,0 1 0 0 0,0 0 1 0 0,0 0-1 0 0,1-1 0 0 0,-1 1 0 0 0,0 0 0 0 0,1-1 0 0 0,-1 1 0 0 0,1 0 1 0 0,-1-1-1 0 0,1 1 0 0 0,-1-1 0 0 0,1 1 0 0 0,-1-1 0 0 0,1 1 0 0 0,-1-1 1 0 0,1 1-1 0 0,0-1 0 0 0,-1 1 0 0 0,1-1 0 0 0,0 0 0 0 0,-1 1 1 0 0,1-1-1 0 0,0 0 20 0 0,10 3-574 0 0,1 0-1 0 0,-1-1 1 0 0,1 0 0 0 0,-1-1 0 0 0,1 0 0 0 0,0-1 0 0 0,3-1 574 0 0,53-7-7088 0 0,-47 2 620 0 0,-1 0 0 0 0,14-8 6468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15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 16055 0 0,'0'0'1548'0'0,"0"34"52"0"0,0 211 970 0 0,0-149-1443 0 0,0 0 1000 0 0,31-420-1566 0 0,-8 105-262 0 0,-23 218-287 0 0,0 0 0 0 0,1 0 0 0 0,-1 0 1 0 0,1-1-1 0 0,-1 1 0 0 0,0 0 0 0 0,1 0 1 0 0,0 0-1 0 0,-1 0 0 0 0,1 0 0 0 0,0 0 1 0 0,0 0-1 0 0,-1 0 0 0 0,1 1 0 0 0,0-1 1 0 0,0 0-1 0 0,0 0 0 0 0,0 1 1 0 0,0-1-1 0 0,0 0 0 0 0,0 1 0 0 0,0-1 1 0 0,0 1-1 0 0,0 0 0 0 0,1-1 0 0 0,-1 1 1 0 0,0 0-1 0 0,0-1 0 0 0,0 1 0 0 0,1 0 1 0 0,-1 0-1 0 0,0 0-12 0 0,46 1-1459 0 0,-30 0-36 0 0,13-5-3072 0 0,4-16-3514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16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0 18889 0 0,'0'0'2027'0'0,"0"37"-429"0"0,7 252 417 0 0,-3 180-273 0 0,-4-331-1694 0 0,0-113-54 0 0,0 1 1 0 0,-2-1 0 0 0,-1 0-1 0 0,-1 0 1 0 0,-2 5 5 0 0,5-27-15 0 0,1 0 0 0 0,-1 0-1 0 0,0-1 1 0 0,0 1 0 0 0,0-1 0 0 0,0 1-1 0 0,-1 0 1 0 0,1-1 0 0 0,-1 0 0 0 0,1 1-1 0 0,-1-1 1 0 0,0 0 0 0 0,0 0-1 0 0,0 0 1 0 0,0 0 0 0 0,0 0 0 0 0,0-1-1 0 0,-1 1 1 0 0,0 0 15 0 0,2-2-13 0 0,1 0 1 0 0,-1 0-1 0 0,0 1 0 0 0,0-1 0 0 0,1 0 1 0 0,-1 0-1 0 0,0 0 0 0 0,0 0 0 0 0,1 0 1 0 0,-1-1-1 0 0,0 1 0 0 0,0 0 0 0 0,1 0 0 0 0,-1 0 1 0 0,0-1-1 0 0,1 1 0 0 0,-1 0 0 0 0,0-1 1 0 0,1 1-1 0 0,-1-1 0 0 0,0 1 0 0 0,1 0 0 0 0,-1-1 1 0 0,1 1-1 0 0,-1-1 13 0 0,-1-2-32 0 0,0 1 0 0 0,1 0-1 0 0,-1-1 1 0 0,1 1 0 0 0,-1-1 0 0 0,1 0 0 0 0,0 0-1 0 0,0 1 1 0 0,0-1 0 0 0,0-2 32 0 0,-7-35-415 0 0,1 0 0 0 0,1 0 0 0 0,2-23 415 0 0,2-130-310 0 0,2 126 342 0 0,0 60-24 0 0,-1 1 0 0 0,2 0 0 0 0,-1-1 0 0 0,1 1 0 0 0,0-1 0 0 0,0 1 0 0 0,0 0 0 0 0,2-4-8 0 0,-1 8 8 0 0,-1 0-1 0 0,0 0 0 0 0,1 1 0 0 0,-1-1 0 0 0,0 1 0 0 0,1-1 0 0 0,0 1 1 0 0,-1-1-1 0 0,1 1 0 0 0,0 0 0 0 0,0 0 0 0 0,0 0 0 0 0,0 0 1 0 0,0 0-1 0 0,0 1 0 0 0,0-1 0 0 0,0 0 0 0 0,0 1 0 0 0,0-1 0 0 0,0 1 1 0 0,0 0-1 0 0,0 0 0 0 0,0 0 0 0 0,1 0 0 0 0,-1 0 0 0 0,1 1-7 0 0,1-1 9 0 0,2-1 15 0 0,1 1-1 0 0,-1 1 0 0 0,1-1 1 0 0,-1 1-1 0 0,1 0 0 0 0,1 1-23 0 0,-5-1 10 0 0,-1 0 0 0 0,1 0 0 0 0,-1 1 0 0 0,1-1 0 0 0,-1 1 0 0 0,0 0-1 0 0,0-1 1 0 0,0 1 0 0 0,0 0 0 0 0,0 0 0 0 0,0 0 0 0 0,0 0 0 0 0,-1 1-1 0 0,1-1 1 0 0,-1 0 0 0 0,1 2-10 0 0,4 8 22 0 0,-1 0 0 0 0,0 1 1 0 0,0-1-1 0 0,-1 1 0 0 0,-1 1 0 0 0,-1-1 0 0 0,0 0 0 0 0,0 1 1 0 0,-1-1-1 0 0,-1 1 0 0 0,0-1 0 0 0,-1 1 0 0 0,0-1 0 0 0,-1 0 1 0 0,-1 1-1 0 0,0-1 0 0 0,-1 0 0 0 0,0 0 0 0 0,-1-1 0 0 0,-1 1 0 0 0,1-1 1 0 0,-2 0-1 0 0,0 0-22 0 0,2-5 26 0 0,0-1-10 0 0,1 1-1 0 0,-1 0 1 0 0,0-1-1 0 0,0 0 1 0 0,-1 0-1 0 0,0-1 1 0 0,0 0-1 0 0,0 0 1 0 0,-1 0-1 0 0,-4 2-15 0 0,8-6 21 0 0,4-3-54 0 0,-1-1 0 0 0,1 0-1 0 0,-1 1 1 0 0,1-1 0 0 0,0 0-1 0 0,0 1 1 0 0,0-1 0 0 0,0 1-1 0 0,0 0 1 0 0,1-1 0 0 0,-1 1-1 0 0,1 0 1 0 0,0 0 0 0 0,-1 0 33 0 0,30-29-136 0 0,-25 25 98 0 0,20-18-56 0 0,2 0-1 0 0,0 2 1 0 0,30-17 94 0 0,-47 32-20 0 0,0 1 1 0 0,0 0 0 0 0,0 1-1 0 0,1 0 1 0 0,0 1-1 0 0,0 0 1 0 0,0 1-1 0 0,0 0 1 0 0,1 1-1 0 0,-1 1 1 0 0,1 0-1 0 0,-1 0 1 0 0,3 1 19 0 0,-14 1 0 0 0,1-1 0 0 0,-1 1 1 0 0,0-1-1 0 0,0 1 0 0 0,0-1 0 0 0,0 1 0 0 0,0 0 1 0 0,0-1-1 0 0,0 1 0 0 0,0 0 0 0 0,0 0 0 0 0,0 0 1 0 0,-1 0-1 0 0,1 0 0 0 0,0 0 0 0 0,-1 0 0 0 0,1 0 1 0 0,0 0-1 0 0,-1 0 0 0 0,1 0 0 0 0,-1 0 1 0 0,0 1-1 0 0,1-1 0 0 0,-1 0 0 0 0,0 0 0 0 0,0 0 1 0 0,0 1-1 0 0,1 0 0 0 0,2 44 32 0 0,-3-33-17 0 0,0 96 104 0 0,1 20-104 0 0,-1-127-19 0 0,0-1 0 0 0,0 0 1 0 0,0 1-1 0 0,1-1 0 0 0,-1 0 1 0 0,0 1-1 0 0,0-1 0 0 0,1 0 1 0 0,-1 0-1 0 0,1 1 1 0 0,0-1-1 0 0,-1 0 0 0 0,1 0 1 0 0,0 0-1 0 0,-1 0 0 0 0,1 0 1 0 0,0 0-1 0 0,0 0 0 0 0,0 0 1 0 0,0 0-1 0 0,0 0 0 0 0,0 0 1 0 0,0-1-1 0 0,0 1 0 0 0,1 0 1 0 0,-1-1-1 0 0,0 1 0 0 0,0-1 1 0 0,1 1-1 0 0,-1-1 4 0 0,5 1-20 0 0,0 0 0 0 0,0 0 0 0 0,0-1 0 0 0,0 0 0 0 0,0 0 0 0 0,3-1 20 0 0,10 1-66 0 0,-12-1 30 0 0,0 1 1 0 0,0-1 0 0 0,-1-1 0 0 0,1 1 0 0 0,-1-1 0 0 0,1 0-1 0 0,-1-1 1 0 0,0 1 0 0 0,5-4 35 0 0,21-7-28 0 0,-31 13 28 0 0,-1-1-1 0 0,1 1 0 0 0,-1 0 0 0 0,0 0 0 0 0,1 0 0 0 0,-1-1 0 0 0,1 1 0 0 0,-1 0 1 0 0,1 0-1 0 0,-1 0 0 0 0,1 0 0 0 0,-1 0 0 0 0,1 0 0 0 0,-1 0 0 0 0,1 0 0 0 0,-1 0 1 0 0,1 0-1 0 0,-1 0 0 0 0,1 0 0 0 0,-1 0 0 0 0,1 1 0 0 0,-1-1 0 0 0,0 0 0 0 0,1 0 1 0 0,-1 0-1 0 0,1 1 0 0 0,-1-1 0 0 0,1 0 0 0 0,-1 1 0 0 0,0-1 0 0 0,1 0 0 0 0,-1 1 1 0 0,0-1-1 0 0,1 0 0 0 0,-1 1 0 0 0,0-1 0 0 0,0 1 0 0 0,1-1 0 0 0,-1 0 0 0 0,0 1 1 0 0,0-1-1 0 0,0 1 0 0 0,0-1 1 0 0,1 24 163 0 0,-2-13-104 0 0,-1 54 391 0 0,-3-1 1 0 0,-3 1 0 0 0,-6 18-451 0 0,-50 189 414 0 0,42-184-276 0 0,16-64-119 0 0,-10 46 151 0 0,-4 0 0 0 0,-3-1 0 0 0,-7 11-170 0 0,29-78 7 0 0,1 0 0 0 0,-1-1 1 0 0,0 1-1 0 0,1 0 0 0 0,-1-1 0 0 0,0 1 1 0 0,0-1-1 0 0,0 1 0 0 0,0-1 1 0 0,0 1-1 0 0,0-1 0 0 0,-1 0 1 0 0,1 0-1 0 0,0 1 0 0 0,-1-1 1 0 0,1 0-1 0 0,-1 0 0 0 0,1 0 0 0 0,-1-1 1 0 0,1 1-1 0 0,-1 0 0 0 0,0-1 1 0 0,1 1-1 0 0,-1-1 0 0 0,0 1 1 0 0,1-1-1 0 0,-1 0 0 0 0,0 1 0 0 0,0-1 1 0 0,0 0-1 0 0,0 0-7 0 0,-1-1 19 0 0,1 0-1 0 0,0-1 1 0 0,-1 1-1 0 0,1 0 1 0 0,0-1-1 0 0,0 1 1 0 0,0-1 0 0 0,0 0-1 0 0,0 0 1 0 0,0 1-1 0 0,0-1 1 0 0,1-1-1 0 0,-1 1 1 0 0,1 0 0 0 0,-1 0-1 0 0,1 0 1 0 0,0-1-1 0 0,0 1 1 0 0,0-1-1 0 0,0 1 1 0 0,0-1-19 0 0,-16-53 67 0 0,1 0 1 0 0,-5-46-68 0 0,-11-120-7 0 0,23 152 36 0 0,2-15-19 0 0,6 29-68 0 0,1 54 11 0 0,0-1 0 0 0,0 1-1 0 0,1 0 1 0 0,-1 0 0 0 0,0 0-1 0 0,1 0 1 0 0,-1 0 0 0 0,1 0 0 0 0,0 0-1 0 0,0 0 1 0 0,0 0 0 0 0,0 0-1 0 0,0 0 1 0 0,0 1 0 0 0,0-1-1 0 0,1 0 1 0 0,-1 1 0 0 0,1-1 0 0 0,-1 1-1 0 0,1-1 1 0 0,-1 1 0 0 0,1 0-1 0 0,1-1 48 0 0,4-2-408 0 0,1 0 0 0 0,0 1-1 0 0,-1 0 1 0 0,1 1 0 0 0,5-2 408 0 0,14-4-1601 0 0,35-15-3825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16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357 29 18777 0 0,'0'0'2571'0'0,"0"0"-706"0"0,0 0-600 0 0,-40 28-219 0 0,40-28-1046 0 0,-166 123 752 0 0,155-114-698 0 0,1 0-1 0 0,0 0 1 0 0,0 2-1 0 0,1-1 1 0 0,0 1-1 0 0,1 0 1 0 0,0 1-1 0 0,1 0 0 0 0,0 0 1 0 0,1 1-1 0 0,0-1 1 0 0,1 1-1 0 0,0 2-53 0 0,-1 1 44 0 0,-1 7-21 0 0,0 0 0 0 0,1 0 0 0 0,2 0 0 0 0,0 1-1 0 0,1-1 1 0 0,2 1 0 0 0,0 11-23 0 0,1-33-2 0 0,0 1 0 0 0,0 0 1 0 0,0 0-1 0 0,0 0 0 0 0,1 0 0 0 0,-1 0 0 0 0,1 0 1 0 0,-1-1-1 0 0,1 1 0 0 0,0 0 0 0 0,0 0 0 0 0,1-1 1 0 0,-1 1-1 0 0,1 0 2 0 0,-1-2-7 0 0,0 0 0 0 0,1 0-1 0 0,-1 0 1 0 0,1 0 0 0 0,-1 0 0 0 0,1-1 0 0 0,-1 1 0 0 0,1-1 0 0 0,0 1 0 0 0,-1-1 0 0 0,1 1 0 0 0,-1-1-1 0 0,1 0 1 0 0,0 0 0 0 0,-1 0 0 0 0,1 0 0 0 0,0 0 0 0 0,-1 0 0 0 0,1-1 0 0 0,0 1 0 0 0,-1 0 0 0 0,1-1 0 0 0,0 1-1 0 0,-1-1 1 0 0,1 0 7 0 0,4-1-40 0 0,-1 0-1 0 0,0 0 0 0 0,0-1 0 0 0,0 0 0 0 0,0 0 1 0 0,-1 0-1 0 0,1 0 0 0 0,-1-1 0 0 0,0 0 0 0 0,0 0 1 0 0,0 0-1 0 0,0 0 0 0 0,-1-1 0 0 0,1 0 0 0 0,1-4 41 0 0,7-12-151 0 0,0-1-1 0 0,-2 0 0 0 0,1-4 152 0 0,-7 16-64 0 0,16-42 148 0 0,-1-2 0 0 0,-3 0 0 0 0,-2 0 0 0 0,-3-1-1 0 0,-2-1 1 0 0,-2 0 0 0 0,-3-1-84 0 0,-5 106 328 0 0,1 11-24 0 0,2 1 0 0 0,4 21-304 0 0,-3-62 0 0 0,0-1-1 0 0,2 0 1 0 0,0 0-1 0 0,1 0 0 0 0,1-1 1 0 0,0 0-1 0 0,1 0 1 0 0,2-1-1 0 0,5 9 1 0 0,3-1-276 0 0,1-1-1 0 0,1-2 1 0 0,1 0 0 0 0,1-1-1 0 0,1-1 1 0 0,0-1-1 0 0,2-1 1 0 0,0-1 0 0 0,1-1-1 0 0,8 2 277 0 0,58 21-4842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17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391 1 12870 0 0,'0'0'2220'0'0,"0"0"-54"0"0,-32 4-240 0 0,-13 3-1207 0 0,1 1 0 0 0,-3 4-719 0 0,38-9 127 0 0,0 0 0 0 0,0 1 1 0 0,1 0-1 0 0,0 0 0 0 0,0 1 0 0 0,0 0 0 0 0,0 1 1 0 0,1 0-1 0 0,0 0 0 0 0,0 0 0 0 0,1 1 0 0 0,0 0 0 0 0,0 0 1 0 0,0 1-1 0 0,1 0 0 0 0,-2 3-127 0 0,-1 2 169 0 0,-4 4 66 0 0,2 0 1 0 0,0 1-1 0 0,1 1 1 0 0,1 0-1 0 0,1 0 1 0 0,0 1-1 0 0,-2 14-235 0 0,2 0 279 0 0,2-1 0 0 0,2 1 0 0 0,0 0 0 0 0,3 10-279 0 0,0-37 28 0 0,0 0 0 0 0,0 0 0 0 0,1 0 0 0 0,0 0 1 0 0,0 0-1 0 0,1 0 0 0 0,0 0 0 0 0,0 0 0 0 0,1 0 1 0 0,0-1-1 0 0,0 1 0 0 0,0-1 0 0 0,4 4-28 0 0,-3-5 3 0 0,0 0 0 0 0,0-1 0 0 0,1 0 0 0 0,0 1 0 0 0,0-2 0 0 0,0 1 0 0 0,0-1 0 0 0,0 1 0 0 0,1-1 0 0 0,0-1 0 0 0,-1 1 0 0 0,1-1 0 0 0,0 0 0 0 0,0 0 0 0 0,5 0-3 0 0,1 1-1 0 0,1-1 1 0 0,-1-1 0 0 0,1 0-1 0 0,0 0 1 0 0,-1-1 0 0 0,1-1-1 0 0,-1 0 1 0 0,1-1 0 0 0,-1 0-1 0 0,3-1 1 0 0,-7 0 0 0 0,1 1-1 0 0,-1-1 0 0 0,0-1 0 0 0,-1 0 0 0 0,1 0 0 0 0,-1 0 0 0 0,1-1 1 0 0,-1 0-1 0 0,-1 0 0 0 0,1-1 0 0 0,-1 0 0 0 0,0 0 0 0 0,0-1 0 0 0,-1 0 1 0 0,1 0 0 0 0,1-4 1 0 0,0 0 0 0 0,-1-1 0 0 0,-1 0 0 0 0,0 0 0 0 0,0 0 0 0 0,-1 0 0 0 0,-1-1 0 0 0,0 1 0 0 0,0-5-1 0 0,0-6 27 0 0,-1 1 0 0 0,-1-1 0 0 0,-1 1 0 0 0,-4-22-27 0 0,3 37 9 0 0,0 0-1 0 0,0 0 1 0 0,-1 0 0 0 0,0 1-1 0 0,-1-1 1 0 0,1 1 0 0 0,-1 0 0 0 0,-1 0-1 0 0,1 0 1 0 0,-1 0 0 0 0,0 0-1 0 0,0 1 1 0 0,-1-1 0 0 0,1 1-1 0 0,-1 0 1 0 0,0 1 0 0 0,-1-1 0 0 0,1 1-1 0 0,-1 0 1 0 0,-5-3-9 0 0,0 1 59 0 0,0 1 0 0 0,-1 0 0 0 0,1 0 0 0 0,-1 1 1 0 0,0 1-1 0 0,0 0 0 0 0,-1 0 0 0 0,1 1 0 0 0,0 1 0 0 0,-1 0 0 0 0,-1 1-59 0 0,13 3-747 0 0,5 3-419 0 0,4-5-365 0 0,1 0-1 0 0,-1-1 0 0 0,0 0 0 0 0,1-1 0 0 0,4 0 1532 0 0,31-5-7700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17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13526 0 0,'56'219'5144'0'0,"-35"-105"-1817"0"0,7 103-3327 0 0,-28-175 277 0 0,-1-34-183 0 0,1-1 0 0 0,0 1 0 0 0,0 0 1 0 0,1-1-1 0 0,0 1 0 0 0,0-1 0 0 0,2 6-94 0 0,2-41 715 0 0,7-71-361 0 0,-4 24-315 0 0,2 0-1 0 0,4 0 0 0 0,4 1 0 0 0,5-6-38 0 0,-19 68 9 0 0,0 1-1 0 0,1 0 1 0 0,0 0 0 0 0,1 0-1 0 0,0 1 1 0 0,1 0 0 0 0,3-4-9 0 0,-7 11-13 0 0,0-1 0 0 0,1 1 0 0 0,-1 0 0 0 0,1 0 0 0 0,0 0 0 0 0,0 1 0 0 0,0-1 0 0 0,0 1 0 0 0,0 0 0 0 0,1 0 0 0 0,-1 0-1 0 0,0 1 1 0 0,1-1 0 0 0,0 1 0 0 0,-1 0 0 0 0,1 1 0 0 0,0-1 0 0 0,-1 1 0 0 0,4 0 13 0 0,21 1-1875 0 0,0 2 0 0 0,0 1 0 0 0,-1 1 1 0 0,2 2 1874 0 0,20 3-5272 0 0,14 1-5893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1:29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5795 0 0,'1'-3'9409'0'0,"0"8"-4459"0"0,4 19-3496 0 0,3 15-1663 0 0,-7-37 219 0 0,0-1 0 0 0,-1 1 1 0 0,1-1-1 0 0,0 1 0 0 0,0-1 0 0 0,-1 1 0 0 0,1-1 0 0 0,0 1 0 0 0,1-1 0 0 0,-1 0 1 0 0,0 0-1 0 0,0 1 0 0 0,0-1 0 0 0,1 0 0 0 0,-1 0 0 0 0,1 0 0 0 0,-1-1 1 0 0,1 1-1 0 0,-1 0 0 0 0,1 0 0 0 0,-1-1 0 0 0,1 1 0 0 0,0-1 0 0 0,-1 1 0 0 0,1-1 1 0 0,0 0-1 0 0,-1 0 0 0 0,1 0 0 0 0,0 0 0 0 0,-1 0 0 0 0,1 0 0 0 0,0 0 1 0 0,-1 0-1 0 0,1-1 0 0 0,0 1-10 0 0,2-1 20 0 0,0 0 0 0 0,0 0 0 0 0,0-1 0 0 0,0 1 0 0 0,0-1 1 0 0,0 0-1 0 0,0 0 0 0 0,-1 0 0 0 0,1-1 0 0 0,-1 1 0 0 0,0-1 0 0 0,0 0 0 0 0,2-2-20 0 0,0-1 36 0 0,0 1 0 0 0,0-1 0 0 0,1 1 0 0 0,-1 0 0 0 0,1 1 0 0 0,1-2-36 0 0,-5 5 18 0 0,-1 0-1 0 0,1 0 0 0 0,0 0 1 0 0,-1 1-1 0 0,1-1 1 0 0,0 0-1 0 0,0 1 0 0 0,0-1 1 0 0,0 1-1 0 0,-1-1 1 0 0,1 1-1 0 0,0 0 0 0 0,0 0 1 0 0,0 0-1 0 0,0 0 1 0 0,0 0-1 0 0,0 1 0 0 0,-1-1 1 0 0,1 0-1 0 0,0 1 1 0 0,0-1-1 0 0,0 1 0 0 0,-1 0 1 0 0,1 0-1 0 0,0 0 1 0 0,-1 0-1 0 0,2 0-17 0 0,9 9-511 0 0,-9-8 247 0 0,0 1-1 0 0,-1-1 1 0 0,2 0-1 0 0,-1 0 0 0 0,0 0 1 0 0,0 0-1 0 0,1-1 1 0 0,0 1 264 0 0,-3-1-616 0 0,1-1 1 0 0,-1 0 0 0 0,1 0 0 0 0,-1 0 0 0 0,1 0 0 0 0,-1 1 0 0 0,0-2 0 0 0,1 1 0 0 0,-1 0 0 0 0,1 0 0 0 0,-1 0 0 0 0,1-1 0 0 0,-1 1 0 0 0,0-1 0 0 0,2 0 615 0 0,0-2-7919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18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463 19 14967 0 0,'0'0'1371'0'0,"0"0"526"0"0,0 0-27 0 0,-32-5-266 0 0,-20-2-276 0 0,-36 0-1328 0 0,81 7 91 0 0,0 0-1 0 0,0 1 0 0 0,0 0 1 0 0,0 0-1 0 0,0 0 0 0 0,0 1 1 0 0,1 0-1 0 0,-1 1 0 0 0,0-1 1 0 0,1 1-1 0 0,0 0 0 0 0,0 1 1 0 0,0-1-1 0 0,0 1 0 0 0,0 1 1 0 0,1-1-1 0 0,-1 1 0 0 0,1 0 1 0 0,-1 2-91 0 0,-8 6 183 0 0,-2 1 34 0 0,1 2 1 0 0,0 0 0 0 0,1 1 0 0 0,1 0-1 0 0,0 1 1 0 0,-8 16-218 0 0,14-20 48 0 0,1-1 1 0 0,0 1-1 0 0,1 0 1 0 0,1 0-1 0 0,0 0 0 0 0,0 1 1 0 0,2-1-1 0 0,0 1 0 0 0,0 0 1 0 0,2 6-49 0 0,-1-18 2 0 0,1-1 0 0 0,0 1 0 0 0,0 0 0 0 0,0 0 0 0 0,1-1 0 0 0,-1 1 0 0 0,1 0 0 0 0,-1-1 0 0 0,1 1 0 0 0,0 0 0 0 0,0-1 0 0 0,0 1 0 0 0,0-1 0 0 0,1 0 0 0 0,-1 1 0 0 0,1-1 0 0 0,-1 0 1 0 0,1 0-1 0 0,0 0 0 0 0,0 1-2 0 0,2-1-11 0 0,-1 0 1 0 0,1-1-1 0 0,0 1 1 0 0,-1 0-1 0 0,1-1 0 0 0,0 0 1 0 0,0 0-1 0 0,0 0 1 0 0,0-1-1 0 0,0 1 1 0 0,0-1-1 0 0,0 0 1 0 0,1 0 10 0 0,3 0-17 0 0,1 0 0 0 0,-1 0 0 0 0,0-1 0 0 0,0 0 0 0 0,-1 0 0 0 0,1-1 0 0 0,0 0 0 0 0,0 0 0 0 0,-1-1 0 0 0,1 0 0 0 0,-1 0 0 0 0,0-1 0 0 0,0 0 0 0 0,0 0 0 0 0,0-1-1 0 0,-1 0 1 0 0,0 0 0 0 0,0 0 0 0 0,0-1 0 0 0,-1 0 0 0 0,2-2 17 0 0,18-24-202 0 0,-2-1-1 0 0,-1-1 0 0 0,-2-1 1 0 0,-2-1-1 0 0,-1 0 0 0 0,6-22 203 0 0,7-11-262 0 0,-26 105 257 0 0,4 47 153 0 0,4 0 0 0 0,4-1 0 0 0,3 0-148 0 0,6 33 52 0 0,0 6 9 0 0,-6 0-1 0 0,-5 1 1 0 0,-4 38-61 0 0,-10 64 50 0 0,1-207-38 0 0,-1 0-1 0 0,-2 0 0 0 0,1-1 0 0 0,-2 1 1 0 0,-3 12-12 0 0,5-26 8 0 0,0 0 1 0 0,0 0 0 0 0,0 0 0 0 0,0 0 0 0 0,-1 0 0 0 0,1 0 0 0 0,-1 0 0 0 0,0 0 0 0 0,0-1-1 0 0,0 1 1 0 0,0-1 0 0 0,0 1 0 0 0,0-1 0 0 0,-1 0 0 0 0,1 0 0 0 0,-1 0 0 0 0,1 0 0 0 0,-1 0-1 0 0,0-1 1 0 0,0 1 0 0 0,0-1 0 0 0,0 1 0 0 0,0-1 0 0 0,0 0 0 0 0,0-1 0 0 0,-1 1 0 0 0,1 0-1 0 0,0-1 1 0 0,0 0 0 0 0,-3 0-9 0 0,3 0 15 0 0,0 0 1 0 0,1-1-1 0 0,-1 0 0 0 0,0 1 0 0 0,1-1 0 0 0,-1 0 1 0 0,1 0-1 0 0,-1 0 0 0 0,1-1 0 0 0,0 1 1 0 0,-1-1-1 0 0,1 1 0 0 0,0-1 0 0 0,0 0 0 0 0,0 0 1 0 0,0 0-1 0 0,0 0 0 0 0,1 0 0 0 0,-1 0 0 0 0,0 0 1 0 0,1-1-1 0 0,0 1 0 0 0,-1-2-15 0 0,-5-10-31 0 0,0 0 0 0 0,2-1 0 0 0,-4-12 31 0 0,4 12 7 0 0,-21-66-292 0 0,-11-61 285 0 0,29 102-659 0 0,2-1 0 0 0,2 0 0 0 0,1 0 0 0 0,3-28 659 0 0,0 64-433 0 0,1 0 1 0 0,0 1 0 0 0,0-1-1 0 0,0 0 1 0 0,0 1-1 0 0,1-1 1 0 0,0 0-1 0 0,0 1 1 0 0,0 0-1 0 0,0 0 1 0 0,1 0-1 0 0,0 0 1 0 0,0 0-1 0 0,0 0 1 0 0,0 0-1 0 0,0 1 1 0 0,1 0-1 0 0,0 0 1 0 0,2-2 432 0 0,46-42-10181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19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480 1 17768 0 0,'0'0'2791'0'0,"0"0"-521"0"0,0 0-565 0 0,-41 15-481 0 0,41-15-1224 0 0,-61 23 884 0 0,-54 29-884 0 0,105-46 54 0 0,1-1 0 0 0,0 1 0 0 0,0 1 0 0 0,0 0 0 0 0,1 0 0 0 0,0 1 1 0 0,1 0-1 0 0,0 0 0 0 0,0 0 0 0 0,-3 6-54 0 0,-14 21 219 0 0,1 1-1 0 0,1 1 1 0 0,3 2-1 0 0,-12 29-218 0 0,21-42 63 0 0,1 2-1 0 0,1-1 0 0 0,1 1 0 0 0,2 0 1 0 0,0 0-1 0 0,2 1 0 0 0,1 14-62 0 0,2-22 9 0 0,-1-13-7 0 0,1 1 0 0 0,0-1 0 0 0,0 1 0 0 0,1-1 0 0 0,0 1 0 0 0,1-1 0 0 0,1 5-2 0 0,-3-12-3 0 0,1 0 0 0 0,-1 1 0 0 0,1-1 0 0 0,0 0-1 0 0,-1 0 1 0 0,1 0 0 0 0,0 0 0 0 0,0 0 0 0 0,0 0-1 0 0,0 0 1 0 0,0 0 0 0 0,0 0 0 0 0,0 0-1 0 0,0 0 1 0 0,0 0 0 0 0,0-1 0 0 0,1 1 0 0 0,-1-1-1 0 0,1 1 4 0 0,0 0-10 0 0,1-1-1 0 0,-1 0 0 0 0,1 1 1 0 0,-1-1-1 0 0,1 0 1 0 0,-1 0-1 0 0,1-1 0 0 0,-1 1 1 0 0,1 0-1 0 0,-1-1 0 0 0,1 0 1 0 0,-1 1-1 0 0,0-1 0 0 0,2-1 11 0 0,2-1-26 0 0,1 0-1 0 0,-1-1 0 0 0,1 0 0 0 0,-1 0 1 0 0,0-1-1 0 0,-1 0 0 0 0,1 0 0 0 0,-1 0 1 0 0,0 0-1 0 0,0-1 0 0 0,-1 0 0 0 0,1 0 1 0 0,0-3 26 0 0,11-18-146 0 0,-2 0 1 0 0,7-18 145 0 0,-15 33-50 0 0,14-37-283 0 0,-2 0 0 0 0,6-26 333 0 0,-13 34-61 0 0,-2-1 0 0 0,-2-1 0 0 0,-1 1 0 0 0,-1-41 61 0 0,-5 132 115 0 0,-2-5-58 0 0,3-1 0 0 0,1 1 0 0 0,2 0 0 0 0,2-1 0 0 0,10 37-57 0 0,-14-73-5 0 0,0-1-1 0 0,0 0 0 0 0,1 0 0 0 0,0 0 0 0 0,0 0 1 0 0,1-1-1 0 0,-1 1 0 0 0,1-1 0 0 0,1 2 6 0 0,-3-6-65 0 0,-1 1 0 0 0,1-1 0 0 0,-1 0-1 0 0,1 1 1 0 0,0-1 0 0 0,-1 0 0 0 0,1 0-1 0 0,0 0 1 0 0,0 0 0 0 0,0 0 0 0 0,0-1 0 0 0,0 1-1 0 0,0 0 1 0 0,0-1 0 0 0,0 0 0 0 0,0 1-1 0 0,0-1 1 0 0,0 0 0 0 0,0 0 0 0 0,0 0 0 0 0,0 0-1 0 0,1-1 1 0 0,-1 1 0 0 0,0 0 0 0 0,0-1-1 0 0,0 1 1 0 0,0-1 0 0 0,0 0 0 0 0,-1 0-1 0 0,2 0 66 0 0,3-3-356 0 0,-1-1 0 0 0,0 1-1 0 0,0-1 1 0 0,-1 0-1 0 0,1 0 1 0 0,-1-1 0 0 0,0 1-1 0 0,-1-1 1 0 0,1 0-1 0 0,-1 0 1 0 0,0 0 0 0 0,-1 0-1 0 0,2-4 357 0 0,-3 8-123 0 0,26-69-3204 0 0,-2-1 0 0 0,6-35 3327 0 0,0-3 1721 0 0,-29 106-1498 0 0,-2 2-85 0 0,0 1-1 0 0,0 0 1 0 0,0-1 0 0 0,1 1-1 0 0,-1-1 1 0 0,0 1 0 0 0,1-1-1 0 0,-1 1 1 0 0,1 0 0 0 0,0-1-1 0 0,0 1 1 0 0,-1 0 0 0 0,1 0-1 0 0,0-1 1 0 0,0 1 0 0 0,0 0-1 0 0,0 0 1 0 0,0 0 0 0 0,0 0-1 0 0,1 0 1 0 0,-1 0-1 0 0,0 1 1 0 0,0-1 0 0 0,1 0-1 0 0,-1 1 1 0 0,0-1 0 0 0,1 0-1 0 0,-1 1 1 0 0,1 0-138 0 0,-1 0 74 0 0,0 1 0 0 0,0 0 0 0 0,0 0 0 0 0,0 0 0 0 0,0 0 0 0 0,0-1 0 0 0,0 1 0 0 0,-1 1 0 0 0,1-1 0 0 0,0 0 0 0 0,0 0 0 0 0,-1 0 0 0 0,1 0 0 0 0,-1 0 0 0 0,1 1 0 0 0,-1-1 0 0 0,0 0 0 0 0,1 1 0 0 0,-1-1 0 0 0,0 0 0 0 0,0 0 0 0 0,0 1 0 0 0,0-1 0 0 0,0 0 1 0 0,0 2-75 0 0,1 4 278 0 0,20 150 1416 0 0,-13-85-1114 0 0,3 0 1 0 0,7 17-581 0 0,-17-86 25 0 0,15 44 337 0 0,-15-45-355 0 0,0-1 1 0 0,-1 1-1 0 0,1-1 0 0 0,0 1 1 0 0,0-1-1 0 0,1 1 0 0 0,-1-1 1 0 0,0 0-1 0 0,0 1 0 0 0,1-1 1 0 0,-1 0-1 0 0,0 0 0 0 0,1 0 0 0 0,0 0 1 0 0,-1 0-1 0 0,1-1 0 0 0,-1 1 1 0 0,1 0-1 0 0,0-1 0 0 0,-1 1 1 0 0,1-1-1 0 0,0 0 0 0 0,0 1 1 0 0,1-1-8 0 0,-1 0-4 0 0,0-1 0 0 0,0 0 0 0 0,-1 1 0 0 0,1-1 1 0 0,0 0-1 0 0,0 0 0 0 0,0 0 0 0 0,-1 0 0 0 0,1 0 1 0 0,0 0-1 0 0,-1 0 0 0 0,1 0 0 0 0,-1-1 0 0 0,0 1 1 0 0,1-1-1 0 0,-1 1 0 0 0,0-1 0 0 0,0 0 0 0 0,0 1 1 0 0,0-1-1 0 0,0 0 0 0 0,0 0 0 0 0,0 0 0 0 0,-1 1 1 0 0,1-2 3 0 0,17-56 14 0 0,-15 47-8 0 0,22-100-57 0 0,4-64 51 0 0,-19 152-3 0 0,-9 23 4 0 0,-1 1 0 0 0,0 0-1 0 0,0-1 1 0 0,1 1-1 0 0,-1 0 1 0 0,0-1-1 0 0,1 1 1 0 0,-1 0 0 0 0,0-1-1 0 0,1 1 1 0 0,-1 0-1 0 0,0 0 1 0 0,1-1 0 0 0,-1 1-1 0 0,1 0 1 0 0,-1 0-1 0 0,0 0 1 0 0,1 0-1 0 0,-1-1 1 0 0,1 1 0 0 0,-1 0-1 0 0,1 0 1 0 0,-1 0-1 0 0,1 0 1 0 0,-1 0 0 0 0,0 0-1 0 0,1 0 1 0 0,-1 0-1 0 0,1 1 1 0 0,-1-1 0 0 0,1 0-1 0 0,-1 0 1 0 0,1 0-1 0 0,-1 0 1 0 0,0 1-1 0 0,1-1 1 0 0,-1 0 0 0 0,1 0-1 0 0,-1 1 1 0 0,0-1-1 0 0,1 0 1 0 0,-1 0 0 0 0,0 1-1 0 0,0-1 1 0 0,1 0-1 0 0,-1 1 1 0 0,0-1-1 0 0,1 1 1 0 0,-1-1 0 0 0,0 0-1 0 0,0 1 1 0 0,0-1-1 0 0,0 1 1 0 0,0-1 0 0 0,1 1-2 0 0,5 13 36 0 0,0 0-1 0 0,-1 0 0 0 0,-1 1 0 0 0,1 3-34 0 0,12 39 88 0 0,-9-36-56 0 0,1 1 1 0 0,0-1 0 0 0,2-1-1 0 0,0 0 1 0 0,12 14-33 0 0,-20-29-5 0 0,2 1 0 0 0,-1-1 0 0 0,1-1 1 0 0,-1 1-1 0 0,1-1 0 0 0,1 0 0 0 0,-1 0 0 0 0,1 0 0 0 0,-1-1 0 0 0,1 1 1 0 0,0-2-1 0 0,0 1 0 0 0,0-1 0 0 0,1 1 0 0 0,-1-2 0 0 0,0 1 0 0 0,1-1 1 0 0,0 0-1 0 0,-1 0 0 0 0,1-1 0 0 0,5 0 5 0 0,-8 0-30 0 0,0-1-1 0 0,-1 1 1 0 0,1-1 0 0 0,-1 0 0 0 0,1 0 0 0 0,-1 0-1 0 0,0 0 1 0 0,1-1 0 0 0,-1 0 0 0 0,0 1-1 0 0,0-1 1 0 0,0 0 0 0 0,0-1 0 0 0,0 1-1 0 0,0 0 1 0 0,-1-1 0 0 0,1 0 30 0 0,2-3-75 0 0,1-1 0 0 0,-1 0 0 0 0,0-1 0 0 0,-1 1 0 0 0,0-1 0 0 0,0 0 0 0 0,1-3 75 0 0,3-14-121 0 0,0 0 0 0 0,-2 0 0 0 0,0 0 0 0 0,0-16 121 0 0,-3 4 394 0 0,-1 0 0 0 0,-2-3-394 0 0,0 30 372 0 0,0 8 132 0 0,0 5-138 0 0,19 106 358 0 0,15 77-216 0 0,-26-145-391 0 0,-3-18-56 0 0,0 1 1 0 0,1-1 0 0 0,2-1-1 0 0,6 15-61 0 0,-7-28-610 0 0,-4-14-378 0 0,-1-21-1277 0 0,-2 22 1921 0 0,0-53-5176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19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18344 0 0,'0'0'529'0'0,"0"0"15"0"0,0 0-368 0 0,0 0-96 0 0,123 151-736 0 0,-74-99-3666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19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58 19289 0 0,'0'0'1275'0'0,"0"0"-368"0"0,0 0-224 0 0,39-12-163 0 0,121-31-119 0 0,-120 41-292 0 0,-39 2-103 0 0,1 0 0 0 0,-1 0 0 0 0,0 1 0 0 0,1-1 0 0 0,-1 0 0 0 0,1 1 0 0 0,-1-1 0 0 0,0 1 0 0 0,0 0 0 0 0,1-1 0 0 0,-1 1 0 0 0,0 0 0 0 0,0 0 0 0 0,1 0-6 0 0,-1 1 10 0 0,0 0 0 0 0,0 0 0 0 0,0-1 0 0 0,0 1 0 0 0,0 0 0 0 0,-1 0 0 0 0,1 0 0 0 0,-1 0 0 0 0,1 0 0 0 0,-1 0 0 0 0,0 0 0 0 0,0 0 0 0 0,0 0 0 0 0,0 0 0 0 0,0 0 0 0 0,0 1-10 0 0,0 8 68 0 0,0 2 33 0 0,0 0-1 0 0,-1 0 0 0 0,0 0 1 0 0,-1 0-1 0 0,-1 0 1 0 0,0-1-1 0 0,0 1 1 0 0,-1-1-1 0 0,-1 0 1 0 0,0 0-1 0 0,-6 10-100 0 0,-12 16 575 0 0,-1-1 1 0 0,-26 30-576 0 0,0 1 439 0 0,47-63-410 0 0,-23 31 349 0 0,2 2-1 0 0,-3 10-377 0 0,21-37 62 0 0,1 1-1 0 0,0 0 0 0 0,0 1 1 0 0,2-1-1 0 0,-1 1 0 0 0,1 0 1 0 0,1 0-1 0 0,1 0 0 0 0,-1 9-61 0 0,2-19 0 0 0,0 0-1 0 0,0-1 0 0 0,0 1 0 0 0,0-1 1 0 0,0 1-1 0 0,1-1 0 0 0,-1 1 1 0 0,1-1-1 0 0,0 1 0 0 0,0-1 0 0 0,0 0 1 0 0,0 1-1 0 0,0-1 0 0 0,0 0 1 0 0,1 0-1 0 0,-1 0 0 0 0,1 0 1 0 0,-1 0-1 0 0,1 0 0 0 0,0 0 0 0 0,0 0 1 0 0,0-1-1 0 0,0 1 0 0 0,0-1 1 0 0,1 1 0 0 0,3 1-21 0 0,1-1 1 0 0,1 1-1 0 0,-1-1 1 0 0,0-1-1 0 0,0 1 1 0 0,1-1-1 0 0,-1 0 1 0 0,5-1 20 0 0,25 3-245 0 0,1-2 1 0 0,0-1-1 0 0,0-3 1 0 0,17-3 244 0 0,-34 3-704 0 0,-1-2 0 0 0,0 0 0 0 0,0-1 1 0 0,0-2-1 0 0,-1 0 0 0 0,0 0 0 0 0,-1-2 0 0 0,15-10 704 0 0,27-24-5258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20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0 310 18472 0 0,'0'0'1550'0'0,"0"0"-570"0"0,0 0-527 0 0,37-11 9 0 0,5 0-343 0 0,201-61 181 0 0,-160 46-294 0 0,-13 5-90 0 0,-1-3 0 0 0,-2-3 0 0 0,31-18 84 0 0,-92 42-12 0 0,-5 2 11 0 0,1 1 0 0 0,0-1 0 0 0,-1 0 0 0 0,1 1-1 0 0,0-1 1 0 0,-1 0 0 0 0,1 0 0 0 0,-1 0 0 0 0,0-1 0 0 0,1 1-1 0 0,-1 0 1 0 0,0 0 0 0 0,0-1 0 0 0,1 1 0 0 0,-1-2 1 0 0,-29 4 440 0 0,18 1-325 0 0,-1 1 0 0 0,1 0 0 0 0,0 0 0 0 0,0 1 0 0 0,0 0 0 0 0,0 1 0 0 0,-6 3-115 0 0,-66 47 937 0 0,70-46-779 0 0,-14 10 217 0 0,1 1 0 0 0,1 0 1 0 0,1 2-1 0 0,-7 10-375 0 0,22-23 71 0 0,1 0 0 0 0,0 0-1 0 0,0 1 1 0 0,1 0 0 0 0,0 0 0 0 0,1 1 0 0 0,0 0 0 0 0,0 0 0 0 0,1 0-1 0 0,1 0 1 0 0,0 1 0 0 0,1-1 0 0 0,-1 3-71 0 0,3-12 0 0 0,0 1 0 0 0,-1-1 0 0 0,1 1 0 0 0,0-1 0 0 0,0 1 1 0 0,0-1-1 0 0,0 1 0 0 0,1-1 0 0 0,-1 1 0 0 0,1-1 0 0 0,-1 1 0 0 0,1-1 0 0 0,0 0 0 0 0,0 1 1 0 0,0-1-1 0 0,0 0 0 0 0,1 0 0 0 0,0 2 0 0 0,0-3-5 0 0,0 1 0 0 0,1-1-1 0 0,-1 1 1 0 0,1-1 0 0 0,-1 0 0 0 0,1 0 0 0 0,-1 0 0 0 0,1 0 0 0 0,0 0 0 0 0,-1-1 0 0 0,1 0-1 0 0,0 1 1 0 0,-1-1 0 0 0,1 0 0 0 0,0 0 0 0 0,0 0 5 0 0,4 0-45 0 0,0 1 1 0 0,-1-1-1 0 0,1-1 1 0 0,0 1-1 0 0,0-1 0 0 0,0 0 1 0 0,-1-1-1 0 0,1 1 1 0 0,-1-1-1 0 0,1-1 1 0 0,-1 1-1 0 0,0-1 0 0 0,0 0 1 0 0,0-1-1 0 0,0 1 1 0 0,0-1-1 0 0,-1 0 1 0 0,0-1-1 0 0,0 1 0 0 0,0-1 1 0 0,0 0-1 0 0,-1-1 1 0 0,0 1-1 0 0,3-6 45 0 0,7-9-189 0 0,-1-1 0 0 0,-1 0-1 0 0,-1-1 1 0 0,0 0 0 0 0,-2-1 0 0 0,-1 0-1 0 0,2-13 190 0 0,-2 2-170 0 0,-2-1 0 0 0,-1 0-1 0 0,-1-1 1 0 0,-2-31 170 0 0,-3 67 12 0 0,1 0 0 0 0,0 0 0 0 0,0 0 0 0 0,0 0 1 0 0,0 0-1 0 0,0-1 0 0 0,-1 1 0 0 0,1 0 0 0 0,0 0 0 0 0,0 0 0 0 0,0 0 1 0 0,0 0-1 0 0,-1 0 0 0 0,1 0 0 0 0,0 0 0 0 0,0 0 0 0 0,0 0 0 0 0,0 0 1 0 0,-1 0-1 0 0,1 0 0 0 0,0 0 0 0 0,0 0 0 0 0,0 0 0 0 0,-1 0 0 0 0,1 0 1 0 0,0 0-1 0 0,0 0 0 0 0,0 0 0 0 0,0 0 0 0 0,-1 0 0 0 0,1 0 0 0 0,0 0 1 0 0,0 0-1 0 0,0 0 0 0 0,0 0 0 0 0,-1 1 0 0 0,1-1 0 0 0,0 0 0 0 0,0 0 1 0 0,0 0-1 0 0,0 0 0 0 0,0 0 0 0 0,0 1 0 0 0,-1-1 0 0 0,1 0 0 0 0,0 0 1 0 0,0 0-1 0 0,0 0 0 0 0,0 0 0 0 0,0 1 0 0 0,0-1 0 0 0,0 0 0 0 0,0 0 1 0 0,0 0-1 0 0,0 1 0 0 0,0-1 0 0 0,0 0 0 0 0,0 0-12 0 0,-3 8 64 0 0,0 0 0 0 0,0 1 0 0 0,1-1 0 0 0,0 0 0 0 0,1 1 0 0 0,0-1 0 0 0,0 7-64 0 0,1 68 96 0 0,1-45-53 0 0,-2-22-144 0 0,2 0 1 0 0,0-1-1 0 0,1 1 0 0 0,2 6 101 0 0,-2-16-340 0 0,-1 0 0 0 0,1 0-1 0 0,1 0 1 0 0,-1 0 0 0 0,1 0 0 0 0,0-1-1 0 0,0 1 1 0 0,1-1 0 0 0,0 0-1 0 0,0 0 1 0 0,4 4 340 0 0,30 21-6149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20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44 165 18681 0 0,'0'0'1510'0'0,"0"0"74"0"0,0 0-477 0 0,0 0-106 0 0,-7 36-299 0 0,-21 119-361 0 0,24-131-252 0 0,2 0 0 0 0,0 0 0 0 0,1-1 0 0 0,3 13-89 0 0,-1-11 108 0 0,-2-19-96 0 0,1 0-1 0 0,1 0 0 0 0,-1 0 1 0 0,1 0-1 0 0,0 0 0 0 0,1 0 1 0 0,-1 0-1 0 0,1 0 0 0 0,0 0 0 0 0,1-1 1 0 0,-1 1-1 0 0,1-1 0 0 0,0 1 1 0 0,0-1-1 0 0,1 0 0 0 0,0-1 1 0 0,0 1-1 0 0,0 0 0 0 0,0-1 1 0 0,1 0-1 0 0,-1 0 0 0 0,1 0 1 0 0,0-1-1 0 0,0 0 0 0 0,1 0 1 0 0,-1 0-1 0 0,1 0 0 0 0,-1-1 0 0 0,3 1-11 0 0,10 1 1 0 0,0 0-1 0 0,0-2 0 0 0,0 0 0 0 0,1 0 1 0 0,-1-2-1 0 0,8-1 0 0 0,-13 1-7 0 0,2 0-54 0 0,0-2 1 0 0,0 0-1 0 0,0-1 0 0 0,0 0 0 0 0,0-1 0 0 0,-1-1 1 0 0,1 0-1 0 0,-1-1 0 0 0,-1 0 0 0 0,1-1 1 0 0,-1-1-1 0 0,0 0 0 0 0,-1-1 0 0 0,0 0 0 0 0,0-1 1 0 0,-1 0-1 0 0,0-1 0 0 0,-1 0 0 0 0,6-10 61 0 0,-2 3-70 0 0,-1-1 0 0 0,0 0 0 0 0,-2-1 0 0 0,-1 0 0 0 0,0-1 0 0 0,-1 0 0 0 0,-2-1 0 0 0,0 0 0 0 0,-1 0 0 0 0,-1 0 0 0 0,-1 0 0 0 0,-2-1 0 0 0,0-1 70 0 0,0-3 0 0 0,0 0 72 0 0,-1-1-1 0 0,-3-22-71 0 0,2 45 32 0 0,0 0 0 0 0,-1 0 0 0 0,0 0-1 0 0,0 0 1 0 0,0 0 0 0 0,0 0 0 0 0,-1 0-1 0 0,0 1 1 0 0,0-1 0 0 0,0 0 0 0 0,-1 1-1 0 0,0 0 1 0 0,1-1 0 0 0,-1 1 0 0 0,-1 0-1 0 0,1 1 1 0 0,-2-2-32 0 0,3 3 25 0 0,0 1 1 0 0,0-1-1 0 0,0 0 1 0 0,0 1-1 0 0,-1 0 0 0 0,1 0 1 0 0,-1 0-1 0 0,1 0 0 0 0,-1 0 1 0 0,1 0-1 0 0,-1 0 0 0 0,1 1 1 0 0,-1-1-1 0 0,0 1 0 0 0,1 0 1 0 0,-1 0-1 0 0,0 0 0 0 0,1 0 1 0 0,-1 0-1 0 0,0 1 0 0 0,1-1 1 0 0,-1 1-1 0 0,1 0 0 0 0,-1-1 1 0 0,1 1-1 0 0,-1 1 0 0 0,1-1 1 0 0,-1 0-1 0 0,1 0 0 0 0,0 1 1 0 0,0-1-1 0 0,0 1 0 0 0,0 0 1 0 0,0 0-1 0 0,0 0 0 0 0,0 0 1 0 0,0 0-1 0 0,1 0 0 0 0,-1 0-25 0 0,-8 12 102 0 0,1 1 0 0 0,0-1 0 0 0,1 1 0 0 0,0 1-1 0 0,-3 11-101 0 0,7-17 16 0 0,-8 21 102 0 0,1 2 0 0 0,2-1 1 0 0,1 1-1 0 0,1 1 0 0 0,2-1 0 0 0,2 1 1 0 0,0 0-1 0 0,3 0 0 0 0,1 11-118 0 0,0-37-5 0 0,-1 0 1 0 0,2-1-1 0 0,-1 1 0 0 0,1-1 0 0 0,0 1 0 0 0,0-1 1 0 0,1 0-1 0 0,0 1 0 0 0,0-1 0 0 0,1-1 0 0 0,0 1 0 0 0,0-1 1 0 0,1 1-1 0 0,-1-1 0 0 0,1 0 0 0 0,1-1 0 0 0,-1 1 1 0 0,1-1-1 0 0,0 0 0 0 0,0-1 0 0 0,0 1 0 0 0,1-1 5 0 0,8 4-379 0 0,0 0-1 0 0,0-2 1 0 0,1 1-1 0 0,0-2 1 0 0,0 0-1 0 0,0-1 1 0 0,1-1-1 0 0,0 0 1 0 0,15 0 379 0 0,87-1-5235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22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14695 0 0,'0'0'1899'0'0,"0"0"51"0"0,0 20-693 0 0,16 701 2526 0 0,-16-713-3766 0 0,2 32 32 0 0,-2-39-50 0 0,0 1 0 0 0,0-1 0 0 0,0 0 1 0 0,0 0-1 0 0,1 1 0 0 0,-1-1 0 0 0,0 0 1 0 0,0 0-1 0 0,1 0 0 0 0,-1 0 0 0 0,1 1 1 0 0,-1-1-1 0 0,1 0 0 0 0,0 0 0 0 0,-1 0 1 0 0,1 0-1 0 0,0 0 0 0 0,0 0 0 0 0,0-1 0 0 0,-1 1 1 0 0,1 0-1 0 0,0 0 0 0 0,1 0 1 0 0,-1-1-27 0 0,0 0 1 0 0,0 0-1 0 0,0 0 0 0 0,0 0 1 0 0,-1-1-1 0 0,1 1 0 0 0,0 0 1 0 0,0 0-1 0 0,0-1 0 0 0,0 1 1 0 0,-1-1-1 0 0,1 1 0 0 0,0-1 1 0 0,-1 1-1 0 0,1-1 0 0 0,0 1 1 0 0,-1-1-1 0 0,1 1 0 0 0,0-1 1 0 0,-1 0-1 0 0,1 1 0 0 0,-1-1 1 0 0,1 0-1 0 0,-1 0 0 0 0,0 0 1 0 0,1 1-1 0 0,-1-1 0 0 0,0 0 0 0 0,1 0 1 0 0,-1 0-1 0 0,0 0 0 0 0,0 1 1 0 0,0-1-1 0 0,0 0 27 0 0,6-38-1035 0 0,-4 28 667 0 0,4-54-2854 0 0,-2 0 1 0 0,-4-30 3221 0 0,0 57-110 0 0,-12-97-2357 0 0,12 115 2059 0 0,0-28-3850 0 0,6-42 4258 0 0,-4 72 201 0 0,1 0 0 0 0,2 0-1 0 0,5-16-200 0 0,7-21 7769 0 0,-17 54-7658 0 0,1 1 0 0 0,-1 0 0 0 0,0-1 0 0 0,0 1-1 0 0,1 0 1 0 0,-1 0 0 0 0,0-1 0 0 0,1 1 0 0 0,-1 0-1 0 0,0 0 1 0 0,1 0 0 0 0,-1-1 0 0 0,1 1 0 0 0,-1 0-1 0 0,0 0 1 0 0,1 0 0 0 0,-1 0 0 0 0,1 0 0 0 0,-1 0-1 0 0,0 0 1 0 0,1 0 0 0 0,-1 0 0 0 0,1 0 0 0 0,-1 0-1 0 0,1 0 1 0 0,-1 0 0 0 0,0 0 0 0 0,1 0 0 0 0,-1 0-1 0 0,1 0 1 0 0,-1 1 0 0 0,0-1 0 0 0,1 0 0 0 0,-1 0-1 0 0,0 0 1 0 0,1 1 0 0 0,-1-1 0 0 0,0 0 0 0 0,1 1-111 0 0,15 12 681 0 0,-10 0-411 0 0,0 0 1 0 0,0 0 0 0 0,-1 1 0 0 0,-1 0 0 0 0,2 13-271 0 0,13 78 402 0 0,-16-83-371 0 0,8 94 52 0 0,-9-75 5 0 0,3 0 0 0 0,1-1 0 0 0,6 20-88 0 0,-12-59 0 0 0,0 0 0 0 0,0 0 1 0 0,0 0-1 0 0,0 0 0 0 0,1 0 1 0 0,-1 0-1 0 0,0 0 0 0 0,1-1 0 0 0,-1 1 1 0 0,0 0-1 0 0,1 0 0 0 0,-1 0 1 0 0,1-1-1 0 0,0 1 0 0 0,-1 0 0 0 0,1 0 1 0 0,0-1-1 0 0,-1 1 0 0 0,1-1 0 0 0,0 1 1 0 0,-1 0-1 0 0,1-1 0 0 0,0 0 1 0 0,0 1-1 0 0,0-1 0 0 0,0 1 0 0 0,0-1 1 0 0,-1 0-1 0 0,1 0 0 0 0,0 1 1 0 0,0-1-1 0 0,0 0 0 0 0,0 0 0 0 0,0 0 1 0 0,0 0-1 0 0,0 0 0 0 0,0 0 0 0 0,0 0 1 0 0,0-1-1 0 0,2 0 3 0 0,-1 0 0 0 0,1 0 1 0 0,-1 0-1 0 0,1-1 0 0 0,-1 0 0 0 0,1 1 1 0 0,-1-1-1 0 0,0 0 0 0 0,0 0 0 0 0,0 0 1 0 0,0 0-1 0 0,0-1 0 0 0,0 1-3 0 0,20-31 40 0 0,-1-1-1 0 0,-2-1 0 0 0,-1 0 1 0 0,-2-2-40 0 0,17-32 58 0 0,4-9-3 0 0,-4 10 187 0 0,7-8-242 0 0,-18 48 315 0 0,-22 28-298 0 0,1-1-1 0 0,-1 1 1 0 0,1-1-1 0 0,-1 1 1 0 0,1 0-1 0 0,-1-1 1 0 0,1 1-1 0 0,-1 0 1 0 0,1-1 0 0 0,-1 1-1 0 0,1 0 1 0 0,-1 0-1 0 0,1 0 1 0 0,0-1-1 0 0,-1 1 1 0 0,1 0-1 0 0,-1 0 1 0 0,1 0 0 0 0,0 0-1 0 0,-1 0 1 0 0,1 0-1 0 0,-1 0 1 0 0,1 0-1 0 0,0 0 1 0 0,-1 0-1 0 0,1 1 1 0 0,-1-1 0 0 0,1 0-1 0 0,0 0 1 0 0,-1 1-1 0 0,1-1 1 0 0,-1 0-1 0 0,1 0 1 0 0,-1 1 0 0 0,1-1-1 0 0,-1 1 1 0 0,1-1-1 0 0,-1 0 1 0 0,0 1-1 0 0,1-1 1 0 0,-1 1-1 0 0,1-1 1 0 0,-1 1 0 0 0,0-1-1 0 0,0 1 1 0 0,1 0-1 0 0,-1-1 1 0 0,0 1-1 0 0,0-1 1 0 0,0 1-1 0 0,1-1 1 0 0,-1 1 0 0 0,0 0-1 0 0,0-1 1 0 0,0 1-1 0 0,0-1 1 0 0,0 1-17 0 0,14 62 355 0 0,-2 1-1 0 0,-3 0 1 0 0,0 52-355 0 0,5 34 379 0 0,-14-150-378 0 0,0-1-1 0 0,0 1 1 0 0,0 0-1 0 0,0-1 1 0 0,1 1-1 0 0,-1 0 1 0 0,0 0-1 0 0,0-1 1 0 0,0 1-1 0 0,1 0 1 0 0,-1 0-1 0 0,0-1 1 0 0,0 1 0 0 0,1 0-1 0 0,-1 0 1 0 0,0 0-1 0 0,1-1 1 0 0,-1 1-1 0 0,0 0 1 0 0,1 0-1 0 0,-1 0 1 0 0,0 0-1 0 0,1 0 1 0 0,-1 0-1 0 0,0 0 1 0 0,1 0-1 0 0,-1-1 1 0 0,0 1 0 0 0,1 0-1 0 0,-1 1 1 0 0,0-1-1 0 0,1 0 1 0 0,-1 0-1 0 0,0 0 1 0 0,1 0-1 0 0,-1 0 1 0 0,0 0-1 0 0,1 0 1 0 0,-1 0-1 0 0,0 1 1 0 0,0-1-1 0 0,1 0 1 0 0,-1 0 0 0 0,0 0-1 0 0,1 1 1 0 0,-1-1-1 0 0,0 0 1 0 0,0 0-1 0 0,0 1 1 0 0,1-1-1 0 0,-1 0 1 0 0,0 0-1 0 0,0 1 1 0 0,0-1-1 0 0,0 0 1 0 0,1 1-1 0 0,-1-1 1 0 0,0 0 0 0 0,0 1-1 0 0,0-1 1 0 0,0 0-1 0 0,0 1 1 0 0,0-1-1 0 0,0 0 1 0 0,0 1-1 0 0,9-25-231 0 0,0-1 0 0 0,3-21 231 0 0,3-11-592 0 0,21-66-2135 0 0,-6 16-6327 0 0,-15 62-1853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22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55 19913 0 0,'0'0'1857'0'0,"0"0"-403"0"0,-12 29-424 0 0,12-29-1030 0 0,-25 62 832 0 0,2 4-832 0 0,19-53 90 0 0,0 1 0 0 0,2-1 1 0 0,0 0-1 0 0,0 1 0 0 0,1 0 0 0 0,1-1 0 0 0,0 1 0 0 0,2 11-90 0 0,0-4 64 0 0,-2-12-37 0 0,1 0 0 0 0,0 0 0 0 0,1 0 0 0 0,0 0 1 0 0,1-1-1 0 0,0 1 0 0 0,0-1 0 0 0,0 0 0 0 0,1 1 0 0 0,0-2 1 0 0,1 1-1 0 0,4 6-27 0 0,-5-10 15 0 0,0 0-1 0 0,0 1 1 0 0,0-1-1 0 0,0-1 1 0 0,1 1 0 0 0,-1-1-1 0 0,1 0 1 0 0,0 0 0 0 0,0 0-1 0 0,0 0 1 0 0,1-1-1 0 0,-1 0 1 0 0,0 0 0 0 0,1-1-1 0 0,-1 1 1 0 0,1-1 0 0 0,0 0-1 0 0,-1-1 1 0 0,1 1-1 0 0,2-1-14 0 0,-5 0-1 0 0,-1 0-1 0 0,1-1 0 0 0,0 1 0 0 0,-1 0 0 0 0,1-1 0 0 0,0 0 0 0 0,-1 1 0 0 0,1-1 0 0 0,-1 0 0 0 0,1-1 0 0 0,-1 1 1 0 0,1 0-1 0 0,-1-1 0 0 0,0 1 0 0 0,0-1 0 0 0,0 0 0 0 0,2-1 2 0 0,-1-1 3 0 0,0 0 1 0 0,0 0-1 0 0,0 0 1 0 0,0 0-1 0 0,-1 0 0 0 0,0-1 1 0 0,0 1-1 0 0,0-1 0 0 0,1-3-3 0 0,1-11 7 0 0,0-1 0 0 0,-1 1-1 0 0,-1-1 1 0 0,0-13-7 0 0,-2 33-1 0 0,2-25-24 0 0,-2-1 0 0 0,-1 1-1 0 0,0 0 1 0 0,-2 0-1 0 0,-1 0 1 0 0,-5-15 25 0 0,6 29-3 0 0,-1 1 1 0 0,0-1 0 0 0,0 1-1 0 0,-1 0 1 0 0,0 1 0 0 0,-1-1 0 0 0,0 1-1 0 0,-1 0 1 0 0,0 1 0 0 0,0-1-1 0 0,-1 1 1 0 0,1 1 0 0 0,-2-1 0 0 0,1 2-1 0 0,-1-1 1 0 0,-3-1 2 0 0,-14-4 31 0 0,25 12-61 0 0,0-1 1 0 0,0 1 0 0 0,0-1-1 0 0,0 1 1 0 0,-1 0-1 0 0,1-1 1 0 0,0 1 0 0 0,0 0-1 0 0,0 0 1 0 0,-1 0-1 0 0,1 0 1 0 0,0 0-1 0 0,0 0 1 0 0,0 0 0 0 0,-1 0-1 0 0,1 1 1 0 0,0-1-1 0 0,0 0 1 0 0,0 1-1 0 0,-1-1 30 0 0,2 2-119 0 0,0-1-1 0 0,-1 0 0 0 0,1 0 1 0 0,0 1-1 0 0,0-1 1 0 0,0 0-1 0 0,0 0 0 0 0,0 1 1 0 0,0-1-1 0 0,0 0 0 0 0,1 0 1 0 0,-1 1-1 0 0,0-1 0 0 0,1 0 1 0 0,-1 0-1 0 0,1 0 0 0 0,-1 1 1 0 0,1-1-1 0 0,-1 0 0 0 0,2 1 120 0 0,0 1-414 0 0,1 0-1 0 0,0-1 0 0 0,0 1 0 0 0,0-1 1 0 0,0 1-1 0 0,0-1 0 0 0,1 0 1 0 0,-1 0-1 0 0,0-1 0 0 0,1 1 0 0 0,0-1 1 0 0,-1 0-1 0 0,1 1 0 0 0,0-2 1 0 0,3 2 414 0 0,10 1-2500 0 0,-1-1-1 0 0,1-1 1 0 0,2 0 2500 0 0,38-1-7843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23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123 617 13750 0 0,'0'0'3154'0'0,"0"0"-692"0"0,0 0-410 0 0,0 0-281 0 0,-7-9-295 0 0,7 7-1426 0 0,-1 1 0 0 0,0-1 1 0 0,0 0-1 0 0,-1 1 1 0 0,1 0-1 0 0,0-1 0 0 0,0 1 1 0 0,-1 0-1 0 0,1-1 1 0 0,-1 1-1 0 0,1 0 0 0 0,-1 0 1 0 0,1 0-1 0 0,-1 0 1 0 0,0 0-1 0 0,1 1 0 0 0,-1-1 1 0 0,0 0-1 0 0,0 1-50 0 0,1 0 19 0 0,0 0-1 0 0,0 0 0 0 0,0 1 1 0 0,1-1-1 0 0,-1 0 1 0 0,0 1-1 0 0,0-1 1 0 0,0 0-1 0 0,1 1 1 0 0,-1-1-1 0 0,0 1 1 0 0,0 0-1 0 0,1-1 0 0 0,-1 1 1 0 0,1-1-1 0 0,-1 1 1 0 0,0 0-1 0 0,1 0-18 0 0,-16 27 274 0 0,5 0-95 0 0,1-1 0 0 0,2 2-1 0 0,1-1 1 0 0,1 1 0 0 0,-1 19-179 0 0,1 23 256 0 0,3 53-256 0 0,3-123 0 0 0,0 7 4 0 0,0 0 0 0 0,0 0 0 0 0,1 0 0 0 0,0 0 1 0 0,0 0-1 0 0,1 0 0 0 0,0 0-4 0 0,-1-6-3 0 0,0 0 0 0 0,0 0 0 0 0,0-1 1 0 0,0 1-1 0 0,0 0 0 0 0,1 0 0 0 0,-1-1 1 0 0,0 1-1 0 0,1-1 0 0 0,-1 1 0 0 0,1-1 1 0 0,0 0-1 0 0,-1 0 0 0 0,1 0 1 0 0,0 0-1 0 0,0 0 0 0 0,0 0 0 0 0,0 0 1 0 0,0 0-1 0 0,0-1 0 0 0,0 1 0 0 0,0-1 1 0 0,0 1-1 0 0,0-1 0 0 0,0 0 0 0 0,0 0 1 0 0,0 0-1 0 0,0 0 3 0 0,2 0-19 0 0,-1 0 1 0 0,1 0-1 0 0,-1-1 1 0 0,1 1-1 0 0,-1-1 1 0 0,0 0-1 0 0,1 0 1 0 0,-1 0-1 0 0,0 0 1 0 0,1-1-1 0 0,-1 1 1 0 0,0-1-1 0 0,0 0 1 0 0,0 0-1 0 0,-1 0 1 0 0,1 0-1 0 0,0-1 19 0 0,3-3-30 0 0,0 0-1 0 0,-1 0 0 0 0,0-1 0 0 0,0 0 1 0 0,0 0-1 0 0,-1 0 0 0 0,2-5 31 0 0,6-17-94 0 0,-1 0 1 0 0,-1-1-1 0 0,3-23 94 0 0,-12 52-3 0 0,11-58-99 0 0,-2 0-1 0 0,-2-1 1 0 0,-2-34 102 0 0,-5-184-17 0 0,-3 142 21 0 0,1 278 142 0 0,-1 25 124 0 0,8 11-270 0 0,-3-147 4 0 0,2 0 1 0 0,0 0-1 0 0,2 0 0 0 0,3 3-4 0 0,-5-18 1 0 0,1 1 1 0 0,1-1-1 0 0,0 0 0 0 0,1-1 0 0 0,0 0 0 0 0,2 0 1 0 0,0-1-1 0 0,0 1-1 0 0,-8-13-3 0 0,0 1 0 0 0,1-1 1 0 0,-1 0-1 0 0,0 0 0 0 0,1 0 1 0 0,-1 0-1 0 0,1 0 0 0 0,-1-1 0 0 0,1 1 1 0 0,0-1-1 0 0,0 1 0 0 0,0-1 0 0 0,0 0 1 0 0,0 0-1 0 0,0 0 0 0 0,0-1 1 0 0,0 1-1 0 0,0-1 0 0 0,0 0 0 0 0,0 1 1 0 0,0-1-1 0 0,1-1 0 0 0,-1 1 0 0 0,0 0 1 0 0,0-1-1 0 0,0 0 0 0 0,0 0 1 0 0,0 0-1 0 0,0 0 0 0 0,0 0 0 0 0,0 0 1 0 0,0-1-1 0 0,-1 1 0 0 0,1-1 0 0 0,-1 0 1 0 0,1 0-1 0 0,-1 0 0 0 0,1 0 1 0 0,-1 0-1 0 0,0-1 0 0 0,0 1 0 0 0,0-1 1 0 0,0 1-1 0 0,-1-1 0 0 0,1 0 1 0 0,-1 1-1 0 0,1-3 3 0 0,12-24 16 0 0,-1-1 1 0 0,-1 0 0 0 0,-2-1-1 0 0,3-14-16 0 0,5-37 35 0 0,-2-12-35 0 0,-10 77 37 0 0,0 36-28 0 0,1 48 20 0 0,10 61 26 0 0,-13-107-56 0 0,1-1-1 0 0,0 0 1 0 0,2-1-1 0 0,0 0 1 0 0,3 3 1 0 0,-8-17-2 0 0,1-1-1 0 0,-1 0 1 0 0,1 1-1 0 0,1-1 1 0 0,-1 0 0 0 0,0-1-1 0 0,1 1 1 0 0,0 0-1 0 0,0-1 1 0 0,0 0 0 0 0,0 0-1 0 0,1 0 3 0 0,-2-1 0 0 0,-1-1-1 0 0,0 0 0 0 0,0 0 1 0 0,1 0-1 0 0,-1 0 0 0 0,0-1 1 0 0,1 1-1 0 0,-1-1 0 0 0,1 1 1 0 0,-1-1-1 0 0,0 0 1 0 0,1 0-1 0 0,-1 0 0 0 0,1 0 1 0 0,-1 0-1 0 0,1-1 0 0 0,-1 1 1 0 0,1-1-1 0 0,-1 1 0 0 0,0-1 1 0 0,1 0-1 0 0,-1 0 0 0 0,0 0 1 0 0,0 0-1 0 0,1-1 1 0 0,0 0 0 0 0,2-3-2 0 0,0 0 1 0 0,0 0 0 0 0,-1 0-1 0 0,0-1 1 0 0,0 1 0 0 0,0-1 0 0 0,-1 0-1 0 0,0-1 1 0 0,0 1 0 0 0,0 0-1 0 0,-1-1 2 0 0,25-81-29 0 0,-24 78 25 0 0,7-32-32 0 0,1-28 36 0 0,-4 28 60 0 0,8-31-60 0 0,-13 117-11 0 0,1 0 0 0 0,5 21 11 0 0,-7-60-1 0 0,0-1 0 0 0,0 1-1 0 0,0-1 1 0 0,1 0 0 0 0,0 0 0 0 0,-1 0-1 0 0,1 0 1 0 0,1 0 0 0 0,-1 0 0 0 0,1 0-1 0 0,-1 0 1 0 0,1-1 0 0 0,0 0-1 0 0,3 3 2 0 0,-4-4-10 0 0,1-1-1 0 0,-1 1 0 0 0,1-1 1 0 0,-1 1-1 0 0,1-1 0 0 0,0 0 0 0 0,0 0 1 0 0,0 0-1 0 0,0-1 0 0 0,0 1 1 0 0,-1-1-1 0 0,1 1 0 0 0,0-1 0 0 0,0 0 1 0 0,0 0-1 0 0,0 0 0 0 0,0-1 1 0 0,0 1-1 0 0,0-1 0 0 0,0 1 0 0 0,0-1 1 0 0,0 0-1 0 0,2-1 11 0 0,-1-1-17 0 0,0 1 1 0 0,0 0-1 0 0,0-1 1 0 0,0 0-1 0 0,-1 0 0 0 0,1 0 1 0 0,-1-1-1 0 0,0 1 1 0 0,0-1-1 0 0,0 1 0 0 0,0-1 1 0 0,-1 0-1 0 0,1 0 1 0 0,-1 0-1 0 0,0-1 0 0 0,1-3 17 0 0,6-15 7 0 0,-1 0-1 0 0,4-19-6 0 0,-9 27-6 0 0,2-14 48 0 0,-1 1 1 0 0,-1-1-1 0 0,-2 0 0 0 0,-1-4-42 0 0,0 27 61 0 0,-1 73-53 0 0,0 6-14 0 0,4 21 6 0 0,-3-91 0 0 0,1 1-1 0 0,-1-1 1 0 0,1 1-1 0 0,0-1 1 0 0,0 1-1 0 0,0-1 0 0 0,0 1 1 0 0,1-1-1 0 0,0 0 1 0 0,-1 0-1 0 0,1 0 0 0 0,0 0 1 0 0,0 0-1 0 0,1 0 1 0 0,-1-1-1 0 0,1 1 1 0 0,-1-1-1 0 0,1 1 0 0 0,0-1 1 0 0,0 0-1 0 0,0 0 1 0 0,0 0-1 0 0,0 0 0 0 0,0-1 1 0 0,1 0-1 0 0,1 1 1 0 0,0 0-18 0 0,0-1-1 0 0,0 0 1 0 0,0 0-1 0 0,0 0 0 0 0,1-1 1 0 0,-1 0-1 0 0,0 0 1 0 0,0 0-1 0 0,0-1 1 0 0,0 0-1 0 0,1 0 0 0 0,-1 0 1 0 0,0 0-1 0 0,0-1 1 0 0,-1 0-1 0 0,1 0 0 0 0,0 0 1 0 0,2-2 18 0 0,2-3-27 0 0,-1 0 0 0 0,0 0 1 0 0,0 0-1 0 0,0-1 0 0 0,-1 0 1 0 0,-1-1-1 0 0,1 1 0 0 0,-1-1 0 0 0,-1-1 1 0 0,0 1-1 0 0,4-11 27 0 0,3-7-110 0 0,-2 0 0 0 0,0-1 0 0 0,4-27 110 0 0,-8 16 7 0 0,-1 0 1 0 0,-2 0 0 0 0,-2 0 0 0 0,-2-12-8 0 0,1 7 17 0 0,0 11-3 0 0,-1 1 1 0 0,-2-1-1 0 0,-3-12-14 0 0,4 35 4 0 0,0 1-1 0 0,0 0 0 0 0,-1-1 0 0 0,0 1 0 0 0,-1 1 1 0 0,0-1-1 0 0,0 0 0 0 0,-1 1 0 0 0,0 0 0 0 0,-1 0 1 0 0,0 1-1 0 0,0-1 0 0 0,-6-5-3 0 0,9 10 5 0 0,1 1 1 0 0,0 0-1 0 0,-1 0 0 0 0,1 0 0 0 0,-1 0 1 0 0,1 1-1 0 0,-1-1 0 0 0,0 1 1 0 0,0-1-1 0 0,0 1 0 0 0,0 0 0 0 0,0 0 1 0 0,0 0-1 0 0,0 1 0 0 0,0-1 0 0 0,0 1 1 0 0,0 0-1 0 0,0-1 0 0 0,-1 1 1 0 0,1 1-1 0 0,0-1 0 0 0,0 0 0 0 0,0 1 1 0 0,0 0-1 0 0,0-1 0 0 0,0 1 1 0 0,0 0-1 0 0,0 1 0 0 0,0-1 0 0 0,-1 1-5 0 0,-3 3 24 0 0,1 0-1 0 0,0 0 0 0 0,0 1 0 0 0,0-1 0 0 0,0 1 1 0 0,1 1-1 0 0,0-1 0 0 0,1 1 0 0 0,-1 0 0 0 0,1 0 1 0 0,-1 3-24 0 0,-12 27 95 0 0,2 0 0 0 0,1 1 0 0 0,2 0 0 0 0,2 1 0 0 0,1 0 0 0 0,-3 40-95 0 0,4-3 53 0 0,5 1-1 0 0,2 0 1 0 0,5 14-53 0 0,-3-75 3 0 0,0-1 1 0 0,2 1-1 0 0,0-1 1 0 0,0 1-1 0 0,2-1 1 0 0,0 0-1 0 0,0 0 1 0 0,2-1-1 0 0,-1 0 1 0 0,7 8-4 0 0,-9-15-3 0 0,1-1-1 0 0,0 1 1 0 0,0-1 0 0 0,0 0-1 0 0,1 0 1 0 0,0-1 0 0 0,0 1-1 0 0,1-1 1 0 0,-1-1 0 0 0,1 1-1 0 0,0-1 1 0 0,0 0 0 0 0,1-1-1 0 0,-1 0 1 0 0,1 0 0 0 0,0-1-1 0 0,0 1 1 0 0,0-2 0 0 0,0 1-1 0 0,0-1 1 0 0,1 0 3 0 0,-3-1-3 0 0,0 0 0 0 0,0 0 0 0 0,0-1 0 0 0,-1 1-1 0 0,1-1 1 0 0,0-1 0 0 0,-1 1 0 0 0,1-1 0 0 0,0 0-1 0 0,-1 0 1 0 0,0 0 0 0 0,0-1 0 0 0,0 0 0 0 0,1 0 3 0 0,2-3 3 0 0,-1 0 0 0 0,0 0 1 0 0,0 0-1 0 0,-1-1 0 0 0,0 0 1 0 0,0 0-1 0 0,0-1 0 0 0,2-4-3 0 0,5-12 3 0 0,0-1-1 0 0,-2-1 1 0 0,-1 0-1 0 0,-1 0 1 0 0,3-18-3 0 0,0-7-4 0 0,-2 0-1 0 0,-2-1 1 0 0,-2 0 0 0 0,-3 0 0 0 0,-2-1 4 0 0,-1 52 45 0 0,0 5 19 0 0,-2 48 27 0 0,1-14-49 0 0,1 0 0 0 0,3 10-42 0 0,-3-39-2 0 0,2 0 0 0 0,-1 1 0 0 0,1-1 0 0 0,0 0 1 0 0,1 0-1 0 0,0 0 0 0 0,1 0 0 0 0,0-1 0 0 0,0 0 0 0 0,1 1 1 0 0,2 2 1 0 0,-6-9-2 0 0,0-1 0 0 0,0 0 0 0 0,0 0 0 0 0,0 1 0 0 0,0-1 1 0 0,0 0-1 0 0,1 0 0 0 0,-1 0 0 0 0,0 0 0 0 0,1 0 0 0 0,-1 0 1 0 0,0-1-1 0 0,1 1 0 0 0,-1 0 0 0 0,1-1 0 0 0,-1 1 0 0 0,1-1 1 0 0,0 1-1 0 0,-1-1 0 0 0,1 0 0 0 0,-1 0 0 0 0,1 0 0 0 0,0 0 1 0 0,-1 0-1 0 0,1 0 0 0 0,-1 0 0 0 0,1 0 0 0 0,0-1 0 0 0,1 1 2 0 0,-1-2-2 0 0,1 1-1 0 0,-1 0 0 0 0,0-1 0 0 0,1 1 0 0 0,-1-1 0 0 0,0 0 1 0 0,0 0-1 0 0,0 1 0 0 0,0-2 0 0 0,0 1 0 0 0,0 0 0 0 0,-1 0 0 0 0,1 0 1 0 0,-1-1-1 0 0,0 1 0 0 0,1-3 3 0 0,14-35 20 0 0,-2 0 1 0 0,-2-2-1 0 0,4-23-20 0 0,-2 5-53 0 0,9-17 53 0 0,-14 59 9 0 0,-9 18-8 0 0,0 0 0 0 0,0 0 0 0 0,0 0 0 0 0,0 0 0 0 0,0 0 0 0 0,0-1 0 0 0,1 1 0 0 0,-1 0 0 0 0,0 0 0 0 0,0 0-1 0 0,0 0 1 0 0,0 0 0 0 0,0 0 0 0 0,0 0 0 0 0,0 0 0 0 0,1 0 0 0 0,-1 0 0 0 0,0 0 0 0 0,0 0 0 0 0,0 0 0 0 0,0 0 0 0 0,0 0 0 0 0,0 0 0 0 0,1 0 0 0 0,-1 0-1 0 0,0 0 1 0 0,0 0 0 0 0,0 0 0 0 0,0 0 0 0 0,0 0 0 0 0,0 0 0 0 0,1 0 0 0 0,-1 0 0 0 0,0 0 0 0 0,0 0 0 0 0,0 0 0 0 0,0 1 0 0 0,0-1 0 0 0,0 0 0 0 0,0 0-1 0 0,0 0 1 0 0,1 0 0 0 0,-1 0 0 0 0,0 0 0 0 0,0 0 0 0 0,0 0 0 0 0,0 1 0 0 0,0-1 0 0 0,0 0 0 0 0,0 0 0 0 0,0 0 0 0 0,0 0 0 0 0,0 0 0 0 0,0 0 0 0 0,0 1-1 0 0,0-1 0 0 0,5 33 140 0 0,-3-20-106 0 0,7 64-94 0 0,4 0 0 0 0,9 23 60 0 0,-20-93-175 0 0,-2-5 94 0 0,0-1 0 0 0,0 0 0 0 0,0 0 0 0 0,1 0 0 0 0,-1 0 0 0 0,0 1 0 0 0,1-1 0 0 0,-1 0 0 0 0,1 0 0 0 0,-1 0 0 0 0,1 0 0 0 0,-1 0 0 0 0,1 0 0 0 0,0 0 0 0 0,-1 0 0 0 0,1 0 0 0 0,0 0 0 0 0,0-1 0 0 0,0 1 0 0 0,-1 0 0 0 0,1 0 0 0 0,0-1 0 0 0,0 1 0 0 0,0 0 0 0 0,0-1 0 0 0,1 1 81 0 0,-1-1-116 0 0,-1 0 0 0 0,0 0 0 0 0,0 0 0 0 0,1 0 0 0 0,-1 0 0 0 0,0 0 1 0 0,0 0-1 0 0,1 0 0 0 0,-1 0 0 0 0,0 0 0 0 0,0 0 0 0 0,1 0 0 0 0,-1 0 1 0 0,0 0-1 0 0,0 0 0 0 0,1 0 0 0 0,-1 0 0 0 0,0 0 0 0 0,0 0 0 0 0,1 0 0 0 0,-1-1 1 0 0,0 1-1 0 0,0 0 0 0 0,0 0 0 0 0,1 0 0 0 0,-1 0 0 0 0,0-1 0 0 0,0 1 1 0 0,0 0-1 0 0,0 0 0 0 0,1 0 0 0 0,-1-1 0 0 0,0 1 0 0 0,0 0 0 0 0,0 0 116 0 0,5-21-6635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24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578 104 18585 0 0,'0'0'1670'0'0,"-11"28"-155"0"0,-29 94-309 0 0,37-114-1098 0 0,1 1 0 0 0,1-1 0 0 0,0 1 0 0 0,0 0 0 0 0,1-1 0 0 0,0 1 0 0 0,0 7-108 0 0,1-12 30 0 0,0 0 1 0 0,-1 0 0 0 0,1 0-1 0 0,1 0 1 0 0,-1 0-1 0 0,1 0 1 0 0,-1 0 0 0 0,1 0-1 0 0,0-1 1 0 0,0 1-1 0 0,1-1 1 0 0,1 3-31 0 0,-1-4-2 0 0,0 1 0 0 0,0 0 0 0 0,0-1 0 0 0,1 1 0 0 0,-1-1 0 0 0,1 0 0 0 0,0 0 0 0 0,0-1 0 0 0,0 1 0 0 0,-1-1 0 0 0,1 1 1 0 0,1-1-1 0 0,-1-1 0 0 0,0 1 0 0 0,0-1 0 0 0,0 1 0 0 0,0-1 0 0 0,0 0 0 0 0,1 0 0 0 0,-1-1 0 0 0,0 0 0 0 0,0 1 0 0 0,0-1 0 0 0,0 0 0 0 0,0-1 0 0 0,1 0 2 0 0,-1 1-18 0 0,-1-1 0 0 0,1 0 0 0 0,0 0 0 0 0,-1 0 0 0 0,0-1 0 0 0,1 1 1 0 0,-1-1-1 0 0,0 0 0 0 0,0 1 0 0 0,0-2 0 0 0,-1 1 0 0 0,1 0 0 0 0,-1 0 0 0 0,0-1 0 0 0,0 1 0 0 0,0-1 0 0 0,0 0 0 0 0,0 0 0 0 0,-1 0 0 0 0,0 1 0 0 0,0-1 0 0 0,0 0 0 0 0,0-1 0 0 0,0-1 18 0 0,2-17-60 0 0,-1 0 0 0 0,-1 0 0 0 0,0 0-1 0 0,-2-1 61 0 0,0-2-19 0 0,2 16 23 0 0,-2 0 0 0 0,1 1 1 0 0,-1-1-1 0 0,-1 1 0 0 0,0-1 0 0 0,0 1 0 0 0,-1-1 0 0 0,0 1 0 0 0,-1 0-4 0 0,2 4 5 0 0,-1 0 0 0 0,0 0-1 0 0,0 0 1 0 0,-1 1 0 0 0,1-1 0 0 0,-1 1 0 0 0,0 0 0 0 0,0 0 0 0 0,0 0-1 0 0,-1 1 1 0 0,0 0 0 0 0,1-1 0 0 0,-1 2 0 0 0,0-1 0 0 0,-5-2-5 0 0,1 2-30 0 0,-1-1 0 0 0,0 1 0 0 0,0 0 0 0 0,1 1-1 0 0,-2 0 1 0 0,1 1 0 0 0,0 0 0 0 0,0 1 0 0 0,0 0 0 0 0,0 0 0 0 0,-1 1 0 0 0,1 0 0 0 0,0 1 0 0 0,0 0 0 0 0,0 1 0 0 0,-7 3 30 0 0,-6 3-541 0 0,0 2 0 0 0,0 0 0 0 0,1 2 0 0 0,0 1 0 0 0,2 0 0 0 0,-9 8 541 0 0,-105 90-6136 0 0,-19 28-6604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1:29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1 12566 0 0,'0'0'1395'0'0,"0"0"150"0"0,0 0-49 0 0,0 38-468 0 0,0 126-68 0 0,-1-11 354 0 0,0-37 403 0 0,5 2-1717 0 0,5-55 130 0 0,-6-46-332 0 0,-1-1 1 0 0,0 1-1 0 0,0 14 202 0 0,-6-35-1102 0 0,-10-11-37 0 0,1-1 0 0 0,0-1-1 0 0,2 0 1 0 0,0-1 0 0 0,1 0 0 0 0,1-1-1 0 0,-5-12 1140 0 0,-2-4-2008 0 0,-19-37-3203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24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1 381 16840 0 0,'0'0'1825'0'0,"0"0"58"0"0,1 36-349 0 0,0 0-1211 0 0,-1-6-86 0 0,1-1-1 0 0,1 1 1 0 0,2-1-1 0 0,1 0 1 0 0,1 1-1 0 0,8 21-236 0 0,-1-12 406 0 0,1 0 1 0 0,1 0-1 0 0,3-2 0 0 0,15 25-406 0 0,-30-58 22 0 0,0 1-1 0 0,0-1 1 0 0,0 0-1 0 0,1 0 1 0 0,0-1-1 0 0,-1 1 1 0 0,1-1-1 0 0,1 0 1 0 0,-1 0 0 0 0,0 0-1 0 0,3 1-21 0 0,-5-3 0 0 0,0 0-1 0 0,1 0 0 0 0,-1 0 1 0 0,0-1-1 0 0,1 1 0 0 0,-1 0 1 0 0,1-1-1 0 0,-1 0 0 0 0,1 0 1 0 0,-1 0-1 0 0,1 0 1 0 0,-1 0-1 0 0,1 0 0 0 0,-1 0 1 0 0,0-1-1 0 0,1 1 0 0 0,-1-1 1 0 0,1 0-1 0 0,-1 0 1 0 0,0 0-1 0 0,0 0 0 0 0,1 0 1 0 0,-1 0-1 0 0,0-1 0 0 0,1 0 1 0 0,3-4-1 0 0,0 1 0 0 0,-1-1 0 0 0,0 0 0 0 0,0 0 0 0 0,-1-1 0 0 0,0 1 0 0 0,0-1 0 0 0,2-5 1 0 0,28-67 67 0 0,-29 63-51 0 0,27-71 135 0 0,-5-1-1 0 0,-3-1 1 0 0,-4-2-1 0 0,-4 0 1 0 0,-4-1-1 0 0,-5 0 1 0 0,-2-42-151 0 0,-5 133-2 0 0,0 1 0 0 0,0-1 0 0 0,0 0-1 0 0,0 1 1 0 0,0-1 0 0 0,1 0 0 0 0,-1 1 0 0 0,0-1 0 0 0,1 0 0 0 0,-1 1 0 0 0,0-1-1 0 0,1 1 1 0 0,-1-1 0 0 0,1 1 0 0 0,-1-1 0 0 0,1 1 0 0 0,-1-1 0 0 0,1 1-1 0 0,-1-1 1 0 0,1 1 0 0 0,0-1 0 0 0,-1 1 0 0 0,1 0 0 0 0,-1 0 0 0 0,1-1 0 0 0,0 1-1 0 0,-1 0 1 0 0,1 0 0 0 0,0 0 0 0 0,-1-1 0 0 0,1 1 0 0 0,0 0 0 0 0,0 0 0 0 0,-1 0-1 0 0,1 0 1 0 0,0 0 0 0 0,0 1 2 0 0,32 3-1084 0 0,55 24-5378 0 0,-30-17-979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24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17880 0 0,'0'0'1649'0'0,"0"0"176"0"0,0 0-481 0 0,31 227-335 0 0,-20-120-113 0 0,1 9-239 0 0,-5-2-113 0 0,1-11-288 0 0,-1-17-176 0 0,-3-13-96 0 0,0-32-560 0 0,0-31-929 0 0,-4-10-2625 0 0,0-31-5314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25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 18440 0 0,'0'0'2228'0'0,"0"0"-686"0"0,0 0-440 0 0,44-10-315 0 0,147-31-181 0 0,-163 36-448 0 0,-1 1 0 0 0,1 2 1 0 0,0 0-1 0 0,0 2 0 0 0,8 2-158 0 0,-13-1 124 0 0,-13 0-55 0 0,0 0 0 0 0,0 0 0 0 0,0 1 0 0 0,0 0 0 0 0,0 1 0 0 0,-1 0-1 0 0,1 0 1 0 0,7 5-69 0 0,-13-7 37 0 0,-1 1-1 0 0,1 0 0 0 0,-1 1 0 0 0,0-1 1 0 0,0 0-1 0 0,0 1 0 0 0,0 0 0 0 0,-1-1 0 0 0,1 1 1 0 0,-1 0-1 0 0,1 1 0 0 0,-1-1 0 0 0,0 0 0 0 0,0 1 1 0 0,-1-1-1 0 0,1 1 0 0 0,-1-1 0 0 0,0 1 1 0 0,1 0-1 0 0,-2-1 0 0 0,1 1 0 0 0,0 0 0 0 0,-1 3-36 0 0,1-2 41 0 0,0 0-1 0 0,-1 0 1 0 0,0-1-1 0 0,0 1 1 0 0,0 0-1 0 0,-1 0 0 0 0,0 0 1 0 0,0 0-1 0 0,0-1 1 0 0,0 1-1 0 0,-1 0 1 0 0,1-1-1 0 0,-1 1 1 0 0,0-1-1 0 0,-1 0 1 0 0,1 0-1 0 0,-1 0 0 0 0,0 0 1 0 0,0 0-1 0 0,0 0 1 0 0,0-1-1 0 0,-1 1 1 0 0,0-1-1 0 0,1 0 1 0 0,-2 0-42 0 0,-31 22 477 0 0,-36 18-476 0 0,44-28 115 0 0,0 2 1 0 0,1 1-1 0 0,-22 20-115 0 0,45-34 12 0 0,0 0-1 0 0,0 0 0 0 0,0 1 1 0 0,1-1-1 0 0,0 1 1 0 0,-2 3-12 0 0,5-7-1 0 0,-1 0 1 0 0,0 0 0 0 0,1 0-1 0 0,-1 1 1 0 0,1-1-1 0 0,-1 0 1 0 0,1 0 0 0 0,-1 0-1 0 0,1 0 1 0 0,0 1-1 0 0,0-1 1 0 0,-1 0 0 0 0,1 0-1 0 0,0 1 1 0 0,0-1-1 0 0,0 0 1 0 0,0 0 0 0 0,1 0-1 0 0,-1 1 1 0 0,0-1 0 0 0,0 0-1 0 0,1 0 1 0 0,-1 0-1 0 0,1 1 1 0 0,-1-1 0 0 0,1 0-1 0 0,-1 0 1 0 0,1 0-1 0 0,0 0 1 0 0,0 0 0 0 0,-1 0-1 0 0,2 1 1 0 0,9 3-4 0 0,1 1-1 0 0,0-1 1 0 0,0-1 0 0 0,0 0-1 0 0,0-1 1 0 0,0 0 0 0 0,4-1 4 0 0,24 7 20 0 0,-37-8-21 0 0,97 30 49 0 0,-89-27-44 0 0,1 0-1 0 0,-1 2 1 0 0,0-1-1 0 0,-1 1 1 0 0,1 1-1 0 0,-1 0 1 0 0,2 2-4 0 0,-10-7 2 0 0,0 1 1 0 0,0-1-1 0 0,0 1 1 0 0,0-1-1 0 0,-1 1 1 0 0,1-1-1 0 0,-1 1 1 0 0,0 0-1 0 0,0 0 1 0 0,0 0-1 0 0,0-1 1 0 0,0 1-1 0 0,-1 0 1 0 0,1 0-1 0 0,-1 0 1 0 0,0 0 0 0 0,0 0-1 0 0,0 0 1 0 0,0 0-1 0 0,0 0 1 0 0,-1 0-1 0 0,1 0 1 0 0,-1 0-1 0 0,0 0 1 0 0,0 0-1 0 0,0 0 1 0 0,0 0-1 0 0,-1-1 1 0 0,1 1-1 0 0,-1 0 1 0 0,1-1-1 0 0,-1 1 1 0 0,0-1 0 0 0,0 0-1 0 0,0 0 1 0 0,0 1-1 0 0,-1-1 1 0 0,-1 1-3 0 0,-14 8 1 0 0,-1 0 1 0 0,0-1 0 0 0,-1-1 0 0 0,1-1 0 0 0,-2-1-1 0 0,-13 3-1 0 0,-30 6-40 0 0,-37 4 40 0 0,37-13-128 0 0,44-6-534 0 0,0 1-1 0 0,1 2 1 0 0,-13 2 662 0 0,27-4-1354 0 0,4-2-4552 0 0,1 0-2535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0:25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233 178 15735 0 0,'0'0'1740'0'0,"0"0"-414"0"0,0 0-574 0 0,0 0 115 0 0,0 6 347 0 0,0 118 2310 0 0,0-123-3428 0 0,0-1 48 0 0,0-13 811 0 0,7-241 683 0 0,-7 252-1613 0 0,0 1-1 0 0,0-1 0 0 0,0 0 0 0 0,-1 0 0 0 0,1 0 0 0 0,-1 1 0 0 0,1-1 1 0 0,-1 0-1 0 0,1 1 0 0 0,-1-1 0 0 0,0 0 0 0 0,0 1 0 0 0,0-1 0 0 0,0 1 0 0 0,0 0 1 0 0,0-1-1 0 0,-1 1 0 0 0,1 0 0 0 0,0-1 0 0 0,-1 1 0 0 0,1 0 0 0 0,-1 0 1 0 0,1 0-1 0 0,-1 0 0 0 0,1 1 0 0 0,-1-1 0 0 0,0 0 0 0 0,0 1 0 0 0,1-1 1 0 0,-1 1-1 0 0,0-1 0 0 0,0 1 0 0 0,1 0 0 0 0,-2 0-24 0 0,-1-1 33 0 0,0 1-1 0 0,0 0 1 0 0,0 0 0 0 0,0 0 0 0 0,0 1-1 0 0,1-1 1 0 0,-1 1 0 0 0,0 0-1 0 0,0 0 1 0 0,1 1 0 0 0,-1-1 0 0 0,0 1-1 0 0,1-1 1 0 0,-1 1 0 0 0,1 0-1 0 0,0 1 1 0 0,-1-1-33 0 0,-5 8 16 0 0,0-1-1 0 0,1 1 1 0 0,0 1 0 0 0,1 0-1 0 0,0 0 1 0 0,0 0-1 0 0,1 1 1 0 0,1 0 0 0 0,-4 10-16 0 0,-2 9 35 0 0,2 0 0 0 0,0 1 0 0 0,0 14-35 0 0,0 12 49 0 0,3-1 1 0 0,2 1-1 0 0,3-1 1 0 0,2 1 0 0 0,5 14-50 0 0,-4-54 5 0 0,1 0 0 0 0,1-1 1 0 0,1 1-1 0 0,0-1 0 0 0,2 0 1 0 0,0-1-1 0 0,0 1 0 0 0,2-1 1 0 0,0-1-1 0 0,3 4-5 0 0,-7-12-2 0 0,0 1 0 0 0,0-1 0 0 0,1-1-1 0 0,0 1 1 0 0,1-1 0 0 0,-1 0 0 0 0,1-1 0 0 0,0 1 0 0 0,1-1-1 0 0,-1-1 1 0 0,1 1 0 0 0,0-1 0 0 0,0-1 0 0 0,0 1 0 0 0,1-1-1 0 0,-1-1 1 0 0,1 0 0 0 0,0 0 0 0 0,-1-1 0 0 0,1 0 0 0 0,3 0 2 0 0,3 0-249 0 0,1-2 1 0 0,-1 1-1 0 0,0-2 1 0 0,0 0-1 0 0,-1-1 1 0 0,1 0-1 0 0,0-2 0 0 0,-1 1 1 0 0,0-2-1 0 0,0 0 1 0 0,0 0-1 0 0,-1-2 1 0 0,10-6 248 0 0,49-37-4130 0 0,-6 0-2004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59:10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5587 0 0,'56'0'8461'0'0,"2"0"-3409"0"0,57-2-2034 0 0,119 1-3230 0 0,-215 2 319 0 0,0 1 0 0 0,1 1 1 0 0,-1 1-1 0 0,9 3-107 0 0,-9-2 59 0 0,0-1 1 0 0,1-1-1 0 0,-1 0 1 0 0,12-1-60 0 0,39-2 32 0 0,1 4 0 0 0,0 2 0 0 0,66 15-32 0 0,-70-4 41 0 0,9 6-41 0 0,58 15-94 0 0,-110-34 64 0 0,1-1 1 0 0,-1 0 0 0 0,21-2 29 0 0,42 4-3 0 0,23 4-50 0 0,1-5 1 0 0,54-6 52 0 0,-25 0-263 0 0,-120 2 227 0 0,5 1 13 0 0,1-1 1 0 0,0-2-1 0 0,-1 0 0 0 0,0-2 0 0 0,13-4 23 0 0,4-2 11 0 0,0 2-1 0 0,1 2 0 0 0,15 0-10 0 0,133-1 175 0 0,-118 5-167 0 0,680-12 83 0 0,-489 5-15 0 0,2 0 106 0 0,413 9 291 0 0,-484-8-227 0 0,0-1 17 0 0,91 11-214 0 0,312-4 313 0 0,-374-13-5 0 0,56-16-357 0 0,49-5 193 0 0,211 11 193 0 0,-363 25 47 0 0,-142 7 364 0 0,-34-7-749 0 0,-1 0 8 0 0,0 0 3 0 0,0 0 40 0 0,0 0 58 0 0,0 0 33 0 0,0 0-49 0 0,0 0-69 0 0,0 0-37 0 0,-3 0-78 0 0,-70 0-5613 0 0,23 0-2505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59:25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11989 0 0,'0'0'209'0'0,"0"0"0"0"0,0 0-1 0 0,0 0 1 0 0,0 0-1 0 0,0 0 1 0 0,0 0-1 0 0,0 0 1 0 0,0 1-1 0 0,0-1 1 0 0,0 0-1 0 0,0 0 1 0 0,0 0-1 0 0,1 0 1 0 0,-1 0-1 0 0,0 0 1 0 0,0 0-1 0 0,0 0 1 0 0,0 0-1 0 0,0 0 1 0 0,0 0-1 0 0,0 0 1 0 0,0 0-1 0 0,0 0 1 0 0,0 0-1 0 0,0 0 1 0 0,0 0-1 0 0,0 0 1 0 0,0 0-1 0 0,0 0 1 0 0,1 0 0 0 0,-1 0-1 0 0,0 0 1 0 0,0 0-1 0 0,0 0 1 0 0,0 0-1 0 0,0 0 1 0 0,0 0-209 0 0,5 13 1591 0 0,3 20-1664 0 0,60 363 2277 0 0,-57-301-3032 0 0,-10-54-8968 0 0,-1-25-2463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59:26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11029 0 0,'0'0'1569'0'0,"0"0"528"0"0,0 0-16 0 0,11 48-417 0 0,-7-7-15 0 0,-4 11-96 0 0,4 3-401 0 0,-4 14-303 0 0,3 7-305 0 0,1 6-176 0 0,4 4-192 0 0,0 7-48 0 0,-1 0-96 0 0,12 0-48 0 0,0 0-592 0 0,4-7-1425 0 0,-4-10-3585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59:29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0 0 848 0 0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59:39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8964 0 0,'27'2'5936'0'0,"5"8"-3682"0"0,-19-5-1794 0 0,-1-1-1 0 0,1-1 1 0 0,-1 0-1 0 0,1-1 1 0 0,7 1-460 0 0,94 7 1168 0 0,27-5-721 0 0,3 0-256 0 0,-95-2-24 0 0,0 2 1 0 0,0 2-1 0 0,47 14-167 0 0,-47-10 60 0 0,0-1 0 0 0,1-3 0 0 0,0-2-1 0 0,0-2-59 0 0,1204 1 209 0 0,-1188-1-102 0 0,-1 4 0 0 0,54 12-107 0 0,-72-10 52 0 0,39 5-25 0 0,54 10 157 0 0,95 3-184 0 0,484-18 254 0 0,-436-11-30 0 0,732-12 165 0 0,-761 11-247 0 0,238-35-142 0 0,222-33 499 0 0,-505 52-380 0 0,188-5 394 0 0,19 17-513 0 0,136-13 791 0 0,1-1 10 0 0,-305 20-261 0 0,684 16 807 0 0,-430-8-1139 0 0,-351-7-182 0 0,-150-1-28 0 0,0 1 0 0 0,-1 0-1 0 0,1 0 1 0 0,-1 0 0 0 0,1 0-1 0 0,-1 0 1 0 0,1 0-1 0 0,0 0 1 0 0,-1 0 0 0 0,1 0-1 0 0,-1 0 1 0 0,1 0-1 0 0,-1 0 1 0 0,1 0 0 0 0,0 0-1 0 0,-1 0 1 0 0,1 0 0 0 0,-1 1-1 0 0,1-1 1 0 0,-1 0-1 0 0,1 0 1 0 0,-1 1 0 0 0,1-1-1 0 0,-1 0 1 0 0,1 1 0 0 0,-1-1-1 0 0,0 1 1 0 0,1-1-1 0 0,-1 0 1 0 0,1 1 0 0 0,-1-1-1 0 0,0 1 1 0 0,1-1 0 0 0,-1 1-1 0 0,0-1 1 0 0,0 1-1 0 0,0-1 1 0 0,1 1 2 0 0,-2 1-32 0 0,1-1 1 0 0,-1 0-1 0 0,0 0 1 0 0,1-1-1 0 0,-1 1 0 0 0,0 0 1 0 0,0 0-1 0 0,0 0 1 0 0,1 0-1 0 0,-1-1 0 0 0,0 1 1 0 0,0 0-1 0 0,0-1 0 0 0,0 1 1 0 0,0-1-1 0 0,-1 1 1 0 0,1-1-1 0 0,0 1 0 0 0,-1-1 32 0 0,-63 18-4212 0 0,17-8-1015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0:52:33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11 1921 0 0,'0'0'16'0'0,"0"0"-8"0"0,-1-1 944 0 0,-3-8 7942 0 0,2 8-9611 0 0,1 1 635 0 0,1 0-25 0 0,0 0 6 0 0,0 0 34 0 0,0 0-21 0 0,0 0-16 0 0,-7 0 35 0 0,5 0-8058 0 0,2 0 5974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1:29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12262 0 0,'0'0'2481'0'0,"0"0"-464"0"0,0 0-689 0 0,0 0-447 0 0,0 0 223 0 0,84-21-47 0 0,-30 11-497 0 0,-1 0-256 0 0,1 3-80 0 0,-1 0-128 0 0,-7 4-112 0 0,-4 3-256 0 0,0 0-784 0 0,-7 0-881 0 0,-1 13-897 0 0,-11 15-2128 0 0,4 10-6275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 1905 0 0,'0'-7'0'0'0,"0"0"-112"0"0,0 4 4210 0 0,-7-1-3058 0 0,7 4-15 0 0,0 0 47 0 0,0 0-304 0 0,-8 24 97 0 0,1 20-545 0 0,7 21-16 0 0,0 16-128 0 0,0 11-144 0 0,0 10-48 0 0,22 3-496 0 0,1-3-1249 0 0,-15-10-2081 0 0,-1-10-1472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5771 1282 1953 0 0,'-7'27'3887'0'0,"-6"-18"-3466"0"0,-1-1-1 0 0,0-1 1 0 0,0 0 0 0 0,0-1-1 0 0,-1 0 1 0 0,0-1 0 0 0,0-1-1 0 0,0-1 1 0 0,-1 0-421 0 0,-9 4 133 0 0,-129 26 406 0 0,-2-8 0 0 0,-123 5-539 0 0,202-23 109 0 0,-618 32 887 0 0,-2-34-207 0 0,430-12-468 0 0,2-11 1 0 0,-148-34-322 0 0,88-7 1017 0 0,-273-89-1017 0 0,408 92 397 0 0,3-9 1 0 0,-101-53-398 0 0,210 81 69 0 0,1-4 1 0 0,2-3-1 0 0,2-3 0 0 0,2-3 1 0 0,2-3-1 0 0,3-4 0 0 0,0-4-69 0 0,29 22 86 0 0,3-3 1 0 0,1 0-1 0 0,-26-45-86 0 0,-31-64 445 0 0,85 142-410 0 0,-15-31 37 0 0,15 11 46 0 0,5 29-86 0 0,0 0 2 0 0,0 0-2 0 0,0 0-40 0 0,0 0 27 0 0,0 0 0 0 0,0 0 7 0 0,0 0 49 0 0,0 0 37 0 0,0 0 35 0 0,0 0 45 0 0,0 0 56 0 0,0 0 70 0 0,0 0 4 0 0,0 0-4 0 0,0 0-27 0 0,0 0-78 0 0,0 0-69 0 0,0 0-48 0 0,0 0 14 0 0,0 0 15 0 0,0 0 27 0 0,0 0 91 0 0,0 0-16 0 0,0 0-91 0 0,-1 0-129 0 0,0 0 1 0 0,0 1 0 0 0,1-1-1 0 0,-1 1 1 0 0,0-1 0 0 0,1 1-1 0 0,-1 0 1 0 0,1-1 0 0 0,-1 1-1 0 0,1-1 1 0 0,-1 1 0 0 0,1 0-1 0 0,-1 0 1 0 0,1-1 0 0 0,0 1-1 0 0,-1 0 1 0 0,1 0 0 0 0,0-1-1 0 0,0 1 1 0 0,0 0 0 0 0,-1 0-1 0 0,1 0 1 0 0,0 0 0 0 0,0-1-1 0 0,0 1 1 0 0,0 0 0 0 0,0 0-1 0 0,1 0 1 0 0,-1-1 0 0 0,0 1-1 0 0,0 1-7 0 0,-1 7 16 0 0,-6 19 3 0 0,-2-1 0 0 0,-1 0 0 0 0,-7 12-19 0 0,-19 52 7 0 0,17-19-24 0 0,-3 31 17 0 0,15-69-4 0 0,2-18-251 0 0,3-35 179 0 0,6-43 108 0 0,14-45 49 0 0,21-61-81 0 0,13-72 90 0 0,-52 238-91 0 0,0 0 0 0 0,0 1 1 0 0,1-1-1 0 0,-1 0 0 0 0,0 1 0 0 0,1-1 1 0 0,-1 0-1 0 0,1 1 0 0 0,0-1 1 0 0,-1 1-1 0 0,1-1 0 0 0,0 1 0 0 0,0-1 1 0 0,0 1-1 0 0,0 0 0 0 0,0 0 1 0 0,0-1-1 0 0,2 0 1 0 0,27-1-114 0 0,-16 3 86 0 0,65 2 27 0 0,0 4 1 0 0,0 4-1 0 0,-1 2 0 0 0,45 16 1 0 0,-120-28-5 0 0,0 0-1 0 0,0 1 0 0 0,-1 0 0 0 0,1 0 1 0 0,0 0-1 0 0,0 0 0 0 0,-1 0 1 0 0,1 1-1 0 0,-1-1 0 0 0,1 1 1 0 0,-1-1-1 0 0,1 1 0 0 0,-1 0 0 0 0,0 0 1 0 0,0 0-1 0 0,0 0 0 0 0,1 3 6 0 0,-2-2 2 0 0,0 0 0 0 0,0 0 0 0 0,0 0 0 0 0,-1 0-1 0 0,1 0 1 0 0,-1 1 0 0 0,0-1 0 0 0,0 0 0 0 0,0 0 0 0 0,0 1 0 0 0,-1-1-1 0 0,1 0 1 0 0,-1 0 0 0 0,0 0 0 0 0,0 1-2 0 0,-5 10 13 0 0,0-1 0 0 0,0 0 1 0 0,-1 0-1 0 0,-1-1 0 0 0,0 0 0 0 0,0 0 0 0 0,-1-1 1 0 0,-1 0-1 0 0,0-1 0 0 0,0 0 0 0 0,-3 1-13 0 0,-20 23 15 0 0,-46 50-463 0 0,-5-2 448 0 0,85-78-4472 0 0,12-1 2632 0 0,15-2-930 0 0,-28-1 2450 0 0,23 0-3703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16 135 1697 0 0,'0'-14'3052'0'0,"0"4"-2712"0"0,1-1-130 0 0,-1 0 0 0 0,-1 1-1 0 0,0-1 1 0 0,-1 0 0 0 0,0 1 0 0 0,0-1 0 0 0,-3-6-210 0 0,1-2 2108 0 0,5 41-767 0 0,-2 287 886 0 0,19 803-292 0 0,30-157-1191 0 0,-25-322-418 0 0,-19-40 336 0 0,-5-353 58 0 0,-2-218-501 0 0,3-21-215 0 0,0-1-1 0 0,0 1 1 0 0,0-1-1 0 0,-1 1 1 0 0,1-1-1 0 0,0 1 1 0 0,0-1 0 0 0,0 1-1 0 0,0-1 1 0 0,0 1-1 0 0,0-1 1 0 0,0 1-1 0 0,0-1 1 0 0,0 1-1 0 0,0-1 1 0 0,0 1 0 0 0,1-1-1 0 0,-1 1 1 0 0,0-1-1 0 0,0 1 1 0 0,0-1-1 0 0,0 1 1 0 0,1-1-1 0 0,-1 0 1 0 0,0 1 0 0 0,1-1-1 0 0,-1 1-3 0 0,29 4-112 0 0,695 7 673 0 0,-467-14-557 0 0,1764-1 95 0 0,-1621 12-106 0 0,0 18 1 0 0,27 21 6 0 0,-395-44-54 0 0,-1 1 1 0 0,0 1 0 0 0,0 2-1 0 0,0 1 1 0 0,4 4 53 0 0,-32-13-63 0 0,-1 1 0 0 0,0 0 0 0 0,0 1 0 0 0,0-1 0 0 0,1 0 1 0 0,-1 1-1 0 0,-1-1 0 0 0,1 1 0 0 0,0-1 0 0 0,0 1 0 0 0,0 0 0 0 0,-1 0 0 0 0,1 0 1 0 0,-1 0-1 0 0,0 0 0 0 0,1 0 0 0 0,-1 0 0 0 0,0 0 0 0 0,0 1 0 0 0,-1-1 0 0 0,1 0 1 0 0,0 1-1 0 0,-1-1 0 0 0,1 0 0 0 0,-1 1 0 0 0,0-1 0 0 0,0 1 0 0 0,0-1 0 0 0,0 1 1 0 0,0-1-1 0 0,0 1 0 0 0,-1-1 0 0 0,1 0 0 0 0,-1 1 0 0 0,0-1 0 0 0,0 0 0 0 0,1 1 0 0 0,-1-1 1 0 0,-1 0-1 0 0,1 0 0 0 0,0 0 0 0 0,-1 0 0 0 0,1 0 0 0 0,-1 0 0 0 0,1 0 0 0 0,-1 0 1 0 0,0-1-1 0 0,0 1 0 0 0,0-1 0 0 0,0 1 0 0 0,-1 0 63 0 0,-8 6-414 0 0,-2 0 1 0 0,1 0-1 0 0,-1-1 1 0 0,-1-1-1 0 0,1 0 1 0 0,-6 1 413 0 0,-101 30-2999 0 0,-52 1-2016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87 1729 0 0,'0'0'3575'0'0,"0"0"-1948"0"0,0 0-232 0 0,-22-5-183 0 0,-64-15-369 0 0,68 17 801 0 0,23 7-1360 0 0,23 8-353 0 0,16 3 252 0 0,1-2 1 0 0,0-1-1 0 0,1-3 0 0 0,0-2 0 0 0,26 1-183 0 0,75-1 896 0 0,17-7-896 0 0,-68-1 184 0 0,-31 1-63 0 0,410-1 384 0 0,240-11-227 0 0,235-22-203 0 0,475-41 832 0 0,-333 52-675 0 0,-1029 25-211 0 0,-1 3-1 0 0,1 3 0 0 0,23 7-20 0 0,-40-4 51 0 0,-1 2 0 0 0,37 16-51 0 0,-80-29 29 0 0,0 0-1 0 0,-1 1 1 0 0,1-1-1 0 0,-1 1 1 0 0,1-1 0 0 0,0 1-1 0 0,-1 0 1 0 0,1 0 0 0 0,-1 0-1 0 0,0 0 1 0 0,1 0-1 0 0,-1 0 1 0 0,0 0 0 0 0,0 0-1 0 0,1 0 1 0 0,-1 0 0 0 0,0 1-1 0 0,0-1 1 0 0,0 1-1 0 0,0-1 1 0 0,-1 0 0 0 0,1 1-1 0 0,0 0 1 0 0,-1-1 0 0 0,1 1-1 0 0,-1-1 1 0 0,1 1-1 0 0,-1 0 1 0 0,0-1 0 0 0,0 1-1 0 0,1 0 1 0 0,-1-1 0 0 0,0 1-1 0 0,-1 0 1 0 0,1-1-1 0 0,0 1 1 0 0,0 0 0 0 0,-1-1-1 0 0,1 1 1 0 0,-1-1 0 0 0,1 1-1 0 0,-1 0 1 0 0,0-1-1 0 0,0 1 1 0 0,0 0-29 0 0,-6 9 146 0 0,-1-1-1 0 0,0 0 1 0 0,-1 0 0 0 0,0 0-1 0 0,-10 7-145 0 0,-6 7 44 0 0,5 1 29 0 0,0 1 0 0 0,1 2 0 0 0,2 0 0 0 0,1 0 0 0 0,1 2 0 0 0,2 0 0 0 0,0 0 0 0 0,2 1 0 0 0,2 1 0 0 0,1 0 0 0 0,-1 10-73 0 0,-8 68 116 0 0,4 1 0 0 0,3 77-116 0 0,2 496 243 0 0,9-490-198 0 0,6 98 70 0 0,17 36-115 0 0,47 288 44 0 0,-60-524-46 0 0,109 715-19 0 0,-60-354 69 0 0,-59-444 430 0 0,-1 20-2233 0 0,-1-28 1524 0 0,0 0-1 0 0,0-1 0 0 0,0 1 0 0 0,0 0 0 0 0,0 0 1 0 0,0-1-1 0 0,0 1 0 0 0,0 0 0 0 0,0-1 0 0 0,-1 1 0 0 0,1-1 1 0 0,0 1-1 0 0,0-1 0 0 0,0 0 0 0 0,-1 1 0 0 0,1-1 0 0 0,0 0 1 0 0,0 0-1 0 0,-1 0 0 0 0,1 0 0 0 0,0 0 0 0 0,0 0 1 0 0,-2-1 231 0 0,-51 1-5504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327 152 2113 0 0,'0'0'4269'0'0,"0"0"-2765"0"0,0 0-855 0 0,0-16 410 0 0,-1 10-976 0 0,0 0 0 0 0,1 0 0 0 0,-2 0-1 0 0,1 0 1 0 0,-1 0 0 0 0,0 0 0 0 0,0 1 0 0 0,0-1 0 0 0,-1 1 0 0 0,0-1 0 0 0,0 1 0 0 0,-1 0 0 0 0,1 0 0 0 0,-1 1 0 0 0,0-1 0 0 0,0 1 0 0 0,-1-1 0 0 0,1 1 0 0 0,-1 1 0 0 0,0-1-1 0 0,0 1 1 0 0,0-1 0 0 0,0 2 0 0 0,-1-1 0 0 0,1 0 0 0 0,-1 1 0 0 0,0 0 0 0 0,0 1 0 0 0,0-1 0 0 0,0 1 0 0 0,0 0 0 0 0,0 0 0 0 0,0 1 0 0 0,-5 0-83 0 0,-17-1 186 0 0,17 0-35 0 0,0 0 0 0 0,0 1-1 0 0,0 1 1 0 0,0 0 0 0 0,-10 2-151 0 0,19-2 24 0 0,0-1 0 0 0,-1 1 0 0 0,1 0 0 0 0,0 0-1 0 0,0 0 1 0 0,-1 0 0 0 0,1 0 0 0 0,0 0 0 0 0,0 1 0 0 0,0-1 0 0 0,0 1 0 0 0,1-1-1 0 0,-1 1 1 0 0,0 0 0 0 0,1 0 0 0 0,-1 0 0 0 0,1 0 0 0 0,-1 0 0 0 0,1 0-1 0 0,0 0 1 0 0,0 0 0 0 0,0 1 0 0 0,0-1 0 0 0,0 0 0 0 0,1 1 0 0 0,-1-1 0 0 0,1 0-1 0 0,-1 1-23 0 0,-1 13 16 0 0,0 0 0 0 0,2 0-1 0 0,-1 0 1 0 0,2 0-1 0 0,0 1-15 0 0,0-10 1 0 0,0 0-1 0 0,1 0 0 0 0,-1 0 1 0 0,1-1-1 0 0,0 1 1 0 0,1 0-1 0 0,0-1 0 0 0,0 0 1 0 0,0 0-1 0 0,1 0 1 0 0,0 0-1 0 0,3 4 0 0 0,23 24 5 0 0,14 14 18 0 0,-2 2 1 0 0,-2 2-1 0 0,-2 1 1 0 0,27 54-24 0 0,-57-91 10 0 0,-1 1 1 0 0,-1 0-1 0 0,-1 0 0 0 0,1 7-10 0 0,1 37 87 0 0,-7-60-74 0 0,0 0-1 0 0,0 0 1 0 0,0 0 0 0 0,0 0-1 0 0,0 0 1 0 0,0 0 0 0 0,-1 0 0 0 0,1 0-1 0 0,0 0 1 0 0,-1 0 0 0 0,1 0-1 0 0,-1 0 1 0 0,1-1 0 0 0,-1 1 0 0 0,1 0-1 0 0,-1 0 1 0 0,0-1 0 0 0,1 1-1 0 0,-1 0 1 0 0,0-1 0 0 0,0 1 0 0 0,1 0-1 0 0,-1-1 1 0 0,0 1 0 0 0,0-1-1 0 0,0 1 1 0 0,0-1 0 0 0,1 0 0 0 0,-1 1-1 0 0,0-1 1 0 0,0 0 0 0 0,0 0-13 0 0,-36 3 186 0 0,28-3-163 0 0,-26 0-15 0 0,9 1 16 0 0,0-1 1 0 0,0-1 0 0 0,0-2 0 0 0,-4-1-25 0 0,23 2-45 0 0,-1 1 1 0 0,1-2 0 0 0,-1 1 0 0 0,1-1 0 0 0,0 0 0 0 0,0 0-1 0 0,0-1 1 0 0,0 0 0 0 0,1 0 0 0 0,-1-1 0 0 0,1 0 0 0 0,0 0-1 0 0,1 0 1 0 0,-1-1 0 0 0,1 0 0 0 0,-1-1 44 0 0,3 2-322 0 0,1 0 0 0 0,-1-1-1 0 0,1 1 1 0 0,0-1 0 0 0,0 0 0 0 0,1 0 0 0 0,0 1 0 0 0,0-1-1 0 0,0 0 1 0 0,1 0 0 0 0,-1 0 0 0 0,2 0 0 0 0,-1 0-1 0 0,0 0 1 0 0,1 0 0 0 0,0 0 0 0 0,1 1 0 0 0,-1-1 0 0 0,1 0-1 0 0,0 1 1 0 0,1-1 0 0 0,-1 1 0 0 0,1 0 0 0 0,0-1 0 0 0,3-2 322 0 0,29-39-4421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5955 0 0,'0'0'2387'0'0,"-5"37"-1309"0"0,-34 223 1465 0 0,30-173-1030 0 0,4 0-1 0 0,3 15-1512 0 0,2-95 42 0 0,0-1 0 0 0,1 1 0 0 0,0 0 0 0 0,0-1 0 0 0,1 1 0 0 0,-1-1 0 0 0,1 0-1 0 0,1 0 1 0 0,-1 0 0 0 0,1 0 0 0 0,0 0 0 0 0,1 0 0 0 0,-1 0 0 0 0,3 1-42 0 0,1 1 25 0 0,0 0 1 0 0,0-1-1 0 0,1 1 1 0 0,1-2-1 0 0,-1 1 0 0 0,1-1 1 0 0,0-1-1 0 0,7 4-25 0 0,19 7 13 0 0,1-2 0 0 0,0-2 0 0 0,1-1 0 0 0,25 4-13 0 0,-39-10 33 0 0,10 3-695 0 0,1-2 0 0 0,0-1-1 0 0,0-1 1 0 0,10-2 662 0 0,-44-2-116 0 0,1-1 1 0 0,0 1-1 0 0,-1 0 1 0 0,1 0-1 0 0,-1-1 0 0 0,1 1 1 0 0,-1 0-1 0 0,1-1 0 0 0,-1 1 1 0 0,1-1-1 0 0,-1 1 1 0 0,1-1-1 0 0,-1 1 0 0 0,0-1 1 0 0,1 1-1 0 0,-1-1 0 0 0,0 1 1 0 0,1-1-1 0 0,-1 1 1 0 0,0-1-1 0 0,0 1 0 0 0,1-1 1 0 0,-1 0-1 0 0,0 1 0 0 0,0-1 1 0 0,0 1-1 0 0,0-1 1 0 0,0 0-1 0 0,0 1 0 0 0,0-1 1 0 0,0 0-1 0 0,0 1 0 0 0,0-1 1 0 0,0 0-1 0 0,0 1 1 0 0,0-1-1 0 0,-1 1 0 0 0,1-1 1 0 0,0 1-1 0 0,0-1 0 0 0,-1 0 116 0 0,0-3-699 0 0,-5-28-3649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2001 0 0,'0'0'5122'0'0,"0"0"-3889"0"0,0 0-177 0 0,0 0-896 0 0,0 0 449 0 0,91 0 207 0 0,-16 10-176 0 0,16 1-528 0 0,0-8-64 0 0,-1-3 0 0 0,-7 0-96 0 0,-22 0-352 0 0,-1-3-640 0 0,-30-11-321 0 0,-15-3-544 0 0,-15-3-544 0 0,0-4 16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162 181 640 0 0,'0'0'862'0'0,"0"0"-662"0"0,0 0 390 0 0,0 0 1870 0 0,0 0-1321 0 0,-29-16-248 0 0,-87-45-270 0 0,100 47-132 0 0,21 8-214 0 0,22 4 110 0 0,-25 2-274 0 0,302-39 2162 0 0,-189 21-1567 0 0,0 4-1 0 0,66 3-705 0 0,-180 12 47 0 0,1-1-1 0 0,-1 0 1 0 0,0 1 0 0 0,1-1-1 0 0,-1 1 1 0 0,0-1 0 0 0,1 1 0 0 0,-1-1-1 0 0,0 1 1 0 0,0 0 0 0 0,0 0-1 0 0,0-1 1 0 0,0 1 0 0 0,0 0-1 0 0,0 0 1 0 0,0 0 0 0 0,0 0 0 0 0,0 0-1 0 0,0 1 1 0 0,0-1 0 0 0,-1 0-1 0 0,1 0 1 0 0,-1 1 0 0 0,1-1 0 0 0,-1 0-1 0 0,1 0 1 0 0,-1 1 0 0 0,1 0-47 0 0,8 47 720 0 0,-7-34-536 0 0,3 32 256 0 0,-1 1 0 0 0,-3 8-440 0 0,4 63 358 0 0,5-9-176 0 0,5-2 1 0 0,28 104-183 0 0,-38-194-5 0 0,-1-4-71 0 0,0 0-1 0 0,-1 0 1 0 0,0 1 0 0 0,-1-1-1 0 0,0 12 77 0 0,-2-24-629 0 0,-4-8-225 0 0,-5-8 434 0 0,-190-295-7839 0 0,149 222 7653 0 0,4-2 1 0 0,-24-67 605 0 0,63 139 353 0 0,1 4 257 0 0,1 1 0 0 0,1-1-1 0 0,0 0 1 0 0,0 0 0 0 0,2-1 0 0 0,-1 1 0 0 0,2 0 0 0 0,-1-5-610 0 0,9 16 445 0 0,313 15 1653 0 0,-239-6-2016 0 0,122 3-36 0 0,-90-6-55 0 0,13 7 9 0 0,-124-11 17 0 0,1 0-1 0 0,-1 0 0 0 0,0 1 1 0 0,0-1-1 0 0,0 1 1 0 0,0 0-1 0 0,1-1 0 0 0,-1 1 1 0 0,0 0-1 0 0,0 0 1 0 0,0 1-1 0 0,-1-1 0 0 0,1 0 1 0 0,0 0-1 0 0,0 1 1 0 0,-1 0-1 0 0,1-1 0 0 0,-1 1 1 0 0,1 0-1 0 0,-1-1 1 0 0,1 1-1 0 0,-1 0 0 0 0,0 0 1 0 0,0 0-1 0 0,0 0 1 0 0,0 0-1 0 0,-1 0 0 0 0,1 2-16 0 0,1 6 273 0 0,-1-1 0 0 0,0 0-1 0 0,-1 1 1 0 0,0-1-1 0 0,0 1 1 0 0,-1 4-273 0 0,-1 16 304 0 0,2 253 712 0 0,1-275-1010 0 0,-1 1-1 0 0,1-1 1 0 0,1 1-1 0 0,0-1 1 0 0,0 0-1 0 0,1 1 0 0 0,0-1 1 0 0,0 0-1 0 0,1-1 1 0 0,-1 1-1 0 0,2-1 1 0 0,-1 1-1 0 0,1-1 1 0 0,1-1-1 0 0,2 4-5 0 0,-5-7-7 0 0,0 1 0 0 0,0-1 0 0 0,1 0 0 0 0,-1 0 0 0 0,1 0 0 0 0,0-1 0 0 0,0 1 0 0 0,0-1 1 0 0,0 0-1 0 0,0 0 0 0 0,0 0 0 0 0,1-1 0 0 0,-1 0 0 0 0,0 1 0 0 0,1-1 0 0 0,0-1 0 0 0,-1 1 0 0 0,1-1 0 0 0,-1 0 0 0 0,1 0 0 0 0,0 0 0 0 0,-1 0 0 0 0,1-1 0 0 0,-1 0 0 0 0,1 0 0 0 0,-1 0 0 0 0,1-1 0 0 0,-1 1 0 0 0,1-1 7 0 0,-1-2 12 0 0,0 1 0 0 0,0-1 0 0 0,0 0 0 0 0,0 0 0 0 0,0-1 0 0 0,-1 1 0 0 0,0-1 0 0 0,0 0 0 0 0,0 0-1 0 0,-1 0 1 0 0,1 0 0 0 0,-1 0 0 0 0,0-1-12 0 0,-1 3 5 0 0,6-14 18 0 0,-1-1 0 0 0,-1 0 0 0 0,-1 0-1 0 0,0 0 1 0 0,-1-1 0 0 0,0-12-23 0 0,-1-118 179 0 0,-3 91-17 0 0,1 49-111 0 0,-1 1 0 0 0,0 0 0 0 0,0-1 1 0 0,0 1-1 0 0,-1 0 0 0 0,0 0 0 0 0,-3-5-51 0 0,4 9 17 0 0,-1 0-1 0 0,0 1 0 0 0,0-1 0 0 0,0 1 1 0 0,0-1-1 0 0,0 1 0 0 0,-1 0 1 0 0,1 0-1 0 0,-1 0 0 0 0,0 0 0 0 0,0 0 1 0 0,0 1-1 0 0,0-1 0 0 0,-1 1 0 0 0,1 0 1 0 0,-3-1-17 0 0,5 2-296 0 0,1 1-494 0 0,0 0-488 0 0,139-8-7263 0 0,-82 3 7003 0 0,-55 5 1640 0 0,1-1 0 0 0,-1 1 0 0 0,0 0 0 0 0,1 0 0 0 0,-1 0 0 0 0,1 0 0 0 0,-1 1 0 0 0,1-1 0 0 0,-1 1 1 0 0,0-1-1 0 0,1 1 0 0 0,-1 0 0 0 0,0 0 0 0 0,0 0 0 0 0,1 0 0 0 0,-1 0 0 0 0,0 0 0 0 0,0 1 0 0 0,0-1 0 0 0,-1 1 1 0 0,1-1-1 0 0,1 2-102 0 0,0 2 290 0 0,0 0 1 0 0,-1 0 0 0 0,1 0-1 0 0,-1 1 1 0 0,0-1 0 0 0,0 1-1 0 0,-1-1 1 0 0,1 3-291 0 0,4 15 239 0 0,15 42 777 0 0,-6-22 537 0 0,7 38-1553 0 0,-1 27 1118 0 0,25 107-200 0 0,-44-203-1029 0 0,1-1 0 0 0,-2 1 0 0 0,0 0 0 0 0,0 0 0 0 0,-1 1 111 0 0,0-13-51 0 0,0 1 1 0 0,-1-1 0 0 0,1 0-1 0 0,0 0 1 0 0,-1 0 0 0 0,1 0-1 0 0,0 0 1 0 0,-1 0 0 0 0,1 0-1 0 0,0 0 1 0 0,-1 0 0 0 0,1 0-1 0 0,0 0 1 0 0,-1 0 0 0 0,1 0-1 0 0,0 0 1 0 0,-1 0 0 0 0,1 0-1 0 0,0 0 1 0 0,-1 0 0 0 0,1 0-1 0 0,0-1 1 0 0,-1 1 0 0 0,1 0-1 0 0,0 0 1 0 0,0 0 0 0 0,-1-1-1 0 0,1 1 1 0 0,0 0 0 0 0,0 0-1 0 0,-1-1 1 0 0,1 1 0 0 0,0 0-1 0 0,0 0 1 0 0,0-1 0 0 0,-1 1-1 0 0,1 0 1 0 0,0-1 50 0 0,-8-7-343 0 0,1-1 0 0 0,0 0 0 0 0,1-1 0 0 0,0 1 0 0 0,-4-9 343 0 0,-6-10-347 0 0,-19-31 304 0 0,3-1 0 0 0,2-2 1 0 0,4 0-1 0 0,2-2 0 0 0,-13-56 43 0 0,31 95 417 0 0,1-1-1 0 0,1 1 1 0 0,-1-19-417 0 0,5 39 70 0 0,0-1 0 0 0,0 0 0 0 0,0 1 0 0 0,0-1 0 0 0,1 0 0 0 0,0 1 0 0 0,0-1 0 0 0,1 1 0 0 0,-1-1 0 0 0,1 1 0 0 0,1 0 0 0 0,-1 0 0 0 0,1 0 0 0 0,-1 0 0 0 0,1 0 0 0 0,1 1 0 0 0,-1-1 0 0 0,1 1 0 0 0,1-2-70 0 0,8-4 112 0 0,0 2 0 0 0,0 0 0 0 0,1 0-1 0 0,-1 2 1 0 0,2-1 0 0 0,-1 2 0 0 0,1 0 0 0 0,-1 0 0 0 0,1 2 0 0 0,1 0 0 0 0,13-1-112 0 0,32-2 449 0 0,0 3 0 0 0,23 3-449 0 0,-42 1 253 0 0,-36-2-187 0 0,0 2 0 0 0,0-1 0 0 0,0 0 0 0 0,0 1 0 0 0,-1 0 0 0 0,1 1 0 0 0,0-1 0 0 0,-1 1 0 0 0,1 0 0 0 0,-1 1 0 0 0,1-1-1 0 0,-1 1 1 0 0,0 0 0 0 0,0 0 0 0 0,0 1 0 0 0,0 0-66 0 0,-2-1 66 0 0,-1 0 0 0 0,0 0 0 0 0,1 0-1 0 0,-1 0 1 0 0,0 0 0 0 0,-1 1 0 0 0,1-1 0 0 0,0 1-1 0 0,-1-1 1 0 0,0 1 0 0 0,0 0 0 0 0,0-1 0 0 0,0 1-1 0 0,-1 0 1 0 0,1 0 0 0 0,-1 0 0 0 0,0-1 0 0 0,0 1-1 0 0,-1 0 1 0 0,1 0 0 0 0,-1 0 0 0 0,0-1 0 0 0,0 1 0 0 0,0 0-1 0 0,-1 1-65 0 0,0 1 61 0 0,0-1 0 0 0,-1 1 0 0 0,1-1 0 0 0,-1 0-1 0 0,-1 0 1 0 0,1-1 0 0 0,-1 1 0 0 0,0-1 0 0 0,0 1 0 0 0,0-1-1 0 0,0 0 1 0 0,-1-1 0 0 0,-4 4-61 0 0,-9 5 66 0 0,-1-1-1 0 0,-1 0 1 0 0,0-2-66 0 0,-3 3 45 0 0,1-1-104 0 0,-106 50 18 0 0,110-54-469 0 0,0-1 0 0 0,0-1-1 0 0,-1 0 1 0 0,0-1 0 0 0,1-1-1 0 0,-7-1 511 0 0,-24-1-4861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58 224 0 0,'-7'-21'1381'0'0,"7"20"-1346"0"0,-1 0-1 0 0,1-1 0 0 0,0 1 0 0 0,-1 0 0 0 0,1 0 0 0 0,-1 0 1 0 0,1 0-1 0 0,-1-1 0 0 0,1 1 0 0 0,-1 0 0 0 0,0 0 0 0 0,1 0 1 0 0,-1 0-1 0 0,0 0 0 0 0,0 0 0 0 0,0 0-34 0 0,-20-3 3253 0 0,6 3-1982 0 0,12 1-1060 0 0,-1 0-1 0 0,1-1 1 0 0,-1 1 0 0 0,1 0 0 0 0,-1 0 0 0 0,1 1 0 0 0,0-1 0 0 0,-1 1-1 0 0,1 0 1 0 0,0-1 0 0 0,-1 2 0 0 0,1-1 0 0 0,0 0 0 0 0,0 1 0 0 0,0-1 0 0 0,0 1-1 0 0,0 0 1 0 0,0 0 0 0 0,0 0 0 0 0,-1 2-211 0 0,-9 8 350 0 0,5-1 2186 0 0,32-7-1591 0 0,321-3-447 0 0,-274-2-558 0 0,23-5-2832 0 0,-1-3 0 0 0,61-16 2892 0 0,-52 4-5824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3103 1825 0 0,'105'-29'5924'0'0,"52"-27"-4539"0"0,-52 17-781 0 0,722-272 2851 0 0,387-231-2959 0 0,-785 313-454 0 0,-10-19 0 0 0,-11-18-1 0 0,138-131-41 0 0,-327 225-1 0 0,-8-9 0 0 0,82-98 1 0 0,-293 279 0 0 0,45-46 8 0 0,-3-1 0 0 0,-1-2 0 0 0,-2-1 0 0 0,6-17-8 0 0,-41 61 44 0 0,0-1 0 0 0,-1 0 0 0 0,1 0 0 0 0,-2 0 0 0 0,1 0 0 0 0,-1 0 0 0 0,0-1 0 0 0,-1 1 0 0 0,1-5-44 0 0,-1-8 1453 0 0,36 22-3369 0 0,-8 12-4772 0 0,-27-13-401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1:30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387 596 14999 0 0,'0'0'1563'0'0,"0"0"126"0"0,0 0-200 0 0,0 0-347 0 0,0 0-331 0 0,-32-6-248 0 0,32 6-563 0 0,-33-7 228 0 0,-2 2 0 0 0,-31-1-228 0 0,61 6 24 0 0,0 1 1 0 0,0 0-1 0 0,0 0 1 0 0,0 0-1 0 0,0 0 1 0 0,0 1-1 0 0,0 0 1 0 0,1 0-1 0 0,-1 0 1 0 0,1 1-1 0 0,-1-1 1 0 0,1 1-1 0 0,0 0 0 0 0,0 0 1 0 0,0 1-1 0 0,0-1 1 0 0,1 1-1 0 0,-1 0 1 0 0,1 0-1 0 0,0 0 1 0 0,0 0-1 0 0,1 1 1 0 0,-2 2-25 0 0,-9 11 88 0 0,0-2-5 0 0,1 1 1 0 0,1 0 0 0 0,1 1-1 0 0,0 0 1 0 0,1 1 0 0 0,1 0-1 0 0,1 0 1 0 0,0 1 0 0 0,2 0-1 0 0,0 0 1 0 0,1 0 0 0 0,1 1-1 0 0,1-1 1 0 0,1 18-84 0 0,1-35 1 0 0,0-1 1 0 0,0 1-1 0 0,0-1 0 0 0,0 0 1 0 0,0 1-1 0 0,1-1 0 0 0,-1 1 1 0 0,1-1-1 0 0,-1 0 1 0 0,1 1-1 0 0,0-1 0 0 0,0 0 1 0 0,0 0-1 0 0,1 0 0 0 0,-1 0 1 0 0,0 0-1 0 0,1 0 1 0 0,-1 0-1 0 0,1 0 0 0 0,-1 0 1 0 0,1-1-1 0 0,0 1-1 0 0,2 0-3 0 0,0 0 1 0 0,1 0-1 0 0,-1 0 0 0 0,0-1 0 0 0,1 1 1 0 0,-1-1-1 0 0,1-1 0 0 0,0 1 0 0 0,-1 0 1 0 0,1-1-1 0 0,0 0 3 0 0,4 0-13 0 0,0 0 1 0 0,0-1-1 0 0,0 0 0 0 0,0 0 1 0 0,-1-1-1 0 0,1 0 0 0 0,0-1 1 0 0,-1 1-1 0 0,1-2 0 0 0,-1 1 1 0 0,0-1-1 0 0,0-1 0 0 0,-1 1 1 0 0,1-1-1 0 0,-1-1 0 0 0,0 1 1 0 0,0-1-1 0 0,-1 0 0 0 0,0-1 1 0 0,0 0-1 0 0,0 0 0 0 0,4-7 13 0 0,5-9-49 0 0,-1-1 0 0 0,-1 0 0 0 0,-1-1 0 0 0,-1 0-1 0 0,-1-1 1 0 0,6-26 49 0 0,-7 9-3 0 0,-2-1-1 0 0,-2 1 0 0 0,-2-1 0 0 0,-1 0 0 0 0,-4-22 4 0 0,2 18 75 0 0,-1 37 232 0 0,-2 15-59 0 0,-1 22-154 0 0,4 248 66 0 0,1-250-163 0 0,0 0 1 0 0,2 0-1 0 0,0-1 1 0 0,2 1-1 0 0,4 13 3 0 0,-5-24-5 0 0,0-1 0 0 0,1 1 1 0 0,1-1-1 0 0,0 1 0 0 0,0-2 0 0 0,2 1 0 0 0,-1-1 0 0 0,1 0 0 0 0,1 0 0 0 0,6 5 5 0 0,-13-14-9 0 0,0 0 1 0 0,0 0-1 0 0,0 0 0 0 0,0 0 0 0 0,0-1 0 0 0,1 1 0 0 0,-1-1 1 0 0,1 0-1 0 0,-1 1 0 0 0,1-1 0 0 0,0 0 0 0 0,-1 0 0 0 0,1-1 0 0 0,0 1 1 0 0,-1-1-1 0 0,1 1 0 0 0,0-1 0 0 0,0 0 0 0 0,0 0 0 0 0,0 0 0 0 0,-1 0 1 0 0,2-1 8 0 0,-1 0-10 0 0,0 0 0 0 0,0 0 0 0 0,0 0 1 0 0,0-1-1 0 0,-1 1 0 0 0,1-1 0 0 0,-1 0 1 0 0,1 0-1 0 0,-1 0 0 0 0,0 0 0 0 0,1 0 1 0 0,-1 0-1 0 0,0-1 0 0 0,0 1 1 0 0,-1-1-1 0 0,1 1 0 0 0,0-1 0 0 0,-1 0 1 0 0,0 0-1 0 0,0 0 10 0 0,13-30-21 0 0,-2-1 1 0 0,-1 0 0 0 0,-2-1-1 0 0,4-28 21 0 0,12-146-22 0 0,-24 201 19 0 0,9-163 7 0 0,-8-37-4 0 0,-2 186 33 0 0,0 20-3 0 0,-1 20 37 0 0,2-7-54 0 0,-1 6 4 0 0,7 282 117 0 0,-2-235-138 0 0,3-1 0 0 0,2 1 0 0 0,14 41 4 0 0,-22-95-3 0 0,1-1 1 0 0,1 0 0 0 0,-1 0 0 0 0,1 0 0 0 0,4 6 2 0 0,-7-13-6 0 0,0 0 0 0 0,1-1 0 0 0,-1 1 0 0 0,0 0 0 0 0,0-1 0 0 0,1 1 0 0 0,-1-1 1 0 0,1 1-1 0 0,0-1 0 0 0,-1 0 0 0 0,1 1 0 0 0,0-1 0 0 0,0 0 0 0 0,0 0 0 0 0,0 0 0 0 0,-1 0 0 0 0,1-1 0 0 0,1 1 0 0 0,-1-1 0 0 0,0 1 0 0 0,0-1 0 0 0,0 0 1 0 0,0 1-1 0 0,0-1 0 0 0,0 0 0 0 0,0 0 0 0 0,2-1 6 0 0,-3 1-3 0 0,0 0 0 0 0,-1 0 1 0 0,1-1-1 0 0,0 1 0 0 0,0 0 1 0 0,0 0-1 0 0,-1-1 0 0 0,1 1 1 0 0,0-1-1 0 0,0 1 0 0 0,-1-1 1 0 0,1 1-1 0 0,0-1 0 0 0,-1 1 1 0 0,1-1-1 0 0,-1 0 0 0 0,1 1 1 0 0,-1-1-1 0 0,1 0 0 0 0,-1 1 1 0 0,1-1-1 0 0,-1 0 0 0 0,1 0 1 0 0,-1 1 2 0 0,7-18 8 0 0,-1 1 1 0 0,0-1 0 0 0,-2 0-1 0 0,0 0 1 0 0,-1-1-1 0 0,1-17-8 0 0,0-39 16 0 0,-3-6-16 0 0,-1 75 0 0 0,0-154 42 0 0,0 174-57 0 0,1 0 0 0 0,1 0 0 0 0,1 0 0 0 0,0 0 1 0 0,0-1-1 0 0,1 1 0 0 0,1-1 0 0 0,0 0 0 0 0,1 0 0 0 0,1-1 0 0 0,0 0 0 0 0,0 0 0 0 0,1 0 0 0 0,3 2 15 0 0,-4-5-43 0 0,1 0 1 0 0,0-1-1 0 0,0 0 1 0 0,1-1-1 0 0,0 0 0 0 0,0 0 1 0 0,0-1-1 0 0,1 0 0 0 0,0 0 1 0 0,0-1-1 0 0,1-1 1 0 0,-1 0-1 0 0,1 0 0 0 0,0-1 1 0 0,0 0-1 0 0,0-1 0 0 0,1 0 1 0 0,2-1 42 0 0,7 1-128 0 0,0-2 1 0 0,1 0-1 0 0,8-2 128 0 0,-23 1-14 0 0,0-1-1 0 0,0 1 1 0 0,-1-1 0 0 0,1 0-1 0 0,0-1 1 0 0,-1 1 0 0 0,1-1-1 0 0,-1-1 1 0 0,0 1 0 0 0,0-1-1 0 0,0 0 1 0 0,0-1 14 0 0,6-6-5 0 0,-2 1 1 0 0,1-1-1 0 0,-1-1 0 0 0,-1 0 1 0 0,0-1-1 0 0,0 1 0 0 0,-2-2 1 0 0,1 1-1 0 0,-2-1 1 0 0,0 0-1 0 0,0 0 0 0 0,-1-1 1 0 0,2-12 4 0 0,0-14 14 0 0,-1 0 0 0 0,-1 0 1 0 0,-3-1-1 0 0,-2-21-14 0 0,0 47 24 0 0,-1-1-1 0 0,0 0 0 0 0,-2 0 1 0 0,0 1-1 0 0,0-1 1 0 0,-2 1-1 0 0,-2-7-23 0 0,5 18 29 0 0,0 0-1 0 0,0-1 0 0 0,-1 1 1 0 0,0 0-1 0 0,0 0 0 0 0,0 0 1 0 0,-1 1-1 0 0,1-1 1 0 0,-1 1-1 0 0,0-1 0 0 0,0 1 1 0 0,-1 1-1 0 0,1-1 0 0 0,-1 1 1 0 0,0-1-1 0 0,0 1 0 0 0,0 1 1 0 0,0-1-1 0 0,0 1 0 0 0,-1 0 1 0 0,1 0-1 0 0,-1 0 0 0 0,0 1-27 0 0,1 0 14 0 0,1 0 0 0 0,-1 0 0 0 0,1 1 0 0 0,-1-1 0 0 0,1 1 0 0 0,-1 0 0 0 0,0 1 0 0 0,1-1 0 0 0,-1 1 1 0 0,1 0-1 0 0,-1 0 0 0 0,1 1 0 0 0,0-1 0 0 0,-1 1 0 0 0,1 0 0 0 0,0 0 0 0 0,0 0 0 0 0,0 1 1 0 0,0-1-1 0 0,-3 4-15 0 0,1 1 17 0 0,-1 0 0 0 0,2 1 0 0 0,-1-1 0 0 0,1 1 0 0 0,0 1 0 0 0,0-1 0 0 0,1 1 1 0 0,0 0-1 0 0,-1 7-17 0 0,-8 22 2 0 0,2 0 0 0 0,2 1 0 0 0,1 0 1 0 0,2 0-1 0 0,1 12-2 0 0,-2 74 8 0 0,6 1-8 0 0,1-116-1 0 0,0 14 2 0 0,2 0-1 0 0,0-1 0 0 0,1 1 1 0 0,1-1-1 0 0,1 1 0 0 0,1-1 1 0 0,8 17-1 0 0,-10-29-2 0 0,1 0 1 0 0,1 0 0 0 0,-1-1 0 0 0,2 0 0 0 0,-1-1 0 0 0,1 1 0 0 0,1-1 0 0 0,0 0-1 0 0,0-1 1 0 0,0 0 0 0 0,1 0 0 0 0,1-1 0 0 0,-1 0 0 0 0,1-1 0 0 0,0 1-1 0 0,6 1 2 0 0,-5-4-3 0 0,0 1-1 0 0,0-1 0 0 0,1-1 0 0 0,0 0 0 0 0,-1-1 1 0 0,1 0-1 0 0,0-1 0 0 0,0 0 0 0 0,3-1 4 0 0,-8 0-4 0 0,0 0 0 0 0,0-1 0 0 0,-1 0 0 0 0,1 0 0 0 0,0-1 0 0 0,0 0 0 0 0,-1 0 0 0 0,1 0 0 0 0,-1-1 0 0 0,1 0 0 0 0,-1 0 0 0 0,0-1 0 0 0,0 1 0 0 0,-1-1 0 0 0,1-1 0 0 0,0 0 4 0 0,3-4 1 0 0,-1-1 1 0 0,0 0 0 0 0,0-1-1 0 0,-1 1 1 0 0,0-2 0 0 0,-1 1-1 0 0,-1-1 1 0 0,1 0 0 0 0,-2 0-1 0 0,0 0 1 0 0,0 0 0 0 0,-1-1-1 0 0,-1-2-1 0 0,4-26 19 0 0,-2-1-1 0 0,-1 0 1 0 0,-3-17-19 0 0,0 50 18 0 0,-1 0 0 0 0,1-1 0 0 0,-1 1 0 0 0,-1 0 0 0 0,1 0 0 0 0,-2 0 0 0 0,1 1 0 0 0,-1-1 0 0 0,-4-6-19 0 0,6 12 19 0 0,-1 0 0 0 0,1 1 0 0 0,-1 0 0 0 0,0-1-1 0 0,0 1 1 0 0,0 0 0 0 0,0 0 0 0 0,0 0 0 0 0,0 0-1 0 0,0 0 1 0 0,-1 0 0 0 0,1 1 0 0 0,-1-1 0 0 0,0 1-1 0 0,1 0 1 0 0,-1-1 0 0 0,0 1 0 0 0,0 1 0 0 0,1-1-1 0 0,-1 0 1 0 0,0 1 0 0 0,0-1 0 0 0,0 1 0 0 0,0 0-1 0 0,0 0 1 0 0,0 0 0 0 0,0 0 0 0 0,0 1 0 0 0,0-1-1 0 0,0 1 1 0 0,1 0 0 0 0,-2 0-18 0 0,1 0 15 0 0,0 0-1 0 0,0 0 1 0 0,1 1 0 0 0,-1 0-1 0 0,0-1 1 0 0,1 1-1 0 0,-1 0 1 0 0,1 0 0 0 0,-1 0-1 0 0,1 0 1 0 0,0 1 0 0 0,0-1-1 0 0,0 1 1 0 0,0-1 0 0 0,1 1-1 0 0,-1 0 1 0 0,1 0-1 0 0,0-1 1 0 0,-1 1 0 0 0,1 0-1 0 0,0 0 1 0 0,0 2-15 0 0,-3 10 22 0 0,1-1 0 0 0,1 1 1 0 0,0 0-1 0 0,0 3-22 0 0,0 14 42 0 0,0-1 1 0 0,2 1-1 0 0,5 28-42 0 0,-4-49 2 0 0,1 0-1 0 0,0 0 1 0 0,1 0 0 0 0,0 0-1 0 0,1-1 1 0 0,0 0 0 0 0,0 1-1 0 0,1-2 1 0 0,1 1-1 0 0,0 0 1 0 0,0-1 0 0 0,6 7-2 0 0,1-3-5 0 0,1-1 0 0 0,0-1 0 0 0,0 0 0 0 0,1 0 0 0 0,0-2 0 0 0,1 0 0 0 0,0 0 0 0 0,0-2 0 0 0,1 0 1 0 0,0-1-1 0 0,0 0 0 0 0,1-1 0 0 0,0-2 0 0 0,1 1 5 0 0,43 4-319 0 0,1-2 0 0 0,1-3 0 0 0,20-3 319 0 0,-74 0-76 0 0,59 0-2256 0 0,9-4 2332 0 0,-10-5-5546 0 0,10-5 5546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6115 0 0,'0'0'608'0'0,"0"0"-296"0"0,-1 3 256 0 0,-1 1-495 0 0,0 0-1 0 0,1 0 0 0 0,-1 0 0 0 0,1 0 0 0 0,0 0 0 0 0,1 1 0 0 0,-1-1 0 0 0,1 0 1 0 0,0 1-1 0 0,0-1 0 0 0,0 1 0 0 0,0-1 0 0 0,2 4-72 0 0,-1 20 202 0 0,21 352 947 0 0,-1-54-807 0 0,-14 370 380 0 0,-1-16 261 0 0,36-2 369 0 0,-25-535-1122 0 0,7 0-1 0 0,24 75-229 0 0,-46-207-650 0 0,1 0 1 0 0,-1 0-1 0 0,-1 0 0 0 0,0 0 0 0 0,0 2 650 0 0,-1-17-333 0 0,-1 1 0 0 0,1 0 0 0 0,-1 0 0 0 0,1 0 0 0 0,-1-1 0 0 0,0 1 0 0 0,0 0 0 0 0,0 0 1 0 0,-1 0-1 0 0,1 0 0 0 0,-1 1 0 0 0,0-1 0 0 0,1 0 0 0 0,-3-1 333 0 0,-24-24-2703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1857 0 0,'0'0'-21'0'0,"0"0"-17"0"0,0 0 369 0 0,0 0 1211 0 0,0 0-1480 0 0,0 0 0 0 0,0 0 0 0 0,1 0 1 0 0,-1 0-1 0 0,0 0 0 0 0,0 0 0 0 0,0 0 0 0 0,1 0 0 0 0,-1 0 1 0 0,0 0-1 0 0,0 0 0 0 0,0 0 0 0 0,0 0 0 0 0,1 0 0 0 0,-1 0 1 0 0,0 0-1 0 0,0 0 0 0 0,0 0 0 0 0,0 0 0 0 0,0 0 0 0 0,1 0 1 0 0,-1-1-1 0 0,0 1 0 0 0,0 0 0 0 0,0 0 0 0 0,0 0 0 0 0,0 0 1 0 0,0 0-1 0 0,0-1 0 0 0,1 1 0 0 0,-1 0 0 0 0,0 0 0 0 0,0 0 1 0 0,0 0-1 0 0,0 0 0 0 0,0-1 0 0 0,0 1 0 0 0,0 0 0 0 0,0 0 0 0 0,0 0 1 0 0,0-1-1 0 0,0 1 0 0 0,0 0 0 0 0,0 0 0 0 0,0 0 0 0 0,0 0 1 0 0,0-1-1 0 0,0 1 0 0 0,0 0 0 0 0,0 0 0 0 0,0 0 0 0 0,0 0 1 0 0,0-1-1 0 0,0 1 0 0 0,-1 0 0 0 0,1 0 0 0 0,0 0 0 0 0,0 0 1 0 0,0 0-1 0 0,0-1-62 0 0,109 6 1231 0 0,94 17-1231 0 0,-52-4 337 0 0,1258 68 1207 0 0,0-74-1220 0 0,193-71 1023 0 0,-33 0-1936 0 0,-1371 57 180 0 0,358 5-2573 0 0,-515-2 1720 0 0,-1 3 0 0 0,6 2 1262 0 0,-31-3-784 0 0,-1 0 1 0 0,1 2-1 0 0,-1 0 0 0 0,0 0 784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1937 0 0,'0'39'376'0'0,"-1"38"571"0"0,2 223 844 0 0,6-100-965 0 0,1-110 330 0 0,3-1-1 0 0,17 58-1155 0 0,-26-138 108 0 0,0-1 0 0 0,1 1 1 0 0,0-1-1 0 0,0 1 0 0 0,1-1 0 0 0,0 0 1 0 0,4 4-109 0 0,-6-9 17 0 0,0 0 1 0 0,0 0-1 0 0,0-1 1 0 0,1 1 0 0 0,-1-1-1 0 0,1 0 1 0 0,-1 1-1 0 0,1-1 1 0 0,0 0 0 0 0,0-1-1 0 0,0 1 1 0 0,0 0-1 0 0,0-1 1 0 0,1 0 0 0 0,-1 0-1 0 0,0 0 1 0 0,1 0-1 0 0,-1 0 1 0 0,0-1 0 0 0,4 1-18 0 0,499 2 402 0 0,-262-6-143 0 0,1984-42 1379 0 0,-837-40-1200 0 0,-1-36-465 0 0,-1325 115 41 0 0,865-66-556 0 0,79 41 542 0 0,-872 29-193 0 0,-2 0-96 0 0,14 6 289 0 0,-111-1-366 0 0,0 1 1 0 0,0 2 0 0 0,-1 2 0 0 0,0 1 0 0 0,0 2 0 0 0,3 2 365 0 0,-35-10-274 0 0,1-1-1 0 0,-1 0 1 0 0,0 1 0 0 0,0 0 0 0 0,1 0 0 0 0,-2 1 0 0 0,1-1 0 0 0,0 2 274 0 0,-3-4-271 0 0,-1 1 0 0 0,1 0 0 0 0,-1 0 0 0 0,0 0 0 0 0,1 1 0 0 0,-1-1 0 0 0,0 0 0 0 0,0 0 0 0 0,-1 1 1 0 0,1-1-1 0 0,0 2 271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2049 0 0,'0'0'-40'0'0,"0"0"259"0"0,0 0 1077 0 0,34-3-154 0 0,112-7-544 0 0,-132 9-428 0 0,-1 1 0 0 0,0 0 1 0 0,1 1-1 0 0,-1 1 0 0 0,0 0 0 0 0,0 1 1 0 0,0 0-1 0 0,0 1 0 0 0,-1 0 1 0 0,1 1-1 0 0,-1 1 0 0 0,6 3-170 0 0,22 10 353 0 0,1-2-105 0 0,135 62 792 0 0,-147-64-771 0 0,-1 2 1 0 0,-1 0-1 0 0,-1 1 1 0 0,21 19-270 0 0,-39-30 65 0 0,-1 0 1 0 0,0 1-1 0 0,0-1 0 0 0,-1 1 1 0 0,0 1-1 0 0,-1-1 1 0 0,0 1-1 0 0,0 0 0 0 0,0 0 1 0 0,-1 0-1 0 0,-1 1 1 0 0,0-1-1 0 0,1 5-65 0 0,1 13 279 0 0,-2 0 1 0 0,-1 0-1 0 0,-1 0 0 0 0,-1 10-279 0 0,0-30 66 0 0,-1 193 1972 0 0,17 675-173 0 0,165 953-1772 0 0,-127-1390 20 0 0,-20 12-113 0 0,-24-69-4717 0 0,-13-364 1086 0 0,-16-15-2012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 1905 0 0,'2'-1'4626'0'0,"-1"7"-1947"0"0,-5 23-1101 0 0,-10 37-1382 0 0,2-12 184 0 0,2 1 0 0 0,3 0-1 0 0,2 20-379 0 0,1 169 787 0 0,4-183-574 0 0,0-55-215 0 0,0 0-1 0 0,1 0 1 0 0,0-1-1 0 0,0 1 1 0 0,0-1-1 0 0,1 1 1 0 0,-1-1-1 0 0,1 1 1 0 0,1-1-1 0 0,-1 0 1 0 0,1 0-1 0 0,0 0 1 0 0,0 0-1 0 0,0 0 0 0 0,1-1 1 0 0,0 1 2 0 0,3 2 8 0 0,0 0 0 0 0,1 0 0 0 0,0-1 0 0 0,0 0 1 0 0,1-1-1 0 0,-1 0 0 0 0,1 0 0 0 0,0 0 0 0 0,1-1-8 0 0,13 4-108 0 0,-1-1 0 0 0,1 0 0 0 0,0-2 0 0 0,1-1 0 0 0,-1 0 0 0 0,1-2 0 0 0,16-1 108 0 0,-12 0-376 0 0,-16 0-206 0 0,0 0 0 0 0,1-1 1 0 0,-1-1-1 0 0,1 0 1 0 0,-1-1-1 0 0,0 0 1 0 0,1 0-1 0 0,-1-2 1 0 0,0 1-1 0 0,7-5 582 0 0,28-26-4239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7107 0 0,'0'0'1433'0'0,"0"0"-521"0"0,0 0-282 0 0,-7 35-80 0 0,-23 115-132 0 0,26-131-299 0 0,2 1-1 0 0,0-1 1 0 0,1 1-1 0 0,1 14-118 0 0,1-5 113 0 0,0-14-52 0 0,0 1 0 0 0,1-1 0 0 0,1 0-1 0 0,1 1 1 0 0,0-1 0 0 0,1-1 0 0 0,0 1-1 0 0,1-1 1 0 0,1 0 0 0 0,0 0 0 0 0,1-1-1 0 0,0 1 1 0 0,1-2 0 0 0,1 1-61 0 0,3 2 13 0 0,0 0 1 0 0,1 0-1 0 0,0-2 0 0 0,1 0 1 0 0,0 0-1 0 0,1-2 1 0 0,1 0-1 0 0,0 0 0 0 0,0-2 1 0 0,16 7-14 0 0,51 11-384 0 0,-27-20-4048 0 0,-54-7 1132 0 0,-3 0-502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1985 0 0,'0'0'656'0'0,"0"0"3794"0"0,0 0-3665 0 0,0 0 15 0 0,0 0-688 0 0,0 0 336 0 0,68-13-64 0 0,-7 20-224 0 0,7 6-160 0 0,0-3 32 0 0,0 1-64 0 0,-8-11-480 0 0,-7 0-1313 0 0,-23 0-1632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1953 0 0,'0'0'5731'0'0,"0"0"-5203"0"0,0 0 384 0 0,0 0-624 0 0,0 0-80 0 0,0 0 113 0 0,98 0-17 0 0,-15 0-224 0 0,15 0-48 0 0,0 0-16 0 0,8 0-224 0 0,0 0-817 0 0,-16 0-752 0 0,-6 0-656 0 0,-9 0-112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2337 0 0,'0'0'5282'0'0,"0"13"-4081"0"0,0 8-369 0 0,0 9-47 0 0,0 15-129 0 0,0 9-48 0 0,0 11 33 0 0,0 6 175 0 0,0 4-496 0 0,0-4-288 0 0,0-3 64 0 0,0-10-96 0 0,0-11 0 0 0,0-13-352 0 0,7-10-624 0 0,1-7-977 0 0,-8-17-865 0 0,0 0-575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2385 0 0,'0'0'3466'0'0,"0"0"-2087"0"0,0 0-536 0 0,0 0 27 0 0,0 0 7 0 0,37 12-172 0 0,120 45-97 0 0,-140-49-482 0 0,0 1 1 0 0,-1 0-1 0 0,0 1 0 0 0,-1 1 0 0 0,0 0 1 0 0,0 1-1 0 0,-2 1 0 0 0,1 0 0 0 0,-2 1 1 0 0,0 1-1 0 0,0 0 0 0 0,-2 0 0 0 0,3 5-126 0 0,-5-8 72 0 0,8 10 52 0 0,-1 1 0 0 0,-1 1-1 0 0,-1 0 1 0 0,-1 1 0 0 0,5 20-124 0 0,-12-29 47 0 0,0 0-1 0 0,-2 0 1 0 0,0 1 0 0 0,-1-1-1 0 0,0 1 1 0 0,-2 7-47 0 0,0-16 17 0 0,1 14 50 0 0,-1-1 0 0 0,-2 1 0 0 0,0-1 0 0 0,-4 16-67 0 0,4-29 12 0 0,-1 0 0 0 0,0 0 0 0 0,0-1 0 0 0,-1 1 0 0 0,0-1 0 0 0,0 0 0 0 0,-1 0 0 0 0,1 0 0 0 0,-2-1 0 0 0,1 1 0 0 0,-1-1 0 0 0,0-1 0 0 0,0 1 1 0 0,0-1-13 0 0,-6 5 22 0 0,-1-1 1 0 0,0 0 0 0 0,0-1 0 0 0,-1 0-1 0 0,0-1 1 0 0,0-1 0 0 0,-1 0 0 0 0,-14 4-23 0 0,4-5 7 0 0,0 0-1 0 0,0-2 1 0 0,0-1 0 0 0,0 0 0 0 0,-5-2-7 0 0,5 1-51 0 0,19 0-131 0 0,0 0 0 0 0,0-1 0 0 0,0 0 0 0 0,0 0 0 0 0,-1 0-1 0 0,1-1 1 0 0,0 0 0 0 0,-3-1 182 0 0,7-14-4356 0 0,2 2 527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1:31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1 242 11269 0 0,'0'0'283'0'0,"8"-10"211"0"0,6-5 221 0 0,1 0 1 0 0,1 1-1 0 0,0 1 1 0 0,16-10-716 0 0,9-5 1487 0 0,66-41 387 0 0,-89 59-1576 0 0,-1 1 0 0 0,2 0 0 0 0,-1 2 0 0 0,1 0-1 0 0,2 1-297 0 0,-11 4 292 0 0,0 0-1 0 0,1 1 1 0 0,-1 0-1 0 0,10 1-291 0 0,-19 0 23 0 0,0 0 0 0 0,1 1 1 0 0,-1-1-1 0 0,0 0 0 0 0,0 1 0 0 0,0-1 0 0 0,0 1 0 0 0,0-1 0 0 0,0 1 0 0 0,0-1 0 0 0,0 1 0 0 0,0 0 0 0 0,0-1 1 0 0,0 1-1 0 0,-1 0 0 0 0,1 0 0 0 0,0 0 0 0 0,0 0 0 0 0,-1 0 0 0 0,1 0 0 0 0,0 0 0 0 0,-1 0 0 0 0,1 0 1 0 0,-1 0-1 0 0,0 0 0 0 0,1 0 0 0 0,-1 0 0 0 0,0 0 0 0 0,0 1 0 0 0,1-1 0 0 0,-1 0 0 0 0,0 1-23 0 0,1 46 246 0 0,-1-36-164 0 0,0 3-51 0 0,-1 0 0 0 0,-1 0-1 0 0,-1 1 1 0 0,0-2-1 0 0,0 1 1 0 0,-2 0 0 0 0,0-1-1 0 0,0 0 1 0 0,-5 7-31 0 0,-11 17 187 0 0,-1-1 0 0 0,-18 22-188 0 0,13-20 227 0 0,23-34-220 0 0,2-2-10 0 0,0 0-1 0 0,-1 0 1 0 0,1 0-1 0 0,1 1 1 0 0,-1-1 0 0 0,0 0-1 0 0,1 1 1 0 0,-1-1-1 0 0,1 1 1 0 0,0 0 0 0 0,1-1-1 0 0,-1 1 1 0 0,0 0-1 0 0,1 0 5 0 0,5-1-347 0 0,0-1 0 0 0,0 0 0 0 0,0 0 0 0 0,0 0 0 0 0,0 0 0 0 0,5 0 347 0 0,-1 0-804 0 0,-5-1 293 0 0,-1 1 1 0 0,0-1 0 0 0,1 0-1 0 0,-1 1 1 0 0,0-1 0 0 0,0 1-1 0 0,1 0 1 0 0,-1 0 0 0 0,-1 1 0 0 0,1-1-1 0 0,0 0 1 0 0,-1 1 0 0 0,1 0-1 0 0,-1 0 511 0 0,11 22-6728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1 8084 0 0,'0'0'928'0'0,"0"0"225"0"0,-41 2 165 0 0,-42 3-48 0 0,-9 6-1270 0 0,83-10 106 0 0,0 0 1 0 0,1 1-1 0 0,-1 0 1 0 0,1 1 0 0 0,-1 0-1 0 0,1 0 1 0 0,0 1-1 0 0,0 0 1 0 0,1 0 0 0 0,-1 1-1 0 0,1 0 1 0 0,0 0 0 0 0,0 1-1 0 0,1-1 1 0 0,-1 2-1 0 0,0 0-106 0 0,-5 5 165 0 0,-2 3-36 0 0,0 0-1 0 0,0 1 1 0 0,2 0 0 0 0,0 1 0 0 0,1 1 0 0 0,0 0-1 0 0,2 0 1 0 0,0 1 0 0 0,-5 16-129 0 0,6-8 87 0 0,1 0-1 0 0,1 1 0 0 0,1 0 1 0 0,1 0-1 0 0,2 1 1 0 0,1 21-87 0 0,0-44-2 0 0,1 1 0 0 0,0-1 1 0 0,0 0-1 0 0,1 0 0 0 0,0 0 0 0 0,0 0 1 0 0,1 0-1 0 0,-1 0 0 0 0,1 0 0 0 0,0-1 1 0 0,1 1-1 0 0,0 0 0 0 0,-1-1 0 0 0,2 0 1 0 0,-1 0-1 0 0,1 0 0 0 0,-1 0 0 0 0,1 0 1 0 0,1-1-1 0 0,-1 0 0 0 0,1 0 0 0 0,-1 0 1 0 0,1 0-1 0 0,0-1 0 0 0,1 1 0 0 0,-1-1 1 0 0,0-1-1 0 0,1 1 0 0 0,2 0 2 0 0,11 4-20 0 0,1 0-1 0 0,0-1 0 0 0,1-1 1 0 0,-1-1-1 0 0,1 0 1 0 0,20-1 20 0 0,8-1-201 0 0,0-2 0 0 0,19-4 201 0 0,-49 2-128 0 0,-1-1 0 0 0,1 0 1 0 0,-1-2-1 0 0,0 0 1 0 0,0-1-1 0 0,11-5 128 0 0,-20 7-59 0 0,0-1 0 0 0,0 1 1 0 0,0-2-1 0 0,-1 1 0 0 0,0-1 0 0 0,0 0 0 0 0,0-1 0 0 0,-1 1 0 0 0,0-2 0 0 0,0 1 0 0 0,-1-1 0 0 0,0 0 0 0 0,0 0 59 0 0,-4 2-32 0 0,1 0 1 0 0,-1 0-1 0 0,0 0 0 0 0,0 0 1 0 0,-1 0-1 0 0,0-1 0 0 0,0 1 0 0 0,0 0 1 0 0,-1-6 31 0 0,0 9 4 0 0,1 0 0 0 0,-1 0 1 0 0,-1 0-1 0 0,1 0 0 0 0,0 0 1 0 0,-1 0-1 0 0,1 0 0 0 0,-1 0 1 0 0,0 0-1 0 0,0 1 0 0 0,0-1 1 0 0,0 0-1 0 0,-1 1 0 0 0,1-1 0 0 0,-1 0 1 0 0,1 1-1 0 0,-1 0 0 0 0,0-1 1 0 0,0 1-1 0 0,0 0 0 0 0,-2-2-4 0 0,-5 0 46 0 0,1 1 0 0 0,-1-1 0 0 0,0 1-1 0 0,0 1 1 0 0,-1 0 0 0 0,1 0-1 0 0,0 0 1 0 0,-1 1 0 0 0,-2 1-46 0 0,-96 0 585 0 0,62 1-368 0 0,32-1-128 0 0,-1 1-1 0 0,1 0 1 0 0,-1 1 0 0 0,1 1-1 0 0,-11 3-88 0 0,19-4 12 0 0,0 0-1 0 0,0 0 1 0 0,0 1-1 0 0,0-1 1 0 0,1 2-1 0 0,-1-1 1 0 0,1 1-1 0 0,0-1 1 0 0,0 1-1 0 0,0 1 1 0 0,0-1-1 0 0,1 1 1 0 0,-3 2-12 0 0,6-6-27 0 0,1 0 1 0 0,-1 0 0 0 0,0 0-1 0 0,0 0 1 0 0,1 0 0 0 0,-1 0 0 0 0,0 1-1 0 0,1-1 1 0 0,0 0 0 0 0,-1 0-1 0 0,1 0 1 0 0,-1 1 0 0 0,1-1 0 0 0,0 0-1 0 0,0 0 1 0 0,0 1 0 0 0,0-1-1 0 0,0 0 1 0 0,0 1 26 0 0,0-1-53 0 0,1 0 0 0 0,-1-1 0 0 0,1 1 0 0 0,-1 0 0 0 0,0-1 0 0 0,1 1 0 0 0,0 0 0 0 0,-1-1 0 0 0,1 1 1 0 0,-1-1-1 0 0,1 1 0 0 0,0-1 0 0 0,-1 1 0 0 0,1-1 0 0 0,0 1 0 0 0,-1-1 0 0 0,1 0 0 0 0,0 1 0 0 0,0-1 0 0 0,0 0 0 0 0,0 1 53 0 0,50 2-2778 0 0,-41-3 2189 0 0,50 0-3578 0 0,7 0-1339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2657 0 0,'0'0'5979'0'0,"0"0"-4240"0"0,0 0-994 0 0,-20 32 2 0 0,-61 108 5 0 0,78-134-690 0 0,0 0 1 0 0,0 1-1 0 0,0-1 0 0 0,1 1 1 0 0,0-1-1 0 0,0 1 0 0 0,0 0 1 0 0,1 0-1 0 0,0 0 1 0 0,1-1-1 0 0,-1 1 0 0 0,1 0 1 0 0,1 0-1 0 0,0 3-62 0 0,0 13 122 0 0,-1-13-112 0 0,1 0 1 0 0,0 0-1 0 0,0-1 0 0 0,1 1 0 0 0,0 0 1 0 0,1-1-1 0 0,0 0 0 0 0,0 1 0 0 0,1-1 1 0 0,0 0-1 0 0,1-1 0 0 0,0 1 0 0 0,1-1 1 0 0,-1 0-1 0 0,1 0 0 0 0,1-1 0 0 0,-1 0 1 0 0,2 0-1 0 0,-1 0 0 0 0,0-1 0 0 0,1 0 1 0 0,0 0-1 0 0,1-1 0 0 0,-1 0 0 0 0,3 0-10 0 0,11 4-82 0 0,0-2-1 0 0,0 0 1 0 0,1-1 0 0 0,0-1-1 0 0,1-1 1 0 0,-1-1-1 0 0,0-1 1 0 0,1-2-1 0 0,0 0 1 0 0,0-1 82 0 0,5-3-2133 0 0,-29 3 1995 0 0,1 1 0 0 0,0 0 0 0 0,-1-1 0 0 0,1 1 0 0 0,0-1 0 0 0,-1 1 0 0 0,1-1 0 0 0,-1 0 0 0 0,1 1 0 0 0,-1-1 0 0 0,1 0 0 0 0,-1 1 0 0 0,1-1 0 0 0,-1 0 0 0 0,1 1 0 0 0,-1-1 0 0 0,0 0 0 0 0,0 0 0 0 0,1 0 0 0 0,-1 1 0 0 0,0-1 0 0 0,0 0 0 0 0,0 0 0 0 0,0 0 0 0 0,0 0 0 0 0,0 1 0 0 0,0-1 138 0 0,0-14-3505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16 147 2401 0 0,'0'0'1921'0'0,"0"0"2017"0"0,0 0-3058 0 0,0 0 145 0 0,0 0-785 0 0,-15-4 256 0 0,90 4 208 0 0,8 0-175 0 0,15-6-369 0 0,1-5-144 0 0,-1-2-16 0 0,-8-1-176 0 0,-14-3-465 0 0,-8-7-847 0 0,-30-3-1650 0 0,-23-3-752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2465 0 0,'0'0'4456'0'0,"0"0"-2682"0"0,0 0-1067 0 0,0 0-427 0 0,0 0 181 0 0,47 0-55 0 0,299 0-190 0 0,-173-6-2364 0 0,121-21 2148 0 0,-191 22-16 0 0,-84 5 606 0 0,-19 17 1499 0 0,-1-7-1810 0 0,0 0 0 0 0,-1 0 1 0 0,0 0-1 0 0,-1-1 0 0 0,0 1 1 0 0,0-1-1 0 0,-3 5-279 0 0,-11 34 590 0 0,6-7-210 0 0,2-13-187 0 0,2 0-1 0 0,1 0 0 0 0,1 1 1 0 0,1 0-1 0 0,1 22-192 0 0,3 125-963 0 0,4-167 265 0 0,-2-8-1293 0 0,-1-5-5525 0 0,-1-22 3741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2257 0 0,'0'0'534'0'0,"0"0"1664"0"0,0 0-1088 0 0,27-30-347 0 0,86-93-16 0 0,-109 118-672 0 0,1 0 1 0 0,-1 1 0 0 0,1 0-1 0 0,0-1 1 0 0,0 2-1 0 0,1-1 1 0 0,-1 1 0 0 0,1-1-1 0 0,0 2 1 0 0,-1-1 0 0 0,1 0-1 0 0,1 1 1 0 0,-1 0-1 0 0,0 1 1 0 0,0 0 0 0 0,1 0-1 0 0,-1 0 1 0 0,1 0-1 0 0,-1 1 1 0 0,1 0 0 0 0,-1 1-1 0 0,4 0-75 0 0,15 0 415 0 0,-19-1-331 0 0,1 0 100 0 0,1-1 0 0 0,-1 2-1 0 0,1-1 1 0 0,-1 1 0 0 0,0 0 0 0 0,0 1 0 0 0,7 1-184 0 0,-12-2 64 0 0,0 1 1 0 0,1-1-1 0 0,-1 1 1 0 0,0-1-1 0 0,0 1 0 0 0,0 0 1 0 0,0 0-1 0 0,0 0 1 0 0,-1 0-1 0 0,1 0 0 0 0,0 0 1 0 0,-1 1-1 0 0,0-1 1 0 0,1 0-1 0 0,-1 1 1 0 0,0-1-1 0 0,0 1 0 0 0,-1-1 1 0 0,1 1-1 0 0,0 0 1 0 0,-1-1-1 0 0,1 3-64 0 0,1 6 139 0 0,-1 0 1 0 0,0-1-1 0 0,0 1 1 0 0,-1 0-1 0 0,0 0 0 0 0,-1 0 1 0 0,0-1-1 0 0,-1 1 1 0 0,0 0-1 0 0,-1-1 0 0 0,0 1 1 0 0,0-1-1 0 0,-1 0 1 0 0,-1 0-1 0 0,1 0 1 0 0,-5 5-140 0 0,-10 11 372 0 0,0 0 0 0 0,-2-2 0 0 0,-1 0 0 0 0,-23 19-372 0 0,31-30 144 0 0,-10 9 27 0 0,-2 3 248 0 0,1 0-1 0 0,-18 24-418 0 0,38-42 48 0 0,-1 0 0 0 0,1 0-1 0 0,1 1 1 0 0,-1-1 0 0 0,2 1 0 0 0,-1 0 0 0 0,1 0 0 0 0,0 1 0 0 0,0-1 0 0 0,1 1-1 0 0,0-1 1 0 0,1 1 0 0 0,-1 7-48 0 0,3-14 0 0 0,-1 0-1 0 0,1 0 0 0 0,-1 0 1 0 0,1 0-1 0 0,0 0 1 0 0,-1 0-1 0 0,1-1 0 0 0,0 1 1 0 0,0 0-1 0 0,1 0 1 0 0,-1-1-1 0 0,0 1 0 0 0,0-1 1 0 0,1 1-1 0 0,-1-1 1 0 0,1 0-1 0 0,-1 0 0 0 0,1 1 1 0 0,0-1-1 0 0,-1 0 1 0 0,1 0-1 0 0,0-1 0 0 0,0 1 1 0 0,0 0-1 0 0,0 0 1 0 0,0-1-1 0 0,0 0 0 0 0,0 1 1 0 0,0-1 0 0 0,72 11-55 0 0,-64-10 45 0 0,97 6-1534 0 0,0-5 0 0 0,1-4 0 0 0,27-7 1544 0 0,-7-12-5138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6211 0 0,'0'0'2369'0'0,"0"0"-1278"0"0,0 0-117 0 0,-10 30-158 0 0,-1-1-628 0 0,4-10-74 0 0,-1 1-1 0 0,2 1 0 0 0,1-1 0 0 0,1 1 0 0 0,0 0 1 0 0,1 0-1 0 0,2 0 0 0 0,0 9-113 0 0,-1 53 423 0 0,-1-50-253 0 0,2 0 0 0 0,1 0 0 0 0,2 0 0 0 0,1 1 0 0 0,2-1 0 0 0,6 22-170 0 0,-9-49 11 0 0,0-1-1 0 0,0 1 1 0 0,0-1-1 0 0,1 1 1 0 0,0-1-1 0 0,0 0 1 0 0,0 0-1 0 0,0 0 0 0 0,1-1 1 0 0,0 1-1 0 0,0-1 1 0 0,0 0-1 0 0,1 0 1 0 0,0 0-1 0 0,-1-1 1 0 0,1 1-1 0 0,0-1 1 0 0,0 0-1 0 0,1-1 0 0 0,1 1-10 0 0,7 1 8 0 0,0 0-1 0 0,1-1 0 0 0,-1-1 0 0 0,1 0 0 0 0,0-1 0 0 0,-1 0 0 0 0,8-2-7 0 0,2 1-55 0 0,2 1 30 0 0,0-2 0 0 0,0-1 1 0 0,2-1 24 0 0,-20 2-194 0 0,-1-1 0 0 0,1 0 0 0 0,-1 0 1 0 0,1-1-1 0 0,-1 0 0 0 0,0 0 0 0 0,0 0 1 0 0,0-1-1 0 0,0 0 0 0 0,-1-1 0 0 0,1 1 1 0 0,0-2 193 0 0,-6 4-222 0 0,0 1 1 0 0,0 0-1 0 0,0 0 1 0 0,0-1-1 0 0,0 1 0 0 0,0-1 1 0 0,0 1-1 0 0,-1-1 1 0 0,1 1-1 0 0,-1-1 1 0 0,1 0-1 0 0,-1 1 1 0 0,1-1-1 0 0,-1 0 1 0 0,0 1-1 0 0,0-1 0 0 0,0 0 1 0 0,0 1-1 0 0,0-1 1 0 0,0 0 221 0 0,0 1-110 0 0,0-13-3278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2257 0 0,'0'0'4898'0'0,"0"0"-4161"0"0,0 0 303 0 0,0 0-688 0 0,0 0 273 0 0,83 0 127 0 0,-7 0-224 0 0,14 0-256 0 0,1-10-224 0 0,0-7-32 0 0,-1-3-272 0 0,-22-1-736 0 0,-7-3-401 0 0,-39 1-1104 0 0,-14-1-865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2433 0 0,'0'0'3687'0'0,"0"0"-2406"0"0,0 0-465 0 0,0 0-376 0 0,0 0 97 0 0,25 1 194 0 0,146 18 250 0 0,-34 5-615 0 0,-129-22-358 0 0,108 24 102 0 0,17 10-110 0 0,-98-25 1 0 0,-1 2 0 0 0,0 1 0 0 0,-1 1-1 0 0,-1 2 1 0 0,0 2 0 0 0,-1 1-1 0 0,-27-17 30 0 0,0 0 1 0 0,0 0 0 0 0,-1 0 0 0 0,1 1 0 0 0,-1 0 0 0 0,0 0 0 0 0,0 0 0 0 0,-1 0-1 0 0,1 0 1 0 0,-1 0 0 0 0,0 1 0 0 0,0-1 0 0 0,0 1 0 0 0,-1-1 0 0 0,0 1 0 0 0,1 0-1 0 0,-2-1 1 0 0,1 1 0 0 0,0 0 0 0 0,-1 0 0 0 0,0 0 0 0 0,0 0 0 0 0,-1 0 0 0 0,1-1-1 0 0,-1 1 1 0 0,0 0 0 0 0,0 0 0 0 0,-1-1 0 0 0,1 1 0 0 0,-2 2-31 0 0,-7 17 302 0 0,0-1 0 0 0,-2 0 0 0 0,-1 0 0 0 0,0-1 0 0 0,-5 4-302 0 0,7-10 53 0 0,0-1 23 0 0,9-13-67 0 0,-1 1-1 0 0,1 0 1 0 0,0 0 0 0 0,0-1-1 0 0,0 1 1 0 0,1 1 0 0 0,-1-1-1 0 0,1 0 1 0 0,-1 0-1 0 0,1 2-8 0 0,1-4-40 0 0,0-5-61 0 0,1-18 46 0 0,2-1 0 0 0,1 1-1 0 0,0 0 1 0 0,2-2 55 0 0,7-34-91 0 0,-1-20 3 0 0,-5 32 119 0 0,1 1-1 0 0,9-27-30 0 0,-17 71 7 0 0,1-1-1 0 0,-1 1 1 0 0,0 0-1 0 0,0 0 1 0 0,1 0-1 0 0,-1 0 0 0 0,1-1 1 0 0,-1 1-1 0 0,1 0 1 0 0,0 0-1 0 0,-1 0 1 0 0,1 0-1 0 0,0 0 1 0 0,0 0-1 0 0,-1 1 1 0 0,1-1-1 0 0,0 0 1 0 0,0 0-1 0 0,0 0 1 0 0,0 1-1 0 0,0-1 0 0 0,0 1 1 0 0,0-1-1 0 0,1 1 1 0 0,-1-1-1 0 0,0 1 1 0 0,0-1-1 0 0,0 1 1 0 0,0 0-1 0 0,1 0 1 0 0,-1 0-1 0 0,0 0 1 0 0,0 0-1 0 0,1 0 1 0 0,-1 0-1 0 0,0 0 0 0 0,0 0 1 0 0,0 0-1 0 0,1 1 1 0 0,-1-1-1 0 0,0 0 1 0 0,0 1-1 0 0,0-1 1 0 0,0 1-1 0 0,0-1 1 0 0,0 1-1 0 0,0 0 1 0 0,1 0-7 0 0,5 3 48 0 0,-1 1 1 0 0,0 0 0 0 0,0 0 0 0 0,0 1-1 0 0,-1-1 1 0 0,5 7-49 0 0,50 64 267 0 0,107 127-88 0 0,-137-171-257 0 0,2-1 0 0 0,0-1 0 0 0,2-2 0 0 0,33 20 78 0 0,-59-42-44 0 0,0-1 0 0 0,1 0 0 0 0,0-1 0 0 0,0 1 1 0 0,0-2-1 0 0,1 1 0 0 0,-1-1 0 0 0,1-1 0 0 0,0 0 1 0 0,-1 0-1 0 0,1-1 0 0 0,7 0 44 0 0,-15-1-6 0 0,-1 0 0 0 0,1 0 0 0 0,-1 0 0 0 0,1-1 1 0 0,0 1-1 0 0,-1 0 0 0 0,1-1 0 0 0,-1 1 0 0 0,1-1 0 0 0,-1 0 0 0 0,1 1 1 0 0,-1-1-1 0 0,1 0 0 0 0,-1 0 0 0 0,0 0 0 0 0,0 0 0 0 0,1 0 0 0 0,-1 0 0 0 0,0-1 1 0 0,0 1-1 0 0,0 0 0 0 0,0 0 0 0 0,0-1 0 0 0,0 1 0 0 0,-1-1 0 0 0,1 1 0 0 0,0-1 1 0 0,-1 1-1 0 0,1-1 0 0 0,-1 1 0 0 0,0-1 0 0 0,1 0 0 0 0,-1 0 6 0 0,2-8-12 0 0,-1-1 0 0 0,-1 0-1 0 0,0 1 1 0 0,0-1-1 0 0,-1-1 13 0 0,0-11-13 0 0,0 10 23 0 0,0 0 0 0 0,0 0 0 0 0,-2 0 1 0 0,0 0-1 0 0,0 1 0 0 0,-1-1 0 0 0,0 1 1 0 0,-1 0-1 0 0,-1 0 0 0 0,-6-10-10 0 0,-12-16 302 0 0,-1 2 0 0 0,-19-21-302 0 0,15 21 526 0 0,2-1 0 0 0,0-4-526 0 0,18 28 110 0 0,8 11-122 0 0,-1 0 0 0 0,1 0 0 0 0,-1 0 0 0 0,1 0 0 0 0,0 0 0 0 0,0 0 0 0 0,0-1-1 0 0,0 1 1 0 0,0 0 0 0 0,1-1 0 0 0,-1 1 0 0 0,1-1 0 0 0,0 1 0 0 0,-1-2 12 0 0,6 3-494 0 0,218-9-5655 0 0,-71-3 1203 0 0,-148 13 4868 0 0,-2-1 201 0 0,-1 1 0 0 0,1 0 0 0 0,0 0 0 0 0,-1-1 0 0 0,1 1 0 0 0,0 0 0 0 0,-1 0 0 0 0,1 1-1 0 0,0-1 1 0 0,-1 0 0 0 0,1 0 0 0 0,-1 1 0 0 0,1-1 0 0 0,0 1 0 0 0,-1 0 0 0 0,1-1 0 0 0,-1 1 0 0 0,1 0-1 0 0,-1 0 1 0 0,0 0 0 0 0,1 0 0 0 0,0 1-123 0 0,-1 0 269 0 0,0 1-1 0 0,0-1 0 0 0,0 1 1 0 0,0 0-1 0 0,0 0 1 0 0,-1 0-1 0 0,1-1 1 0 0,-1 1-1 0 0,0 0 0 0 0,0 0 1 0 0,0 0-269 0 0,1 13-57 0 0,4 48 2674 0 0,-4 23-2617 0 0,-2-52 253 0 0,1-1 0 0 0,2 1 1 0 0,1-1-1 0 0,2 1 0 0 0,1-1 0 0 0,2-1 0 0 0,3 5-253 0 0,-4-21-348 0 0,-2-10-1183 0 0,-2-10-3417 0 0,-3-20 1223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2513 0 0,'0'0'4642'0'0,"0"0"-3126"0"0,0 0-1031 0 0,17-1-154 0 0,267-33 1246 0 0,-148 14-1336 0 0,0 6 1 0 0,28 5-242 0 0,-162 10 38 0 0,0-1 1 0 0,0 1 0 0 0,0-1 0 0 0,-1 1 0 0 0,1 0 0 0 0,0 0 0 0 0,0 0 0 0 0,0 0 0 0 0,-1 0-1 0 0,1 1 1 0 0,0-1 0 0 0,-1 0 0 0 0,1 1 0 0 0,-1-1 0 0 0,0 1 0 0 0,1-1 0 0 0,-1 1-1 0 0,0 0 1 0 0,0 0 0 0 0,0-1 0 0 0,0 1 0 0 0,-1 0 0 0 0,1 0 0 0 0,0 0 0 0 0,-1 0 0 0 0,1 0-1 0 0,-1 0 1 0 0,0 0 0 0 0,1 0-39 0 0,8 68 709 0 0,-8-63-624 0 0,4 285 1602 0 0,-7-170-1425 0 0,6 0 0 0 0,6 3-262 0 0,-4-86-560 0 0,-6-36-371 0 0,0-30-2265 0 0,-1 4 1861 0 0,-1 0 1 0 0,-2 1 0 0 0,0-1 0 0 0,-4-8 1334 0 0,-3-19-1632 0 0,-4-27-470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0 243 592 0 0,'0'0'1147'0'0,"0"0"-279"0"0,0 0 84 0 0,23-30-186 0 0,74-92 130 0 0,-95 118-756 0 0,1 0 0 0 0,0 0 0 0 0,1 1-1 0 0,-1-1 1 0 0,1 1 0 0 0,-1 0 0 0 0,1 0 0 0 0,0 1 0 0 0,0-1-1 0 0,0 1 1 0 0,0-1 0 0 0,1 1 0 0 0,-1 1 0 0 0,1-1 0 0 0,-1 1 0 0 0,1-1-1 0 0,0 1 1 0 0,-1 0 0 0 0,1 1 0 0 0,0-1 0 0 0,0 1 0 0 0,-1 0-1 0 0,1 0 1 0 0,0 1 0 0 0,4 0-140 0 0,13 1 1610 0 0,-19 20 511 0 0,-3-16-1895 0 0,-1 0 0 0 0,0 1-1 0 0,0-1 1 0 0,0 1-1 0 0,-1-1 1 0 0,0 0-1 0 0,0 0 1 0 0,-1 0 0 0 0,0 0-1 0 0,0 0 1 0 0,-3 4-226 0 0,-48 59 1103 0 0,40-53-799 0 0,1 0 1 0 0,0 1-1 0 0,-3 7-304 0 0,9-11 63 0 0,0 0 0 0 0,1 0 0 0 0,1 1 0 0 0,0 0-1 0 0,1 0 1 0 0,0 0 0 0 0,1 1 0 0 0,1-1 0 0 0,0 1-1 0 0,1-1 1 0 0,0 1 0 0 0,1 0 0 0 0,2 6-63 0 0,-2-19-4 0 0,1 0 0 0 0,-1 0 0 0 0,1-1-1 0 0,-1 1 1 0 0,1 0 0 0 0,0-1 0 0 0,0 1 0 0 0,-1-1 0 0 0,1 1 0 0 0,0-1 0 0 0,1 1 0 0 0,-1-1 0 0 0,0 0 0 0 0,0 1 0 0 0,0-1 0 0 0,1 0-1 0 0,-1 0 1 0 0,1 0 0 0 0,-1 0 0 0 0,2 1 4 0 0,2 0-23 0 0,0 0 0 0 0,0 0 1 0 0,1 0-1 0 0,-1-1 0 0 0,0 0 0 0 0,0 0 0 0 0,4 0 23 0 0,6 1-131 0 0,-1-2-1 0 0,0 0 1 0 0,0 0-1 0 0,1-2 1 0 0,3 0 131 0 0,-9-1-94 0 0,-1 0 1 0 0,0 0-1 0 0,0 0 1 0 0,0-1-1 0 0,-1 0 0 0 0,1-1 1 0 0,-1 0-1 0 0,0 0 1 0 0,0 0-1 0 0,-1-1 1 0 0,1 0-1 0 0,-1-1 1 0 0,1-2 93 0 0,17-19-544 0 0,-2-1 0 0 0,10-17 544 0 0,-32 45-17 0 0,32-49-876 0 0,-2-1 0 0 0,20-51 893 0 0,-32 59-5 0 0,-2 0 0 0 0,2-15 5 0 0,-16 44 2082 0 0,-10 32-1639 0 0,-12 38-337 0 0,14-28 31 0 0,1-1 0 0 0,1 1-1 0 0,1 0 1 0 0,2 0 0 0 0,2 21-137 0 0,0-40-1 0 0,0 0 0 0 0,0-1 1 0 0,1 1-1 0 0,0-1 0 0 0,1 1 0 0 0,0-1 0 0 0,0 0 0 0 0,1 0 0 0 0,3 5 1 0 0,-5-9-12 0 0,1 0 1 0 0,0 0-1 0 0,0 0 0 0 0,1-1 1 0 0,-1 1-1 0 0,1-1 0 0 0,0 0 1 0 0,-1 0-1 0 0,2 0 0 0 0,-1-1 0 0 0,0 1 1 0 0,0-1-1 0 0,1 0 0 0 0,-1 0 1 0 0,1-1-1 0 0,-1 1 0 0 0,4 0 12 0 0,-7-2-112 0 0,0 0-1 0 0,0 0 0 0 0,0 0 1 0 0,0 1-1 0 0,0-1 0 0 0,0 0 0 0 0,0-1 1 0 0,0 1-1 0 0,-1 0 0 0 0,1 0 1 0 0,0 0-1 0 0,0 0 0 0 0,0-1 1 0 0,0 1-1 0 0,0 0 0 0 0,-1-1 1 0 0,1 1-1 0 0,0-1 0 0 0,0 1 0 0 0,0-1 1 0 0,-1 1-1 0 0,1-1 0 0 0,0 1 1 0 0,-1-1-1 0 0,1 0 0 0 0,-1 1 1 0 0,1-1-1 0 0,0 0 0 0 0,-1 0 1 0 0,0 1-1 0 0,1-1 0 0 0,-1 0 1 0 0,1 0-1 0 0,-1 0 0 0 0,0 0 0 0 0,0 1 1 0 0,1-1-1 0 0,-1 0 0 0 0,0 0 1 0 0,0 0-1 0 0,0 0 0 0 0,0 0 1 0 0,0 0-1 0 0,0 0 0 0 0,0 0 1 0 0,0 1-1 0 0,-1-1 0 0 0,1-1 113 0 0,-1-4-671 0 0,1 1 1 0 0,-1-1-1 0 0,0 1 0 0 0,-1-1 0 0 0,1 1 0 0 0,-1-1 0 0 0,0 1 1 0 0,-1-1 670 0 0,-17-21-3255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1:32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16231 0 0,'0'0'1025'0'0,"0"0"512"0"0,0 0-785 0 0,0 0-192 0 0,0 0-336 0 0,-11 0-176 0 0,11 6-304 0 0,0 19-2401 0 0,0 12-5347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2049 0 0,'0'0'112'0'0,"0"0"4242"0"0,0 0-2673 0 0,0 0 16 0 0,0 0-337 0 0,-7 183-223 0 0,7-115-209 0 0,0 7-224 0 0,7 3-15 0 0,1 0-257 0 0,7-6-352 0 0,8-4-80 0 0,-1-11-416 0 0,-7-16-1169 0 0,-7-10-1600 0 0,7-14-4387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6 168 1905 0 0,'-5'-1'8983'0'0,"11"-3"-4182"0"0,29-8-2536 0 0,51-12-3225 0 0,380-101 1366 0 0,-466 125-383 0 0,1-1 0 0 0,-1 1 0 0 0,0 0 0 0 0,0 0-1 0 0,1 0 1 0 0,-1 0 0 0 0,0 0 0 0 0,0 0 0 0 0,1 0 0 0 0,-1 0 0 0 0,0 0 0 0 0,0 0 0 0 0,0 0 0 0 0,1 0 0 0 0,-1 0-1 0 0,0 0 1 0 0,0 0 0 0 0,1 0 0 0 0,-1 0 0 0 0,0 0 0 0 0,0 0 0 0 0,1 0 0 0 0,-1 1 0 0 0,0-1 0 0 0,0 0 0 0 0,0 0-1 0 0,1 0 1 0 0,-1 0 0 0 0,0 0 0 0 0,0 1 0 0 0,0-1 0 0 0,0 0 0 0 0,1 0 0 0 0,-1 0 0 0 0,0 1 0 0 0,0-1-1 0 0,0 0 1 0 0,0 0 0 0 0,0 0 0 0 0,0 1 0 0 0,0-1 0 0 0,1 0 0 0 0,-1 0 0 0 0,0 1-23 0 0,-2 14 365 0 0,-11 18-105 0 0,-8 8-113 0 0,-2 2-94 0 0,2 0 1 0 0,2 2-1 0 0,1 1 0 0 0,3 0 0 0 0,2 1 1 0 0,-1 8-54 0 0,7-6 10 0 0,1-12 9 0 0,1 0 0 0 0,1 28-19 0 0,4 11-6 0 0,0-76 6 0 0,0 0 0 0 0,0 0-1 0 0,0 0 1 0 0,0-1 0 0 0,0 1-1 0 0,0 0 1 0 0,0 0 0 0 0,0 0-1 0 0,0 0 1 0 0,0-1-1 0 0,0 1 1 0 0,0 0 0 0 0,0 0-1 0 0,0 0 1 0 0,-1 0 0 0 0,1 0-1 0 0,0-1 1 0 0,0 1 0 0 0,0 0-1 0 0,0 0 1 0 0,0 0 0 0 0,0 0-1 0 0,0 0 1 0 0,0 0 0 0 0,-1 0-1 0 0,1-1 1 0 0,0 1 0 0 0,0 0-1 0 0,0 0 1 0 0,0 0 0 0 0,0 0-1 0 0,-1 0 1 0 0,1 0-1 0 0,0 0 1 0 0,0 0 0 0 0,0 0-1 0 0,0 0 1 0 0,0 0 0 0 0,-1 0-1 0 0,1 0 1 0 0,0 0 0 0 0,0 0-1 0 0,0 0 1 0 0,0 0 0 0 0,-1 0-1 0 0,1 0 1 0 0,0 0 0 0 0,0 0-1 0 0,0 0 1 0 0,0 0 0 0 0,0 0-1 0 0,-1 0 1 0 0,1 0 0 0 0,0 0-1 0 0,0 1 1 0 0,0-1-1 0 0,0 0 1 0 0,0 0 0 0 0,0 0-1 0 0,-1 0 1 0 0,1 0 0 0 0,0 0-1 0 0,0 0 1 0 0,0 1 0 0 0,0-1-1 0 0,0 0 1 0 0,0 0 0 0 0,0 0 0 0 0,-8-13-17 0 0,-69-207-1 0 0,36 113-255 0 0,-15-21 273 0 0,25 66-5 0 0,25 53-620 0 0,2 11-2008 0 0,0 13-1051 0 0,4 0-977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4754 0 0,'33'1240'6748'0'0,"40"-4"-5078"0"0,-52-894-1113 0 0,13 492-216 0 0,-13-241-599 0 0,-19-549 87 0 0,11 367-4509 0 0,-13-353 1450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3458 0 0,'0'0'2291'0'0,"0"0"-1082"0"0,34 0-91 0 0,32 0-469 0 0,-1 4 0 0 0,0 2 0 0 0,30 8-649 0 0,314 46 3108 0 0,126-9-3108 0 0,957 36 796 0 0,-1451-85-794 0 0,2059 28-2033 0 0,-1388-29-388 0 0,-368 5 63 0 0,-41 11-589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 1969 0 0,'0'0'267'0'0,"0"0"1221"0"0,0 0 500 0 0,0 0-563 0 0,-8 0-422 0 0,-22 0-147 0 0,29 0-816 0 0,1 0-1 0 0,0 0 1 0 0,-1 0 0 0 0,1 1-1 0 0,-1-1 1 0 0,1 0 0 0 0,-1 0-1 0 0,1 1 1 0 0,0-1 0 0 0,-1 0-1 0 0,1 0 1 0 0,-1 1 0 0 0,1-1-1 0 0,0 0 1 0 0,0 1 0 0 0,-1-1-1 0 0,1 1 1 0 0,0-1 0 0 0,-1 0-1 0 0,1 1 1 0 0,0-1 0 0 0,0 1-1 0 0,0-1 1 0 0,0 1 0 0 0,-1-1-1 0 0,1 1 1 0 0,0-1 0 0 0,0 1-1 0 0,0-1 1 0 0,0 1 0 0 0,0-1-1 0 0,0 1 1 0 0,0-1 0 0 0,0 0-1 0 0,0 1 1 0 0,1 0-40 0 0,1 15 338 0 0,-2-16-258 0 0,0 2-50 0 0,0-1 0 0 0,1 0 0 0 0,-1 1 0 0 0,0-1 1 0 0,1 0-1 0 0,0 0 0 0 0,-1 1 0 0 0,1-1 0 0 0,0 0 0 0 0,-1 0 0 0 0,1 0 0 0 0,0 0 0 0 0,0 0 0 0 0,0 0 0 0 0,0 0 0 0 0,0 0 0 0 0,0-1 0 0 0,0 1 0 0 0,1 0-30 0 0,14 8 158 0 0,1-2-1 0 0,1 0 0 0 0,-1 0 1 0 0,1-2-1 0 0,0 0 1 0 0,0-1-1 0 0,18 1-157 0 0,73 11 708 0 0,0-5 0 0 0,35-4-708 0 0,232-7 956 0 0,-154-3-780 0 0,1040-16 56 0 0,552-52-999 0 0,-609 29-2940 0 0,-866 33 1004 0 0,-36 8-853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1905 0 0,'0'0'766'0'0,"0"0"1643"0"0,7-11-1038 0 0,18-32-259 0 0,-15 32 629 0 0,-8 18-1498 0 0,-2-5-20 0 0,6 64 1025 0 0,-2 0 1 0 0,-4 9-1249 0 0,0 19 424 0 0,15 640 1188 0 0,52 1668-737 0 0,-17-1628-794 0 0,-11-421-386 0 0,25 57 305 0 0,-40-288-627 0 0,6 0 0 0 0,10 14 627 0 0,-17-73-2476 0 0,2 0 0 0 0,24 40 2476 0 0,-23-49-4362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1921 0 0,'0'0'5290'0'0,"0"0"-3470"0"0,3 21-833 0 0,41 412 1897 0 0,-38-316-2989 0 0,-6-67-4301 0 0,-1-58 3732 0 0,0 0 1 0 0,0 0 0 0 0,-1 0 0 0 0,-1 1 0 0 0,1-1 0 0 0,-1 0 673 0 0,-8-25-718 0 0,2-23 1154 0 0,2 0 1 0 0,3 1 0 0 0,3-51-437 0 0,1 99 141 0 0,0 1 0 0 0,0 0 1 0 0,1 0-1 0 0,0 0 1 0 0,0 0-1 0 0,1 0 1 0 0,0 0-1 0 0,0 0 1 0 0,0 0-1 0 0,0 1 0 0 0,1-1 1 0 0,0 1-1 0 0,0-1 1 0 0,1 1-1 0 0,-1 0 1 0 0,1 1-1 0 0,0-1 1 0 0,1 1-1 0 0,1-3-141 0 0,1 2 199 0 0,1 0 0 0 0,-1 0 1 0 0,1 1-1 0 0,0 0 0 0 0,1 0 0 0 0,-1 0 0 0 0,0 1 1 0 0,1 1-1 0 0,0 0 0 0 0,0 0 0 0 0,0 0 0 0 0,0 1 1 0 0,2 0-200 0 0,1 0 173 0 0,3 0 66 0 0,0 0-1 0 0,0 0 1 0 0,0 2 0 0 0,1 0-239 0 0,-14-1 48 0 0,0 0 0 0 0,1 0 1 0 0,-1 0-1 0 0,1 1 0 0 0,-1-1 1 0 0,0 1-1 0 0,0 0 0 0 0,1 0 1 0 0,-1 0-1 0 0,0 0 0 0 0,0 0 1 0 0,0 0-1 0 0,0 0 0 0 0,0 1 1 0 0,0-1-1 0 0,0 1 0 0 0,0-1 1 0 0,-1 1-1 0 0,1 0 0 0 0,0 0 1 0 0,-1 0-1 0 0,0 0 0 0 0,1 0 1 0 0,-1 0-1 0 0,0 0 0 0 0,0 0 1 0 0,0 1-49 0 0,1 5 62 0 0,0 0 0 0 0,-1 0 0 0 0,0 0 1 0 0,0 0-1 0 0,-1 1 0 0 0,0-1 0 0 0,0 0 0 0 0,-1 1 1 0 0,0-1-1 0 0,-1 0 0 0 0,1 0 0 0 0,-2 0 0 0 0,1 0 1 0 0,-1 0-1 0 0,0-1 0 0 0,-1 1 0 0 0,0-1 0 0 0,0 0 1 0 0,-3 4-63 0 0,-8 3 22 0 0,-2 0 1 0 0,1 0-1 0 0,-2-2 1 0 0,0 0 0 0 0,-5 1-23 0 0,1 0 110 0 0,2 1 1 0 0,-1 1 0 0 0,-3 4-111 0 0,23-18 10 0 0,0 1 0 0 0,0-1-1 0 0,0 1 1 0 0,-1-1-1 0 0,2 1 1 0 0,-1 0 0 0 0,0 0-1 0 0,0 0 1 0 0,0-1 0 0 0,1 1-1 0 0,-1 0 1 0 0,1 0 0 0 0,0 0-1 0 0,-1 0 1 0 0,1 0 0 0 0,0 0-1 0 0,0 0 1 0 0,0 0 0 0 0,0 0-1 0 0,1 0 1 0 0,-1 0 0 0 0,0 0-1 0 0,1 0 1 0 0,0 0-1 0 0,-1-1 1 0 0,1 1 0 0 0,0 0-1 0 0,0 0 1 0 0,0-1 0 0 0,0 1-1 0 0,0 0 1 0 0,0-1 0 0 0,1 1-1 0 0,-1-1 1 0 0,0 1 0 0 0,1-1-1 0 0,-1 0 1 0 0,1 0 0 0 0,-1 1-1 0 0,1-1 1 0 0,0 0 0 0 0,0 0-1 0 0,-1-1 1 0 0,1 1-1 0 0,0 0 1 0 0,0-1 0 0 0,0 1-10 0 0,38 13-172 0 0,0-2 0 0 0,1-2 0 0 0,0-1 0 0 0,1-3 0 0 0,-1-1 0 0 0,1-2 0 0 0,0-1 0 0 0,0-3 0 0 0,29-4 172 0 0,-59 3-549 0 0,1 0 0 0 0,-1 0-1 0 0,1-2 1 0 0,-1 1-1 0 0,0-2 1 0 0,-1 1 0 0 0,1-2-1 0 0,-1 1 1 0 0,0-1-1 0 0,0-1 1 0 0,-1 0 0 0 0,0-1-1 0 0,0 0 1 0 0,5-6 549 0 0,30-27-3783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19 672 0 0,'0'0'753'0'0,"0"0"-116"0"0,0 0 1852 0 0,0 0 697 0 0,0-6-1409 0 0,-2-7-709 0 0,-2 43-361 0 0,-4 54 388 0 0,7 102 994 0 0,1-181-2074 0 0,1 0-1 0 0,-1-1 1 0 0,1 1-1 0 0,0-1 1 0 0,1 1-1 0 0,-1-1 1 0 0,1 1-1 0 0,0-1 1 0 0,0 0-1 0 0,0 1 1 0 0,0-1-1 0 0,1 0 1 0 0,0-1-1 0 0,0 1 1 0 0,0 0-1 0 0,0-1 1 0 0,0 0-1 0 0,1 1 1 0 0,-1-1-1 0 0,1-1 1 0 0,0 1-1 0 0,0 0 1 0 0,0-1-1 0 0,0 0 1 0 0,1 0-1 0 0,-1 0 1 0 0,0-1-1 0 0,4 1-14 0 0,11 4 41 0 0,-1-1-1 0 0,1-1 1 0 0,-1-1-1 0 0,1-1 0 0 0,0 0 1 0 0,15-2-41 0 0,34 1-86 0 0,-13 0-576 0 0,0-2-1 0 0,-1-2 1 0 0,21-5 662 0 0,-74 8-263 0 0,11-3-482 0 0,-12 3 664 0 0,0 0 1 0 0,0-1-1 0 0,1 1 1 0 0,-1 0-1 0 0,0 0 1 0 0,0 0-1 0 0,0 0 1 0 0,0 0-1 0 0,1 0 1 0 0,-1 0-1 0 0,0 0 1 0 0,0 0-1 0 0,0 0 1 0 0,0-1-1 0 0,0 1 1 0 0,1 0-1 0 0,-1 0 1 0 0,0 0-1 0 0,0 0 1 0 0,0 0-1 0 0,0 0 0 0 0,0-1 1 0 0,0 1-1 0 0,0 0 1 0 0,0 0-1 0 0,0 0 1 0 0,0 0-1 0 0,0-1 1 0 0,0 1-1 0 0,1 0 1 0 0,-1 0-1 0 0,0 0 1 0 0,0-1-1 0 0,0 1 1 0 0,0 0-1 0 0,-1 0 1 0 0,1 0-1 0 0,0 0 1 0 0,0-1-1 0 0,0 1 1 0 0,0 0-1 0 0,0 0 1 0 0,0 0-1 0 0,0 0 1 0 0,0-1-1 0 0,0 1 1 0 0,0 0-1 0 0,0 0 0 0 0,0 0 1 0 0,-1 0-1 0 0,1 0 1 0 0,0 0-1 0 0,0-1 1 0 0,0 1-1 0 0,0 0 1 0 0,0 0-1 0 0,-1 0 1 0 0,1 0-1 0 0,0 0 1 0 0,0 0-1 0 0,0 0 1 0 0,0 0-1 0 0,-1 0 1 0 0,1 0-1 0 0,0 0 1 0 0,0 0-1 0 0,0 0 1 0 0,0 0 80 0 0,-19-10-3252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1857 0 0,'0'0'6131'0'0,"0"0"-4851"0"0,0 0-95 0 0,0 0-897 0 0,0 0 256 0 0,83-3 112 0 0,-15 3-31 0 0,8 0-353 0 0,7 0-208 0 0,-7-7-48 0 0,-1-3-32 0 0,-22-4-416 0 0,0 0-577 0 0,-23-3-656 0 0,-22 0-1328 0 0,-8-3-609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1969 0 0,'0'0'4295'0'0,"0"0"-2980"0"0,0 0-968 0 0,0 0-45 0 0,0 0 269 0 0,46 1 93 0 0,154 0-317 0 0,-166-3-302 0 0,-1-1 1 0 0,0-1-1 0 0,-1-2 1 0 0,32-10-46 0 0,29-5 26 0 0,-50 16 27 0 0,1 3 1 0 0,32 1-54 0 0,-50 1 88 0 0,-23 0-49 0 0,0 0 1 0 0,0 0 0 0 0,0 0-1 0 0,0 0 1 0 0,0 1 0 0 0,0-1-1 0 0,-1 1 1 0 0,1 0-1 0 0,0 0 1 0 0,0 0 0 0 0,0 0-1 0 0,-1 0 1 0 0,1 1 0 0 0,0-1-1 0 0,-1 1 1 0 0,1 0 0 0 0,-1 0-1 0 0,0 0 1 0 0,0 0 0 0 0,1 0-1 0 0,-1 0 1 0 0,0 1-40 0 0,2 4 122 0 0,-1-1 1 0 0,0 1-1 0 0,0 0 1 0 0,-1 0-1 0 0,0 0 0 0 0,0 0 1 0 0,0 0-1 0 0,0 7-122 0 0,6 53 1533 0 0,0 66-1533 0 0,-4-59 369 0 0,6 34-369 0 0,-3-15-440 0 0,-6-53-3663 0 0,-3-40 787 0 0,-4-6-950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1:35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14455 0 0,'0'0'1424'0'0,"0"0"113"0"0,4 3-336 0 0,0 25-49 0 0,4 6-352 0 0,3 4-159 0 0,1 3-257 0 0,-1-3-288 0 0,1 0-64 0 0,-1 0-16 0 0,-3-4-48 0 0,-4 4-272 0 0,-1-3-513 0 0,-3-1-415 0 0,0-6-417 0 0,0-11-1360 0 0,0-7-2114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24 1985 0 0,'0'0'3983'0'0,"0"0"-2732"0"0,0 0-557 0 0,0 0 37 0 0,0 0-104 0 0,38-5-195 0 0,119-12-77 0 0,-153 16-329 0 0,1 1 1 0 0,-1 0 0 0 0,0 0-1 0 0,0 0 1 0 0,0 0-1 0 0,0 1 1 0 0,0-1-1 0 0,0 1 1 0 0,0 0-1 0 0,0 1 1 0 0,0-1-1 0 0,0 0 1 0 0,-1 1-1 0 0,1 0 1 0 0,0 0 0 0 0,-1 0-1 0 0,0 1 1 0 0,1-1-1 0 0,-1 1 1 0 0,0 0-1 0 0,0-1 1 0 0,0 1-1 0 0,-1 1 1 0 0,1-1-1 0 0,-1 0 1 0 0,0 1-1 0 0,0-1 1 0 0,0 1-1 0 0,0 0-26 0 0,1 6 170 0 0,0 0 0 0 0,0 1 0 0 0,-1-1 0 0 0,0 1 0 0 0,-1 0 0 0 0,-1-1 0 0 0,0 1 0 0 0,0 4-170 0 0,0-8 133 0 0,-1 0-57 0 0,0-1 0 0 0,0 0-1 0 0,-1 0 1 0 0,0 1 0 0 0,0-1-1 0 0,0 0 1 0 0,-1-1 0 0 0,0 1-1 0 0,0 0 1 0 0,-1-1-1 0 0,1 1 1 0 0,-1-1 0 0 0,0 0-1 0 0,-1-1 1 0 0,1 1 0 0 0,-1-1-1 0 0,0 1 1 0 0,-3 1-76 0 0,-18 14 239 0 0,-2-1 0 0 0,0-1 1 0 0,-4 1-240 0 0,12-8 65 0 0,-85 44 79 0 0,60-33-250 0 0,1 2-1 0 0,-2 4 107 0 0,44-23-4156 0 0,12-3 2911 0 0,19-5 59 0 0,25-19-1914 0 0,11-10-537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1841 0 0,'0'0'4074'0'0,"0"0"-774"0"0,0 0-1518 0 0,0 0-341 0 0,-3 32-235 0 0,-1 13-853 0 0,-2 13 673 0 0,3 55-1026 0 0,4-106 19 0 0,-1 0 0 0 0,1 0 0 0 0,0-1 0 0 0,0 1 0 0 0,1 0 0 0 0,0 0 0 0 0,0-1 0 0 0,1 0 0 0 0,0 1 0 0 0,0-1 0 0 0,0 0 0 0 0,1 0 0 0 0,0 0 0 0 0,0-1 0 0 0,0 0 0 0 0,1 1 0 0 0,-1-1-1 0 0,1-1 1 0 0,1 1 0 0 0,-1-1 0 0 0,1 0 0 0 0,-1 0 0 0 0,1 0 0 0 0,0-1 0 0 0,1 0 0 0 0,-1 0-19 0 0,8 3-21 0 0,1-1 0 0 0,-1 0-1 0 0,1-1 1 0 0,0 0 0 0 0,0-1-1 0 0,1-1 1 0 0,-1-1 0 0 0,0 0-1 0 0,1-1 1 0 0,-1 0 0 0 0,6-2 21 0 0,-17 1-26 0 0,0 0 1 0 0,0 0-1 0 0,0 0 1 0 0,-1 0-1 0 0,1-1 1 0 0,0 0-1 0 0,-1 1 1 0 0,1-1-1 0 0,-1-1 1 0 0,0 1-1 0 0,0 0 1 0 0,1-1-1 0 0,-2 0 1 0 0,1 0-1 0 0,0 0 1 0 0,0 0-1 0 0,-1 0 1 0 0,0 0-1 0 0,0-1 1 0 0,0 1-1 0 0,0-1 1 0 0,0 1-1 0 0,-1-1 1 0 0,1 0-1 0 0,-1 0 1 0 0,0 1-1 0 0,0-5 26 0 0,3-7-78 0 0,-2 0 0 0 0,0-1-1 0 0,-1 1 1 0 0,0 0 0 0 0,-1-1 0 0 0,-2-9 78 0 0,1 20 4 0 0,0-1 0 0 0,-1 1 0 0 0,1-1 0 0 0,-1 1-1 0 0,0 0 1 0 0,-1 0 0 0 0,0 0 0 0 0,1 0 0 0 0,-1 0 0 0 0,-1 1 0 0 0,1-1 0 0 0,-1 1 0 0 0,0 0 0 0 0,0 0 0 0 0,0 0 0 0 0,0 1 0 0 0,-1-1 0 0 0,1 1 0 0 0,-1 0 0 0 0,0 0-1 0 0,0 1 1 0 0,0 0 0 0 0,0-1 0 0 0,-1 2 0 0 0,0-1-4 0 0,-13-5 103 0 0,-1 1 1 0 0,0 1-1 0 0,0 1 0 0 0,-1 0 0 0 0,1 2 0 0 0,-7 0-103 0 0,-46-1 406 0 0,-48 6-406 0 0,120-4-30 0 0,1 1-1 0 0,-1 0 1 0 0,0 0 0 0 0,1 0 0 0 0,-1 1-1 0 0,0-1 1 0 0,0 0 0 0 0,1 0-1 0 0,-1 0 1 0 0,0 0 0 0 0,1 1 0 0 0,-1-1-1 0 0,0 0 1 0 0,1 0 0 0 0,-1 1-1 0 0,1-1 1 0 0,-1 1 0 0 0,1-1 0 0 0,-1 0-1 0 0,0 1 1 0 0,1-1 0 0 0,0 1-1 0 0,-1-1 1 0 0,1 1 0 0 0,-1 0 0 0 0,1-1-1 0 0,0 1 1 0 0,-1-1 0 0 0,1 1 30 0 0,0 0-93 0 0,0 0 1 0 0,1-1-1 0 0,-1 1 0 0 0,1-1 1 0 0,-1 1-1 0 0,1 0 1 0 0,-1-1-1 0 0,1 1 0 0 0,-1-1 1 0 0,1 1-1 0 0,-1-1 1 0 0,1 1-1 0 0,0-1 1 0 0,-1 0-1 0 0,1 1 0 0 0,-1-1 1 0 0,1 0-1 0 0,0 0 1 0 0,0 1-1 0 0,-1-1 0 0 0,1 0 1 0 0,0 0-1 0 0,-1 0 1 0 0,1 0-1 0 0,0 0 1 0 0,0 0-1 0 0,-1 0 0 0 0,1 0 1 0 0,0 0-1 0 0,0 0 1 0 0,0 0 92 0 0,98-1-5318 0 0,-45-8 1778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1873 0 0,'0'0'830'0'0,"0"0"2849"0"0,0 0-1703 0 0,11 29-447 0 0,30 99-176 0 0,-30-88-427 0 0,-3 2-1 0 0,-1-1 1 0 0,0 24-926 0 0,-3-29 406 0 0,1-1-1 0 0,7 26-405 0 0,-7-27-1790 0 0,-18-77 1203 0 0,2 1 1 0 0,1-2-1 0 0,3 1 1 0 0,1-1-1 0 0,2 0 0 0 0,2 0 1 0 0,2 0-1 0 0,4-22 587 0 0,-3 60 64 0 0,0 0-1 0 0,0-1 1 0 0,0 1-1 0 0,1 0 1 0 0,0 0-1 0 0,0 0 1 0 0,0 0-1 0 0,1 1 1 0 0,0-1-1 0 0,0 1 1 0 0,0-1-1 0 0,1 1 1 0 0,0 0-1 0 0,0 0 0 0 0,0 1 1 0 0,1-1-1 0 0,-1 1 1 0 0,1 0-1 0 0,0 0 1 0 0,0 0-1 0 0,0 1 1 0 0,1 0-1 0 0,0 0 1 0 0,-1 0-1 0 0,1 1 1 0 0,0 0-1 0 0,0 0 1 0 0,0 0-1 0 0,1 1-63 0 0,14-4 399 0 0,1 1 0 0 0,0 1 0 0 0,0 1 0 0 0,0 0 0 0 0,0 2 0 0 0,0 1 0 0 0,17 3-399 0 0,-34-4 58 0 0,0 1 0 0 0,0 0 0 0 0,0 0 0 0 0,0 1 0 0 0,0-1 1 0 0,0 1-1 0 0,0 0 0 0 0,-1 0 0 0 0,1 1 0 0 0,0 0 0 0 0,-1 0 0 0 0,0 0 0 0 0,0 0 0 0 0,0 0 0 0 0,0 1 0 0 0,0 0 0 0 0,-1-1 0 0 0,0 1 0 0 0,0 1 0 0 0,0-1-58 0 0,1 2 71 0 0,-1 1 0 0 0,0-1 0 0 0,0 1 0 0 0,-1-1-1 0 0,0 1 1 0 0,0 0 0 0 0,-1 0 0 0 0,1 0 0 0 0,-2 0 0 0 0,1 0 0 0 0,-1 0 0 0 0,0 0-1 0 0,0 0 1 0 0,-1 5-71 0 0,0-8 52 0 0,0 0-1 0 0,-1 0 0 0 0,1 0 1 0 0,-1 0-1 0 0,0 0 1 0 0,0 0-1 0 0,0 0 0 0 0,0 0 1 0 0,-1-1-1 0 0,1 1 1 0 0,-1-1-1 0 0,0 0 0 0 0,0 0 1 0 0,-1 0-1 0 0,1 0 0 0 0,0 0 1 0 0,-4 2-52 0 0,-11 6 231 0 0,0 0 1 0 0,-1-1-1 0 0,-5 1-231 0 0,-1 1 262 0 0,-110 53 955 0 0,127-62-1156 0 0,7-3-47 0 0,0 0 0 0 0,0 0 0 0 0,0 1 0 0 0,0-1-1 0 0,0 0 1 0 0,0 1 0 0 0,0-1 0 0 0,0 1 0 0 0,0-1 0 0 0,0 1 0 0 0,0 0 0 0 0,0-1 0 0 0,0 1-1 0 0,0 0 1 0 0,0-1 0 0 0,0 1 0 0 0,1 0 0 0 0,-1 0 0 0 0,0 0 0 0 0,1 0 0 0 0,-1 0-1 0 0,0 0 1 0 0,1 0 0 0 0,0 0 0 0 0,-1 0 0 0 0,1 0 0 0 0,-1 0 0 0 0,1 0 0 0 0,0 0 0 0 0,0 1-1 0 0,0-1 1 0 0,0 0 0 0 0,0 0 0 0 0,0 0 0 0 0,0 1-14 0 0,0-1-8 0 0,1 0 1 0 0,0 0-1 0 0,0 0 1 0 0,0 0-1 0 0,0 0 1 0 0,0 0-1 0 0,0 0 1 0 0,0 0-1 0 0,0 0 1 0 0,0-1-1 0 0,0 1 1 0 0,1 0-1 0 0,-1-1 1 0 0,0 1-1 0 0,0-1 1 0 0,1 1-1 0 0,-1-1 1 0 0,0 0-1 0 0,1 1 1 0 0,-1-1-1 0 0,1 0 1 0 0,-1 0-1 0 0,0 0 1 0 0,1 0-1 0 0,-1 0 1 0 0,0 0 7 0 0,2 0-11 0 0,61 4-561 0 0,1-2-1 0 0,0-4 0 0 0,1-2 573 0 0,-39 1-453 0 0,-1-1 1 0 0,1-2-1 0 0,-1 0 0 0 0,0-2 0 0 0,-1-1 0 0 0,0-1 0 0 0,12-7 453 0 0,8-6-1591 0 0,-1-2 1 0 0,-1-2-1 0 0,19-17 1591 0 0,-4-6-1598 0 0,-55 47 1816 0 0,0 0 1 0 0,-1-1-1 0 0,1 1 1 0 0,-1-1-1 0 0,0 1 0 0 0,0-1 1 0 0,0 0-1 0 0,0 0 1 0 0,-1 0-1 0 0,1 0 0 0 0,-1 0 1 0 0,0 0-1 0 0,-1-1 1 0 0,1 1-1 0 0,0-4-218 0 0,-1 8 1465 0 0,0 15 768 0 0,-1 56-1037 0 0,3 114 316 0 0,2-161-1387 0 0,0 0 0 0 0,2 0 0 0 0,1-1 0 0 0,0 1 0 0 0,11 19-125 0 0,-11-26-1 0 0,7 9-8 0 0,-1-16-689 0 0,-11-10-230 0 0,-2-5-228 0 0,-1-8 602 0 0,-1 0-1 0 0,0 0 1 0 0,-1 0-1 0 0,-1 1 0 0 0,0-1 1 0 0,0 1-1 0 0,-1 0 0 0 0,-1 0 1 0 0,0 1-1 0 0,0 0 1 0 0,-1 0-1 0 0,-8-9 555 0 0,-17-21-1812 0 0,-2 1 0 0 0,-24-20 1812 0 0,-9-6 176 0 0,-27-17-176 0 0,55 52 5605 0 0,-39-24-5605 0 0,64 41 2781 0 0,25 8-1195 0 0,35 5-393 0 0,-36 1-958 0 0,328-6 2794 0 0,170-26-2739 0 0,-435 25-1998 0 0,51-13 1708 0 0,-83 11-2808 0 0,-1-2 1 0 0,11-6 2807 0 0,26-13-8516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8484 0 0,'0'0'1441'0'0,"0"0"-129"0"0,0 0-527 0 0,0 44-161 0 0,0 3-176 0 0,0 4-112 0 0,0 4-144 0 0,7-1-48 0 0,8-3-112 0 0,-7-3-32 0 0,0-8-336 0 0,7-6-832 0 0,-8-10 15 0 0,-7-10-2128 0 0,0-11-1618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1953 0 0,'0'0'443'0'0,"0"0"1475"0"0,0 0-584 0 0,0 0-526 0 0,0 0 67 0 0,16-3 0 0 0,21-1-393 0 0,1 2 0 0 0,0 2-1 0 0,-1 1 1 0 0,11 3-482 0 0,161 13 2358 0 0,97-8-2358 0 0,-7 0 550 0 0,1112 21 410 0 0,-1323-30-958 0 0,525 4 1 0 0,-205 12-61 0 0,469 12-858 0 0,-442-18-12 0 0,-261-5 275 0 0,367 7 23 0 0,-434-15 658 0 0,-35 1-43 0 0,1 2-1 0 0,30 7 16 0 0,-67-1-79 0 0,1 2 1 0 0,34 12 78 0 0,-44-11-755 0 0,2-1 0 0 0,-1-1 0 0 0,1-1 0 0 0,0-2 0 0 0,23 0 755 0 0,-48-4-458 0 0,10 0-530 0 0,-9 3-2758 0 0,-5-2 2052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1 704 0 0,'0'0'907'0'0,"0"0"-397"0"0,0 0 904 0 0,0 0 165 0 0,-7 8-576 0 0,-1 1-703 0 0,1 0 0 0 0,1 1-1 0 0,0-1 1 0 0,0 2-1 0 0,1-1 1 0 0,0 0 0 0 0,0 1-1 0 0,1 0 1 0 0,1 0 0 0 0,-1 7-300 0 0,-40 222 1787 0 0,10 2 0 0 0,11 1 1 0 0,11 1-1 0 0,10 10-1787 0 0,2-247 21 0 0,1 281 1076 0 0,22 112-1097 0 0,75 790 199 0 0,-70-794-195 0 0,-19-36-2671 0 0,-9-316 1644 0 0,-15 139-207 0 0,14-182 1240 0 0,1 0-1 0 0,-1 0 0 0 0,0-1 1 0 0,1 1-1 0 0,-1 0 1 0 0,0-1-1 0 0,0 1 0 0 0,0 0 1 0 0,1-1-1 0 0,-1 1 0 0 0,0-1 1 0 0,0 1-1 0 0,0-1 0 0 0,0 1 1 0 0,0-1-1 0 0,0 0 0 0 0,0 0 1 0 0,0 1-1 0 0,0-1 0 0 0,0 0 1 0 0,0 0-1 0 0,0 0 0 0 0,0 0 1 0 0,0 0-1 0 0,0 0 0 0 0,0 0 1 0 0,0-1-10 0 0,-44 1 573 0 0,32 0-499 0 0,-15 1-102 0 0,-17 2-386 0 0,18-9-3981 0 0,13-2-74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1937 0 0,'0'0'125'0'0,"1"0"0"0"0,-1 0 0 0 0,1 1-1 0 0,-1-1 1 0 0,1 0 0 0 0,-1 0 0 0 0,1 0 0 0 0,-1 1 0 0 0,0-1 0 0 0,1 0 0 0 0,-1 1 0 0 0,1-1-1 0 0,-1 0 1 0 0,0 1 0 0 0,1-1 0 0 0,-1 0 0 0 0,0 1 0 0 0,1-1 0 0 0,-1 1 0 0 0,0-1 0 0 0,0 1-1 0 0,1-1 1 0 0,-1 1 0 0 0,0-1 0 0 0,0 0 0 0 0,0 1 0 0 0,0-1 0 0 0,0 1 0 0 0,0-1 0 0 0,0 1 0 0 0,0-1-1 0 0,0 1 1 0 0,0-1 0 0 0,0 1 0 0 0,0-1 0 0 0,0 1 0 0 0,0-1 0 0 0,0 1 0 0 0,0-1 0 0 0,0 1-1 0 0,-1-1 1 0 0,1 1 0 0 0,0 0-125 0 0,-1 8-50 0 0,15 269 2814 0 0,36 340-120 0 0,-22-336-2004 0 0,94 1189 84 0 0,-62-488-2355 0 0,-18-349-2395 0 0,-40-481-398 0 0,-2-102 1084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1905 0 0,'0'0'181'0'0,"0"0"1119"0"0,0 0 487 0 0,0 0-1093 0 0,22 0-339 0 0,0 0-256 0 0,89 1 1119 0 0,27 6-1218 0 0,390 74 796 0 0,-204-26 495 0 0,1622 188-880 0 0,-31-136-698 0 0,-818-56-3185 0 0,-713-28 203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1649 0 0,'0'0'29'0'0,"0"0"585"0"0,0 0 2366 0 0,-1-3-1329 0 0,0 2-1617 0 0,1 1 1 0 0,0 0-1 0 0,0-1 0 0 0,0 1 1 0 0,0-1-1 0 0,0 1 0 0 0,0-1 0 0 0,0 1 1 0 0,0-1-1 0 0,0 1 0 0 0,0 0 0 0 0,0-1 1 0 0,0 1-1 0 0,0-1 0 0 0,0 1 0 0 0,0-1 1 0 0,0 1-1 0 0,0-1 0 0 0,0 1 1 0 0,1 0-1 0 0,-1-1 0 0 0,0 1 0 0 0,0-1 1 0 0,1 1-1 0 0,-1 0 0 0 0,0-1 0 0 0,1 1 1 0 0,-1 0-1 0 0,0-1 0 0 0,1 1 1 0 0,-1 0-1 0 0,0 0 0 0 0,1-1 0 0 0,-1 1 1 0 0,0 0-1 0 0,1 0 0 0 0,-1 0 0 0 0,1-1 1 0 0,-1 1-1 0 0,1 0 0 0 0,-1 0-34 0 0,30-3 291 0 0,44 13-167 0 0,-73-10-108 0 0,175 26 283 0 0,1-7 1 0 0,2-8 0 0 0,14-8-300 0 0,1302-24 600 0 0,928-26-365 0 0,-1313 63-374 0 0,333 40-1294 0 0,-1370-53 667 0 0,1 3-1 0 0,-2 2 1 0 0,31 11 766 0 0,-63-8-1873 0 0,-21 2-971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198 103 1761 0 0,'0'0'16'0'0,"0"0"528"0"0,0 0 1879 0 0,1 1-2236 0 0,-1-1 0 0 0,1 1 0 0 0,0-1 0 0 0,-1 1 0 0 0,1-1 0 0 0,0 1 0 0 0,-1-1 0 0 0,1 1 0 0 0,0-1 0 0 0,-1 1 0 0 0,1-1 0 0 0,0 0 0 0 0,0 0 0 0 0,0 1 0 0 0,-1-1 0 0 0,1 0 0 0 0,0 0 0 0 0,0 0 0 0 0,0 0-187 0 0,-1-84 1721 0 0,0 83-1684 0 0,0-1 1 0 0,0 1-1 0 0,-1 0 1 0 0,1 0-1 0 0,-1-1 1 0 0,1 1-1 0 0,-1 0 1 0 0,0 0-1 0 0,1 0 1 0 0,-1 0-1 0 0,0 0 1 0 0,0 0-1 0 0,0 0 1 0 0,0 0-1 0 0,0 0 1 0 0,0 0-1 0 0,0 0 1 0 0,0 0-1 0 0,0 1 1 0 0,0-1-1 0 0,0 0 1 0 0,0 1-1 0 0,0-1 1 0 0,-1 1-1 0 0,1-1 1 0 0,0 1-1 0 0,-1 0 1 0 0,1-1-1 0 0,0 1 1 0 0,0 0-1 0 0,-1 0 1 0 0,1 0-1 0 0,0 0 0 0 0,-1 0 1 0 0,1 0-1 0 0,0 1 1 0 0,-1-1-1 0 0,1 0 1 0 0,0 1-1 0 0,0-1 1 0 0,-1 1-38 0 0,-2-1 54 0 0,-1 1 1 0 0,1 0 0 0 0,0 0-1 0 0,0 0 1 0 0,0 1-1 0 0,0-1 1 0 0,0 1-1 0 0,0 0 1 0 0,0 0 0 0 0,1 1-1 0 0,-1-1 1 0 0,1 1-1 0 0,-3 2-54 0 0,-7 13 50 0 0,0 1 1 0 0,2 1-1 0 0,0 0 0 0 0,1 0 0 0 0,2 1 0 0 0,0 0 0 0 0,1 0 0 0 0,1 1 1 0 0,0 0-1 0 0,1 8-50 0 0,-2 15 105 0 0,2 1 1 0 0,2 1-1 0 0,2-1 0 0 0,4 30-105 0 0,-2-69-11 0 0,0 1 0 0 0,1-1 0 0 0,-1 0 0 0 0,1 0 0 0 0,1-1 0 0 0,-1 1 0 0 0,1 0 0 0 0,1-1 0 0 0,-1 1 0 0 0,1-1 0 0 0,0 0 0 0 0,0 0 0 0 0,1-1 0 0 0,0 1 0 0 0,0-1-1 0 0,0 0 1 0 0,0 0 0 0 0,1-1 0 0 0,0 0 0 0 0,0 0 0 0 0,0 0 0 0 0,1-1 0 0 0,-1 1 0 0 0,1-1 0 0 0,-1-1 0 0 0,1 0 0 0 0,2 1 11 0 0,18 5-683 0 0,0-2 1 0 0,0-1-1 0 0,0 0 1 0 0,1-2-1 0 0,0-2 0 0 0,15 0 683 0 0,23-4-2940 0 0,-4-8-512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1:35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1 205 12198 0 0,'0'0'1696'0'0,"0"0"65"0"0,0 0-259 0 0,0 0-269 0 0,21-30-334 0 0,-21 30-899 0 0,36-51 672 0 0,24-23-672 0 0,-56 70 34 0 0,-1 0-1 0 0,1 0 1 0 0,0 0 0 0 0,0 1-1 0 0,0-1 1 0 0,1 1-1 0 0,-1 0 1 0 0,1 0 0 0 0,0 1-1 0 0,0-1 1 0 0,0 1 0 0 0,0 0-1 0 0,0 1 1 0 0,0-1-1 0 0,0 1 1 0 0,1 0 0 0 0,-1 0-1 0 0,0 0 1 0 0,1 1-1 0 0,-1 0 1 0 0,1 0 0 0 0,0 1-34 0 0,10-2 85 0 0,-10 1-64 0 0,10-1 30 0 0,0 1 0 0 0,0 0 0 0 0,0 1 0 0 0,0 1 0 0 0,0 1 0 0 0,1 0-51 0 0,-13-2 9 0 0,0 0 0 0 0,-1 1 0 0 0,1-1 1 0 0,0 1-1 0 0,0 0 0 0 0,-1 0 0 0 0,0 0 0 0 0,1 1 0 0 0,-1-1 1 0 0,0 1-1 0 0,0-1 0 0 0,0 1 0 0 0,0 0 0 0 0,-1 0 0 0 0,1 1 1 0 0,-1-1-1 0 0,0 1 0 0 0,0-1 0 0 0,0 1 0 0 0,0-1 0 0 0,-1 1 0 0 0,1 0 1 0 0,-1 0-1 0 0,0 0 0 0 0,0 0 0 0 0,0 0-9 0 0,1 5 20 0 0,-1-1-1 0 0,1 0 1 0 0,-1 1 0 0 0,-1-1-1 0 0,0 1 1 0 0,0-1 0 0 0,0 0-1 0 0,-1 1 1 0 0,-1-1 0 0 0,1 0-1 0 0,-1 1 1 0 0,-1-1 0 0 0,1 0-1 0 0,-2 0 1 0 0,1-1 0 0 0,-1 1-1 0 0,0-1 1 0 0,0 1 0 0 0,-2 0-20 0 0,-8 8-15 0 0,-1 0 1 0 0,-1-1 0 0 0,0 0 0 0 0,-1-2 0 0 0,-1 0 0 0 0,0-1-1 0 0,-1 0 1 0 0,0-2 0 0 0,0 0 0 0 0,-1-1 0 0 0,-1-1 0 0 0,1-1 0 0 0,-7 1 14 0 0,18-7 138 0 0,5-1-1789 0 0,2 0-5873 0 0,2 3 687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58 1921 0 0,'0'0'5733'0'0,"0"0"-4057"0"0,0 0-676 0 0,0 0-13 0 0,-21 33-325 0 0,-65 107-337 0 0,84-135-317 0 0,-1-1 0 0 0,1 1 0 0 0,0 0 0 0 0,0 0 0 0 0,0 0 0 0 0,1 0 0 0 0,-1 0 0 0 0,1 0 0 0 0,1 0 0 0 0,-1 0 0 0 0,1 0 0 0 0,-1 0 0 0 0,2 1 0 0 0,-1 2-8 0 0,1-3 3 0 0,1-1 0 0 0,-1 0-1 0 0,1 0 1 0 0,0-1 0 0 0,0 1 0 0 0,0 0 0 0 0,1-1 0 0 0,-1 1-1 0 0,1-1 1 0 0,0 0 0 0 0,0 1-3 0 0,2 1 4 0 0,6 8-8 0 0,1-2 0 0 0,0 1 1 0 0,1-1-1 0 0,0-1 0 0 0,1-1 0 0 0,0 0 0 0 0,0 0 0 0 0,1-2 1 0 0,0 1-1 0 0,1-2 0 0 0,5 1 4 0 0,5 2-94 0 0,0-2-1 0 0,1-2 1 0 0,0 0-1 0 0,1-2 1 0 0,-1 0 0 0 0,17-2 94 0 0,-39-1-24 0 0,1 0 0 0 0,-1 0-1 0 0,0 0 1 0 0,0 0 0 0 0,1-1 0 0 0,-1 0 0 0 0,0 0 0 0 0,0 0 0 0 0,0-1 0 0 0,0 0 0 0 0,0 0-1 0 0,0 0 1 0 0,0-1 0 0 0,-1 1 0 0 0,1-1 0 0 0,-1 0 0 0 0,0 0 0 0 0,0-1 0 0 0,0 1 0 0 0,0-1 0 0 0,0 0-1 0 0,-1 0 1 0 0,0 0 0 0 0,0-1 0 0 0,0 1 0 0 0,0-1 0 0 0,-1 1 0 0 0,1-2 24 0 0,1-4-5 0 0,-1 0 1 0 0,1 0 0 0 0,-2-1-1 0 0,1 1 1 0 0,-1-1 0 0 0,-1 0-1 0 0,0 0 1 0 0,-1 1 0 0 0,0-1-1 0 0,0 0 1 0 0,-1 0 0 0 0,-1 0-1 0 0,0 1 1 0 0,0-1 0 0 0,-1 1-1 0 0,0 0 1 0 0,-1-1 0 0 0,0 1-1 0 0,-1 1 1 0 0,0-1-1 0 0,0 1 1 0 0,-1 0 0 0 0,0 0-1 0 0,-1 0 1 0 0,0 1 0 0 0,0 0-1 0 0,-5-3 5 0 0,-7-6 114 0 0,-1 2-1 0 0,0 0 1 0 0,-1 1-1 0 0,-1 1 1 0 0,0 1-1 0 0,-1 1 1 0 0,0 1-1 0 0,-1 2 1 0 0,0 0-1 0 0,0 1 1 0 0,-1 1-1 0 0,0 1 1 0 0,0 2-1 0 0,0 0 1 0 0,-20 2-114 0 0,42 1-518 0 0,22 13-2099 0 0,-10-9 1904 0 0,0 0 0 0 0,1-1-1 0 0,-1-1 1 0 0,1 0 0 0 0,0 0 0 0 0,0-1 0 0 0,2 1 713 0 0,33-1-3249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1905 0 0,'0'0'704'0'0,"0"0"3218"0"0,0 0-3010 0 0,53 177 257 0 0,-46-112 47 0 0,1-4-319 0 0,-1 0-337 0 0,8-10-288 0 0,-15-10-176 0 0,8-11-128 0 0,-8-9-320 0 0,0-18-1008 0 0,0-3-1042 0 0,0 0-447 0 0,-15-37 16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1825 0 0,'0'0'2900'0'0,"0"0"-1166"0"0,0 0-1064 0 0,0 0-38 0 0,40 2 118 0 0,134 12-161 0 0,-159-12-526 0 0,0 0 0 0 0,-1 1 0 0 0,1 1 0 0 0,-1 1 0 0 0,0 0 0 0 0,0 0 0 0 0,0 2 0 0 0,-1-1 0 0 0,0 2 0 0 0,0 0-63 0 0,10 6 93 0 0,-6-5-15 0 0,-1 1 1 0 0,0 0-1 0 0,-1 2 0 0 0,0 0 0 0 0,-1 0 0 0 0,0 1 1 0 0,-1 1-1 0 0,-1 1 0 0 0,2 3-78 0 0,-9-11 87 0 0,0 1 0 0 0,0 0 1 0 0,-1 1-1 0 0,0-1 0 0 0,-1 1 0 0 0,1 0 0 0 0,-2 0 1 0 0,1 0-1 0 0,-2 0 0 0 0,1 0 0 0 0,-1 0 1 0 0,0 1-1 0 0,-1-1 0 0 0,0 0 0 0 0,-1 1 1 0 0,1-1-1 0 0,-2 0 0 0 0,1 0 0 0 0,-3 6-87 0 0,0-6 103 0 0,1 1 0 0 0,-1-2 0 0 0,-1 1 0 0 0,0 0 0 0 0,0-1 0 0 0,-1 0-1 0 0,0 0 1 0 0,0-1 0 0 0,-1 1 0 0 0,0-2 0 0 0,0 1 0 0 0,-8 5-103 0 0,-17 12 316 0 0,0-2 0 0 0,-22 11-316 0 0,45-28 30 0 0,-5 4-84 0 0,-2 0 1 0 0,1-1-1 0 0,-1-1 0 0 0,0-1 1 0 0,-1 0-1 0 0,1-1 1 0 0,-1-1-1 0 0,0 0 0 0 0,-15 1 54 0 0,32-5-52 0 0,0 0 0 0 0,-1 0 0 0 0,1 0 0 0 0,0 0 1 0 0,0 0-1 0 0,-1 0 0 0 0,1 0 0 0 0,0 0 0 0 0,0 0 0 0 0,0-1 0 0 0,-1 1 0 0 0,1 0 0 0 0,0 0 0 0 0,0 0 0 0 0,0 0 0 0 0,-1 0 0 0 0,1 0 0 0 0,0 0 0 0 0,0-1 0 0 0,0 1 1 0 0,-1 0-1 0 0,1 0 0 0 0,0 0 0 0 0,0 0 0 0 0,0-1 0 0 0,0 1 0 0 0,0 0 0 0 0,0 0 0 0 0,-1 0 0 0 0,1-1 0 0 0,0 1 0 0 0,0 0 0 0 0,0 0 0 0 0,0-1 0 0 0,0 1 0 0 0,0 0 1 0 0,0 0-1 0 0,0 0 0 0 0,0-1 0 0 0,0 1 0 0 0,0 0 0 0 0,0 0 0 0 0,0-1 0 0 0,0 1 0 0 0,0 0 0 0 0,0 0 0 0 0,0-1 0 0 0,0 1 0 0 0,1 0 0 0 0,-1 0 52 0 0,0-4-658 0 0,4-28-2634 0 0,15-16-638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6579 0 0,'0'0'1587'0'0,"0"0"-346"0"0,0 31-35 0 0,0 223 1107 0 0,0-248-2263 0 0,0 1 1 0 0,1-1-1 0 0,0 1 1 0 0,0-1 0 0 0,0 0-1 0 0,1 1 1 0 0,0-1-1 0 0,0 0 1 0 0,1 0-1 0 0,0 0 1 0 0,0 0-1 0 0,0-1 1 0 0,1 1-1 0 0,-1-1 1 0 0,1 0-1 0 0,1 0 1 0 0,-1 0-1 0 0,1-1 1 0 0,0 1-1 0 0,0-1 1 0 0,0 0-1 0 0,0 0 1 0 0,1-1 0 0 0,-1 0-1 0 0,1 0 1 0 0,1 0-51 0 0,9 4 20 0 0,1-1 1 0 0,0 0-1 0 0,0-2 1 0 0,0 0 0 0 0,0-1-1 0 0,1 0 1 0 0,0-2 0 0 0,-1 0-1 0 0,2-1-20 0 0,139 0-3444 0 0,-145-2 355 0 0,-10-6-1329 0 0</inkml:trace>
  <inkml:trace contextRef="#ctx0" brushRef="#br0" timeOffset="1">1 252 8372 0 0,'0'0'736'0'0,"0"0"49"0"0,0 0-657 0 0,0 0-128 0 0,0 0 288 0 0,158-34 320 0 0,-75 27-400 0 0,0 4-160 0 0,0 3-48 0 0,1 0-16 0 0,-16 0-544 0 0,-16-4-577 0 0,-21-3-960 0 0,-9 1-928 0 0,-22-8-289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 1825 0 0,'0'0'771'0'0,"0"0"2294"0"0,0 0-1899 0 0,0 0-712 0 0,-1-9-326 0 0,1 7-124 0 0,0 1 1 0 0,0-1-1 0 0,-1 0 0 0 0,1 0 1 0 0,1 1-1 0 0,-1-1 1 0 0,0 0-1 0 0,0 1 1 0 0,1-1-1 0 0,-1 1 1 0 0,1-1-1 0 0,-1 0 0 0 0,1 1 1 0 0,0-1-1 0 0,0 1 1 0 0,-1-1-1 0 0,1 1 1 0 0,0 0-1 0 0,0-1 1 0 0,1 1-1 0 0,-1 0 0 0 0,0 0 1 0 0,0 0-1 0 0,1-1-4 0 0,3-1 27 0 0,-1 1 0 0 0,0-1-1 0 0,1 1 1 0 0,0 0-1 0 0,-1 0 1 0 0,1 1-1 0 0,0 0 1 0 0,0-1 0 0 0,2 1-27 0 0,24-2 150 0 0,0 0 0 0 0,-1 2 1 0 0,11 2-151 0 0,-11 0 30 0 0,45-3 36 0 0,-45-1 10 0 0,0 3 0 0 0,0 0 0 0 0,0 2-1 0 0,0 1 1 0 0,22 6-76 0 0,-46-8 64 0 0,1 1-1 0 0,0 0 1 0 0,-1 1-1 0 0,1-1 1 0 0,-1 1-1 0 0,0 0 1 0 0,0 1-1 0 0,0 0 1 0 0,0 0-1 0 0,-1 0 1 0 0,1 1-1 0 0,-1-1 1 0 0,0 1-1 0 0,-1 0 1 0 0,1 1-1 0 0,-1-1 1 0 0,0 1-1 0 0,0 0 1 0 0,0 1-64 0 0,0 5 237 0 0,1 0 1 0 0,-2 1 0 0 0,1 0-1 0 0,-2-1 1 0 0,0 1 0 0 0,0 0-1 0 0,-1 1 1 0 0,-1-1 0 0 0,0 6-238 0 0,0-12 89 0 0,-1 23 130 0 0,2 0 0 0 0,1 0 0 0 0,2 0 0 0 0,1 3-219 0 0,-3-25 2 0 0,0-1 1 0 0,0 1-1 0 0,0 0 1 0 0,1-1-1 0 0,0 0 1 0 0,1 0 0 0 0,-1 0-1 0 0,1 0 1 0 0,1 0-1 0 0,-1-1 1 0 0,1 1 0 0 0,0-1-1 0 0,1-1 1 0 0,0 1-1 0 0,-1-1 1 0 0,2 0-1 0 0,-1 0 1 0 0,3 1-3 0 0,3 0-9 0 0,-1 0-1 0 0,1-1 1 0 0,1-1-1 0 0,-1 0 1 0 0,1 0-1 0 0,-1-2 1 0 0,1 1-1 0 0,0-2 1 0 0,0 0 0 0 0,0 0-1 0 0,0-1 1 0 0,0 0-1 0 0,0-2 1 0 0,9-1 9 0 0,-12 1-15 0 0,1 0 0 0 0,-1-1 0 0 0,0 0 1 0 0,0 0-1 0 0,0-1 0 0 0,0-1 0 0 0,-1 0 0 0 0,0 0 0 0 0,0-1 1 0 0,0 0-1 0 0,0 0 0 0 0,-1-1 0 0 0,0 0 0 0 0,-1 0 0 0 0,0-1 1 0 0,0 0-1 0 0,5-8 15 0 0,-6 6-20 0 0,0-1 0 0 0,0 0 0 0 0,-1-1 0 0 0,0 1 0 0 0,-1-1 0 0 0,-1 0 0 0 0,0 0 0 0 0,1-7 20 0 0,0-11-7 0 0,-2 0 0 0 0,-1-26 7 0 0,-1 50 23 0 0,-1-1 0 0 0,0 0 0 0 0,0 1 0 0 0,0-1 0 0 0,-1 1 0 0 0,1-1 0 0 0,-2 1 0 0 0,1 0 0 0 0,-1 0 0 0 0,0 0 0 0 0,0 0 0 0 0,0 0 0 0 0,-1 1 0 0 0,0-1 0 0 0,0 1 0 0 0,-2-1-23 0 0,-4-4 257 0 0,-1 0 1 0 0,0 0 0 0 0,-1 1-1 0 0,0 0 1 0 0,-1 1-1 0 0,-11-5-257 0 0,7 6-1041 0 0,35 17-692 0 0,-6-6 711 0 0,0 0 0 0 0,0-1 0 0 0,1 0 0 0 0,-1-1 1 0 0,8 1 1021 0 0,25-2-3581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 1745 0 0,'0'0'918'0'0,"0"0"3054"0"0,0 0-2203 0 0,5 31-593 0 0,15 106-135 0 0,-15-84-206 0 0,-1 1 1 0 0,-4-1-1 0 0,-2 8-835 0 0,0 25 482 0 0,1-104-859 0 0,-1 1 0 0 0,0-1 0 0 0,-5-15 377 0 0,-4-20-395 0 0,0-36 241 0 0,4 0 1 0 0,3-6 153 0 0,14 94 181 0 0,1 6-126 0 0,1 0-1 0 0,-1 1 0 0 0,-1 1 0 0 0,1 0 0 0 0,-1 0 0 0 0,0 1 0 0 0,-1 0 0 0 0,0 1 0 0 0,0 0 1 0 0,2 2-55 0 0,33 31 35 0 0,-17-20-18 0 0,67 54 59 0 0,63 37-76 0 0,-147-107-2 0 0,40 23 11 0 0,-47-28-12 0 0,0 1 0 0 0,-1-1 0 0 0,1 0 0 0 0,0-1 0 0 0,-1 1 0 0 0,1 0 0 0 0,0-1 0 0 0,0 1 0 0 0,0-1-1 0 0,0 0 1 0 0,0 0 0 0 0,-1 0 0 0 0,1-1 0 0 0,0 1 0 0 0,0-1 0 0 0,0 1 0 0 0,1-2 3 0 0,-3 2 1 0 0,0 0 0 0 0,-1-1 1 0 0,1 1-1 0 0,-1-1 0 0 0,1 1 1 0 0,-1 0-1 0 0,1-1 0 0 0,-1 0 1 0 0,0 1-1 0 0,1-1 0 0 0,-1 1 1 0 0,0-1-1 0 0,1 1 0 0 0,-1-1 1 0 0,0 0-1 0 0,0 1 0 0 0,1-1 1 0 0,-1 0-1 0 0,0 1 0 0 0,0-1 1 0 0,0 0-1 0 0,0 1 0 0 0,0-1 1 0 0,0 0-2 0 0,2-15 98 0 0,-1-1 0 0 0,-1 0 0 0 0,0 1 0 0 0,-2-1 0 0 0,1 0 0 0 0,-2 1 1 0 0,0 0-1 0 0,-1-1 0 0 0,-1 1 0 0 0,-1 0 0 0 0,0 1 0 0 0,-1 0 0 0 0,0 0 0 0 0,-1 0 1 0 0,-1 1-1 0 0,0 0 0 0 0,-1 1 0 0 0,-1-1-98 0 0,-10-12 216 0 0,7 11-232 0 0,1-2 0 0 0,1 1 0 0 0,-10-19 16 0 0,22 35-74 0 0,-1-1 0 0 0,1 1 0 0 0,0-1 0 0 0,0 1 0 0 0,-1 0 0 0 0,1-1 0 0 0,0 0 0 0 0,0 1 0 0 0,0-1 0 0 0,0 1 0 0 0,-1-1 0 0 0,1 1 0 0 0,0-1 0 0 0,0 1 0 0 0,0-1 0 0 0,0 1 0 0 0,0-1 0 0 0,0 1 0 0 0,0-1 0 0 0,1 0 0 0 0,-1 1 0 0 0,0-1 0 0 0,0 1 0 0 0,0-1 0 0 0,0 1 0 0 0,1-1 0 0 0,-1 1 0 0 0,0-1 0 0 0,1 1 0 0 0,-1 0 0 0 0,0-1 0 0 0,1 1 0 0 0,-1-1 0 0 0,0 1 0 0 0,1 0 0 0 0,-1-1 0 0 0,1 1 0 0 0,-1 0 0 0 0,1-1 0 0 0,-1 1 0 0 0,1 0 0 0 0,-1 0 0 0 0,1-1 0 0 0,-1 1 0 0 0,1 0 74 0 0,28-4-3434 0 0,-20 4 2600 0 0,34-3-2963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1937 0 0,'0'0'-64'0'0,"0"0"7155"0"0,0 0-6194 0 0,0 0 175 0 0,0 0 33 0 0,0 166-449 0 0,0-108-96 0 0,8-4-256 0 0,7 1-240 0 0,0-4-48 0 0,0-17-32 0 0,15-7-448 0 0,-7-13-913 0 0,-8-14-752 0 0,0 0-1504 0 0,15-17-737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2001 0 0,'0'0'6099'0'0,"0"0"-5139"0"0,0 0 81 0 0,0 0-129 0 0,15 207-272 0 0,-7-156-143 0 0,7 0-1 0 0,-8-3-144 0 0,1-14-224 0 0,7-3-128 0 0,-7-11-80 0 0,-8-10-592 0 0,0-10-417 0 0,0 0-480 0 0,-8-7-1472 0 0,-22-27-1265 0 0</inkml:trace>
  <inkml:trace contextRef="#ctx0" brushRef="#br0" timeOffset="1">0 48 1921 0 0,'0'0'4194'0'0,"0"0"-1793"0"0,0 0-1249 0 0,0 0-543 0 0,0 0 271 0 0,0 0 481 0 0,136-27-369 0 0,-68 23-384 0 0,0 4-143 0 0,0 0 111 0 0,8 0-208 0 0,7 0-240 0 0,-8 0-80 0 0,1 0-48 0 0,7 0-80 0 0,-23 0-1088 0 0,8 0-2962 0 0,-23 0-4482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2065 0 0,'0'0'648'0'0,"1"20"2332"0"0,20 249 235 0 0,19 86-1285 0 0,23 178-409 0 0,-37-316-1176 0 0,-15-122-166 0 0,115 1150 622 0 0,-36 190 212 0 0,-64-1185-896 0 0,-1 3-34 0 0,-20-195-111 0 0,3 0 0 0 0,12 43 28 0 0,-14-66-298 0 0,-6-34-153 0 0,0-1-542 0 0,0-13-2398 0 0,0-8 1100 0 0,0-3-596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2049 0 0,'0'0'1806'0'0,"0"0"355"0"0,11-1-1160 0 0,224-22 4774 0 0,219 7-5775 0 0,-376 15 334 0 0,110-6-1150 0 0,-1-9-1 0 0,0-7 1 0 0,63-22 816 0 0,-187 25-3338 0 0,-47 13 577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1:35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272 1 13062 0 0,'0'0'1163'0'0,"0"0"-192"0"0,0 0-202 0 0,0 0-28 0 0,-30 12-36 0 0,-98 42-70 0 0,123-52-571 0 0,0 1 1 0 0,0-1 0 0 0,0 1 0 0 0,1 0 0 0 0,-1 0 0 0 0,1 1-1 0 0,-1-1 1 0 0,1 1 0 0 0,0 0 0 0 0,1 0 0 0 0,-1 0 0 0 0,1 1-1 0 0,-1-1 1 0 0,2 1 0 0 0,-1 0 0 0 0,0 0 0 0 0,0 3-65 0 0,-5 7 218 0 0,2-4-44 0 0,1 1-1 0 0,0 0 0 0 0,1 0 1 0 0,0 0-1 0 0,1 1 1 0 0,1-1-1 0 0,0 1 1 0 0,0 0-1 0 0,1-1 0 0 0,1 1 1 0 0,0 1-174 0 0,0-13 3 0 0,0 1 1 0 0,0 0-1 0 0,1-1 0 0 0,-1 1 1 0 0,0-1-1 0 0,1 1 0 0 0,0 0 1 0 0,-1-1-1 0 0,1 0 1 0 0,0 1-1 0 0,0-1 0 0 0,0 1 1 0 0,-1-1-1 0 0,1 0 1 0 0,1 0-1 0 0,-1 1 0 0 0,0-1 1 0 0,0 0-1 0 0,0 0 1 0 0,1 0-1 0 0,-1 0 0 0 0,0 0 1 0 0,1-1-1 0 0,-1 1 1 0 0,1 0-1 0 0,-1-1 0 0 0,1 1 1 0 0,-1-1-1 0 0,1 1 1 0 0,0-1-1 0 0,-1 0 0 0 0,1 1 1 0 0,-1-1-1 0 0,1 0 0 0 0,0 0 1 0 0,-1 0-1 0 0,2-1-3 0 0,1 1-11 0 0,0 0 0 0 0,0 0 0 0 0,0-1 0 0 0,0 1 0 0 0,0-1 0 0 0,0 0 0 0 0,0 0 0 0 0,0-1 0 0 0,0 1 0 0 0,0-1 0 0 0,0 0 0 0 0,-1 0 0 0 0,1 0 0 0 0,-1 0 0 0 0,3-2 11 0 0,6-10-72 0 0,0 0 1 0 0,0-1 0 0 0,-1-1-1 0 0,-1 1 1 0 0,-1-1 0 0 0,0-1-1 0 0,0-4 72 0 0,0 1-79 0 0,-1 0 0 0 0,-1-1 0 0 0,2-13 79 0 0,-4-16 70 0 0,-5 49 66 0 0,0 7 29 0 0,0 228 601 0 0,0-229-755 0 0,0 1-1 0 0,1-1 1 0 0,-1 1 0 0 0,1 0 0 0 0,0-1-1 0 0,1 0 1 0 0,-1 1 0 0 0,1-1 0 0 0,0 0-1 0 0,1 0 1 0 0,-1 0 0 0 0,1 0 0 0 0,0 0-1 0 0,0-1 1 0 0,1 1-11 0 0,-1-1-200 0 0,0-1-1 0 0,0 0 1 0 0,0 0-1 0 0,1-1 1 0 0,-1 1-1 0 0,1-1 1 0 0,0 0 0 0 0,0 0-1 0 0,0 0 1 0 0,0 0-1 0 0,0 0 1 0 0,0-1-1 0 0,1 0 1 0 0,-1 0 0 0 0,0 0-1 0 0,1-1 1 0 0,-1 1-1 0 0,0-1 1 0 0,3 0 200 0 0,23 0-4653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9 208 6035 0 0,'0'0'2254'0'0,"0"11"-501"0"0,-1 21-1125 0 0,2 1 1 0 0,2 0-1 0 0,0 0 0 0 0,7 22-628 0 0,11 56 957 0 0,-15-75-3682 0 0,-5-30-505 0 0,-1-7-1675 0 0,-23-111 3465 0 0,15 75 2485 0 0,0 1 0 0 0,2-2 0 0 0,2 1 0 0 0,1-9-1045 0 0,3 44 248 0 0,0 0 1 0 0,0 0 0 0 0,0 0-1 0 0,0 0 1 0 0,0 0-1 0 0,0 0 1 0 0,1 0-1 0 0,-1 0 1 0 0,1 0 0 0 0,-1 0-1 0 0,1 0 1 0 0,0 1-1 0 0,0-1 1 0 0,-1 0 0 0 0,2 0-249 0 0,-1 1 149 0 0,0 0 1 0 0,1 0-1 0 0,-1 1 1 0 0,1-1-1 0 0,-1 0 1 0 0,1 1-1 0 0,0-1 1 0 0,-1 1 0 0 0,1 0-1 0 0,0-1 1 0 0,-1 1-1 0 0,1 0 1 0 0,0 0-1 0 0,0 0-149 0 0,14-2-102 0 0,253-27 2817 0 0,185 7-2715 0 0,75-6 670 0 0,-71-28-609 0 0,-199 20-39 0 0,0 11-1 0 0,41 11-21 0 0,-105 13 35 0 0,413 8 90 0 0,342-2-117 0 0,-480-9 11 0 0,-200 3-3 0 0,479 6 118 0 0,-558 9 31 0 0,151 33-165 0 0,-161-19 3 0 0,1-8-1 0 0,15-7-2 0 0,-78-6-204 0 0,78 16 204 0 0,-128-14-7 0 0,-42-8-28 0 0,-22-1 30 0 0,0-1 1 0 0,1 1 0 0 0,-1 1-1 0 0,0-1 1 0 0,1 1 0 0 0,-1 0-1 0 0,0 0 1 0 0,1 0 0 0 0,2 2 4 0 0,-7 0 30 0 0,0 0 0 0 0,-1 0 0 0 0,1 1 1 0 0,-1-1-1 0 0,0 0 0 0 0,0 0 0 0 0,0 0 0 0 0,0 0 1 0 0,0 1-1 0 0,-1 0-30 0 0,0 5 101 0 0,1 800 1571 0 0,8-657-1258 0 0,6-1 0 0 0,27 113-414 0 0,-12-81 280 0 0,21 73 224 0 0,-4-23-3 0 0,62 528 508 0 0,-66-489-502 0 0,6 52 144 0 0,-30-183-370 0 0,8 3-281 0 0,-3-19 250 0 0,1 70-250 0 0,-22-172 10 0 0,0 14-19 0 0,2 0 1 0 0,1-1-1 0 0,2 1 1 0 0,1 0 8 0 0,-7-37-9 0 0,-1 1-1 0 0,0 0 1 0 0,1 0 0 0 0,-1 0 0 0 0,0 0 0 0 0,1 0 0 0 0,-1 0 0 0 0,0 0 0 0 0,0 0 0 0 0,0 0 0 0 0,0 0 0 0 0,0 0-1 0 0,0 0 1 0 0,0 0 0 0 0,0 0 0 0 0,0 0 0 0 0,0 0 0 0 0,-1 0 0 0 0,1 0 0 0 0,0 0 0 0 0,-1 0 9 0 0,-19 4-177 0 0,9-3 219 0 0,-598 102-15 0 0,516-90 4 0 0,1-3-1 0 0,-50-3-30 0 0,71-7-3165 0 0,-1 0-3341 0 0,65-1 285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0 1 1617 0 0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1729 0 0,'0'0'4607'0'0,"0"0"-2947"0"0,0 0-900 0 0,-3 46 115 0 0,-12 219 1585 0 0,13 55-2460 0 0,48 279 1259 0 0,-19-304-656 0 0,69 1007 302 0 0,-56-714-777 0 0,29 111-526 0 0,-64-659-423 0 0,1 1 0 0 0,2-1 0 0 0,2 0 0 0 0,4 8 821 0 0,-13-45-1384 0 0,-1-8-506 0 0,0-20-3467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1969 0 0,'0'0'16'0'0,"0"0"1200"0"0,0 0-1184 0 0,0 0 81 0 0,0 0-49 0 0,-68 17-176 0 0,38-17-401 0 0,-8 0-623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77 1937 0 0,'0'0'4223'0'0,"0"0"-2769"0"0,0 0-477 0 0,0 0 28 0 0,0 0-98 0 0,-8-2-317 0 0,-8-3-413 0 0,15 1-81 0 0,47-2 93 0 0,1081-49 2350 0 0,0 51-1853 0 0,-670 5-622 0 0,1025-1 182 0 0,-1409-1-361 0 0,41 1 217 0 0,49 8-102 0 0,-130-5-292 0 0,-1 2 0 0 0,0 1 0 0 0,0 1 0 0 0,-1 2 0 0 0,0 1 0 0 0,0 1 0 0 0,4 4 292 0 0,-29-12-248 0 0,0-1-1 0 0,0 1 1 0 0,-1 0 0 0 0,1 1 0 0 0,-1-1 0 0 0,0 1 0 0 0,0 0 0 0 0,0 0 0 0 0,-1 1-1 0 0,1-1 1 0 0,-1 1 0 0 0,0 0 0 0 0,0 0 0 0 0,-1 1 0 0 0,1-1 0 0 0,-1 1 0 0 0,-1-1 0 0 0,1 1-1 0 0,-1 0 1 0 0,0 0 0 0 0,1 4 248 0 0,1 51-3692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5218 0 0,'44'3'1260'0'0,"399"42"1050"0"0,166 19 2009 0 0,250-19-4319 0 0,27-42 1494 0 0,229-54-1494 0 0,-368-11-37 0 0,241-20-518 0 0,-338 34-6024 0 0,-548 43-851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27 2129 0 0,'0'0'5170'0'0,"0"0"-3291"0"0,-7-6-674 0 0,-18-15 79 0 0,25 21-1191 0 0,0 1 0 0 0,-1-1 1 0 0,1 0-1 0 0,0 0 0 0 0,0 0 1 0 0,-1 0-1 0 0,1 0 0 0 0,0 0 1 0 0,-1 0-1 0 0,1 0 0 0 0,0 0 1 0 0,0 1-1 0 0,-1-1 0 0 0,1 0 1 0 0,0 0-1 0 0,0 0 0 0 0,-1 1 1 0 0,1-1-1 0 0,0 0 0 0 0,0 0 1 0 0,0 0-1 0 0,0 1 0 0 0,-1-1 1 0 0,1 0-1 0 0,0 0 0 0 0,0 1 1 0 0,0-1-1 0 0,0 0 0 0 0,0 1 1 0 0,0-1-1 0 0,0 0 0 0 0,0 0 1 0 0,0 1-1 0 0,0-1 0 0 0,0 0 1 0 0,0 1-1 0 0,0-1 0 0 0,0 0 1 0 0,0 1-1 0 0,0-1 0 0 0,0 0 1 0 0,0 0-1 0 0,0 1 0 0 0,0-1 1 0 0,0 0-1 0 0,0 0 0 0 0,0 1 1 0 0,1-1-94 0 0,-2 25-459 0 0,1-21 792 0 0,0 590 1005 0 0,0-385-9762 0 0,0-260 4843 0 0,0-14-300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1905 0 0,'0'0'568'0'0,"0"0"1924"0"0,0 0-614 0 0,0 0-445 0 0,13 26-345 0 0,17 40 169 0 0,14 46-1257 0 0,-31-84 130 0 0,1-1 0 0 0,1 0-1 0 0,9 12-129 0 0,-22-36-9 0 0,1 1-1 0 0,-1-1 1 0 0,1 0-1 0 0,0 1 1 0 0,0-2-1 0 0,0 1 1 0 0,1 0-1 0 0,-1 0 1 0 0,1-1-1 0 0,-1 0 1 0 0,1 0-1 0 0,0 0 1 0 0,0 0-1 0 0,0 0 0 0 0,0-1 1 0 0,0 0-1 0 0,0 0 1 0 0,1 0-1 0 0,-1 0 1 0 0,0-1-1 0 0,3 1 10 0 0,-5-2-5 0 0,-1 1-1 0 0,1 0 1 0 0,-1-1-1 0 0,1 1 1 0 0,-1-1-1 0 0,0 1 1 0 0,1-1-1 0 0,-1 1 1 0 0,0-1 0 0 0,1 0-1 0 0,-1 0 1 0 0,0 0-1 0 0,0 0 1 0 0,0 0-1 0 0,0 0 1 0 0,0 0-1 0 0,0 0 1 0 0,0 0-1 0 0,0 0 1 0 0,0 0-1 0 0,-1-1 1 0 0,1 1-1 0 0,0 0 1 0 0,0-2 5 0 0,13-38-78 0 0,-11 31 74 0 0,18-61-234 0 0,-3 0 1 0 0,4-44 237 0 0,-16 91 249 0 0,-2 34 676 0 0,0 42 406 0 0,-4 362 2233 0 0,0-389-3419 0 0,1 0-1 0 0,1-1 0 0 0,2 1 0 0 0,1 5-144 0 0,-3-22-43 0 0,0-1 0 0 0,0 1 0 0 0,1 0 0 0 0,-1-1 0 0 0,2 0 0 0 0,-1 1 0 0 0,1-1 0 0 0,0 0 0 0 0,1-1-1 0 0,0 1 1 0 0,0-1 0 0 0,0 0 0 0 0,1 0 0 0 0,-1-1 0 0 0,2 1 43 0 0,-1-3-407 0 0,1 0 0 0 0,0 0 0 0 0,0 0-1 0 0,0-1 1 0 0,0 0 0 0 0,1-1 0 0 0,-1 1 0 0 0,0-1 0 0 0,1-1-1 0 0,-1 1 1 0 0,1-1 0 0 0,-1-1 0 0 0,1 1 0 0 0,0-1 407 0 0,19 0-2976 0 0,11 1-2421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16 741 4034 0 0,'0'0'5226'0'0,"0"0"-3441"0"0,-2-38-747 0 0,-1-2-781 0 0,-7-202 892 0 0,10 206-959 0 0,1 0 0 0 0,2 0 1 0 0,1 0-1 0 0,2 0 0 0 0,1 0 1 0 0,2 0-191 0 0,38-124 1430 0 0,-47 160-1414 0 0,0-1 0 0 0,0 1 0 0 0,0 0 0 0 0,0-1 1 0 0,0 1-1 0 0,0 0 0 0 0,0-1 0 0 0,0 1 0 0 0,0 0 1 0 0,0 0-1 0 0,0-1 0 0 0,0 1 0 0 0,0 0 0 0 0,0-1 1 0 0,0 1-1 0 0,1 0 0 0 0,-1 0 0 0 0,0-1 0 0 0,0 1 1 0 0,0 0-1 0 0,0 0 0 0 0,1 0 0 0 0,-1-1 0 0 0,0 1 1 0 0,0 0-1 0 0,1 0 0 0 0,-1 0 0 0 0,0-1 0 0 0,0 1 0 0 0,1 0 1 0 0,-1 0-1 0 0,0 0 0 0 0,0 0 0 0 0,1 0 0 0 0,-1 0 1 0 0,0 0-1 0 0,0 0 0 0 0,1-1 0 0 0,-1 1 0 0 0,0 0 1 0 0,1 0-1 0 0,-1 0 0 0 0,0 0 0 0 0,1 0 0 0 0,-1 1 1 0 0,0-1-1 0 0,0 0 0 0 0,1 0 0 0 0,-1 0 0 0 0,0 0 1 0 0,1 0-1 0 0,-1 0 0 0 0,0 0 0 0 0,0 1 0 0 0,1-1 0 0 0,-1 0 1 0 0,0 0-1 0 0,0 0 0 0 0,1 1-16 0 0,10 16 392 0 0,4 31-17 0 0,-3 0 1 0 0,-1 0-1 0 0,-3 1 0 0 0,-1 1 0 0 0,-2 26-375 0 0,-4-72 15 0 0,35 340 556 0 0,-34-272-2243 0 0,-2-70 386 0 0,0-2-342 0 0,-24-26-3651 0 0,-42-50-999 0 0,35 35 3335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36:27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0 403 14727 0 0,'61'-117'2169'0'0,"-41"73"-1251"0"0,2 2-1 0 0,2 0 1 0 0,2 1 0 0 0,2 1 0 0 0,19-20-918 0 0,-46 58 59 0 0,1 1 1 0 0,-1-1-1 0 0,0 1 1 0 0,1 0 0 0 0,-1-1-1 0 0,1 1 1 0 0,-1 0-1 0 0,1 0 1 0 0,0 0 0 0 0,-1 0-1 0 0,1 0 1 0 0,0 1-1 0 0,0-1 1 0 0,0 0-60 0 0,-1 1 21 0 0,-1 0 1 0 0,1 0-1 0 0,-1 0 0 0 0,1 0 1 0 0,-1 1-1 0 0,1-1 1 0 0,-1 0-1 0 0,1 0 0 0 0,-1 0 1 0 0,0 0-1 0 0,1 1 0 0 0,-1-1 1 0 0,1 0-1 0 0,-1 1 0 0 0,1-1 1 0 0,-1 0-1 0 0,0 1 1 0 0,1-1-1 0 0,-1 0 0 0 0,0 1 1 0 0,1-1-1 0 0,-1 0 0 0 0,0 1 1 0 0,1-1-1 0 0,-1 1 1 0 0,0-1-1 0 0,0 1 0 0 0,0-1 1 0 0,1 1-1 0 0,-1-1 0 0 0,0 1-21 0 0,1 6 117 0 0,1 1-1 0 0,-1 0 0 0 0,-1-1 0 0 0,0 1 0 0 0,0-1 0 0 0,0 2-116 0 0,0 3 24 0 0,1 108 600 0 0,1-1 63 0 0,-5-1 0 0 0,-11 56-687 0 0,6-113-80 0 0,2 1 0 0 0,3 20 80 0 0,3-81-977 0 0,0-5-1085 0 0,0-19-1951 0 0,0-16-1349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1:36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0 15031 0 0,'0'0'1523'0'0,"0"0"347"0"0,0 0-362 0 0,0 0-284 0 0,-31 30-279 0 0,-33 33-236 0 0,0 4-709 0 0,59-61 44 0 0,0-1 0 0 0,0 1 0 0 0,0 1 0 0 0,1-1 0 0 0,0 0 0 0 0,0 1-1 0 0,1 0 1 0 0,-1 0 0 0 0,2 0 0 0 0,-1 1 0 0 0,1-1 0 0 0,0 0 0 0 0,0 1 0 0 0,1 0-1 0 0,0-1 1 0 0,1 1 0 0 0,-1 4-44 0 0,1 4 65 0 0,-1 86 173 0 0,1-100-239 0 0,1 1 0 0 0,-1 0 0 0 0,1-1 0 0 0,0 1 0 0 0,0 0 0 0 0,-1-1 0 0 0,2 1 0 0 0,-1-1 0 0 0,0 0 0 0 0,1 1 0 0 0,-1-1 0 0 0,1 0 0 0 0,-1 0 0 0 0,1 0 0 0 0,0 0 0 0 0,0 0 0 0 0,0 0 0 0 0,0 0 0 0 0,0-1 0 0 0,1 1 0 0 0,-1-1 0 0 0,0 0 0 0 0,1 1 0 0 0,-1-1 0 0 0,1 0 0 0 0,-1 0 0 0 0,1-1-1 0 0,0 1 1 0 0,-1 0 0 0 0,1-1 0 0 0,0 0 0 0 0,-1 0 1 0 0,4 1-14 0 0,0 0 0 0 0,0-1 0 0 0,0 0 0 0 0,0 0 0 0 0,0 0 0 0 0,0-1 0 0 0,0 0 0 0 0,0 0 0 0 0,0-1 0 0 0,-1 1 0 0 0,1-1 0 0 0,0-1 0 0 0,-1 1 0 0 0,0-1 0 0 0,1 0 14 0 0,4-6-8 0 0,0-1-1 0 0,0 0 0 0 0,-1 0 1 0 0,0-1-1 0 0,0 0 1 0 0,-2-1-1 0 0,1 0 1 0 0,-1 0-1 0 0,-1 0 0 0 0,-1-1 1 0 0,1 0-1 0 0,-2-1 1 0 0,0 1-1 0 0,2-11 9 0 0,-3-1 349 0 0,-5 56-194 0 0,2 17-111 0 0,3 0 0 0 0,1 0 0 0 0,3 0 0 0 0,6 21-44 0 0,11 28 15 0 0,25 120-6 0 0,-40-166-19 0 0,-2 1 1 0 0,-3 1-1 0 0,-2 10 10 0 0,-2-55-16 0 0,1-4 17 0 0,-1-1 0 0 0,0 1 0 0 0,0-1 1 0 0,0 1-1 0 0,-1-1 0 0 0,1 1 0 0 0,-1-1 0 0 0,0 1 0 0 0,-1 2-1 0 0,1-5 0 0 0,1-1 0 0 0,0 1 0 0 0,-1-1 0 0 0,1 0 0 0 0,0 1 0 0 0,-1-1 0 0 0,1 1 0 0 0,-1-1 0 0 0,1 0 0 0 0,-1 1-1 0 0,1-1 1 0 0,-1 0 0 0 0,1 1 0 0 0,-1-1 0 0 0,0 0 0 0 0,1 0 0 0 0,-1 0 0 0 0,1 1 0 0 0,-1-1 0 0 0,1 0 0 0 0,-1 0 0 0 0,0 0 0 0 0,-23-7-68 0 0,17 3 8 0 0,0-1 0 0 0,-1 0 0 0 0,2 0 0 0 0,-1-1 0 0 0,1 1 0 0 0,-1-2 0 0 0,2 1 0 0 0,-6-7 60 0 0,-41-62-304 0 0,49 70 293 0 0,-17-28-75 0 0,1 0 0 0 0,-14-35 86 0 0,27 53-2 0 0,0-1-1 0 0,1 0 1 0 0,0-1-1 0 0,2 1 1 0 0,0-1-1 0 0,1 1 1 0 0,0-1-1 0 0,2-1 3 0 0,0 15 10 0 0,0 0 0 0 0,0 1 0 0 0,1-1 0 0 0,-1 0 0 0 0,1 0 0 0 0,0 0 0 0 0,0 1 0 0 0,0-1 0 0 0,0 0 0 0 0,1 1 0 0 0,-1-1 0 0 0,1 1 0 0 0,-1-1 0 0 0,1 1 0 0 0,0 0 0 0 0,0 0 0 0 0,0 0 0 0 0,0 0-1 0 0,0 0 1 0 0,0 0 0 0 0,1 0 0 0 0,-1 1 0 0 0,1-1 0 0 0,1 0-10 0 0,9-4 49 0 0,1 0-1 0 0,-1 1 1 0 0,1 0 0 0 0,10-1-49 0 0,18-7 62 0 0,-7 0-43 0 0,-1-1 0 0 0,0-2 0 0 0,-2-1 0 0 0,0-2 0 0 0,-1-1 0 0 0,10-9-19 0 0,-31 21 5 0 0,0 0 1 0 0,-1-1-1 0 0,0 0 0 0 0,0 0 0 0 0,-1-1 0 0 0,0-1 0 0 0,-1 1 0 0 0,0-1 0 0 0,-1 0 0 0 0,0-1 1 0 0,0 1-1 0 0,-2-1 0 0 0,1 0 0 0 0,-1-1 0 0 0,-1 1 0 0 0,-1-1 0 0 0,1 1 0 0 0,-2-1 0 0 0,0 0 1 0 0,0 0-6 0 0,-1-1 32 0 0,0 5-18 0 0,1 0 0 0 0,-2 0 0 0 0,1 0 0 0 0,-1 1 0 0 0,-1-1 0 0 0,0 0 0 0 0,-1-2-14 0 0,2 8 4 0 0,0 1-1 0 0,0 0 1 0 0,0 0-1 0 0,-1-1 1 0 0,1 1-1 0 0,-1 0 1 0 0,1 0 0 0 0,-1 1-1 0 0,0-1 1 0 0,0 0-1 0 0,0 0 1 0 0,0 1-1 0 0,0-1 1 0 0,0 1 0 0 0,0 0-1 0 0,-1 0 1 0 0,1 0-1 0 0,0 0 1 0 0,-1 0-1 0 0,1 0 1 0 0,-1 0 0 0 0,1 1-1 0 0,-1-1 1 0 0,1 1-1 0 0,-1 0 1 0 0,1 0-1 0 0,-2 0-3 0 0,0-1 17 0 0,0 1 0 0 0,0 0 0 0 0,0 0 1 0 0,0 0-1 0 0,0 0 0 0 0,-1 1 0 0 0,1 0 0 0 0,1 0 0 0 0,-1 0 0 0 0,0 0 0 0 0,0 0 0 0 0,-3 2-17 0 0,4-1 8 0 0,1 0 1 0 0,0 0-1 0 0,0 0 0 0 0,0 0 1 0 0,0 0-1 0 0,0 1 0 0 0,1-1 1 0 0,-1 1-1 0 0,1-1 0 0 0,-1 1 1 0 0,1-1-1 0 0,0 1 0 0 0,0 0 1 0 0,0 0-1 0 0,0-1 0 0 0,1 1 1 0 0,-1 0-1 0 0,1 0-8 0 0,-4 20 10 0 0,2 0 0 0 0,0 0-1 0 0,2 0 1 0 0,1 9-10 0 0,0 8 1 0 0,-1-27-204 0 0,1-1 1 0 0,1 1-1 0 0,0 0 0 0 0,0-1 0 0 0,1 1 0 0 0,1-1 0 0 0,0 0 1 0 0,1 0-1 0 0,3 5 203 0 0,-4-8-345 0 0,1-1 1 0 0,0 0-1 0 0,0 0 1 0 0,1-1-1 0 0,0 0 1 0 0,0 0-1 0 0,0 0 1 0 0,1 0-1 0 0,0-1 1 0 0,1 0-1 0 0,-1-1 0 0 0,1 0 1 0 0,3 1 344 0 0,1-3-6518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91 626 1441 0 0,'-64'-217'1816'0'0,"46"170"88"0"0,11 43 5 0 0,6-4 986 0 0,3 6-2776 0 0,0 0 1 0 0,0 0 0 0 0,0 0 0 0 0,0 0-1 0 0,1 1 1 0 0,-1-1 0 0 0,0 1 0 0 0,1-1-1 0 0,0 1 1 0 0,-1 0 0 0 0,1 0 0 0 0,0 0-1 0 0,-1 1 1 0 0,1-1 0 0 0,0 1 0 0 0,1-1-120 0 0,7-2 271 0 0,61-26 66 0 0,-2-4 1 0 0,-1-2-1 0 0,1-5-337 0 0,106-69-4157 0 0,-161 100 2848 0 0,1-1 0 0 0,-1-1 0 0 0,-1 0 0 0 0,0-1 0 0 0,11-13 1309 0 0,-27 39 9775 0 0,4 26-8914 0 0,-1-11-307 0 0,-1 322 2988 0 0,0-118-3920 0 0,0-231-996 0 0,3-7-961 0 0,7-24-1306 0 0,-7-19-1407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154 205 9941 0 0,'0'0'1619'0'0,"-2"30"-112"0"0,-1 6-1091 0 0,1 7 130 0 0,-3-1-1 0 0,-1 0 0 0 0,-6 16-545 0 0,-14 102 1378 0 0,20-121-1307 0 0,6-37-70 0 0,-1 1 1 0 0,1 0-1 0 0,-1-1 1 0 0,0 1-1 0 0,0-1 0 0 0,-1 1 1 0 0,1-1-1 0 0,0 0 1 0 0,-1 1-1 0 0,-1 1-1 0 0,3-4-10 0 0,0 1 0 0 0,-1-1-1 0 0,1 0 1 0 0,-1 1-1 0 0,1-1 1 0 0,-1 0 0 0 0,1 1-1 0 0,-1-1 1 0 0,1 0-1 0 0,-1 1 1 0 0,1-1 0 0 0,-1 0-1 0 0,0 0 1 0 0,1 0-1 0 0,-1 1 1 0 0,1-1 0 0 0,-1 0-1 0 0,0 0 1 0 0,1 0-1 0 0,-1 0 1 0 0,1 0 0 0 0,-1 0-1 0 0,0 0 1 0 0,1 0-1 0 0,-1-1 1 0 0,1 1 0 0 0,-1 0-1 0 0,1 0 1 0 0,-1 0-1 0 0,0-1 1 0 0,1 1 0 0 0,-1 0-1 0 0,1 0 1 0 0,-1-1-1 0 0,1 1 1 0 0,-1-1 0 0 0,1 1-1 0 0,0 0 1 0 0,-1-1-1 0 0,1 1 1 0 0,-1-1-1 0 0,1 1 1 0 0,0-1 0 0 0,-1 1-1 0 0,1-1 1 0 0,0 1-1 0 0,0-1 1 0 0,-1 1 0 0 0,1-1-1 0 0,0 0 1 0 0,0 1-1 0 0,0-1 1 0 0,0 1 0 0 0,0-1 10 0 0,-10-20-115 0 0,2 0 1 0 0,0 0 0 0 0,2-1 0 0 0,0 0-1 0 0,2 0 1 0 0,0 0 0 0 0,0-18 114 0 0,0-39-998 0 0,5-47 998 0 0,0 40-147 0 0,-1 84 159 0 0,0 0 0 0 0,0 0 0 0 0,0 0 0 0 0,0 0 0 0 0,0 0 0 0 0,0 0 0 0 0,0 0 0 0 0,1 0 0 0 0,-1 0 0 0 0,1 0 0 0 0,-1 0 0 0 0,1 0 0 0 0,0 0 0 0 0,0 1 0 0 0,0-1 0 0 0,0 0 0 0 0,0 1 0 0 0,0-1 0 0 0,1 1 0 0 0,-1-1 0 0 0,0 1 0 0 0,1-1 0 0 0,-1 1 0 0 0,1 0 0 0 0,-1 0 0 0 0,1 0 0 0 0,0 0 0 0 0,-1 0 0 0 0,1 0 0 0 0,0 0 0 0 0,0 0 0 0 0,0 1 0 0 0,0-1 0 0 0,0 1 0 0 0,0-1 0 0 0,0 1 0 0 0,0 0 0 0 0,0 0 0 0 0,0 0 0 0 0,0 0 0 0 0,0 0 0 0 0,-1 0 0 0 0,1 1 0 0 0,0-1 0 0 0,0 0 0 0 0,0 1 0 0 0,0 0 0 0 0,0-1 0 0 0,0 1 0 0 0,1 1-12 0 0,7 5 124 0 0,-1 0-1 0 0,-1 0 1 0 0,1 1 0 0 0,-1 1 0 0 0,0-1-1 0 0,-1 1 1 0 0,0 0 0 0 0,0 1-1 0 0,4 9-123 0 0,-6-11 53 0 0,40 60 302 0 0,13 21 606 0 0,65 75-961 0 0,-104-140 54 0 0,2-2-1 0 0,0-1 0 0 0,1 0 0 0 0,1-2 1 0 0,1-1-1 0 0,0 0 0 0 0,2-2 0 0 0,0-1 0 0 0,3 0-53 0 0,-28-14 1 0 0,0 0-1 0 0,0-1 1 0 0,-1 1-1 0 0,1-1 1 0 0,0 1-1 0 0,0-1 1 0 0,0 1-1 0 0,0-1 1 0 0,0 1-1 0 0,0-1 1 0 0,0 0-1 0 0,0 0 1 0 0,0 0-1 0 0,0 1 1 0 0,0-1-1 0 0,0 0 0 0 0,0 0 1 0 0,0 0-1 0 0,0 0 1 0 0,0-1-1 0 0,0 1 1 0 0,0 0-1 0 0,0 0 1 0 0,0 0-1 0 0,0-1 1 0 0,0 1-1 0 0,0-1 1 0 0,0 1-1 0 0,-1-1 1 0 0,1 1-1 0 0,0-1 1 0 0,0 1-1 0 0,0-1 1 0 0,-1 0-1 0 0,1 1 0 0 0,0-1 1 0 0,0 0-1 0 0,-1 0 1 0 0,1 0-1 0 0,-1 0 1 0 0,1 1-1 0 0,-1-1 1 0 0,1 0-1 0 0,-1 0 0 0 0,1-6 7 0 0,0 1 0 0 0,0 0-1 0 0,-1-1 1 0 0,1 1 0 0 0,-2-1 0 0 0,1 1-1 0 0,-1-1-6 0 0,0-15 47 0 0,2-1-13 0 0,-1-1 1 0 0,-2 1-1 0 0,0-1 0 0 0,-1 1 1 0 0,-2 0-1 0 0,0 0 0 0 0,-1 0-34 0 0,-12-27 114 0 0,-43-143 318 0 0,53 159-357 0 0,1-1 0 0 0,2 0 0 0 0,1 0 0 0 0,1-27-75 0 0,3 56 162 0 0,3-26-834 0 0,-3 31 607 0 0,1 1 1 0 0,-1-1 0 0 0,1 1 0 0 0,-1-1-1 0 0,1 1 1 0 0,-1-1 0 0 0,1 1 0 0 0,-1-1-1 0 0,1 1 1 0 0,-1 0 0 0 0,1-1 0 0 0,-1 1-1 0 0,1 0 1 0 0,0-1 0 0 0,-1 1 0 0 0,1 0-1 0 0,0 0 1 0 0,-1 0 0 0 0,1 0 0 0 0,0 0-1 0 0,-1 0 1 0 0,1 0 0 0 0,0 0 0 0 0,-1 0-1 0 0,1 0 1 0 0,0 0 0 0 0,-1 0 0 0 0,1 0-1 0 0,0 0 1 0 0,-1 0 0 0 0,1 1-1 0 0,-1-1 1 0 0,1 0 0 0 0,0 0 0 0 0,-1 1-1 0 0,1-1 1 0 0,-1 1 0 0 0,1-1 0 0 0,-1 0-1 0 0,1 1 1 0 0,-1-1 0 0 0,1 1 0 0 0,-1-1-1 0 0,1 1 65 0 0,16 20-3350 0 0,5 13-1805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1969 0 0,'0'0'4221'0'0,"0"0"-1444"0"0,0 0-1091 0 0,0 9-187 0 0,-4 87 1348 0 0,-7 22-2847 0 0,1-16 1555 0 0,4 28-1555 0 0,7-37 666 0 0,-5-1 0 0 0,-6 20-666 0 0,10-111-79 0 0,0 0 1 0 0,0 0 0 0 0,0 0 0 0 0,0 0-1 0 0,-1 0 1 0 0,1 0 0 0 0,0 0-1 0 0,0 0 1 0 0,0 0 0 0 0,-1 0 0 0 0,1 0-1 0 0,-1 0 1 0 0,1 0 0 0 0,-1 0 0 0 0,1 0-1 0 0,-1 0 1 0 0,1-1 0 0 0,-1 1 0 0 0,0 0-1 0 0,0 0 1 0 0,1-1 0 0 0,-1 1 0 0 0,0 0-1 0 0,0-1 1 0 0,0 1 0 0 0,0 0 78 0 0,0-2-108 0 0,0 1 0 0 0,0 0 0 0 0,0 0 0 0 0,0-1 0 0 0,0 1 0 0 0,0-1 0 0 0,0 1 0 0 0,0-1 0 0 0,0 1 0 0 0,0-1 0 0 0,0 0 0 0 0,0 1 0 0 0,0-1 0 0 0,0 0 0 0 0,1 0 0 0 0,-1 0 0 0 0,0 0 0 0 0,1 0 0 0 0,-1 1 0 0 0,0-1 108 0 0,-33-60-3781 0 0,30 54 3259 0 0,-28-59-3474 0 0,-11-13-227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1905 0 0,'0'0'2961'0'0,"0"0"913"0"0,0 0-2513 0 0,0 0-17 0 0,0 0-367 0 0,60-17 255 0 0,-7 11-207 0 0,7-1-401 0 0,8-3-304 0 0,8-1-224 0 0,-1-6-64 0 0,8 7-32 0 0,-7 7-352 0 0,-8 3-736 0 0,0 0-1009 0 0,-8 0-945 0 0,-22 41-2336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2 778 7347 0 0,'0'0'2759'0'0,"0"0"-1703"0"0,0-29-434 0 0,-1 13-529 0 0,1-16 83 0 0,1-1 0 0 0,1 1 0 0 0,2 0 1 0 0,1 0-1 0 0,7-25-176 0 0,109-303 1870 0 0,-105 320-1320 0 0,2 1-1 0 0,14-21-549 0 0,-32 59 19 0 0,0 0 0 0 0,0 0 0 0 0,0 1 0 0 0,1-1 0 0 0,-1 0 0 0 0,0 1 0 0 0,1-1 0 0 0,-1 0 0 0 0,0 1 0 0 0,1-1 0 0 0,-1 0 0 0 0,1 1 0 0 0,-1-1 0 0 0,1 1 0 0 0,-1-1 0 0 0,1 1 0 0 0,0-1 0 0 0,-1 1 0 0 0,1-1 0 0 0,-1 1-1 0 0,1-1 1 0 0,0 1 0 0 0,0 0 0 0 0,-1 0 0 0 0,1-1 0 0 0,0 1 0 0 0,-1 0 0 0 0,1 0 0 0 0,0 0 0 0 0,0 0 0 0 0,0 0 0 0 0,-1 0 0 0 0,1 0 0 0 0,0 0 0 0 0,0 0 0 0 0,-1 0 0 0 0,1 0 0 0 0,0 0 0 0 0,0 0 0 0 0,-1 1 0 0 0,1-1 0 0 0,0 0 0 0 0,-1 1 0 0 0,1-1 0 0 0,0 0 0 0 0,-1 1 0 0 0,1-1 0 0 0,0 1-1 0 0,-1-1 1 0 0,1 1 0 0 0,-1-1 0 0 0,1 1 0 0 0,-1 0 0 0 0,1-1 0 0 0,-1 1 0 0 0,0-1 0 0 0,1 1 0 0 0,-1 0 0 0 0,1 0 0 0 0,-1-1 0 0 0,0 1-19 0 0,20 46 623 0 0,76 308 306 0 0,-42-117-562 0 0,-51-217-849 0 0,0 0-1 0 0,-1 0 1 0 0,-1 1-1 0 0,-2 5 483 0 0,1-25-52 0 0,-18-17-4411 0 0,-18-26 637 0 0,-8-18-1184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1665 0 0,'0'0'2790'0'0,"0"0"719"0"0,0 0-1527 0 0,0 0-456 0 0,25 5-141 0 0,-16-4-1284 0 0,70 13 1150 0 0,0-3 0 0 0,55-1-1251 0 0,-63-10 422 0 0,-22 2-286 0 0,0-2 0 0 0,-1-2 0 0 0,1-2 0 0 0,-1-3 0 0 0,21-6-136 0 0,51-27 18 0 0,-64 21-68 0 0,38-9 50 0 0,-93 28 3 0 0,0 0-1 0 0,0-1 1 0 0,0 1-1 0 0,0 0 1 0 0,0 0-1 0 0,0-1 1 0 0,0 1-1 0 0,0 0 1 0 0,0 0-1 0 0,1 0 1 0 0,-1 0-1 0 0,0 0 1 0 0,0 1-1 0 0,0-1 1 0 0,0 0-1 0 0,0 0 1 0 0,0 1-1 0 0,0-1 1 0 0,0 1-1 0 0,-1-1 1 0 0,1 1-1 0 0,0-1 1 0 0,0 1-1 0 0,0-1 1 0 0,0 1-1 0 0,0 0 1 0 0,-1 0-1 0 0,1-1 1 0 0,0 1-1 0 0,-1 0 1 0 0,1 0-1 0 0,-1 0 1 0 0,1 0-1 0 0,0-1 1 0 0,-1 1-1 0 0,0 0 1 0 0,1 0-1 0 0,-1 0 1 0 0,1 1-3 0 0,0 4 67 0 0,-1 1 0 0 0,1-1 0 0 0,-1 1 1 0 0,0-1-1 0 0,-1 0 0 0 0,0 4-67 0 0,0 11 225 0 0,-2 163 1669 0 0,-9 10-1894 0 0,4 8 681 0 0,8-121-3181 0 0,0-47-665 0 0,-8-125-4675 0 0,-6 28 1530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2209 0 0,'0'0'6000'0'0,"0"0"-3700"0"0,0 0-1076 0 0,0 0-98 0 0,33-10-237 0 0,5-3-630 0 0,-16 4-119 0 0,0 2 0 0 0,1 0 0 0 0,0 2 1 0 0,0 0-1 0 0,0 2 0 0 0,1 0 0 0 0,17 1-140 0 0,159 2 929 0 0,-197 0-902 0 0,1 0 1 0 0,-1 1-1 0 0,0-1 1 0 0,0 0 0 0 0,0 1-1 0 0,0 0 1 0 0,0 0-1 0 0,0 0 1 0 0,0 0 0 0 0,0 0-1 0 0,0 1 1 0 0,0-1-1 0 0,-1 1 1 0 0,1 0 0 0 0,-1 0-1 0 0,1 0 1 0 0,-1 0-1 0 0,0 0 1 0 0,1 1 0 0 0,-1-1-1 0 0,0 0 1 0 0,-1 1-1 0 0,1 0 1 0 0,0-1 0 0 0,0 3-28 0 0,0-1 69 0 0,-1 1-1 0 0,0-1 1 0 0,0 1 0 0 0,0 0 0 0 0,0-1 0 0 0,0 1 0 0 0,-1 0 0 0 0,0 0 0 0 0,0-1 0 0 0,-1 1 0 0 0,1 0 0 0 0,-1 0 0 0 0,0-1 0 0 0,0 1 0 0 0,0-1 0 0 0,-1 1 0 0 0,0 0-69 0 0,-1 2 66 0 0,-1-1-1 0 0,1 1 1 0 0,-2-1 0 0 0,1 0 0 0 0,0 0 0 0 0,-1 0 0 0 0,0-1-1 0 0,-1 0 1 0 0,-2 3-66 0 0,-57 42 397 0 0,40-32-218 0 0,-29 21 232 0 0,23-18 136 0 0,2 2 0 0 0,-23 21-547 0 0,50-43 11 0 0,1 0-1 0 0,0 0 1 0 0,0 0-1 0 0,0 0 1 0 0,0 0 0 0 0,0 0-1 0 0,0 1 1 0 0,1-1-1 0 0,-1 0 1 0 0,0 0 0 0 0,0 1-1 0 0,1-1 1 0 0,-1 1 0 0 0,1-1-1 0 0,-1 0 1 0 0,1 1-1 0 0,0-1 1 0 0,0 1 0 0 0,0-1-11 0 0,0 0 0 0 0,0 0 0 0 0,0 0 0 0 0,1-1 0 0 0,-1 1 0 0 0,0 0 1 0 0,1 0-1 0 0,-1-1 0 0 0,1 1 0 0 0,-1-1 0 0 0,1 1 1 0 0,0 0-1 0 0,-1-1 0 0 0,1 1 0 0 0,-1-1 0 0 0,1 1 0 0 0,0-1 1 0 0,-1 0-1 0 0,1 1 0 0 0,0-1 0 0 0,0 0 0 0 0,-1 1 1 0 0,1-1-1 0 0,0 0 0 0 0,0 0 0 0 0,9 3-18 0 0,0-2 0 0 0,0 0-1 0 0,0 0 1 0 0,0-1 0 0 0,2 0 18 0 0,1 0 48 0 0,62 1-38 0 0,-40-2-7 0 0,0 1 1 0 0,-1 2 0 0 0,1 1-1 0 0,-1 2 1 0 0,0 1 0 0 0,29 10-4 0 0,-59-14 1 0 0,1 0 0 0 0,-1 0 1 0 0,0 0-1 0 0,0 1 0 0 0,-1 0 0 0 0,1-1 1 0 0,0 1-1 0 0,-1 1 0 0 0,0-1 0 0 0,1 0 1 0 0,-2 1-1 0 0,1 0 0 0 0,0-1 0 0 0,-1 1 1 0 0,1 0-1 0 0,-1 1 0 0 0,1 2-1 0 0,-2-4 4 0 0,0 0 0 0 0,0 0-1 0 0,0 0 1 0 0,0 0 0 0 0,-1 0 0 0 0,1 0-1 0 0,-1 0 1 0 0,0 1 0 0 0,0-1 0 0 0,0 0-1 0 0,-1 0 1 0 0,1 0 0 0 0,-1 0 0 0 0,1 1-1 0 0,-1-1 1 0 0,0 0 0 0 0,0 0 0 0 0,-1 0-1 0 0,1-1 1 0 0,-1 1 0 0 0,1 0 0 0 0,-1 0-1 0 0,0-1 1 0 0,0 1 0 0 0,0-1 0 0 0,0 1 0 0 0,-1 0-4 0 0,-11 7 8 0 0,1 0 0 0 0,-1 0 1 0 0,-1-1-1 0 0,0-1 0 0 0,0-1 1 0 0,0 0-1 0 0,-1 0 1 0 0,-2-1-9 0 0,-45 13 127 0 0,-28 5-127 0 0,65-17-108 0 0,-2-2 0 0 0,1-1 0 0 0,0-1 0 0 0,-8 0 108 0 0,35-9-1099 0 0,4-5 477 0 0,1 1-1 0 0,0-1 1 0 0,0 1 0 0 0,1 1-1 0 0,0-1 1 0 0,1 1 0 0 0,0 0-1 0 0,1 0 1 0 0,0 1 0 0 0,3-2 622 0 0,15-19-2173 0 0,33-41-3213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9156 0 0,'0'0'2679'0'0,"-1"29"-612"0"0,-12 190 772 0 0,12 9-681 0 0,2-209-2070 0 0,1-1 0 0 0,1 1-1 0 0,1-1 1 0 0,0 1-1 0 0,1-1 1 0 0,1-1 0 0 0,1 1-1 0 0,1-1 1 0 0,0 0-1 0 0,1-1 1 0 0,1 1 0 0 0,8 9-88 0 0,-11-16-4 0 0,1 1 1 0 0,0-1-1 0 0,1 0 0 0 0,0-1 1 0 0,0 0-1 0 0,1 0 1 0 0,0-1-1 0 0,1-1 1 0 0,-1 1-1 0 0,2-2 0 0 0,-1 0 1 0 0,1 0-1 0 0,0-1 1 0 0,0 0-1 0 0,0-1 1 0 0,1 0-1 0 0,-1-1 0 0 0,12 1 4 0 0,-10-3-486 0 0,1 0-1 0 0,0-1 1 0 0,0-1-1 0 0,0-1 0 0 0,11-2 487 0 0,-19 3-489 0 0,-1-1-1 0 0,1 0 1 0 0,-1-1-1 0 0,1 1 1 0 0,-1-1 0 0 0,0-1-1 0 0,0 1 1 0 0,-1-1-1 0 0,1 0 1 0 0,-1 0-1 0 0,0-1 1 0 0,0 1-1 0 0,4-5 490 0 0,30-44-5583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2369 0 0,'0'0'5520'0'0,"0"0"-3023"0"0,0 0-589 0 0,0 0-316 0 0,0 0-557 0 0,-3 24-165 0 0,0-9-713 0 0,-4 31 608 0 0,2 1-1 0 0,1 38-764 0 0,3-38 501 0 0,-1-27-293 0 0,2 1 0 0 0,0-1 0 0 0,1 0 0 0 0,1 1-1 0 0,1-1 1 0 0,0 0 0 0 0,2-1 0 0 0,0 1 0 0 0,8 16-208 0 0,-5-19 83 0 0,0-1 0 0 0,2 0-1 0 0,0-1 1 0 0,1 0 0 0 0,0 0-1 0 0,1-1 1 0 0,1-1 0 0 0,0 0 0 0 0,14 11-83 0 0,-15-16 12 0 0,0 0 1 0 0,0-1-1 0 0,1-1 1 0 0,0 0-1 0 0,0 0 1 0 0,0-1-1 0 0,0-1 1 0 0,1 0-1 0 0,0-1 1 0 0,0 0-1 0 0,0-1 1 0 0,0-1-1 0 0,1 0-12 0 0,15 1-155 0 0,-19-1-309 0 0,1 0 0 0 0,0-1-1 0 0,-1 0 1 0 0,1 0 0 0 0,0-1 0 0 0,-1-1 0 0 0,7-1 464 0 0,-17 2-231 0 0,0 1 1 0 0,0-1-1 0 0,0 0 1 0 0,0 1-1 0 0,0-1 1 0 0,0 0-1 0 0,0 0 1 0 0,0 0-1 0 0,0 1 1 0 0,-1-1-1 0 0,1 0 1 0 0,0 0-1 0 0,0-1 1 0 0,-1 1-1 0 0,1 0 1 0 0,-1 0-1 0 0,1 0 1 0 0,-1 0-1 0 0,1 0 1 0 0,-1-1-1 0 0,0 1 1 0 0,0 0-1 0 0,1 0 1 0 0,-1-1-1 0 0,0 1 1 0 0,0 0-1 0 0,0 0 1 0 0,0-1-1 0 0,-1 1 1 0 0,1-1 230 0 0,0-24-5699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219 738 12054 0 0,'0'0'1856'0'0,"0"0"-399"0"0,0 0-721 0 0,0 0 65 0 0,0 0-257 0 0,212 0-160 0 0,-144-3-304 0 0,0-14-64 0 0,-15 0-112 0 0,-8 0-832 0 0,-15-11-609 0 0,-15 5-1168 0 0,-15-8-2722 0 0</inkml:trace>
  <inkml:trace contextRef="#ctx0" brushRef="#br0" timeOffset="1">0 354 11525 0 0,'0'0'1185'0'0,"0"0"416"0"0,0 0-1153 0 0,0 0 352 0 0,212-92-288 0 0,-91 45-320 0 0,15-8-192 0 0,0-3-480 0 0,-23 4-1265 0 0,0 6-3729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1:36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12038 0 0,'0'0'1936'0'0,"0"0"-399"0"0,0 0-64 0 0,0 0-145 0 0,54 45-335 0 0,-31-7-289 0 0,-4 3-240 0 0,0 14-256 0 0,-8 0-63 0 0,1 4-113 0 0,-5 3 64 0 0,-3-4-48 0 0,-4 1-32 0 0,0-8-272 0 0,0 1-1585 0 0,0-11-3474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1841 0 0,'0'0'-35'0'0,"7"0"379"0"0,77-1 5110 0 0,29 0-2514 0 0,-53 2-2593 0 0,0 2-1 0 0,0 3 1 0 0,26 7-347 0 0,-37-6 143 0 0,0-2 0 0 0,0-2-1 0 0,1-3 1 0 0,3-1-143 0 0,-3-1 29 0 0,-1 2 1 0 0,1 3-1 0 0,47 8-29 0 0,-40-2 3 0 0,1-3 0 0 0,0-3 1 0 0,35-3-4 0 0,-29 0-89 0 0,1 2 0 0 0,48 9 89 0 0,240 37-878 0 0,-346-48 839 0 0,0 1 1 0 0,0 0-1 0 0,0 0 0 0 0,-1 1 0 0 0,1 0 0 0 0,0 0 0 0 0,-1 0 1 0 0,1 1-1 0 0,-1 0 0 0 0,0 0 0 0 0,4 3 39 0 0,-10-5-138 0 0,1 0 1 0 0,0 0-1 0 0,-1 0 0 0 0,1-1 0 0 0,0 1 0 0 0,-1 0 1 0 0,1 0-1 0 0,0-1 0 0 0,0 1 0 0 0,0-1 0 0 0,0 1 0 0 0,0-1 1 0 0,0 1-1 0 0,0-1 0 0 0,0 1 0 0 0,0-1 0 0 0,0 0 0 0 0,0 0 1 0 0,0 1-1 0 0,0-1 0 0 0,0 0 0 0 0,0 0 0 0 0,0 0 1 0 0,0 0-1 0 0,0 0 0 0 0,0 0 0 0 0,0-1 0 0 0,0 1 0 0 0,0 0 1 0 0,0 0-1 0 0,0-1 0 0 0,0 1 0 0 0,0-1 0 0 0,0 1 1 0 0,0-1-1 0 0,0 1 0 0 0,-1-1 0 0 0,1 1 0 0 0,0-1 0 0 0,0 0 1 0 0,0 1-1 0 0,-1-1 0 0 0,1 0 0 0 0,0-1 138 0 0,5-2-2113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1841 0 0,'0'0'403'0'0,"0"0"1534"0"0,0 0-289 0 0,0 26-679 0 0,0-7-794 0 0,0 58 1253 0 0,7 35-1428 0 0,167 1733 4736 0 0,-160-1693-4644 0 0,34 307 179 0 0,-22-270-69 0 0,81 650 492 0 0,-94-627-570 0 0,-7-95 163 0 0,8 33-287 0 0,13 103 315 0 0,-10-77-182 0 0,12 227-82 0 0,-27-367-44 0 0,-2-26-5 0 0,0-1 0 0 0,1 1 0 0 0,0-1 0 0 0,0 1 0 0 0,1-1 0 0 0,1 0 1 0 0,0 0-1 0 0,2 5-2 0 0,-1-4-15 0 0,-1-6-48 0 0,-1 1 0 0 0,0 0 0 0 0,0 0 0 0 0,0 0 0 0 0,0 0 0 0 0,-1 0 0 0 0,0 0 0 0 0,0 0 0 0 0,0 3 63 0 0,4-7-794 0 0,-3-1-1217 0 0,-1 0-3836 0 0,-1 0 2328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2033 0 0,'8'-3'1768'0'0,"0"5"4849"0"0,-10 46-6168 0 0,1 49 238 0 0,1-90-787 0 0,0 0-1 0 0,1 0 1 0 0,0 0 0 0 0,1 0-1 0 0,0 0 1 0 0,0-1-1 0 0,0 1 1 0 0,1-1 0 0 0,0 1-1 0 0,0-1 1 0 0,2 3 100 0 0,-4-3-1336 0 0,-1-5-3013 0 0,0-1 1729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0 1 1697 0 0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1:24:2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1697 0 0,'9'-13'1355'0'0,"-8"10"-962"0"0,1 1 0 0 0,-1 0 0 0 0,1 0 0 0 0,-1-1 0 0 0,0 1 0 0 0,0-1 0 0 0,0 1 0 0 0,0-1 0 0 0,0 1 0 0 0,0-1-1 0 0,-1 0 1 0 0,1 1 0 0 0,-1-1 0 0 0,0 0-393 0 0,13 3 822 0 0,12 0-518 0 0,319 13 1932 0 0,-114-17-1788 0 0,116-12 246 0 0,1429 16 1781 0 0,-1303-21-2469 0 0,-8 1 15 0 0,-69 22-16 0 0,414-5-39 0 0,-598-6 66 0 0,65-1-16 0 0,557 6 285 0 0,-834 37-191 0 0,-16 33-26 0 0,-25 117 304 0 0,28-98-344 0 0,3 23-44 0 0,6 23 143 0 0,-11 232 745 0 0,14-248-774 0 0,0-26 327 0 0,8 70-441 0 0,13-9 541 0 0,-8-67-407 0 0,-2 0-1 0 0,-4 21-133 0 0,0 22 324 0 0,9 34-324 0 0,-2-30 122 0 0,4 5 272 0 0,6 2-394 0 0,7 48 289 0 0,1 48 359 0 0,44 156-648 0 0,-62-329 107 0 0,-3 0 1 0 0,1 42-108 0 0,6 52 71 0 0,-6-60 37 0 0,-4-1 0 0 0,-6 79-108 0 0,-1-79 88 0 0,1 342 5 0 0,8-319-66 0 0,-1-62 34 0 0,-7-54-82 0 0,0 0 23 0 0,0 0-4 0 0,0 0 15 0 0,0 0-24 0 0,0 0 22 0 0,0 0-30 0 0,0 0 6 0 0,0 0 16 0 0,0 0-25 0 0,0 0 12 0 0,0 0 20 0 0,-38 1-74 0 0,-7 1 42 0 0,25-2-35 0 0,-1 1-1 0 0,1 1 1 0 0,-9 3 57 0 0,28-5-112 0 0,1 0 0 0 0,0 0 0 0 0,0 0 0 0 0,0 1 0 0 0,-1-1 0 0 0,1 0 0 0 0,0 0 1 0 0,0 0-1 0 0,-1 0 0 0 0,1 0 0 0 0,0 0 0 0 0,0 0 0 0 0,-1 0 0 0 0,1 0 0 0 0,0 0 0 0 0,0 0 1 0 0,0 0-1 0 0,-1 0 0 0 0,1-1 0 0 0,0 1 0 0 0,0 0 0 0 0,0 0 0 0 0,-1 0 0 0 0,1 0 0 0 0,0 0 1 0 0,0 0-1 0 0,0 0 0 0 0,-1-1 0 0 0,1 1 0 0 0,0 0 0 0 0,0 0 0 0 0,0 0 0 0 0,0 0 0 0 0,-1-1 0 0 0,1 1 1 0 0,0 0-1 0 0,0 0 0 0 0,0 0 0 0 0,0-1 0 0 0,0 1 0 0 0,0 0 0 0 0,0 0 0 0 0,0-1 0 0 0,0 1 1 0 0,0 0-1 0 0,0 0 0 0 0,0 0 0 0 0,0-1 0 0 0,0 1 0 0 0,0 0 0 0 0,0 0 0 0 0,0-1 0 0 0,0 1 1 0 0,0 0-1 0 0,0 0 0 0 0,0 0 0 0 0,0-1 0 0 0,0 1 0 0 0,0 0 0 0 0,0 0 0 0 0,1 0 0 0 0,-1-1 1 0 0,0 1-1 0 0,0 0 0 0 0,0 0 112 0 0,10-19-2987 0 0,-7 15 1198 0 0,6-16-5675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15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6259 0 0,'-2'0'12082'0'0,"0"8"-9173"0"0,2 410 284 0 0,0-417-3188 0 0,0 0-1 0 0,0 0 0 0 0,0 0 0 0 0,0 0 1 0 0,0 0-1 0 0,0 0 0 0 0,1 0 1 0 0,-1 0-1 0 0,0 0 0 0 0,1 0 1 0 0,-1 0-1 0 0,1 0 0 0 0,-1 0 1 0 0,1 0-1 0 0,-1 0 0 0 0,1-1 1 0 0,0 1-1 0 0,-1 0 0 0 0,1 0 0 0 0,0-1 1 0 0,0 1-1 0 0,-1 0 0 0 0,1-1 1 0 0,0 1-1 0 0,0-1 0 0 0,0 1 1 0 0,0-1-1 0 0,0 1 0 0 0,0-1 1 0 0,0 1-1 0 0,0-1-4 0 0,37 3 284 0 0,-28-3-168 0 0,360 0 1866 0 0,-352 1-1865 0 0,0 1 0 0 0,0 1 0 0 0,0 1 0 0 0,0 1 0 0 0,16 6-117 0 0,-10-3 120 0 0,2-1-1 0 0,9 1-119 0 0,52 9 112 0 0,-53-10-96 0 0,-1 0-1 0 0,1-3 0 0 0,0-1 1 0 0,1-1-16 0 0,366-2 157 0 0,-323 0-149 0 0,282-3 279 0 0,-217-5-136 0 0,72-15-151 0 0,48-3 26 0 0,-2 1-2 0 0,-17-2 4 0 0,-111 15 32 0 0,127-29-60 0 0,-183 23-4 0 0,1-1 13 0 0,2 2 0 0 0,0 5 0 0 0,0 2 0 0 0,26 4-9 0 0,-116-1 395 0 0,8 6-385 0 0,1 1 0 0 0,-1 0-1 0 0,0-1 1 0 0,0 0 0 0 0,0 1 0 0 0,0-1-1 0 0,0 0 1 0 0,1 0 0 0 0,-1 0-1 0 0,0 0 1 0 0,1 0 0 0 0,-1 0 0 0 0,1-1-1 0 0,-1 1 1 0 0,1-1 0 0 0,-1 1-1 0 0,1-1 1 0 0,0 1 0 0 0,0-1 0 0 0,0 0-1 0 0,0 1 1 0 0,0-1 0 0 0,0 0-10 0 0,-17-43 80 0 0,18 44-77 0 0,-6-20 38 0 0,1 0 0 0 0,2 0 0 0 0,0-1 0 0 0,1 1 0 0 0,1-1 0 0 0,2-6-41 0 0,-1 27 32 0 0,0 1-30 0 0,0 0 52 0 0,0 0-22 0 0,0 0-46 0 0,0 0-58 0 0,0 2-219 0 0,0 39-3310 0 0,0-5-2242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30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0 262 14967 0 0,'0'0'1739'0'0,"0"0"-127"0"0,0 0-470 0 0,0 0-337 0 0,7 34-391 0 0,21 112-238 0 0,-12-77-114 0 0,2-33-15 0 0,-18-35-49 0 0,1 0-1 0 0,-1 0 1 0 0,1-1-1 0 0,-1 1 1 0 0,1 0-1 0 0,-1 0 1 0 0,1-1-1 0 0,0 1 1 0 0,-1 0-1 0 0,1-1 1 0 0,0 1-1 0 0,0 0 1 0 0,-1-1-1 0 0,1 1 1 0 0,0-1-1 0 0,0 0 1 0 0,0 1-1 0 0,0-1 1 0 0,0 0-1 0 0,0 1 1 0 0,-1-1-1 0 0,1 0 1 0 0,0 0-1 0 0,0 0 1 0 0,0 0-1 0 0,0 0 1 0 0,0 0-1 0 0,0 0 1 0 0,0 0-1 0 0,0 0 1 0 0,0 0 2 0 0,1-1-4 0 0,0 0 1 0 0,-1 0-1 0 0,1 0 1 0 0,-1-1-1 0 0,1 1 1 0 0,-1 0-1 0 0,0-1 1 0 0,1 1-1 0 0,-1-1 1 0 0,0 1-1 0 0,0-1 1 0 0,0 0-1 0 0,0 1 1 0 0,0-1-1 0 0,-1 0 1 0 0,1-1 3 0 0,24-69 325 0 0,-4-1 1 0 0,-3 0-1 0 0,-3-7-325 0 0,-12 66 91 0 0,7-33 741 0 0,-2-2-1 0 0,-2 1 1 0 0,-1-16-832 0 0,-5 63 31 0 0,-1 1 0 0 0,1-1 1 0 0,0 1-1 0 0,0-1 1 0 0,0 1-1 0 0,0-1 0 0 0,0 1 1 0 0,0-1-1 0 0,0 1 1 0 0,1-1-1 0 0,-1 1 0 0 0,0 0 1 0 0,0-1-1 0 0,0 1 1 0 0,0-1-1 0 0,0 1 1 0 0,1-1-1 0 0,-1 1 0 0 0,0 0 1 0 0,1-1-1 0 0,-1 1 1 0 0,0-1-1 0 0,0 1 0 0 0,1 0 1 0 0,-1-1-1 0 0,1 1 1 0 0,-1 0-1 0 0,0 0 1 0 0,1-1-1 0 0,-1 1 0 0 0,1 0-31 0 0,0 0 16 0 0,0 0 0 0 0,-1 0 0 0 0,1 1 0 0 0,0-1 0 0 0,0 1 0 0 0,-1-1 0 0 0,1 0 0 0 0,0 1 0 0 0,-1-1 0 0 0,1 1 0 0 0,-1 0 0 0 0,1-1 0 0 0,0 1 0 0 0,-1-1 0 0 0,1 1 0 0 0,-1 0 0 0 0,0-1 0 0 0,1 1 0 0 0,-1 0 0 0 0,1 0 0 0 0,-1-1 0 0 0,0 1 0 0 0,0 0-16 0 0,34 89 66 0 0,-6-11-81 0 0,-15-45 17 0 0,0 0-73 0 0,17 30 71 0 0,-26-57-25 0 0,0 0 1 0 0,1 0-1 0 0,-1 0 1 0 0,1 0-1 0 0,0-1 1 0 0,1 0-1 0 0,0 0 1 0 0,0-1-1 0 0,0 1 1 0 0,0-1-1 0 0,2 0 25 0 0,-4-3-17 0 0,0 0 0 0 0,0 0 0 0 0,0-1-1 0 0,0 1 1 0 0,1-1 0 0 0,-1 0 0 0 0,1 0-1 0 0,-1-1 1 0 0,1 1 0 0 0,-1-1-1 0 0,1 0 1 0 0,-1 0 0 0 0,1-1 0 0 0,-1 1-1 0 0,1-1 1 0 0,-1 0 0 0 0,0 0 0 0 0,1 0-1 0 0,-1-1 1 0 0,0 1 0 0 0,0-1 0 0 0,0 0-1 0 0,0-1 1 0 0,0 1 0 0 0,0 0 0 0 0,-1-1-1 0 0,1 0 1 0 0,-1 0 0 0 0,0 0 0 0 0,0-1-1 0 0,0 1 1 0 0,0-1 17 0 0,27-42 56 0 0,11-26-21 0 0,-20 32 96 0 0,-21 41-127 0 0,0-1 0 0 0,0 0 1 0 0,0 0-1 0 0,1 0 0 0 0,-1 1 1 0 0,0-1-1 0 0,0 0 0 0 0,0 0 1 0 0,0 0-1 0 0,0 0 0 0 0,0 0 1 0 0,0 1-1 0 0,1-1 0 0 0,-1 0 1 0 0,0 0-1 0 0,0 0 0 0 0,0 0 1 0 0,0 0-1 0 0,0 0 0 0 0,1 1 1 0 0,-1-1-1 0 0,0 0 0 0 0,0 0 1 0 0,0 0-1 0 0,1 0 0 0 0,-1 0 1 0 0,0 0-1 0 0,0 0 0 0 0,0 0 1 0 0,1 0-1 0 0,-1 0 0 0 0,0 0 1 0 0,0 0-1 0 0,0 0 0 0 0,1 0 1 0 0,-1 0-1 0 0,0 0 0 0 0,0 0 1 0 0,0 0-1 0 0,0 0 0 0 0,1 0 1 0 0,-1-1-1 0 0,0 1 0 0 0,0 0 1 0 0,0 0-1 0 0,0 0 0 0 0,1 0 1 0 0,-1 0-1 0 0,0 0 0 0 0,0-1 1 0 0,0 1-1 0 0,0 0 0 0 0,0 0 1 0 0,0 0-1 0 0,1 0 0 0 0,-1-1 1 0 0,0 1-1 0 0,0 0 0 0 0,0 0 1 0 0,0 0-1 0 0,0 0 0 0 0,0-1 1 0 0,0 1-1 0 0,0 0-4 0 0,3 54 68 0 0,-4-36-29 0 0,2-1 0 0 0,0 0 0 0 0,1 0 0 0 0,4 12-39 0 0,-6-28-3 0 0,0 1 0 0 0,1-1 0 0 0,-1 1-1 0 0,1-1 1 0 0,-1 0 0 0 0,1 1 0 0 0,0-1 0 0 0,-1 0 0 0 0,1 1-1 0 0,0-1 1 0 0,0 0 0 0 0,0 0 0 0 0,0 0 0 0 0,0 0 0 0 0,0 0-1 0 0,1 0 1 0 0,-1 0 0 0 0,0 0 0 0 0,0 0 0 0 0,1 0 0 0 0,-1-1-1 0 0,1 1 4 0 0,2 0-15 0 0,-1 0 0 0 0,1-1-1 0 0,0 1 1 0 0,-1-1-1 0 0,1 0 1 0 0,0 0 0 0 0,3-1 15 0 0,-5 1 1 0 0,1-1 0 0 0,0 1-1 0 0,0 0 1 0 0,-1 0 0 0 0,1 0 0 0 0,0 0 0 0 0,0 1 0 0 0,0-1 0 0 0,-1 1 0 0 0,1-1 0 0 0,0 1 0 0 0,-1 0 0 0 0,1 0-1 0 0,-1 0 1 0 0,1 1 0 0 0,-1-1 0 0 0,1 0 0 0 0,-1 1 0 0 0,1 0-1 0 0,4 7 52 0 0,0 0 0 0 0,-1 1 1 0 0,0 0-1 0 0,0 0 0 0 0,-1 0 0 0 0,-1 1 0 0 0,0 0 1 0 0,0 0-1 0 0,1 6-52 0 0,2 4 58 0 0,11 40 15 0 0,-2 1 0 0 0,-3 0-1 0 0,-2 1 1 0 0,-1 40-73 0 0,1 255 64 0 0,-11-140 37 0 0,-3-202-24 0 0,2-16-73 0 0,1 1-1 0 0,0-1 0 0 0,-1 0 0 0 0,1 0 0 0 0,0 0 0 0 0,-1 0 0 0 0,1 0 0 0 0,0 0 0 0 0,-1-1 0 0 0,1 1 0 0 0,0 0 0 0 0,-1 0 0 0 0,1 0 1 0 0,0 0-1 0 0,-1 0 0 0 0,1 0 0 0 0,0 0 0 0 0,-1-1 0 0 0,1 1 0 0 0,0 0 0 0 0,0 0 0 0 0,-1-1 0 0 0,1 1 0 0 0,0 0 0 0 0,0 0 1 0 0,-1-1-1 0 0,1 1 0 0 0,0 0 0 0 0,0-1-3 0 0,-19-29 111 0 0,-59-174-152 0 0,8 20 82 0 0,59 157-62 0 0,0 4-39 0 0,1 0 0 0 0,2-1 0 0 0,0 0 1 0 0,1 0-1 0 0,2-1 0 0 0,0 1 0 0 0,0-16 60 0 0,-3-81-4064 0 0,2 59-2712 0 0,2-15-8663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31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20025 0 0,'0'0'2305'0'0,"0"0"-928"0"0,0 0-1089 0 0,0 0-208 0 0,61 234-96 0 0,-38-135-128 0 0,8 5-704 0 0,3-5-1201 0 0,-3-9-2065 0 0,3-11-3026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31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179 698 16247 0 0,'0'0'3418'0'0,"0"0"-881"0"0,0 0-832 0 0,0 0-459 0 0,0 0-267 0 0,-21 12-437 0 0,14-8-512 0 0,-2 0-15 0 0,1 0-1 0 0,0 1 1 0 0,0 0 0 0 0,0 0-1 0 0,1 1 1 0 0,0 0-1 0 0,0 0 1 0 0,0 1 0 0 0,0 0-1 0 0,1 0 1 0 0,1 0-1 0 0,-1 1 1 0 0,1 0 0 0 0,0 0-1 0 0,1 0 1 0 0,0 1-1 0 0,0 0 1 0 0,-1 6-15 0 0,-6 37 53 0 0,3 1 1 0 0,2-1-1 0 0,2 1 0 0 0,2 0 1 0 0,6 50-54 0 0,-4-96-7 0 0,1 0 0 0 0,-1-1 1 0 0,1 1-1 0 0,1-1 0 0 0,-1 1 0 0 0,1-1 1 0 0,0 1-1 0 0,1-1 0 0 0,-1 0 0 0 0,1 0 1 0 0,1 0-1 0 0,2 4 7 0 0,-3-7-20 0 0,0 1 0 0 0,1-1 0 0 0,-1 1 0 0 0,1-1 0 0 0,0 0 0 0 0,0 0 0 0 0,0-1 0 0 0,0 1 0 0 0,0-1 0 0 0,1 0 0 0 0,-1 0-1 0 0,1 0 1 0 0,0-1 0 0 0,-1 0 0 0 0,1 0 0 0 0,0 0 0 0 0,2 0 20 0 0,0 0-40 0 0,-1-1-1 0 0,1 0 0 0 0,-1 0 0 0 0,1 0 0 0 0,-1-1 1 0 0,1 0-1 0 0,-1-1 0 0 0,0 1 0 0 0,1-1 1 0 0,-1 0-1 0 0,0-1 0 0 0,0 1 0 0 0,0-1 1 0 0,0 0-1 0 0,-1-1 0 0 0,1 1 0 0 0,-1-1 0 0 0,0-1 1 0 0,2-1 40 0 0,11-12-202 0 0,-1 0 0 0 0,-1-1 0 0 0,-1-1 0 0 0,9-15 202 0 0,20-32-1021 0 0,-4-2 0 0 0,-3-2 0 0 0,-3-1 0 0 0,21-65 1021 0 0,-33 70-733 0 0,-2-1-1 0 0,-3 0 1 0 0,-3-2 0 0 0,-4 1 0 0 0,1-47 733 0 0,-10 106 22 0 0,4-105 1234 0 0,-7-60-1256 0 0,0 159 1894 0 0,0 16-229 0 0,-1 13-875 0 0,-21 308 1278 0 0,14-160-1477 0 0,2 290 760 0 0,8-333-1135 0 0,0-105-211 0 0,0-6 5 0 0,-1 0 0 0 0,2-1 0 0 0,-1 1 0 0 0,1 0-1 0 0,1 4-9 0 0,-2-10-6 0 0,1 1 0 0 0,-1-1 0 0 0,0 0-1 0 0,1 0 1 0 0,-1 0 0 0 0,1 0 0 0 0,-1 0-1 0 0,1 0 1 0 0,0 0 0 0 0,0 0 0 0 0,-1 0-1 0 0,1 0 1 0 0,0 0 0 0 0,0 0 0 0 0,0-1-1 0 0,0 1 1 0 0,0 0 0 0 0,0-1 0 0 0,0 1 0 0 0,0 0-1 0 0,0-1 1 0 0,0 1 0 0 0,0-1 0 0 0,1 0-1 0 0,-1 1 1 0 0,0-1 0 0 0,0 0 0 0 0,0 0-1 0 0,0 0 1 0 0,1 0 0 0 0,0 0 6 0 0,0 0-13 0 0,0 0-1 0 0,1 0 1 0 0,-1-1 0 0 0,0 1 0 0 0,0-1 0 0 0,0 0 0 0 0,0 0 0 0 0,0 1-1 0 0,0-1 1 0 0,0-1 0 0 0,0 1 0 0 0,0 0 0 0 0,0 0 0 0 0,-1-1 0 0 0,1 1-1 0 0,0-1 1 0 0,-1 1 0 0 0,1-1 0 0 0,-1 0 0 0 0,0 0 0 0 0,1 1 0 0 0,-1-2 13 0 0,5-8 15 0 0,0 1 1 0 0,-1-1-1 0 0,-1 0 1 0 0,0-1-16 0 0,5-11 37 0 0,85-214 89 0 0,-92 232-130 0 0,9-23-16 0 0,-10 27 20 0 0,-1 0-1 0 0,1 1 1 0 0,0-1-1 0 0,-1 0 1 0 0,1 0-1 0 0,0 0 1 0 0,-1 0-1 0 0,1 0 1 0 0,0 1-1 0 0,0-1 1 0 0,0 0-1 0 0,0 1 1 0 0,0-1-1 0 0,-1 1 1 0 0,1-1-1 0 0,0 1 1 0 0,0-1 0 0 0,1 1-1 0 0,-1-1 1 0 0,0 1-1 0 0,0 0 1 0 0,0 0-1 0 0,0 0 1 0 0,5 19-13 0 0,3 36 176 0 0,-2-15-85 0 0,1 1 0 0 0,6 11-78 0 0,-11-40-2 0 0,1-1 1 0 0,1 0-1 0 0,0 1 1 0 0,1-2-1 0 0,0 1 1 0 0,0-1-1 0 0,1 1 1 0 0,0-2-1 0 0,1 1 1 0 0,1-1 1 0 0,-5-5-21 0 0,1 0 1 0 0,1 0 0 0 0,-1 0-1 0 0,0-1 1 0 0,1 0-1 0 0,0 0 1 0 0,0 0-1 0 0,0-1 1 0 0,0 0-1 0 0,0 0 1 0 0,0 0 0 0 0,3-1 20 0 0,-5 0-36 0 0,0 0 0 0 0,0-1 1 0 0,0 1-1 0 0,0-1 0 0 0,0 0 1 0 0,0 0-1 0 0,0-1 1 0 0,0 1-1 0 0,0-1 0 0 0,0 0 1 0 0,0 0-1 0 0,-1 0 0 0 0,1-1 1 0 0,0 1-1 0 0,-1-1 1 0 0,1 0-1 0 0,-1 0 0 0 0,1 0 1 0 0,-1 0-1 0 0,3-3 36 0 0,3-5-11 0 0,-1 0 0 0 0,-1-1 1 0 0,0 0-1 0 0,0 0 0 0 0,-1 0 0 0 0,0-1 0 0 0,-1 0 0 0 0,0 0 1 0 0,-1-1-1 0 0,-1 1 0 0 0,0-1 0 0 0,0 1 0 0 0,-1-6 11 0 0,4-34 120 0 0,-3 0-1 0 0,-2-38-119 0 0,-1 62 70 0 0,0 18 24 0 0,0-23 52 0 0,1 33-121 0 0,-1-1 0 0 0,0 0 0 0 0,0 1-1 0 0,0-1 1 0 0,0 0 0 0 0,0 1 0 0 0,0-1 0 0 0,0 0 0 0 0,-1 0 0 0 0,1 1 0 0 0,0-1 0 0 0,0 0 0 0 0,0 1 0 0 0,-1-1 0 0 0,1 1 0 0 0,0-1 0 0 0,-1 0 0 0 0,1 1 0 0 0,-1-1 0 0 0,1 1 0 0 0,-1-1 0 0 0,1 1 0 0 0,-1-1 0 0 0,1 1 0 0 0,-1-1-1 0 0,1 1 1 0 0,-1-1 0 0 0,1 1 0 0 0,-1 0-25 0 0,-1 0 20 0 0,1 1 0 0 0,0-1 0 0 0,0 1 0 0 0,0-1 0 0 0,0 1 0 0 0,0 0 0 0 0,0 0 0 0 0,0 0 0 0 0,0-1 0 0 0,1 1 0 0 0,-1 0 0 0 0,0 0 0 0 0,0 0 0 0 0,1 0 0 0 0,-1 1 0 0 0,0-1 0 0 0,1 0 0 0 0,-1 0 0 0 0,1 0 0 0 0,0 0 0 0 0,-1 0 0 0 0,1 1 0 0 0,0-1 0 0 0,0 0 0 0 0,0 0 0 0 0,0 1 0 0 0,0-1 0 0 0,0 0 0 0 0,0 0 0 0 0,0 1-20 0 0,-1 8 78 0 0,-9 61 85 0 0,4-1 0 0 0,3 1 0 0 0,3 19-163 0 0,0-80 4 0 0,0 4-6 0 0,1-1-1 0 0,0 1 0 0 0,1 0 0 0 0,0-1 0 0 0,1 1 0 0 0,1-1 0 0 0,0 0 0 0 0,1 0 0 0 0,5 10 3 0 0,-5-14-2 0 0,-1-1-1 0 0,1-1 1 0 0,1 1-1 0 0,-1-1 1 0 0,1 0-1 0 0,1 0 1 0 0,-1 0-1 0 0,1-1 1 0 0,1 0-1 0 0,-1 0 1 0 0,1-1-1 0 0,-1 0 1 0 0,2-1-1 0 0,7 5 3 0 0,-9-6-12 0 0,0 0 0 0 0,-1-1 0 0 0,1 1 0 0 0,0-1-1 0 0,0-1 1 0 0,0 1 0 0 0,1-1 0 0 0,-1 0 0 0 0,0-1 0 0 0,0 0 0 0 0,1 0 0 0 0,-1 0-1 0 0,0-1 1 0 0,0 0 0 0 0,0-1 0 0 0,0 0 0 0 0,0 0 0 0 0,0 0 0 0 0,0-1 0 0 0,0 0-1 0 0,-1 0 1 0 0,1 0 0 0 0,-1-1 0 0 0,0 0 0 0 0,0-1 0 0 0,-1 1 0 0 0,1-1 0 0 0,-1 0-1 0 0,0 0 1 0 0,0-1 0 0 0,-1 1 0 0 0,1-1 0 0 0,0-2 12 0 0,2-6-41 0 0,-1 0-1 0 0,0-1 1 0 0,-1 1 0 0 0,0-1 0 0 0,-2 0-1 0 0,0 0 1 0 0,0 0 0 0 0,-1-1 0 0 0,-1 1-1 0 0,-1-1 1 0 0,0 1 0 0 0,-1-1 0 0 0,-1-5 41 0 0,0 12 2 0 0,0 0-1 0 0,0 0 1 0 0,-1 1 0 0 0,0-1 0 0 0,0 1 0 0 0,-1-1 0 0 0,-1 1 0 0 0,1 0-1 0 0,-1 1 1 0 0,0-1 0 0 0,-1 1 0 0 0,0 0 0 0 0,0 0 0 0 0,0 1 0 0 0,-1 0-1 0 0,0 0 1 0 0,-1 0 0 0 0,1 1 0 0 0,-1 0 0 0 0,0 1 0 0 0,-8-4-2 0 0,-2-1-6 0 0,-1 1 1 0 0,0 1-1 0 0,0 1 1 0 0,-1 1-1 0 0,1 0 1 0 0,-1 2-1 0 0,0 0 1 0 0,-1 1-1 0 0,-10 1 6 0 0,29 1-46 0 0,-1 0-1 0 0,1 0 1 0 0,0 0-1 0 0,-1 0 1 0 0,1 1-1 0 0,-1-1 1 0 0,1 1-1 0 0,0-1 1 0 0,0 1-1 0 0,-1 0 1 0 0,0 1 46 0 0,2-2-108 0 0,0 1 1 0 0,0 0-1 0 0,1 0 0 0 0,-1-1 0 0 0,0 1 1 0 0,1 0-1 0 0,-1 0 0 0 0,0 0 1 0 0,1 0-1 0 0,-1 0 0 0 0,1 0 1 0 0,-1 0-1 0 0,1 0 0 0 0,0 0 1 0 0,-1 0-1 0 0,1 1 0 0 0,0-1 0 0 0,0 0 1 0 0,0 0-1 0 0,0 0 0 0 0,0 0 1 0 0,0 0-1 0 0,0 1 108 0 0,2 8-3103 0 0,7-9-2297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32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1 140 21898 0 0,'0'0'2124'0'0,"0"0"-694"0"0,0 0-350 0 0,39-21-341 0 0,132-66-379 0 0,-160 82-312 0 0,0 0 0 0 0,1 0 1 0 0,-1 2-1 0 0,1-1 0 0 0,0 1 0 0 0,0 1 0 0 0,0 0 0 0 0,0 1 0 0 0,1 0 0 0 0,-1 1 0 0 0,6 1-48 0 0,8-1 90 0 0,-12 0-53 0 0,0 0-1 0 0,0 0 1 0 0,0 1-1 0 0,-1 1 0 0 0,1 1 1 0 0,0 0-1 0 0,2 1-36 0 0,-12-2 8 0 0,1 0 0 0 0,-1 0-1 0 0,0 1 1 0 0,0-1 0 0 0,-1 1 0 0 0,1 0-1 0 0,-1 0 1 0 0,1 0 0 0 0,-1 0-1 0 0,0 1 1 0 0,0-1 0 0 0,0 1-1 0 0,0 0 1 0 0,-1 0 0 0 0,0 0 0 0 0,0 0-1 0 0,0 0 1 0 0,0 1 0 0 0,0-1-1 0 0,-1 0 1 0 0,0 1 0 0 0,0-1-1 0 0,0 2-7 0 0,2 11 29 0 0,0 1-1 0 0,-1 0 0 0 0,-1 0 0 0 0,0 0 0 0 0,-2 7-28 0 0,0-15 9 0 0,0 0 0 0 0,0 0 0 0 0,-1 0-1 0 0,0 0 1 0 0,-1 0 0 0 0,0 0 0 0 0,-1-1 0 0 0,0 0 0 0 0,-1 1 0 0 0,0 0-9 0 0,-43 54 74 0 0,30-40-33 0 0,1 0 0 0 0,-8 14-41 0 0,21-30-6 0 0,0-1 0 0 0,0 1 0 0 0,1 0 0 0 0,0 0 0 0 0,0 0 0 0 0,1 1 0 0 0,0-1 0 0 0,1 1 0 0 0,0-1 0 0 0,0 8 6 0 0,1-12-2 0 0,-1 0 0 0 0,2 0-1 0 0,-1 0 1 0 0,0 0 0 0 0,1 1 0 0 0,0-1 0 0 0,0 0-1 0 0,0 0 1 0 0,0 0 0 0 0,0-1 0 0 0,1 1 0 0 0,0 0-1 0 0,0 0 1 0 0,0 0 2 0 0,1-1-2 0 0,0-1-1 0 0,0 1 0 0 0,0-1 1 0 0,0 1-1 0 0,1-1 1 0 0,-1 0-1 0 0,1 0 1 0 0,-1-1-1 0 0,1 1 0 0 0,0-1 1 0 0,-1 1-1 0 0,1-1 1 0 0,0 0-1 0 0,0-1 1 0 0,2 1 2 0 0,25 3-87 0 0,0-1 0 0 0,0-2 0 0 0,25-2 87 0 0,-5 0-201 0 0,-31 1-54 0 0,1-2 1 0 0,-1 0-1 0 0,1-1 0 0 0,-1 0 0 0 0,0-2 0 0 0,0-1 1 0 0,11-5 254 0 0,-15 4-1075 0 0,1 0 0 0 0,-1-2 0 0 0,0 0 0 0 0,-1-1 0 0 0,7-6 1075 0 0,-18 14-783 0 0,0-1 1 0 0,-1-1-1 0 0,1 1 0 0 0,-1 0 1 0 0,0-1-1 0 0,0 0 0 0 0,0 0 1 0 0,-1 0 782 0 0,0 1-1645 0 0,-1 0 0 0 0,1 0 0 0 0,-1 0 0 0 0,0-1 0 0 0,-1 1 0 0 0,1-1 0 0 0,-1 1 0 0 0,1-1 1645 0 0,-1 3-121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1:38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14983 0 0,'0'0'992'0'0,"0"0"801"0"0,0 0-64 0 0,4 0-464 0 0,7 0-545 0 0,1 0-608 0 0,7 0-112 0 0,-8 0-80 0 0,1 0-1121 0 0,-1 0-2865 0 0,-7 0-5874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32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11 189 9716 0 0,'0'0'1180'0'0,"0"0"12"0"0,0 0-135 0 0,0 0-209 0 0,-3-29-162 0 0,3 29-686 0 0,-4-35 581 0 0,2 0 1 0 0,1-14-582 0 0,1 48 67 0 0,0-1 0 0 0,0 0 0 0 0,0 1 0 0 0,0-1 0 0 0,0 1 0 0 0,1-1 0 0 0,-1 0 0 0 0,1 1-1 0 0,-1-1 1 0 0,1 1 0 0 0,-1-1 0 0 0,1 1 0 0 0,0-1 0 0 0,0 1 0 0 0,0 0 0 0 0,0-1 0 0 0,0 1 0 0 0,0 0 0 0 0,0 0 0 0 0,0-1 0 0 0,0 1 0 0 0,1 0 0 0 0,-1 0 0 0 0,0 1 0 0 0,1-1 0 0 0,-1 0 0 0 0,1 0 0 0 0,-1 1 0 0 0,1-1 0 0 0,-1 0-1 0 0,1 1 1 0 0,0 0 0 0 0,-1-1 0 0 0,1 1 0 0 0,-1 0 0 0 0,1 0 0 0 0,0 0 0 0 0,-1 0 0 0 0,1 0 0 0 0,0 0 0 0 0,-1 0 0 0 0,1 1 0 0 0,-1-1 0 0 0,2 1-67 0 0,7 0 557 0 0,6-2 128 0 0,-5 1-490 0 0,1-1 0 0 0,-1 1 1 0 0,0 1-1 0 0,1 0 1 0 0,-1 0-1 0 0,0 1 1 0 0,0 1-1 0 0,0 0 1 0 0,0 0-1 0 0,0 1 0 0 0,0 0 1 0 0,-1 1-1 0 0,1 1-195 0 0,-5-2 16 0 0,0-1 1 0 0,0 1-1 0 0,-1 1 0 0 0,1-1 0 0 0,-1 1 0 0 0,3 3-16 0 0,-6-5 6 0 0,-1-1 1 0 0,1 1-1 0 0,0 0 0 0 0,-1 0 0 0 0,1 0 0 0 0,-1 0 0 0 0,0 0 1 0 0,0 1-1 0 0,0-1 0 0 0,0 0 0 0 0,-1 1 0 0 0,1-1 0 0 0,-1 0 1 0 0,0 1-1 0 0,0 0-6 0 0,0 224 1750 0 0,0-221-1718 0 0,1 0 0 0 0,-1-1-1 0 0,1 1 1 0 0,1 0 0 0 0,-1 0 0 0 0,2 2-32 0 0,-3-7-6 0 0,1-1 0 0 0,-1 1 0 0 0,1 0 0 0 0,0-1 0 0 0,-1 0 0 0 0,1 1 0 0 0,0-1 0 0 0,0 1 0 0 0,0-1 0 0 0,0 0 0 0 0,0 0 0 0 0,0 1 0 0 0,0-1 0 0 0,0 0 0 0 0,0 0 0 0 0,0 0 0 0 0,1 0 0 0 0,-1 0 1 0 0,1-1-1 0 0,-1 1 0 0 0,0 0 0 0 0,1-1 0 0 0,-1 1 0 0 0,1-1 0 0 0,0 1 0 0 0,-1-1 0 0 0,1 1 0 0 0,-1-1 6 0 0,0-1-144 0 0,0 0 0 0 0,-1 1 0 0 0,1-1 0 0 0,0 0 0 0 0,-1 0 0 0 0,1 0 0 0 0,-1 0 0 0 0,1 0 0 0 0,-1 0 0 0 0,0 0 0 0 0,1 0 0 0 0,-1 0 0 0 0,0 0 0 0 0,0 0 0 0 0,1 0 0 0 0,-1 0 0 0 0,0 0 0 0 0,0 0 0 0 0,0 0 0 0 0,0 0 1 0 0,-1 0-1 0 0,1 0 0 0 0,0 0 0 0 0,0 0 0 0 0,-1-1 144 0 0,1-4-1134 0 0,0-41-6101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32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22410 0 0,'0'0'2129'0'0,"0"0"-1809"0"0,0 0-208 0 0,0 0 417 0 0,207-4-337 0 0,-116 1-192 0 0,5 3-192 0 0,7 0-1073 0 0,4 0-2192 0 0,-4 0-3699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33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 20185 0 0,'0'0'2946'0'0,"0"0"-1314"0"0,0 0-463 0 0,0 0-705 0 0,-65 206 128 0 0,53-92-352 0 0,-3-1-224 0 0,7 4 0 0 0,8-7-576 0 0,0-17-1633 0 0,0-20-3425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35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4642 0 0,'0'0'1121'0'0,"0"0"-401"0"0,0 0-592 0 0,0 0-160 0 0,0 0-48 0 0,-7 0-448 0 0,-1 0 112 0 0,0 0 512 0 0,1 0 0 0 0,-1 0-801 0 0,0 0-1728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36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12646 0 0,'0'0'1915'0'0,"0"0"196"0"0,0-11-182 0 0,0-25 1990 0 0,10 401-1187 0 0,33 160-2732 0 0,-42-517-2 0 0,0 6-5 0 0,1 0-1 0 0,0-1 0 0 0,1 0 0 0 0,0 1 1 0 0,5 9 7 0 0,-8-22-10 0 0,0 0 0 0 0,0 0 1 0 0,1 0-1 0 0,-1 0 1 0 0,1 0-1 0 0,-1 0 1 0 0,1-1-1 0 0,-1 1 1 0 0,1 0-1 0 0,-1 0 1 0 0,1 0-1 0 0,0-1 1 0 0,0 1-1 0 0,-1 0 1 0 0,1-1-1 0 0,0 1 0 0 0,0 0 1 0 0,0-1-1 0 0,0 1 1 0 0,-1-1-1 0 0,1 1 1 0 0,0-1-1 0 0,0 0 1 0 0,0 1-1 0 0,0-1 1 0 0,0 0-1 0 0,0 0 1 0 0,0 0-1 0 0,0 0 0 0 0,0 0 1 0 0,0 0-1 0 0,0 0 1 0 0,0 0-1 0 0,0 0 1 0 0,0 0-1 0 0,0 0 1 0 0,0-1-1 0 0,0 1 1 0 0,0 0-1 0 0,0-1 1 0 0,0 1-1 0 0,0-1 1 0 0,0 1-1 0 0,0-1 0 0 0,0 1 1 0 0,-1-1-1 0 0,1 0 1 0 0,0 1-1 0 0,0-1 1 0 0,-1 0-1 0 0,1 0 1 0 0,0 0-1 0 0,-1 1 1 0 0,1-2 9 0 0,15-28-11 0 0,-1-1 0 0 0,-2-1 0 0 0,0 0 0 0 0,-3 0 0 0 0,3-16 11 0 0,1 0-15 0 0,13-51 41 0 0,-14 46 10 0 0,13-31-36 0 0,-26 84 1 0 0,0-1 1 0 0,0 1-1 0 0,0-1 1 0 0,0 1-1 0 0,0-1 1 0 0,0 1-1 0 0,1-1 1 0 0,-1 1-1 0 0,0-1 1 0 0,0 1-1 0 0,0 0 1 0 0,1-1-1 0 0,-1 1 1 0 0,0-1-1 0 0,0 1 1 0 0,1 0-1 0 0,-1-1 0 0 0,0 1 1 0 0,1 0-1 0 0,-1-1 1 0 0,0 1-1 0 0,1 0 1 0 0,-1 0-1 0 0,1-1 1 0 0,-1 1-1 0 0,1 0 1 0 0,-1 0-1 0 0,0 0 1 0 0,1 0-1 0 0,-1 0 1 0 0,1-1-1 0 0,-1 1-1 0 0,8 12 9 0 0,1 21-7 0 0,0 20 58 0 0,-6-28-58 0 0,1 0 0 0 0,1 0 0 0 0,1-1 0 0 0,1 0 0 0 0,2 0 0 0 0,6 13-2 0 0,-14-35-23 0 0,0 0 0 0 0,0 0 0 0 0,1 0 0 0 0,-1 0-1 0 0,1 0 1 0 0,-1 0 0 0 0,1-1 0 0 0,0 1 0 0 0,-1-1 0 0 0,1 1-1 0 0,0-1 1 0 0,0 0 0 0 0,0 1 0 0 0,0-1 0 0 0,0 0-1 0 0,0 0 1 0 0,1-1 0 0 0,-1 1 0 0 0,0 0 0 0 0,1-1 23 0 0,-1 1-42 0 0,0-1 0 0 0,0-1 1 0 0,0 1-1 0 0,0 0 0 0 0,0 0 1 0 0,-1-1-1 0 0,1 1 0 0 0,0-1 1 0 0,0 0-1 0 0,0 1 0 0 0,0-1 1 0 0,-1 0-1 0 0,1 0 0 0 0,0 0 0 0 0,-1 0 1 0 0,1 0-1 0 0,-1-1 0 0 0,0 1 1 0 0,1 0-1 0 0,-1-1 0 0 0,0 1 1 0 0,1-1-1 0 0,-1 1 0 0 0,0-1 1 0 0,0 0-1 0 0,0 0 42 0 0,10-18-116 0 0,-1 0-1 0 0,-1-1 1 0 0,-1 0 0 0 0,4-17 116 0 0,21-96 2 0 0,-11 39 15 0 0,-20 87 33 0 0,0 0 0 0 0,0 0-1 0 0,-1 0 1 0 0,0 0 0 0 0,-1-2-50 0 0,9 53 629 0 0,-4-1-442 0 0,3 1 0 0 0,10 33-187 0 0,-14-60-1 0 0,1 0-1 0 0,1 0 0 0 0,1-1 0 0 0,0 1 1 0 0,1-1-1 0 0,1-1 0 0 0,0 0 0 0 0,8 9 2 0 0,-13-18-7 0 0,0-1-1 0 0,1 0 1 0 0,0 0 0 0 0,0 0-1 0 0,0 0 1 0 0,0-1-1 0 0,1 0 1 0 0,-1 0-1 0 0,1-1 1 0 0,-1 1 0 0 0,1-1-1 0 0,3 0 8 0 0,-6-1-9 0 0,1 0 0 0 0,-1-1-1 0 0,0 1 1 0 0,0-1 0 0 0,1 0-1 0 0,-1 0 1 0 0,0 0 0 0 0,1 0 0 0 0,-1-1-1 0 0,0 1 1 0 0,0-1 0 0 0,1 0-1 0 0,-1 0 1 0 0,0 0 0 0 0,0 0 0 0 0,0 0-1 0 0,0-1 1 0 0,0 0 0 0 0,0 1-1 0 0,-1-1 1 0 0,1 0 0 0 0,-1 0-1 0 0,1 0 1 0 0,1-2 9 0 0,1-4-14 0 0,0 1-1 0 0,0-1 1 0 0,0 1 0 0 0,-1-1-1 0 0,0-1 1 0 0,-1 1-1 0 0,0 0 1 0 0,0-1 0 0 0,-1 0-1 0 0,0 0 1 0 0,0 1-1 0 0,-1-3 15 0 0,3-26-96 0 0,-2 1 0 0 0,-2-16 96 0 0,0 40-27 0 0,0 4 27 0 0,0 1-1 0 0,0-1 1 0 0,-1 1-1 0 0,0 0 1 0 0,-1-1-1 0 0,1 1 1 0 0,-1 0 0 0 0,-1 0-1 0 0,1 0 1 0 0,-1 0-1 0 0,-1 1 1 0 0,-1-4 0 0 0,1 5 17 0 0,0 0-1 0 0,0 0 1 0 0,0 1 0 0 0,-1-1 0 0 0,0 1-1 0 0,1 0 1 0 0,-1 1 0 0 0,-1-1 0 0 0,1 1-1 0 0,-1 0 1 0 0,1 0 0 0 0,-1 1 0 0 0,0 0-1 0 0,-4-2-16 0 0,-1 1 76 0 0,0 1-1 0 0,0 0 0 0 0,0 1 0 0 0,0 0 0 0 0,0 1 0 0 0,-9 0-75 0 0,7 0 35 0 0,12 0-38 0 0,0 0 1 0 0,0 0-1 0 0,1 0 1 0 0,-1 0-1 0 0,0 0 1 0 0,0 0-1 0 0,0 0 1 0 0,0 1-1 0 0,0-1 1 0 0,1 0-1 0 0,-1 0 1 0 0,0 1-1 0 0,0-1 1 0 0,0 0-1 0 0,1 1 1 0 0,-1-1-1 0 0,0 1 0 0 0,1-1 1 0 0,-1 1-1 0 0,0 0 1 0 0,1-1-1 0 0,-1 1 1 0 0,1 0-1 0 0,-1-1 1 0 0,1 1-1 0 0,-1 0 1 0 0,1-1-1 0 0,-1 1 1 0 0,1 0 2 0 0,-3 27-862 0 0,3-21 372 0 0,0-6 341 0 0,0 0 0 0 0,0 0 0 0 0,0 0 0 0 0,1 0 0 0 0,-1 0 0 0 0,0 0 0 0 0,0 0 0 0 0,0 0 0 0 0,1 0 0 0 0,-1 0 0 0 0,1 0 0 0 0,-1 0 0 0 0,0 0 0 0 0,1 0 0 0 0,0-1 0 0 0,-1 1 0 0 0,1 0 0 0 0,0 0 0 0 0,-1 0 0 0 0,1-1 0 0 0,0 1 0 0 0,0 0 0 0 0,-1-1 0 0 0,1 1 0 0 0,0-1 149 0 0,27 8-3573 0 0,-26-8 3225 0 0,56 6-7533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38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261 258 17800 0 0,'0'0'2252'0'0,"0"0"-353"0"0,-33 35-626 0 0,-34 40-251 0 0,-1 8-1022 0 0,58-70 123 0 0,1 1 0 0 0,0 0 0 0 0,1 0 0 0 0,1 1 1 0 0,0 0-1 0 0,1 0 0 0 0,0 0 0 0 0,1 1 0 0 0,1 0 1 0 0,1 0-1 0 0,-1 8-123 0 0,1-5 107 0 0,-3 24 145 0 0,3-1 1 0 0,1 1-1 0 0,2 4-252 0 0,0-37 22 0 0,0 0 0 0 0,0 0-1 0 0,1 0 1 0 0,1 0 0 0 0,0-1-1 0 0,0 1 1 0 0,3 8-22 0 0,-3-15-2 0 0,-1 0 1 0 0,1 0-1 0 0,0 1 1 0 0,0-1-1 0 0,0 0 1 0 0,0-1-1 0 0,1 1 0 0 0,-1 0 1 0 0,1-1-1 0 0,0 1 1 0 0,-1-1-1 0 0,1 0 1 0 0,0 0-1 0 0,0 0 1 0 0,0 0-1 0 0,1 0 1 0 0,-1-1-1 0 0,0 0 0 0 0,1 1 1 0 0,-1-1-1 0 0,1 0 1 0 0,-1-1 1 0 0,3 2-10 0 0,0-1 1 0 0,0 1 0 0 0,0-2-1 0 0,0 1 1 0 0,1-1 0 0 0,-1 0-1 0 0,0 0 1 0 0,0 0-1 0 0,0-1 1 0 0,0 0 0 0 0,0 0-1 0 0,0-1 1 0 0,0 0-1 0 0,-1 0 1 0 0,1 0 0 0 0,0-1-1 0 0,-1 1 1 0 0,0-1 0 0 0,1-1-1 0 0,-1 1 1 0 0,3-4 9 0 0,3-4-25 0 0,-1 0 0 0 0,0-1 1 0 0,-1 0-1 0 0,0 0 0 0 0,-1-1 0 0 0,-1 0 1 0 0,0-1-1 0 0,2-7 25 0 0,9-22-105 0 0,-2-1 1 0 0,-1 0-1 0 0,-3 0 0 0 0,-2-2 0 0 0,-1 1 1 0 0,0-30 104 0 0,0-69-324 0 0,-6-66 324 0 0,-3 171-16 0 0,1 18 18 0 0,-1 15 16 0 0,1 0 0 0 0,-1 1 1 0 0,0-1-1 0 0,0 0 0 0 0,-1 0 0 0 0,0 0 0 0 0,0 0 0 0 0,0 0 0 0 0,-1 1 1 0 0,-1-4-19 0 0,2 34 272 0 0,5 13-224 0 0,0 1 0 0 0,3-1 1 0 0,1-1-1 0 0,2 0 1 0 0,5 10-49 0 0,6 28 3 0 0,97 378 11 0 0,-113-446-18 0 0,-1-17 0 0 0,3-25-2 0 0,-6 30 6 0 0,11-56 10 0 0,3 0-1 0 0,3 1 0 0 0,2 1 1 0 0,25-49-10 0 0,-37 92-24 0 0,0 1 1 0 0,2 0 0 0 0,0 0-1 0 0,5-6 24 0 0,-13 19-9 0 0,-1 0 0 0 0,0 0 0 0 0,1 1-1 0 0,-1-1 1 0 0,1 1 0 0 0,0-1 0 0 0,-1 1 0 0 0,1 0-1 0 0,0 0 1 0 0,0-1 0 0 0,0 1 0 0 0,0 0 0 0 0,0 1-1 0 0,0-1 1 0 0,0 0 0 0 0,1 0 9 0 0,-2 1-4 0 0,0 0 0 0 0,0 0-1 0 0,0 0 1 0 0,0 1 0 0 0,0-1 0 0 0,1 0 0 0 0,-1 0 0 0 0,0 1-1 0 0,0-1 1 0 0,0 1 0 0 0,0-1 0 0 0,0 1 0 0 0,0-1 0 0 0,0 1-1 0 0,0-1 1 0 0,-1 1 0 0 0,1 0 0 0 0,0 0 0 0 0,0 0 0 0 0,0-1 0 0 0,-1 1-1 0 0,1 0 5 0 0,3 6-1 0 0,0-1-1 0 0,0 1 0 0 0,-1 0 1 0 0,0 0-1 0 0,-1 0 0 0 0,1 0 0 0 0,0 6 2 0 0,21 89 49 0 0,-13-52-41 0 0,2 0 0 0 0,2-1-1 0 0,10 19-7 0 0,-4-30 4 0 0,-20-37-11 0 0,1 1 0 0 0,-1-1 0 0 0,1 0 1 0 0,-1 1-1 0 0,1-1 0 0 0,-1 0 0 0 0,1 0 0 0 0,0 0 1 0 0,0 0-1 0 0,-1 0 0 0 0,1-1 0 0 0,0 1 1 0 0,0 0-1 0 0,0-1 0 0 0,0 1 0 0 0,0-1 1 0 0,0 0-1 0 0,0 0 0 0 0,1 0 7 0 0,-2 0-10 0 0,0 0 1 0 0,0 0-1 0 0,0 0 1 0 0,0 0-1 0 0,0 0 0 0 0,1 0 1 0 0,-1-1-1 0 0,0 1 0 0 0,0 0 1 0 0,0-1-1 0 0,-1 1 0 0 0,1-1 1 0 0,0 1-1 0 0,0-1 1 0 0,0 0-1 0 0,0 1 0 0 0,0-1 1 0 0,-1 0-1 0 0,1 1 0 0 0,0-1 1 0 0,0 0-1 0 0,-1 0 1 0 0,1 0-1 0 0,0 0 10 0 0,8-26-88 0 0,-6 17 55 0 0,18-80 59 0 0,-4 0-1 0 0,-1-25-25 0 0,10-54 56 0 0,-25 160-54 0 0,0 4 0 0 0,-1-1-1 0 0,1 1 0 0 0,0 0 1 0 0,1-1-1 0 0,-1 1 0 0 0,3-5-1 0 0,-3 11-1 0 0,0 0 0 0 0,-1 0 0 0 0,1 0-1 0 0,-1 0 1 0 0,1 0 0 0 0,-1 0 0 0 0,0 0-1 0 0,1 0 1 0 0,-1 0 0 0 0,0 0 0 0 0,0 1-1 0 0,0-1 1 0 0,0 0 0 0 0,0 0 0 0 0,0 0-1 0 0,0 0 1 0 0,0 0 0 0 0,0 0 0 0 0,0 1 0 0 0,-1-1 1 0 0,1 5 0 0 0,0 75 76 0 0,1 113-53 0 0,-1-191-23 0 0,0 0-1 0 0,0 0 1 0 0,0 0-1 0 0,0 1 1 0 0,1-1 0 0 0,0 0-1 0 0,-1 0 1 0 0,1 0-1 0 0,0 0 1 0 0,1 0 0 0 0,-1 0-1 0 0,0 0 1 0 0,1 0-1 0 0,0-1 1 0 0,0 1 0 0 0,0 0 0 0 0,0-1-3 0 0,0-1-1 0 0,1 1 1 0 0,-1-1 0 0 0,1 0 0 0 0,0 1 0 0 0,0-1 0 0 0,-1 0 0 0 0,1-1 0 0 0,0 1 0 0 0,0 0-1 0 0,0-1 1 0 0,0 1 0 0 0,0-1 0 0 0,0 0 0 0 0,-1 0 0 0 0,4-1 3 0 0,-3 1 0 0 0,1-1 0 0 0,0 0 1 0 0,-1 0-1 0 0,1 0 0 0 0,-1-1 0 0 0,1 1 1 0 0,-1-1-1 0 0,0 0 0 0 0,1 0 0 0 0,-1 0 1 0 0,0 0-1 0 0,0-1 0 0 0,-1 1 1 0 0,1-1-1 0 0,0 1 0 0 0,-1-1 0 0 0,0 0 1 0 0,1 0-1 0 0,-1-1 0 0 0,0 1 0 0 0,0-1 0 0 0,8-14 7 0 0,0 0-1 0 0,-1-1 0 0 0,2-8-6 0 0,18-51-21 0 0,8-39 21 0 0,-36 115 0 0 0,-1 0 0 0 0,1-1 1 0 0,0 1-1 0 0,0 0 1 0 0,0 0-1 0 0,0 1 1 0 0,0-1-1 0 0,0 0 1 0 0,1 0-1 0 0,0-1 0 0 0,6 3 6 0 0,-2 15-8 0 0,1 22 43 0 0,-3-8-26 0 0,2 0 1 0 0,1-1 0 0 0,1 0-1 0 0,11 26-15 0 0,-16-48-5 0 0,-1 0 0 0 0,1-1 0 0 0,0 1 0 0 0,0-1 0 0 0,1 1 0 0 0,0-1-1 0 0,0 0 1 0 0,0 0 0 0 0,0-1 0 0 0,1 1 0 0 0,0-1 0 0 0,-1 0 0 0 0,2 0 0 0 0,-1-1 0 0 0,0 0 0 0 0,1 1-1 0 0,0-2 1 0 0,-1 1 0 0 0,1-1 0 0 0,0 0 0 0 0,0 0 0 0 0,1 0 0 0 0,-1-1 0 0 0,0 0 0 0 0,2 0 5 0 0,-2-1-17 0 0,-1 1 0 0 0,1-1 1 0 0,-1 0-1 0 0,0 0 1 0 0,1-1-1 0 0,-1 0 1 0 0,5-1 16 0 0,-8 1-9 0 0,0 0 0 0 0,0 0 1 0 0,-1 0-1 0 0,1 0 1 0 0,0 0-1 0 0,-1-1 1 0 0,1 1-1 0 0,-1-1 0 0 0,0 1 1 0 0,1-1-1 0 0,-1 1 1 0 0,0-1-1 0 0,0 0 0 0 0,0 1 1 0 0,0-1-1 0 0,0 0 1 0 0,-1 0-1 0 0,1 0 1 0 0,0 0-1 0 0,-1 0 0 0 0,1-2 9 0 0,2-8-39 0 0,0-1-1 0 0,-1 0 0 0 0,0 0 0 0 0,-1 0 0 0 0,-1 0 0 0 0,0 0 0 0 0,0 0 0 0 0,-1 0 0 0 0,-1 0 0 0 0,-1 1 0 0 0,1-1 0 0 0,-2 0 0 0 0,-3-8 40 0 0,3 13 3 0 0,1-1 0 0 0,-1 2 1 0 0,-1-1-1 0 0,1 0 0 0 0,-1 1 0 0 0,-1 0 0 0 0,1 0 0 0 0,-1 1 1 0 0,0 0-1 0 0,-1 0 0 0 0,1 0 0 0 0,-1 0 0 0 0,-1 1 0 0 0,1 1 0 0 0,-1-1 1 0 0,1 1-1 0 0,-1 0 0 0 0,0 1 0 0 0,-1 0 0 0 0,-4-2-3 0 0,1 2 101 0 0,0 1-1 0 0,0 0 1 0 0,0 1 0 0 0,0 0-1 0 0,0 0 1 0 0,-10 2-101 0 0,17-1 39 0 0,0 1 1 0 0,0-1 0 0 0,0 1-1 0 0,0 0 1 0 0,0 1 0 0 0,1-1-1 0 0,-1 1 1 0 0,0 0 0 0 0,1 0-1 0 0,-1 0 1 0 0,1 1 0 0 0,0-1-1 0 0,0 1 1 0 0,0 0 0 0 0,0 0-1 0 0,-3 4-39 0 0,1 0-10 0 0,1 1 1 0 0,0-1-1 0 0,0 1 0 0 0,1 0 0 0 0,0 1 0 0 0,0-1 1 0 0,1 1-1 0 0,0 0 0 0 0,1 0 0 0 0,0 0 1 0 0,0 0-1 0 0,1 0 0 0 0,0 0 0 0 0,0 1 0 0 0,1 3 10 0 0,0-12-86 0 0,1 0 1 0 0,-1 0-1 0 0,0 0 0 0 0,1-1 0 0 0,-1 1 0 0 0,1 0 0 0 0,-1 0 0 0 0,1 0 0 0 0,-1 0 0 0 0,1 0 0 0 0,-1-1 0 0 0,1 1 0 0 0,0 0 0 0 0,-1-1 0 0 0,1 1 0 0 0,0 0 0 0 0,0-1 0 0 0,0 1 1 0 0,0-1-1 0 0,-1 1 0 0 0,1-1 0 0 0,0 0 0 0 0,0 1 0 0 0,0-1 0 0 0,0 0 0 0 0,0 1 0 0 0,0-1 0 0 0,0 0 0 0 0,0 0 0 0 0,0 0 0 0 0,0 0 0 0 0,0 0 0 0 0,0 0 0 0 0,0 0 0 0 0,1-1 86 0 0,3 1-672 0 0,0 0-1 0 0,0 0 1 0 0,0-1-1 0 0,-1 0 1 0 0,1 0-1 0 0,0 0 1 0 0,2-1 672 0 0,-1-2-1315 0 0,1 1 0 0 0,-1-1 1 0 0,0 0-1 0 0,0-1 0 0 0,1-1 1315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38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17384 0 0,'0'0'1889'0'0,"0"34"-128"0"0,0 229 802 0 0,0-253-2519 0 0,1 108 1352 0 0,6 5-1396 0 0,-4-86 177 0 0,2 0 0 0 0,2 0 0 0 0,1-1-1 0 0,2 0 1 0 0,7 14-177 0 0,-3-21 5 0 0,-13-27-5 0 0,0-1-1 0 0,-1 0 1 0 0,1 0-1 0 0,0 0 1 0 0,0 0 0 0 0,0 0-1 0 0,0 0 1 0 0,0-1 0 0 0,0 1-1 0 0,0 0 1 0 0,0 0 0 0 0,0-1-1 0 0,0 1 1 0 0,0 0 0 0 0,1-1-1 0 0,-1 1 1 0 0,0-1 0 0 0,0 0-1 0 0,1 1 1 0 0,-1-1 0 0 0,0 0 0 0 0,0 0 3 0 0,-1 0 0 0 0,1-1 0 0 0,0 1 1 0 0,-1-1-1 0 0,0 1 0 0 0,1 0 0 0 0,-1-1 0 0 0,1 1 1 0 0,-1-1-1 0 0,1 1 0 0 0,-1-1 0 0 0,0 1 1 0 0,1-1-1 0 0,-1 0 0 0 0,0 1 0 0 0,0-1 1 0 0,1 1-1 0 0,-1-1 0 0 0,0 0 0 0 0,0 1 1 0 0,0-1-1 0 0,0 1 0 0 0,0-1 0 0 0,0 0 1 0 0,0 1-1 0 0,0-1 0 0 0,0 0 0 0 0,0 1 1 0 0,0-1-4 0 0,1-4 26 0 0,5-53 176 0 0,-4 33-133 0 0,1-1 1 0 0,1 1-1 0 0,1 0 1 0 0,1 0-1 0 0,6-12-69 0 0,-12 36-1 0 0,0 0 0 0 0,0 0 0 0 0,1 0-1 0 0,-1 0 1 0 0,0 1 0 0 0,1-1 0 0 0,-1 0 0 0 0,1 0 0 0 0,-1 1-1 0 0,1-1 1 0 0,-1 0 0 0 0,1 1 0 0 0,-1-1 0 0 0,1 0 0 0 0,0 1-1 0 0,-1-1 1 0 0,1 1 0 0 0,0-1 0 0 0,-1 1 0 0 0,1-1-1 0 0,0 1 1 0 0,0 0 0 0 0,0-1 0 0 0,-1 1 0 0 0,1 0 1 0 0,0 0-1 0 0,0 0 0 0 0,0 0 1 0 0,0 1-1 0 0,0-1 0 0 0,0 0 1 0 0,-1 1-1 0 0,1-1 0 0 0,0 1 1 0 0,0-1-1 0 0,0 1 0 0 0,-1-1 0 0 0,1 1 1 0 0,0-1-1 0 0,-1 1 0 0 0,1 0 1 0 0,0-1-1 0 0,-1 1 0 0 0,1 0 1 0 0,-1 0 0 0 0,21 37 13 0 0,-16-23-5 0 0,1-1 0 0 0,1 0 1 0 0,0-1-1 0 0,1 0 0 0 0,1 0 1 0 0,0 0-1 0 0,3 2-8 0 0,-7-10-20 0 0,-1-1-1 0 0,1 0 1 0 0,0 0-1 0 0,0 0 1 0 0,0 0-1 0 0,0-1 1 0 0,1 0 0 0 0,0 0-1 0 0,-1 0 1 0 0,1-1-1 0 0,0 0 1 0 0,0 0-1 0 0,0 0 1 0 0,1-1 0 0 0,-1 0-1 0 0,0 0 1 0 0,1-1-1 0 0,3 1 21 0 0,12-3-84 0 0,23 2 57 0 0,-43 0 31 0 0,0 0-1 0 0,0 1 1 0 0,0-1 0 0 0,0 1-1 0 0,0-1 1 0 0,0 1 0 0 0,-1 0-1 0 0,1 0 1 0 0,0 0 0 0 0,0 0-1 0 0,0 0 1 0 0,-1 0 0 0 0,1 0-1 0 0,0 1 1 0 0,-1-1 0 0 0,1 1-1 0 0,-1-1 1 0 0,1 2-4 0 0,7 11 34 0 0,-2 0 0 0 0,0 1 0 0 0,-1-1 0 0 0,0 1 0 0 0,-1 1 0 0 0,0 5-34 0 0,20 103 165 0 0,-19-90-131 0 0,7 54 10 0 0,-4 0 0 0 0,-3 12-44 0 0,-3 179 35 0 0,-3-196-9 0 0,0-53-29 0 0,0 5 13 0 0,-1 0 0 0 0,-3 18-10 0 0,3-43 3 0 0,-1 0 0 0 0,0 0 1 0 0,-1-1-1 0 0,0 1 0 0 0,0-1 1 0 0,-1 0-1 0 0,0 0 1 0 0,-1 0-1 0 0,0-1 0 0 0,0 1 1 0 0,-1-1-4 0 0,3-5 3 0 0,0 1 1 0 0,0-1-1 0 0,0 1 0 0 0,0-1 1 0 0,-1 0-1 0 0,1-1 1 0 0,-1 1-1 0 0,0-1 1 0 0,1 1-1 0 0,-1-1 1 0 0,-1 0-1 0 0,1 0 1 0 0,0-1-1 0 0,0 0 0 0 0,-1 1 1 0 0,1-1-1 0 0,0 0 1 0 0,-1-1-1 0 0,1 1 1 0 0,-1-1-1 0 0,1 0 1 0 0,-1 0-1 0 0,0-1 0 0 0,1 1 1 0 0,0-1-1 0 0,-1 0 1 0 0,1 0-1 0 0,-1 0 1 0 0,-2-2-4 0 0,-2-1-2 0 0,0 0 1 0 0,0 0-1 0 0,1-1 1 0 0,-1-1-1 0 0,1 1 1 0 0,0-1 0 0 0,1-1-1 0 0,-1 1 1 0 0,1-1-1 0 0,1 0 1 0 0,-1-1-1 0 0,-4-7 2 0 0,0-2-11 0 0,1-1 0 0 0,0 0 0 0 0,1-1 0 0 0,1 0 0 0 0,1 0 0 0 0,-1-8 11 0 0,4 14-7 0 0,1-1 1 0 0,1 0-1 0 0,0 0 0 0 0,0 0 1 0 0,2 0-1 0 0,0 0 0 0 0,0 0 0 0 0,1 0 1 0 0,1 0-1 0 0,0 0 7 0 0,0 9-15 0 0,0-1 0 0 0,0 1 1 0 0,0-1-1 0 0,1 1 0 0 0,0 0 0 0 0,0-1 1 0 0,0 1-1 0 0,1 1 0 0 0,-1-1 0 0 0,1 1 1 0 0,5-5 14 0 0,7-5-489 0 0,0 0 1 0 0,13-8 488 0 0,-18 14-358 0 0,42-27-2571 0 0,1 4-3173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39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 16744 0 0,'0'0'2881'0'0,"0"0"-176"0"0,0 0-1152 0 0,8-10-769 0 0,30 6-416 0 0,19-9 113 0 0,12-1 15 0 0,11 0-352 0 0,8-7-112 0 0,-8 11-48 0 0,-7-4-64 0 0,-8 7-480 0 0,-8 7-529 0 0,-18 0-944 0 0,-20 0-928 0 0,-15 0-4386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39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15735 0 0,'0'0'1937'0'0,"0"0"816"0"0,0 0-1824 0 0,0 0-545 0 0,0 0 640 0 0,0 0-159 0 0,168 3-641 0 0,-103-3-160 0 0,-8 0-96 0 0,1 0-160 0 0,-5 0-897 0 0,-11 0-1824 0 0,-15 0-2594 0 0,-12 7-3905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1:40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19097 0 0,'0'0'1793'0'0,"0"0"-977"0"0,0 0-512 0 0,0 0 320 0 0,233 3-223 0 0,-126-3-337 0 0,11 0-337 0 0,-3 0-1808 0 0,7 14-5538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1:38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19481 0 0,'0'0'512'0'0,"0"0"257"0"0,0 0-417 0 0,0 0-224 0 0,0 0-144 0 0,0 0-144 0 0,130 21-1425 0 0,-107-8-2385 0 0,-8 8-6275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18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9764 0 0,'0'0'1993'0'0,"0"-6"923"0"0,0-17 115 0 0,0 23-2956 0 0,0 0-1 0 0,1-1 1 0 0,-1 1-1 0 0,0 0 1 0 0,0-1-1 0 0,0 1 1 0 0,0 0-1 0 0,1-1 1 0 0,-1 1-1 0 0,0 0 1 0 0,0 0-1 0 0,1-1 1 0 0,-1 1-1 0 0,0 0 1 0 0,0 0-1 0 0,1 0 1 0 0,-1-1-1 0 0,0 1 1 0 0,1 0-1 0 0,-1 0 1 0 0,0 0 0 0 0,1 0-1 0 0,-1 0 1 0 0,0-1-1 0 0,1 1 1 0 0,-1 0-1 0 0,0 0 1 0 0,1 0-1 0 0,-1 0 1 0 0,0 0-1 0 0,1 0 1 0 0,-1 0-1 0 0,1 0 1 0 0,-1 0-1 0 0,0 1 1 0 0,1-1-1 0 0,-1 0 1 0 0,0 0-1 0 0,1 0 1 0 0,-1 0-1 0 0,0 0 1 0 0,1 1-1 0 0,-1-1 1 0 0,0 0-1 0 0,0 0 1 0 0,1 0 0 0 0,-1 1-1 0 0,0-1 1 0 0,0 0-1 0 0,1 0 1 0 0,-1 1-1 0 0,0-1 1 0 0,0 0-1 0 0,0 1 1 0 0,1-1-1 0 0,-1 0 1 0 0,0 1-1 0 0,0-1 1 0 0,0 0-75 0 0,6 10 369 0 0,0-1 0 0 0,0 1 0 0 0,-1 0 0 0 0,0 0 0 0 0,-1 0 0 0 0,2 8-369 0 0,1 2 358 0 0,26 76 234 0 0,-5 1 0 0 0,-5 1 0 0 0,-3 1 1 0 0,-5 1-1 0 0,-2 23-592 0 0,-5 46 403 0 0,-7 22-403 0 0,-1-119-6 0 0,0-28-194 0 0,-2 0-1 0 0,-3 0 1 0 0,-3 11 200 0 0,3-31-726 0 0,-1 0 1 0 0,-1 0-1 0 0,-1 0 1 0 0,-1-1 0 0 0,-1 0-1 0 0,-6 9 726 0 0,-8 7-7214 0 0,-17 20 7214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5:12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22842 0 0,'0'0'177'0'0,"0"0"-161"0"0,0 0 16 0 0,0 0-289 0 0,0 0-3200 0 0,61 0-5971 0 0</inkml:trace>
  <inkml:trace contextRef="#ctx0" brushRef="#br0" timeOffset="1">271 1 22522 0 0,'0'0'481'0'0,"0"0"-65"0"0,0 0-304 0 0,0 0-224 0 0,0 0-2001 0 0,0 0-7268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02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13510 0 0,'-4'5'4733'0'0,"4"-4"-4555"0"0,0 1-1 0 0,-1-1 0 0 0,1 1 0 0 0,0 0 1 0 0,1-1-1 0 0,-1 1 0 0 0,0 0 1 0 0,0-1-1 0 0,1 1 0 0 0,-1-1 0 0 0,1 1 1 0 0,-1-1-1 0 0,1 1-177 0 0,2 1 176 0 0,0 0 0 0 0,0 0 0 0 0,0-1 0 0 0,0 1 0 0 0,0-1 0 0 0,0 0 0 0 0,1 0-1 0 0,-1 0 1 0 0,1 0 0 0 0,0 0 0 0 0,0-1-176 0 0,45 15 685 0 0,-47-15-653 0 0,31 6 238 0 0,0-2 0 0 0,1-1 0 0 0,0-2 1 0 0,0-1-1 0 0,29-4-270 0 0,9 2 127 0 0,647-13 1226 0 0,-354 5-1151 0 0,75-3-1079 0 0,-401 9-54 0 0,-1-1 0 0 0,10-3 931 0 0,-25 2-2088 0 0,-1-1 0 0 0,14-6 2088 0 0,1-2-5520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03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17352 0 0,'0'0'2422'0'0,"0"0"-631"0"0,0 0-490 0 0,0 0-209 0 0,23 2 9 0 0,314 17 922 0 0,763-13-314 0 0,-627-6-4476 0 0,-299 0 437 0 0,-159 0-2331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05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1 15559 0 0,'-46'75'1121'0'0,"8"11"191"0"0,11 7 193 0 0,8 0-449 0 0,15 0-15 0 0,4-10-97 0 0,0-1-335 0 0,19-6-385 0 0,19-14 80 0 0,8-7-208 0 0,0-10-112 0 0,4-11-80 0 0,-5-10-624 0 0,-6-7 367 0 0,-5-6-2416 0 0,-11-4-1121 0 0,-11-4-4337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05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15351 0 0,'0'0'1329'0'0,"0"0"383"0"0,8 183-415 0 0,7-101-449 0 0,1 8-111 0 0,-1 6 479 0 0,0 4-816 0 0,4-11 1 0 0,-7-6-273 0 0,-1-4-144 0 0,5-14 0 0 0,-5-13-272 0 0,-7-18-705 0 0,0-16-1408 0 0,-4-18-2401 0 0,0 0-5155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06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1 205 13894 0 0,'0'0'2311'0'0,"0"0"122"0"0,0 0-454 0 0,14-28-722 0 0,-14 28-1257 0 0,21-40 416 0 0,1 1 0 0 0,3-1-416 0 0,-22 36 36 0 0,0 0 0 0 0,0 0 0 0 0,1 0 0 0 0,-1 1 0 0 0,1-1 0 0 0,0 1 0 0 0,0-1 0 0 0,0 1 0 0 0,1 1 0 0 0,-1-1 0 0 0,1 0 0 0 0,0 1-1 0 0,-1 0 1 0 0,1 0 0 0 0,0 1 0 0 0,0-1 0 0 0,0 1 0 0 0,0 0 0 0 0,0 1 0 0 0,1-1 0 0 0,-1 1 0 0 0,3 0-36 0 0,2-1 52 0 0,12-1 35 0 0,-1 1-1 0 0,1 1 1 0 0,0 0-1 0 0,13 4-86 0 0,-27-3 19 0 0,1 1-1 0 0,-1 0 1 0 0,0 0 0 0 0,0 1-1 0 0,0 0 1 0 0,0 0-1 0 0,0 1 1 0 0,-1 0-1 0 0,0 0 1 0 0,0 1-1 0 0,0 0 1 0 0,0 0-1 0 0,2 3-18 0 0,0 2 51 0 0,1 1-1 0 0,-1 0 0 0 0,-1 0 0 0 0,0 1 0 0 0,-1 0 1 0 0,0 0-1 0 0,-1 1 0 0 0,0 0 0 0 0,-1 0 0 0 0,-1 0 1 0 0,2 7-51 0 0,-1 0 109 0 0,-2-1 0 0 0,0 1 1 0 0,-1 0-1 0 0,-1 0 1 0 0,-1 0-1 0 0,-1-1 0 0 0,-2 18-109 0 0,1-32 16 0 0,1 0 0 0 0,0-1 0 0 0,-1 1 1 0 0,0-1-1 0 0,0 1 0 0 0,0-1 0 0 0,0 0 0 0 0,-1 0 0 0 0,0 0 0 0 0,0 0 0 0 0,0 0 0 0 0,0-1 0 0 0,0 1 0 0 0,-1-1 0 0 0,0 0 0 0 0,1 0 0 0 0,-1 0 0 0 0,0 0 0 0 0,-1-1 0 0 0,1 0 0 0 0,0 0 0 0 0,-1 0 0 0 0,1 0 0 0 0,-3 0-16 0 0,-4 1-97 0 0,1 0 0 0 0,-1 0 0 0 0,0-1 0 0 0,0 0-1 0 0,0-1 1 0 0,0-1 0 0 0,0 1 0 0 0,0-2 0 0 0,0 0-1 0 0,-5-1 98 0 0,15 2-109 0 0,0 0 0 0 0,0 0-1 0 0,0-1 1 0 0,0 1 0 0 0,0 0-1 0 0,0-1 1 0 0,0 1 0 0 0,0-1-1 0 0,0 1 1 0 0,0-1 0 0 0,0 0-1 0 0,0 1 1 0 0,1-1 0 0 0,-1 0 0 0 0,0 0-1 0 0,0 1 1 0 0,1-1 0 0 0,-1 0-1 0 0,0 0 1 0 0,1 0 0 0 0,-1 0-1 0 0,1 0 1 0 0,-1 0 0 0 0,1 0-1 0 0,0 0 1 0 0,-1-1 109 0 0,-1-30-4925 0 0,2 22 3043 0 0,0-24-7301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06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0 201 15687 0 0,'0'0'2601'0'0,"0"0"-525"0"0,0 0-587 0 0,0 0-337 0 0,10 38-263 0 0,32 120-238 0 0,-35-127-436 0 0,-1-1 0 0 0,-1 1 1 0 0,-2-1-1 0 0,-1 2-215 0 0,-1-13 86 0 0,0 6 24 0 0,-1-34-19 0 0,0-30-15 0 0,-2-121-51 0 0,4-175-354 0 0,-2 332 329 0 0,0 0 1 0 0,0 0 0 0 0,0 1-1 0 0,1-1 1 0 0,-1 0-1 0 0,1 0 1 0 0,0 0-1 0 0,-1 0 1 0 0,1 1-1 0 0,0-1 1 0 0,1 0-1 0 0,-1 1 1 0 0,0-1-1 0 0,2-1 0 0 0,-1 3 2 0 0,-1 0-1 0 0,1 0 1 0 0,-1 0-1 0 0,1 0 0 0 0,0 1 1 0 0,0-1-1 0 0,-1 0 1 0 0,1 1-1 0 0,0-1 1 0 0,0 1-1 0 0,0 0 0 0 0,0 0 1 0 0,0-1-1 0 0,-1 1 1 0 0,1 0-1 0 0,0 1 1 0 0,0-1-1 0 0,0 0 0 0 0,0 0 1 0 0,0 1-1 0 0,1 0-1 0 0,1 0 10 0 0,-1 0 0 0 0,1 1-1 0 0,-1-1 1 0 0,1 1 0 0 0,-1 0-1 0 0,0 0 1 0 0,1 0 0 0 0,-1 0-1 0 0,0 1 1 0 0,0-1 0 0 0,-1 1 0 0 0,2 0-10 0 0,34 42-103 0 0,-14-15-788 0 0,-24-30 642 0 0,11 10-661 0 0,-8-11-8512 0 0,-3-10-2845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06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18873 0 0,'0'0'1744'0'0,"0"0"-1359"0"0,0 0-161 0 0,0 0-80 0 0,195 41-192 0 0,-118-23-721 0 0,3 6-143 0 0,-4 0-3570 0 0,-3 14-3938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07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81 103 17656 0 0,'0'0'3282'0'0,"0"0"-1298"0"0,0 0-383 0 0,0 0-832 0 0,0 0-241 0 0,0 0-32 0 0,-57-75-48 0 0,53 57 80 0 0,-4 8-319 0 0,4 10-129 0 0,1 0 16 0 0,-1 0-320 0 0,4 0-961 0 0,0 0-1824 0 0,0 14-4163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2:34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14983 0 0,'0'0'555'0'0,"0"0"531"0"0,6 0-241 0 0,242 11 4694 0 0,396-18-3765 0 0,-320 5-1680 0 0,-179 3-119 0 0,-142-1-749 0 0,5 0 2027 0 0,-7 0-4158 0 0,0 0-3782 0 0,-1-3 1658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08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36 13318 0 0,'0'0'2492'0'0,"0"0"-299"0"0,-1 0-1948 0 0,0-1 0 0 0,0 1 0 0 0,0-1 0 0 0,0 0 0 0 0,1 1 0 0 0,-1-1 0 0 0,0 0-1 0 0,0 1 1 0 0,0-1 0 0 0,0 0 0 0 0,1 0 0 0 0,-1 0 0 0 0,0 0 0 0 0,1 0 0 0 0,-1 0 0 0 0,0-1-245 0 0,13-4 342 0 0,14 0-120 0 0,0 2 0 0 0,0 1 1 0 0,0 2-1 0 0,1 0 0 0 0,7 2-222 0 0,-14-1 60 0 0,-12 0-38 0 0,-1 0 0 0 0,1 0 1 0 0,0 1-1 0 0,-1 0 0 0 0,0 1 1 0 0,1 0-1 0 0,6 2-22 0 0,-10-2 6 0 0,-1-1 1 0 0,0 1-1 0 0,0 0 0 0 0,0 0 1 0 0,0 0-1 0 0,0 1 0 0 0,0-1 1 0 0,0 1-1 0 0,-1-1 0 0 0,1 1 1 0 0,-1 0-1 0 0,0 0 0 0 0,0 0 1 0 0,0 0-1 0 0,0 0 0 0 0,-1 1 1 0 0,1 0-7 0 0,2 10 88 0 0,0 1-1 0 0,-1 0 1 0 0,0 0 0 0 0,-2 0 0 0 0,0 0-1 0 0,0 0 1 0 0,-1 1 0 0 0,-1-1 0 0 0,-3 12-88 0 0,2-15 59 0 0,0 0 0 0 0,-1-1 0 0 0,0 0 0 0 0,-1 1 1 0 0,0-1-1 0 0,-1-1 0 0 0,0 1 0 0 0,-1-1 1 0 0,0 0-1 0 0,0 0 0 0 0,-5 4-59 0 0,-17 21 140 0 0,-1-2 1 0 0,-18 14-141 0 0,-25 28 89 0 0,62-63-70 0 0,0 0 0 0 0,1 1-1 0 0,0 0 1 0 0,0 3-19 0 0,7-12 8 0 0,0 0 0 0 0,0 0 0 0 0,0 0 0 0 0,1 0 1 0 0,0 0-1 0 0,0 0 0 0 0,0 1 0 0 0,0-1 0 0 0,1 0 1 0 0,-1 1-1 0 0,1-1 0 0 0,0 0 0 0 0,0 1 0 0 0,1-1 0 0 0,-1 0 1 0 0,1 1-1 0 0,1 1-8 0 0,-1-4 4 0 0,0-1 0 0 0,0 1 1 0 0,1 0-1 0 0,-1-1 0 0 0,1 1 0 0 0,-1-1 1 0 0,1 0-1 0 0,-1 1 0 0 0,1-1 0 0 0,0 0 1 0 0,0 0-1 0 0,0 0 0 0 0,0 0 1 0 0,-1 0-1 0 0,1 0 0 0 0,0-1 0 0 0,1 1 1 0 0,-1-1-1 0 0,0 1 0 0 0,0-1 0 0 0,0 0 1 0 0,2 0-5 0 0,3 1 12 0 0,34 5 15 0 0,0-2-1 0 0,1-2 0 0 0,0-2 1 0 0,8-2-27 0 0,29 0-52 0 0,-63 2 3 0 0,0-1 0 0 0,0-1 0 0 0,-1 0 0 0 0,1-1 0 0 0,-1-1 0 0 0,5-1 49 0 0,-13 2-330 0 0,0 0 1 0 0,-1 1 0 0 0,1-2-1 0 0,-1 1 1 0 0,0-1-1 0 0,0 0 1 0 0,0-1 329 0 0,-3 3-605 0 0,0-1 1 0 0,0 0-1 0 0,-1 1 0 0 0,1-1 1 0 0,-1-1-1 0 0,1 1 1 0 0,-1 0-1 0 0,0 0 0 0 0,0-1 1 0 0,-1 0-1 0 0,1 1 1 0 0,0-4 604 0 0,3-18-9370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09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0 548 15607 0 0,'0'0'1121'0'0,"0"0"-198"0"0,0 0-51 0 0,0 0-21 0 0,37-34-384 0 0,119-114-240 0 0,-141 135-193 0 0,-2 0 0 0 0,0-1-1 0 0,-1 0 1 0 0,0-1 0 0 0,-1 0 0 0 0,0-1 0 0 0,-2 0 0 0 0,4-9-34 0 0,-7 13 4 0 0,1-2 2 0 0,0-1 0 0 0,-1 0 1 0 0,-1 0-1 0 0,0 0 1 0 0,-1-1-1 0 0,0 0 0 0 0,-2 0 1 0 0,0 1-1 0 0,0-2 1 0 0,-2-11-7 0 0,0 26 4 0 0,0 1 0 0 0,0 0 0 0 0,0-1 0 0 0,0 1 0 0 0,0 0 1 0 0,0-1-1 0 0,0 1 0 0 0,0 0 0 0 0,-1-1 0 0 0,1 1 0 0 0,0 0 0 0 0,-1 0 1 0 0,1-1-1 0 0,-1 1 0 0 0,0 0 0 0 0,1 0 0 0 0,-1 0 0 0 0,-1-1-4 0 0,1 1 9 0 0,-1 0 0 0 0,1 1 0 0 0,-1-1 0 0 0,0 1-1 0 0,1-1 1 0 0,-1 1 0 0 0,0-1 0 0 0,1 1 0 0 0,-1 0 0 0 0,0 0-1 0 0,0 0 1 0 0,1 0 0 0 0,-2 0-9 0 0,1 0 17 0 0,0 1 0 0 0,0-1 0 0 0,0 0 0 0 0,0 1-1 0 0,0-1 1 0 0,0 1 0 0 0,0 0 0 0 0,0-1 0 0 0,0 1 0 0 0,0 0 0 0 0,0 0-1 0 0,0 0 1 0 0,1 0 0 0 0,-1 1 0 0 0,0-1 0 0 0,1 0 0 0 0,-1 1 0 0 0,1-1-1 0 0,-1 2-16 0 0,-2 2 54 0 0,1 0-1 0 0,0 0 0 0 0,0 0 0 0 0,0 1 0 0 0,1-1 0 0 0,0 1 1 0 0,-1 3-54 0 0,-3 10 147 0 0,2 1 1 0 0,1 0 0 0 0,0-1-1 0 0,1 5-147 0 0,-2 78 891 0 0,8 86-891 0 0,0-156 54 0 0,0 1 0 0 0,3-1 0 0 0,0 0 0 0 0,2 0 0 0 0,2-1-1 0 0,1 0 1 0 0,1-1 0 0 0,1-1 0 0 0,16 23-54 0 0,18 19 212 0 0,-46-69-203 0 0,31 37 57 0 0,-30-37-73 0 0,-1 1 0 0 0,1-1 1 0 0,0 0-1 0 0,-1 0 0 0 0,1-1 0 0 0,0 1 0 0 0,0 0 0 0 0,1-1 1 0 0,-1 0-1 0 0,0 0 0 0 0,0 0 0 0 0,1 0 0 0 0,1 0 7 0 0,-4-1 2 0 0,0 1-1 0 0,0-1 0 0 0,0 0 0 0 0,-1 0 0 0 0,1 0 0 0 0,0 0 0 0 0,0 0 1 0 0,0-1-1 0 0,-1 1 0 0 0,1 0 0 0 0,0 0 0 0 0,0 0 0 0 0,-1-1 0 0 0,1 1 0 0 0,0 0 1 0 0,-1-1-1 0 0,1 1 0 0 0,0-1 0 0 0,-1 1 0 0 0,1-1 0 0 0,0 1 0 0 0,-1-1 1 0 0,1 1-1 0 0,-1-1 0 0 0,1 0 0 0 0,-1 1 0 0 0,1-1 0 0 0,-1 0 0 0 0,0 1 1 0 0,1-1-1 0 0,-1 0 0 0 0,0 1 0 0 0,1-1 0 0 0,-1 0-1 0 0,2-30 131 0 0,-2 23-114 0 0,0-20 16 0 0,1 5-6 0 0,-2 0-1 0 0,0 0 1 0 0,-4-16-27 0 0,4 31 2 0 0,-1 0 0 0 0,0 1 1 0 0,-1 0-1 0 0,0-1 0 0 0,0 1 0 0 0,0 0 0 0 0,-1 0 0 0 0,0 1 0 0 0,-1-1 1 0 0,1 1-1 0 0,-1 0 0 0 0,-5-6-2 0 0,-4-7 34 0 0,14 19-35 0 0,0-1-1 0 0,0 1 1 0 0,0-1-1 0 0,0 0 1 0 0,0 1-1 0 0,0-1 0 0 0,0 1 1 0 0,0-1-1 0 0,0 1 1 0 0,0-1-1 0 0,0 1 1 0 0,0-1-1 0 0,1 1 1 0 0,-1-1-1 0 0,0 1 0 0 0,0-1 1 0 0,1 1-1 0 0,-1-1 1 0 0,0 1-1 0 0,0-1 1 0 0,1 1-1 0 0,-1-1 1 0 0,0 1-1 0 0,1 0 2 0 0,2-2-9 0 0,0 0 0 0 0,0 0 0 0 0,-1 1 0 0 0,2 0 0 0 0,-1 0 0 0 0,0-1 0 0 0,0 2 0 0 0,0-1 0 0 0,2 0 9 0 0,2-1 12 0 0,78-20-76 0 0,-1-5 0 0 0,-2-2 0 0 0,8-9 64 0 0,-80 33-16 0 0,-5 3 11 0 0,-1-1 1 0 0,1 1 0 0 0,0 0 0 0 0,0 1 0 0 0,0-1 0 0 0,0 1 0 0 0,0 0 0 0 0,0 0-1 0 0,3 0 5 0 0,-7 1 14 0 0,-1 3 114 0 0,-1 4-74 0 0,0 0 0 0 0,0 0 1 0 0,-1 0-1 0 0,0 0 0 0 0,-1 0 1 0 0,0-1-1 0 0,0 1 0 0 0,-3 3-54 0 0,-9 26 179 0 0,10-17-67 0 0,1 1-1 0 0,0 0 0 0 0,2 0 0 0 0,0 0 0 0 0,2 0 0 0 0,1 17-111 0 0,-1-10 72 0 0,0-25-72 0 0,0 1 0 0 0,0-1 0 0 0,0 0 0 0 0,0 0 0 0 0,1 0 0 0 0,-1 0 0 0 0,1 0 0 0 0,-1 0 0 0 0,1 0 0 0 0,0 0 0 0 0,0 0-1 0 0,-1 0 1 0 0,2 0 0 0 0,-1 0 0 0 0,0 0 0 0 0,0-1 0 0 0,1 1 0 0 0,-1 0 0 0 0,0-1 0 0 0,1 1 0 0 0,0-1 0 0 0,-1 0 0 0 0,1 1-1 0 0,0-1 1 0 0,0 0 0 0 0,0 0 0 0 0,0 0 0 0 0,-1 0 0 0 0,2 0 0 0 0,3 0-5 0 0,1 1 1 0 0,-1-1-1 0 0,1 0 0 0 0,0 0 1 0 0,-1 0-1 0 0,1-1 0 0 0,0 0 0 0 0,6-2 5 0 0,-12 2 0 0 0,0 0 0 0 0,0-1 0 0 0,1 1 0 0 0,-1 0 0 0 0,0-1-1 0 0,0 0 1 0 0,0 1 0 0 0,0-1 0 0 0,0 0 0 0 0,0 1-1 0 0,0-1 1 0 0,0 0 0 0 0,0 0 0 0 0,0 0 0 0 0,0 0 0 0 0,0 0-1 0 0,-1 0 1 0 0,1 0 0 0 0,0 0 0 0 0,-1 0 0 0 0,1-1 0 0 0,-1 1-1 0 0,1 0 1 0 0,-1 0 0 0 0,1-1 0 0 0,-1 1 0 0 0,0 0 0 0 0,0 0-1 0 0,0-1 1 0 0,0 1 0 0 0,0-1 0 0 0,1-51-138 0 0,-2 33 17 0 0,2 15 105 0 0,-1 0-1 0 0,0 0 1 0 0,-1 0-1 0 0,1 0 0 0 0,-1 0 1 0 0,0 1-1 0 0,0-1 1 0 0,0 0-1 0 0,-1 0 0 0 0,1 1 1 0 0,-1-1-1 0 0,0 1 1 0 0,-1 0-1 0 0,1-1 0 0 0,-1 1 1 0 0,0 0-1 0 0,0 0 1 0 0,0 1-1 0 0,0-1 1 0 0,-1 1-1 0 0,1-1 0 0 0,-1 1 1 0 0,-4-2 16 0 0,-1-2-13 0 0,0 2 0 0 0,-1-1 0 0 0,0 1 0 0 0,0 0 0 0 0,0 1 0 0 0,0 0 0 0 0,-1 1 1 0 0,1 0-1 0 0,-9-1 13 0 0,-12 1 450 0 0,1 0 0 0 0,-30 3-450 0 0,88-8-64 0 0,107-34 34 0 0,26-7 16 0 0,-130 42 14 0 0,0 1-1 0 0,0 2 1 0 0,0 1 0 0 0,15 1 0 0 0,-40 2 1 0 0,2 0 20 0 0,0-1-1 0 0,-1 2 1 0 0,1-1 0 0 0,-1 1 0 0 0,1 0 0 0 0,-1 0 0 0 0,1 1 0 0 0,2 1-21 0 0,-7-1 12 0 0,-1-1 1 0 0,0 1 0 0 0,0 0-1 0 0,0-1 1 0 0,0 1 0 0 0,0 0-1 0 0,0 0 1 0 0,0 1 0 0 0,-1-1-1 0 0,1 0 1 0 0,-1 0 0 0 0,1 1 0 0 0,-1-1-1 0 0,0 1 1 0 0,0-1 0 0 0,0 1-1 0 0,0 0 1 0 0,-1-1 0 0 0,1 1-1 0 0,-1 0 1 0 0,1-1 0 0 0,-1 1-1 0 0,0 0 1 0 0,0 1-13 0 0,2 18 132 0 0,-1 0 0 0 0,-1 0 0 0 0,-1 1 0 0 0,-1-1 0 0 0,-1 0 0 0 0,0-1 0 0 0,-2 1 0 0 0,-1-1 1 0 0,0 0-1 0 0,-7 13-132 0 0,-4 2 137 0 0,13-28-116 0 0,-1 0-1 0 0,2 0 1 0 0,-1 1 0 0 0,1 0-1 0 0,0 0 1 0 0,1 0 0 0 0,0 0-1 0 0,0 0 1 0 0,1 0 0 0 0,0 3-21 0 0,1-11-12 0 0,0 0 0 0 0,0 1 1 0 0,1-1-1 0 0,-1 0 0 0 0,0 1 0 0 0,1-1 1 0 0,-1 0-1 0 0,1 1 0 0 0,-1-1 1 0 0,1 0-1 0 0,-1 0 0 0 0,1 1 0 0 0,0-1 1 0 0,0 0-1 0 0,-1 0 0 0 0,1 0 0 0 0,0 0 1 0 0,0 0-1 0 0,0 0 0 0 0,0-1 1 0 0,1 1-1 0 0,-1 0 12 0 0,3 1-41 0 0,-1 0 0 0 0,1 0 0 0 0,0 0 0 0 0,0-1 0 0 0,0 1 0 0 0,0-1 0 0 0,0 0 1 0 0,1 0 40 0 0,14 1-329 0 0,0 0 0 0 0,0-1 0 0 0,7-1 329 0 0,-18 0-162 0 0,13 1-357 0 0,-9-1-49 0 0,0 1 0 0 0,0-2 0 0 0,0 0 0 0 0,2 0 568 0 0,-12 0-416 0 0,1 1 1 0 0,-1 0-1 0 0,1-1 0 0 0,-1 0 1 0 0,0 0-1 0 0,0 0 1 0 0,1 0-1 0 0,-1 0 1 0 0,0 0-1 0 0,0 0 1 0 0,0 0-1 0 0,0-1 1 0 0,0 1-1 0 0,-1-1 1 0 0,1 0-1 0 0,0 0 0 0 0,-1 1 1 0 0,1-1-1 0 0,-1 0 1 0 0,1 0-1 0 0,0-3 416 0 0,4-21-9988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09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 15047 0 0,'0'0'1886'0'0,"0"0"-1195"0"0,0 0-139 0 0,25-5 134 0 0,4-2-508 0 0,45-8 570 0 0,12 1-748 0 0,172-11 1096 0 0,-252 25-1054 0 0,-5 0-30 0 0,0 0-1 0 0,0 0 0 0 0,0 0 0 0 0,0 0 1 0 0,0 0-1 0 0,0 0 0 0 0,1 0 1 0 0,-1 0-1 0 0,0-1 0 0 0,0 1 1 0 0,0 0-1 0 0,0-1 0 0 0,0 1 1 0 0,0-1-1 0 0,0 1 0 0 0,0-1 1 0 0,0 1-1 0 0,0-1 0 0 0,0 0 0 0 0,0 1 1 0 0,-1-1-1 0 0,1 0 0 0 0,0 0 1 0 0,0 0-1 0 0,-1 1 0 0 0,1-2-11 0 0,-1 1 195 0 0,-2 1-142 0 0,0 1 0 0 0,0 0 0 0 0,0 0 0 0 0,0 1 0 0 0,0-1 0 0 0,0 0 0 0 0,1 0 0 0 0,-1 1 0 0 0,0-1 0 0 0,1 1 0 0 0,-1 0 0 0 0,1-1 0 0 0,-1 1 0 0 0,1 0 0 0 0,0 0 0 0 0,-1 0 0 0 0,1 0 0 0 0,0 0 0 0 0,1 0 0 0 0,-1 0 0 0 0,0 1 0 0 0,1-1 0 0 0,-1 0 0 0 0,1 0 0 0 0,-1 1-53 0 0,-8 62 574 0 0,9-64-544 0 0,-3 38 348 0 0,2-1 0 0 0,1 0 0 0 0,4 17-378 0 0,-4-54-38 0 0,0 0 0 0 0,0 0 0 0 0,0 1 0 0 0,0-1 0 0 0,1 0 0 0 0,-1 0 0 0 0,0 1 0 0 0,1-1 0 0 0,-1 0 0 0 0,1 0 0 0 0,0 0 1 0 0,-1 0-1 0 0,1 1 0 0 0,0-1 0 0 0,-1 0 0 0 0,1 0 0 0 0,0-1 0 0 0,0 1 0 0 0,0 0 0 0 0,0 0 0 0 0,0 0 0 0 0,0 0 0 0 0,0-1 0 0 0,0 1 0 0 0,0-1 0 0 0,1 1 0 0 0,-1-1 0 0 0,0 1 0 0 0,0-1 1 0 0,0 1-1 0 0,1-1 0 0 0,-1 0 0 0 0,0 0 0 0 0,1 0 0 0 0,-1 0 0 0 0,1 0 38 0 0,0-5-2297 0 0,-2-23-3327 0 0,0-18-4989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09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0 523 19577 0 0,'0'0'1521'0'0,"0"0"-753"0"0,0 0-288 0 0,0 0-96 0 0,0 0-192 0 0,256 24-111 0 0,-171-24-466 0 0,-5-24-2064 0 0,-15-14-2353 0 0,-4-3-6483 0 0</inkml:trace>
  <inkml:trace contextRef="#ctx0" brushRef="#br0" timeOffset="1">784 0 18889 0 0,'0'0'1632'0'0,"0"0"-863"0"0,-8 203-273 0 0,8-120-368 0 0,4-1-80 0 0,19 4-720 0 0,0-6-2194 0 0,4-8-4193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10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15767 0 0,'0'0'1697'0'0,"0"0"576"0"0,0 0-1024 0 0,-4 210-529 0 0,11-158-512 0 0,13-4-176 0 0,-5-10-288 0 0,0-7-1521 0 0,-7-18-3121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10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18232 0 0,'0'0'1924'0'0,"0"0"-582"0"0,0 0-638 0 0,0 0-24 0 0,0 0-255 0 0,37 4-127 0 0,-37-4-298 0 0,77 9 329 0 0,2 4-329 0 0,-74-13 33 0 0,1 1 0 0 0,-1 0 0 0 0,1 1 1 0 0,-1-1-1 0 0,0 1 0 0 0,1 0 1 0 0,-1 0-1 0 0,0 1 0 0 0,0 0 0 0 0,-1 0 1 0 0,1 0-1 0 0,0 0 0 0 0,-1 1 1 0 0,0-1-1 0 0,0 1 0 0 0,0 0 0 0 0,0 1 1 0 0,-1-1-1 0 0,0 0 0 0 0,0 1 1 0 0,0 0-1 0 0,1 2-33 0 0,0 0 63 0 0,2 4 46 0 0,-1 0 1 0 0,0 0-1 0 0,-1 1 1 0 0,0-1-1 0 0,-1 1 1 0 0,-1 0 0 0 0,0 0-1 0 0,0 0 1 0 0,-1 4-110 0 0,1 11 265 0 0,-2-1 0 0 0,-1 0 1 0 0,-4 22-266 0 0,1-29 111 0 0,0 0 0 0 0,0-1 1 0 0,-2 0-1 0 0,0 0 1 0 0,-8 13-112 0 0,-12 21 315 0 0,-9 10-315 0 0,14-28 134 0 0,2 1-1 0 0,2 1 0 0 0,-10 28-133 0 0,23-49 43 0 0,1-1 0 0 0,0 1 0 0 0,1 1 0 0 0,1-1 0 0 0,0 0 0 0 0,2 13-43 0 0,-1-23 1 0 0,0-2-2 0 0,0-1 1 0 0,0 1-1 0 0,1 0 0 0 0,-1-1 0 0 0,1 1 0 0 0,0-1 1 0 0,0 1-1 0 0,0-1 0 0 0,0 1 0 0 0,0-1 0 0 0,0 0 1 0 0,0 1-1 0 0,1-1 0 0 0,-1 0 0 0 0,1 0 0 0 0,0 0 1 0 0,0 0-1 0 0,0 0 0 0 0,0 0 1 0 0,3 2-2 0 0,0-1 0 0 0,0 1 0 0 0,0-1 0 0 0,1 0 0 0 0,-1 0 0 0 0,1-1 0 0 0,0 0-1 0 0,3 1 3 0 0,13 3-13 0 0,1-1-1 0 0,0-2 0 0 0,0 0 0 0 0,2-1 14 0 0,-24-2-1 0 0,53 4-596 0 0,-1-3-1 0 0,48-4 598 0 0,-93 2-464 0 0,1 0-1 0 0,-1-1 1 0 0,1 0-1 0 0,-1 0 1 0 0,0 0-1 0 0,0-1 1 0 0,0-1 0 0 0,0 1-1 0 0,-1-1 1 0 0,0-1-1 0 0,1 1 1 0 0,-1-1-1 0 0,0-1 465 0 0,27-31-5434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11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0 149 19465 0 0,'0'0'459'0'0,"0"0"53"0"0,0 0-133 0 0,35-17 170 0 0,-2 2-391 0 0,0-2-9 0 0,0 2 0 0 0,2 2 0 0 0,-1 1-1 0 0,2 1 1 0 0,35-5-149 0 0,37 1 414 0 0,1 4-1 0 0,105 5-413 0 0,-221 11 899 0 0,-60 24-94 0 0,-70 33 218 0 0,112-49-714 0 0,1 1 1 0 0,0 1-1 0 0,1 2 1 0 0,-7 6-310 0 0,25-18 50 0 0,0-1 1 0 0,0 0-1 0 0,0 1 0 0 0,1 0 1 0 0,0 0-1 0 0,0 0 1 0 0,0 1-1 0 0,1 0 1 0 0,0-1-1 0 0,0 1 1 0 0,0 0-1 0 0,1 0 0 0 0,-1 0 1 0 0,2 1-1 0 0,-1-1 1 0 0,1 1-1 0 0,0-1 1 0 0,0 1-1 0 0,0-1 0 0 0,1 1 1 0 0,0 0-51 0 0,1-5-4 0 0,-1-1 1 0 0,0 1-1 0 0,0 0 1 0 0,1-1 0 0 0,-1 1-1 0 0,1-1 1 0 0,0 1-1 0 0,-1-1 1 0 0,1 1-1 0 0,0-1 1 0 0,0 1-1 0 0,0-1 1 0 0,0 0-1 0 0,0 0 1 0 0,0 1-1 0 0,0-1 1 0 0,0 0 0 0 0,0 0-1 0 0,1 0 1 0 0,-1 0-1 0 0,0 0 1 0 0,1 0-1 0 0,-1-1 1 0 0,1 1-1 0 0,-1 0 1 0 0,1-1-1 0 0,-1 1 1 0 0,1-1-1 0 0,0 1 1 0 0,-1-1 0 0 0,1 0-1 0 0,0 0 4 0 0,10 2-50 0 0,1-1 0 0 0,-1 0-1 0 0,0-1 1 0 0,5 0 50 0 0,-3 0-54 0 0,-8 0 12 0 0,0-1 0 0 0,0 1-1 0 0,0-1 1 0 0,0 0 0 0 0,0 0-1 0 0,0-1 1 0 0,-1 0 0 0 0,1 0-1 0 0,0 0 1 0 0,-1 0 0 0 0,1-1-1 0 0,-1 0 1 0 0,1-1 42 0 0,2-2-163 0 0,-1-1 0 0 0,0 1 0 0 0,0-1 0 0 0,0 0 0 0 0,-1-1 0 0 0,0 1 0 0 0,-1-1 0 0 0,1-1 163 0 0,35-52-1328 0 0,-39 59 1266 0 0,-2 22 209 0 0,0 2 46 0 0,1 1-1 0 0,1-1 1 0 0,2 1 0 0 0,0-1 0 0 0,3 9-193 0 0,-3-20 27 0 0,-1 0 0 0 0,1 0 0 0 0,1-1 0 0 0,0 0 0 0 0,0 1 0 0 0,1-2 0 0 0,0 1 1 0 0,1-1-1 0 0,0 0 0 0 0,1 0 0 0 0,5 4-27 0 0,-11-11-28 0 0,-1 0 0 0 0,1-1 0 0 0,0 0 0 0 0,0 1 0 0 0,0-1 0 0 0,1 0 0 0 0,-1 0-1 0 0,0 0 1 0 0,0 0 0 0 0,1 0 28 0 0,-2-1-78 0 0,-1 0 0 0 0,1 0 0 0 0,0 0 0 0 0,-1 0 0 0 0,1 0-1 0 0,0 0 1 0 0,-1 0 0 0 0,1 0 0 0 0,0-1 0 0 0,-1 1 0 0 0,1 0-1 0 0,-1 0 1 0 0,1 0 0 0 0,0-1 0 0 0,-1 1 0 0 0,1 0 0 0 0,-1-1-1 0 0,1 1 1 0 0,0 0 0 0 0,-1-1 0 0 0,1 1 0 0 0,-1-1 0 0 0,0 1-1 0 0,1-1 1 0 0,-1 1 0 0 0,1-1 0 0 0,-1 1 0 0 0,0-1 0 0 0,1 1-1 0 0,-1-1 1 0 0,0 0 0 0 0,0 1 0 0 0,1-1 0 0 0,-1 0 0 0 0,0 1-1 0 0,0-1 1 0 0,0 1 0 0 0,0-1 0 0 0,0 0 0 0 0,0 1 0 0 0,0-1-1 0 0,0 0 1 0 0,0 0 78 0 0,1-43-5626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11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19177 0 0,'0'0'1889'0'0,"0"0"-673"0"0,54 255-111 0 0,-12-138-753 0 0,4 0-256 0 0,-1 0-80 0 0,1-17-880 0 0,-7-25-2594 0 0,-1-26-2785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11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18280 0 0,'0'0'2332'0'0,"-4"38"-857"0"0,0 3-1155 0 0,-5 43 1263 0 0,3 77-1583 0 0,5-87 632 0 0,0-12 627 0 0,6 59-1259 0 0,-4-112 36 0 0,0 0 0 0 0,1-1 0 0 0,0 1 0 0 0,1-1 0 0 0,0 1 0 0 0,0-1 0 0 0,1 0 0 0 0,0 0 0 0 0,3 4-36 0 0,-6-10-6 0 0,0 0 0 0 0,1 0-1 0 0,-1 0 1 0 0,1 0 0 0 0,-1 0 0 0 0,1 0-1 0 0,0-1 1 0 0,0 1 0 0 0,0-1-1 0 0,0 1 1 0 0,0-1 0 0 0,0 0 0 0 0,0 0-1 0 0,0 0 1 0 0,1 0 0 0 0,-1 0-1 0 0,0 0 1 0 0,1 0 0 0 0,-1-1 0 0 0,1 1-1 0 0,-1-1 1 0 0,1 0 0 0 0,-1 0-1 0 0,0 0 1 0 0,1 0 0 0 0,-1 0 0 0 0,1 0-1 0 0,-1-1 1 0 0,1 1 0 0 0,-1-1-1 0 0,0 0 1 0 0,1 1 0 0 0,-1-1 0 0 0,0 0-1 0 0,1-1 7 0 0,2-1-28 0 0,-1 0 0 0 0,0 0 1 0 0,0 0-1 0 0,-1 0 0 0 0,1-1 0 0 0,0 0 0 0 0,-1 1 0 0 0,0-1 0 0 0,0-1 0 0 0,0 1 0 0 0,-1 0 0 0 0,1-2 28 0 0,26-57-217 0 0,-27 58 201 0 0,21-53-174 0 0,2-17 190 0 0,-19 55-16 0 0,-1-1 0 0 0,-1 0 0 0 0,-1 0 0 0 0,0-1 1 0 0,-2-8 15 0 0,-1 27 138 0 0,0 6 456 0 0,0 6-417 0 0,1 264 1267 0 0,-1-256-1423 0 0,1 0 0 0 0,1-1 1 0 0,1 1-1 0 0,0-1 0 0 0,1 1 1 0 0,1-1-1 0 0,1 0 0 0 0,0-1 1 0 0,1 0-1 0 0,0 0 0 0 0,1 0 1 0 0,7 8-22 0 0,-13-20-66 0 0,1 0-1 0 0,0 0 1 0 0,0 0 0 0 0,1 0 0 0 0,-1 0 0 0 0,1-1 0 0 0,-1 1 0 0 0,1-1 0 0 0,0 0 0 0 0,0 0 0 0 0,0-1-1 0 0,0 1 1 0 0,0-1 0 0 0,0 0 0 0 0,2 1 66 0 0,44 2-3568 0 0,-9-4-2357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12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46 22378 0 0,'0'0'2065'0'0,"0"0"-864"0"0,0 0-257 0 0,0 0-368 0 0,0 0-480 0 0,-11-35-144 0 0,26 28-464 0 0,12 4-1361 0 0,4 3-3153 0 0,3 0-11093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2: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1 13334 0 0,'0'0'1689'0'0,"0"0"-200"0"0,0 0-449 0 0,0 34-162 0 0,0 112-142 0 0,0-52 128 0 0,-1 36 319 0 0,5 0 1 0 0,11 43-1184 0 0,-14-167 15 0 0,3 21 27 0 0,-2 0 0 0 0,0 11-42 0 0,-2-38-174 0 0,0 0-269 0 0,-4-6-1768 0 0,-4-3 1328 0 0,-3-4-160 0 0,0 1-1 0 0,-1 0 0 0 0,-1 1 1 0 0,0 0-1 0 0,0 1 1 0 0,-1 1-1 0 0,-6-4 1044 0 0,18 12 222 0 0,0 0 0 0 0,0 0 0 0 0,0 0 1 0 0,0 1-1 0 0,-1-1 0 0 0,1 1 0 0 0,0-1 0 0 0,0 1 1 0 0,0 0-1 0 0,-1 0 0 0 0,1 0 0 0 0,0 0 0 0 0,0 0 0 0 0,-1 1 1 0 0,1-1-1 0 0,0 1 0 0 0,-2 0-222 0 0,2-1 133 0 0,1 1 1 0 0,0 0-1 0 0,0 0 1 0 0,0 0-1 0 0,-1-1 0 0 0,1 1 1 0 0,0 0-1 0 0,0 1 1 0 0,0-1-1 0 0,0 0 1 0 0,0 0-1 0 0,1 0 0 0 0,-1 0 1 0 0,0 1-1 0 0,1-1 1 0 0,-1 0-1 0 0,0 1 1 0 0,1-1-1 0 0,0 0 0 0 0,-1 1 1 0 0,1-1-1 0 0,0 1 1 0 0,0-1-1 0 0,-1 2-133 0 0,-1 23 729 0 0,1 1-1 0 0,1 0 1 0 0,1-1-1 0 0,5 25-728 0 0,-5-43 83 0 0,1 1 1 0 0,0-1-1 0 0,0 0 0 0 0,1 1 0 0 0,0-1 0 0 0,1 0 0 0 0,0-1 0 0 0,0 1 1 0 0,0-1-1 0 0,1 1 0 0 0,0-1 0 0 0,1-1 0 0 0,0 1 0 0 0,0-1 1 0 0,0 0-1 0 0,7 5-83 0 0,-8-8 20 0 0,0 0 1 0 0,0-1-1 0 0,1 1 0 0 0,-1-1 1 0 0,0 0-1 0 0,1 0 1 0 0,0-1-1 0 0,-1 0 1 0 0,1 0-1 0 0,0 0 0 0 0,0 0 1 0 0,-1-1-1 0 0,1 0 1 0 0,0-1-1 0 0,0 1 1 0 0,0-1-21 0 0,2 0 7 0 0,-1 0 0 0 0,1-1 0 0 0,-1 0 0 0 0,0-1 0 0 0,1 1 0 0 0,-1-1 1 0 0,0-1-1 0 0,-1 1 0 0 0,1-1 0 0 0,-1 0 0 0 0,4-3-7 0 0,-1 0 20 0 0,-1-1 0 0 0,0 0 0 0 0,0 0 0 0 0,-1 0 0 0 0,0-1-1 0 0,-1 0 1 0 0,1-1 0 0 0,-2 1 0 0 0,2-4-20 0 0,-7 12 15 0 0,1 0 0 0 0,-1 0-1 0 0,1 0 1 0 0,-1-1 0 0 0,0 1 0 0 0,0 0-1 0 0,1 0 1 0 0,-1 0 0 0 0,0 0 0 0 0,0 0 0 0 0,0-1-1 0 0,0 1 1 0 0,0 0 0 0 0,-1 0 0 0 0,1 0 0 0 0,0 0-1 0 0,-1 0 1 0 0,1 0 0 0 0,0-1 0 0 0,-1 1-1 0 0,1 0 1 0 0,-1 0 0 0 0,0 0 0 0 0,1 0 0 0 0,-1 1-1 0 0,0-1 1 0 0,1 0 0 0 0,-1 0 0 0 0,0 0 0 0 0,0 0-1 0 0,0 1 1 0 0,0-1 0 0 0,0 0 0 0 0,0 1-1 0 0,0-1 1 0 0,-1 1-15 0 0,-4-4 12 0 0,-1 1 0 0 0,0 1 0 0 0,0-1 0 0 0,0 1 0 0 0,-3 0-12 0 0,1-1 24 0 0,-6 1 36 0 0,-1-1 0 0 0,1 2 0 0 0,-1 0 0 0 0,0 1 0 0 0,1 0 0 0 0,-1 2-60 0 0,-23-1 177 0 0,35-1-213 0 0,0 0 1 0 0,0 0 0 0 0,1 1 0 0 0,-1 0 0 0 0,0-1 0 0 0,1 1 0 0 0,-1 1 0 0 0,1-1 0 0 0,-1 0 0 0 0,1 1 0 0 0,-3 1 35 0 0,-19 16-6145 0 0,10-5-1312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12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45 23291 0 0,'0'0'1857'0'0,"0"0"-1089"0"0,0 0-256 0 0,0 0-320 0 0,0 0-272 0 0,0 0-512 0 0,-7-3-961 0 0,34 3-3617 0 0,-1 0-12983 0 0</inkml:trace>
  <inkml:trace contextRef="#ctx0" brushRef="#br0" timeOffset="1">425 39 22362 0 0,'0'0'2369'0'0,"0"0"-1312"0"0,0 0-545 0 0,0 0-400 0 0,0 0-112 0 0,0 0-864 0 0,8 0-1377 0 0,22 0-3586 0 0,5-4-9684 0 0</inkml:trace>
  <inkml:trace contextRef="#ctx0" brushRef="#br0" timeOffset="2">704 42 20025 0 0,'0'0'1793'0'0,"0"0"-320"0"0,0 0-1297 0 0,0 0-272 0 0,0 0-721 0 0,0 0-3056 0 0,-46-41-6836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12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20633 0 0,'0'0'545'0'0,"0"0"1552"0"0,0 0-769 0 0,199 248-255 0 0,-123-145-33 0 0,-11 11-255 0 0,0 16-113 0 0,-15 8-64 0 0,-16 7-464 0 0,-11 2-32 0 0,-19-2-32 0 0,-4-7-48 0 0,0-4-336 0 0,-46-7-848 0 0,-23-13-2370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27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0 215 10357 0 0,'6'83'10424'0'0,"16"79"-9901"0"0,-8-65 282 0 0,-1 1-593 0 0,55 332-29 0 0,-61-406-447 0 0,-7-24 257 0 0,0 0 1 0 0,0 0-1 0 0,0 0 0 0 0,0 0 1 0 0,0 0-1 0 0,0 0 0 0 0,0 0 1 0 0,0 0-1 0 0,0 0 0 0 0,0 0 0 0 0,0 0 1 0 0,0 0-1 0 0,0 0 0 0 0,0 0 1 0 0,0 0-1 0 0,0 0 0 0 0,0-1 1 0 0,0 1-1 0 0,0 0 0 0 0,0 0 0 0 0,1 0 1 0 0,-1 0-1 0 0,0 0 0 0 0,0 0 1 0 0,0 0-1 0 0,0 0 0 0 0,0 0 1 0 0,0 0-1 0 0,0 0 0 0 0,0 0 0 0 0,0 0 1 0 0,0 0-1 0 0,0 0 0 0 0,0 0 1 0 0,0 0-1 0 0,1 0 0 0 0,-1 0 1 0 0,0 0-1 0 0,0 0 0 0 0,0 0 0 0 0,0 0 1 0 0,0 0-1 0 0,0 0 0 0 0,0 0 1 0 0,0 0-1 0 0,0 1 0 0 0,0-1 1 0 0,0 0-1 0 0,0 0 0 0 0,0 0 0 0 0,0 0 1 0 0,0 0-1 0 0,0 0 0 0 0,0 0 1 0 0,1 0-1 0 0,-1 0 0 0 0,0 0 1 0 0,0 0-1 0 0,0 0 0 0 0,0 0 0 0 0,0 0 1 0 0,0 0-1 0 0,0 0 0 0 0,0 1 1 0 0,0-1-1 0 0,0 0 7 0 0,1-17-391 0 0,-1-12 165 0 0,-1 0 0 0 0,-1 0-1 0 0,-2 0 1 0 0,-1 1 0 0 0,-6-22 226 0 0,-70-204-1817 0 0,78 245 1568 0 0,-10-25 1259 0 0,13 34-997 0 0,0 0-1 0 0,0 0 1 0 0,0 0-1 0 0,0 0 1 0 0,0 0 0 0 0,0 0-1 0 0,0 0 1 0 0,0 0-1 0 0,0 1 1 0 0,0-1 0 0 0,0 0-1 0 0,0 0 1 0 0,0 0-1 0 0,0 0 1 0 0,0 0 0 0 0,-1 0-1 0 0,1 0 1 0 0,0 0-1 0 0,0 0 1 0 0,0 0 0 0 0,0 1-1 0 0,0-1 1 0 0,0 0-1 0 0,0 0 1 0 0,0 0 0 0 0,0 0-1 0 0,0 0 1 0 0,0 0-1 0 0,-1 0 1 0 0,1 0-1 0 0,0 0 1 0 0,0 0 0 0 0,0 0-1 0 0,0 0 1 0 0,0 0-1 0 0,0 0 1 0 0,0 0 0 0 0,0 0-1 0 0,0 0 1 0 0,-1 0-1 0 0,1 0 1 0 0,0 0 0 0 0,0 0-1 0 0,0 0 1 0 0,0 0-1 0 0,0 0 1 0 0,0 0 0 0 0,0 0-1 0 0,0 0 1 0 0,0 0-1 0 0,-1 0 1 0 0,1 0-1 0 0,0 0 1 0 0,0 0 0 0 0,0 0-1 0 0,0-1 1 0 0,0 1-1 0 0,0 0 1 0 0,0 0 0 0 0,0 0-1 0 0,0 0 1 0 0,0 0-1 0 0,0 0 1 0 0,0 0 0 0 0,0 0-1 0 0,0 0 1 0 0,0 0-1 0 0,0-1 1 0 0,-1 1 0 0 0,1 0-13 0 0,-1 22 283 0 0,2-11-254 0 0,0 0 0 0 0,1-1 0 0 0,0 1 0 0 0,1-1 0 0 0,0 1 0 0 0,1-1 0 0 0,0 0 0 0 0,1 0 0 0 0,0-1 0 0 0,0 1 0 0 0,5 5-29 0 0,-2-2-5 0 0,2-1 0 0 0,-1 0 1 0 0,2 0-1 0 0,-1-1 0 0 0,2 0 0 0 0,-1 0 1 0 0,14 7 4 0 0,-20-14-13 0 0,1-1 0 0 0,0 0 0 0 0,1 0 0 0 0,-1 0 0 0 0,0-1 0 0 0,1 0 0 0 0,0 0 0 0 0,-1-1 0 0 0,1 1 1 0 0,0-2-1 0 0,0 1 0 0 0,-1-1 0 0 0,1 0 0 0 0,0 0 0 0 0,0-1 0 0 0,0 0 0 0 0,-1 0 0 0 0,1 0 0 0 0,0-1 0 0 0,-1 0 0 0 0,1-1 0 0 0,-1 1 0 0 0,0-1 0 0 0,0 0 1 0 0,0-1-1 0 0,2-1 13 0 0,4-6 4 0 0,-1-1-1 0 0,0 0 1 0 0,-1-1 0 0 0,-1 0 0 0 0,0-1 0 0 0,-1 0 0 0 0,0 0 0 0 0,-1-1-4 0 0,18-40 28 0 0,8-31-28 0 0,-24 60-30 0 0,8-22-2 0 0,-3-2 0 0 0,-2 0 0 0 0,-2 0 0 0 0,2-30 32 0 0,-4-30 864 0 0,-4-66-864 0 0,-6 353 1001 0 0,0 13-806 0 0,9 13-195 0 0,2-131 32 0 0,2-1 0 0 0,16 49-32 0 0,-24-109-11 0 0,13 46 13 0 0,-15-53-16 0 0,1 0 0 0 0,0-1 0 0 0,-1 1 0 0 0,1-1 0 0 0,0 1 0 0 0,1-1 0 0 0,-1 0 0 0 0,1 0 0 0 0,-1 0 0 0 0,1 0 0 0 0,0 0 0 0 0,2 1 14 0 0,-4-3-60 0 0,0-1-1 0 0,0 1 0 0 0,1 0 1 0 0,-1-1-1 0 0,0 1 0 0 0,1 0 1 0 0,-1-1-1 0 0,0 1 0 0 0,1-1 1 0 0,-1 0-1 0 0,0 0 0 0 0,1 1 1 0 0,-1-1-1 0 0,1 0 0 0 0,-1 0 1 0 0,1 0-1 0 0,-1 0 0 0 0,0-1 0 0 0,1 1 1 0 0,-1 0-1 0 0,1 0 0 0 0,-1-1 1 0 0,0 1-1 0 0,1-1 0 0 0,-1 0 1 0 0,0 1-1 0 0,0-1 0 0 0,1 0 1 0 0,-1 0-1 0 0,0 1 0 0 0,0-1 1 0 0,0 0-1 0 0,0 0 0 0 0,0 0 1 0 0,0 0-1 0 0,0-1 0 0 0,0 1 1 0 0,-1 0-1 0 0,1 0 0 0 0,0 0 0 0 0,-1-1 61 0 0,5-7-614 0 0,0 0-1 0 0,-1-1 0 0 0,0 0 0 0 0,0 1 0 0 0,0-5 615 0 0,-1 3-782 0 0,10-36-3740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28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0 15415 0 0,'0'0'1382'0'0,"0"0"355"0"0,0 0-617 0 0,-5 6-341 0 0,2-2-676 0 0,0 1 0 0 0,0 1-1 0 0,0-1 1 0 0,0 0 0 0 0,1 1-1 0 0,0-1 1 0 0,0 1 0 0 0,0 0-1 0 0,1 0 1 0 0,0-1 0 0 0,0 4-103 0 0,-5 78 655 0 0,5-53-468 0 0,-15 615 781 0 0,16-645-969 0 0,0 0 0 0 0,1 1 0 0 0,-1-1 0 0 0,1 0-1 0 0,-1 0 1 0 0,1 0 0 0 0,1 0 0 0 0,-1 0-1 0 0,0 0 1 0 0,1 0 0 0 0,0 0 0 0 0,0 0 0 0 0,0-1-1 0 0,1 1 1 0 0,-1-1 0 0 0,1 0 0 0 0,0 1 0 0 0,-1-1-1 0 0,1 0 1 0 0,1-1 0 0 0,-1 1 0 0 0,1 0 1 0 0,-3-2-32 0 0,-1-1 0 0 0,0 0 0 0 0,1 0-1 0 0,-1 1 1 0 0,0-1 0 0 0,1 0 0 0 0,-1 0 0 0 0,1 1 0 0 0,-1-1 0 0 0,1 0 0 0 0,-1 0 0 0 0,0 0 0 0 0,1 0 0 0 0,-1 1 0 0 0,1-1 0 0 0,-1 0 0 0 0,1 0 0 0 0,-1 0 0 0 0,1 0-1 0 0,-1 0 1 0 0,1 0 0 0 0,-1 0 0 0 0,1-1 0 0 0,-1 1 0 0 0,0 0 0 0 0,1 0 0 0 0,-1 0 0 0 0,1 0 0 0 0,-1-1 0 0 0,1 1 0 0 0,-1 0 0 0 0,0 0 0 0 0,1-1 0 0 0,-1 1 0 0 0,0 0 0 0 0,1 0-1 0 0,-1-1 1 0 0,0 1 0 0 0,1-1 0 0 0,-1 1 0 0 0,0 0 0 0 0,1-1 0 0 0,-1 1 0 0 0,0-1 0 0 0,0 1 0 0 0,0-1 32 0 0,9-20-3816 0 0,-8 19 3501 0 0,6-18-5119 0 0,4 0-3511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28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44 10837 0 0,'0'0'2222'0'0,"0"0"-39"0"0,0 0-412 0 0,0 0-346 0 0,-9-3-289 0 0,4 1-977 0 0,4 1-121 0 0,0 0 1 0 0,-1 0 0 0 0,1 0-1 0 0,-1 0 1 0 0,0 1 0 0 0,1-1 0 0 0,-1 1-1 0 0,1-1 1 0 0,-1 1 0 0 0,0 0-1 0 0,1-1 1 0 0,-1 1 0 0 0,0 0-1 0 0,0 0 1 0 0,1 0 0 0 0,-1 0-1 0 0,0 1 1 0 0,1-1 0 0 0,-1 0 0 0 0,0 1-1 0 0,1-1 1 0 0,-1 1 0 0 0,1 0-1 0 0,-1-1 1 0 0,0 1 0 0 0,1 0-1 0 0,0 0 1 0 0,-1 0 0 0 0,1 0-1 0 0,0 0 1 0 0,-1 0 0 0 0,1 0 0 0 0,0 1-1 0 0,0-1 1 0 0,0 0 0 0 0,0 1-1 0 0,0 0-38 0 0,-18 28 350 0 0,1 2 0 0 0,2 1 0 0 0,1 0 0 0 0,1 1 0 0 0,3 0 0 0 0,0 1-1 0 0,-5 33-349 0 0,12-41 52 0 0,0-1 0 0 0,1 1-1 0 0,2 1 1 0 0,1-1-1 0 0,1 0 1 0 0,2 8-52 0 0,-3-34-4 0 0,1 0 1 0 0,-1 0-1 0 0,1 0 0 0 0,-1 0 1 0 0,0 0-1 0 0,1 0 0 0 0,-1 0 1 0 0,1 0-1 0 0,0-1 0 0 0,-1 1 1 0 0,1 0-1 0 0,0 0 0 0 0,-1-1 1 0 0,1 1-1 0 0,0 0 1 0 0,0-1-1 0 0,0 1 0 0 0,0-1 1 0 0,0 1-1 0 0,0-1 0 0 0,-1 1 1 0 0,1-1-1 0 0,0 0 0 0 0,0 1 1 0 0,0-1-1 0 0,0 0 0 0 0,0 0 1 0 0,0 0-1 0 0,1 0 0 0 0,-1 0 4 0 0,1 1-23 0 0,1-1 0 0 0,-1 0 0 0 0,1 0 0 0 0,0-1 0 0 0,-1 1 0 0 0,1-1 0 0 0,-1 1 0 0 0,1-1-1 0 0,-1 0 1 0 0,1 1 0 0 0,-1-1 0 0 0,1-1 23 0 0,1-1-34 0 0,0 1 0 0 0,-1-2 0 0 0,1 1 0 0 0,-1 0 0 0 0,1-1 0 0 0,-1 0 0 0 0,0 1 0 0 0,-1-1 0 0 0,1 0 0 0 0,-1-1 0 0 0,1 1 0 0 0,0-2 34 0 0,23-61-255 0 0,-18 43 120 0 0,16-51-218 0 0,-4 0 1 0 0,7-58 352 0 0,-18 85-156 0 0,-4 27 487 0 0,-2-1 1 0 0,0 1 0 0 0,-2-2-332 0 0,0 82 474 0 0,1 0 0 0 0,11 56-474 0 0,-10-96-74 0 0,1 0-1 0 0,1 0 1 0 0,0 0 0 0 0,2-1-1 0 0,0 0 1 0 0,1 0 0 0 0,0 0 0 0 0,2-1-1 0 0,0-1 1 0 0,1 1 0 0 0,3 1 74 0 0,-10-13-640 0 0,1 0 0 0 0,0 0 0 0 0,0 0 0 0 0,0-1 0 0 0,6 4 640 0 0,19 4-5829 0 0,-11-11-61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29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12982 0 0,'0'0'2209'0'0,"0"0"192"0"0,0 0-608 0 0,0 0-817 0 0,0 23-111 0 0,0 164 461 0 0,0 207-96 0 0,0-394-1231 0 0,0 1 0 0 0,0-1 0 0 0,0 0 0 0 0,0 0 0 0 0,0 0 0 0 0,0 1 1 0 0,0-1-1 0 0,0 0 0 0 0,1 0 0 0 0,-1 0 0 0 0,0 1 0 0 0,0-1 0 0 0,0 0 1 0 0,0 0-1 0 0,0 0 0 0 0,0 0 0 0 0,0 1 0 0 0,0-1 0 0 0,1 0 0 0 0,-1 0 1 0 0,0 0-1 0 0,0 0 0 0 0,0 0 0 0 0,0 1 0 0 0,1-1 0 0 0,-1 0 1 0 0,0 0-1 0 0,0 0 0 0 0,0 0 0 0 0,0 0 0 0 0,1 0 0 0 0,-1 0 0 0 0,0 0 1 0 0,0 0-1 0 0,1 0 0 0 0,-1 0 0 0 0,0 0 0 0 0,0 0 0 0 0,0 0 0 0 0,1 0 1 0 0,-1 0-1 0 0,0 0 0 0 0,0 0 0 0 0,0 0 0 0 0,1 0 0 0 0,-1 0 0 0 0,0 0 1 0 0,0 0-1 0 0,0 0 0 0 0,1-1 1 0 0,7-2-107 0 0,-5-1 104 0 0,0 0 0 0 0,0-1-1 0 0,-1 1 1 0 0,1 0 0 0 0,-1-1 0 0 0,0 0-1 0 0,0 1 1 0 0,0-1 0 0 0,-1 0-1 0 0,1 0 1 0 0,-1 0 0 0 0,-1 0 0 0 0,1-1 3 0 0,1-5 13 0 0,15-67-40 0 0,-5 0 0 0 0,-2-2 1 0 0,-4 1-1 0 0,-4-22 27 0 0,-2 99 53 0 0,0 2 3 0 0,5 10-63 0 0,0 0 0 0 0,1 0-1 0 0,0-1 1 0 0,1 0 0 0 0,2 3 7 0 0,-6-9-24 0 0,-1 0 0 0 0,1-1 0 0 0,0 0 1 0 0,-1 1-1 0 0,1-1 0 0 0,0 0 0 0 0,0 0 1 0 0,1-1-1 0 0,-1 1 0 0 0,0-1 0 0 0,1 0 1 0 0,-1 1-1 0 0,0-1 0 0 0,1-1 0 0 0,-1 1 1 0 0,1 0-1 0 0,0-1 0 0 0,2 0 24 0 0,-2 1-59 0 0,1-1-1 0 0,-1 0 0 0 0,1 0 0 0 0,-1 0 1 0 0,0 0-1 0 0,1-1 0 0 0,-1 0 1 0 0,1 0-1 0 0,-1 0 0 0 0,0-1 0 0 0,0 1 1 0 0,0-1-1 0 0,0 0 0 0 0,0 0 1 0 0,0 0-1 0 0,0-1 0 0 0,0 1 1 0 0,-1-1-1 0 0,1 0 0 0 0,-1 0 0 0 0,1-1 60 0 0,13-16-109 0 0,-1-1 0 0 0,0 0-1 0 0,-1-1 1 0 0,-2-1-1 0 0,9-18 110 0 0,-16 32 222 0 0,-2 13 129 0 0,-2 17 56 0 0,-3 73 480 0 0,-2-26-481 0 0,4 0 0 0 0,3 0-1 0 0,10 57-405 0 0,-6-112-874 0 0,-4-15-769 0 0,-1-9-1538 0 0,-2-31-3131 0 0,-1-20-4757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29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19497 0 0,'0'0'800'0'0,"0"0"321"0"0,0 0-961 0 0,0 0-160 0 0,0 0-144 0 0,103 141-1457 0 0,-45-120-2657 0 0,-1 3-5666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29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0 18040 0 0,'0'0'2914'0'0,"0"0"-1330"0"0,0 0-399 0 0,0 0-305 0 0,-157 224-47 0 0,153-166-225 0 0,4-3-288 0 0,0-7-224 0 0,35-13-144 0 0,18-15 16 0 0,8-16-400 0 0,4-4-352 0 0,4-4-417 0 0,-8-47-1648 0 0,-7-11-1681 0 0,-12-21-1905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30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15367 0 0,'0'0'1694'0'0,"0"0"-216"0"0,0 0-667 0 0,0 34-501 0 0,0 2-269 0 0,1 0 0 0 0,6 33-41 0 0,-6-66-10 0 0,0 0 0 0 0,-1 1-1 0 0,1-1 1 0 0,1 0-1 0 0,-1 0 1 0 0,0 1-1 0 0,1-1 1 0 0,0 0 0 0 0,0 0-1 0 0,0-1 1 0 0,0 1-1 0 0,0 0 1 0 0,0-1-1 0 0,1 1 1 0 0,-1-1 0 0 0,1 0-1 0 0,0 1 1 0 0,-1-1-1 0 0,1-1 1 0 0,0 1 0 0 0,0 0-1 0 0,1-1 1 0 0,-1 1-1 0 0,3 0 11 0 0,3 0-112 0 0,1 0-1 0 0,0-1 1 0 0,0 0-1 0 0,0 0 1 0 0,0-1-1 0 0,9-1 113 0 0,0 1-251 0 0,-11 0 40 0 0,0 0 0 0 0,0 0-1 0 0,1-1 1 0 0,-1 1 0 0 0,0-2 0 0 0,0 1 0 0 0,0-1 0 0 0,0-1 0 0 0,0 1-1 0 0,0-1 1 0 0,-1-1 0 0 0,0 1 0 0 0,1-1 0 0 0,-1-1 0 0 0,0 1 0 0 0,-1-1-1 0 0,1 0 1 0 0,-1-1 0 0 0,0 0 0 0 0,0 0 0 0 0,1-2 211 0 0,8-11-455 0 0,-2-1 1 0 0,0 0-1 0 0,-2 0 1 0 0,5-11 454 0 0,7-25 645 0 0,-14 16 5864 0 0,-12 127-3209 0 0,-11 51-3300 0 0,-2 34 824 0 0,11 163 72 0 0,5-244-778 0 0,0-90-116 0 0,3 33 22 0 0,-3-34-26 0 0,0 1 1 0 0,0-1-1 0 0,0 1 1 0 0,0-1-1 0 0,0 1 1 0 0,0-1-1 0 0,0 1 1 0 0,0-1-1 0 0,0 1 1 0 0,0-1-1 0 0,0 1 1 0 0,1-1-1 0 0,-1 1 1 0 0,0-1-1 0 0,0 1 1 0 0,1-1-1 0 0,-1 0 1 0 0,0 1 0 0 0,1-1-1 0 0,-1 1 1 0 0,0-1-1 0 0,1 0 1 0 0,-1 1-1 0 0,0-1 1 0 0,1 0-1 0 0,-1 0 1 0 0,1 1-1 0 0,-1-1 1 0 0,0 0-1 0 0,1 0 1 0 0,-1 0-1 0 0,1 1 1 0 0,-1-1-1 0 0,1 0 1 0 0,-1 0-1 0 0,1 0 1 0 0,-1 0-1 0 0,1 0 1 0 0,-1 0-1 0 0,1 0 1 0 0,-1 0-1 0 0,1 0 1 0 0,-1 0-1 0 0,1 0 1 0 0,-1 0 0 0 0,1-1-1 0 0,-1 1 1 0 0,1 0-1 0 0,-1 0 1 0 0,0 0-1 0 0,1-1 1 0 0,-1 1-1 0 0,1 0 1 0 0,-1-1-1 0 0,0 1 1 0 0,1 0-1 0 0,-1-1 2 0 0,3-2-7 0 0,-1 0 0 0 0,0 0-1 0 0,0-1 1 0 0,0 1 0 0 0,0-1-1 0 0,0 0 1 0 0,-1 1 0 0 0,0-1-1 0 0,0 0 1 0 0,0 0 0 0 0,0 0-1 0 0,0 0 1 0 0,-1 0 0 0 0,0-3 7 0 0,2-5 6 0 0,1-4-12 0 0,7-38-36 0 0,-3 0-1 0 0,1-46 43 0 0,-8 98 78 0 0,0 2-9 0 0,0 3-37 0 0,0 3-45 0 0,0 0 1 0 0,0 0-1 0 0,1 0 0 0 0,-1-1 1 0 0,2 1-1 0 0,-1 0 0 0 0,1-1 0 0 0,-1 1 1 0 0,2-1-1 0 0,-1 1 0 0 0,0-1 0 0 0,1 0 1 0 0,1 2 12 0 0,-1-4-31 0 0,0 1 1 0 0,0-1 0 0 0,1 0 0 0 0,-1 0-1 0 0,1 0 1 0 0,-1-1 0 0 0,1 1 0 0 0,0-1 0 0 0,0 0-1 0 0,0 0 1 0 0,0 0 0 0 0,0 0 0 0 0,1-1-1 0 0,-1 0 1 0 0,0 0 0 0 0,1 0 0 0 0,-1 0 0 0 0,3 0 30 0 0,8 0-162 0 0,0 1 0 0 0,1-2 1 0 0,-1 0-1 0 0,0-1 0 0 0,0 0 1 0 0,0-2-1 0 0,0 1 0 0 0,0-2 1 0 0,-1 0-1 0 0,1-1 0 0 0,-1 0 0 0 0,0-1 1 0 0,0 0-1 0 0,-1-2 0 0 0,8-4 162 0 0,10-9-436 0 0,-2-2-1 0 0,0 0 0 0 0,-1-2 0 0 0,3-5 437 0 0,-28 27 5 0 0,0-1-1 0 0,-1 1 1 0 0,1 0-1 0 0,-1 0 1 0 0,0-1 0 0 0,0 0-1 0 0,0 1 1 0 0,0-1-1 0 0,-1 0 1 0 0,1 0 0 0 0,-1 0-5 0 0,0 1 699 0 0,-5 4-519 0 0,0 0 1 0 0,1 1-1 0 0,-1 0 1 0 0,0 0-1 0 0,1 0 1 0 0,0 0 0 0 0,-1 0-1 0 0,1 1 1 0 0,0-1-1 0 0,0 1 1 0 0,0 0-1 0 0,1 0 1 0 0,-1 0-1 0 0,1 0 1 0 0,-2 2-181 0 0,-2 3 274 0 0,-7 7-167 0 0,0 0 0 0 0,1 2 0 0 0,1-1 0 0 0,0 2 0 0 0,2-1 0 0 0,0 1 0 0 0,1 1 0 0 0,0 0-1 0 0,2 0 1 0 0,0 0 0 0 0,1 0 0 0 0,1 1 0 0 0,1 0 0 0 0,1 0 0 0 0,0 19-107 0 0,3-38-10 0 0,-1 1-1 0 0,1-1 1 0 0,-1 0 0 0 0,1 1 0 0 0,0-1-1 0 0,-1 0 1 0 0,1 0 0 0 0,0 0 0 0 0,0 1-1 0 0,0-1 1 0 0,0 0 0 0 0,0 0 0 0 0,0 0-1 0 0,0 0 1 0 0,0-1 0 0 0,1 1 0 0 0,-1 0-1 0 0,0 0 1 0 0,0-1 0 0 0,1 1 0 0 0,-1-1 0 0 0,0 1-1 0 0,1-1 1 0 0,-1 1 0 0 0,1-1 0 0 0,-1 0-1 0 0,1 0 1 0 0,-1 0 0 0 0,0 0 0 0 0,1 0-1 0 0,0 0 11 0 0,2 0-56 0 0,0 1-1 0 0,0-1 1 0 0,0 0-1 0 0,0 0 1 0 0,0-1 0 0 0,0 1-1 0 0,0-1 1 0 0,0 0-1 0 0,0 0 1 0 0,-1 0-1 0 0,1-1 1 0 0,3-1 56 0 0,-2-1-51 0 0,0 0-1 0 0,-1-1 1 0 0,1 0 0 0 0,-1 1 0 0 0,0-1 0 0 0,-1-1 0 0 0,1 1 0 0 0,-1 0-1 0 0,0-1 1 0 0,1-2 51 0 0,23-62-427 0 0,-17 41 202 0 0,6-23-252 0 0,-12 17 266 0 0,-4 33 305 0 0,0 26 746 0 0,0 222 622 0 0,0-241-1463 0 0,0-1 0 0 0,0 0 1 0 0,1 1-1 0 0,-1-1 0 0 0,1 1 0 0 0,0-1 0 0 0,0 0 1 0 0,1 1-1 0 0,-1-1 0 0 0,1 0 0 0 0,0 1 1 0 0,-1-4-77 0 0,0 0-1 0 0,0 0 0 0 0,0 0 0 0 0,0 0 1 0 0,0 0-1 0 0,0 0 0 0 0,0 0 0 0 0,0-1 1 0 0,0 1-1 0 0,1 0 0 0 0,-1-1 0 0 0,0 1 1 0 0,1 0-1 0 0,-1-1 0 0 0,0 0 1 0 0,1 1-1 0 0,-1-1 0 0 0,0 0 0 0 0,1 0 1 0 0,-1 0-1 0 0,1 0 0 0 0,-1 0 0 0 0,0 0 1 0 0,1 0-1 0 0,-1 0 0 0 0,0 0 1 0 0,1-1-1 0 0,-1 1 0 0 0,0 0 0 0 0,1-1 1 0 0,-1 0-1 0 0,0 1 0 0 0,1-1 0 0 0,-1 0 1 0 0,1 0 77 0 0,-1 0-394 0 0,1 0 0 0 0,0 0 0 0 0,-1 0 0 0 0,1-1 0 0 0,0 1 0 0 0,-1-1 0 0 0,0 1 1 0 0,1-1-1 0 0,-1 1 0 0 0,0-1 0 0 0,0 0 0 0 0,0 0 0 0 0,0 1 0 0 0,1-2 394 0 0,20-49-11320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30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19241 0 0,'0'0'3041'0'0,"0"214"-1552"0"0,0-77-449 0 0,0 8-175 0 0,0-1-417 0 0,0-6-336 0 0,0-14-96 0 0,0-14-304 0 0,0-24-1297 0 0,0-27-3057 0 0,0-28-6163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7:23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109 265 9028 0 0,'0'0'1790'0'0,"0"0"286"0"0,-2-2-321 0 0,2 2-1675 0 0,0-1 0 0 0,0 1 1 0 0,0-1-1 0 0,0 1 0 0 0,-1 0 0 0 0,1-1 0 0 0,0 1 0 0 0,0 0 0 0 0,0-1 0 0 0,-1 1 0 0 0,1 0 0 0 0,0-1 0 0 0,0 1 0 0 0,-1 0 0 0 0,1-1 0 0 0,0 1 0 0 0,-1 0 0 0 0,1 0 1 0 0,0-1-1 0 0,-1 1 0 0 0,1 0 0 0 0,0 0 0 0 0,-1 0 0 0 0,1 0 0 0 0,-1-1 0 0 0,1 1 0 0 0,0 0 0 0 0,-1 0 0 0 0,1 0 0 0 0,-1 0 0 0 0,1 0 0 0 0,0 0 0 0 0,-1 0 0 0 0,1 0 0 0 0,-1 0 1 0 0,1 0-1 0 0,0 0 0 0 0,-1 0 0 0 0,1 1 0 0 0,-1-1 0 0 0,1 0 0 0 0,0 0 0 0 0,-1 0 0 0 0,1 1 0 0 0,0-1 0 0 0,-1 0 0 0 0,1 0 0 0 0,0 0 0 0 0,-1 1 0 0 0,1-1 0 0 0,0 0 0 0 0,0 1 1 0 0,-1-1-1 0 0,1 0 0 0 0,0 1 0 0 0,0-1 0 0 0,-1 0-80 0 0,-5 30 3260 0 0,4-19-3990 0 0,-26 126 1260 0 0,1-2-59 0 0,4 21-471 0 0,22-152 17 0 0,0 1 1 0 0,1-1-1 0 0,-1 1 0 0 0,1-1 1 0 0,0 1-1 0 0,1-1 1 0 0,-1 1-1 0 0,1-1 0 0 0,1 4-17 0 0,-1-7 25 0 0,0 1 0 0 0,0-1 0 0 0,0 1-1 0 0,0-1 1 0 0,0 1 0 0 0,1-1 0 0 0,-1 0-1 0 0,0 0 1 0 0,1 1 0 0 0,-1-1 0 0 0,1 0-1 0 0,-1-1 1 0 0,1 1 0 0 0,0 0-1 0 0,-1 0 1 0 0,1-1 0 0 0,0 1 0 0 0,0-1-1 0 0,0 1 1 0 0,-1-1 0 0 0,1 0 0 0 0,0 0-1 0 0,1 1-24 0 0,64 13 149 0 0,0 3 0 0 0,16 8-149 0 0,0 1 233 0 0,11-2-233 0 0,-46-17 11 0 0,1-3-1 0 0,0-1 0 0 0,0-2 0 0 0,17-4-10 0 0,23 2 31 0 0,152 3 135 0 0,120 13 282 0 0,141-3-56 0 0,-378-15-368 0 0,37-3 29 0 0,56-1 28 0 0,-162 7-47 0 0,498 9 129 0 0,76 9-109 0 0,-356-13-124 0 0,184-2 19 0 0,-343-3 17 0 0,166-13 38 0 0,-44 1-27 0 0,-36 9 30 0 0,166-5-142 0 0,-103-9 117 0 0,133-21 14 0 0,-27 2 26 0 0,381-9-45 0 0,-518 34 65 0 0,-67 2-133 0 0,419-13 5 0 0,-348 13 18 0 0,161-31 68 0 0,-295 28-4 0 0,78-1 26 0 0,132 9-22 0 0,-100 3 13 0 0,6-9-13 0 0,568-16 96 0 0,-128 10-2 0 0,-261-12-143 0 0,439-16-68 0 0,-548 36 104 0 0,240-39 13 0 0,-252 24 19 0 0,50 10-19 0 0,-198 9 13 0 0,741-2 124 0 0,-526 8-55 0 0,-54 9-187 0 0,112 26 105 0 0,-120-9-40 0 0,804 74 43 0 0,-387-64 21 0 0,0-33 87 0 0,-3 1-22 0 0,700 27-267 0 0,-872-14 179 0 0,170 4 131 0 0,-224-23-39 0 0,-445 0-106 0 0,0-1 0 0 0,0-1-1 0 0,10-3 14 0 0,-26 4-2 0 0,1-1 0 0 0,-1 0 0 0 0,0-1 0 0 0,0 0-1 0 0,0 0 1 0 0,-1-1 0 0 0,1 0 0 0 0,-1 0 0 0 0,0-1-1 0 0,0 1 1 0 0,2-4 2 0 0,-6 6 16 0 0,1-3-3 0 0,1 0 1 0 0,0 0-1 0 0,0 1 0 0 0,0 0 1 0 0,1 0-1 0 0,0 0 0 0 0,-1 0 1 0 0,1 1-1 0 0,0 0 0 0 0,1 1 1 0 0,-1-1-1 0 0,1 1 1 0 0,-1 0-1 0 0,1 1 0 0 0,5-1-13 0 0,-5 2 2 0 0,-1 0-1 0 0,1 0 0 0 0,0-1 1 0 0,0 0-1 0 0,0 0 1 0 0,0-1-1 0 0,-1 0 0 0 0,1 0 1 0 0,0 0-2 0 0,-5 1 6 0 0,0-1 0 0 0,0 1 1 0 0,0 0-1 0 0,0-1 0 0 0,0 1 0 0 0,-1-1 1 0 0,1 1-1 0 0,0-1 0 0 0,-1 0 1 0 0,1 0-1 0 0,-1 0 0 0 0,0 0 1 0 0,1 0-1 0 0,-1 0 0 0 0,0 0 0 0 0,0 0 1 0 0,-1-1-1 0 0,1 1 0 0 0,0 0 1 0 0,-1-1-1 0 0,1 1 0 0 0,-1 0 1 0 0,0-1-1 0 0,1 1 0 0 0,-1 0 0 0 0,-1-3-6 0 0,1-297 864 0 0,0 104-447 0 0,8 121 253 0 0,-8 76-534 0 0,0 1 42 0 0,0 0-33 0 0,0 9-12 0 0,0 22-88 0 0,1-10-313 0 0,-1 1 1 0 0,-1-1-1 0 0,-3 22 268 0 0,0-38-1472 0 0,-3-2-1805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38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9124 0 0,'1'2'7138'0'0,"1"4"-3539"0"0,15 44-2426 0 0,-3 27-266 0 0,-2 0 1 0 0,-4 1 0 0 0,-2 58-908 0 0,-2-26-309 0 0,12 51 309 0 0,-13-147-254 0 0,-2-10-7517 0 0,-1-27 2289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38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96 13302 0 0,'0'0'1641'0'0,"0"0"-30"0"0,0 0-322 0 0,0 0-366 0 0,0 0 48 0 0,43-16-104 0 0,137-46-371 0 0,-170 58-463 0 0,0 1-1 0 0,1 0 1 0 0,-1 1 0 0 0,1 0-1 0 0,0 0 1 0 0,0 1-1 0 0,-1 0 1 0 0,1 1 0 0 0,0 1-1 0 0,10 1-32 0 0,-6-1 37 0 0,-11 0-13 0 0,-1-1 0 0 0,1 1 1 0 0,0 0-1 0 0,-1-1 0 0 0,1 2 0 0 0,-1-1 0 0 0,1 0 0 0 0,-1 1 0 0 0,1-1 1 0 0,-1 1-1 0 0,0 0 0 0 0,0 0 0 0 0,0 1 0 0 0,0-1 0 0 0,0 0 0 0 0,-1 1 1 0 0,1 0-1 0 0,-1-1 0 0 0,1 1 0 0 0,-1 0 0 0 0,0 1 0 0 0,0-1 0 0 0,-1 0 1 0 0,1 0-1 0 0,-1 1 0 0 0,1-1 0 0 0,-1 1 0 0 0,0-1 0 0 0,0 1 0 0 0,-1 0 1 0 0,1-1-1 0 0,-1 1 0 0 0,0 0 0 0 0,1-1 0 0 0,-2 1 0 0 0,1 0 0 0 0,0 0 1 0 0,-1-1-1 0 0,0 1 0 0 0,0 2-24 0 0,0-3 37 0 0,-1 1 0 0 0,1-1 1 0 0,0 0-1 0 0,-1 0 0 0 0,0 0 0 0 0,0 0 0 0 0,0 0 1 0 0,0 0-1 0 0,0-1 0 0 0,0 1 0 0 0,-1-1 0 0 0,1 1 1 0 0,-1-1-1 0 0,0 0 0 0 0,0 0 0 0 0,0 0-37 0 0,-52 28 292 0 0,40-23-208 0 0,-28 14 27 0 0,-1-2-1 0 0,-1-1 1 0 0,0-3 0 0 0,-39 7-111 0 0,66-20-59 0 0,15-2-304 0 0,4-3-933 0 0,1 0 806 0 0,0 0-1 0 0,0 0 1 0 0,0 0 0 0 0,0 0 0 0 0,1 0 0 0 0,-1 1-1 0 0,1-1 1 0 0,0 1 0 0 0,0-1 0 0 0,0 1 0 0 0,3-2 490 0 0,6-5-1593 0 0,29-24-4599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39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12294 0 0,'0'0'1985'0'0,"0"0"95"0"0,0 175-223 0 0,0-99-560 0 0,0 0-225 0 0,0-4-223 0 0,0-7-209 0 0,0-16-416 0 0,0-12-176 0 0,0-13-48 0 0,0-17-720 0 0,0-7-1121 0 0,0 0-1488 0 0,0-41-2386 0 0,0-11-3857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39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13014 0 0,'0'0'1849'0'0,"0"0"-243"0"0,0 0-392 0 0,0 0-195 0 0,34-8-160 0 0,110-20-171 0 0,-139 27-631 0 0,1 0 1 0 0,-1 1-1 0 0,1 0 0 0 0,-1-1 0 0 0,1 2 0 0 0,-1-1 1 0 0,1 1-1 0 0,-1-1 0 0 0,5 3-57 0 0,-8-3 33 0 0,0 1 1 0 0,0 0-1 0 0,0 0 0 0 0,-1 1 1 0 0,1-1-1 0 0,0 0 0 0 0,0 1 0 0 0,-1-1 1 0 0,1 1-1 0 0,-1-1 0 0 0,1 1 1 0 0,-1 0-1 0 0,0 0-33 0 0,6 6 133 0 0,-3-3-49 0 0,-1 0-1 0 0,1-1 1 0 0,-1 2 0 0 0,0-1 0 0 0,0 0 0 0 0,-1 1 0 0 0,1-1-1 0 0,-1 1 1 0 0,-1 0 0 0 0,1 0 0 0 0,-1 0 0 0 0,1 3-84 0 0,0 10 203 0 0,-1-1 1 0 0,-1 1 0 0 0,-2 10-204 0 0,2-23 50 0 0,-1 1 0 0 0,-1-1 1 0 0,1 0-1 0 0,-1 1 1 0 0,0-1-1 0 0,-1 0 1 0 0,1 0-1 0 0,-1-1 1 0 0,-1 1-1 0 0,1 0 1 0 0,-2 1-51 0 0,-50 59 501 0 0,15-19-77 0 0,40-47-430 0 0,0 1-1 0 0,-1-1 1 0 0,1 0 0 0 0,-1 1-1 0 0,1-1 1 0 0,0 1-1 0 0,0-1 1 0 0,-1 0-1 0 0,1 1 1 0 0,0-1 0 0 0,0 1-1 0 0,-1-1 1 0 0,1 1-1 0 0,0-1 1 0 0,0 1-1 0 0,0 0 1 0 0,0-1 0 0 0,0 1-1 0 0,0-1 1 0 0,0 1-1 0 0,0-1 1 0 0,0 1 0 0 0,0-1-1 0 0,0 1 1 0 0,0-1-1 0 0,0 1 1 0 0,0-1-1 0 0,0 1 1 0 0,1-1 0 0 0,-1 1-1 0 0,0 0 7 0 0,16 3-65 0 0,22-9 6 0 0,-24 0 34 0 0,-2-1 0 0 0,1 0 1 0 0,-1-1-1 0 0,0 0 0 0 0,0-1 0 0 0,3-4 25 0 0,49-28-14 0 0,-58 37 17 0 0,1 0-1 0 0,-1 0 0 0 0,0 1 0 0 0,1 0 0 0 0,0 0 0 0 0,0 1 0 0 0,-1 0 0 0 0,1 0 0 0 0,6 0-2 0 0,-12 1 6 0 0,0 1 0 0 0,1-1-1 0 0,-1 0 1 0 0,0 1 0 0 0,0-1-1 0 0,0 1 1 0 0,0-1 0 0 0,0 1-1 0 0,0 0 1 0 0,0-1 0 0 0,0 1 0 0 0,0 0-1 0 0,0 0 1 0 0,0 0 0 0 0,0 0-1 0 0,0 0 1 0 0,-1 0 0 0 0,1 0-1 0 0,0 0 1 0 0,-1 0 0 0 0,1 0-1 0 0,-1 0 1 0 0,1 0 0 0 0,-1 0-1 0 0,1 0 1 0 0,-1 1 0 0 0,0-1-1 0 0,0 0 1 0 0,1 0 0 0 0,-1 1-6 0 0,5 52 201 0 0,-2-24-122 0 0,0-10-35 0 0,1-1-1 0 0,1 1 1 0 0,1-1 0 0 0,0 0-1 0 0,1 0 1 0 0,2-1-1 0 0,6 12-43 0 0,-13-26 4 0 0,1 0 0 0 0,-1 0 0 0 0,1 1 0 0 0,0-1 0 0 0,1-1 0 0 0,-1 1 0 0 0,0 0 0 0 0,1-1 0 0 0,0 0 0 0 0,0 0 0 0 0,0 0 0 0 0,0 0 0 0 0,1-1 1 0 0,-1 0-1 0 0,1 1 0 0 0,-1-2 0 0 0,1 1 0 0 0,0 0 0 0 0,-1-1 0 0 0,1 0 0 0 0,0 0 0 0 0,0-1 0 0 0,0 1 0 0 0,0-1 0 0 0,0 0 0 0 0,0 0 0 0 0,0-1 0 0 0,0 1 0 0 0,0-1 0 0 0,0 0 0 0 0,0-1 0 0 0,-1 1 0 0 0,3-2-4 0 0,-1 0 6 0 0,0 0 1 0 0,0-1 0 0 0,0 0-1 0 0,0 0 1 0 0,-1-1-1 0 0,0 1 1 0 0,0-1 0 0 0,0 0-1 0 0,0-1 1 0 0,-1 1-1 0 0,0-1 1 0 0,0 0 0 0 0,-1 0-1 0 0,1 0 1 0 0,-1 0 0 0 0,0-1-7 0 0,5-11 0 0 0,-1-1 1 0 0,-1 1 0 0 0,0-1-1 0 0,-1 0 1 0 0,-1-4-1 0 0,0-6-15 0 0,-2-1-1 0 0,-1-26 16 0 0,-2 45-4 0 0,2 6 11 0 0,-1 0 0 0 0,0 0-1 0 0,-1 0 1 0 0,0 0 0 0 0,1 1-1 0 0,-1-1 1 0 0,-1 0 0 0 0,1 0-1 0 0,-1 1 1 0 0,0-1 0 0 0,0 1-1 0 0,0-1 1 0 0,0 1 0 0 0,-1 0-1 0 0,0 0 1 0 0,0 0 0 0 0,0 0-1 0 0,0 1 1 0 0,-1-1 0 0 0,1 1-1 0 0,-1 0 1 0 0,0 0 0 0 0,0 0-1 0 0,0 0 1 0 0,0 1 0 0 0,-1 0-1 0 0,1-1 1 0 0,-1 2 0 0 0,1-1-1 0 0,-2 0-5 0 0,-14-3 209 0 0,1 1 1 0 0,-1 1 0 0 0,0 0-1 0 0,0 2 1 0 0,0 0 0 0 0,0 1-1 0 0,-1 1 1 0 0,1 1-211 0 0,-8-1 190 0 0,23 0-138 0 0,-1-1-1 0 0,1 1 1 0 0,-1 0 0 0 0,1 0-1 0 0,-1 1 1 0 0,1-1 0 0 0,0 1-1 0 0,0 0 1 0 0,-4 3-52 0 0,7-5-17 0 0,1 1 0 0 0,-1 0 0 0 0,1 0 0 0 0,0 0 0 0 0,-1 0 0 0 0,1 0 0 0 0,0 1 0 0 0,0-1 0 0 0,0 0 0 0 0,0 1 0 0 0,0-1-1 0 0,0 0 1 0 0,0 1 0 0 0,0-1 0 0 0,0 1 0 0 0,1-1 0 0 0,-1 1 0 0 0,1 0 0 0 0,-1-1 0 0 0,1 1 0 0 0,0 0 0 0 0,-1-1 0 0 0,1 1 0 0 0,0 0 0 0 0,0 0 0 0 0,0-1 0 0 0,0 1 0 0 0,1 0 0 0 0,-1-1 0 0 0,0 1 0 0 0,1 0 0 0 0,0 1 17 0 0,0-2-107 0 0,0 1 0 0 0,0-1 0 0 0,0 0-1 0 0,0 1 1 0 0,0-1 0 0 0,1 0 0 0 0,-1 0 0 0 0,0 0 0 0 0,1 0 0 0 0,-1 0 0 0 0,1 0-1 0 0,-1 0 1 0 0,1 0 0 0 0,0-1 0 0 0,-1 1 0 0 0,1-1 0 0 0,0 1 0 0 0,-1-1-1 0 0,1 1 1 0 0,0-1 0 0 0,0 0 0 0 0,-1 0 0 0 0,3 0 107 0 0,1 1-505 0 0,41 3-3692 0 0,6-4-2942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39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0 16856 0 0,'0'0'2193'0'0,"0"0"-448"0"0,-4 214-401 0 0,4-145-367 0 0,0-11-465 0 0,0-6-464 0 0,0-18 0 0 0,4-10-224 0 0,-4-17-801 0 0,0-7-799 0 0,0-3-962 0 0,-8-35-2480 0 0,-18-17-1921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40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80 15591 0 0,'-139'-66'2102'0'0,"125"57"-850"0"0,18 5-738 0 0,20 4-199 0 0,-20 0-75 0 0,5 0-107 0 0,1 0-1 0 0,-1 0 0 0 0,1 1 1 0 0,-1 1-1 0 0,1-1 0 0 0,-1 2 0 0 0,0-1 1 0 0,0 1-1 0 0,0 0 0 0 0,0 1 0 0 0,0 0 1 0 0,-1 1-1 0 0,0-1 0 0 0,0 2 0 0 0,0-1 1 0 0,-1 1-1 0 0,1 0 0 0 0,-1 1 0 0 0,-1-1 1 0 0,1 1-1 0 0,3 6-132 0 0,-3-3 79 0 0,0 0 1 0 0,0 0 0 0 0,-1 1-1 0 0,0 0 1 0 0,-1 0 0 0 0,0 1-1 0 0,-1-1 1 0 0,-1 1 0 0 0,3 10-80 0 0,-2 5 313 0 0,0 0 0 0 0,-2 0 1 0 0,-1 24-314 0 0,-1-41 84 0 0,0 0 1 0 0,-1 0-1 0 0,0 0 1 0 0,0-1-1 0 0,-1 1 1 0 0,0-1-1 0 0,-1 1 1 0 0,0-1 0 0 0,0 0-1 0 0,-1 0 1 0 0,-1 0-1 0 0,1 0 1 0 0,-1-1-1 0 0,-1 1 1 0 0,1-2-1 0 0,-1 1 1 0 0,-1 0 0 0 0,0-1-1 0 0,0 0 1 0 0,0-1-1 0 0,-1 0 1 0 0,1 0-1 0 0,-9 5-84 0 0,7-6 0 0 0,0 0-1 0 0,0 0 0 0 0,0-1 0 0 0,0 0 0 0 0,0 0 0 0 0,-1-1 1 0 0,0-1-1 0 0,1 1 0 0 0,-1-1 0 0 0,0-1 0 0 0,0 0 1 0 0,0-1-1 0 0,-8 0 1 0 0,18 0-59 0 0,-1 0 0 0 0,0 0 0 0 0,0 0 0 0 0,1 0 1 0 0,-1 0-1 0 0,0-1 0 0 0,1 1 0 0 0,-1 0 0 0 0,0-1 1 0 0,1 1-1 0 0,-1 0 0 0 0,0-1 0 0 0,1 1 0 0 0,-1-1 1 0 0,1 1-1 0 0,-1-1 0 0 0,1 1 0 0 0,-1-1 0 0 0,1 1 0 0 0,-1-1 1 0 0,1 1-1 0 0,-1-1 0 0 0,1 0 0 0 0,0 1 0 0 0,-1-1 1 0 0,1 0-1 0 0,0 1 0 0 0,0-1 0 0 0,-1 0 0 0 0,1 0 1 0 0,0 1-1 0 0,0-1 0 0 0,0 0 59 0 0,-1-29-2926 0 0,1 21 1254 0 0,0-25-5398 0 0</inkml:trace>
  <inkml:trace contextRef="#ctx0" brushRef="#br0" timeOffset="1">791 390 23051 0 0,'0'0'2513'0'0,"0"0"-1009"0"0,0 0-1231 0 0,0 0-209 0 0,0 0-289 0 0,-3 48-1151 0 0,-13-3-2482 0 0,-3 17-5858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31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71 16343 0 0,'0'0'451'0'0,"-1"31"878"0"0,-1 103 13 0 0,1 65 2649 0 0,1-243-3970 0 0,3 1 1 0 0,1-1-1 0 0,7-27-21 0 0,-7 50-16 0 0,2 0 0 0 0,0 1 0 0 0,1 0 0 0 0,0 1 0 0 0,2-1 0 0 0,0 2 0 0 0,2-1 0 0 0,10-14 16 0 0,-19 30 26 0 0,1 0 1 0 0,-1-1-1 0 0,1 2 0 0 0,-1-1 0 0 0,1 0 1 0 0,0 0-1 0 0,0 1 0 0 0,0 0 1 0 0,1-1-1 0 0,-1 1 0 0 0,1 1 1 0 0,-1-1-1 0 0,1 0 0 0 0,-1 1 0 0 0,1 0 1 0 0,0 0-1 0 0,0 0 0 0 0,0 0 1 0 0,-1 0-1 0 0,1 1 0 0 0,0 0 0 0 0,0 0 1 0 0,0 0-1 0 0,0 0 0 0 0,3 1-26 0 0,1 1 136 0 0,-1 0-1 0 0,1 0 1 0 0,0 1-1 0 0,-1 1 1 0 0,0-1-1 0 0,1 1 1 0 0,-1 0-1 0 0,-1 1 1 0 0,1-1-1 0 0,-1 1 1 0 0,5 5-136 0 0,5 5-72 0 0,27 21 558 0 0,-40-33-727 0 0,0-1 0 0 0,1 0 0 0 0,-1 0 0 0 0,1-1 0 0 0,0 1 0 0 0,-1-1 0 0 0,1 0 0 0 0,0 0-1 0 0,0 0 1 0 0,0 0 0 0 0,0-1 0 0 0,3 1 241 0 0,-6-6-4703 0 0,-1-21-4179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31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15031 0 0,'0'0'301'0'0,"0"0"476"0"0,0 0-44 0 0,0 0-327 0 0,44 22-291 0 0,145 69-83 0 0,-140-71-192 0 0,47 13 160 0 0,-68-25-233 0 0,-1 2-1 0 0,18 9 234 0 0,-35-14-44 0 0,-1 0 1 0 0,0 1-1 0 0,0 0 0 0 0,0 1 0 0 0,-1 0 1 0 0,0 0-1 0 0,0 1 0 0 0,4 6 44 0 0,-7-8 53 0 0,-1 1 1 0 0,0-1-1 0 0,0 1 0 0 0,-1 0 1 0 0,0 0-1 0 0,0 0 0 0 0,0 1 0 0 0,-1-1 1 0 0,-1 0-1 0 0,1 4-53 0 0,-1-7 133 0 0,0 0 0 0 0,0 0 0 0 0,-1 0 0 0 0,0 0 0 0 0,0 0 0 0 0,0 0 0 0 0,0 0 0 0 0,-1 0 0 0 0,1 0 0 0 0,-1 0 0 0 0,0 0 0 0 0,-1 0 0 0 0,1-1 0 0 0,0 1 0 0 0,-1 0 0 0 0,0-1 1 0 0,0 1-1 0 0,0-1 0 0 0,0 1 0 0 0,-3 1-133 0 0,-47 40 1119 0 0,37-33-700 0 0,0 0-1 0 0,0 2 1 0 0,1 0 0 0 0,-2 4-419 0 0,12-13 93 0 0,0 1 0 0 0,0-1 1 0 0,1 1-1 0 0,0 0 0 0 0,0 0 1 0 0,0 0-1 0 0,1 0 0 0 0,0 0 1 0 0,0 1-1 0 0,0-1 0 0 0,1 1 1 0 0,0-1-1 0 0,1 1 0 0 0,-1 5-93 0 0,1-9 20 0 0,0 0 1 0 0,0-1-1 0 0,0 1 0 0 0,0 0 1 0 0,0 0-1 0 0,0-1 0 0 0,1 1 1 0 0,0 0-1 0 0,-1-1 0 0 0,1 1 0 0 0,0 0 1 0 0,0-1-1 0 0,0 1 0 0 0,2 1-20 0 0,-1-2 1 0 0,0-1-1 0 0,0 0 1 0 0,0 0-1 0 0,0 0 1 0 0,0 0 0 0 0,0 0-1 0 0,0 0 1 0 0,1 0-1 0 0,-1-1 1 0 0,0 1-1 0 0,0-1 1 0 0,1 0-1 0 0,-1 0 1 0 0,0 0 0 0 0,0 0-1 0 0,1 0 1 0 0,1 0-1 0 0,1 0-24 0 0,-1-1 0 0 0,1 0 0 0 0,0 0 0 0 0,0 0 0 0 0,-1 0 0 0 0,1-1 0 0 0,-1 0 0 0 0,1 1 0 0 0,-1-2 0 0 0,0 1 0 0 0,0 0 0 0 0,0-1 0 0 0,0 0 0 0 0,0 0 0 0 0,0 0 0 0 0,-1-1 0 0 0,0 1 0 0 0,1-1 0 0 0,-1 1 0 0 0,-1-1 0 0 0,1 0 0 0 0,0 0 0 0 0,-1-1 1 0 0,0 0 23 0 0,8-16-211 0 0,0 1 0 0 0,-2-2 0 0 0,-1 1 1 0 0,3-14 210 0 0,-9 28-74 0 0,9-38-176 0 0,-1-1 0 0 0,-3 0 0 0 0,-2 0-1 0 0,-2 0 1 0 0,-2-3 250 0 0,0 46 771 0 0,0 9 11 0 0,-1 126 574 0 0,3 173 9 0 0,-1-287-1348 0 0,1-1-1 0 0,0 0 1 0 0,2 0-1 0 0,0 0 1 0 0,2 4-17 0 0,-6-19-54 0 0,0-1-1 0 0,0 1 1 0 0,1-1 0 0 0,-1 0 0 0 0,1 0 0 0 0,-1 1 0 0 0,1-1-1 0 0,-1 0 1 0 0,1 0 0 0 0,0 1 0 0 0,0-1 0 0 0,0 0 0 0 0,-1 0 0 0 0,1 0-1 0 0,0 0 1 0 0,0 0 0 0 0,1 0 0 0 0,-1 0 0 0 0,0-1 0 0 0,0 1-1 0 0,0 0 1 0 0,0-1 0 0 0,1 1 0 0 0,-1 0 0 0 0,0-1 0 0 0,1 0-1 0 0,-1 1 1 0 0,0-1 0 0 0,1 0 0 0 0,-1 0 54 0 0,0 1-69 0 0,-1-1 0 0 0,0 0 0 0 0,1 0 0 0 0,-1 0 1 0 0,0 0-1 0 0,0 0 0 0 0,1 0 0 0 0,-1-1 0 0 0,0 1 0 0 0,1 0 0 0 0,-1 0 0 0 0,0 0 0 0 0,0 0 1 0 0,1 0-1 0 0,-1 0 0 0 0,0 0 0 0 0,1-1 0 0 0,-1 1 0 0 0,0 0 0 0 0,0 0 0 0 0,0 0 0 0 0,1-1 1 0 0,-1 1-1 0 0,0 0 0 0 0,0 0 0 0 0,0-1 0 0 0,1 1 0 0 0,-1 0 0 0 0,0 0 0 0 0,0-1 1 0 0,0 1-1 0 0,0 0 0 0 0,0 0 0 0 0,0-1 0 0 0,0 1 0 0 0,1 0 0 0 0,-1-1 0 0 0,0 1 0 0 0,0 0 69 0 0,4-35-7334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32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19673 0 0,'0'0'1040'0'0,"0"0"1041"0"0,0 234-1216 0 0,34-127-641 0 0,5 7-176 0 0,3 9-256 0 0,0 5-1009 0 0,0-4-2256 0 0,0-11-3122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32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376 611 16504 0 0,'0'0'1992'0'0,"0"0"364"0"0,0 0-635 0 0,0 0-422 0 0,-37-13-306 0 0,0-2-608 0 0,-2 2 1 0 0,-37-7-386 0 0,73 19 24 0 0,0 1-1 0 0,-1 0 1 0 0,1-1 0 0 0,0 1 0 0 0,-1 0-1 0 0,1 1 1 0 0,0-1 0 0 0,0 0 0 0 0,-1 1-1 0 0,1 0 1 0 0,0 0 0 0 0,0 0 0 0 0,0 0 0 0 0,0 0-1 0 0,0 1 1 0 0,0-1 0 0 0,0 1 0 0 0,1 0-1 0 0,-1 0 1 0 0,-2 2-24 0 0,1 1 56 0 0,0 0-1 0 0,0 0 1 0 0,0 1-1 0 0,0 0 1 0 0,1 0-1 0 0,0 0 1 0 0,-2 4-56 0 0,-3 7 131 0 0,-6 11-41 0 0,2 0 1 0 0,1 1-1 0 0,1 0 1 0 0,1 1-1 0 0,1 0 1 0 0,2 1-1 0 0,2 0 0 0 0,0-1 1 0 0,2 1-1 0 0,2 27-90 0 0,0-51 5 0 0,-1 0-1 0 0,2 0 1 0 0,-1 0-1 0 0,1 1 1 0 0,0-1-1 0 0,1 0 0 0 0,0 0 1 0 0,0 0-5 0 0,-1-5-6 0 0,0 0-1 0 0,0 0 1 0 0,1 0 0 0 0,-1 0 0 0 0,1 0-1 0 0,0 0 1 0 0,-1 0 0 0 0,1-1 0 0 0,0 1-1 0 0,0-1 1 0 0,0 1 0 0 0,0-1-1 0 0,0 0 1 0 0,0 1 0 0 0,0-1 0 0 0,1 0-1 0 0,-1-1 1 0 0,0 1 0 0 0,1 0 0 0 0,-1-1-1 0 0,1 1 1 0 0,-1-1 0 0 0,0 0 0 0 0,3 0 6 0 0,2 1-59 0 0,-1-2 1 0 0,1 1 0 0 0,-1-1 0 0 0,1 0-1 0 0,-1 0 1 0 0,0 0 0 0 0,1-1 0 0 0,-1 0 0 0 0,0-1-1 0 0,0 1 1 0 0,0-1 0 0 0,-1 0 0 0 0,1-1 0 0 0,-1 1-1 0 0,0-1 1 0 0,1 0 0 0 0,-2 0 0 0 0,1-1-1 0 0,0 0 1 0 0,-1 1 0 0 0,0-2 0 0 0,1 0 58 0 0,14-20-377 0 0,-1-1 0 0 0,-2 0 0 0 0,-1-1-1 0 0,1-4 378 0 0,-11 21-129 0 0,20-42-592 0 0,-3-1 0 0 0,-2-2 0 0 0,-3 0 0 0 0,-2-1 0 0 0,-2 0 0 0 0,1-32 721 0 0,-2-15-493 0 0,-4-14 493 0 0,-4-106 2847 0 0,-12 253-862 0 0,-6 49-1300 0 0,3 1-1 0 0,1 61-684 0 0,7 166 483 0 0,3-210-339 0 0,0-72-125 0 0,1 0 0 0 0,0-1 1 0 0,2 1-1 0 0,5 21-19 0 0,-7-41-94 0 0,0 1 0 0 0,1 0 1 0 0,-1-1-1 0 0,1 1 0 0 0,0-1 1 0 0,0 1-1 0 0,0-1 0 0 0,0 0 1 0 0,1 0-1 0 0,0 0 0 0 0,0 0 1 0 0,0 0-1 0 0,0-1 0 0 0,0 1 1 0 0,1-1-1 0 0,0 0 0 0 0,-1 0 1 0 0,1 0-1 0 0,1-1 0 0 0,-1 1 1 0 0,0-1-1 0 0,0 0 0 0 0,1 0 1 0 0,-1 0-1 0 0,1-1 0 0 0,3 1 94 0 0,-5-1-397 0 0,1-1 0 0 0,-1 0 0 0 0,1 0-1 0 0,0 0 1 0 0,-1 0 0 0 0,1 0 0 0 0,0-1-1 0 0,-1 1 1 0 0,1-1 0 0 0,2-1 397 0 0,3-2-1744 0 0,-1 0 1 0 0,1-1 0 0 0,-1 0-1 0 0,4-3 1744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48:19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1 183 12022 0 0,'0'0'973'0'0,"0"0"607"0"0,6 0 1330 0 0,102 1 2362 0 0,-63 2-4180 0 0,1 2 1 0 0,26 6-1093 0 0,-2 1 659 0 0,1-3 0 0 0,46-2-659 0 0,146-6 446 0 0,-128-2-233 0 0,-51 1-158 0 0,265-4 181 0 0,-116-15-151 0 0,-164 11 46 0 0,205-25 421 0 0,220 4-552 0 0,-361 29 112 0 0,0-5 0 0 0,97-18-112 0 0,29-13 168 0 0,262-3-168 0 0,-257 38 10 0 0,-142 2-4 0 0,-70 1 25 0 0,33 6-31 0 0,-32-2 23 0 0,34-2-23 0 0,810 0-120 0 0,643 9 144 0 0,293-16 69 0 0,-1242-16-141 0 0,-388 9 72 0 0,107-5-16 0 0,359-10 35 0 0,954 32 1080 0 0,-1250 10-991 0 0,-4 0-109 0 0,-214-16-47 0 0,0 6 0 0 0,17 9 24 0 0,-98-7-34 0 0,47 7-55 0 0,-42-6-28 0 0,1-3 1 0 0,0-4-1 0 0,57-5 117 0 0,-21 1 56 0 0,1987 66 265 0 0,-1922-53-281 0 0,829 51-278 0 0,-991-62 240 0 0,83 3-33 0 0,-1 4-1 0 0,94 21 32 0 0,-175-25 10 0 0,0-1 1 0 0,0-1 0 0 0,0-1-1 0 0,13 0-10 0 0,53-1 38 0 0,0-4-1 0 0,78-13-37 0 0,17-22 59 0 0,-111 22-8 0 0,0 3-1 0 0,1 3 1 0 0,43 0-51 0 0,176 11 219 0 0,-269 1-182 0 0,0 0 0 0 0,1 2 0 0 0,-1 1 0 0 0,0 1-37 0 0,-11-3 26 0 0,-1 1 0 0 0,1 0 0 0 0,-1 1 0 0 0,0 0 0 0 0,0 0 0 0 0,-1 1-1 0 0,1 0 1 0 0,-1 1 0 0 0,7 5-26 0 0,-14-10 6 0 0,-1 0-1 0 0,1 1 1 0 0,0-1 0 0 0,0 0-1 0 0,0 0 1 0 0,-1 1-1 0 0,1-1 1 0 0,-1 1-1 0 0,1-1 1 0 0,-1 1 0 0 0,0-1-1 0 0,1 1 1 0 0,-1-1-1 0 0,0 1 1 0 0,0-1 0 0 0,0 1-1 0 0,0-1 1 0 0,0 1-1 0 0,0-1 1 0 0,-1 1 0 0 0,1-1-1 0 0,0 1 1 0 0,-1-1-1 0 0,1 1 1 0 0,-1 0-6 0 0,0 0 3 0 0,1-1 0 0 0,-1 1 1 0 0,0 0-1 0 0,0 0 0 0 0,0 0 0 0 0,0-1 1 0 0,0 1-1 0 0,0-1 0 0 0,0 1 0 0 0,0-1 1 0 0,-1 1-1 0 0,1-1 0 0 0,-1 0 0 0 0,1 1 0 0 0,-1-1 1 0 0,1 0-1 0 0,-3 1-3 0 0,-25 1-3345 0 0,21-3 991 0 0,-13 0-6210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32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0 17592 0 0,'0'0'2689'0'0,"0"0"-370"0"0,0 0-1241 0 0,-3 40-281 0 0,-20 271 777 0 0,14-156-24 0 0,10 85-1550 0 0,-1-237 4 0 0,0 1 0 0 0,0 0 0 0 0,0-1-1 0 0,1 1 1 0 0,-1-1 0 0 0,1 1 0 0 0,0-1 0 0 0,0 1-1 0 0,0-1 1 0 0,1 1 0 0 0,-1-1 0 0 0,1 0 0 0 0,0 0-1 0 0,0 1 1 0 0,0-1 0 0 0,0-1 0 0 0,0 1-1 0 0,1 0-3 0 0,0-1-3 0 0,-1 0 0 0 0,1-1 0 0 0,0 1 0 0 0,0-1 0 0 0,0 0 0 0 0,0 0 0 0 0,0 0 0 0 0,0 0 0 0 0,0-1 0 0 0,1 1 0 0 0,-1-1 0 0 0,0 1 0 0 0,0-1 0 0 0,1 0 0 0 0,-1-1 0 0 0,0 1 0 0 0,0 0 0 0 0,0-1 0 0 0,1 0 0 0 0,0 0 3 0 0,2-1-35 0 0,1 0-1 0 0,-1 0 1 0 0,1-1 0 0 0,-1 0-1 0 0,0-1 1 0 0,0 1-1 0 0,0-1 1 0 0,0 0 0 0 0,-1 0-1 0 0,1-1 1 0 0,-1 0-1 0 0,-1 0 1 0 0,1 0 0 0 0,1-1 35 0 0,10-16-259 0 0,-1 1 0 0 0,-1-2 0 0 0,1-2 259 0 0,-13 20-35 0 0,17-27-225 0 0,-2-1-1 0 0,-2-1 1 0 0,0-1 260 0 0,-9 17-13 0 0,-1 0 0 0 0,0 0 1 0 0,-1 0-1 0 0,-1-1 1 0 0,0 0-1 0 0,-2 1 0 0 0,0-2 13 0 0,-1 18 320 0 0,0 8 43 0 0,-11 258-147 0 0,11-263-219 0 0,0-1-1 0 0,0 1 0 0 0,0-1 1 0 0,0 1-1 0 0,0-1 1 0 0,0 1-1 0 0,1-1 0 0 0,-1 1 1 0 0,0-1-1 0 0,0 1 0 0 0,1-1 1 0 0,-1 1-1 0 0,0-1 0 0 0,1 0 1 0 0,-1 1-1 0 0,1-1 0 0 0,-1 1 1 0 0,0-1-1 0 0,1 0 0 0 0,-1 1 1 0 0,1-1-1 0 0,-1 0 1 0 0,1 0-1 0 0,-1 1 0 0 0,1-1 1 0 0,-1 0-1 0 0,1 0 0 0 0,-1 0 1 0 0,1 0-1 0 0,-1 0 4 0 0,25 2-105 0 0,-18-2 88 0 0,-1-1-1 0 0,1 0 1 0 0,-1 0 0 0 0,0 0 0 0 0,0-1 0 0 0,3-1 17 0 0,1-3-6 0 0,0 1-4 0 0,0 0 1 0 0,0 1 0 0 0,0 0-1 0 0,2-1 10 0 0,-8 4-1 0 0,0 0-1 0 0,0 1 1 0 0,-1-1 0 0 0,1 1-1 0 0,0 0 1 0 0,0 0-1 0 0,-1 0 1 0 0,1 0-1 0 0,0 1 1 0 0,0-1-1 0 0,-1 1 1 0 0,1 0-1 0 0,0 0 1 0 0,2 1 1 0 0,-2 1 1 0 0,1-1 1 0 0,-1 1-1 0 0,1 0 1 0 0,-1 0-1 0 0,0 1 1 0 0,0-1-1 0 0,0 1 1 0 0,-1 0-1 0 0,0 0 1 0 0,1 0-1 0 0,-1 1 0 0 0,2 2-1 0 0,29 63 28 0 0,-29-60-25 0 0,12 33 8 0 0,-2 1 1 0 0,-1 0-1 0 0,-3 1 1 0 0,-2 0-1 0 0,-1 0 1 0 0,-2 13-12 0 0,3 84 192 0 0,-6 51-192 0 0,-3-172 19 0 0,0-9 4 0 0,0 0 0 0 0,-1 0 0 0 0,0-1 0 0 0,-1 1 1 0 0,0-1-1 0 0,-2 3-23 0 0,3-10 11 0 0,0-1 0 0 0,0 0 1 0 0,-1 1-1 0 0,0-1 0 0 0,1 0 0 0 0,-1 0 1 0 0,0 0-1 0 0,0-1 0 0 0,-1 1 0 0 0,1 0 1 0 0,0-1-1 0 0,-1 1 0 0 0,0-1 1 0 0,0 0-1 0 0,1 0 0 0 0,-1 0 0 0 0,0 0 1 0 0,-1-1-1 0 0,1 1 0 0 0,0-1 1 0 0,0 0-1 0 0,-3 1-11 0 0,1-1 12 0 0,-1 1 0 0 0,0-1 0 0 0,1-1 0 0 0,-1 1 0 0 0,0-1 0 0 0,0 0 0 0 0,1 0 0 0 0,-1-1 0 0 0,0 0 0 0 0,0 0 0 0 0,1 0 0 0 0,-1 0 0 0 0,1-1 0 0 0,-1 0 0 0 0,1 0 0 0 0,0-1 0 0 0,0 1 0 0 0,0-1 0 0 0,0 0 0 0 0,0-1 0 0 0,0 1 0 0 0,1-1 0 0 0,0 0 0 0 0,0 0 0 0 0,-1-1-12 0 0,-7-9-7 0 0,0-1 1 0 0,2 0 0 0 0,-1-1 0 0 0,2 0-1 0 0,0 0 1 0 0,1-1 0 0 0,-1-4 6 0 0,3 3-7 0 0,0-1 0 0 0,1 1 0 0 0,0-1 0 0 0,2-1 0 0 0,1 1 0 0 0,0 0 0 0 0,1 0 0 0 0,1-8 7 0 0,0 23-1 0 0,0-1 0 0 0,0 1 0 0 0,0-1 0 0 0,1 1 0 0 0,-1-1-1 0 0,1 1 1 0 0,0 0 0 0 0,1-1 0 0 0,-1 1 0 0 0,1 0 0 0 0,0 0 0 0 0,0 0 0 0 0,0 0 0 0 0,0 0 0 0 0,1 1 0 0 0,-1-1 0 0 0,1 0-1 0 0,0 1 1 0 0,0 0 0 0 0,0 0 0 0 0,1 0 0 0 0,-1 0 0 0 0,1 0 0 0 0,0 1 0 0 0,0 0 0 0 0,-1 0 0 0 0,5-2 1 0 0,38-18-1737 0 0,1 2 0 0 0,34-9 1737 0 0,-16 5-5256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41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44 11333 0 0,'0'0'2447'0'0,"0"0"148"0"0,-5-7-337 0 0,-16-23-266 0 0,13 23-479 0 0,7 15-911 0 0,2-2-398 0 0,-3 192 1104 0 0,4 237-869 0 0,-1-423-536 0 0,-2-9 6 0 0,1 0 1 0 0,0-1-1 0 0,0 1 1 0 0,0 0 0 0 0,1 0-1 0 0,-1 0 1 0 0,1 0-1 0 0,-1 0 1 0 0,1 0 0 0 0,0-1-1 0 0,0 1 1 0 0,1 0-1 0 0,-1-1 1 0 0,2 3 90 0 0,-4-5-50 0 0,1 0 1 0 0,0 0-1 0 0,0-1 1 0 0,1 1-1 0 0,-1 0 1 0 0,0 0-1 0 0,0 0 1 0 0,0 0-1 0 0,0 0 1 0 0,0 0-1 0 0,0 0 1 0 0,0 0-1 0 0,0 0 1 0 0,0 0-1 0 0,0-1 1 0 0,0 1-1 0 0,0 0 0 0 0,0 0 1 0 0,0 0-1 0 0,0 0 1 0 0,0 0-1 0 0,0 0 1 0 0,0 0-1 0 0,0 0 1 0 0,0 0-1 0 0,1 0 1 0 0,-1 0-1 0 0,0 0 1 0 0,0 0-1 0 0,0 0 1 0 0,0 0-1 0 0,0 0 0 0 0,0 0 1 0 0,0 0-1 0 0,0 0 1 0 0,0 0-1 0 0,0 0 1 0 0,1 0-1 0 0,-1 0 1 0 0,0 0-1 0 0,0 0 1 0 0,0 0-1 0 0,0 0 1 0 0,0 0-1 0 0,0 0 1 0 0,0 0-1 0 0,0 0 0 0 0,0 0 1 0 0,0 0-1 0 0,1 0 1 0 0,-1 0-1 0 0,0 0 1 0 0,0 0-1 0 0,0 0 1 0 0,0 0-1 0 0,0 0 1 0 0,0 0-1 0 0,0 0 1 0 0,0 0-1 0 0,0 0 1 0 0,0 1-1 0 0,0-1 1 0 0,0 0-1 0 0,0 0 0 0 0,0 0 1 0 0,0 0-1 0 0,0 0 1 0 0,0 0-1 0 0,0 0 50 0 0,1-11-2975 0 0,-1 9 2367 0 0,0-37-5810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41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 12294 0 0,'0'0'1216'0'0,"0"0"441"0"0,41-6-467 0 0,139-18-387 0 0,-103 13 384 0 0,1 4 0 0 0,67 3-1187 0 0,-145 4 24 0 0,0 0 0 0 0,0 1-1 0 0,1-1 1 0 0,-1 0 0 0 0,0 0 0 0 0,0 0-1 0 0,0 0 1 0 0,1 0 0 0 0,-1 1 0 0 0,0-1-1 0 0,0 0 1 0 0,0 0 0 0 0,1 0 0 0 0,-1 1-1 0 0,0-1 1 0 0,0 0 0 0 0,0 0-1 0 0,0 1 1 0 0,0-1 0 0 0,0 0 0 0 0,0 0-1 0 0,1 1 1 0 0,-1-1 0 0 0,0 0 0 0 0,0 0-1 0 0,0 1 1 0 0,0-1 0 0 0,0 0 0 0 0,0 0-1 0 0,0 1 1 0 0,0-1 0 0 0,0 0-1 0 0,-1 1 1 0 0,1-1 0 0 0,0 0 0 0 0,0 0-1 0 0,0 1 1 0 0,0-1 0 0 0,0 0 0 0 0,0 0-1 0 0,0 0 1 0 0,-1 1 0 0 0,1-1 0 0 0,0 0-1 0 0,0 0-23 0 0,-6 13 490 0 0,0-7-280 0 0,0 0-1 0 0,-1 0 1 0 0,1-1-1 0 0,-1 0 1 0 0,0 0-1 0 0,-1-1 1 0 0,-6 4-210 0 0,-64 27 594 0 0,43-21-358 0 0,-114 46 377 0 0,123-51-609 0 0,-1-1-1 0 0,0-1 1 0 0,0-2-1 0 0,-22 2-3 0 0,48-7 141 0 0,-12-1-1858 0 0,13 1 1552 0 0,0 0 0 0 0,0-1 0 0 0,0 1 0 0 0,0 0 0 0 0,0-1 0 0 0,-1 1 0 0 0,1 0 0 0 0,0-1 0 0 0,0 1 0 0 0,0-1 0 0 0,0 1 0 0 0,0 0 0 0 0,0-1 0 0 0,0 1 0 0 0,0 0 0 0 0,0-1-1 0 0,0 1 1 0 0,0 0 0 0 0,1-1 0 0 0,-1 1 0 0 0,0-1 0 0 0,0 1 0 0 0,0 0 0 0 0,0-1 0 0 0,1 1 0 0 0,-1 0 0 0 0,0-1 0 0 0,0 1 0 0 0,1 0 0 0 0,-1 0 0 0 0,0-1 0 0 0,0 1 0 0 0,1 0 0 0 0,-1 0 0 0 0,0-1 165 0 0,23-23-7684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42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0 14903 0 0,'0'0'1505'0'0,"0"0"95"0"0,0 0-527 0 0,-8 241-209 0 0,1-179-304 0 0,-1-7-352 0 0,8-14-176 0 0,-4-20-48 0 0,4-14-896 0 0,-4-7-1873 0 0,-3-7-2209 0 0,3-31-3538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42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12486 0 0,'0'0'1035'0'0,"0"0"304"0"0,0 0-210 0 0,0 0-332 0 0,0 0-74 0 0,32 15 38 0 0,4 1-394 0 0,-2 2-1 0 0,26 17-366 0 0,-57-33 37 0 0,0 0 0 0 0,0 0-1 0 0,-1 1 1 0 0,1-1 0 0 0,-1 1-1 0 0,0 0 1 0 0,1-1 0 0 0,-1 1-1 0 0,-1 0 1 0 0,1 0 0 0 0,0 0-1 0 0,-1 1 1 0 0,1-1 0 0 0,-1 0-1 0 0,0 1 1 0 0,0-1 0 0 0,0 0-1 0 0,-1 1-36 0 0,1 3 90 0 0,-1-1 0 0 0,0 1 0 0 0,-1-1 0 0 0,1 1 0 0 0,-1 0 0 0 0,-1-1 0 0 0,1 1-90 0 0,-1 2 116 0 0,-4 12 121 0 0,-2-1 0 0 0,0 0-1 0 0,-1 0 1 0 0,-1-1 0 0 0,0 0-1 0 0,-2 0 1 0 0,0-2 0 0 0,-2 2-237 0 0,-30 49 438 0 0,39-61-409 0 0,-2 3 18 0 0,1 1 0 0 0,-1-1 1 0 0,2 1-1 0 0,0 1 0 0 0,0-1 1 0 0,1 1-1 0 0,0-1 1 0 0,1 1-1 0 0,0 0 0 0 0,1 0 1 0 0,0 6-48 0 0,2-18-1 0 0,0 0 1 0 0,0 1 0 0 0,0-1-1 0 0,0 0 1 0 0,-1 0-1 0 0,1 0 1 0 0,0 1 0 0 0,0-1-1 0 0,1 0 1 0 0,-1 0 0 0 0,0 1-1 0 0,0-1 1 0 0,0 0-1 0 0,0 0 1 0 0,0 0 0 0 0,0 1-1 0 0,0-1 1 0 0,0 0 0 0 0,0 0-1 0 0,0 0 1 0 0,0 1-1 0 0,1-1 1 0 0,-1 0 0 0 0,0 0-1 0 0,0 0 1 0 0,0 0 0 0 0,0 0-1 0 0,1 1 1 0 0,-1-1-1 0 0,0 0 1 0 0,0 0 0 0 0,0 0-1 0 0,0 0 1 0 0,1 0 0 0 0,-1 0-1 0 0,0 0 1 0 0,0 0-1 0 0,1 0 1 0 0,-1 0 0 0 0,0 1-1 0 0,0-1 1 0 0,0 0 0 0 0,1 0-1 0 0,-1 0 1 0 0,0 0 0 0 0,0-1-1 0 0,0 1 1 0 0,1 0-1 0 0,-1 0 1 0 0,0 0 0 0 0,10 1-19 0 0,1-1 0 0 0,-1 0 0 0 0,0-1-1 0 0,1 0 1 0 0,-1 0 0 0 0,0-1 0 0 0,0 0 0 0 0,0-1 0 0 0,0-1 0 0 0,1 0 19 0 0,4-3-33 0 0,-1 0 1 0 0,0-1 0 0 0,0-1 0 0 0,-1 0 0 0 0,0-1 0 0 0,6-6 32 0 0,15-14-117 0 0,-1-2-1 0 0,-2-2 1 0 0,15-20 117 0 0,-33 37-7 0 0,-1-1-1 0 0,0 0 0 0 0,-1-1 0 0 0,-1 0 1 0 0,-1 0-1 0 0,-1-1 0 0 0,-1 0 0 0 0,3-13 8 0 0,-3 7 934 0 0,-9 49 686 0 0,-2 10-1653 0 0,1 13 275 0 0,2 0-1 0 0,3 17-241 0 0,-1-57-1 0 0,0 0-1 0 0,0 0 1 0 0,0 0-1 0 0,1 0 0 0 0,0 0 1 0 0,0 0-1 0 0,1-1 1 0 0,-1 1-1 0 0,1-1 1 0 0,1 0-1 0 0,-1 0 1 0 0,1 0-1 0 0,-1 0 0 0 0,1 0 1 0 0,1-1-1 0 0,-1 0 1 0 0,1 0-1 0 0,0 0 1 0 0,-1 0-1 0 0,2-1 0 0 0,-1 1 1 0 0,0-2-1 0 0,1 1 1 0 0,-1 0-1 0 0,2-1 2 0 0,10 5-12 0 0,1-2 0 0 0,-1 0 0 0 0,1-1 0 0 0,-1-1 0 0 0,1 0-1 0 0,0-2 1 0 0,0 0 0 0 0,2-1 12 0 0,-17 0-10 0 0,1 0 0 0 0,-1 0-1 0 0,1 0 1 0 0,0-1-1 0 0,-1 1 1 0 0,1-1 0 0 0,-1 0-1 0 0,1 0 1 0 0,-1 0 0 0 0,0-1-1 0 0,1 1 1 0 0,-1-1-1 0 0,0 0 1 0 0,0 0 0 0 0,0 0-1 0 0,0 0 1 0 0,0 0 0 0 0,0-1 10 0 0,1-2-22 0 0,0-1 0 0 0,0 1 1 0 0,-1-1-1 0 0,1 0 0 0 0,-1 0 1 0 0,-1 0-1 0 0,1 0 0 0 0,-1 0 1 0 0,1-5 21 0 0,1-1-22 0 0,-1 1 1 0 0,-1-1-1 0 0,1 1 1 0 0,-2-1-1 0 0,0 0 1 0 0,0 1-1 0 0,-1-1 0 0 0,-1 0 1 0 0,0 0-1 0 0,0-2 22 0 0,-1 8 3 0 0,1 1 0 0 0,-1-1 0 0 0,0 1 0 0 0,0-1 0 0 0,0 1 0 0 0,-1 0 0 0 0,0-1-1 0 0,0 1 1 0 0,0 1 0 0 0,-1-1 0 0 0,1 0 0 0 0,-1 1 0 0 0,0 0 0 0 0,-1 0 0 0 0,1 0 0 0 0,-1 0-1 0 0,1 1 1 0 0,-1 0 0 0 0,0 0 0 0 0,-1 0 0 0 0,1 0-3 0 0,-4 0 46 0 0,0-1-1 0 0,-1 1 1 0 0,0 0-1 0 0,1 1 1 0 0,-1 0-1 0 0,0 1 1 0 0,-9 0-46 0 0,-71 2 627 0 0,86-1-618 0 0,1 0-4 0 0,1 0 1 0 0,0 0-1 0 0,-1 1 0 0 0,1-1 0 0 0,-1 1 1 0 0,1-1-1 0 0,0 1 0 0 0,-1 0 1 0 0,1 0-1 0 0,0 0 0 0 0,-1 1-5 0 0,2-1-37 0 0,0 0 0 0 0,0-1 1 0 0,0 1-1 0 0,0 0 0 0 0,0 0 0 0 0,1 0 0 0 0,-1 0 0 0 0,0 0 1 0 0,1 0-1 0 0,-1 0 0 0 0,1 0 0 0 0,-1 0 0 0 0,1 0 0 0 0,0 1 1 0 0,-1-1-1 0 0,1 0 0 0 0,0 0 0 0 0,0 0 0 0 0,0 1 0 0 0,0-1 1 0 0,0 0-1 0 0,0 0 37 0 0,0 0-100 0 0,0-1 0 0 0,1 1 0 0 0,-1-1 1 0 0,0 1-1 0 0,1-1 0 0 0,-1 0 0 0 0,1 1 0 0 0,-1-1 0 0 0,1 0 1 0 0,-1 1-1 0 0,1-1 0 0 0,-1 0 0 0 0,1 1 0 0 0,-1-1 1 0 0,1 0-1 0 0,-1 0 0 0 0,1 0 0 0 0,0 1 0 0 0,-1-1 1 0 0,1 0-1 0 0,-1 0 0 0 0,1 0 0 0 0,0 0 0 0 0,-1 0 0 0 0,1 0 1 0 0,-1 0-1 0 0,1 0 0 0 0,0-1 0 0 0,-1 1 0 0 0,1 0 1 0 0,-1 0-1 0 0,1 0 100 0 0,5-1-827 0 0,34 1-3732 0 0,11 0-2362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43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16231 0 0,'0'0'2866'0'0,"0"0"-1025"0"0,0 190-257 0 0,0-111-591 0 0,0-4-241 0 0,0-6-384 0 0,0-14-160 0 0,4-10-128 0 0,7-18-144 0 0,1-13-560 0 0,-8-14-865 0 0,-1-3-2224 0 0,-3-38-225 0 0,0-15-2241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43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13446 0 0,'0'0'2343'0'0,"0"0"-489"0"0,0 0-344 0 0,0 0-78 0 0,0 0-276 0 0,40 1-460 0 0,19 1-253 0 0,48 8-443 0 0,-101-9 33 0 0,0 0 0 0 0,1 1 0 0 0,-1-1-1 0 0,0 1 1 0 0,0 0 0 0 0,-1 1 0 0 0,1-1 0 0 0,0 1 0 0 0,-1 0 0 0 0,0 1 0 0 0,0-1 0 0 0,0 1 0 0 0,0 0 0 0 0,0 1 0 0 0,-1-1-1 0 0,1 1 1 0 0,-1 0 0 0 0,-1-1 0 0 0,1 2 0 0 0,2 3-33 0 0,2 3 99 0 0,-1-1-9 0 0,-1 0 0 0 0,0 1 0 0 0,0 0 0 0 0,-1 0 0 0 0,-1 1 0 0 0,0-1 0 0 0,-1 1 0 0 0,0 0 0 0 0,-1 0 0 0 0,0 0 0 0 0,-1 0 0 0 0,-1 0 0 0 0,0 0 0 0 0,-1 0 0 0 0,-2 13-90 0 0,2-20 43 0 0,-1 0-1 0 0,0 1 0 0 0,0-1 0 0 0,0-1 0 0 0,-1 1 0 0 0,0 0 1 0 0,0 0-1 0 0,0-1 0 0 0,-1 0 0 0 0,0 0 0 0 0,0 0 0 0 0,0 0 0 0 0,-1 0 1 0 0,1-1-1 0 0,-1 0 0 0 0,0 0 0 0 0,0 0 0 0 0,-1-1 0 0 0,-2 2-42 0 0,-10 5 57 0 0,0-1-1 0 0,-1 0 1 0 0,0-1-1 0 0,0-1 1 0 0,-9 1-57 0 0,18-5-107 0 0,0 0 0 0 0,-1-1 0 0 0,0-1 1 0 0,1 0-1 0 0,-10 0 107 0 0,19-1-1353 0 0,7-2-1880 0 0,26-6-2671 0 0</inkml:trace>
  <inkml:trace contextRef="#ctx0" brushRef="#br0" timeOffset="1">994 386 22138 0 0,'0'0'2177'0'0,"0"0"-672"0"0,0 0-1089 0 0,0 0-336 0 0,0 0-96 0 0,-65 0-336 0 0,46 13-1857 0 0,4 18-6435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46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 8772 0 0,'4'-2'8965'0'0,"6"-1"-3723"0"0,6-3-2591 0 0,2 0-2855 0 0,-18 6 150 0 0,47-12 59 0 0,-1 2 1 0 0,2 2 0 0 0,-1 2 0 0 0,1 2 0 0 0,0 2-1 0 0,19 3-5 0 0,-64-2-1 0 0,0 1 0 0 0,-1 0 0 0 0,1 0 0 0 0,0 0 0 0 0,0 1-1 0 0,-1-1 1 0 0,1 0 0 0 0,0 1 0 0 0,-1 0 0 0 0,1 0 0 0 0,-1-1 0 0 0,1 2-1 0 0,-1-1 1 0 0,1 0 0 0 0,-1 0 0 0 0,0 1 0 0 0,0-1 0 0 0,0 1 0 0 0,2 1 1 0 0,-2 0 5 0 0,0 1 1 0 0,-1-1-1 0 0,0 1 1 0 0,1-1-1 0 0,-1 1 1 0 0,0-1 0 0 0,0 1-1 0 0,-1 0 1 0 0,1-1-1 0 0,-1 1 1 0 0,0 0-1 0 0,0 0 1 0 0,-1 3-6 0 0,1 1 13 0 0,-1 0 1 0 0,0 0-1 0 0,-1 0 0 0 0,1 0 0 0 0,-2 0 1 0 0,1 0-1 0 0,-1-1 0 0 0,0 1 1 0 0,-1-1-1 0 0,0 0 0 0 0,0 0 1 0 0,-1 2-14 0 0,-13 15 53 0 0,-1 0 1 0 0,-15 15-54 0 0,16-19 24 0 0,-11 12 31 0 0,-45 54 156 0 0,64-73-171 0 0,1 1 1 0 0,0-1 0 0 0,1 1 0 0 0,1 1-1 0 0,-5 11-40 0 0,9-17 17 0 0,0 0-1 0 0,1 0 0 0 0,0 0 0 0 0,1 1 1 0 0,-1 5-17 0 0,2-12-3 0 0,0-1 0 0 0,0 1 1 0 0,0 0-1 0 0,0-1 1 0 0,0 1-1 0 0,0 0 0 0 0,1-1 1 0 0,-1 1-1 0 0,1 0 1 0 0,-1-1-1 0 0,1 1 0 0 0,0-1 1 0 0,0 1-1 0 0,1-1 1 0 0,-1 0-1 0 0,0 1 0 0 0,1-1 1 0 0,-1 0-1 0 0,1 0 1 0 0,0 0-1 0 0,0 0 0 0 0,0 0 3 0 0,7 3-3 0 0,1 0 0 0 0,0-1 0 0 0,0 0 0 0 0,0-1 0 0 0,0 0 0 0 0,0-1 0 0 0,0 0 0 0 0,1 0-1 0 0,3-1 4 0 0,31 2-40 0 0,24-2 40 0 0,-64-1-4 0 0,37 1-224 0 0,-10 0-18 0 0,0-2 1 0 0,-1-1-1 0 0,3-1 246 0 0,-26 2-472 0 0,0-1 0 0 0,0 1 0 0 0,0-2 1 0 0,0 1-1 0 0,0-1 0 0 0,-1 0 0 0 0,1 0 0 0 0,-1-1 0 0 0,0 0 1 0 0,0-1-1 0 0,0 0 0 0 0,-1 0 0 0 0,6-5 472 0 0,-10 8-592 0 0,0 0 1 0 0,-1 0-1 0 0,1 0 0 0 0,-1 0 0 0 0,1-1 0 0 0,-1 1 1 0 0,0 0-1 0 0,1-1 0 0 0,-1 1 0 0 0,0-1 0 0 0,-1 0 592 0 0,3-27-11183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47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1 152 12246 0 0,'0'0'2833'0'0,"0"0"-64"0"0,0 0-352 0 0,0 0-960 0 0,0 0-561 0 0,42-113-239 0 0,15 92-385 0 0,4 7-144 0 0,12 11-112 0 0,0 3-560 0 0,-5 0-1217 0 0,-6 24-1537 0 0,-13 17-1584 0 0,-11 11-1761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47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66 638 12102 0 0,'0'0'2126'0'0,"0"0"-256"0"0,0 0-267 0 0,0-38-85 0 0,0-125-130 0 0,-1 107-116 0 0,3 1 0 0 0,9-52-1272 0 0,-7 88 130 0 0,0 0 1 0 0,2 0-1 0 0,0 0 1 0 0,2 0-1 0 0,-1 1 1 0 0,2 0 0 0 0,1 1-1 0 0,4-6-130 0 0,-10 17 34 0 0,-1 1 1 0 0,1 0-1 0 0,0 1 1 0 0,1-1-1 0 0,-1 1 0 0 0,1 0 1 0 0,0-1-35 0 0,-4 4 6 0 0,0 1 0 0 0,0-1 1 0 0,1 0-1 0 0,-1 0 0 0 0,0 0 1 0 0,0 1-1 0 0,0-1 0 0 0,1 0 0 0 0,-1 1 1 0 0,0-1-1 0 0,0 1 0 0 0,1 0 1 0 0,-1-1-1 0 0,1 1 0 0 0,-1 0 1 0 0,0 0-1 0 0,1 0 0 0 0,-1 0 1 0 0,0 0-1 0 0,1 0 0 0 0,-1 0 1 0 0,1 1-1 0 0,-1-1 0 0 0,0 0 0 0 0,1 1 1 0 0,-1-1-1 0 0,0 1 0 0 0,0-1 1 0 0,1 1-1 0 0,-1 0 0 0 0,0 0 1 0 0,0-1-1 0 0,0 1 0 0 0,0 0 1 0 0,1 1-7 0 0,2 5 33 0 0,0 1 1 0 0,0 0-1 0 0,0 0 1 0 0,-1 0-1 0 0,-1 0 0 0 0,1 0 1 0 0,-1 1-1 0 0,0 3-33 0 0,1 1 47 0 0,14 63 288 0 0,-2 13-335 0 0,14 164 221 0 0,-18-143-176 0 0,-7-49-164 0 0,-3-33-3183 0 0,-4-38-1025 0 0,-6-5 2545 0 0,5 9 576 0 0,-30-36-4010 0 0</inkml:trace>
  <inkml:trace contextRef="#ctx0" brushRef="#br0" timeOffset="1">1 245 16456 0 0,'0'0'1744'0'0,"0"0"-175"0"0,0 0-352 0 0,0 0-577 0 0,0 0-432 0 0,218 21-112 0 0,-157-21-160 0 0,-7-3-1329 0 0,-9-32-1840 0 0,-10-6-4259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0:31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0 161 9492 0 0,'13'9'4973'0'0,"-10"3"-4587"0"0,0 0-1 0 0,0 0 0 0 0,-1 0 0 0 0,0 0 1 0 0,-1 0-1 0 0,-1 0 0 0 0,0 1 0 0 0,0-1 1 0 0,-2 7-386 0 0,0 20 678 0 0,2-15-375 0 0,0 41 835 0 0,0-63-970 0 0,2-2-118 0 0,0-1 0 0 0,0 1 1 0 0,0-1-1 0 0,-1 1 0 0 0,1-1 1 0 0,0 1-1 0 0,0-1 0 0 0,-1 0 0 0 0,1 0 1 0 0,0 0-1 0 0,-1 0 0 0 0,1 0 0 0 0,-1 0 1 0 0,0 0-1 0 0,1-1 0 0 0,-1 1 1 0 0,0-1-51 0 0,24-30 479 0 0,-10 12-287 0 0,25-27-44 0 0,3 2 1 0 0,1 2-1 0 0,3 2 1 0 0,1 2-1 0 0,1 2 0 0 0,3 3 1 0 0,0 1-1 0 0,9 0-148 0 0,-41 26 202 0 0,-11 6-3549 0 0,-8 1-1778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48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16920 0 0,'0'0'1248'0'0,"0"35"-362"0"0,0 219 42 0 0,12-36-540 0 0,-1-4-3497 0 0,-11-213 3009 0 0,-1 0 0 0 0,1 0 0 0 0,0 0-1 0 0,0 0 1 0 0,0 0 0 0 0,0 0 0 0 0,0 0 0 0 0,0 0-1 0 0,0 0 1 0 0,0 0 0 0 0,1 0 0 0 0,-1 0 0 0 0,0 0-1 0 0,0 0 1 0 0,1 0 0 0 0,-1-1 0 0 0,1 1 0 0 0,-1 0-1 0 0,1 0 1 0 0,-1 0 0 0 0,1 0 0 0 0,0-1 0 0 0,-1 1-1 0 0,1 0 1 0 0,0 0 0 0 0,-1-1 0 0 0,1 1 0 0 0,0-1-1 0 0,0 1 1 0 0,0-1 0 0 0,0 1 0 0 0,-1-1 0 0 0,2 1 100 0 0,-1-1-13 0 0,0-1 0 0 0,1 1 0 0 0,-1 0 0 0 0,0-1 0 0 0,0 1 0 0 0,1-1 0 0 0,-1 1 0 0 0,0-1 0 0 0,0 0 0 0 0,0 0 0 0 0,0 1 0 0 0,0-1 0 0 0,0 0 0 0 0,0 0 0 0 0,0 0 1 0 0,0 0-1 0 0,0 0 0 0 0,0 0 0 0 0,0 0 0 0 0,-1 0 0 0 0,1-1 0 0 0,-1 1 0 0 0,1 0 13 0 0,56-108 6736 0 0,-56 107-5813 0 0,-1 108 2024 0 0,0 137-2273 0 0,0-243-676 0 0,0 1 0 0 0,0 0 0 0 0,0-1 1 0 0,0 1-1 0 0,0 0 0 0 0,1-1 0 0 0,-1 1 1 0 0,0 0-1 0 0,1-1 0 0 0,-1 1 0 0 0,0-1 1 0 0,1 1-1 0 0,-1 0 0 0 0,1-1 0 0 0,-1 1 0 0 0,1-1 1 0 0,-1 1-1 0 0,1-1 0 0 0,-1 0 0 0 0,1 1 1 0 0,-1-1-1 0 0,1 1 0 0 0,0-1 0 0 0,-1 0 1 0 0,1 0-1 0 0,0 1 0 0 0,-1-1 0 0 0,1 0 1 0 0,0 0-1 0 0,-1 0 0 0 0,1 0 0 0 0,0 0 0 0 0,-1 1 1 0 0,1-2-1 0 0,0 1 0 0 0,0 0 0 0 0,-1 0 1 0 0,2 0 1 0 0,0 0-6 0 0,1 0 1 0 0,-1-1 0 0 0,1 1-1 0 0,-1-1 1 0 0,0 1 0 0 0,1-1 0 0 0,-1 0-1 0 0,1 0 1 0 0,-1 0 0 0 0,0 0-1 0 0,2-1 6 0 0,5-8-10 0 0,0-1-1 0 0,0 1 0 0 0,-1-1 1 0 0,0-1-1 0 0,-1 0 0 0 0,0 0 0 0 0,1-5 11 0 0,-1 4-13 0 0,40-74-341 0 0,-5-3 0 0 0,-3-2 1 0 0,4-23 353 0 0,-39 98 24 0 0,-3 14 178 0 0,-1 9 281 0 0,-2 19-267 0 0,-2 0 1 0 0,0 0-1 0 0,-1-1 0 0 0,-2 2-216 0 0,-11 59 322 0 0,13-53-249 0 0,2 0-1 0 0,1 0 1 0 0,2 0 0 0 0,1 0-1 0 0,4 23-72 0 0,-3-50-173 0 0,0 0-1 0 0,0 0 1 0 0,0 0 0 0 0,1-1-1 0 0,-1 1 1 0 0,1-1-1 0 0,0 0 1 0 0,1 1-1 0 0,-1-2 1 0 0,0 1 0 0 0,1 0-1 0 0,0-1 1 0 0,0 1-1 0 0,0-1 1 0 0,1 0 0 0 0,-1 0-1 0 0,1-1 1 0 0,-1 0-1 0 0,1 1 1 0 0,0-1 0 0 0,5 1 173 0 0,31 12-4864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48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12 148 24795 0 0,'0'0'1873'0'0,"0"0"-1585"0"0,0 0-400 0 0,0 0-1120 0 0,0 0-2178 0 0,-12-148-8899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48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13462 0 0,'0'0'2625'0'0,"0"0"-1328"0"0,0 0-32 0 0,0 0 399 0 0,0 0-447 0 0,38 151-609 0 0,-27-79-160 0 0,-3 1 1 0 0,-4-1-113 0 0,0-10-304 0 0,3-10 0 0 0,1-18-304 0 0,0-13-785 0 0,-5-15-2224 0 0,-3-6-2882 0 0,0-10-6499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49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1 172 11909 0 0,'0'0'1049'0'0,"0"0"167"0"0,0 0 52 0 0,32 0-118 0 0,109 0-235 0 0,769 0 2425 0 0,-175-45-1621 0 0,-309 11-1216 0 0,-316 28-457 0 0,1051-47 156 0 0,-635 37-111 0 0,89-2 34 0 0,-446 18 2 0 0,551 4-51 0 0,-694-3-94 0 0,28 0-48 0 0,30 5 66 0 0,-70-4 2 0 0,1 0 0 0 0,-1 1 0 0 0,0 0 1 0 0,0 2-1 0 0,-1-1 0 0 0,1 2 0 0 0,-1-1 1 0 0,4 4-3 0 0,-17-9-138 0 0,0 1 1 0 0,1-1-1 0 0,-1 1 1 0 0,1-1 0 0 0,-1 1-1 0 0,0-1 1 0 0,1 1 0 0 0,-1-1-1 0 0,0 1 1 0 0,0 0 0 0 0,0-1-1 0 0,1 1 1 0 0,-1-1-1 0 0,0 1 1 0 0,0 0 0 0 0,0-1-1 0 0,0 1 1 0 0,0-1 0 0 0,0 1-1 0 0,0 0 1 0 0,0-1 0 0 0,0 1-1 0 0,0-1 1 0 0,0 1-1 0 0,-1 0 1 0 0,1-1 0 0 0,0 1-1 0 0,0-1 1 0 0,-1 1 0 0 0,1-1-1 0 0,0 1 1 0 0,-1-1 0 0 0,1 1-1 0 0,0-1 1 0 0,-1 1-1 0 0,1-1 1 0 0,-1 1 0 0 0,1-1-1 0 0,-1 1 1 0 0,1-1 0 0 0,-1 0 137 0 0,-21 20-4277 0 0,-37 18-4692 0 0,29-17 4177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3:50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593 0 3330 0 0,'0'0'1878'0'0,"0"0"619"0"0,0 0-680 0 0,0 0-900 0 0,-11 15 100 0 0,-33 50 472 0 0,41-59-1174 0 0,0-1 1 0 0,0 1-1 0 0,1 0 1 0 0,-1 1 0 0 0,1-1-1 0 0,1 0 1 0 0,-1 1 0 0 0,1-1-1 0 0,0 3-315 0 0,-2 10 756 0 0,-10 59 1990 0 0,4 0 0 0 0,2 16-2746 0 0,1-7 994 0 0,-26 766 3846 0 0,25-486-4041 0 0,4 606-254 0 0,13-807-141 0 0,30 149-404 0 0,-30-248 31 0 0,-5-14-28 0 0,-2 0 0 0 0,-5 48-3 0 0,1-18-70 0 0,-4 35 65 0 0,-9 33 5 0 0,3-26-1 0 0,10-119-7 0 0,-1 21-22 0 0,2-26 31 0 0,0 0 0 0 0,0-1 0 0 0,0 1 0 0 0,0 0 0 0 0,-1 0 0 0 0,1-1 0 0 0,0 1 0 0 0,0 0 0 0 0,0-1 0 0 0,-1 1 0 0 0,1 0 0 0 0,0-1 0 0 0,-1 1 0 0 0,1 0 0 0 0,0-1 0 0 0,-1 1 0 0 0,1-1 0 0 0,-1 1 0 0 0,1-1 0 0 0,-1 1 0 0 0,1-1 0 0 0,-1 1 0 0 0,1-1 0 0 0,-1 1 0 0 0,0-1-1 0 0,0 0-13 0 0,1 0-3 0 0,0 0 0 0 0,0 0 0 0 0,-6 6-6 0 0,0 0 0 0 0,-1-1 0 0 0,0 0 0 0 0,0 0 0 0 0,-6 3 22 0 0,6-5 5 0 0,0 0 1 0 0,-1 0-1 0 0,1-1 0 0 0,0 1 1 0 0,-1-2-1 0 0,0 1 0 0 0,1-1 1 0 0,-1 0-1 0 0,-6-1-5 0 0,-75-1 89 0 0,65-1-87 0 0,5 0 36 0 0,-1-1 0 0 0,0-1 0 0 0,1-1 1 0 0,0-1-1 0 0,-8-4-38 0 0,-32-8 140 0 0,56 17-289 0 0,-20-8 458 0 0,22 9-486 0 0,0-1 0 0 0,0 0 0 0 0,1 1 1 0 0,-1-1-1 0 0,0 0 0 0 0,1 0 0 0 0,-1 0 0 0 0,1 1 1 0 0,-1-1-1 0 0,1 0 0 0 0,-1 0 0 0 0,1 0 0 0 0,0 0 0 0 0,-1 0 1 0 0,1 0-1 0 0,0 0 0 0 0,0 0 0 0 0,0 0 0 0 0,0 0 1 0 0,0 0-1 0 0,0 0 0 0 0,0 0 177 0 0,0-6-4826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07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2595 4802 0 0,'27'0'6795'0'0,"-22"0"-6512"0"0,0-1 0 0 0,0 1-1 0 0,0-1 1 0 0,0 0 0 0 0,0 0 0 0 0,0 0-1 0 0,-1-1 1 0 0,1 0 0 0 0,0 0-1 0 0,-1 0 1 0 0,1-1 0 0 0,0 0-283 0 0,8-6 141 0 0,0-1-1 0 0,-1 0 1 0 0,4-5-141 0 0,4-4 297 0 0,160-158 1984 0 0,96-127-2281 0 0,-230 252 146 0 0,217-257 347 0 0,-13-10 0 0 0,-14-12-1 0 0,66-143-492 0 0,-245 374-73 0 0,-5-2 0 0 0,-4-3 1 0 0,3-20 72 0 0,-47 113 129 0 0,0 0 0 0 0,0-1 0 0 0,-1 0 0 0 0,-1 0 1 0 0,0 0-1 0 0,-1 0 0 0 0,0-12-129 0 0,-1 25 355 0 0,0 0-163 0 0,0 0-163 0 0,0 0-266 0 0,0 17-4683 0 0,0-10 347 0 0,0 3-2811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07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16648 0 0,'0'0'1414'0'0,"0"0"-241"0"0,0 0-607 0 0,0 0-291 0 0,22 1 66 0 0,-9-1-291 0 0,38 2 125 0 0,-1 1 1 0 0,13 5-176 0 0,-44-5 23 0 0,9 1 7 0 0,1 1 1 0 0,-1 2-1 0 0,0 0 1 0 0,3 4-31 0 0,-25-9 2 0 0,0 0 0 0 0,0 1 0 0 0,0-1 0 0 0,0 1 1 0 0,-1 1-1 0 0,1-1 0 0 0,-1 1 0 0 0,0 0 1 0 0,0 1-1 0 0,0-1 0 0 0,0 1 0 0 0,-1 0 0 0 0,0 0 1 0 0,0 0-1 0 0,0 0 0 0 0,-1 1 0 0 0,0 0 1 0 0,0 0-1 0 0,0-1 0 0 0,1 6-2 0 0,-1 6 49 0 0,0-1 0 0 0,-2 1 0 0 0,1 0-1 0 0,-2 0 1 0 0,-2 16-49 0 0,1 8 31 0 0,0-11 37 0 0,-3 0 0 0 0,0 0 0 0 0,-2-1 0 0 0,-2 5-68 0 0,1-1-1561 0 0,0 0-1 0 0,2-1 0 0 0,2 2 1562 0 0,2 0-7265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08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11845 0 0,'0'0'1201'0'0,"0"0"160"0"0,0 0-161 0 0,72 241-15 0 0,-34-117-257 0 0,4 10 65 0 0,-3 18-545 0 0,3-4-176 0 0,-4-4-64 0 0,-4-10 0 0 0,-7-20-192 0 0,0-28-80 0 0,-12-24-32 0 0,0-24-864 0 0,-11-28-449 0 0,-4-10-1312 0 0,0-24-1889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09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1 300 8724 0 0,'0'0'424'0'0,"0"0"747"0"0,0 0 243 0 0,0 0 48 0 0,0 0-122 0 0,28-4-172 0 0,94-12-103 0 0,-76 11 397 0 0,1 3 1 0 0,43 3-1463 0 0,-19 1 687 0 0,789-27 1885 0 0,-236-33-1997 0 0,377-23 112 0 0,-682 69-514 0 0,426-26-50 0 0,-218-19-102 0 0,-378 52 483 0 0,-154 6-527 0 0,5-1 24 0 0,-1 0 0 0 0,0 0 1 0 0,0 0-1 0 0,1 0 0 0 0,-1 0 1 0 0,0 0-1 0 0,1 1 0 0 0,-1-1 1 0 0,0 0-1 0 0,1 0 0 0 0,-1 1 1 0 0,0-1-1 0 0,1 1 0 0 0,-1-1 1 0 0,0 0-1 0 0,1 1 0 0 0,-1-1 1 0 0,1 1-1 0 0,-1 0 0 0 0,1-1 0 0 0,-1 1 1 0 0,1-1-1 0 0,0 1 0 0 0,-1 0-1 0 0,-8 8-29 0 0,1 1 0 0 0,1 0 0 0 0,-1 1 0 0 0,1-1 0 0 0,1 1 0 0 0,0 0 0 0 0,1 1 0 0 0,0-1 0 0 0,-2 8 29 0 0,-11 54-4276 0 0,13-22-1709 0 0,5-30 604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09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4434 0 0,'0'0'862'0'0,"0"0"562"0"0,0 0 351 0 0,0 0 7671 0 0,0 14-8104 0 0,0 37 45 0 0,1 0-1 0 0,4 0 1 0 0,5 23-1387 0 0,10 33 655 0 0,160 896 1472 0 0,-149-801-1869 0 0,30 193 232 0 0,-10-135-635 0 0,-51-260 196 0 0,0 0-119 0 0,0 1 0 0 0,0-1 0 0 0,0 0 0 0 0,0 0 1 0 0,0 0-1 0 0,0 0 0 0 0,0 0 0 0 0,0 0 1 0 0,0 1-1 0 0,0-1 0 0 0,0 0 0 0 0,0 0 1 0 0,1 0-1 0 0,-1 0 0 0 0,0 0 0 0 0,0 0 1 0 0,0 1-1 0 0,0-1 0 0 0,0 0 0 0 0,-1 0 1 0 0,1 0-1 0 0,0 0 0 0 0,0 0 0 0 0,0 1 1 0 0,0-1-1 0 0,0 0 0 0 0,0 0 0 0 0,0 0 1 0 0,0 0-1 0 0,0 0 0 0 0,0 0 0 0 0,0 0 1 0 0,0 1-1 0 0,0-1 0 0 0,0 0 0 0 0,-1 0 0 0 0,1 0 1 0 0,0 0-1 0 0,0 0 0 0 0,0 0 0 0 0,0 0 1 0 0,0 0-1 0 0,0 0 0 0 0,-1 0 0 0 0,1 0 1 0 0,0 0-1 0 0,0 1 0 0 0,0-1 0 0 0,0 0 1 0 0,0 0-1 0 0,0 0 0 0 0,-1 0 0 0 0,1 0 1 0 0,0 0-1 0 0,0 0 0 0 0,0 0 0 0 0,0-1 1 0 0,0 1-1 0 0,-1 0 0 0 0,1 0 0 0 0,0 0 1 0 0,0 0-1 0 0,0 0 0 0 0,0 0 0 0 0,0 0 1 0 0,0 0-1 0 0,0 0 0 0 0,-1 0 68 0 0,-2 0-432 0 0,-26 0-4583 0 0,-14 0-4494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4:50:34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6 113 11365 0 0,'0'0'1934'0'0,"0"0"-509"0"0,0 0-363 0 0,-2 1 581 0 0,-2 7-816 0 0,5 3-593 0 0,-1-1 1 0 0,1 1-1 0 0,1-1 0 0 0,0 0 0 0 0,1 0 0 0 0,-1 0 0 0 0,2 0 0 0 0,0 0 0 0 0,0-1 0 0 0,0 1 1 0 0,1-1-1 0 0,3 3-234 0 0,-7-11 6 0 0,0 1 1 0 0,0-1 0 0 0,0 1-1 0 0,0-1 1 0 0,0 0 0 0 0,1 1-1 0 0,-1-1 1 0 0,1 0 0 0 0,-1 0-1 0 0,1 0 1 0 0,-1 0 0 0 0,1 0-1 0 0,0 0 1 0 0,-1-1 0 0 0,1 1-1 0 0,0 0 1 0 0,0-1 0 0 0,-1 1-1 0 0,1-1 1 0 0,0 0 0 0 0,0 0-1 0 0,0 0 1 0 0,0 0 0 0 0,0 0-1 0 0,-1 0 1 0 0,1 0 0 0 0,0 0 0 0 0,0-1-1 0 0,0 1 1 0 0,-1-1 0 0 0,1 1-1 0 0,0-1 1 0 0,0 0 0 0 0,-1 0-1 0 0,1 1 1 0 0,-1-1 0 0 0,1 0-1 0 0,0-1 1 0 0,-1 1-7 0 0,8-6-19 0 0,0 0 0 0 0,0-1 0 0 0,-1 0 0 0 0,0-1 0 0 0,5-7 19 0 0,-10 12 48 0 0,66-86 233 0 0,14-17-194 0 0,-74 100-101 0 0,-8 13-16 0 0,0 1-6513 0 0,-1-7-882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10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 13990 0 0,'0'0'1366'0'0,"0"0"857"0"0,0 0-62 0 0,-24 32-344 0 0,-70 101-518 0 0,90-126-1172 0 0,0-1-1 0 0,0 0 1 0 0,1 1 0 0 0,0 0 0 0 0,0 0-1 0 0,-1 5-126 0 0,4-10 59 0 0,-1-1 0 0 0,1 1-1 0 0,0 0 1 0 0,0-1 0 0 0,0 1-1 0 0,0-1 1 0 0,1 1 0 0 0,-1 0-1 0 0,0-1 1 0 0,1 1 0 0 0,-1 0-1 0 0,1-1 1 0 0,-1 1 0 0 0,1 0-59 0 0,0-1 64 0 0,-1 0-36 0 0,1 0 0 0 0,0 0 1 0 0,-1 0-1 0 0,1 0 0 0 0,-1 0 1 0 0,1 0-1 0 0,0 0 0 0 0,0-1 1 0 0,-1 1-1 0 0,1 0 0 0 0,0 0 1 0 0,0-1-1 0 0,0 1 0 0 0,0-1 0 0 0,0 1 1 0 0,0-1-1 0 0,0 1 0 0 0,0-1 1 0 0,0 0-1 0 0,0 1 0 0 0,0-1 1 0 0,0 0-1 0 0,0 0-28 0 0,19 3 193 0 0,0-1 0 0 0,-1-2 0 0 0,1 0 0 0 0,5-1-193 0 0,22 0 279 0 0,16-1 290 0 0,0-3-1 0 0,58-12-568 0 0,127-35 804 0 0,-68 12-392 0 0,105-12-235 0 0,3 13 0 0 0,2 12 0 0 0,40 11-177 0 0,-269 15-5 0 0,97-1 29 0 0,88 12-24 0 0,-198-6 0 0 0,-1 3 0 0 0,1 1 1 0 0,-2 3-1 0 0,1 2 1 0 0,-2 1-1 0 0,0 3 0 0 0,13 8 0 0 0,4 13-134 0 0,-48-28-76 0 0,0-1 1 0 0,1 0-1 0 0,6 2 210 0 0,-21-11-82 0 0,1 1 0 0 0,0-1-1 0 0,0 0 1 0 0,-1 1-1 0 0,1-1 1 0 0,0 0 0 0 0,-1 0-1 0 0,1 1 1 0 0,0-1-1 0 0,0 0 1 0 0,0 0 0 0 0,-1 0-1 0 0,1 0 1 0 0,0 0-1 0 0,0 0 1 0 0,-1-1 0 0 0,1 1-1 0 0,0 0 83 0 0,0 0-172 0 0,-1-1 0 0 0,1 1-1 0 0,-1-1 1 0 0,0 1 0 0 0,1 0 0 0 0,-1-1-1 0 0,0 1 1 0 0,0-1 0 0 0,1 1 0 0 0,-1-1-1 0 0,0 1 1 0 0,0-1 0 0 0,1 1 0 0 0,-1-1-1 0 0,0 1 1 0 0,0-1 0 0 0,0 1-1 0 0,0-1 1 0 0,0 1 0 0 0,0-1 0 0 0,0 1-1 0 0,0-1 1 0 0,0 0 172 0 0,0-28-5165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10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15079 0 0,'0'0'3089'0'0,"0"0"-688"0"0,0 0-1088 0 0,0 0-769 0 0,-15 120 209 0 0,15-34-209 0 0,0 14-80 0 0,0-4 16 0 0,0 0-224 0 0,4-16-224 0 0,7-15 32 0 0,1-20-240 0 0,-8-18-368 0 0,-4-20-560 0 0,0-7-1618 0 0,0 0-1440 0 0,-4-38-2801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11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16648 0 0,'0'0'749'0'0,"0"0"324"0"0,0 0 327 0 0,39-8-164 0 0,134-22-388 0 0,-138 26-577 0 0,-1 0 0 0 0,1 3 0 0 0,20 1-271 0 0,-38 1 84 0 0,0 2-1 0 0,0-1 0 0 0,0 2 0 0 0,-1 0 0 0 0,0 2 1 0 0,7 2-84 0 0,-11-3 20 0 0,1 1-1 0 0,-1 0 1 0 0,0 1 0 0 0,-1 0 0 0 0,0 1 0 0 0,0 0 0 0 0,0 1 0 0 0,-1 0 0 0 0,-1 1-1 0 0,1 0 1 0 0,1 4-20 0 0,-7-8 15 0 0,1 0 0 0 0,-1 0 0 0 0,-1 0-1 0 0,1 0 1 0 0,-1 1 0 0 0,0-1-1 0 0,-1 1 1 0 0,1 0 0 0 0,-1 0 0 0 0,-1 0-1 0 0,1 0 1 0 0,-1 0 0 0 0,-1 1 0 0 0,1-1-1 0 0,-1 0 1 0 0,0 0 0 0 0,-1 1 0 0 0,0-1-1 0 0,0 0 1 0 0,0 0 0 0 0,-3 7-15 0 0,1-9 10 0 0,0 1 1 0 0,0-1 0 0 0,-1 1-1 0 0,0-1 1 0 0,0 0-1 0 0,0 0 1 0 0,0-1-1 0 0,-1 1 1 0 0,0-1-1 0 0,0 0 1 0 0,0-1 0 0 0,0 1-1 0 0,-1-1 1 0 0,1 0-1 0 0,-1 0 1 0 0,-4 1-11 0 0,-16 7 59 0 0,0-1 0 0 0,0-1 1 0 0,-4-1-60 0 0,-26 5-19 0 0,-31 3 19 0 0,91-16-5597 0 0,9 2 2903 0 0,6 1 116 0 0,29 6-5730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11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30 493 14343 0 0,'0'0'1069'0'0,"-4"-36"452"0"0,-14-120-3 0 0,13 100 145 0 0,2 0-1 0 0,3 0 1 0 0,4-19-1663 0 0,-4 75 1 0 0,0-4 94 0 0,1 0 0 0 0,-1 0-1 0 0,1 0 1 0 0,0 0 0 0 0,0 1 0 0 0,0-1-1 0 0,1 0 1 0 0,-1 1 0 0 0,1-1 0 0 0,0 1 0 0 0,0-2-95 0 0,-1 5 18 0 0,0-1 1 0 0,0 0-1 0 0,-1 0 1 0 0,1 0-1 0 0,0 0 1 0 0,0 0-1 0 0,0 1 1 0 0,0-1 0 0 0,0 0-1 0 0,0 1 1 0 0,0-1-1 0 0,0 1 1 0 0,0-1-1 0 0,0 1 1 0 0,0 0-1 0 0,0-1 1 0 0,1 1 0 0 0,-1 0-1 0 0,0 0 1 0 0,0 0-1 0 0,0-1 1 0 0,0 1-1 0 0,1 1 1 0 0,-1-1-1 0 0,0 0 1 0 0,0 0 0 0 0,0 0-1 0 0,0 1 1 0 0,1-1-1 0 0,-1 0 1 0 0,0 1-1 0 0,0-1 1 0 0,0 1 0 0 0,0-1-1 0 0,0 1 1 0 0,0 0-1 0 0,0-1 1 0 0,0 1-1 0 0,0 0 1 0 0,0 0-19 0 0,5 5 67 0 0,0 1 1 0 0,0-1-1 0 0,-1 1 1 0 0,1 0-1 0 0,-1 1 1 0 0,2 3-68 0 0,1 3 75 0 0,31 52 68 0 0,-3 2-1 0 0,14 41-142 0 0,-9-21 17 0 0,-29-61-73 0 0,2 1-694 0 0,0 0 0 0 0,9 12 750 0 0,-22-39-604 0 0,1 2 256 0 0,-1-2-4975 0 0,-1-1-1040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11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1 1 17368 0 0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12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56 562 17368 0 0,'-50'-188'1726'0'0,"45"153"-1184"0"0,5 35-530 0 0,0 0 0 0 0,0-1 0 0 0,0 1-1 0 0,0-1 1 0 0,0 1 0 0 0,0 0 0 0 0,1-1 0 0 0,-1 1 0 0 0,0 0 0 0 0,0-1-1 0 0,0 1 1 0 0,0 0 0 0 0,1-1 0 0 0,-1 1 0 0 0,0 0 0 0 0,0-1 0 0 0,1 1 0 0 0,-1 0-1 0 0,0 0 1 0 0,1-1 0 0 0,-1 1 0 0 0,0 0 0 0 0,1 0 0 0 0,-1 0 0 0 0,0-1-1 0 0,1 1 1 0 0,-1 0 0 0 0,0 0 0 0 0,1 0 0 0 0,-1 0 0 0 0,1 0-12 0 0,155-53 803 0 0,117-58-803 0 0,-234 93-953 0 0,51-24-2996 0 0,-68 31 1391 0 0,-2-1 0 0 0,0-1-1 0 0,0-1 2559 0 0,-18 12-317 0 0,0 1 0 0 0,-1 0-1 0 0,1-1 1 0 0,0 1 0 0 0,-1-1-1 0 0,0 0 1 0 0,1 0-1 0 0,-1 1 1 0 0,0-1 0 0 0,0 0-1 0 0,0 0 1 0 0,0 0-1 0 0,0 0 1 0 0,0-1 317 0 0,1-18 722 0 0,-2 21-513 0 0,0-1 1 0 0,0 0 0 0 0,-1 1 0 0 0,1-1-1 0 0,-1 1 1 0 0,1-1 0 0 0,-1 1-1 0 0,1-1 1 0 0,-1 1 0 0 0,1-1 0 0 0,-1 1-1 0 0,1 0 1 0 0,-1-1 0 0 0,1 1-1 0 0,-1 0 1 0 0,0-1 0 0 0,1 1 0 0 0,-1 0-1 0 0,1 0 1 0 0,-1 0 0 0 0,0-1 0 0 0,1 1-1 0 0,-1 0 1 0 0,0 0 0 0 0,1 0-1 0 0,-1 0 1 0 0,0 0 0 0 0,1 0 0 0 0,-2 1-210 0 0,-27-1 1737 0 0,22 0-915 0 0,-2 1-399 0 0,1 0 1 0 0,0 1-1 0 0,-1 0 1 0 0,1 0-1 0 0,0 1 0 0 0,0 0 1 0 0,0 0-1 0 0,1 1 1 0 0,-1 0-1 0 0,1 1 0 0 0,0-1 1 0 0,0 1-1 0 0,0 1 0 0 0,0-1 1 0 0,1 1-1 0 0,0 0 1 0 0,1 1-1 0 0,-4 3-423 0 0,-2 5 398 0 0,-1 0-1 0 0,2 1 1 0 0,0 0 0 0 0,1 0-1 0 0,0 1 1 0 0,2 0 0 0 0,0 1-1 0 0,0 1-397 0 0,3-5 139 0 0,1 1 1 0 0,0-1-1 0 0,0 1 0 0 0,2 0 0 0 0,0 0 0 0 0,1 1-139 0 0,0-11 16 0 0,0 0-1 0 0,0 1 1 0 0,1-1-1 0 0,-1 0 1 0 0,1 1-1 0 0,1-1 0 0 0,-1 0 1 0 0,1 0-1 0 0,0 0 1 0 0,0 0-1 0 0,0 0 0 0 0,1 0 1 0 0,0-1-1 0 0,0 1 1 0 0,0-1-1 0 0,0 0 0 0 0,1 0 1 0 0,0 1-16 0 0,6 2-4 0 0,0 0 1 0 0,0-1-1 0 0,0 0 1 0 0,1-1-1 0 0,0 0 0 0 0,0 0 1 0 0,0-1-1 0 0,1-1 1 0 0,0 0-1 0 0,-1-1 0 0 0,1 0 1 0 0,3 0 3 0 0,32 2-199 0 0,0-2-1 0 0,25-4 200 0 0,-15 1-367 0 0,-41 2 206 0 0,-1-1-1 0 0,1-1 1 0 0,0-1-1 0 0,-1 0 1 0 0,0-1-1 0 0,1 0 1 0 0,-1-2-1 0 0,0 0 1 0 0,-1 0-1 0 0,0-1 1 0 0,1-1-1 0 0,-2 0 1 0 0,1-1-1 0 0,-1-1 1 0 0,1-1 161 0 0,-12 8-40 0 0,0 0 1 0 0,0 1-1 0 0,0-1 0 0 0,0 0 0 0 0,0-1 1 0 0,0 1-1 0 0,0 0 0 0 0,-1-1 0 0 0,0 1 1 0 0,1 0-1 0 0,-1-1 0 0 0,0 0 0 0 0,0 1 1 0 0,0-1-1 0 0,0 0 0 0 0,-1 1 0 0 0,1-1 1 0 0,-1 0-1 0 0,0 0 0 0 0,0 0 0 0 0,0 1 1 0 0,0-1-1 0 0,0-3 40 0 0,-1 4 11 0 0,1 0 1 0 0,-1 0-1 0 0,0 0 1 0 0,0 0-1 0 0,0 0 0 0 0,0 0 1 0 0,0 0-1 0 0,-1 0 1 0 0,1 0-1 0 0,-1 0 1 0 0,1 1-1 0 0,-1-1 0 0 0,1 0 1 0 0,-1 1-1 0 0,0 0 1 0 0,0-1-1 0 0,0 1 1 0 0,0 0-1 0 0,0 0 0 0 0,0 0 1 0 0,0 0-1 0 0,0 0 1 0 0,0 1-1 0 0,0-1 1 0 0,-1 0-1 0 0,1 1 0 0 0,-2 0-11 0 0,-38-4 730 0 0,-1 2 0 0 0,1 2-1 0 0,-11 3-729 0 0,16-2 399 0 0,25 0-199 0 0,-1 0 0 0 0,1 1 0 0 0,-1 0 0 0 0,1 1-1 0 0,0 1 1 0 0,0 0 0 0 0,0 0 0 0 0,1 1 0 0 0,-1 0-1 0 0,-6 6-199 0 0,16-10 22 0 0,1 0 0 0 0,-1 0-1 0 0,1 0 1 0 0,0 0 0 0 0,-1 0-1 0 0,1 0 1 0 0,0 1 0 0 0,0-1-1 0 0,0 1 1 0 0,0-1 0 0 0,0 1-1 0 0,0-1 1 0 0,0 1 0 0 0,1-1-23 0 0,-1 0 2 0 0,1 0-1 0 0,0 0 1 0 0,0-1-1 0 0,0 1 0 0 0,0 0 1 0 0,0 0-1 0 0,0-1 1 0 0,0 1-1 0 0,0 0 0 0 0,0-1 1 0 0,0 1-1 0 0,1 0 1 0 0,-1 0-1 0 0,0-1 0 0 0,0 1 1 0 0,1 0-1 0 0,-1-1 1 0 0,0 1-1 0 0,1 0 0 0 0,-1-1 1 0 0,1 1-1 0 0,-1 0 0 0 0,3 0-36 0 0,-1 1 0 0 0,0 0 0 0 0,0 0 0 0 0,0-1 0 0 0,1 0 0 0 0,-1 1 0 0 0,1-1 0 0 0,-1 0 0 0 0,1 0 0 0 0,0 0 0 0 0,-1-1 0 0 0,1 1 0 0 0,0-1 0 0 0,1 1 36 0 0,82 0-5207 0 0,-65-1-273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12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0 18040 0 0,'0'0'1556'0'0,"-8"31"-465"0"0,-1 3-812 0 0,1-8-71 0 0,2 0 0 0 0,1 0 1 0 0,0 0-1 0 0,2 1 0 0 0,2-1 1 0 0,0 10-209 0 0,1-16 150 0 0,-1 15 120 0 0,2-1 0 0 0,1 1 0 0 0,1-1 1 0 0,2 0-1 0 0,6 16-270 0 0,-10-42 35 0 0,2 0 0 0 0,-1-1 0 0 0,1 1 0 0 0,0-1 0 0 0,1 0 0 0 0,0 0 0 0 0,0 0 0 0 0,0 0 0 0 0,1-1 0 0 0,0 0 0 0 0,0 0 0 0 0,1 0 0 0 0,-1 0 0 0 0,1-1 0 0 0,0 0 0 0 0,1 0 0 0 0,0-1 0 0 0,-1 0 0 0 0,1 0 0 0 0,1 0 0 0 0,-1-1 0 0 0,0 0 0 0 0,1 0 0 0 0,0-1 0 0 0,-1 0 0 0 0,3 0-35 0 0,12 1 38 0 0,0 0 0 0 0,0-2 0 0 0,0 0-1 0 0,0-2 1 0 0,1 0 0 0 0,-1-1 0 0 0,0-2 0 0 0,0 0-1 0 0,-1-1 1 0 0,0-1 0 0 0,1-1 0 0 0,12-7-38 0 0,2-2-73 0 0,137-67-1322 0 0,-172 83 1372 0 0,16-12-3139 0 0,-14 0-4305 0 0,-3 7-3237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12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0 651 17656 0 0,'0'0'2273'0'0,"0"0"-816"0"0,0 0-1073 0 0,0 0 0 0 0,0 0 96 0 0,218-14-368 0 0,-134-20-176 0 0,-4-4-1040 0 0,-7-7-1489 0 0,-19 1-1777 0 0,-16-1-7524 0 0</inkml:trace>
  <inkml:trace contextRef="#ctx0" brushRef="#br0" timeOffset="1">4 190 20954 0 0,'0'0'1024'0'0,"0"0"-768"0"0,0 0 128 0 0,264 31-15 0 0,-123-65-305 0 0,24-18-401 0 0,3-13-3056 0 0,0-4-6660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13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451 68 14102 0 0,'0'0'2263'0'0,"0"0"-249"0"0,0 0-445 0 0,0 0-473 0 0,-14-11-205 0 0,-51-33-122 0 0,60 42-692 0 0,1 0 0 0 0,0 1 0 0 0,-1-1 1 0 0,1 1-1 0 0,-1-1 0 0 0,0 1 0 0 0,1 1 0 0 0,-1-1 1 0 0,0 1-1 0 0,0 0 0 0 0,0 0 0 0 0,1 0 1 0 0,-4 1-78 0 0,-11 0 204 0 0,11-1-156 0 0,0 1-1 0 0,0 1 1 0 0,0 0-1 0 0,0 0 0 0 0,0 0 1 0 0,0 1-1 0 0,1 1 1 0 0,-1-1-1 0 0,1 1 1 0 0,0 0-1 0 0,0 0 0 0 0,1 1 1 0 0,-1 0-1 0 0,1 1 1 0 0,0-1-1 0 0,0 1 1 0 0,1 0-1 0 0,-1 0 1 0 0,-1 4-48 0 0,-12 16 84 0 0,1 1 0 0 0,1 1 0 0 0,2 0 0 0 0,-5 13-84 0 0,10-17 43 0 0,0 1 1 0 0,2-1-1 0 0,1 1 0 0 0,1 1 1 0 0,1 0-1 0 0,1-1 0 0 0,1 1 0 0 0,1 1 1 0 0,2 9-44 0 0,0-31 3 0 0,0 0 1 0 0,1 0 0 0 0,-1 0 0 0 0,1 0-1 0 0,0 0 1 0 0,0 0 0 0 0,1 0 0 0 0,0 0-1 0 0,-1 0 1 0 0,2-1 0 0 0,-1 1 0 0 0,0 0-1 0 0,1-1 1 0 0,0 0 0 0 0,0 0 0 0 0,3 3-4 0 0,-2-3-5 0 0,1 0 1 0 0,0 0 0 0 0,0 0-1 0 0,0-1 1 0 0,0 0-1 0 0,1 0 1 0 0,-1 0-1 0 0,1 0 1 0 0,0-1 0 0 0,0 0-1 0 0,0 0 1 0 0,0-1-1 0 0,5 1 5 0 0,13 2-128 0 0,-1-2 0 0 0,1 0 0 0 0,-1-2 0 0 0,1-1-1 0 0,0 0 1 0 0,-1-2 0 0 0,0-1 0 0 0,16-4 128 0 0,-12 0-1122 0 0,0 0-1 0 0,-1-2 1 0 0,0-2 0 0 0,9-4 1122 0 0,19-15-5098 0 0,-7 0-3829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5:44:13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1 465 16167 0 0,'0'0'1526'0'0,"0"0"-29"0"0,0 0-419 0 0,0-34-67 0 0,0-115-133 0 0,-1 45-199 0 0,3-37 13 0 0,-3 139-655 0 0,1 1 0 0 0,0-1 1 0 0,0 0-1 0 0,0 1 0 0 0,1-1 0 0 0,-1 1 0 0 0,0-1 0 0 0,1 1 1 0 0,-1-1-1 0 0,1 0 0 0 0,-1 1 0 0 0,1-1 0 0 0,-1 1 0 0 0,1 0 1 0 0,0-1-1 0 0,0 1 0 0 0,0 0 0 0 0,0-1 0 0 0,0 1 0 0 0,0 0 0 0 0,0 0 1 0 0,0 0-1 0 0,1 0 0 0 0,-1 0 0 0 0,0 0-37 0 0,0 1 21 0 0,0 0-1 0 0,-1-1 1 0 0,1 1 0 0 0,0 0-1 0 0,-1 0 1 0 0,1 1 0 0 0,0-1-1 0 0,-1 0 1 0 0,1 0 0 0 0,0 0-1 0 0,-1 0 1 0 0,1 0-1 0 0,0 1 1 0 0,-1-1 0 0 0,1 0-1 0 0,-1 1 1 0 0,1-1 0 0 0,-1 0-1 0 0,1 1 1 0 0,-1-1 0 0 0,1 1-1 0 0,0-1-20 0 0,13 23 34 0 0,-4 0 75 0 0,66 147 266 0 0,-59-137-353 0 0,2 0 0 0 0,1-1-1 0 0,24 28-21 0 0,-27-36 13 0 0,12 12-871 0 0,-26-34 934 0 0,-2-2-1597 0 0,-3-1-6127 0 0,-14-5 1856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35E7798A-F829-4110-887C-668C89F0AE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14F0B803-CE0E-4B50-AB3F-ED09002F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3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0E9F-5722-46BC-A8C7-D5AE8C92FF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5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0E9F-5722-46BC-A8C7-D5AE8C92FF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4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0E9F-5722-46BC-A8C7-D5AE8C92FF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1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0E9F-5722-46BC-A8C7-D5AE8C92FF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0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0E9F-5722-46BC-A8C7-D5AE8C92FF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2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0E9F-5722-46BC-A8C7-D5AE8C92FF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4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0E9F-5722-46BC-A8C7-D5AE8C92FF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3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0E9F-5722-46BC-A8C7-D5AE8C92FF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9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0E9F-5722-46BC-A8C7-D5AE8C92FF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2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0E9F-5722-46BC-A8C7-D5AE8C92FF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7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0E9F-5722-46BC-A8C7-D5AE8C92FF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0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70E9F-5722-46BC-A8C7-D5AE8C92FF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1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5.xml"/><Relationship Id="rId21" Type="http://schemas.openxmlformats.org/officeDocument/2006/relationships/customXml" Target="../ink/ink107.xml"/><Relationship Id="rId42" Type="http://schemas.openxmlformats.org/officeDocument/2006/relationships/image" Target="../media/image128.png"/><Relationship Id="rId63" Type="http://schemas.openxmlformats.org/officeDocument/2006/relationships/customXml" Target="../ink/ink128.xml"/><Relationship Id="rId84" Type="http://schemas.openxmlformats.org/officeDocument/2006/relationships/image" Target="../media/image149.png"/><Relationship Id="rId138" Type="http://schemas.openxmlformats.org/officeDocument/2006/relationships/image" Target="../media/image176.png"/><Relationship Id="rId159" Type="http://schemas.openxmlformats.org/officeDocument/2006/relationships/customXml" Target="../ink/ink176.xml"/><Relationship Id="rId107" Type="http://schemas.openxmlformats.org/officeDocument/2006/relationships/customXml" Target="../ink/ink150.xml"/><Relationship Id="rId11" Type="http://schemas.openxmlformats.org/officeDocument/2006/relationships/customXml" Target="../ink/ink102.xml"/><Relationship Id="rId32" Type="http://schemas.openxmlformats.org/officeDocument/2006/relationships/image" Target="../media/image123.png"/><Relationship Id="rId53" Type="http://schemas.openxmlformats.org/officeDocument/2006/relationships/customXml" Target="../ink/ink123.xml"/><Relationship Id="rId74" Type="http://schemas.openxmlformats.org/officeDocument/2006/relationships/image" Target="../media/image144.png"/><Relationship Id="rId128" Type="http://schemas.openxmlformats.org/officeDocument/2006/relationships/image" Target="../media/image171.png"/><Relationship Id="rId149" Type="http://schemas.openxmlformats.org/officeDocument/2006/relationships/customXml" Target="../ink/ink171.xml"/><Relationship Id="rId5" Type="http://schemas.openxmlformats.org/officeDocument/2006/relationships/customXml" Target="../ink/ink99.xml"/><Relationship Id="rId95" Type="http://schemas.openxmlformats.org/officeDocument/2006/relationships/customXml" Target="../ink/ink144.xml"/><Relationship Id="rId160" Type="http://schemas.openxmlformats.org/officeDocument/2006/relationships/image" Target="../media/image187.png"/><Relationship Id="rId22" Type="http://schemas.openxmlformats.org/officeDocument/2006/relationships/image" Target="../media/image118.png"/><Relationship Id="rId43" Type="http://schemas.openxmlformats.org/officeDocument/2006/relationships/customXml" Target="../ink/ink118.xml"/><Relationship Id="rId64" Type="http://schemas.openxmlformats.org/officeDocument/2006/relationships/image" Target="../media/image139.png"/><Relationship Id="rId118" Type="http://schemas.openxmlformats.org/officeDocument/2006/relationships/image" Target="../media/image166.png"/><Relationship Id="rId139" Type="http://schemas.openxmlformats.org/officeDocument/2006/relationships/customXml" Target="../ink/ink166.xml"/><Relationship Id="rId85" Type="http://schemas.openxmlformats.org/officeDocument/2006/relationships/customXml" Target="../ink/ink139.xml"/><Relationship Id="rId150" Type="http://schemas.openxmlformats.org/officeDocument/2006/relationships/image" Target="../media/image182.png"/><Relationship Id="rId12" Type="http://schemas.openxmlformats.org/officeDocument/2006/relationships/image" Target="../media/image113.png"/><Relationship Id="rId17" Type="http://schemas.openxmlformats.org/officeDocument/2006/relationships/customXml" Target="../ink/ink105.xml"/><Relationship Id="rId33" Type="http://schemas.openxmlformats.org/officeDocument/2006/relationships/customXml" Target="../ink/ink113.xml"/><Relationship Id="rId38" Type="http://schemas.openxmlformats.org/officeDocument/2006/relationships/image" Target="../media/image126.png"/><Relationship Id="rId59" Type="http://schemas.openxmlformats.org/officeDocument/2006/relationships/customXml" Target="../ink/ink126.xml"/><Relationship Id="rId103" Type="http://schemas.openxmlformats.org/officeDocument/2006/relationships/customXml" Target="../ink/ink148.xml"/><Relationship Id="rId108" Type="http://schemas.openxmlformats.org/officeDocument/2006/relationships/image" Target="../media/image161.png"/><Relationship Id="rId124" Type="http://schemas.openxmlformats.org/officeDocument/2006/relationships/image" Target="../media/image169.png"/><Relationship Id="rId129" Type="http://schemas.openxmlformats.org/officeDocument/2006/relationships/customXml" Target="../ink/ink161.xml"/><Relationship Id="rId54" Type="http://schemas.openxmlformats.org/officeDocument/2006/relationships/image" Target="../media/image134.png"/><Relationship Id="rId70" Type="http://schemas.openxmlformats.org/officeDocument/2006/relationships/image" Target="../media/image142.png"/><Relationship Id="rId75" Type="http://schemas.openxmlformats.org/officeDocument/2006/relationships/customXml" Target="../ink/ink134.xml"/><Relationship Id="rId91" Type="http://schemas.openxmlformats.org/officeDocument/2006/relationships/customXml" Target="../ink/ink142.xml"/><Relationship Id="rId96" Type="http://schemas.openxmlformats.org/officeDocument/2006/relationships/image" Target="../media/image155.png"/><Relationship Id="rId140" Type="http://schemas.openxmlformats.org/officeDocument/2006/relationships/image" Target="../media/image177.png"/><Relationship Id="rId145" Type="http://schemas.openxmlformats.org/officeDocument/2006/relationships/customXml" Target="../ink/ink169.xml"/><Relationship Id="rId161" Type="http://schemas.openxmlformats.org/officeDocument/2006/relationships/customXml" Target="../ink/ink17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0.png"/><Relationship Id="rId23" Type="http://schemas.openxmlformats.org/officeDocument/2006/relationships/customXml" Target="../ink/ink108.xml"/><Relationship Id="rId28" Type="http://schemas.openxmlformats.org/officeDocument/2006/relationships/image" Target="../media/image121.png"/><Relationship Id="rId49" Type="http://schemas.openxmlformats.org/officeDocument/2006/relationships/customXml" Target="../ink/ink121.xml"/><Relationship Id="rId114" Type="http://schemas.openxmlformats.org/officeDocument/2006/relationships/image" Target="../media/image164.png"/><Relationship Id="rId119" Type="http://schemas.openxmlformats.org/officeDocument/2006/relationships/customXml" Target="../ink/ink156.xml"/><Relationship Id="rId44" Type="http://schemas.openxmlformats.org/officeDocument/2006/relationships/image" Target="../media/image129.png"/><Relationship Id="rId60" Type="http://schemas.openxmlformats.org/officeDocument/2006/relationships/image" Target="../media/image137.png"/><Relationship Id="rId65" Type="http://schemas.openxmlformats.org/officeDocument/2006/relationships/customXml" Target="../ink/ink129.xml"/><Relationship Id="rId81" Type="http://schemas.openxmlformats.org/officeDocument/2006/relationships/customXml" Target="../ink/ink137.xml"/><Relationship Id="rId86" Type="http://schemas.openxmlformats.org/officeDocument/2006/relationships/image" Target="../media/image150.png"/><Relationship Id="rId130" Type="http://schemas.openxmlformats.org/officeDocument/2006/relationships/image" Target="../media/image172.png"/><Relationship Id="rId135" Type="http://schemas.openxmlformats.org/officeDocument/2006/relationships/customXml" Target="../ink/ink164.xml"/><Relationship Id="rId151" Type="http://schemas.openxmlformats.org/officeDocument/2006/relationships/customXml" Target="../ink/ink172.xml"/><Relationship Id="rId156" Type="http://schemas.openxmlformats.org/officeDocument/2006/relationships/image" Target="../media/image185.png"/><Relationship Id="rId13" Type="http://schemas.openxmlformats.org/officeDocument/2006/relationships/customXml" Target="../ink/ink103.xml"/><Relationship Id="rId18" Type="http://schemas.openxmlformats.org/officeDocument/2006/relationships/image" Target="../media/image116.png"/><Relationship Id="rId39" Type="http://schemas.openxmlformats.org/officeDocument/2006/relationships/customXml" Target="../ink/ink116.xml"/><Relationship Id="rId109" Type="http://schemas.openxmlformats.org/officeDocument/2006/relationships/customXml" Target="../ink/ink151.xml"/><Relationship Id="rId34" Type="http://schemas.openxmlformats.org/officeDocument/2006/relationships/image" Target="../media/image124.png"/><Relationship Id="rId50" Type="http://schemas.openxmlformats.org/officeDocument/2006/relationships/image" Target="../media/image132.png"/><Relationship Id="rId55" Type="http://schemas.openxmlformats.org/officeDocument/2006/relationships/customXml" Target="../ink/ink124.xml"/><Relationship Id="rId76" Type="http://schemas.openxmlformats.org/officeDocument/2006/relationships/image" Target="../media/image145.png"/><Relationship Id="rId97" Type="http://schemas.openxmlformats.org/officeDocument/2006/relationships/customXml" Target="../ink/ink145.xml"/><Relationship Id="rId104" Type="http://schemas.openxmlformats.org/officeDocument/2006/relationships/image" Target="../media/image159.png"/><Relationship Id="rId120" Type="http://schemas.openxmlformats.org/officeDocument/2006/relationships/image" Target="../media/image167.png"/><Relationship Id="rId125" Type="http://schemas.openxmlformats.org/officeDocument/2006/relationships/customXml" Target="../ink/ink159.xml"/><Relationship Id="rId141" Type="http://schemas.openxmlformats.org/officeDocument/2006/relationships/customXml" Target="../ink/ink167.xml"/><Relationship Id="rId146" Type="http://schemas.openxmlformats.org/officeDocument/2006/relationships/image" Target="../media/image180.png"/><Relationship Id="rId7" Type="http://schemas.openxmlformats.org/officeDocument/2006/relationships/customXml" Target="../ink/ink100.xml"/><Relationship Id="rId71" Type="http://schemas.openxmlformats.org/officeDocument/2006/relationships/customXml" Target="../ink/ink132.xml"/><Relationship Id="rId92" Type="http://schemas.openxmlformats.org/officeDocument/2006/relationships/image" Target="../media/image153.png"/><Relationship Id="rId162" Type="http://schemas.openxmlformats.org/officeDocument/2006/relationships/image" Target="../media/image188.png"/><Relationship Id="rId2" Type="http://schemas.openxmlformats.org/officeDocument/2006/relationships/image" Target="../media/image108.png"/><Relationship Id="rId29" Type="http://schemas.openxmlformats.org/officeDocument/2006/relationships/customXml" Target="../ink/ink111.xml"/><Relationship Id="rId24" Type="http://schemas.openxmlformats.org/officeDocument/2006/relationships/image" Target="../media/image119.png"/><Relationship Id="rId40" Type="http://schemas.openxmlformats.org/officeDocument/2006/relationships/image" Target="../media/image127.png"/><Relationship Id="rId45" Type="http://schemas.openxmlformats.org/officeDocument/2006/relationships/customXml" Target="../ink/ink119.xml"/><Relationship Id="rId66" Type="http://schemas.openxmlformats.org/officeDocument/2006/relationships/image" Target="../media/image140.png"/><Relationship Id="rId87" Type="http://schemas.openxmlformats.org/officeDocument/2006/relationships/customXml" Target="../ink/ink140.xml"/><Relationship Id="rId110" Type="http://schemas.openxmlformats.org/officeDocument/2006/relationships/image" Target="../media/image162.png"/><Relationship Id="rId115" Type="http://schemas.openxmlformats.org/officeDocument/2006/relationships/customXml" Target="../ink/ink154.xml"/><Relationship Id="rId131" Type="http://schemas.openxmlformats.org/officeDocument/2006/relationships/customXml" Target="../ink/ink162.xml"/><Relationship Id="rId136" Type="http://schemas.openxmlformats.org/officeDocument/2006/relationships/image" Target="../media/image175.png"/><Relationship Id="rId157" Type="http://schemas.openxmlformats.org/officeDocument/2006/relationships/customXml" Target="../ink/ink175.xml"/><Relationship Id="rId61" Type="http://schemas.openxmlformats.org/officeDocument/2006/relationships/customXml" Target="../ink/ink127.xml"/><Relationship Id="rId82" Type="http://schemas.openxmlformats.org/officeDocument/2006/relationships/image" Target="../media/image148.png"/><Relationship Id="rId152" Type="http://schemas.openxmlformats.org/officeDocument/2006/relationships/image" Target="../media/image183.png"/><Relationship Id="rId19" Type="http://schemas.openxmlformats.org/officeDocument/2006/relationships/customXml" Target="../ink/ink106.xml"/><Relationship Id="rId14" Type="http://schemas.openxmlformats.org/officeDocument/2006/relationships/image" Target="../media/image114.png"/><Relationship Id="rId30" Type="http://schemas.openxmlformats.org/officeDocument/2006/relationships/image" Target="../media/image122.png"/><Relationship Id="rId35" Type="http://schemas.openxmlformats.org/officeDocument/2006/relationships/customXml" Target="../ink/ink114.xml"/><Relationship Id="rId56" Type="http://schemas.openxmlformats.org/officeDocument/2006/relationships/image" Target="../media/image135.png"/><Relationship Id="rId77" Type="http://schemas.openxmlformats.org/officeDocument/2006/relationships/customXml" Target="../ink/ink135.xml"/><Relationship Id="rId100" Type="http://schemas.openxmlformats.org/officeDocument/2006/relationships/image" Target="../media/image157.png"/><Relationship Id="rId105" Type="http://schemas.openxmlformats.org/officeDocument/2006/relationships/customXml" Target="../ink/ink149.xml"/><Relationship Id="rId126" Type="http://schemas.openxmlformats.org/officeDocument/2006/relationships/image" Target="../media/image170.png"/><Relationship Id="rId147" Type="http://schemas.openxmlformats.org/officeDocument/2006/relationships/customXml" Target="../ink/ink170.xml"/><Relationship Id="rId8" Type="http://schemas.openxmlformats.org/officeDocument/2006/relationships/image" Target="../media/image111.png"/><Relationship Id="rId51" Type="http://schemas.openxmlformats.org/officeDocument/2006/relationships/customXml" Target="../ink/ink122.xml"/><Relationship Id="rId72" Type="http://schemas.openxmlformats.org/officeDocument/2006/relationships/image" Target="../media/image143.png"/><Relationship Id="rId93" Type="http://schemas.openxmlformats.org/officeDocument/2006/relationships/customXml" Target="../ink/ink143.xml"/><Relationship Id="rId98" Type="http://schemas.openxmlformats.org/officeDocument/2006/relationships/image" Target="../media/image156.png"/><Relationship Id="rId121" Type="http://schemas.openxmlformats.org/officeDocument/2006/relationships/customXml" Target="../ink/ink157.xml"/><Relationship Id="rId142" Type="http://schemas.openxmlformats.org/officeDocument/2006/relationships/image" Target="../media/image178.png"/><Relationship Id="rId163" Type="http://schemas.openxmlformats.org/officeDocument/2006/relationships/customXml" Target="../ink/ink178.xml"/><Relationship Id="rId3" Type="http://schemas.openxmlformats.org/officeDocument/2006/relationships/customXml" Target="../ink/ink98.xml"/><Relationship Id="rId25" Type="http://schemas.openxmlformats.org/officeDocument/2006/relationships/customXml" Target="../ink/ink109.xml"/><Relationship Id="rId46" Type="http://schemas.openxmlformats.org/officeDocument/2006/relationships/image" Target="../media/image130.png"/><Relationship Id="rId67" Type="http://schemas.openxmlformats.org/officeDocument/2006/relationships/customXml" Target="../ink/ink130.xml"/><Relationship Id="rId116" Type="http://schemas.openxmlformats.org/officeDocument/2006/relationships/image" Target="../media/image165.png"/><Relationship Id="rId137" Type="http://schemas.openxmlformats.org/officeDocument/2006/relationships/customXml" Target="../ink/ink165.xml"/><Relationship Id="rId158" Type="http://schemas.openxmlformats.org/officeDocument/2006/relationships/image" Target="../media/image186.png"/><Relationship Id="rId20" Type="http://schemas.openxmlformats.org/officeDocument/2006/relationships/image" Target="../media/image117.png"/><Relationship Id="rId41" Type="http://schemas.openxmlformats.org/officeDocument/2006/relationships/customXml" Target="../ink/ink117.xml"/><Relationship Id="rId62" Type="http://schemas.openxmlformats.org/officeDocument/2006/relationships/image" Target="../media/image138.png"/><Relationship Id="rId83" Type="http://schemas.openxmlformats.org/officeDocument/2006/relationships/customXml" Target="../ink/ink138.xml"/><Relationship Id="rId88" Type="http://schemas.openxmlformats.org/officeDocument/2006/relationships/image" Target="../media/image151.png"/><Relationship Id="rId111" Type="http://schemas.openxmlformats.org/officeDocument/2006/relationships/customXml" Target="../ink/ink152.xml"/><Relationship Id="rId132" Type="http://schemas.openxmlformats.org/officeDocument/2006/relationships/image" Target="../media/image173.png"/><Relationship Id="rId153" Type="http://schemas.openxmlformats.org/officeDocument/2006/relationships/customXml" Target="../ink/ink173.xml"/><Relationship Id="rId15" Type="http://schemas.openxmlformats.org/officeDocument/2006/relationships/customXml" Target="../ink/ink104.xml"/><Relationship Id="rId36" Type="http://schemas.openxmlformats.org/officeDocument/2006/relationships/image" Target="../media/image125.png"/><Relationship Id="rId57" Type="http://schemas.openxmlformats.org/officeDocument/2006/relationships/customXml" Target="../ink/ink125.xml"/><Relationship Id="rId106" Type="http://schemas.openxmlformats.org/officeDocument/2006/relationships/image" Target="../media/image160.png"/><Relationship Id="rId127" Type="http://schemas.openxmlformats.org/officeDocument/2006/relationships/customXml" Target="../ink/ink160.xml"/><Relationship Id="rId10" Type="http://schemas.openxmlformats.org/officeDocument/2006/relationships/image" Target="../media/image112.png"/><Relationship Id="rId31" Type="http://schemas.openxmlformats.org/officeDocument/2006/relationships/customXml" Target="../ink/ink112.xml"/><Relationship Id="rId52" Type="http://schemas.openxmlformats.org/officeDocument/2006/relationships/image" Target="../media/image133.png"/><Relationship Id="rId73" Type="http://schemas.openxmlformats.org/officeDocument/2006/relationships/customXml" Target="../ink/ink133.xml"/><Relationship Id="rId78" Type="http://schemas.openxmlformats.org/officeDocument/2006/relationships/image" Target="../media/image146.png"/><Relationship Id="rId94" Type="http://schemas.openxmlformats.org/officeDocument/2006/relationships/image" Target="../media/image154.png"/><Relationship Id="rId99" Type="http://schemas.openxmlformats.org/officeDocument/2006/relationships/customXml" Target="../ink/ink146.xml"/><Relationship Id="rId101" Type="http://schemas.openxmlformats.org/officeDocument/2006/relationships/customXml" Target="../ink/ink147.xml"/><Relationship Id="rId122" Type="http://schemas.openxmlformats.org/officeDocument/2006/relationships/image" Target="../media/image168.png"/><Relationship Id="rId143" Type="http://schemas.openxmlformats.org/officeDocument/2006/relationships/customXml" Target="../ink/ink168.xml"/><Relationship Id="rId148" Type="http://schemas.openxmlformats.org/officeDocument/2006/relationships/image" Target="../media/image181.png"/><Relationship Id="rId164" Type="http://schemas.openxmlformats.org/officeDocument/2006/relationships/image" Target="../media/image189.png"/><Relationship Id="rId4" Type="http://schemas.openxmlformats.org/officeDocument/2006/relationships/image" Target="../media/image109.png"/><Relationship Id="rId9" Type="http://schemas.openxmlformats.org/officeDocument/2006/relationships/customXml" Target="../ink/ink101.xml"/><Relationship Id="rId26" Type="http://schemas.openxmlformats.org/officeDocument/2006/relationships/image" Target="../media/image120.png"/><Relationship Id="rId47" Type="http://schemas.openxmlformats.org/officeDocument/2006/relationships/customXml" Target="../ink/ink120.xml"/><Relationship Id="rId68" Type="http://schemas.openxmlformats.org/officeDocument/2006/relationships/image" Target="../media/image141.png"/><Relationship Id="rId89" Type="http://schemas.openxmlformats.org/officeDocument/2006/relationships/customXml" Target="../ink/ink141.xml"/><Relationship Id="rId112" Type="http://schemas.openxmlformats.org/officeDocument/2006/relationships/image" Target="../media/image163.png"/><Relationship Id="rId133" Type="http://schemas.openxmlformats.org/officeDocument/2006/relationships/customXml" Target="../ink/ink163.xml"/><Relationship Id="rId154" Type="http://schemas.openxmlformats.org/officeDocument/2006/relationships/image" Target="../media/image184.png"/><Relationship Id="rId16" Type="http://schemas.openxmlformats.org/officeDocument/2006/relationships/image" Target="../media/image115.png"/><Relationship Id="rId37" Type="http://schemas.openxmlformats.org/officeDocument/2006/relationships/customXml" Target="../ink/ink115.xml"/><Relationship Id="rId58" Type="http://schemas.openxmlformats.org/officeDocument/2006/relationships/image" Target="../media/image136.png"/><Relationship Id="rId79" Type="http://schemas.openxmlformats.org/officeDocument/2006/relationships/customXml" Target="../ink/ink136.xml"/><Relationship Id="rId102" Type="http://schemas.openxmlformats.org/officeDocument/2006/relationships/image" Target="../media/image158.png"/><Relationship Id="rId123" Type="http://schemas.openxmlformats.org/officeDocument/2006/relationships/customXml" Target="../ink/ink158.xml"/><Relationship Id="rId144" Type="http://schemas.openxmlformats.org/officeDocument/2006/relationships/image" Target="../media/image179.png"/><Relationship Id="rId90" Type="http://schemas.openxmlformats.org/officeDocument/2006/relationships/image" Target="../media/image152.png"/><Relationship Id="rId27" Type="http://schemas.openxmlformats.org/officeDocument/2006/relationships/customXml" Target="../ink/ink110.xml"/><Relationship Id="rId48" Type="http://schemas.openxmlformats.org/officeDocument/2006/relationships/image" Target="../media/image131.png"/><Relationship Id="rId69" Type="http://schemas.openxmlformats.org/officeDocument/2006/relationships/customXml" Target="../ink/ink131.xml"/><Relationship Id="rId113" Type="http://schemas.openxmlformats.org/officeDocument/2006/relationships/customXml" Target="../ink/ink153.xml"/><Relationship Id="rId134" Type="http://schemas.openxmlformats.org/officeDocument/2006/relationships/image" Target="../media/image174.png"/><Relationship Id="rId80" Type="http://schemas.openxmlformats.org/officeDocument/2006/relationships/image" Target="../media/image147.png"/><Relationship Id="rId155" Type="http://schemas.openxmlformats.org/officeDocument/2006/relationships/customXml" Target="../ink/ink17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customXml" Target="../ink/ink179.xml"/><Relationship Id="rId7" Type="http://schemas.openxmlformats.org/officeDocument/2006/relationships/customXml" Target="../ink/ink181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2.png"/><Relationship Id="rId5" Type="http://schemas.openxmlformats.org/officeDocument/2006/relationships/customXml" Target="../ink/ink180.xml"/><Relationship Id="rId4" Type="http://schemas.openxmlformats.org/officeDocument/2006/relationships/image" Target="../media/image191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0.png"/><Relationship Id="rId21" Type="http://schemas.openxmlformats.org/officeDocument/2006/relationships/customXml" Target="../ink/ink191.xml"/><Relationship Id="rId42" Type="http://schemas.openxmlformats.org/officeDocument/2006/relationships/image" Target="../media/image213.png"/><Relationship Id="rId63" Type="http://schemas.openxmlformats.org/officeDocument/2006/relationships/customXml" Target="../ink/ink212.xml"/><Relationship Id="rId84" Type="http://schemas.openxmlformats.org/officeDocument/2006/relationships/image" Target="../media/image234.png"/><Relationship Id="rId138" Type="http://schemas.openxmlformats.org/officeDocument/2006/relationships/customXml" Target="../ink/ink250.xml"/><Relationship Id="rId159" Type="http://schemas.openxmlformats.org/officeDocument/2006/relationships/image" Target="../media/image271.png"/><Relationship Id="rId170" Type="http://schemas.openxmlformats.org/officeDocument/2006/relationships/customXml" Target="../ink/ink266.xml"/><Relationship Id="rId107" Type="http://schemas.openxmlformats.org/officeDocument/2006/relationships/customXml" Target="../ink/ink234.xml"/><Relationship Id="rId11" Type="http://schemas.openxmlformats.org/officeDocument/2006/relationships/customXml" Target="../ink/ink186.xml"/><Relationship Id="rId32" Type="http://schemas.openxmlformats.org/officeDocument/2006/relationships/image" Target="../media/image208.png"/><Relationship Id="rId53" Type="http://schemas.openxmlformats.org/officeDocument/2006/relationships/customXml" Target="../ink/ink207.xml"/><Relationship Id="rId74" Type="http://schemas.openxmlformats.org/officeDocument/2006/relationships/image" Target="../media/image229.png"/><Relationship Id="rId128" Type="http://schemas.openxmlformats.org/officeDocument/2006/relationships/customXml" Target="../ink/ink245.xml"/><Relationship Id="rId149" Type="http://schemas.openxmlformats.org/officeDocument/2006/relationships/image" Target="../media/image266.png"/><Relationship Id="rId5" Type="http://schemas.openxmlformats.org/officeDocument/2006/relationships/customXml" Target="../ink/ink183.xml"/><Relationship Id="rId95" Type="http://schemas.openxmlformats.org/officeDocument/2006/relationships/customXml" Target="../ink/ink228.xml"/><Relationship Id="rId160" Type="http://schemas.openxmlformats.org/officeDocument/2006/relationships/customXml" Target="../ink/ink261.xml"/><Relationship Id="rId22" Type="http://schemas.openxmlformats.org/officeDocument/2006/relationships/image" Target="../media/image203.png"/><Relationship Id="rId43" Type="http://schemas.openxmlformats.org/officeDocument/2006/relationships/customXml" Target="../ink/ink202.xml"/><Relationship Id="rId64" Type="http://schemas.openxmlformats.org/officeDocument/2006/relationships/image" Target="../media/image224.png"/><Relationship Id="rId118" Type="http://schemas.openxmlformats.org/officeDocument/2006/relationships/customXml" Target="../ink/ink240.xml"/><Relationship Id="rId139" Type="http://schemas.openxmlformats.org/officeDocument/2006/relationships/image" Target="../media/image261.png"/><Relationship Id="rId85" Type="http://schemas.openxmlformats.org/officeDocument/2006/relationships/customXml" Target="../ink/ink223.xml"/><Relationship Id="rId150" Type="http://schemas.openxmlformats.org/officeDocument/2006/relationships/customXml" Target="../ink/ink256.xml"/><Relationship Id="rId171" Type="http://schemas.openxmlformats.org/officeDocument/2006/relationships/image" Target="../media/image277.png"/><Relationship Id="rId12" Type="http://schemas.openxmlformats.org/officeDocument/2006/relationships/image" Target="../media/image198.png"/><Relationship Id="rId33" Type="http://schemas.openxmlformats.org/officeDocument/2006/relationships/customXml" Target="../ink/ink197.xml"/><Relationship Id="rId108" Type="http://schemas.openxmlformats.org/officeDocument/2006/relationships/image" Target="../media/image246.png"/><Relationship Id="rId129" Type="http://schemas.openxmlformats.org/officeDocument/2006/relationships/image" Target="../media/image256.png"/><Relationship Id="rId54" Type="http://schemas.openxmlformats.org/officeDocument/2006/relationships/image" Target="../media/image219.png"/><Relationship Id="rId75" Type="http://schemas.openxmlformats.org/officeDocument/2006/relationships/customXml" Target="../ink/ink218.xml"/><Relationship Id="rId96" Type="http://schemas.openxmlformats.org/officeDocument/2006/relationships/image" Target="../media/image240.png"/><Relationship Id="rId140" Type="http://schemas.openxmlformats.org/officeDocument/2006/relationships/customXml" Target="../ink/ink251.xml"/><Relationship Id="rId161" Type="http://schemas.openxmlformats.org/officeDocument/2006/relationships/image" Target="../media/image272.png"/><Relationship Id="rId6" Type="http://schemas.openxmlformats.org/officeDocument/2006/relationships/image" Target="../media/image196.png"/><Relationship Id="rId23" Type="http://schemas.openxmlformats.org/officeDocument/2006/relationships/customXml" Target="../ink/ink192.xml"/><Relationship Id="rId28" Type="http://schemas.openxmlformats.org/officeDocument/2006/relationships/image" Target="../media/image206.png"/><Relationship Id="rId49" Type="http://schemas.openxmlformats.org/officeDocument/2006/relationships/customXml" Target="../ink/ink205.xml"/><Relationship Id="rId114" Type="http://schemas.openxmlformats.org/officeDocument/2006/relationships/customXml" Target="../ink/ink238.xml"/><Relationship Id="rId119" Type="http://schemas.openxmlformats.org/officeDocument/2006/relationships/image" Target="../media/image251.png"/><Relationship Id="rId44" Type="http://schemas.openxmlformats.org/officeDocument/2006/relationships/image" Target="../media/image214.png"/><Relationship Id="rId60" Type="http://schemas.openxmlformats.org/officeDocument/2006/relationships/image" Target="../media/image222.png"/><Relationship Id="rId65" Type="http://schemas.openxmlformats.org/officeDocument/2006/relationships/customXml" Target="../ink/ink213.xml"/><Relationship Id="rId81" Type="http://schemas.openxmlformats.org/officeDocument/2006/relationships/customXml" Target="../ink/ink221.xml"/><Relationship Id="rId86" Type="http://schemas.openxmlformats.org/officeDocument/2006/relationships/image" Target="../media/image235.png"/><Relationship Id="rId130" Type="http://schemas.openxmlformats.org/officeDocument/2006/relationships/customXml" Target="../ink/ink246.xml"/><Relationship Id="rId135" Type="http://schemas.openxmlformats.org/officeDocument/2006/relationships/image" Target="../media/image259.png"/><Relationship Id="rId151" Type="http://schemas.openxmlformats.org/officeDocument/2006/relationships/image" Target="../media/image267.png"/><Relationship Id="rId156" Type="http://schemas.openxmlformats.org/officeDocument/2006/relationships/customXml" Target="../ink/ink259.xml"/><Relationship Id="rId177" Type="http://schemas.openxmlformats.org/officeDocument/2006/relationships/image" Target="../media/image280.png"/><Relationship Id="rId172" Type="http://schemas.openxmlformats.org/officeDocument/2006/relationships/customXml" Target="../ink/ink267.xml"/><Relationship Id="rId13" Type="http://schemas.openxmlformats.org/officeDocument/2006/relationships/customXml" Target="../ink/ink187.xml"/><Relationship Id="rId18" Type="http://schemas.openxmlformats.org/officeDocument/2006/relationships/image" Target="../media/image201.png"/><Relationship Id="rId39" Type="http://schemas.openxmlformats.org/officeDocument/2006/relationships/customXml" Target="../ink/ink200.xml"/><Relationship Id="rId109" Type="http://schemas.openxmlformats.org/officeDocument/2006/relationships/customXml" Target="../ink/ink235.xml"/><Relationship Id="rId34" Type="http://schemas.openxmlformats.org/officeDocument/2006/relationships/image" Target="../media/image209.png"/><Relationship Id="rId50" Type="http://schemas.openxmlformats.org/officeDocument/2006/relationships/image" Target="../media/image217.png"/><Relationship Id="rId55" Type="http://schemas.openxmlformats.org/officeDocument/2006/relationships/customXml" Target="../ink/ink208.xml"/><Relationship Id="rId76" Type="http://schemas.openxmlformats.org/officeDocument/2006/relationships/image" Target="../media/image230.png"/><Relationship Id="rId97" Type="http://schemas.openxmlformats.org/officeDocument/2006/relationships/customXml" Target="../ink/ink229.xml"/><Relationship Id="rId104" Type="http://schemas.openxmlformats.org/officeDocument/2006/relationships/image" Target="../media/image244.png"/><Relationship Id="rId120" Type="http://schemas.openxmlformats.org/officeDocument/2006/relationships/customXml" Target="../ink/ink241.xml"/><Relationship Id="rId125" Type="http://schemas.openxmlformats.org/officeDocument/2006/relationships/image" Target="../media/image254.png"/><Relationship Id="rId141" Type="http://schemas.openxmlformats.org/officeDocument/2006/relationships/image" Target="../media/image262.png"/><Relationship Id="rId146" Type="http://schemas.openxmlformats.org/officeDocument/2006/relationships/customXml" Target="../ink/ink254.xml"/><Relationship Id="rId167" Type="http://schemas.openxmlformats.org/officeDocument/2006/relationships/image" Target="../media/image275.png"/><Relationship Id="rId7" Type="http://schemas.openxmlformats.org/officeDocument/2006/relationships/customXml" Target="../ink/ink184.xml"/><Relationship Id="rId71" Type="http://schemas.openxmlformats.org/officeDocument/2006/relationships/customXml" Target="../ink/ink216.xml"/><Relationship Id="rId92" Type="http://schemas.openxmlformats.org/officeDocument/2006/relationships/image" Target="../media/image238.png"/><Relationship Id="rId162" Type="http://schemas.openxmlformats.org/officeDocument/2006/relationships/customXml" Target="../ink/ink262.xml"/><Relationship Id="rId2" Type="http://schemas.openxmlformats.org/officeDocument/2006/relationships/image" Target="../media/image194.png"/><Relationship Id="rId29" Type="http://schemas.openxmlformats.org/officeDocument/2006/relationships/customXml" Target="../ink/ink195.xml"/><Relationship Id="rId24" Type="http://schemas.openxmlformats.org/officeDocument/2006/relationships/image" Target="../media/image204.png"/><Relationship Id="rId40" Type="http://schemas.openxmlformats.org/officeDocument/2006/relationships/image" Target="../media/image212.png"/><Relationship Id="rId45" Type="http://schemas.openxmlformats.org/officeDocument/2006/relationships/customXml" Target="../ink/ink203.xml"/><Relationship Id="rId66" Type="http://schemas.openxmlformats.org/officeDocument/2006/relationships/image" Target="../media/image225.png"/><Relationship Id="rId87" Type="http://schemas.openxmlformats.org/officeDocument/2006/relationships/customXml" Target="../ink/ink224.xml"/><Relationship Id="rId110" Type="http://schemas.openxmlformats.org/officeDocument/2006/relationships/customXml" Target="../ink/ink236.xml"/><Relationship Id="rId115" Type="http://schemas.openxmlformats.org/officeDocument/2006/relationships/image" Target="../media/image249.png"/><Relationship Id="rId131" Type="http://schemas.openxmlformats.org/officeDocument/2006/relationships/image" Target="../media/image257.png"/><Relationship Id="rId136" Type="http://schemas.openxmlformats.org/officeDocument/2006/relationships/customXml" Target="../ink/ink249.xml"/><Relationship Id="rId157" Type="http://schemas.openxmlformats.org/officeDocument/2006/relationships/image" Target="../media/image270.png"/><Relationship Id="rId178" Type="http://schemas.openxmlformats.org/officeDocument/2006/relationships/customXml" Target="../ink/ink270.xml"/><Relationship Id="rId61" Type="http://schemas.openxmlformats.org/officeDocument/2006/relationships/customXml" Target="../ink/ink211.xml"/><Relationship Id="rId82" Type="http://schemas.openxmlformats.org/officeDocument/2006/relationships/image" Target="../media/image233.png"/><Relationship Id="rId152" Type="http://schemas.openxmlformats.org/officeDocument/2006/relationships/customXml" Target="../ink/ink257.xml"/><Relationship Id="rId173" Type="http://schemas.openxmlformats.org/officeDocument/2006/relationships/image" Target="../media/image278.png"/><Relationship Id="rId19" Type="http://schemas.openxmlformats.org/officeDocument/2006/relationships/customXml" Target="../ink/ink190.xml"/><Relationship Id="rId14" Type="http://schemas.openxmlformats.org/officeDocument/2006/relationships/image" Target="../media/image199.png"/><Relationship Id="rId30" Type="http://schemas.openxmlformats.org/officeDocument/2006/relationships/image" Target="../media/image207.png"/><Relationship Id="rId35" Type="http://schemas.openxmlformats.org/officeDocument/2006/relationships/customXml" Target="../ink/ink198.xml"/><Relationship Id="rId56" Type="http://schemas.openxmlformats.org/officeDocument/2006/relationships/image" Target="../media/image220.png"/><Relationship Id="rId77" Type="http://schemas.openxmlformats.org/officeDocument/2006/relationships/customXml" Target="../ink/ink219.xml"/><Relationship Id="rId100" Type="http://schemas.openxmlformats.org/officeDocument/2006/relationships/image" Target="../media/image242.png"/><Relationship Id="rId105" Type="http://schemas.openxmlformats.org/officeDocument/2006/relationships/customXml" Target="../ink/ink233.xml"/><Relationship Id="rId126" Type="http://schemas.openxmlformats.org/officeDocument/2006/relationships/customXml" Target="../ink/ink244.xml"/><Relationship Id="rId147" Type="http://schemas.openxmlformats.org/officeDocument/2006/relationships/image" Target="../media/image265.png"/><Relationship Id="rId168" Type="http://schemas.openxmlformats.org/officeDocument/2006/relationships/customXml" Target="../ink/ink265.xml"/><Relationship Id="rId8" Type="http://schemas.openxmlformats.org/officeDocument/2006/relationships/image" Target="../media/image166.png"/><Relationship Id="rId51" Type="http://schemas.openxmlformats.org/officeDocument/2006/relationships/customXml" Target="../ink/ink206.xml"/><Relationship Id="rId72" Type="http://schemas.openxmlformats.org/officeDocument/2006/relationships/image" Target="../media/image228.png"/><Relationship Id="rId93" Type="http://schemas.openxmlformats.org/officeDocument/2006/relationships/customXml" Target="../ink/ink227.xml"/><Relationship Id="rId98" Type="http://schemas.openxmlformats.org/officeDocument/2006/relationships/image" Target="../media/image241.png"/><Relationship Id="rId121" Type="http://schemas.openxmlformats.org/officeDocument/2006/relationships/image" Target="../media/image252.png"/><Relationship Id="rId142" Type="http://schemas.openxmlformats.org/officeDocument/2006/relationships/customXml" Target="../ink/ink252.xml"/><Relationship Id="rId163" Type="http://schemas.openxmlformats.org/officeDocument/2006/relationships/image" Target="../media/image273.png"/><Relationship Id="rId3" Type="http://schemas.openxmlformats.org/officeDocument/2006/relationships/customXml" Target="../ink/ink182.xml"/><Relationship Id="rId25" Type="http://schemas.openxmlformats.org/officeDocument/2006/relationships/customXml" Target="../ink/ink193.xml"/><Relationship Id="rId46" Type="http://schemas.openxmlformats.org/officeDocument/2006/relationships/image" Target="../media/image215.png"/><Relationship Id="rId67" Type="http://schemas.openxmlformats.org/officeDocument/2006/relationships/customXml" Target="../ink/ink214.xml"/><Relationship Id="rId116" Type="http://schemas.openxmlformats.org/officeDocument/2006/relationships/customXml" Target="../ink/ink239.xml"/><Relationship Id="rId137" Type="http://schemas.openxmlformats.org/officeDocument/2006/relationships/image" Target="../media/image260.png"/><Relationship Id="rId158" Type="http://schemas.openxmlformats.org/officeDocument/2006/relationships/customXml" Target="../ink/ink260.xml"/><Relationship Id="rId20" Type="http://schemas.openxmlformats.org/officeDocument/2006/relationships/image" Target="../media/image202.png"/><Relationship Id="rId41" Type="http://schemas.openxmlformats.org/officeDocument/2006/relationships/customXml" Target="../ink/ink201.xml"/><Relationship Id="rId62" Type="http://schemas.openxmlformats.org/officeDocument/2006/relationships/image" Target="../media/image223.png"/><Relationship Id="rId83" Type="http://schemas.openxmlformats.org/officeDocument/2006/relationships/customXml" Target="../ink/ink222.xml"/><Relationship Id="rId88" Type="http://schemas.openxmlformats.org/officeDocument/2006/relationships/image" Target="../media/image236.png"/><Relationship Id="rId111" Type="http://schemas.openxmlformats.org/officeDocument/2006/relationships/image" Target="../media/image247.png"/><Relationship Id="rId132" Type="http://schemas.openxmlformats.org/officeDocument/2006/relationships/customXml" Target="../ink/ink247.xml"/><Relationship Id="rId153" Type="http://schemas.openxmlformats.org/officeDocument/2006/relationships/image" Target="../media/image268.png"/><Relationship Id="rId174" Type="http://schemas.openxmlformats.org/officeDocument/2006/relationships/customXml" Target="../ink/ink268.xml"/><Relationship Id="rId179" Type="http://schemas.openxmlformats.org/officeDocument/2006/relationships/image" Target="../media/image281.png"/><Relationship Id="rId15" Type="http://schemas.openxmlformats.org/officeDocument/2006/relationships/customXml" Target="../ink/ink188.xml"/><Relationship Id="rId36" Type="http://schemas.openxmlformats.org/officeDocument/2006/relationships/image" Target="../media/image210.png"/><Relationship Id="rId57" Type="http://schemas.openxmlformats.org/officeDocument/2006/relationships/customXml" Target="../ink/ink209.xml"/><Relationship Id="rId106" Type="http://schemas.openxmlformats.org/officeDocument/2006/relationships/image" Target="../media/image245.png"/><Relationship Id="rId127" Type="http://schemas.openxmlformats.org/officeDocument/2006/relationships/image" Target="../media/image255.png"/><Relationship Id="rId10" Type="http://schemas.openxmlformats.org/officeDocument/2006/relationships/image" Target="../media/image197.png"/><Relationship Id="rId31" Type="http://schemas.openxmlformats.org/officeDocument/2006/relationships/customXml" Target="../ink/ink196.xml"/><Relationship Id="rId52" Type="http://schemas.openxmlformats.org/officeDocument/2006/relationships/image" Target="../media/image218.png"/><Relationship Id="rId73" Type="http://schemas.openxmlformats.org/officeDocument/2006/relationships/customXml" Target="../ink/ink217.xml"/><Relationship Id="rId78" Type="http://schemas.openxmlformats.org/officeDocument/2006/relationships/image" Target="../media/image231.png"/><Relationship Id="rId94" Type="http://schemas.openxmlformats.org/officeDocument/2006/relationships/image" Target="../media/image239.png"/><Relationship Id="rId99" Type="http://schemas.openxmlformats.org/officeDocument/2006/relationships/customXml" Target="../ink/ink230.xml"/><Relationship Id="rId101" Type="http://schemas.openxmlformats.org/officeDocument/2006/relationships/customXml" Target="../ink/ink231.xml"/><Relationship Id="rId122" Type="http://schemas.openxmlformats.org/officeDocument/2006/relationships/customXml" Target="../ink/ink242.xml"/><Relationship Id="rId143" Type="http://schemas.openxmlformats.org/officeDocument/2006/relationships/image" Target="../media/image263.png"/><Relationship Id="rId148" Type="http://schemas.openxmlformats.org/officeDocument/2006/relationships/customXml" Target="../ink/ink255.xml"/><Relationship Id="rId164" Type="http://schemas.openxmlformats.org/officeDocument/2006/relationships/customXml" Target="../ink/ink263.xml"/><Relationship Id="rId169" Type="http://schemas.openxmlformats.org/officeDocument/2006/relationships/image" Target="../media/image276.png"/><Relationship Id="rId4" Type="http://schemas.openxmlformats.org/officeDocument/2006/relationships/image" Target="../media/image195.png"/><Relationship Id="rId9" Type="http://schemas.openxmlformats.org/officeDocument/2006/relationships/customXml" Target="../ink/ink185.xml"/><Relationship Id="rId26" Type="http://schemas.openxmlformats.org/officeDocument/2006/relationships/image" Target="../media/image205.png"/><Relationship Id="rId47" Type="http://schemas.openxmlformats.org/officeDocument/2006/relationships/customXml" Target="../ink/ink204.xml"/><Relationship Id="rId68" Type="http://schemas.openxmlformats.org/officeDocument/2006/relationships/image" Target="../media/image226.png"/><Relationship Id="rId89" Type="http://schemas.openxmlformats.org/officeDocument/2006/relationships/customXml" Target="../ink/ink225.xml"/><Relationship Id="rId112" Type="http://schemas.openxmlformats.org/officeDocument/2006/relationships/customXml" Target="../ink/ink237.xml"/><Relationship Id="rId133" Type="http://schemas.openxmlformats.org/officeDocument/2006/relationships/image" Target="../media/image258.png"/><Relationship Id="rId154" Type="http://schemas.openxmlformats.org/officeDocument/2006/relationships/customXml" Target="../ink/ink258.xml"/><Relationship Id="rId175" Type="http://schemas.openxmlformats.org/officeDocument/2006/relationships/image" Target="../media/image279.png"/><Relationship Id="rId16" Type="http://schemas.openxmlformats.org/officeDocument/2006/relationships/image" Target="../media/image200.png"/><Relationship Id="rId37" Type="http://schemas.openxmlformats.org/officeDocument/2006/relationships/customXml" Target="../ink/ink199.xml"/><Relationship Id="rId58" Type="http://schemas.openxmlformats.org/officeDocument/2006/relationships/image" Target="../media/image221.png"/><Relationship Id="rId79" Type="http://schemas.openxmlformats.org/officeDocument/2006/relationships/customXml" Target="../ink/ink220.xml"/><Relationship Id="rId102" Type="http://schemas.openxmlformats.org/officeDocument/2006/relationships/image" Target="../media/image243.png"/><Relationship Id="rId123" Type="http://schemas.openxmlformats.org/officeDocument/2006/relationships/image" Target="../media/image253.png"/><Relationship Id="rId144" Type="http://schemas.openxmlformats.org/officeDocument/2006/relationships/customXml" Target="../ink/ink253.xml"/><Relationship Id="rId90" Type="http://schemas.openxmlformats.org/officeDocument/2006/relationships/image" Target="../media/image237.png"/><Relationship Id="rId165" Type="http://schemas.openxmlformats.org/officeDocument/2006/relationships/image" Target="../media/image274.png"/><Relationship Id="rId27" Type="http://schemas.openxmlformats.org/officeDocument/2006/relationships/customXml" Target="../ink/ink194.xml"/><Relationship Id="rId48" Type="http://schemas.openxmlformats.org/officeDocument/2006/relationships/image" Target="../media/image216.png"/><Relationship Id="rId69" Type="http://schemas.openxmlformats.org/officeDocument/2006/relationships/customXml" Target="../ink/ink215.xml"/><Relationship Id="rId113" Type="http://schemas.openxmlformats.org/officeDocument/2006/relationships/image" Target="../media/image248.png"/><Relationship Id="rId134" Type="http://schemas.openxmlformats.org/officeDocument/2006/relationships/customXml" Target="../ink/ink248.xml"/><Relationship Id="rId80" Type="http://schemas.openxmlformats.org/officeDocument/2006/relationships/image" Target="../media/image232.png"/><Relationship Id="rId155" Type="http://schemas.openxmlformats.org/officeDocument/2006/relationships/image" Target="../media/image269.png"/><Relationship Id="rId176" Type="http://schemas.openxmlformats.org/officeDocument/2006/relationships/customXml" Target="../ink/ink269.xml"/><Relationship Id="rId17" Type="http://schemas.openxmlformats.org/officeDocument/2006/relationships/customXml" Target="../ink/ink189.xml"/><Relationship Id="rId38" Type="http://schemas.openxmlformats.org/officeDocument/2006/relationships/image" Target="../media/image211.png"/><Relationship Id="rId59" Type="http://schemas.openxmlformats.org/officeDocument/2006/relationships/customXml" Target="../ink/ink210.xml"/><Relationship Id="rId103" Type="http://schemas.openxmlformats.org/officeDocument/2006/relationships/customXml" Target="../ink/ink232.xml"/><Relationship Id="rId124" Type="http://schemas.openxmlformats.org/officeDocument/2006/relationships/customXml" Target="../ink/ink243.xml"/><Relationship Id="rId70" Type="http://schemas.openxmlformats.org/officeDocument/2006/relationships/image" Target="../media/image227.png"/><Relationship Id="rId91" Type="http://schemas.openxmlformats.org/officeDocument/2006/relationships/customXml" Target="../ink/ink226.xml"/><Relationship Id="rId145" Type="http://schemas.openxmlformats.org/officeDocument/2006/relationships/image" Target="../media/image264.png"/><Relationship Id="rId166" Type="http://schemas.openxmlformats.org/officeDocument/2006/relationships/customXml" Target="../ink/ink26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6.xml"/><Relationship Id="rId18" Type="http://schemas.openxmlformats.org/officeDocument/2006/relationships/image" Target="../media/image290.png"/><Relationship Id="rId26" Type="http://schemas.openxmlformats.org/officeDocument/2006/relationships/image" Target="../media/image294.png"/><Relationship Id="rId39" Type="http://schemas.openxmlformats.org/officeDocument/2006/relationships/customXml" Target="../ink/ink289.xml"/><Relationship Id="rId21" Type="http://schemas.openxmlformats.org/officeDocument/2006/relationships/customXml" Target="../ink/ink280.xml"/><Relationship Id="rId34" Type="http://schemas.openxmlformats.org/officeDocument/2006/relationships/image" Target="../media/image298.png"/><Relationship Id="rId42" Type="http://schemas.openxmlformats.org/officeDocument/2006/relationships/image" Target="../media/image302.png"/><Relationship Id="rId7" Type="http://schemas.openxmlformats.org/officeDocument/2006/relationships/customXml" Target="../ink/ink273.xml"/><Relationship Id="rId2" Type="http://schemas.openxmlformats.org/officeDocument/2006/relationships/image" Target="../media/image282.png"/><Relationship Id="rId16" Type="http://schemas.openxmlformats.org/officeDocument/2006/relationships/image" Target="../media/image289.png"/><Relationship Id="rId29" Type="http://schemas.openxmlformats.org/officeDocument/2006/relationships/customXml" Target="../ink/ink28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4.png"/><Relationship Id="rId11" Type="http://schemas.openxmlformats.org/officeDocument/2006/relationships/customXml" Target="../ink/ink275.xml"/><Relationship Id="rId24" Type="http://schemas.openxmlformats.org/officeDocument/2006/relationships/image" Target="../media/image293.png"/><Relationship Id="rId32" Type="http://schemas.openxmlformats.org/officeDocument/2006/relationships/image" Target="../media/image297.png"/><Relationship Id="rId37" Type="http://schemas.openxmlformats.org/officeDocument/2006/relationships/customXml" Target="../ink/ink288.xml"/><Relationship Id="rId40" Type="http://schemas.openxmlformats.org/officeDocument/2006/relationships/image" Target="../media/image301.png"/><Relationship Id="rId45" Type="http://schemas.openxmlformats.org/officeDocument/2006/relationships/customXml" Target="../ink/ink292.xml"/><Relationship Id="rId5" Type="http://schemas.openxmlformats.org/officeDocument/2006/relationships/customXml" Target="../ink/ink272.xml"/><Relationship Id="rId15" Type="http://schemas.openxmlformats.org/officeDocument/2006/relationships/customXml" Target="../ink/ink277.xml"/><Relationship Id="rId23" Type="http://schemas.openxmlformats.org/officeDocument/2006/relationships/customXml" Target="../ink/ink281.xml"/><Relationship Id="rId28" Type="http://schemas.openxmlformats.org/officeDocument/2006/relationships/image" Target="../media/image295.png"/><Relationship Id="rId36" Type="http://schemas.openxmlformats.org/officeDocument/2006/relationships/image" Target="../media/image299.png"/><Relationship Id="rId10" Type="http://schemas.openxmlformats.org/officeDocument/2006/relationships/image" Target="../media/image286.png"/><Relationship Id="rId19" Type="http://schemas.openxmlformats.org/officeDocument/2006/relationships/customXml" Target="../ink/ink279.xml"/><Relationship Id="rId31" Type="http://schemas.openxmlformats.org/officeDocument/2006/relationships/customXml" Target="../ink/ink285.xml"/><Relationship Id="rId44" Type="http://schemas.openxmlformats.org/officeDocument/2006/relationships/image" Target="../media/image303.png"/><Relationship Id="rId4" Type="http://schemas.openxmlformats.org/officeDocument/2006/relationships/image" Target="../media/image283.png"/><Relationship Id="rId9" Type="http://schemas.openxmlformats.org/officeDocument/2006/relationships/customXml" Target="../ink/ink274.xml"/><Relationship Id="rId14" Type="http://schemas.openxmlformats.org/officeDocument/2006/relationships/image" Target="../media/image288.png"/><Relationship Id="rId22" Type="http://schemas.openxmlformats.org/officeDocument/2006/relationships/image" Target="../media/image292.png"/><Relationship Id="rId27" Type="http://schemas.openxmlformats.org/officeDocument/2006/relationships/customXml" Target="../ink/ink283.xml"/><Relationship Id="rId30" Type="http://schemas.openxmlformats.org/officeDocument/2006/relationships/image" Target="../media/image296.png"/><Relationship Id="rId35" Type="http://schemas.openxmlformats.org/officeDocument/2006/relationships/customXml" Target="../ink/ink287.xml"/><Relationship Id="rId43" Type="http://schemas.openxmlformats.org/officeDocument/2006/relationships/customXml" Target="../ink/ink291.xml"/><Relationship Id="rId8" Type="http://schemas.openxmlformats.org/officeDocument/2006/relationships/image" Target="../media/image285.png"/><Relationship Id="rId3" Type="http://schemas.openxmlformats.org/officeDocument/2006/relationships/customXml" Target="../ink/ink271.xml"/><Relationship Id="rId12" Type="http://schemas.openxmlformats.org/officeDocument/2006/relationships/image" Target="../media/image287.png"/><Relationship Id="rId17" Type="http://schemas.openxmlformats.org/officeDocument/2006/relationships/customXml" Target="../ink/ink278.xml"/><Relationship Id="rId25" Type="http://schemas.openxmlformats.org/officeDocument/2006/relationships/customXml" Target="../ink/ink282.xml"/><Relationship Id="rId33" Type="http://schemas.openxmlformats.org/officeDocument/2006/relationships/customXml" Target="../ink/ink286.xml"/><Relationship Id="rId38" Type="http://schemas.openxmlformats.org/officeDocument/2006/relationships/image" Target="../media/image300.png"/><Relationship Id="rId46" Type="http://schemas.openxmlformats.org/officeDocument/2006/relationships/image" Target="../media/image304.png"/><Relationship Id="rId20" Type="http://schemas.openxmlformats.org/officeDocument/2006/relationships/image" Target="../media/image291.png"/><Relationship Id="rId41" Type="http://schemas.openxmlformats.org/officeDocument/2006/relationships/customXml" Target="../ink/ink290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03.xml"/><Relationship Id="rId21" Type="http://schemas.openxmlformats.org/officeDocument/2006/relationships/image" Target="../media/image312.png"/><Relationship Id="rId42" Type="http://schemas.openxmlformats.org/officeDocument/2006/relationships/customXml" Target="../ink/ink311.xml"/><Relationship Id="rId47" Type="http://schemas.openxmlformats.org/officeDocument/2006/relationships/image" Target="../media/image325.png"/><Relationship Id="rId63" Type="http://schemas.openxmlformats.org/officeDocument/2006/relationships/image" Target="../media/image333.png"/><Relationship Id="rId68" Type="http://schemas.openxmlformats.org/officeDocument/2006/relationships/customXml" Target="../ink/ink324.xml"/><Relationship Id="rId84" Type="http://schemas.openxmlformats.org/officeDocument/2006/relationships/customXml" Target="../ink/ink332.xml"/><Relationship Id="rId89" Type="http://schemas.openxmlformats.org/officeDocument/2006/relationships/image" Target="../media/image346.png"/><Relationship Id="rId16" Type="http://schemas.openxmlformats.org/officeDocument/2006/relationships/customXml" Target="../ink/ink298.xml"/><Relationship Id="rId11" Type="http://schemas.openxmlformats.org/officeDocument/2006/relationships/image" Target="../media/image307.png"/><Relationship Id="rId32" Type="http://schemas.openxmlformats.org/officeDocument/2006/relationships/customXml" Target="../ink/ink306.xml"/><Relationship Id="rId37" Type="http://schemas.openxmlformats.org/officeDocument/2006/relationships/image" Target="../media/image320.png"/><Relationship Id="rId53" Type="http://schemas.openxmlformats.org/officeDocument/2006/relationships/image" Target="../media/image328.png"/><Relationship Id="rId58" Type="http://schemas.openxmlformats.org/officeDocument/2006/relationships/customXml" Target="../ink/ink319.xml"/><Relationship Id="rId74" Type="http://schemas.openxmlformats.org/officeDocument/2006/relationships/customXml" Target="../ink/ink327.xml"/><Relationship Id="rId79" Type="http://schemas.openxmlformats.org/officeDocument/2006/relationships/image" Target="../media/image341.png"/><Relationship Id="rId5" Type="http://schemas.openxmlformats.org/officeDocument/2006/relationships/image" Target="../media/image6.png"/><Relationship Id="rId14" Type="http://schemas.openxmlformats.org/officeDocument/2006/relationships/customXml" Target="../ink/ink297.xml"/><Relationship Id="rId22" Type="http://schemas.openxmlformats.org/officeDocument/2006/relationships/customXml" Target="../ink/ink301.xml"/><Relationship Id="rId27" Type="http://schemas.openxmlformats.org/officeDocument/2006/relationships/image" Target="../media/image315.png"/><Relationship Id="rId30" Type="http://schemas.openxmlformats.org/officeDocument/2006/relationships/customXml" Target="../ink/ink305.xml"/><Relationship Id="rId35" Type="http://schemas.openxmlformats.org/officeDocument/2006/relationships/image" Target="../media/image319.png"/><Relationship Id="rId43" Type="http://schemas.openxmlformats.org/officeDocument/2006/relationships/image" Target="../media/image323.png"/><Relationship Id="rId48" Type="http://schemas.openxmlformats.org/officeDocument/2006/relationships/customXml" Target="../ink/ink314.xml"/><Relationship Id="rId56" Type="http://schemas.openxmlformats.org/officeDocument/2006/relationships/customXml" Target="../ink/ink318.xml"/><Relationship Id="rId64" Type="http://schemas.openxmlformats.org/officeDocument/2006/relationships/customXml" Target="../ink/ink322.xml"/><Relationship Id="rId69" Type="http://schemas.openxmlformats.org/officeDocument/2006/relationships/image" Target="../media/image336.png"/><Relationship Id="rId77" Type="http://schemas.openxmlformats.org/officeDocument/2006/relationships/image" Target="../media/image340.png"/><Relationship Id="rId8" Type="http://schemas.openxmlformats.org/officeDocument/2006/relationships/customXml" Target="../ink/ink294.xml"/><Relationship Id="rId51" Type="http://schemas.openxmlformats.org/officeDocument/2006/relationships/image" Target="../media/image327.png"/><Relationship Id="rId72" Type="http://schemas.openxmlformats.org/officeDocument/2006/relationships/customXml" Target="../ink/ink326.xml"/><Relationship Id="rId80" Type="http://schemas.openxmlformats.org/officeDocument/2006/relationships/customXml" Target="../ink/ink330.xml"/><Relationship Id="rId85" Type="http://schemas.openxmlformats.org/officeDocument/2006/relationships/image" Target="../media/image344.png"/><Relationship Id="rId3" Type="http://schemas.openxmlformats.org/officeDocument/2006/relationships/image" Target="../media/image3.png"/><Relationship Id="rId12" Type="http://schemas.openxmlformats.org/officeDocument/2006/relationships/customXml" Target="../ink/ink296.xml"/><Relationship Id="rId17" Type="http://schemas.openxmlformats.org/officeDocument/2006/relationships/image" Target="../media/image310.png"/><Relationship Id="rId25" Type="http://schemas.openxmlformats.org/officeDocument/2006/relationships/image" Target="../media/image314.png"/><Relationship Id="rId33" Type="http://schemas.openxmlformats.org/officeDocument/2006/relationships/image" Target="../media/image318.png"/><Relationship Id="rId38" Type="http://schemas.openxmlformats.org/officeDocument/2006/relationships/customXml" Target="../ink/ink309.xml"/><Relationship Id="rId46" Type="http://schemas.openxmlformats.org/officeDocument/2006/relationships/customXml" Target="../ink/ink313.xml"/><Relationship Id="rId59" Type="http://schemas.openxmlformats.org/officeDocument/2006/relationships/image" Target="../media/image331.png"/><Relationship Id="rId67" Type="http://schemas.openxmlformats.org/officeDocument/2006/relationships/image" Target="../media/image335.png"/><Relationship Id="rId20" Type="http://schemas.openxmlformats.org/officeDocument/2006/relationships/customXml" Target="../ink/ink300.xml"/><Relationship Id="rId41" Type="http://schemas.openxmlformats.org/officeDocument/2006/relationships/image" Target="../media/image322.png"/><Relationship Id="rId54" Type="http://schemas.openxmlformats.org/officeDocument/2006/relationships/customXml" Target="../ink/ink317.xml"/><Relationship Id="rId62" Type="http://schemas.openxmlformats.org/officeDocument/2006/relationships/customXml" Target="../ink/ink321.xml"/><Relationship Id="rId70" Type="http://schemas.openxmlformats.org/officeDocument/2006/relationships/customXml" Target="../ink/ink325.xml"/><Relationship Id="rId75" Type="http://schemas.openxmlformats.org/officeDocument/2006/relationships/image" Target="../media/image339.png"/><Relationship Id="rId83" Type="http://schemas.openxmlformats.org/officeDocument/2006/relationships/image" Target="../media/image343.png"/><Relationship Id="rId88" Type="http://schemas.openxmlformats.org/officeDocument/2006/relationships/customXml" Target="../ink/ink33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93.xml"/><Relationship Id="rId15" Type="http://schemas.openxmlformats.org/officeDocument/2006/relationships/image" Target="../media/image309.png"/><Relationship Id="rId23" Type="http://schemas.openxmlformats.org/officeDocument/2006/relationships/image" Target="../media/image313.png"/><Relationship Id="rId28" Type="http://schemas.openxmlformats.org/officeDocument/2006/relationships/customXml" Target="../ink/ink304.xml"/><Relationship Id="rId36" Type="http://schemas.openxmlformats.org/officeDocument/2006/relationships/customXml" Target="../ink/ink308.xml"/><Relationship Id="rId49" Type="http://schemas.openxmlformats.org/officeDocument/2006/relationships/image" Target="../media/image326.png"/><Relationship Id="rId57" Type="http://schemas.openxmlformats.org/officeDocument/2006/relationships/image" Target="../media/image330.png"/><Relationship Id="rId10" Type="http://schemas.openxmlformats.org/officeDocument/2006/relationships/customXml" Target="../ink/ink295.xml"/><Relationship Id="rId31" Type="http://schemas.openxmlformats.org/officeDocument/2006/relationships/image" Target="../media/image317.png"/><Relationship Id="rId44" Type="http://schemas.openxmlformats.org/officeDocument/2006/relationships/customXml" Target="../ink/ink312.xml"/><Relationship Id="rId52" Type="http://schemas.openxmlformats.org/officeDocument/2006/relationships/customXml" Target="../ink/ink316.xml"/><Relationship Id="rId60" Type="http://schemas.openxmlformats.org/officeDocument/2006/relationships/customXml" Target="../ink/ink320.xml"/><Relationship Id="rId65" Type="http://schemas.openxmlformats.org/officeDocument/2006/relationships/image" Target="../media/image334.png"/><Relationship Id="rId73" Type="http://schemas.openxmlformats.org/officeDocument/2006/relationships/image" Target="../media/image338.png"/><Relationship Id="rId78" Type="http://schemas.openxmlformats.org/officeDocument/2006/relationships/customXml" Target="../ink/ink329.xml"/><Relationship Id="rId81" Type="http://schemas.openxmlformats.org/officeDocument/2006/relationships/image" Target="../media/image342.png"/><Relationship Id="rId86" Type="http://schemas.openxmlformats.org/officeDocument/2006/relationships/customXml" Target="../ink/ink333.xml"/><Relationship Id="rId4" Type="http://schemas.openxmlformats.org/officeDocument/2006/relationships/image" Target="../media/image5.jpeg"/><Relationship Id="rId9" Type="http://schemas.openxmlformats.org/officeDocument/2006/relationships/image" Target="../media/image306.png"/><Relationship Id="rId13" Type="http://schemas.openxmlformats.org/officeDocument/2006/relationships/image" Target="../media/image308.png"/><Relationship Id="rId18" Type="http://schemas.openxmlformats.org/officeDocument/2006/relationships/customXml" Target="../ink/ink299.xml"/><Relationship Id="rId39" Type="http://schemas.openxmlformats.org/officeDocument/2006/relationships/image" Target="../media/image321.png"/><Relationship Id="rId34" Type="http://schemas.openxmlformats.org/officeDocument/2006/relationships/customXml" Target="../ink/ink307.xml"/><Relationship Id="rId50" Type="http://schemas.openxmlformats.org/officeDocument/2006/relationships/customXml" Target="../ink/ink315.xml"/><Relationship Id="rId55" Type="http://schemas.openxmlformats.org/officeDocument/2006/relationships/image" Target="../media/image329.png"/><Relationship Id="rId76" Type="http://schemas.openxmlformats.org/officeDocument/2006/relationships/customXml" Target="../ink/ink328.xml"/><Relationship Id="rId7" Type="http://schemas.openxmlformats.org/officeDocument/2006/relationships/image" Target="../media/image305.png"/><Relationship Id="rId71" Type="http://schemas.openxmlformats.org/officeDocument/2006/relationships/image" Target="../media/image337.png"/><Relationship Id="rId2" Type="http://schemas.openxmlformats.org/officeDocument/2006/relationships/image" Target="../media/image2.png"/><Relationship Id="rId29" Type="http://schemas.openxmlformats.org/officeDocument/2006/relationships/image" Target="../media/image316.png"/><Relationship Id="rId24" Type="http://schemas.openxmlformats.org/officeDocument/2006/relationships/customXml" Target="../ink/ink302.xml"/><Relationship Id="rId40" Type="http://schemas.openxmlformats.org/officeDocument/2006/relationships/customXml" Target="../ink/ink310.xml"/><Relationship Id="rId45" Type="http://schemas.openxmlformats.org/officeDocument/2006/relationships/image" Target="../media/image324.png"/><Relationship Id="rId66" Type="http://schemas.openxmlformats.org/officeDocument/2006/relationships/customXml" Target="../ink/ink323.xml"/><Relationship Id="rId87" Type="http://schemas.openxmlformats.org/officeDocument/2006/relationships/image" Target="../media/image345.png"/><Relationship Id="rId61" Type="http://schemas.openxmlformats.org/officeDocument/2006/relationships/image" Target="../media/image332.png"/><Relationship Id="rId82" Type="http://schemas.openxmlformats.org/officeDocument/2006/relationships/customXml" Target="../ink/ink331.xml"/><Relationship Id="rId19" Type="http://schemas.openxmlformats.org/officeDocument/2006/relationships/image" Target="../media/image3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9.png"/><Relationship Id="rId18" Type="http://schemas.openxmlformats.org/officeDocument/2006/relationships/customXml" Target="../ink/ink341.xml"/><Relationship Id="rId26" Type="http://schemas.openxmlformats.org/officeDocument/2006/relationships/customXml" Target="../ink/ink345.xml"/><Relationship Id="rId39" Type="http://schemas.openxmlformats.org/officeDocument/2006/relationships/image" Target="../media/image361.png"/><Relationship Id="rId21" Type="http://schemas.openxmlformats.org/officeDocument/2006/relationships/image" Target="../media/image352.png"/><Relationship Id="rId34" Type="http://schemas.openxmlformats.org/officeDocument/2006/relationships/customXml" Target="../ink/ink349.xml"/><Relationship Id="rId42" Type="http://schemas.openxmlformats.org/officeDocument/2006/relationships/customXml" Target="../ink/ink353.xml"/><Relationship Id="rId47" Type="http://schemas.openxmlformats.org/officeDocument/2006/relationships/image" Target="../media/image365.png"/><Relationship Id="rId50" Type="http://schemas.openxmlformats.org/officeDocument/2006/relationships/customXml" Target="../ink/ink357.xml"/><Relationship Id="rId55" Type="http://schemas.openxmlformats.org/officeDocument/2006/relationships/image" Target="../media/image369.png"/><Relationship Id="rId63" Type="http://schemas.openxmlformats.org/officeDocument/2006/relationships/image" Target="../media/image373.png"/><Relationship Id="rId7" Type="http://schemas.openxmlformats.org/officeDocument/2006/relationships/image" Target="../media/image1310.png"/><Relationship Id="rId2" Type="http://schemas.openxmlformats.org/officeDocument/2006/relationships/image" Target="../media/image2.png"/><Relationship Id="rId16" Type="http://schemas.openxmlformats.org/officeDocument/2006/relationships/customXml" Target="../ink/ink340.xml"/><Relationship Id="rId29" Type="http://schemas.openxmlformats.org/officeDocument/2006/relationships/image" Target="../media/image356.png"/><Relationship Id="rId11" Type="http://schemas.openxmlformats.org/officeDocument/2006/relationships/image" Target="../media/image348.png"/><Relationship Id="rId24" Type="http://schemas.openxmlformats.org/officeDocument/2006/relationships/customXml" Target="../ink/ink344.xml"/><Relationship Id="rId32" Type="http://schemas.openxmlformats.org/officeDocument/2006/relationships/customXml" Target="../ink/ink348.xml"/><Relationship Id="rId37" Type="http://schemas.openxmlformats.org/officeDocument/2006/relationships/image" Target="../media/image360.png"/><Relationship Id="rId40" Type="http://schemas.openxmlformats.org/officeDocument/2006/relationships/customXml" Target="../ink/ink352.xml"/><Relationship Id="rId45" Type="http://schemas.openxmlformats.org/officeDocument/2006/relationships/image" Target="../media/image364.png"/><Relationship Id="rId53" Type="http://schemas.openxmlformats.org/officeDocument/2006/relationships/image" Target="../media/image368.png"/><Relationship Id="rId58" Type="http://schemas.openxmlformats.org/officeDocument/2006/relationships/customXml" Target="../ink/ink361.xml"/><Relationship Id="rId5" Type="http://schemas.openxmlformats.org/officeDocument/2006/relationships/image" Target="../media/image6.png"/><Relationship Id="rId61" Type="http://schemas.openxmlformats.org/officeDocument/2006/relationships/image" Target="../media/image372.png"/><Relationship Id="rId19" Type="http://schemas.openxmlformats.org/officeDocument/2006/relationships/image" Target="../media/image351.png"/><Relationship Id="rId14" Type="http://schemas.openxmlformats.org/officeDocument/2006/relationships/customXml" Target="../ink/ink339.xml"/><Relationship Id="rId22" Type="http://schemas.openxmlformats.org/officeDocument/2006/relationships/customXml" Target="../ink/ink343.xml"/><Relationship Id="rId27" Type="http://schemas.openxmlformats.org/officeDocument/2006/relationships/image" Target="../media/image355.png"/><Relationship Id="rId30" Type="http://schemas.openxmlformats.org/officeDocument/2006/relationships/customXml" Target="../ink/ink347.xml"/><Relationship Id="rId35" Type="http://schemas.openxmlformats.org/officeDocument/2006/relationships/image" Target="../media/image359.png"/><Relationship Id="rId43" Type="http://schemas.openxmlformats.org/officeDocument/2006/relationships/image" Target="../media/image363.png"/><Relationship Id="rId48" Type="http://schemas.openxmlformats.org/officeDocument/2006/relationships/customXml" Target="../ink/ink356.xml"/><Relationship Id="rId56" Type="http://schemas.openxmlformats.org/officeDocument/2006/relationships/customXml" Target="../ink/ink360.xml"/><Relationship Id="rId8" Type="http://schemas.openxmlformats.org/officeDocument/2006/relationships/customXml" Target="../ink/ink336.xml"/><Relationship Id="rId51" Type="http://schemas.openxmlformats.org/officeDocument/2006/relationships/image" Target="../media/image367.png"/><Relationship Id="rId3" Type="http://schemas.openxmlformats.org/officeDocument/2006/relationships/image" Target="../media/image3.png"/><Relationship Id="rId12" Type="http://schemas.openxmlformats.org/officeDocument/2006/relationships/customXml" Target="../ink/ink338.xml"/><Relationship Id="rId17" Type="http://schemas.openxmlformats.org/officeDocument/2006/relationships/image" Target="../media/image350.png"/><Relationship Id="rId25" Type="http://schemas.openxmlformats.org/officeDocument/2006/relationships/image" Target="../media/image354.png"/><Relationship Id="rId33" Type="http://schemas.openxmlformats.org/officeDocument/2006/relationships/image" Target="../media/image358.png"/><Relationship Id="rId38" Type="http://schemas.openxmlformats.org/officeDocument/2006/relationships/customXml" Target="../ink/ink351.xml"/><Relationship Id="rId46" Type="http://schemas.openxmlformats.org/officeDocument/2006/relationships/customXml" Target="../ink/ink355.xml"/><Relationship Id="rId59" Type="http://schemas.openxmlformats.org/officeDocument/2006/relationships/image" Target="../media/image371.png"/><Relationship Id="rId20" Type="http://schemas.openxmlformats.org/officeDocument/2006/relationships/customXml" Target="../ink/ink342.xml"/><Relationship Id="rId41" Type="http://schemas.openxmlformats.org/officeDocument/2006/relationships/image" Target="../media/image362.png"/><Relationship Id="rId54" Type="http://schemas.openxmlformats.org/officeDocument/2006/relationships/customXml" Target="../ink/ink359.xml"/><Relationship Id="rId62" Type="http://schemas.openxmlformats.org/officeDocument/2006/relationships/customXml" Target="../ink/ink36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35.xml"/><Relationship Id="rId15" Type="http://schemas.openxmlformats.org/officeDocument/2006/relationships/image" Target="../media/image166.png"/><Relationship Id="rId23" Type="http://schemas.openxmlformats.org/officeDocument/2006/relationships/image" Target="../media/image353.png"/><Relationship Id="rId28" Type="http://schemas.openxmlformats.org/officeDocument/2006/relationships/customXml" Target="../ink/ink346.xml"/><Relationship Id="rId36" Type="http://schemas.openxmlformats.org/officeDocument/2006/relationships/customXml" Target="../ink/ink350.xml"/><Relationship Id="rId49" Type="http://schemas.openxmlformats.org/officeDocument/2006/relationships/image" Target="../media/image366.png"/><Relationship Id="rId57" Type="http://schemas.openxmlformats.org/officeDocument/2006/relationships/image" Target="../media/image370.png"/><Relationship Id="rId10" Type="http://schemas.openxmlformats.org/officeDocument/2006/relationships/customXml" Target="../ink/ink337.xml"/><Relationship Id="rId31" Type="http://schemas.openxmlformats.org/officeDocument/2006/relationships/image" Target="../media/image357.png"/><Relationship Id="rId44" Type="http://schemas.openxmlformats.org/officeDocument/2006/relationships/customXml" Target="../ink/ink354.xml"/><Relationship Id="rId52" Type="http://schemas.openxmlformats.org/officeDocument/2006/relationships/customXml" Target="../ink/ink358.xml"/><Relationship Id="rId60" Type="http://schemas.openxmlformats.org/officeDocument/2006/relationships/customXml" Target="../ink/ink362.xml"/><Relationship Id="rId4" Type="http://schemas.openxmlformats.org/officeDocument/2006/relationships/image" Target="../media/image5.jpeg"/><Relationship Id="rId9" Type="http://schemas.openxmlformats.org/officeDocument/2006/relationships/image" Target="../media/image347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20.xml"/><Relationship Id="rId671" Type="http://schemas.openxmlformats.org/officeDocument/2006/relationships/customXml" Target="../ink/ink698.xml"/><Relationship Id="rId769" Type="http://schemas.openxmlformats.org/officeDocument/2006/relationships/customXml" Target="../ink/ink747.xml"/><Relationship Id="rId21" Type="http://schemas.openxmlformats.org/officeDocument/2006/relationships/customXml" Target="../ink/ink372.xml"/><Relationship Id="rId324" Type="http://schemas.openxmlformats.org/officeDocument/2006/relationships/image" Target="../media/image1730.png"/><Relationship Id="rId531" Type="http://schemas.openxmlformats.org/officeDocument/2006/relationships/customXml" Target="../ink/ink628.xml"/><Relationship Id="rId629" Type="http://schemas.openxmlformats.org/officeDocument/2006/relationships/customXml" Target="../ink/ink677.xml"/><Relationship Id="rId170" Type="http://schemas.openxmlformats.org/officeDocument/2006/relationships/image" Target="../media/image9610.png"/><Relationship Id="rId836" Type="http://schemas.openxmlformats.org/officeDocument/2006/relationships/customXml" Target="../ink/ink781.xml"/><Relationship Id="rId268" Type="http://schemas.openxmlformats.org/officeDocument/2006/relationships/image" Target="../media/image1450.png"/><Relationship Id="rId475" Type="http://schemas.openxmlformats.org/officeDocument/2006/relationships/image" Target="../media/image448.png"/><Relationship Id="rId682" Type="http://schemas.openxmlformats.org/officeDocument/2006/relationships/image" Target="../media/image551.png"/><Relationship Id="rId32" Type="http://schemas.openxmlformats.org/officeDocument/2006/relationships/image" Target="../media/image2710.png"/><Relationship Id="rId128" Type="http://schemas.openxmlformats.org/officeDocument/2006/relationships/image" Target="../media/image7510.png"/><Relationship Id="rId335" Type="http://schemas.openxmlformats.org/officeDocument/2006/relationships/customXml" Target="../ink/ink529.xml"/><Relationship Id="rId542" Type="http://schemas.openxmlformats.org/officeDocument/2006/relationships/image" Target="../media/image481.png"/><Relationship Id="rId181" Type="http://schemas.openxmlformats.org/officeDocument/2006/relationships/customXml" Target="../ink/ink452.xml"/><Relationship Id="rId402" Type="http://schemas.openxmlformats.org/officeDocument/2006/relationships/image" Target="../media/image412.png"/><Relationship Id="rId279" Type="http://schemas.openxmlformats.org/officeDocument/2006/relationships/customXml" Target="../ink/ink501.xml"/><Relationship Id="rId486" Type="http://schemas.openxmlformats.org/officeDocument/2006/relationships/image" Target="../media/image453.png"/><Relationship Id="rId693" Type="http://schemas.openxmlformats.org/officeDocument/2006/relationships/customXml" Target="../ink/ink709.xml"/><Relationship Id="rId707" Type="http://schemas.openxmlformats.org/officeDocument/2006/relationships/customXml" Target="../ink/ink716.xml"/><Relationship Id="rId43" Type="http://schemas.openxmlformats.org/officeDocument/2006/relationships/customXml" Target="../ink/ink383.xml"/><Relationship Id="rId139" Type="http://schemas.openxmlformats.org/officeDocument/2006/relationships/customXml" Target="../ink/ink431.xml"/><Relationship Id="rId346" Type="http://schemas.openxmlformats.org/officeDocument/2006/relationships/image" Target="../media/image384.png"/><Relationship Id="rId553" Type="http://schemas.openxmlformats.org/officeDocument/2006/relationships/customXml" Target="../ink/ink639.xml"/><Relationship Id="rId760" Type="http://schemas.openxmlformats.org/officeDocument/2006/relationships/image" Target="../media/image590.png"/><Relationship Id="rId192" Type="http://schemas.openxmlformats.org/officeDocument/2006/relationships/image" Target="../media/image1070.png"/><Relationship Id="rId206" Type="http://schemas.openxmlformats.org/officeDocument/2006/relationships/image" Target="../media/image1140.png"/><Relationship Id="rId413" Type="http://schemas.openxmlformats.org/officeDocument/2006/relationships/customXml" Target="../ink/ink568.xml"/><Relationship Id="rId497" Type="http://schemas.openxmlformats.org/officeDocument/2006/relationships/customXml" Target="../ink/ink611.xml"/><Relationship Id="rId620" Type="http://schemas.openxmlformats.org/officeDocument/2006/relationships/image" Target="../media/image520.png"/><Relationship Id="rId718" Type="http://schemas.openxmlformats.org/officeDocument/2006/relationships/image" Target="../media/image569.png"/><Relationship Id="rId357" Type="http://schemas.openxmlformats.org/officeDocument/2006/relationships/customXml" Target="../ink/ink540.xml"/><Relationship Id="rId54" Type="http://schemas.openxmlformats.org/officeDocument/2006/relationships/image" Target="../media/image3810.png"/><Relationship Id="rId217" Type="http://schemas.openxmlformats.org/officeDocument/2006/relationships/customXml" Target="../ink/ink470.xml"/><Relationship Id="rId564" Type="http://schemas.openxmlformats.org/officeDocument/2006/relationships/image" Target="../media/image492.png"/><Relationship Id="rId771" Type="http://schemas.openxmlformats.org/officeDocument/2006/relationships/customXml" Target="../ink/ink748.xml"/><Relationship Id="rId424" Type="http://schemas.openxmlformats.org/officeDocument/2006/relationships/image" Target="../media/image423.png"/><Relationship Id="rId631" Type="http://schemas.openxmlformats.org/officeDocument/2006/relationships/customXml" Target="../ink/ink678.xml"/><Relationship Id="rId729" Type="http://schemas.openxmlformats.org/officeDocument/2006/relationships/customXml" Target="../ink/ink727.xml"/><Relationship Id="rId270" Type="http://schemas.openxmlformats.org/officeDocument/2006/relationships/image" Target="../media/image1460.png"/><Relationship Id="rId65" Type="http://schemas.openxmlformats.org/officeDocument/2006/relationships/customXml" Target="../ink/ink394.xml"/><Relationship Id="rId130" Type="http://schemas.openxmlformats.org/officeDocument/2006/relationships/image" Target="../media/image7610.png"/><Relationship Id="rId368" Type="http://schemas.openxmlformats.org/officeDocument/2006/relationships/image" Target="../media/image395.png"/><Relationship Id="rId575" Type="http://schemas.openxmlformats.org/officeDocument/2006/relationships/customXml" Target="../ink/ink650.xml"/><Relationship Id="rId782" Type="http://schemas.openxmlformats.org/officeDocument/2006/relationships/image" Target="../media/image601.png"/><Relationship Id="rId228" Type="http://schemas.openxmlformats.org/officeDocument/2006/relationships/image" Target="../media/image1250.png"/><Relationship Id="rId435" Type="http://schemas.openxmlformats.org/officeDocument/2006/relationships/customXml" Target="../ink/ink579.xml"/><Relationship Id="rId642" Type="http://schemas.openxmlformats.org/officeDocument/2006/relationships/image" Target="../media/image531.png"/><Relationship Id="rId281" Type="http://schemas.openxmlformats.org/officeDocument/2006/relationships/customXml" Target="../ink/ink502.xml"/><Relationship Id="rId502" Type="http://schemas.openxmlformats.org/officeDocument/2006/relationships/image" Target="../media/image461.png"/><Relationship Id="rId76" Type="http://schemas.openxmlformats.org/officeDocument/2006/relationships/image" Target="../media/image4910.png"/><Relationship Id="rId141" Type="http://schemas.openxmlformats.org/officeDocument/2006/relationships/customXml" Target="../ink/ink432.xml"/><Relationship Id="rId379" Type="http://schemas.openxmlformats.org/officeDocument/2006/relationships/customXml" Target="../ink/ink551.xml"/><Relationship Id="rId586" Type="http://schemas.openxmlformats.org/officeDocument/2006/relationships/image" Target="../media/image503.png"/><Relationship Id="rId793" Type="http://schemas.openxmlformats.org/officeDocument/2006/relationships/image" Target="../media/image606.png"/><Relationship Id="rId807" Type="http://schemas.openxmlformats.org/officeDocument/2006/relationships/image" Target="../media/image613.png"/><Relationship Id="rId7" Type="http://schemas.openxmlformats.org/officeDocument/2006/relationships/customXml" Target="../ink/ink365.xml"/><Relationship Id="rId239" Type="http://schemas.openxmlformats.org/officeDocument/2006/relationships/customXml" Target="../ink/ink481.xml"/><Relationship Id="rId446" Type="http://schemas.openxmlformats.org/officeDocument/2006/relationships/customXml" Target="../ink/ink585.xml"/><Relationship Id="rId653" Type="http://schemas.openxmlformats.org/officeDocument/2006/relationships/customXml" Target="../ink/ink689.xml"/><Relationship Id="rId292" Type="http://schemas.openxmlformats.org/officeDocument/2006/relationships/image" Target="../media/image1570.png"/><Relationship Id="rId306" Type="http://schemas.openxmlformats.org/officeDocument/2006/relationships/image" Target="../media/image1640.png"/><Relationship Id="rId87" Type="http://schemas.openxmlformats.org/officeDocument/2006/relationships/customXml" Target="../ink/ink405.xml"/><Relationship Id="rId513" Type="http://schemas.openxmlformats.org/officeDocument/2006/relationships/customXml" Target="../ink/ink619.xml"/><Relationship Id="rId597" Type="http://schemas.openxmlformats.org/officeDocument/2006/relationships/customXml" Target="../ink/ink661.xml"/><Relationship Id="rId720" Type="http://schemas.openxmlformats.org/officeDocument/2006/relationships/image" Target="../media/image570.png"/><Relationship Id="rId818" Type="http://schemas.openxmlformats.org/officeDocument/2006/relationships/customXml" Target="../ink/ink772.xml"/><Relationship Id="rId152" Type="http://schemas.openxmlformats.org/officeDocument/2006/relationships/image" Target="../media/image8710.png"/><Relationship Id="rId457" Type="http://schemas.openxmlformats.org/officeDocument/2006/relationships/image" Target="../media/image439.png"/><Relationship Id="rId664" Type="http://schemas.openxmlformats.org/officeDocument/2006/relationships/image" Target="../media/image542.png"/><Relationship Id="rId14" Type="http://schemas.openxmlformats.org/officeDocument/2006/relationships/image" Target="../media/image1810.png"/><Relationship Id="rId317" Type="http://schemas.openxmlformats.org/officeDocument/2006/relationships/customXml" Target="../ink/ink520.xml"/><Relationship Id="rId524" Type="http://schemas.openxmlformats.org/officeDocument/2006/relationships/image" Target="../media/image472.png"/><Relationship Id="rId731" Type="http://schemas.openxmlformats.org/officeDocument/2006/relationships/customXml" Target="../ink/ink728.xml"/><Relationship Id="rId98" Type="http://schemas.openxmlformats.org/officeDocument/2006/relationships/image" Target="../media/image6010.png"/><Relationship Id="rId163" Type="http://schemas.openxmlformats.org/officeDocument/2006/relationships/customXml" Target="../ink/ink443.xml"/><Relationship Id="rId370" Type="http://schemas.openxmlformats.org/officeDocument/2006/relationships/image" Target="../media/image396.png"/><Relationship Id="rId829" Type="http://schemas.openxmlformats.org/officeDocument/2006/relationships/image" Target="../media/image624.png"/><Relationship Id="rId230" Type="http://schemas.openxmlformats.org/officeDocument/2006/relationships/image" Target="../media/image1260.png"/><Relationship Id="rId468" Type="http://schemas.openxmlformats.org/officeDocument/2006/relationships/customXml" Target="../ink/ink596.xml"/><Relationship Id="rId675" Type="http://schemas.openxmlformats.org/officeDocument/2006/relationships/customXml" Target="../ink/ink700.xml"/><Relationship Id="rId25" Type="http://schemas.openxmlformats.org/officeDocument/2006/relationships/customXml" Target="../ink/ink374.xml"/><Relationship Id="rId328" Type="http://schemas.openxmlformats.org/officeDocument/2006/relationships/image" Target="../media/image375.png"/><Relationship Id="rId535" Type="http://schemas.openxmlformats.org/officeDocument/2006/relationships/customXml" Target="../ink/ink630.xml"/><Relationship Id="rId742" Type="http://schemas.openxmlformats.org/officeDocument/2006/relationships/image" Target="../media/image581.png"/><Relationship Id="rId174" Type="http://schemas.openxmlformats.org/officeDocument/2006/relationships/image" Target="../media/image9810.png"/><Relationship Id="rId381" Type="http://schemas.openxmlformats.org/officeDocument/2006/relationships/customXml" Target="../ink/ink552.xml"/><Relationship Id="rId602" Type="http://schemas.openxmlformats.org/officeDocument/2006/relationships/image" Target="../media/image511.png"/><Relationship Id="rId241" Type="http://schemas.openxmlformats.org/officeDocument/2006/relationships/customXml" Target="../ink/ink482.xml"/><Relationship Id="rId479" Type="http://schemas.openxmlformats.org/officeDocument/2006/relationships/customXml" Target="../ink/ink602.xml"/><Relationship Id="rId686" Type="http://schemas.openxmlformats.org/officeDocument/2006/relationships/image" Target="../media/image553.png"/><Relationship Id="rId36" Type="http://schemas.openxmlformats.org/officeDocument/2006/relationships/image" Target="../media/image2910.png"/><Relationship Id="rId339" Type="http://schemas.openxmlformats.org/officeDocument/2006/relationships/customXml" Target="../ink/ink531.xml"/><Relationship Id="rId546" Type="http://schemas.openxmlformats.org/officeDocument/2006/relationships/image" Target="../media/image483.png"/><Relationship Id="rId753" Type="http://schemas.openxmlformats.org/officeDocument/2006/relationships/customXml" Target="../ink/ink739.xml"/><Relationship Id="rId101" Type="http://schemas.openxmlformats.org/officeDocument/2006/relationships/customXml" Target="../ink/ink412.xml"/><Relationship Id="rId185" Type="http://schemas.openxmlformats.org/officeDocument/2006/relationships/customXml" Target="../ink/ink454.xml"/><Relationship Id="rId406" Type="http://schemas.openxmlformats.org/officeDocument/2006/relationships/image" Target="../media/image414.png"/><Relationship Id="rId392" Type="http://schemas.openxmlformats.org/officeDocument/2006/relationships/image" Target="../media/image407.png"/><Relationship Id="rId613" Type="http://schemas.openxmlformats.org/officeDocument/2006/relationships/customXml" Target="../ink/ink669.xml"/><Relationship Id="rId697" Type="http://schemas.openxmlformats.org/officeDocument/2006/relationships/customXml" Target="../ink/ink711.xml"/><Relationship Id="rId820" Type="http://schemas.openxmlformats.org/officeDocument/2006/relationships/customXml" Target="../ink/ink773.xml"/><Relationship Id="rId252" Type="http://schemas.openxmlformats.org/officeDocument/2006/relationships/image" Target="../media/image1370.png"/><Relationship Id="rId47" Type="http://schemas.openxmlformats.org/officeDocument/2006/relationships/customXml" Target="../ink/ink385.xml"/><Relationship Id="rId112" Type="http://schemas.openxmlformats.org/officeDocument/2006/relationships/image" Target="../media/image6710.png"/><Relationship Id="rId557" Type="http://schemas.openxmlformats.org/officeDocument/2006/relationships/customXml" Target="../ink/ink641.xml"/><Relationship Id="rId764" Type="http://schemas.openxmlformats.org/officeDocument/2006/relationships/image" Target="../media/image592.png"/><Relationship Id="rId196" Type="http://schemas.openxmlformats.org/officeDocument/2006/relationships/image" Target="../media/image1090.png"/><Relationship Id="rId417" Type="http://schemas.openxmlformats.org/officeDocument/2006/relationships/customXml" Target="../ink/ink570.xml"/><Relationship Id="rId624" Type="http://schemas.openxmlformats.org/officeDocument/2006/relationships/image" Target="../media/image522.png"/><Relationship Id="rId831" Type="http://schemas.openxmlformats.org/officeDocument/2006/relationships/image" Target="../media/image625.png"/><Relationship Id="rId263" Type="http://schemas.openxmlformats.org/officeDocument/2006/relationships/customXml" Target="../ink/ink493.xml"/><Relationship Id="rId470" Type="http://schemas.openxmlformats.org/officeDocument/2006/relationships/customXml" Target="../ink/ink597.xml"/><Relationship Id="rId58" Type="http://schemas.openxmlformats.org/officeDocument/2006/relationships/image" Target="../media/image4010.png"/><Relationship Id="rId123" Type="http://schemas.openxmlformats.org/officeDocument/2006/relationships/customXml" Target="../ink/ink423.xml"/><Relationship Id="rId330" Type="http://schemas.openxmlformats.org/officeDocument/2006/relationships/image" Target="../media/image376.png"/><Relationship Id="rId568" Type="http://schemas.openxmlformats.org/officeDocument/2006/relationships/image" Target="../media/image494.png"/><Relationship Id="rId775" Type="http://schemas.openxmlformats.org/officeDocument/2006/relationships/customXml" Target="../ink/ink750.xml"/><Relationship Id="rId428" Type="http://schemas.openxmlformats.org/officeDocument/2006/relationships/image" Target="../media/image425.png"/><Relationship Id="rId635" Type="http://schemas.openxmlformats.org/officeDocument/2006/relationships/customXml" Target="../ink/ink680.xml"/><Relationship Id="rId274" Type="http://schemas.openxmlformats.org/officeDocument/2006/relationships/image" Target="../media/image1480.png"/><Relationship Id="rId481" Type="http://schemas.openxmlformats.org/officeDocument/2006/relationships/customXml" Target="../ink/ink603.xml"/><Relationship Id="rId702" Type="http://schemas.openxmlformats.org/officeDocument/2006/relationships/image" Target="../media/image561.png"/><Relationship Id="rId69" Type="http://schemas.openxmlformats.org/officeDocument/2006/relationships/customXml" Target="../ink/ink396.xml"/><Relationship Id="rId134" Type="http://schemas.openxmlformats.org/officeDocument/2006/relationships/image" Target="../media/image7810.png"/><Relationship Id="rId579" Type="http://schemas.openxmlformats.org/officeDocument/2006/relationships/customXml" Target="../ink/ink652.xml"/><Relationship Id="rId786" Type="http://schemas.openxmlformats.org/officeDocument/2006/relationships/customXml" Target="../ink/ink756.xml"/><Relationship Id="rId341" Type="http://schemas.openxmlformats.org/officeDocument/2006/relationships/customXml" Target="../ink/ink532.xml"/><Relationship Id="rId439" Type="http://schemas.openxmlformats.org/officeDocument/2006/relationships/image" Target="../media/image430.png"/><Relationship Id="rId646" Type="http://schemas.openxmlformats.org/officeDocument/2006/relationships/image" Target="../media/image533.png"/><Relationship Id="rId201" Type="http://schemas.openxmlformats.org/officeDocument/2006/relationships/customXml" Target="../ink/ink462.xml"/><Relationship Id="rId285" Type="http://schemas.openxmlformats.org/officeDocument/2006/relationships/customXml" Target="../ink/ink504.xml"/><Relationship Id="rId506" Type="http://schemas.openxmlformats.org/officeDocument/2006/relationships/image" Target="../media/image463.png"/><Relationship Id="rId492" Type="http://schemas.openxmlformats.org/officeDocument/2006/relationships/image" Target="../media/image456.png"/><Relationship Id="rId713" Type="http://schemas.openxmlformats.org/officeDocument/2006/relationships/customXml" Target="../ink/ink719.xml"/><Relationship Id="rId797" Type="http://schemas.openxmlformats.org/officeDocument/2006/relationships/image" Target="../media/image608.png"/><Relationship Id="rId145" Type="http://schemas.openxmlformats.org/officeDocument/2006/relationships/customXml" Target="../ink/ink434.xml"/><Relationship Id="rId352" Type="http://schemas.openxmlformats.org/officeDocument/2006/relationships/image" Target="../media/image387.png"/><Relationship Id="rId212" Type="http://schemas.openxmlformats.org/officeDocument/2006/relationships/image" Target="../media/image1170.png"/><Relationship Id="rId657" Type="http://schemas.openxmlformats.org/officeDocument/2006/relationships/customXml" Target="../ink/ink691.xml"/><Relationship Id="rId296" Type="http://schemas.openxmlformats.org/officeDocument/2006/relationships/image" Target="../media/image1590.png"/><Relationship Id="rId517" Type="http://schemas.openxmlformats.org/officeDocument/2006/relationships/customXml" Target="../ink/ink621.xml"/><Relationship Id="rId724" Type="http://schemas.openxmlformats.org/officeDocument/2006/relationships/image" Target="../media/image572.png"/><Relationship Id="rId60" Type="http://schemas.openxmlformats.org/officeDocument/2006/relationships/image" Target="../media/image4110.png"/><Relationship Id="rId156" Type="http://schemas.openxmlformats.org/officeDocument/2006/relationships/image" Target="../media/image8910.png"/><Relationship Id="rId363" Type="http://schemas.openxmlformats.org/officeDocument/2006/relationships/customXml" Target="../ink/ink543.xml"/><Relationship Id="rId570" Type="http://schemas.openxmlformats.org/officeDocument/2006/relationships/image" Target="../media/image495.png"/><Relationship Id="rId223" Type="http://schemas.openxmlformats.org/officeDocument/2006/relationships/customXml" Target="../ink/ink473.xml"/><Relationship Id="rId430" Type="http://schemas.openxmlformats.org/officeDocument/2006/relationships/image" Target="../media/image426.png"/><Relationship Id="rId668" Type="http://schemas.openxmlformats.org/officeDocument/2006/relationships/image" Target="../media/image544.png"/><Relationship Id="rId18" Type="http://schemas.openxmlformats.org/officeDocument/2006/relationships/image" Target="../media/image2010.png"/><Relationship Id="rId528" Type="http://schemas.openxmlformats.org/officeDocument/2006/relationships/image" Target="../media/image474.png"/><Relationship Id="rId735" Type="http://schemas.openxmlformats.org/officeDocument/2006/relationships/customXml" Target="../ink/ink730.xml"/><Relationship Id="rId167" Type="http://schemas.openxmlformats.org/officeDocument/2006/relationships/customXml" Target="../ink/ink445.xml"/><Relationship Id="rId374" Type="http://schemas.openxmlformats.org/officeDocument/2006/relationships/image" Target="../media/image398.png"/><Relationship Id="rId581" Type="http://schemas.openxmlformats.org/officeDocument/2006/relationships/customXml" Target="../ink/ink653.xml"/><Relationship Id="rId71" Type="http://schemas.openxmlformats.org/officeDocument/2006/relationships/customXml" Target="../ink/ink397.xml"/><Relationship Id="rId234" Type="http://schemas.openxmlformats.org/officeDocument/2006/relationships/image" Target="../media/image1280.png"/><Relationship Id="rId679" Type="http://schemas.openxmlformats.org/officeDocument/2006/relationships/customXml" Target="../ink/ink702.xml"/><Relationship Id="rId802" Type="http://schemas.openxmlformats.org/officeDocument/2006/relationships/customXml" Target="../ink/ink764.xml"/><Relationship Id="rId2" Type="http://schemas.openxmlformats.org/officeDocument/2006/relationships/image" Target="../media/image2.png"/><Relationship Id="rId29" Type="http://schemas.openxmlformats.org/officeDocument/2006/relationships/customXml" Target="../ink/ink376.xml"/><Relationship Id="rId441" Type="http://schemas.openxmlformats.org/officeDocument/2006/relationships/image" Target="../media/image431.png"/><Relationship Id="rId539" Type="http://schemas.openxmlformats.org/officeDocument/2006/relationships/customXml" Target="../ink/ink632.xml"/><Relationship Id="rId746" Type="http://schemas.openxmlformats.org/officeDocument/2006/relationships/image" Target="../media/image583.png"/><Relationship Id="rId178" Type="http://schemas.openxmlformats.org/officeDocument/2006/relationships/image" Target="../media/image1000.png"/><Relationship Id="rId301" Type="http://schemas.openxmlformats.org/officeDocument/2006/relationships/customXml" Target="../ink/ink512.xml"/><Relationship Id="rId82" Type="http://schemas.openxmlformats.org/officeDocument/2006/relationships/image" Target="../media/image5210.png"/><Relationship Id="rId385" Type="http://schemas.openxmlformats.org/officeDocument/2006/relationships/customXml" Target="../ink/ink554.xml"/><Relationship Id="rId592" Type="http://schemas.openxmlformats.org/officeDocument/2006/relationships/image" Target="../media/image506.png"/><Relationship Id="rId606" Type="http://schemas.openxmlformats.org/officeDocument/2006/relationships/image" Target="../media/image513.png"/><Relationship Id="rId813" Type="http://schemas.openxmlformats.org/officeDocument/2006/relationships/image" Target="../media/image616.png"/><Relationship Id="rId245" Type="http://schemas.openxmlformats.org/officeDocument/2006/relationships/customXml" Target="../ink/ink484.xml"/><Relationship Id="rId452" Type="http://schemas.openxmlformats.org/officeDocument/2006/relationships/customXml" Target="../ink/ink588.xml"/><Relationship Id="rId105" Type="http://schemas.openxmlformats.org/officeDocument/2006/relationships/customXml" Target="../ink/ink414.xml"/><Relationship Id="rId312" Type="http://schemas.openxmlformats.org/officeDocument/2006/relationships/image" Target="../media/image1670.png"/><Relationship Id="rId757" Type="http://schemas.openxmlformats.org/officeDocument/2006/relationships/customXml" Target="../ink/ink741.xml"/><Relationship Id="rId93" Type="http://schemas.openxmlformats.org/officeDocument/2006/relationships/customXml" Target="../ink/ink408.xml"/><Relationship Id="rId189" Type="http://schemas.openxmlformats.org/officeDocument/2006/relationships/customXml" Target="../ink/ink456.xml"/><Relationship Id="rId396" Type="http://schemas.openxmlformats.org/officeDocument/2006/relationships/image" Target="../media/image409.png"/><Relationship Id="rId617" Type="http://schemas.openxmlformats.org/officeDocument/2006/relationships/customXml" Target="../ink/ink671.xml"/><Relationship Id="rId824" Type="http://schemas.openxmlformats.org/officeDocument/2006/relationships/customXml" Target="../ink/ink775.xml"/><Relationship Id="rId256" Type="http://schemas.openxmlformats.org/officeDocument/2006/relationships/image" Target="../media/image1390.png"/><Relationship Id="rId463" Type="http://schemas.openxmlformats.org/officeDocument/2006/relationships/image" Target="../media/image442.png"/><Relationship Id="rId670" Type="http://schemas.openxmlformats.org/officeDocument/2006/relationships/image" Target="../media/image545.png"/><Relationship Id="rId116" Type="http://schemas.openxmlformats.org/officeDocument/2006/relationships/image" Target="../media/image6910.png"/><Relationship Id="rId323" Type="http://schemas.openxmlformats.org/officeDocument/2006/relationships/customXml" Target="../ink/ink523.xml"/><Relationship Id="rId530" Type="http://schemas.openxmlformats.org/officeDocument/2006/relationships/image" Target="../media/image475.png"/><Relationship Id="rId768" Type="http://schemas.openxmlformats.org/officeDocument/2006/relationships/image" Target="../media/image594.png"/><Relationship Id="rId20" Type="http://schemas.openxmlformats.org/officeDocument/2006/relationships/image" Target="../media/image2110.png"/><Relationship Id="rId628" Type="http://schemas.openxmlformats.org/officeDocument/2006/relationships/image" Target="../media/image524.png"/><Relationship Id="rId835" Type="http://schemas.openxmlformats.org/officeDocument/2006/relationships/image" Target="../media/image627.png"/><Relationship Id="rId267" Type="http://schemas.openxmlformats.org/officeDocument/2006/relationships/customXml" Target="../ink/ink495.xml"/><Relationship Id="rId474" Type="http://schemas.openxmlformats.org/officeDocument/2006/relationships/customXml" Target="../ink/ink599.xml"/><Relationship Id="rId127" Type="http://schemas.openxmlformats.org/officeDocument/2006/relationships/customXml" Target="../ink/ink425.xml"/><Relationship Id="rId681" Type="http://schemas.openxmlformats.org/officeDocument/2006/relationships/customXml" Target="../ink/ink703.xml"/><Relationship Id="rId779" Type="http://schemas.openxmlformats.org/officeDocument/2006/relationships/customXml" Target="../ink/ink752.xml"/><Relationship Id="rId31" Type="http://schemas.openxmlformats.org/officeDocument/2006/relationships/customXml" Target="../ink/ink377.xml"/><Relationship Id="rId334" Type="http://schemas.openxmlformats.org/officeDocument/2006/relationships/image" Target="../media/image378.png"/><Relationship Id="rId541" Type="http://schemas.openxmlformats.org/officeDocument/2006/relationships/customXml" Target="../ink/ink633.xml"/><Relationship Id="rId639" Type="http://schemas.openxmlformats.org/officeDocument/2006/relationships/customXml" Target="../ink/ink682.xml"/><Relationship Id="rId180" Type="http://schemas.openxmlformats.org/officeDocument/2006/relationships/image" Target="../media/image1010.png"/><Relationship Id="rId278" Type="http://schemas.openxmlformats.org/officeDocument/2006/relationships/image" Target="../media/image1500.png"/><Relationship Id="rId401" Type="http://schemas.openxmlformats.org/officeDocument/2006/relationships/customXml" Target="../ink/ink562.xml"/><Relationship Id="rId485" Type="http://schemas.openxmlformats.org/officeDocument/2006/relationships/customXml" Target="../ink/ink605.xml"/><Relationship Id="rId692" Type="http://schemas.openxmlformats.org/officeDocument/2006/relationships/image" Target="../media/image556.png"/><Relationship Id="rId706" Type="http://schemas.openxmlformats.org/officeDocument/2006/relationships/image" Target="../media/image563.png"/><Relationship Id="rId42" Type="http://schemas.openxmlformats.org/officeDocument/2006/relationships/image" Target="../media/image3210.png"/><Relationship Id="rId138" Type="http://schemas.openxmlformats.org/officeDocument/2006/relationships/image" Target="../media/image8010.png"/><Relationship Id="rId345" Type="http://schemas.openxmlformats.org/officeDocument/2006/relationships/customXml" Target="../ink/ink534.xml"/><Relationship Id="rId552" Type="http://schemas.openxmlformats.org/officeDocument/2006/relationships/image" Target="../media/image486.png"/><Relationship Id="rId191" Type="http://schemas.openxmlformats.org/officeDocument/2006/relationships/customXml" Target="../ink/ink457.xml"/><Relationship Id="rId205" Type="http://schemas.openxmlformats.org/officeDocument/2006/relationships/customXml" Target="../ink/ink464.xml"/><Relationship Id="rId412" Type="http://schemas.openxmlformats.org/officeDocument/2006/relationships/image" Target="../media/image417.png"/><Relationship Id="rId289" Type="http://schemas.openxmlformats.org/officeDocument/2006/relationships/customXml" Target="../ink/ink506.xml"/><Relationship Id="rId496" Type="http://schemas.openxmlformats.org/officeDocument/2006/relationships/image" Target="../media/image458.png"/><Relationship Id="rId717" Type="http://schemas.openxmlformats.org/officeDocument/2006/relationships/customXml" Target="../ink/ink721.xml"/><Relationship Id="rId53" Type="http://schemas.openxmlformats.org/officeDocument/2006/relationships/customXml" Target="../ink/ink388.xml"/><Relationship Id="rId149" Type="http://schemas.openxmlformats.org/officeDocument/2006/relationships/customXml" Target="../ink/ink436.xml"/><Relationship Id="rId356" Type="http://schemas.openxmlformats.org/officeDocument/2006/relationships/image" Target="../media/image389.png"/><Relationship Id="rId563" Type="http://schemas.openxmlformats.org/officeDocument/2006/relationships/customXml" Target="../ink/ink644.xml"/><Relationship Id="rId770" Type="http://schemas.openxmlformats.org/officeDocument/2006/relationships/image" Target="../media/image595.png"/><Relationship Id="rId216" Type="http://schemas.openxmlformats.org/officeDocument/2006/relationships/image" Target="../media/image1190.png"/><Relationship Id="rId423" Type="http://schemas.openxmlformats.org/officeDocument/2006/relationships/customXml" Target="../ink/ink573.xml"/><Relationship Id="rId630" Type="http://schemas.openxmlformats.org/officeDocument/2006/relationships/image" Target="../media/image525.png"/><Relationship Id="rId728" Type="http://schemas.openxmlformats.org/officeDocument/2006/relationships/image" Target="../media/image574.png"/><Relationship Id="rId64" Type="http://schemas.openxmlformats.org/officeDocument/2006/relationships/image" Target="../media/image4310.png"/><Relationship Id="rId367" Type="http://schemas.openxmlformats.org/officeDocument/2006/relationships/customXml" Target="../ink/ink545.xml"/><Relationship Id="rId574" Type="http://schemas.openxmlformats.org/officeDocument/2006/relationships/image" Target="../media/image497.png"/><Relationship Id="rId227" Type="http://schemas.openxmlformats.org/officeDocument/2006/relationships/customXml" Target="../ink/ink475.xml"/><Relationship Id="rId781" Type="http://schemas.openxmlformats.org/officeDocument/2006/relationships/customXml" Target="../ink/ink753.xml"/><Relationship Id="rId434" Type="http://schemas.openxmlformats.org/officeDocument/2006/relationships/image" Target="../media/image428.png"/><Relationship Id="rId641" Type="http://schemas.openxmlformats.org/officeDocument/2006/relationships/customXml" Target="../ink/ink683.xml"/><Relationship Id="rId739" Type="http://schemas.openxmlformats.org/officeDocument/2006/relationships/customXml" Target="../ink/ink732.xml"/><Relationship Id="rId280" Type="http://schemas.openxmlformats.org/officeDocument/2006/relationships/image" Target="../media/image1511.png"/><Relationship Id="rId501" Type="http://schemas.openxmlformats.org/officeDocument/2006/relationships/customXml" Target="../ink/ink613.xml"/><Relationship Id="rId75" Type="http://schemas.openxmlformats.org/officeDocument/2006/relationships/customXml" Target="../ink/ink399.xml"/><Relationship Id="rId140" Type="http://schemas.openxmlformats.org/officeDocument/2006/relationships/image" Target="../media/image8110.png"/><Relationship Id="rId378" Type="http://schemas.openxmlformats.org/officeDocument/2006/relationships/image" Target="../media/image400.png"/><Relationship Id="rId585" Type="http://schemas.openxmlformats.org/officeDocument/2006/relationships/customXml" Target="../ink/ink655.xml"/><Relationship Id="rId792" Type="http://schemas.openxmlformats.org/officeDocument/2006/relationships/customXml" Target="../ink/ink759.xml"/><Relationship Id="rId806" Type="http://schemas.openxmlformats.org/officeDocument/2006/relationships/customXml" Target="../ink/ink766.xml"/><Relationship Id="rId6" Type="http://schemas.openxmlformats.org/officeDocument/2006/relationships/image" Target="../media/image1410.png"/><Relationship Id="rId238" Type="http://schemas.openxmlformats.org/officeDocument/2006/relationships/image" Target="../media/image1300.png"/><Relationship Id="rId445" Type="http://schemas.openxmlformats.org/officeDocument/2006/relationships/image" Target="../media/image433.png"/><Relationship Id="rId652" Type="http://schemas.openxmlformats.org/officeDocument/2006/relationships/image" Target="../media/image536.png"/><Relationship Id="rId291" Type="http://schemas.openxmlformats.org/officeDocument/2006/relationships/customXml" Target="../ink/ink507.xml"/><Relationship Id="rId305" Type="http://schemas.openxmlformats.org/officeDocument/2006/relationships/customXml" Target="../ink/ink514.xml"/><Relationship Id="rId512" Type="http://schemas.openxmlformats.org/officeDocument/2006/relationships/image" Target="../media/image466.png"/><Relationship Id="rId86" Type="http://schemas.openxmlformats.org/officeDocument/2006/relationships/image" Target="../media/image5410.png"/><Relationship Id="rId151" Type="http://schemas.openxmlformats.org/officeDocument/2006/relationships/customXml" Target="../ink/ink437.xml"/><Relationship Id="rId389" Type="http://schemas.openxmlformats.org/officeDocument/2006/relationships/customXml" Target="../ink/ink556.xml"/><Relationship Id="rId596" Type="http://schemas.openxmlformats.org/officeDocument/2006/relationships/image" Target="../media/image508.png"/><Relationship Id="rId817" Type="http://schemas.openxmlformats.org/officeDocument/2006/relationships/image" Target="../media/image618.png"/><Relationship Id="rId249" Type="http://schemas.openxmlformats.org/officeDocument/2006/relationships/customXml" Target="../ink/ink486.xml"/><Relationship Id="rId456" Type="http://schemas.openxmlformats.org/officeDocument/2006/relationships/customXml" Target="../ink/ink590.xml"/><Relationship Id="rId663" Type="http://schemas.openxmlformats.org/officeDocument/2006/relationships/customXml" Target="../ink/ink694.xml"/><Relationship Id="rId13" Type="http://schemas.openxmlformats.org/officeDocument/2006/relationships/customXml" Target="../ink/ink368.xml"/><Relationship Id="rId109" Type="http://schemas.openxmlformats.org/officeDocument/2006/relationships/customXml" Target="../ink/ink416.xml"/><Relationship Id="rId316" Type="http://schemas.openxmlformats.org/officeDocument/2006/relationships/image" Target="../media/image1690.png"/><Relationship Id="rId523" Type="http://schemas.openxmlformats.org/officeDocument/2006/relationships/customXml" Target="../ink/ink624.xml"/><Relationship Id="rId55" Type="http://schemas.openxmlformats.org/officeDocument/2006/relationships/customXml" Target="../ink/ink389.xml"/><Relationship Id="rId97" Type="http://schemas.openxmlformats.org/officeDocument/2006/relationships/customXml" Target="../ink/ink410.xml"/><Relationship Id="rId120" Type="http://schemas.openxmlformats.org/officeDocument/2006/relationships/image" Target="../media/image7110.png"/><Relationship Id="rId358" Type="http://schemas.openxmlformats.org/officeDocument/2006/relationships/image" Target="../media/image390.png"/><Relationship Id="rId565" Type="http://schemas.openxmlformats.org/officeDocument/2006/relationships/customXml" Target="../ink/ink645.xml"/><Relationship Id="rId730" Type="http://schemas.openxmlformats.org/officeDocument/2006/relationships/image" Target="../media/image575.png"/><Relationship Id="rId772" Type="http://schemas.openxmlformats.org/officeDocument/2006/relationships/image" Target="../media/image596.png"/><Relationship Id="rId828" Type="http://schemas.openxmlformats.org/officeDocument/2006/relationships/customXml" Target="../ink/ink777.xml"/><Relationship Id="rId162" Type="http://schemas.openxmlformats.org/officeDocument/2006/relationships/image" Target="../media/image9210.png"/><Relationship Id="rId218" Type="http://schemas.openxmlformats.org/officeDocument/2006/relationships/image" Target="../media/image1200.png"/><Relationship Id="rId425" Type="http://schemas.openxmlformats.org/officeDocument/2006/relationships/customXml" Target="../ink/ink574.xml"/><Relationship Id="rId467" Type="http://schemas.openxmlformats.org/officeDocument/2006/relationships/image" Target="../media/image444.png"/><Relationship Id="rId632" Type="http://schemas.openxmlformats.org/officeDocument/2006/relationships/image" Target="../media/image526.png"/><Relationship Id="rId271" Type="http://schemas.openxmlformats.org/officeDocument/2006/relationships/customXml" Target="../ink/ink497.xml"/><Relationship Id="rId674" Type="http://schemas.openxmlformats.org/officeDocument/2006/relationships/image" Target="../media/image547.png"/><Relationship Id="rId24" Type="http://schemas.openxmlformats.org/officeDocument/2006/relationships/image" Target="../media/image2310.png"/><Relationship Id="rId66" Type="http://schemas.openxmlformats.org/officeDocument/2006/relationships/image" Target="../media/image4410.png"/><Relationship Id="rId131" Type="http://schemas.openxmlformats.org/officeDocument/2006/relationships/customXml" Target="../ink/ink427.xml"/><Relationship Id="rId327" Type="http://schemas.openxmlformats.org/officeDocument/2006/relationships/customXml" Target="../ink/ink525.xml"/><Relationship Id="rId369" Type="http://schemas.openxmlformats.org/officeDocument/2006/relationships/customXml" Target="../ink/ink546.xml"/><Relationship Id="rId534" Type="http://schemas.openxmlformats.org/officeDocument/2006/relationships/image" Target="../media/image477.png"/><Relationship Id="rId576" Type="http://schemas.openxmlformats.org/officeDocument/2006/relationships/image" Target="../media/image498.png"/><Relationship Id="rId741" Type="http://schemas.openxmlformats.org/officeDocument/2006/relationships/customXml" Target="../ink/ink733.xml"/><Relationship Id="rId783" Type="http://schemas.openxmlformats.org/officeDocument/2006/relationships/customXml" Target="../ink/ink754.xml"/><Relationship Id="rId173" Type="http://schemas.openxmlformats.org/officeDocument/2006/relationships/customXml" Target="../ink/ink448.xml"/><Relationship Id="rId229" Type="http://schemas.openxmlformats.org/officeDocument/2006/relationships/customXml" Target="../ink/ink476.xml"/><Relationship Id="rId380" Type="http://schemas.openxmlformats.org/officeDocument/2006/relationships/image" Target="../media/image401.png"/><Relationship Id="rId436" Type="http://schemas.openxmlformats.org/officeDocument/2006/relationships/customXml" Target="../ink/ink580.xml"/><Relationship Id="rId601" Type="http://schemas.openxmlformats.org/officeDocument/2006/relationships/customXml" Target="../ink/ink663.xml"/><Relationship Id="rId643" Type="http://schemas.openxmlformats.org/officeDocument/2006/relationships/customXml" Target="../ink/ink684.xml"/><Relationship Id="rId240" Type="http://schemas.openxmlformats.org/officeDocument/2006/relationships/image" Target="../media/image1311.png"/><Relationship Id="rId478" Type="http://schemas.openxmlformats.org/officeDocument/2006/relationships/customXml" Target="../ink/ink601.xml"/><Relationship Id="rId685" Type="http://schemas.openxmlformats.org/officeDocument/2006/relationships/customXml" Target="../ink/ink705.xml"/><Relationship Id="rId35" Type="http://schemas.openxmlformats.org/officeDocument/2006/relationships/customXml" Target="../ink/ink379.xml"/><Relationship Id="rId77" Type="http://schemas.openxmlformats.org/officeDocument/2006/relationships/customXml" Target="../ink/ink400.xml"/><Relationship Id="rId100" Type="http://schemas.openxmlformats.org/officeDocument/2006/relationships/image" Target="../media/image6110.png"/><Relationship Id="rId282" Type="http://schemas.openxmlformats.org/officeDocument/2006/relationships/image" Target="../media/image1520.png"/><Relationship Id="rId338" Type="http://schemas.openxmlformats.org/officeDocument/2006/relationships/image" Target="../media/image380.png"/><Relationship Id="rId503" Type="http://schemas.openxmlformats.org/officeDocument/2006/relationships/customXml" Target="../ink/ink614.xml"/><Relationship Id="rId545" Type="http://schemas.openxmlformats.org/officeDocument/2006/relationships/customXml" Target="../ink/ink635.xml"/><Relationship Id="rId587" Type="http://schemas.openxmlformats.org/officeDocument/2006/relationships/customXml" Target="../ink/ink656.xml"/><Relationship Id="rId710" Type="http://schemas.openxmlformats.org/officeDocument/2006/relationships/image" Target="../media/image565.png"/><Relationship Id="rId752" Type="http://schemas.openxmlformats.org/officeDocument/2006/relationships/image" Target="../media/image586.png"/><Relationship Id="rId808" Type="http://schemas.openxmlformats.org/officeDocument/2006/relationships/customXml" Target="../ink/ink767.xml"/><Relationship Id="rId8" Type="http://schemas.openxmlformats.org/officeDocument/2006/relationships/image" Target="../media/image1510.png"/><Relationship Id="rId142" Type="http://schemas.openxmlformats.org/officeDocument/2006/relationships/image" Target="../media/image8210.png"/><Relationship Id="rId184" Type="http://schemas.openxmlformats.org/officeDocument/2006/relationships/image" Target="../media/image1030.png"/><Relationship Id="rId391" Type="http://schemas.openxmlformats.org/officeDocument/2006/relationships/customXml" Target="../ink/ink557.xml"/><Relationship Id="rId405" Type="http://schemas.openxmlformats.org/officeDocument/2006/relationships/customXml" Target="../ink/ink564.xml"/><Relationship Id="rId447" Type="http://schemas.openxmlformats.org/officeDocument/2006/relationships/image" Target="../media/image434.png"/><Relationship Id="rId612" Type="http://schemas.openxmlformats.org/officeDocument/2006/relationships/image" Target="../media/image516.png"/><Relationship Id="rId794" Type="http://schemas.openxmlformats.org/officeDocument/2006/relationships/customXml" Target="../ink/ink760.xml"/><Relationship Id="rId251" Type="http://schemas.openxmlformats.org/officeDocument/2006/relationships/customXml" Target="../ink/ink487.xml"/><Relationship Id="rId489" Type="http://schemas.openxmlformats.org/officeDocument/2006/relationships/customXml" Target="../ink/ink607.xml"/><Relationship Id="rId654" Type="http://schemas.openxmlformats.org/officeDocument/2006/relationships/image" Target="../media/image537.png"/><Relationship Id="rId696" Type="http://schemas.openxmlformats.org/officeDocument/2006/relationships/image" Target="../media/image558.png"/><Relationship Id="rId46" Type="http://schemas.openxmlformats.org/officeDocument/2006/relationships/image" Target="../media/image3410.png"/><Relationship Id="rId293" Type="http://schemas.openxmlformats.org/officeDocument/2006/relationships/customXml" Target="../ink/ink508.xml"/><Relationship Id="rId307" Type="http://schemas.openxmlformats.org/officeDocument/2006/relationships/customXml" Target="../ink/ink515.xml"/><Relationship Id="rId349" Type="http://schemas.openxmlformats.org/officeDocument/2006/relationships/customXml" Target="../ink/ink536.xml"/><Relationship Id="rId514" Type="http://schemas.openxmlformats.org/officeDocument/2006/relationships/image" Target="../media/image467.png"/><Relationship Id="rId556" Type="http://schemas.openxmlformats.org/officeDocument/2006/relationships/image" Target="../media/image488.png"/><Relationship Id="rId721" Type="http://schemas.openxmlformats.org/officeDocument/2006/relationships/customXml" Target="../ink/ink723.xml"/><Relationship Id="rId763" Type="http://schemas.openxmlformats.org/officeDocument/2006/relationships/customXml" Target="../ink/ink744.xml"/><Relationship Id="rId88" Type="http://schemas.openxmlformats.org/officeDocument/2006/relationships/image" Target="../media/image5510.png"/><Relationship Id="rId111" Type="http://schemas.openxmlformats.org/officeDocument/2006/relationships/customXml" Target="../ink/ink417.xml"/><Relationship Id="rId153" Type="http://schemas.openxmlformats.org/officeDocument/2006/relationships/customXml" Target="../ink/ink438.xml"/><Relationship Id="rId195" Type="http://schemas.openxmlformats.org/officeDocument/2006/relationships/customXml" Target="../ink/ink459.xml"/><Relationship Id="rId209" Type="http://schemas.openxmlformats.org/officeDocument/2006/relationships/customXml" Target="../ink/ink466.xml"/><Relationship Id="rId360" Type="http://schemas.openxmlformats.org/officeDocument/2006/relationships/image" Target="../media/image391.png"/><Relationship Id="rId416" Type="http://schemas.openxmlformats.org/officeDocument/2006/relationships/image" Target="../media/image419.png"/><Relationship Id="rId598" Type="http://schemas.openxmlformats.org/officeDocument/2006/relationships/image" Target="../media/image509.png"/><Relationship Id="rId819" Type="http://schemas.openxmlformats.org/officeDocument/2006/relationships/image" Target="../media/image619.png"/><Relationship Id="rId220" Type="http://schemas.openxmlformats.org/officeDocument/2006/relationships/image" Target="../media/image1210.png"/><Relationship Id="rId458" Type="http://schemas.openxmlformats.org/officeDocument/2006/relationships/customXml" Target="../ink/ink591.xml"/><Relationship Id="rId623" Type="http://schemas.openxmlformats.org/officeDocument/2006/relationships/customXml" Target="../ink/ink674.xml"/><Relationship Id="rId665" Type="http://schemas.openxmlformats.org/officeDocument/2006/relationships/customXml" Target="../ink/ink695.xml"/><Relationship Id="rId830" Type="http://schemas.openxmlformats.org/officeDocument/2006/relationships/customXml" Target="../ink/ink778.xml"/><Relationship Id="rId15" Type="http://schemas.openxmlformats.org/officeDocument/2006/relationships/customXml" Target="../ink/ink369.xml"/><Relationship Id="rId57" Type="http://schemas.openxmlformats.org/officeDocument/2006/relationships/customXml" Target="../ink/ink390.xml"/><Relationship Id="rId262" Type="http://schemas.openxmlformats.org/officeDocument/2006/relationships/image" Target="../media/image1420.png"/><Relationship Id="rId318" Type="http://schemas.openxmlformats.org/officeDocument/2006/relationships/image" Target="../media/image1700.png"/><Relationship Id="rId525" Type="http://schemas.openxmlformats.org/officeDocument/2006/relationships/customXml" Target="../ink/ink625.xml"/><Relationship Id="rId567" Type="http://schemas.openxmlformats.org/officeDocument/2006/relationships/customXml" Target="../ink/ink646.xml"/><Relationship Id="rId732" Type="http://schemas.openxmlformats.org/officeDocument/2006/relationships/image" Target="../media/image576.png"/><Relationship Id="rId99" Type="http://schemas.openxmlformats.org/officeDocument/2006/relationships/customXml" Target="../ink/ink411.xml"/><Relationship Id="rId122" Type="http://schemas.openxmlformats.org/officeDocument/2006/relationships/image" Target="../media/image7210.png"/><Relationship Id="rId164" Type="http://schemas.openxmlformats.org/officeDocument/2006/relationships/image" Target="../media/image9310.png"/><Relationship Id="rId371" Type="http://schemas.openxmlformats.org/officeDocument/2006/relationships/customXml" Target="../ink/ink547.xml"/><Relationship Id="rId774" Type="http://schemas.openxmlformats.org/officeDocument/2006/relationships/image" Target="../media/image597.png"/><Relationship Id="rId427" Type="http://schemas.openxmlformats.org/officeDocument/2006/relationships/customXml" Target="../ink/ink575.xml"/><Relationship Id="rId469" Type="http://schemas.openxmlformats.org/officeDocument/2006/relationships/image" Target="../media/image445.png"/><Relationship Id="rId634" Type="http://schemas.openxmlformats.org/officeDocument/2006/relationships/image" Target="../media/image527.png"/><Relationship Id="rId676" Type="http://schemas.openxmlformats.org/officeDocument/2006/relationships/image" Target="../media/image548.png"/><Relationship Id="rId26" Type="http://schemas.openxmlformats.org/officeDocument/2006/relationships/image" Target="../media/image2410.png"/><Relationship Id="rId231" Type="http://schemas.openxmlformats.org/officeDocument/2006/relationships/customXml" Target="../ink/ink477.xml"/><Relationship Id="rId273" Type="http://schemas.openxmlformats.org/officeDocument/2006/relationships/customXml" Target="../ink/ink498.xml"/><Relationship Id="rId329" Type="http://schemas.openxmlformats.org/officeDocument/2006/relationships/customXml" Target="../ink/ink526.xml"/><Relationship Id="rId480" Type="http://schemas.openxmlformats.org/officeDocument/2006/relationships/image" Target="../media/image450.png"/><Relationship Id="rId536" Type="http://schemas.openxmlformats.org/officeDocument/2006/relationships/image" Target="../media/image478.png"/><Relationship Id="rId701" Type="http://schemas.openxmlformats.org/officeDocument/2006/relationships/customXml" Target="../ink/ink713.xml"/><Relationship Id="rId68" Type="http://schemas.openxmlformats.org/officeDocument/2006/relationships/image" Target="../media/image4510.png"/><Relationship Id="rId133" Type="http://schemas.openxmlformats.org/officeDocument/2006/relationships/customXml" Target="../ink/ink428.xml"/><Relationship Id="rId175" Type="http://schemas.openxmlformats.org/officeDocument/2006/relationships/customXml" Target="../ink/ink449.xml"/><Relationship Id="rId340" Type="http://schemas.openxmlformats.org/officeDocument/2006/relationships/image" Target="../media/image381.png"/><Relationship Id="rId578" Type="http://schemas.openxmlformats.org/officeDocument/2006/relationships/image" Target="../media/image499.png"/><Relationship Id="rId743" Type="http://schemas.openxmlformats.org/officeDocument/2006/relationships/customXml" Target="../ink/ink734.xml"/><Relationship Id="rId785" Type="http://schemas.openxmlformats.org/officeDocument/2006/relationships/customXml" Target="../ink/ink755.xml"/><Relationship Id="rId200" Type="http://schemas.openxmlformats.org/officeDocument/2006/relationships/image" Target="../media/image1110.png"/><Relationship Id="rId382" Type="http://schemas.openxmlformats.org/officeDocument/2006/relationships/image" Target="../media/image402.png"/><Relationship Id="rId438" Type="http://schemas.openxmlformats.org/officeDocument/2006/relationships/customXml" Target="../ink/ink581.xml"/><Relationship Id="rId603" Type="http://schemas.openxmlformats.org/officeDocument/2006/relationships/customXml" Target="../ink/ink664.xml"/><Relationship Id="rId645" Type="http://schemas.openxmlformats.org/officeDocument/2006/relationships/customXml" Target="../ink/ink685.xml"/><Relationship Id="rId687" Type="http://schemas.openxmlformats.org/officeDocument/2006/relationships/customXml" Target="../ink/ink706.xml"/><Relationship Id="rId810" Type="http://schemas.openxmlformats.org/officeDocument/2006/relationships/customXml" Target="../ink/ink768.xml"/><Relationship Id="rId242" Type="http://schemas.openxmlformats.org/officeDocument/2006/relationships/image" Target="../media/image1320.png"/><Relationship Id="rId284" Type="http://schemas.openxmlformats.org/officeDocument/2006/relationships/image" Target="../media/image1530.png"/><Relationship Id="rId491" Type="http://schemas.openxmlformats.org/officeDocument/2006/relationships/customXml" Target="../ink/ink608.xml"/><Relationship Id="rId505" Type="http://schemas.openxmlformats.org/officeDocument/2006/relationships/customXml" Target="../ink/ink615.xml"/><Relationship Id="rId712" Type="http://schemas.openxmlformats.org/officeDocument/2006/relationships/image" Target="../media/image566.png"/><Relationship Id="rId37" Type="http://schemas.openxmlformats.org/officeDocument/2006/relationships/customXml" Target="../ink/ink380.xml"/><Relationship Id="rId79" Type="http://schemas.openxmlformats.org/officeDocument/2006/relationships/customXml" Target="../ink/ink401.xml"/><Relationship Id="rId102" Type="http://schemas.openxmlformats.org/officeDocument/2006/relationships/image" Target="../media/image6210.png"/><Relationship Id="rId144" Type="http://schemas.openxmlformats.org/officeDocument/2006/relationships/image" Target="../media/image8310.png"/><Relationship Id="rId547" Type="http://schemas.openxmlformats.org/officeDocument/2006/relationships/customXml" Target="../ink/ink636.xml"/><Relationship Id="rId589" Type="http://schemas.openxmlformats.org/officeDocument/2006/relationships/customXml" Target="../ink/ink657.xml"/><Relationship Id="rId754" Type="http://schemas.openxmlformats.org/officeDocument/2006/relationships/image" Target="../media/image587.png"/><Relationship Id="rId796" Type="http://schemas.openxmlformats.org/officeDocument/2006/relationships/customXml" Target="../ink/ink761.xml"/><Relationship Id="rId90" Type="http://schemas.openxmlformats.org/officeDocument/2006/relationships/image" Target="../media/image5610.png"/><Relationship Id="rId186" Type="http://schemas.openxmlformats.org/officeDocument/2006/relationships/image" Target="../media/image1040.png"/><Relationship Id="rId351" Type="http://schemas.openxmlformats.org/officeDocument/2006/relationships/customXml" Target="../ink/ink537.xml"/><Relationship Id="rId393" Type="http://schemas.openxmlformats.org/officeDocument/2006/relationships/customXml" Target="../ink/ink558.xml"/><Relationship Id="rId407" Type="http://schemas.openxmlformats.org/officeDocument/2006/relationships/customXml" Target="../ink/ink565.xml"/><Relationship Id="rId449" Type="http://schemas.openxmlformats.org/officeDocument/2006/relationships/image" Target="../media/image435.png"/><Relationship Id="rId614" Type="http://schemas.openxmlformats.org/officeDocument/2006/relationships/image" Target="../media/image517.png"/><Relationship Id="rId656" Type="http://schemas.openxmlformats.org/officeDocument/2006/relationships/image" Target="../media/image538.png"/><Relationship Id="rId821" Type="http://schemas.openxmlformats.org/officeDocument/2006/relationships/image" Target="../media/image620.png"/><Relationship Id="rId211" Type="http://schemas.openxmlformats.org/officeDocument/2006/relationships/customXml" Target="../ink/ink467.xml"/><Relationship Id="rId253" Type="http://schemas.openxmlformats.org/officeDocument/2006/relationships/customXml" Target="../ink/ink488.xml"/><Relationship Id="rId295" Type="http://schemas.openxmlformats.org/officeDocument/2006/relationships/customXml" Target="../ink/ink509.xml"/><Relationship Id="rId309" Type="http://schemas.openxmlformats.org/officeDocument/2006/relationships/customXml" Target="../ink/ink516.xml"/><Relationship Id="rId460" Type="http://schemas.openxmlformats.org/officeDocument/2006/relationships/customXml" Target="../ink/ink592.xml"/><Relationship Id="rId516" Type="http://schemas.openxmlformats.org/officeDocument/2006/relationships/image" Target="../media/image468.png"/><Relationship Id="rId698" Type="http://schemas.openxmlformats.org/officeDocument/2006/relationships/image" Target="../media/image559.png"/><Relationship Id="rId48" Type="http://schemas.openxmlformats.org/officeDocument/2006/relationships/image" Target="../media/image3510.png"/><Relationship Id="rId113" Type="http://schemas.openxmlformats.org/officeDocument/2006/relationships/customXml" Target="../ink/ink418.xml"/><Relationship Id="rId320" Type="http://schemas.openxmlformats.org/officeDocument/2006/relationships/image" Target="../media/image1711.png"/><Relationship Id="rId558" Type="http://schemas.openxmlformats.org/officeDocument/2006/relationships/image" Target="../media/image489.png"/><Relationship Id="rId723" Type="http://schemas.openxmlformats.org/officeDocument/2006/relationships/customXml" Target="../ink/ink724.xml"/><Relationship Id="rId765" Type="http://schemas.openxmlformats.org/officeDocument/2006/relationships/customXml" Target="../ink/ink745.xml"/><Relationship Id="rId155" Type="http://schemas.openxmlformats.org/officeDocument/2006/relationships/customXml" Target="../ink/ink439.xml"/><Relationship Id="rId197" Type="http://schemas.openxmlformats.org/officeDocument/2006/relationships/customXml" Target="../ink/ink460.xml"/><Relationship Id="rId362" Type="http://schemas.openxmlformats.org/officeDocument/2006/relationships/image" Target="../media/image392.png"/><Relationship Id="rId418" Type="http://schemas.openxmlformats.org/officeDocument/2006/relationships/image" Target="../media/image420.png"/><Relationship Id="rId625" Type="http://schemas.openxmlformats.org/officeDocument/2006/relationships/customXml" Target="../ink/ink675.xml"/><Relationship Id="rId832" Type="http://schemas.openxmlformats.org/officeDocument/2006/relationships/customXml" Target="../ink/ink779.xml"/><Relationship Id="rId222" Type="http://schemas.openxmlformats.org/officeDocument/2006/relationships/image" Target="../media/image1220.png"/><Relationship Id="rId264" Type="http://schemas.openxmlformats.org/officeDocument/2006/relationships/image" Target="../media/image1430.png"/><Relationship Id="rId471" Type="http://schemas.openxmlformats.org/officeDocument/2006/relationships/image" Target="../media/image446.png"/><Relationship Id="rId667" Type="http://schemas.openxmlformats.org/officeDocument/2006/relationships/customXml" Target="../ink/ink696.xml"/><Relationship Id="rId17" Type="http://schemas.openxmlformats.org/officeDocument/2006/relationships/customXml" Target="../ink/ink370.xml"/><Relationship Id="rId59" Type="http://schemas.openxmlformats.org/officeDocument/2006/relationships/customXml" Target="../ink/ink391.xml"/><Relationship Id="rId124" Type="http://schemas.openxmlformats.org/officeDocument/2006/relationships/image" Target="../media/image7310.png"/><Relationship Id="rId527" Type="http://schemas.openxmlformats.org/officeDocument/2006/relationships/customXml" Target="../ink/ink626.xml"/><Relationship Id="rId569" Type="http://schemas.openxmlformats.org/officeDocument/2006/relationships/customXml" Target="../ink/ink647.xml"/><Relationship Id="rId734" Type="http://schemas.openxmlformats.org/officeDocument/2006/relationships/image" Target="../media/image577.png"/><Relationship Id="rId776" Type="http://schemas.openxmlformats.org/officeDocument/2006/relationships/image" Target="../media/image598.png"/><Relationship Id="rId70" Type="http://schemas.openxmlformats.org/officeDocument/2006/relationships/image" Target="../media/image4610.png"/><Relationship Id="rId166" Type="http://schemas.openxmlformats.org/officeDocument/2006/relationships/image" Target="../media/image9410.png"/><Relationship Id="rId331" Type="http://schemas.openxmlformats.org/officeDocument/2006/relationships/customXml" Target="../ink/ink527.xml"/><Relationship Id="rId373" Type="http://schemas.openxmlformats.org/officeDocument/2006/relationships/customXml" Target="../ink/ink548.xml"/><Relationship Id="rId429" Type="http://schemas.openxmlformats.org/officeDocument/2006/relationships/customXml" Target="../ink/ink576.xml"/><Relationship Id="rId580" Type="http://schemas.openxmlformats.org/officeDocument/2006/relationships/image" Target="../media/image500.png"/><Relationship Id="rId636" Type="http://schemas.openxmlformats.org/officeDocument/2006/relationships/image" Target="../media/image528.png"/><Relationship Id="rId801" Type="http://schemas.openxmlformats.org/officeDocument/2006/relationships/image" Target="../media/image610.png"/><Relationship Id="rId1" Type="http://schemas.openxmlformats.org/officeDocument/2006/relationships/slideLayout" Target="../slideLayouts/slideLayout4.xml"/><Relationship Id="rId233" Type="http://schemas.openxmlformats.org/officeDocument/2006/relationships/customXml" Target="../ink/ink478.xml"/><Relationship Id="rId440" Type="http://schemas.openxmlformats.org/officeDocument/2006/relationships/customXml" Target="../ink/ink582.xml"/><Relationship Id="rId678" Type="http://schemas.openxmlformats.org/officeDocument/2006/relationships/image" Target="../media/image549.png"/><Relationship Id="rId28" Type="http://schemas.openxmlformats.org/officeDocument/2006/relationships/image" Target="../media/image2510.png"/><Relationship Id="rId275" Type="http://schemas.openxmlformats.org/officeDocument/2006/relationships/customXml" Target="../ink/ink499.xml"/><Relationship Id="rId300" Type="http://schemas.openxmlformats.org/officeDocument/2006/relationships/image" Target="../media/image1611.png"/><Relationship Id="rId482" Type="http://schemas.openxmlformats.org/officeDocument/2006/relationships/image" Target="../media/image451.png"/><Relationship Id="rId538" Type="http://schemas.openxmlformats.org/officeDocument/2006/relationships/image" Target="../media/image479.png"/><Relationship Id="rId703" Type="http://schemas.openxmlformats.org/officeDocument/2006/relationships/customXml" Target="../ink/ink714.xml"/><Relationship Id="rId745" Type="http://schemas.openxmlformats.org/officeDocument/2006/relationships/customXml" Target="../ink/ink735.xml"/><Relationship Id="rId81" Type="http://schemas.openxmlformats.org/officeDocument/2006/relationships/customXml" Target="../ink/ink402.xml"/><Relationship Id="rId135" Type="http://schemas.openxmlformats.org/officeDocument/2006/relationships/customXml" Target="../ink/ink429.xml"/><Relationship Id="rId177" Type="http://schemas.openxmlformats.org/officeDocument/2006/relationships/customXml" Target="../ink/ink450.xml"/><Relationship Id="rId342" Type="http://schemas.openxmlformats.org/officeDocument/2006/relationships/image" Target="../media/image382.png"/><Relationship Id="rId384" Type="http://schemas.openxmlformats.org/officeDocument/2006/relationships/image" Target="../media/image403.png"/><Relationship Id="rId591" Type="http://schemas.openxmlformats.org/officeDocument/2006/relationships/customXml" Target="../ink/ink658.xml"/><Relationship Id="rId605" Type="http://schemas.openxmlformats.org/officeDocument/2006/relationships/customXml" Target="../ink/ink665.xml"/><Relationship Id="rId787" Type="http://schemas.openxmlformats.org/officeDocument/2006/relationships/image" Target="../media/image603.png"/><Relationship Id="rId812" Type="http://schemas.openxmlformats.org/officeDocument/2006/relationships/customXml" Target="../ink/ink769.xml"/><Relationship Id="rId202" Type="http://schemas.openxmlformats.org/officeDocument/2006/relationships/image" Target="../media/image1120.png"/><Relationship Id="rId244" Type="http://schemas.openxmlformats.org/officeDocument/2006/relationships/image" Target="../media/image1330.png"/><Relationship Id="rId647" Type="http://schemas.openxmlformats.org/officeDocument/2006/relationships/customXml" Target="../ink/ink686.xml"/><Relationship Id="rId689" Type="http://schemas.openxmlformats.org/officeDocument/2006/relationships/customXml" Target="../ink/ink707.xml"/><Relationship Id="rId39" Type="http://schemas.openxmlformats.org/officeDocument/2006/relationships/customXml" Target="../ink/ink381.xml"/><Relationship Id="rId286" Type="http://schemas.openxmlformats.org/officeDocument/2006/relationships/image" Target="../media/image1540.png"/><Relationship Id="rId451" Type="http://schemas.openxmlformats.org/officeDocument/2006/relationships/image" Target="../media/image436.png"/><Relationship Id="rId493" Type="http://schemas.openxmlformats.org/officeDocument/2006/relationships/customXml" Target="../ink/ink609.xml"/><Relationship Id="rId507" Type="http://schemas.openxmlformats.org/officeDocument/2006/relationships/customXml" Target="../ink/ink616.xml"/><Relationship Id="rId549" Type="http://schemas.openxmlformats.org/officeDocument/2006/relationships/customXml" Target="../ink/ink637.xml"/><Relationship Id="rId714" Type="http://schemas.openxmlformats.org/officeDocument/2006/relationships/image" Target="../media/image567.png"/><Relationship Id="rId756" Type="http://schemas.openxmlformats.org/officeDocument/2006/relationships/image" Target="../media/image588.png"/><Relationship Id="rId50" Type="http://schemas.openxmlformats.org/officeDocument/2006/relationships/image" Target="../media/image3610.png"/><Relationship Id="rId104" Type="http://schemas.openxmlformats.org/officeDocument/2006/relationships/image" Target="../media/image6310.png"/><Relationship Id="rId146" Type="http://schemas.openxmlformats.org/officeDocument/2006/relationships/image" Target="../media/image8410.png"/><Relationship Id="rId188" Type="http://schemas.openxmlformats.org/officeDocument/2006/relationships/image" Target="../media/image1050.png"/><Relationship Id="rId311" Type="http://schemas.openxmlformats.org/officeDocument/2006/relationships/customXml" Target="../ink/ink517.xml"/><Relationship Id="rId353" Type="http://schemas.openxmlformats.org/officeDocument/2006/relationships/customXml" Target="../ink/ink538.xml"/><Relationship Id="rId395" Type="http://schemas.openxmlformats.org/officeDocument/2006/relationships/customXml" Target="../ink/ink559.xml"/><Relationship Id="rId409" Type="http://schemas.openxmlformats.org/officeDocument/2006/relationships/customXml" Target="../ink/ink566.xml"/><Relationship Id="rId560" Type="http://schemas.openxmlformats.org/officeDocument/2006/relationships/image" Target="../media/image490.png"/><Relationship Id="rId798" Type="http://schemas.openxmlformats.org/officeDocument/2006/relationships/customXml" Target="../ink/ink762.xml"/><Relationship Id="rId92" Type="http://schemas.openxmlformats.org/officeDocument/2006/relationships/image" Target="../media/image5710.png"/><Relationship Id="rId213" Type="http://schemas.openxmlformats.org/officeDocument/2006/relationships/customXml" Target="../ink/ink468.xml"/><Relationship Id="rId420" Type="http://schemas.openxmlformats.org/officeDocument/2006/relationships/image" Target="../media/image421.png"/><Relationship Id="rId616" Type="http://schemas.openxmlformats.org/officeDocument/2006/relationships/image" Target="../media/image518.png"/><Relationship Id="rId658" Type="http://schemas.openxmlformats.org/officeDocument/2006/relationships/image" Target="../media/image539.png"/><Relationship Id="rId823" Type="http://schemas.openxmlformats.org/officeDocument/2006/relationships/image" Target="../media/image621.png"/><Relationship Id="rId255" Type="http://schemas.openxmlformats.org/officeDocument/2006/relationships/customXml" Target="../ink/ink489.xml"/><Relationship Id="rId297" Type="http://schemas.openxmlformats.org/officeDocument/2006/relationships/customXml" Target="../ink/ink510.xml"/><Relationship Id="rId462" Type="http://schemas.openxmlformats.org/officeDocument/2006/relationships/customXml" Target="../ink/ink593.xml"/><Relationship Id="rId518" Type="http://schemas.openxmlformats.org/officeDocument/2006/relationships/image" Target="../media/image469.png"/><Relationship Id="rId725" Type="http://schemas.openxmlformats.org/officeDocument/2006/relationships/customXml" Target="../ink/ink725.xml"/><Relationship Id="rId115" Type="http://schemas.openxmlformats.org/officeDocument/2006/relationships/customXml" Target="../ink/ink419.xml"/><Relationship Id="rId157" Type="http://schemas.openxmlformats.org/officeDocument/2006/relationships/customXml" Target="../ink/ink440.xml"/><Relationship Id="rId322" Type="http://schemas.openxmlformats.org/officeDocument/2006/relationships/image" Target="../media/image1720.png"/><Relationship Id="rId364" Type="http://schemas.openxmlformats.org/officeDocument/2006/relationships/image" Target="../media/image393.png"/><Relationship Id="rId767" Type="http://schemas.openxmlformats.org/officeDocument/2006/relationships/customXml" Target="../ink/ink746.xml"/><Relationship Id="rId61" Type="http://schemas.openxmlformats.org/officeDocument/2006/relationships/customXml" Target="../ink/ink392.xml"/><Relationship Id="rId199" Type="http://schemas.openxmlformats.org/officeDocument/2006/relationships/customXml" Target="../ink/ink461.xml"/><Relationship Id="rId571" Type="http://schemas.openxmlformats.org/officeDocument/2006/relationships/customXml" Target="../ink/ink648.xml"/><Relationship Id="rId627" Type="http://schemas.openxmlformats.org/officeDocument/2006/relationships/customXml" Target="../ink/ink676.xml"/><Relationship Id="rId669" Type="http://schemas.openxmlformats.org/officeDocument/2006/relationships/customXml" Target="../ink/ink697.xml"/><Relationship Id="rId834" Type="http://schemas.openxmlformats.org/officeDocument/2006/relationships/customXml" Target="../ink/ink780.xml"/><Relationship Id="rId19" Type="http://schemas.openxmlformats.org/officeDocument/2006/relationships/customXml" Target="../ink/ink371.xml"/><Relationship Id="rId224" Type="http://schemas.openxmlformats.org/officeDocument/2006/relationships/image" Target="../media/image1230.png"/><Relationship Id="rId266" Type="http://schemas.openxmlformats.org/officeDocument/2006/relationships/image" Target="../media/image1440.png"/><Relationship Id="rId431" Type="http://schemas.openxmlformats.org/officeDocument/2006/relationships/customXml" Target="../ink/ink577.xml"/><Relationship Id="rId473" Type="http://schemas.openxmlformats.org/officeDocument/2006/relationships/image" Target="../media/image447.png"/><Relationship Id="rId529" Type="http://schemas.openxmlformats.org/officeDocument/2006/relationships/customXml" Target="../ink/ink627.xml"/><Relationship Id="rId680" Type="http://schemas.openxmlformats.org/officeDocument/2006/relationships/image" Target="../media/image550.png"/><Relationship Id="rId736" Type="http://schemas.openxmlformats.org/officeDocument/2006/relationships/image" Target="../media/image578.png"/><Relationship Id="rId30" Type="http://schemas.openxmlformats.org/officeDocument/2006/relationships/image" Target="../media/image2610.png"/><Relationship Id="rId126" Type="http://schemas.openxmlformats.org/officeDocument/2006/relationships/image" Target="../media/image7410.png"/><Relationship Id="rId168" Type="http://schemas.openxmlformats.org/officeDocument/2006/relationships/image" Target="../media/image9510.png"/><Relationship Id="rId333" Type="http://schemas.openxmlformats.org/officeDocument/2006/relationships/customXml" Target="../ink/ink528.xml"/><Relationship Id="rId540" Type="http://schemas.openxmlformats.org/officeDocument/2006/relationships/image" Target="../media/image480.png"/><Relationship Id="rId778" Type="http://schemas.openxmlformats.org/officeDocument/2006/relationships/image" Target="../media/image599.png"/><Relationship Id="rId72" Type="http://schemas.openxmlformats.org/officeDocument/2006/relationships/image" Target="../media/image4710.png"/><Relationship Id="rId375" Type="http://schemas.openxmlformats.org/officeDocument/2006/relationships/customXml" Target="../ink/ink549.xml"/><Relationship Id="rId582" Type="http://schemas.openxmlformats.org/officeDocument/2006/relationships/image" Target="../media/image501.png"/><Relationship Id="rId638" Type="http://schemas.openxmlformats.org/officeDocument/2006/relationships/image" Target="../media/image529.png"/><Relationship Id="rId803" Type="http://schemas.openxmlformats.org/officeDocument/2006/relationships/image" Target="../media/image611.png"/><Relationship Id="rId3" Type="http://schemas.openxmlformats.org/officeDocument/2006/relationships/customXml" Target="../ink/ink364.xml"/><Relationship Id="rId235" Type="http://schemas.openxmlformats.org/officeDocument/2006/relationships/customXml" Target="../ink/ink479.xml"/><Relationship Id="rId277" Type="http://schemas.openxmlformats.org/officeDocument/2006/relationships/customXml" Target="../ink/ink500.xml"/><Relationship Id="rId400" Type="http://schemas.openxmlformats.org/officeDocument/2006/relationships/image" Target="../media/image411.png"/><Relationship Id="rId442" Type="http://schemas.openxmlformats.org/officeDocument/2006/relationships/customXml" Target="../ink/ink583.xml"/><Relationship Id="rId484" Type="http://schemas.openxmlformats.org/officeDocument/2006/relationships/image" Target="../media/image452.png"/><Relationship Id="rId705" Type="http://schemas.openxmlformats.org/officeDocument/2006/relationships/customXml" Target="../ink/ink715.xml"/><Relationship Id="rId137" Type="http://schemas.openxmlformats.org/officeDocument/2006/relationships/customXml" Target="../ink/ink430.xml"/><Relationship Id="rId302" Type="http://schemas.openxmlformats.org/officeDocument/2006/relationships/image" Target="../media/image1620.png"/><Relationship Id="rId344" Type="http://schemas.openxmlformats.org/officeDocument/2006/relationships/image" Target="../media/image383.png"/><Relationship Id="rId691" Type="http://schemas.openxmlformats.org/officeDocument/2006/relationships/customXml" Target="../ink/ink708.xml"/><Relationship Id="rId747" Type="http://schemas.openxmlformats.org/officeDocument/2006/relationships/customXml" Target="../ink/ink736.xml"/><Relationship Id="rId789" Type="http://schemas.openxmlformats.org/officeDocument/2006/relationships/image" Target="../media/image604.png"/><Relationship Id="rId41" Type="http://schemas.openxmlformats.org/officeDocument/2006/relationships/customXml" Target="../ink/ink382.xml"/><Relationship Id="rId83" Type="http://schemas.openxmlformats.org/officeDocument/2006/relationships/customXml" Target="../ink/ink403.xml"/><Relationship Id="rId179" Type="http://schemas.openxmlformats.org/officeDocument/2006/relationships/customXml" Target="../ink/ink451.xml"/><Relationship Id="rId386" Type="http://schemas.openxmlformats.org/officeDocument/2006/relationships/image" Target="../media/image404.png"/><Relationship Id="rId551" Type="http://schemas.openxmlformats.org/officeDocument/2006/relationships/customXml" Target="../ink/ink638.xml"/><Relationship Id="rId593" Type="http://schemas.openxmlformats.org/officeDocument/2006/relationships/customXml" Target="../ink/ink659.xml"/><Relationship Id="rId607" Type="http://schemas.openxmlformats.org/officeDocument/2006/relationships/customXml" Target="../ink/ink666.xml"/><Relationship Id="rId649" Type="http://schemas.openxmlformats.org/officeDocument/2006/relationships/customXml" Target="../ink/ink687.xml"/><Relationship Id="rId814" Type="http://schemas.openxmlformats.org/officeDocument/2006/relationships/customXml" Target="../ink/ink770.xml"/><Relationship Id="rId190" Type="http://schemas.openxmlformats.org/officeDocument/2006/relationships/image" Target="../media/image1060.png"/><Relationship Id="rId204" Type="http://schemas.openxmlformats.org/officeDocument/2006/relationships/image" Target="../media/image1130.png"/><Relationship Id="rId246" Type="http://schemas.openxmlformats.org/officeDocument/2006/relationships/image" Target="../media/image1340.png"/><Relationship Id="rId288" Type="http://schemas.openxmlformats.org/officeDocument/2006/relationships/image" Target="../media/image1550.png"/><Relationship Id="rId411" Type="http://schemas.openxmlformats.org/officeDocument/2006/relationships/customXml" Target="../ink/ink567.xml"/><Relationship Id="rId453" Type="http://schemas.openxmlformats.org/officeDocument/2006/relationships/image" Target="../media/image437.png"/><Relationship Id="rId509" Type="http://schemas.openxmlformats.org/officeDocument/2006/relationships/customXml" Target="../ink/ink617.xml"/><Relationship Id="rId660" Type="http://schemas.openxmlformats.org/officeDocument/2006/relationships/image" Target="../media/image540.png"/><Relationship Id="rId106" Type="http://schemas.openxmlformats.org/officeDocument/2006/relationships/image" Target="../media/image6410.png"/><Relationship Id="rId313" Type="http://schemas.openxmlformats.org/officeDocument/2006/relationships/customXml" Target="../ink/ink518.xml"/><Relationship Id="rId495" Type="http://schemas.openxmlformats.org/officeDocument/2006/relationships/customXml" Target="../ink/ink610.xml"/><Relationship Id="rId716" Type="http://schemas.openxmlformats.org/officeDocument/2006/relationships/image" Target="../media/image568.png"/><Relationship Id="rId758" Type="http://schemas.openxmlformats.org/officeDocument/2006/relationships/image" Target="../media/image589.png"/><Relationship Id="rId10" Type="http://schemas.openxmlformats.org/officeDocument/2006/relationships/image" Target="../media/image1610.png"/><Relationship Id="rId52" Type="http://schemas.openxmlformats.org/officeDocument/2006/relationships/image" Target="../media/image3710.png"/><Relationship Id="rId94" Type="http://schemas.openxmlformats.org/officeDocument/2006/relationships/image" Target="../media/image5810.png"/><Relationship Id="rId148" Type="http://schemas.openxmlformats.org/officeDocument/2006/relationships/image" Target="../media/image8510.png"/><Relationship Id="rId355" Type="http://schemas.openxmlformats.org/officeDocument/2006/relationships/customXml" Target="../ink/ink539.xml"/><Relationship Id="rId397" Type="http://schemas.openxmlformats.org/officeDocument/2006/relationships/customXml" Target="../ink/ink560.xml"/><Relationship Id="rId520" Type="http://schemas.openxmlformats.org/officeDocument/2006/relationships/image" Target="../media/image470.png"/><Relationship Id="rId562" Type="http://schemas.openxmlformats.org/officeDocument/2006/relationships/image" Target="../media/image491.png"/><Relationship Id="rId618" Type="http://schemas.openxmlformats.org/officeDocument/2006/relationships/image" Target="../media/image519.png"/><Relationship Id="rId825" Type="http://schemas.openxmlformats.org/officeDocument/2006/relationships/image" Target="../media/image622.png"/><Relationship Id="rId215" Type="http://schemas.openxmlformats.org/officeDocument/2006/relationships/customXml" Target="../ink/ink469.xml"/><Relationship Id="rId257" Type="http://schemas.openxmlformats.org/officeDocument/2006/relationships/customXml" Target="../ink/ink490.xml"/><Relationship Id="rId422" Type="http://schemas.openxmlformats.org/officeDocument/2006/relationships/image" Target="../media/image422.png"/><Relationship Id="rId464" Type="http://schemas.openxmlformats.org/officeDocument/2006/relationships/customXml" Target="../ink/ink594.xml"/><Relationship Id="rId299" Type="http://schemas.openxmlformats.org/officeDocument/2006/relationships/customXml" Target="../ink/ink511.xml"/><Relationship Id="rId727" Type="http://schemas.openxmlformats.org/officeDocument/2006/relationships/customXml" Target="../ink/ink726.xml"/><Relationship Id="rId63" Type="http://schemas.openxmlformats.org/officeDocument/2006/relationships/customXml" Target="../ink/ink393.xml"/><Relationship Id="rId159" Type="http://schemas.openxmlformats.org/officeDocument/2006/relationships/customXml" Target="../ink/ink441.xml"/><Relationship Id="rId366" Type="http://schemas.openxmlformats.org/officeDocument/2006/relationships/image" Target="../media/image394.png"/><Relationship Id="rId573" Type="http://schemas.openxmlformats.org/officeDocument/2006/relationships/customXml" Target="../ink/ink649.xml"/><Relationship Id="rId780" Type="http://schemas.openxmlformats.org/officeDocument/2006/relationships/image" Target="../media/image600.png"/><Relationship Id="rId226" Type="http://schemas.openxmlformats.org/officeDocument/2006/relationships/image" Target="../media/image1240.png"/><Relationship Id="rId433" Type="http://schemas.openxmlformats.org/officeDocument/2006/relationships/customXml" Target="../ink/ink578.xml"/><Relationship Id="rId640" Type="http://schemas.openxmlformats.org/officeDocument/2006/relationships/image" Target="../media/image530.png"/><Relationship Id="rId738" Type="http://schemas.openxmlformats.org/officeDocument/2006/relationships/image" Target="../media/image579.png"/><Relationship Id="rId74" Type="http://schemas.openxmlformats.org/officeDocument/2006/relationships/image" Target="../media/image4810.png"/><Relationship Id="rId377" Type="http://schemas.openxmlformats.org/officeDocument/2006/relationships/customXml" Target="../ink/ink550.xml"/><Relationship Id="rId500" Type="http://schemas.openxmlformats.org/officeDocument/2006/relationships/image" Target="../media/image460.png"/><Relationship Id="rId584" Type="http://schemas.openxmlformats.org/officeDocument/2006/relationships/image" Target="../media/image502.png"/><Relationship Id="rId805" Type="http://schemas.openxmlformats.org/officeDocument/2006/relationships/image" Target="../media/image612.png"/><Relationship Id="rId237" Type="http://schemas.openxmlformats.org/officeDocument/2006/relationships/customXml" Target="../ink/ink480.xml"/><Relationship Id="rId791" Type="http://schemas.openxmlformats.org/officeDocument/2006/relationships/image" Target="../media/image605.png"/><Relationship Id="rId444" Type="http://schemas.openxmlformats.org/officeDocument/2006/relationships/customXml" Target="../ink/ink584.xml"/><Relationship Id="rId651" Type="http://schemas.openxmlformats.org/officeDocument/2006/relationships/customXml" Target="../ink/ink688.xml"/><Relationship Id="rId749" Type="http://schemas.openxmlformats.org/officeDocument/2006/relationships/customXml" Target="../ink/ink737.xml"/><Relationship Id="rId290" Type="http://schemas.openxmlformats.org/officeDocument/2006/relationships/image" Target="../media/image1560.png"/><Relationship Id="rId304" Type="http://schemas.openxmlformats.org/officeDocument/2006/relationships/image" Target="../media/image1630.png"/><Relationship Id="rId388" Type="http://schemas.openxmlformats.org/officeDocument/2006/relationships/image" Target="../media/image405.png"/><Relationship Id="rId511" Type="http://schemas.openxmlformats.org/officeDocument/2006/relationships/customXml" Target="../ink/ink618.xml"/><Relationship Id="rId609" Type="http://schemas.openxmlformats.org/officeDocument/2006/relationships/customXml" Target="../ink/ink667.xml"/><Relationship Id="rId85" Type="http://schemas.openxmlformats.org/officeDocument/2006/relationships/customXml" Target="../ink/ink404.xml"/><Relationship Id="rId150" Type="http://schemas.openxmlformats.org/officeDocument/2006/relationships/image" Target="../media/image8610.png"/><Relationship Id="rId595" Type="http://schemas.openxmlformats.org/officeDocument/2006/relationships/customXml" Target="../ink/ink660.xml"/><Relationship Id="rId816" Type="http://schemas.openxmlformats.org/officeDocument/2006/relationships/customXml" Target="../ink/ink771.xml"/><Relationship Id="rId248" Type="http://schemas.openxmlformats.org/officeDocument/2006/relationships/image" Target="../media/image1350.png"/><Relationship Id="rId455" Type="http://schemas.openxmlformats.org/officeDocument/2006/relationships/image" Target="../media/image438.png"/><Relationship Id="rId662" Type="http://schemas.openxmlformats.org/officeDocument/2006/relationships/image" Target="../media/image541.png"/><Relationship Id="rId12" Type="http://schemas.openxmlformats.org/officeDocument/2006/relationships/image" Target="../media/image1710.png"/><Relationship Id="rId108" Type="http://schemas.openxmlformats.org/officeDocument/2006/relationships/image" Target="../media/image6510.png"/><Relationship Id="rId315" Type="http://schemas.openxmlformats.org/officeDocument/2006/relationships/customXml" Target="../ink/ink519.xml"/><Relationship Id="rId522" Type="http://schemas.openxmlformats.org/officeDocument/2006/relationships/image" Target="../media/image471.png"/><Relationship Id="rId96" Type="http://schemas.openxmlformats.org/officeDocument/2006/relationships/image" Target="../media/image5910.png"/><Relationship Id="rId161" Type="http://schemas.openxmlformats.org/officeDocument/2006/relationships/customXml" Target="../ink/ink442.xml"/><Relationship Id="rId399" Type="http://schemas.openxmlformats.org/officeDocument/2006/relationships/customXml" Target="../ink/ink561.xml"/><Relationship Id="rId827" Type="http://schemas.openxmlformats.org/officeDocument/2006/relationships/image" Target="../media/image623.png"/><Relationship Id="rId259" Type="http://schemas.openxmlformats.org/officeDocument/2006/relationships/customXml" Target="../ink/ink491.xml"/><Relationship Id="rId466" Type="http://schemas.openxmlformats.org/officeDocument/2006/relationships/customXml" Target="../ink/ink595.xml"/><Relationship Id="rId673" Type="http://schemas.openxmlformats.org/officeDocument/2006/relationships/customXml" Target="../ink/ink699.xml"/><Relationship Id="rId23" Type="http://schemas.openxmlformats.org/officeDocument/2006/relationships/customXml" Target="../ink/ink373.xml"/><Relationship Id="rId119" Type="http://schemas.openxmlformats.org/officeDocument/2006/relationships/customXml" Target="../ink/ink421.xml"/><Relationship Id="rId326" Type="http://schemas.openxmlformats.org/officeDocument/2006/relationships/image" Target="../media/image374.png"/><Relationship Id="rId533" Type="http://schemas.openxmlformats.org/officeDocument/2006/relationships/customXml" Target="../ink/ink629.xml"/><Relationship Id="rId740" Type="http://schemas.openxmlformats.org/officeDocument/2006/relationships/image" Target="../media/image580.png"/><Relationship Id="rId172" Type="http://schemas.openxmlformats.org/officeDocument/2006/relationships/image" Target="../media/image9710.png"/><Relationship Id="rId477" Type="http://schemas.openxmlformats.org/officeDocument/2006/relationships/image" Target="../media/image449.png"/><Relationship Id="rId600" Type="http://schemas.openxmlformats.org/officeDocument/2006/relationships/image" Target="../media/image510.png"/><Relationship Id="rId684" Type="http://schemas.openxmlformats.org/officeDocument/2006/relationships/image" Target="../media/image552.png"/><Relationship Id="rId337" Type="http://schemas.openxmlformats.org/officeDocument/2006/relationships/customXml" Target="../ink/ink530.xml"/><Relationship Id="rId34" Type="http://schemas.openxmlformats.org/officeDocument/2006/relationships/image" Target="../media/image2810.png"/><Relationship Id="rId544" Type="http://schemas.openxmlformats.org/officeDocument/2006/relationships/image" Target="../media/image482.png"/><Relationship Id="rId751" Type="http://schemas.openxmlformats.org/officeDocument/2006/relationships/customXml" Target="../ink/ink738.xml"/><Relationship Id="rId183" Type="http://schemas.openxmlformats.org/officeDocument/2006/relationships/customXml" Target="../ink/ink453.xml"/><Relationship Id="rId390" Type="http://schemas.openxmlformats.org/officeDocument/2006/relationships/image" Target="../media/image406.png"/><Relationship Id="rId404" Type="http://schemas.openxmlformats.org/officeDocument/2006/relationships/image" Target="../media/image413.png"/><Relationship Id="rId611" Type="http://schemas.openxmlformats.org/officeDocument/2006/relationships/customXml" Target="../ink/ink668.xml"/><Relationship Id="rId250" Type="http://schemas.openxmlformats.org/officeDocument/2006/relationships/image" Target="../media/image1360.png"/><Relationship Id="rId488" Type="http://schemas.openxmlformats.org/officeDocument/2006/relationships/image" Target="../media/image454.png"/><Relationship Id="rId695" Type="http://schemas.openxmlformats.org/officeDocument/2006/relationships/customXml" Target="../ink/ink710.xml"/><Relationship Id="rId709" Type="http://schemas.openxmlformats.org/officeDocument/2006/relationships/customXml" Target="../ink/ink717.xml"/><Relationship Id="rId45" Type="http://schemas.openxmlformats.org/officeDocument/2006/relationships/customXml" Target="../ink/ink384.xml"/><Relationship Id="rId110" Type="http://schemas.openxmlformats.org/officeDocument/2006/relationships/image" Target="../media/image6610.png"/><Relationship Id="rId348" Type="http://schemas.openxmlformats.org/officeDocument/2006/relationships/image" Target="../media/image385.png"/><Relationship Id="rId555" Type="http://schemas.openxmlformats.org/officeDocument/2006/relationships/customXml" Target="../ink/ink640.xml"/><Relationship Id="rId762" Type="http://schemas.openxmlformats.org/officeDocument/2006/relationships/image" Target="../media/image591.png"/><Relationship Id="rId194" Type="http://schemas.openxmlformats.org/officeDocument/2006/relationships/image" Target="../media/image1080.png"/><Relationship Id="rId208" Type="http://schemas.openxmlformats.org/officeDocument/2006/relationships/image" Target="../media/image1150.png"/><Relationship Id="rId415" Type="http://schemas.openxmlformats.org/officeDocument/2006/relationships/customXml" Target="../ink/ink569.xml"/><Relationship Id="rId622" Type="http://schemas.openxmlformats.org/officeDocument/2006/relationships/image" Target="../media/image521.png"/><Relationship Id="rId261" Type="http://schemas.openxmlformats.org/officeDocument/2006/relationships/customXml" Target="../ink/ink492.xml"/><Relationship Id="rId499" Type="http://schemas.openxmlformats.org/officeDocument/2006/relationships/customXml" Target="../ink/ink612.xml"/><Relationship Id="rId56" Type="http://schemas.openxmlformats.org/officeDocument/2006/relationships/image" Target="../media/image3910.png"/><Relationship Id="rId359" Type="http://schemas.openxmlformats.org/officeDocument/2006/relationships/customXml" Target="../ink/ink541.xml"/><Relationship Id="rId566" Type="http://schemas.openxmlformats.org/officeDocument/2006/relationships/image" Target="../media/image493.png"/><Relationship Id="rId773" Type="http://schemas.openxmlformats.org/officeDocument/2006/relationships/customXml" Target="../ink/ink749.xml"/><Relationship Id="rId121" Type="http://schemas.openxmlformats.org/officeDocument/2006/relationships/customXml" Target="../ink/ink422.xml"/><Relationship Id="rId219" Type="http://schemas.openxmlformats.org/officeDocument/2006/relationships/customXml" Target="../ink/ink471.xml"/><Relationship Id="rId426" Type="http://schemas.openxmlformats.org/officeDocument/2006/relationships/image" Target="../media/image424.png"/><Relationship Id="rId633" Type="http://schemas.openxmlformats.org/officeDocument/2006/relationships/customXml" Target="../ink/ink679.xml"/><Relationship Id="rId67" Type="http://schemas.openxmlformats.org/officeDocument/2006/relationships/customXml" Target="../ink/ink395.xml"/><Relationship Id="rId272" Type="http://schemas.openxmlformats.org/officeDocument/2006/relationships/image" Target="../media/image1470.png"/><Relationship Id="rId577" Type="http://schemas.openxmlformats.org/officeDocument/2006/relationships/customXml" Target="../ink/ink651.xml"/><Relationship Id="rId700" Type="http://schemas.openxmlformats.org/officeDocument/2006/relationships/image" Target="../media/image560.png"/><Relationship Id="rId132" Type="http://schemas.openxmlformats.org/officeDocument/2006/relationships/image" Target="../media/image7710.png"/><Relationship Id="rId784" Type="http://schemas.openxmlformats.org/officeDocument/2006/relationships/image" Target="../media/image602.png"/><Relationship Id="rId437" Type="http://schemas.openxmlformats.org/officeDocument/2006/relationships/image" Target="../media/image429.png"/><Relationship Id="rId644" Type="http://schemas.openxmlformats.org/officeDocument/2006/relationships/image" Target="../media/image532.png"/><Relationship Id="rId283" Type="http://schemas.openxmlformats.org/officeDocument/2006/relationships/customXml" Target="../ink/ink503.xml"/><Relationship Id="rId490" Type="http://schemas.openxmlformats.org/officeDocument/2006/relationships/image" Target="../media/image455.png"/><Relationship Id="rId504" Type="http://schemas.openxmlformats.org/officeDocument/2006/relationships/image" Target="../media/image462.png"/><Relationship Id="rId711" Type="http://schemas.openxmlformats.org/officeDocument/2006/relationships/customXml" Target="../ink/ink718.xml"/><Relationship Id="rId78" Type="http://schemas.openxmlformats.org/officeDocument/2006/relationships/image" Target="../media/image5010.png"/><Relationship Id="rId143" Type="http://schemas.openxmlformats.org/officeDocument/2006/relationships/customXml" Target="../ink/ink433.xml"/><Relationship Id="rId350" Type="http://schemas.openxmlformats.org/officeDocument/2006/relationships/image" Target="../media/image386.png"/><Relationship Id="rId588" Type="http://schemas.openxmlformats.org/officeDocument/2006/relationships/image" Target="../media/image504.png"/><Relationship Id="rId795" Type="http://schemas.openxmlformats.org/officeDocument/2006/relationships/image" Target="../media/image607.png"/><Relationship Id="rId809" Type="http://schemas.openxmlformats.org/officeDocument/2006/relationships/image" Target="../media/image614.png"/><Relationship Id="rId9" Type="http://schemas.openxmlformats.org/officeDocument/2006/relationships/customXml" Target="../ink/ink366.xml"/><Relationship Id="rId210" Type="http://schemas.openxmlformats.org/officeDocument/2006/relationships/image" Target="../media/image1160.png"/><Relationship Id="rId448" Type="http://schemas.openxmlformats.org/officeDocument/2006/relationships/customXml" Target="../ink/ink586.xml"/><Relationship Id="rId655" Type="http://schemas.openxmlformats.org/officeDocument/2006/relationships/customXml" Target="../ink/ink690.xml"/><Relationship Id="rId294" Type="http://schemas.openxmlformats.org/officeDocument/2006/relationships/image" Target="../media/image1580.png"/><Relationship Id="rId308" Type="http://schemas.openxmlformats.org/officeDocument/2006/relationships/image" Target="../media/image1650.png"/><Relationship Id="rId515" Type="http://schemas.openxmlformats.org/officeDocument/2006/relationships/customXml" Target="../ink/ink620.xml"/><Relationship Id="rId722" Type="http://schemas.openxmlformats.org/officeDocument/2006/relationships/image" Target="../media/image571.png"/><Relationship Id="rId89" Type="http://schemas.openxmlformats.org/officeDocument/2006/relationships/customXml" Target="../ink/ink406.xml"/><Relationship Id="rId154" Type="http://schemas.openxmlformats.org/officeDocument/2006/relationships/image" Target="../media/image8810.png"/><Relationship Id="rId361" Type="http://schemas.openxmlformats.org/officeDocument/2006/relationships/customXml" Target="../ink/ink542.xml"/><Relationship Id="rId599" Type="http://schemas.openxmlformats.org/officeDocument/2006/relationships/customXml" Target="../ink/ink662.xml"/><Relationship Id="rId459" Type="http://schemas.openxmlformats.org/officeDocument/2006/relationships/image" Target="../media/image440.png"/><Relationship Id="rId666" Type="http://schemas.openxmlformats.org/officeDocument/2006/relationships/image" Target="../media/image543.png"/><Relationship Id="rId16" Type="http://schemas.openxmlformats.org/officeDocument/2006/relationships/image" Target="../media/image1910.png"/><Relationship Id="rId221" Type="http://schemas.openxmlformats.org/officeDocument/2006/relationships/customXml" Target="../ink/ink472.xml"/><Relationship Id="rId319" Type="http://schemas.openxmlformats.org/officeDocument/2006/relationships/customXml" Target="../ink/ink521.xml"/><Relationship Id="rId526" Type="http://schemas.openxmlformats.org/officeDocument/2006/relationships/image" Target="../media/image473.png"/><Relationship Id="rId733" Type="http://schemas.openxmlformats.org/officeDocument/2006/relationships/customXml" Target="../ink/ink729.xml"/><Relationship Id="rId165" Type="http://schemas.openxmlformats.org/officeDocument/2006/relationships/customXml" Target="../ink/ink444.xml"/><Relationship Id="rId372" Type="http://schemas.openxmlformats.org/officeDocument/2006/relationships/image" Target="../media/image397.png"/><Relationship Id="rId677" Type="http://schemas.openxmlformats.org/officeDocument/2006/relationships/customXml" Target="../ink/ink701.xml"/><Relationship Id="rId800" Type="http://schemas.openxmlformats.org/officeDocument/2006/relationships/customXml" Target="../ink/ink763.xml"/><Relationship Id="rId232" Type="http://schemas.openxmlformats.org/officeDocument/2006/relationships/image" Target="../media/image1270.png"/><Relationship Id="rId27" Type="http://schemas.openxmlformats.org/officeDocument/2006/relationships/customXml" Target="../ink/ink375.xml"/><Relationship Id="rId537" Type="http://schemas.openxmlformats.org/officeDocument/2006/relationships/customXml" Target="../ink/ink631.xml"/><Relationship Id="rId744" Type="http://schemas.openxmlformats.org/officeDocument/2006/relationships/image" Target="../media/image582.png"/><Relationship Id="rId80" Type="http://schemas.openxmlformats.org/officeDocument/2006/relationships/image" Target="../media/image5110.png"/><Relationship Id="rId176" Type="http://schemas.openxmlformats.org/officeDocument/2006/relationships/image" Target="../media/image996.png"/><Relationship Id="rId383" Type="http://schemas.openxmlformats.org/officeDocument/2006/relationships/customXml" Target="../ink/ink553.xml"/><Relationship Id="rId590" Type="http://schemas.openxmlformats.org/officeDocument/2006/relationships/image" Target="../media/image505.png"/><Relationship Id="rId604" Type="http://schemas.openxmlformats.org/officeDocument/2006/relationships/image" Target="../media/image512.png"/><Relationship Id="rId811" Type="http://schemas.openxmlformats.org/officeDocument/2006/relationships/image" Target="../media/image615.png"/><Relationship Id="rId243" Type="http://schemas.openxmlformats.org/officeDocument/2006/relationships/customXml" Target="../ink/ink483.xml"/><Relationship Id="rId450" Type="http://schemas.openxmlformats.org/officeDocument/2006/relationships/customXml" Target="../ink/ink587.xml"/><Relationship Id="rId688" Type="http://schemas.openxmlformats.org/officeDocument/2006/relationships/image" Target="../media/image554.png"/><Relationship Id="rId38" Type="http://schemas.openxmlformats.org/officeDocument/2006/relationships/image" Target="../media/image3010.png"/><Relationship Id="rId103" Type="http://schemas.openxmlformats.org/officeDocument/2006/relationships/customXml" Target="../ink/ink413.xml"/><Relationship Id="rId310" Type="http://schemas.openxmlformats.org/officeDocument/2006/relationships/image" Target="../media/image1660.png"/><Relationship Id="rId548" Type="http://schemas.openxmlformats.org/officeDocument/2006/relationships/image" Target="../media/image484.png"/><Relationship Id="rId755" Type="http://schemas.openxmlformats.org/officeDocument/2006/relationships/customXml" Target="../ink/ink740.xml"/><Relationship Id="rId91" Type="http://schemas.openxmlformats.org/officeDocument/2006/relationships/customXml" Target="../ink/ink407.xml"/><Relationship Id="rId187" Type="http://schemas.openxmlformats.org/officeDocument/2006/relationships/customXml" Target="../ink/ink455.xml"/><Relationship Id="rId394" Type="http://schemas.openxmlformats.org/officeDocument/2006/relationships/image" Target="../media/image408.png"/><Relationship Id="rId408" Type="http://schemas.openxmlformats.org/officeDocument/2006/relationships/image" Target="../media/image415.png"/><Relationship Id="rId615" Type="http://schemas.openxmlformats.org/officeDocument/2006/relationships/customXml" Target="../ink/ink670.xml"/><Relationship Id="rId822" Type="http://schemas.openxmlformats.org/officeDocument/2006/relationships/customXml" Target="../ink/ink774.xml"/><Relationship Id="rId254" Type="http://schemas.openxmlformats.org/officeDocument/2006/relationships/image" Target="../media/image1380.png"/><Relationship Id="rId699" Type="http://schemas.openxmlformats.org/officeDocument/2006/relationships/customXml" Target="../ink/ink712.xml"/><Relationship Id="rId49" Type="http://schemas.openxmlformats.org/officeDocument/2006/relationships/customXml" Target="../ink/ink386.xml"/><Relationship Id="rId114" Type="http://schemas.openxmlformats.org/officeDocument/2006/relationships/image" Target="../media/image6810.png"/><Relationship Id="rId461" Type="http://schemas.openxmlformats.org/officeDocument/2006/relationships/image" Target="../media/image441.png"/><Relationship Id="rId559" Type="http://schemas.openxmlformats.org/officeDocument/2006/relationships/customXml" Target="../ink/ink642.xml"/><Relationship Id="rId766" Type="http://schemas.openxmlformats.org/officeDocument/2006/relationships/image" Target="../media/image593.png"/><Relationship Id="rId198" Type="http://schemas.openxmlformats.org/officeDocument/2006/relationships/image" Target="../media/image1100.png"/><Relationship Id="rId321" Type="http://schemas.openxmlformats.org/officeDocument/2006/relationships/customXml" Target="../ink/ink522.xml"/><Relationship Id="rId419" Type="http://schemas.openxmlformats.org/officeDocument/2006/relationships/customXml" Target="../ink/ink571.xml"/><Relationship Id="rId626" Type="http://schemas.openxmlformats.org/officeDocument/2006/relationships/image" Target="../media/image523.png"/><Relationship Id="rId833" Type="http://schemas.openxmlformats.org/officeDocument/2006/relationships/image" Target="../media/image626.png"/><Relationship Id="rId265" Type="http://schemas.openxmlformats.org/officeDocument/2006/relationships/customXml" Target="../ink/ink494.xml"/><Relationship Id="rId472" Type="http://schemas.openxmlformats.org/officeDocument/2006/relationships/customXml" Target="../ink/ink598.xml"/><Relationship Id="rId125" Type="http://schemas.openxmlformats.org/officeDocument/2006/relationships/customXml" Target="../ink/ink424.xml"/><Relationship Id="rId332" Type="http://schemas.openxmlformats.org/officeDocument/2006/relationships/image" Target="../media/image377.png"/><Relationship Id="rId777" Type="http://schemas.openxmlformats.org/officeDocument/2006/relationships/customXml" Target="../ink/ink751.xml"/><Relationship Id="rId637" Type="http://schemas.openxmlformats.org/officeDocument/2006/relationships/customXml" Target="../ink/ink681.xml"/><Relationship Id="rId276" Type="http://schemas.openxmlformats.org/officeDocument/2006/relationships/image" Target="../media/image1490.png"/><Relationship Id="rId483" Type="http://schemas.openxmlformats.org/officeDocument/2006/relationships/customXml" Target="../ink/ink604.xml"/><Relationship Id="rId690" Type="http://schemas.openxmlformats.org/officeDocument/2006/relationships/image" Target="../media/image555.png"/><Relationship Id="rId704" Type="http://schemas.openxmlformats.org/officeDocument/2006/relationships/image" Target="../media/image562.png"/><Relationship Id="rId40" Type="http://schemas.openxmlformats.org/officeDocument/2006/relationships/image" Target="../media/image3110.png"/><Relationship Id="rId136" Type="http://schemas.openxmlformats.org/officeDocument/2006/relationships/image" Target="../media/image7910.png"/><Relationship Id="rId343" Type="http://schemas.openxmlformats.org/officeDocument/2006/relationships/customXml" Target="../ink/ink533.xml"/><Relationship Id="rId550" Type="http://schemas.openxmlformats.org/officeDocument/2006/relationships/image" Target="../media/image485.png"/><Relationship Id="rId788" Type="http://schemas.openxmlformats.org/officeDocument/2006/relationships/customXml" Target="../ink/ink757.xml"/><Relationship Id="rId203" Type="http://schemas.openxmlformats.org/officeDocument/2006/relationships/customXml" Target="../ink/ink463.xml"/><Relationship Id="rId648" Type="http://schemas.openxmlformats.org/officeDocument/2006/relationships/image" Target="../media/image534.png"/><Relationship Id="rId287" Type="http://schemas.openxmlformats.org/officeDocument/2006/relationships/customXml" Target="../ink/ink505.xml"/><Relationship Id="rId410" Type="http://schemas.openxmlformats.org/officeDocument/2006/relationships/image" Target="../media/image416.png"/><Relationship Id="rId494" Type="http://schemas.openxmlformats.org/officeDocument/2006/relationships/image" Target="../media/image457.png"/><Relationship Id="rId508" Type="http://schemas.openxmlformats.org/officeDocument/2006/relationships/image" Target="../media/image464.png"/><Relationship Id="rId715" Type="http://schemas.openxmlformats.org/officeDocument/2006/relationships/customXml" Target="../ink/ink720.xml"/><Relationship Id="rId147" Type="http://schemas.openxmlformats.org/officeDocument/2006/relationships/customXml" Target="../ink/ink435.xml"/><Relationship Id="rId354" Type="http://schemas.openxmlformats.org/officeDocument/2006/relationships/image" Target="../media/image388.png"/><Relationship Id="rId799" Type="http://schemas.openxmlformats.org/officeDocument/2006/relationships/image" Target="../media/image609.png"/><Relationship Id="rId51" Type="http://schemas.openxmlformats.org/officeDocument/2006/relationships/customXml" Target="../ink/ink387.xml"/><Relationship Id="rId561" Type="http://schemas.openxmlformats.org/officeDocument/2006/relationships/customXml" Target="../ink/ink643.xml"/><Relationship Id="rId659" Type="http://schemas.openxmlformats.org/officeDocument/2006/relationships/customXml" Target="../ink/ink692.xml"/><Relationship Id="rId214" Type="http://schemas.openxmlformats.org/officeDocument/2006/relationships/image" Target="../media/image1180.png"/><Relationship Id="rId298" Type="http://schemas.openxmlformats.org/officeDocument/2006/relationships/image" Target="../media/image1600.png"/><Relationship Id="rId421" Type="http://schemas.openxmlformats.org/officeDocument/2006/relationships/customXml" Target="../ink/ink572.xml"/><Relationship Id="rId519" Type="http://schemas.openxmlformats.org/officeDocument/2006/relationships/customXml" Target="../ink/ink622.xml"/><Relationship Id="rId158" Type="http://schemas.openxmlformats.org/officeDocument/2006/relationships/image" Target="../media/image9010.png"/><Relationship Id="rId726" Type="http://schemas.openxmlformats.org/officeDocument/2006/relationships/image" Target="../media/image573.png"/><Relationship Id="rId62" Type="http://schemas.openxmlformats.org/officeDocument/2006/relationships/image" Target="../media/image4210.png"/><Relationship Id="rId365" Type="http://schemas.openxmlformats.org/officeDocument/2006/relationships/customXml" Target="../ink/ink544.xml"/><Relationship Id="rId572" Type="http://schemas.openxmlformats.org/officeDocument/2006/relationships/image" Target="../media/image496.png"/><Relationship Id="rId225" Type="http://schemas.openxmlformats.org/officeDocument/2006/relationships/customXml" Target="../ink/ink474.xml"/><Relationship Id="rId432" Type="http://schemas.openxmlformats.org/officeDocument/2006/relationships/image" Target="../media/image427.png"/><Relationship Id="rId737" Type="http://schemas.openxmlformats.org/officeDocument/2006/relationships/customXml" Target="../ink/ink731.xml"/><Relationship Id="rId73" Type="http://schemas.openxmlformats.org/officeDocument/2006/relationships/customXml" Target="../ink/ink398.xml"/><Relationship Id="rId169" Type="http://schemas.openxmlformats.org/officeDocument/2006/relationships/customXml" Target="../ink/ink446.xml"/><Relationship Id="rId376" Type="http://schemas.openxmlformats.org/officeDocument/2006/relationships/image" Target="../media/image399.png"/><Relationship Id="rId583" Type="http://schemas.openxmlformats.org/officeDocument/2006/relationships/customXml" Target="../ink/ink654.xml"/><Relationship Id="rId790" Type="http://schemas.openxmlformats.org/officeDocument/2006/relationships/customXml" Target="../ink/ink758.xml"/><Relationship Id="rId804" Type="http://schemas.openxmlformats.org/officeDocument/2006/relationships/customXml" Target="../ink/ink765.xml"/><Relationship Id="rId236" Type="http://schemas.openxmlformats.org/officeDocument/2006/relationships/image" Target="../media/image1290.png"/><Relationship Id="rId443" Type="http://schemas.openxmlformats.org/officeDocument/2006/relationships/image" Target="../media/image432.png"/><Relationship Id="rId650" Type="http://schemas.openxmlformats.org/officeDocument/2006/relationships/image" Target="../media/image535.png"/><Relationship Id="rId303" Type="http://schemas.openxmlformats.org/officeDocument/2006/relationships/customXml" Target="../ink/ink513.xml"/><Relationship Id="rId748" Type="http://schemas.openxmlformats.org/officeDocument/2006/relationships/image" Target="../media/image584.png"/><Relationship Id="rId84" Type="http://schemas.openxmlformats.org/officeDocument/2006/relationships/image" Target="../media/image5310.png"/><Relationship Id="rId387" Type="http://schemas.openxmlformats.org/officeDocument/2006/relationships/customXml" Target="../ink/ink555.xml"/><Relationship Id="rId510" Type="http://schemas.openxmlformats.org/officeDocument/2006/relationships/image" Target="../media/image465.png"/><Relationship Id="rId594" Type="http://schemas.openxmlformats.org/officeDocument/2006/relationships/image" Target="../media/image507.png"/><Relationship Id="rId608" Type="http://schemas.openxmlformats.org/officeDocument/2006/relationships/image" Target="../media/image514.png"/><Relationship Id="rId815" Type="http://schemas.openxmlformats.org/officeDocument/2006/relationships/image" Target="../media/image617.png"/><Relationship Id="rId247" Type="http://schemas.openxmlformats.org/officeDocument/2006/relationships/customXml" Target="../ink/ink485.xml"/><Relationship Id="rId107" Type="http://schemas.openxmlformats.org/officeDocument/2006/relationships/customXml" Target="../ink/ink415.xml"/><Relationship Id="rId454" Type="http://schemas.openxmlformats.org/officeDocument/2006/relationships/customXml" Target="../ink/ink589.xml"/><Relationship Id="rId661" Type="http://schemas.openxmlformats.org/officeDocument/2006/relationships/customXml" Target="../ink/ink693.xml"/><Relationship Id="rId759" Type="http://schemas.openxmlformats.org/officeDocument/2006/relationships/customXml" Target="../ink/ink742.xml"/><Relationship Id="rId11" Type="http://schemas.openxmlformats.org/officeDocument/2006/relationships/customXml" Target="../ink/ink367.xml"/><Relationship Id="rId314" Type="http://schemas.openxmlformats.org/officeDocument/2006/relationships/image" Target="../media/image1680.png"/><Relationship Id="rId398" Type="http://schemas.openxmlformats.org/officeDocument/2006/relationships/image" Target="../media/image410.png"/><Relationship Id="rId521" Type="http://schemas.openxmlformats.org/officeDocument/2006/relationships/customXml" Target="../ink/ink623.xml"/><Relationship Id="rId619" Type="http://schemas.openxmlformats.org/officeDocument/2006/relationships/customXml" Target="../ink/ink672.xml"/><Relationship Id="rId95" Type="http://schemas.openxmlformats.org/officeDocument/2006/relationships/customXml" Target="../ink/ink409.xml"/><Relationship Id="rId160" Type="http://schemas.openxmlformats.org/officeDocument/2006/relationships/image" Target="../media/image9110.png"/><Relationship Id="rId826" Type="http://schemas.openxmlformats.org/officeDocument/2006/relationships/customXml" Target="../ink/ink776.xml"/><Relationship Id="rId258" Type="http://schemas.openxmlformats.org/officeDocument/2006/relationships/image" Target="../media/image1400.png"/><Relationship Id="rId465" Type="http://schemas.openxmlformats.org/officeDocument/2006/relationships/image" Target="../media/image443.png"/><Relationship Id="rId672" Type="http://schemas.openxmlformats.org/officeDocument/2006/relationships/image" Target="../media/image546.png"/><Relationship Id="rId22" Type="http://schemas.openxmlformats.org/officeDocument/2006/relationships/image" Target="../media/image2210.png"/><Relationship Id="rId118" Type="http://schemas.openxmlformats.org/officeDocument/2006/relationships/image" Target="../media/image7010.png"/><Relationship Id="rId325" Type="http://schemas.openxmlformats.org/officeDocument/2006/relationships/customXml" Target="../ink/ink524.xml"/><Relationship Id="rId532" Type="http://schemas.openxmlformats.org/officeDocument/2006/relationships/image" Target="../media/image476.png"/><Relationship Id="rId171" Type="http://schemas.openxmlformats.org/officeDocument/2006/relationships/customXml" Target="../ink/ink447.xml"/><Relationship Id="rId837" Type="http://schemas.openxmlformats.org/officeDocument/2006/relationships/image" Target="../media/image628.png"/><Relationship Id="rId269" Type="http://schemas.openxmlformats.org/officeDocument/2006/relationships/customXml" Target="../ink/ink496.xml"/><Relationship Id="rId476" Type="http://schemas.openxmlformats.org/officeDocument/2006/relationships/customXml" Target="../ink/ink600.xml"/><Relationship Id="rId683" Type="http://schemas.openxmlformats.org/officeDocument/2006/relationships/customXml" Target="../ink/ink704.xml"/><Relationship Id="rId33" Type="http://schemas.openxmlformats.org/officeDocument/2006/relationships/customXml" Target="../ink/ink378.xml"/><Relationship Id="rId129" Type="http://schemas.openxmlformats.org/officeDocument/2006/relationships/customXml" Target="../ink/ink426.xml"/><Relationship Id="rId336" Type="http://schemas.openxmlformats.org/officeDocument/2006/relationships/image" Target="../media/image379.png"/><Relationship Id="rId543" Type="http://schemas.openxmlformats.org/officeDocument/2006/relationships/customXml" Target="../ink/ink634.xml"/><Relationship Id="rId182" Type="http://schemas.openxmlformats.org/officeDocument/2006/relationships/image" Target="../media/image1020.png"/><Relationship Id="rId403" Type="http://schemas.openxmlformats.org/officeDocument/2006/relationships/customXml" Target="../ink/ink563.xml"/><Relationship Id="rId750" Type="http://schemas.openxmlformats.org/officeDocument/2006/relationships/image" Target="../media/image585.png"/><Relationship Id="rId487" Type="http://schemas.openxmlformats.org/officeDocument/2006/relationships/customXml" Target="../ink/ink606.xml"/><Relationship Id="rId610" Type="http://schemas.openxmlformats.org/officeDocument/2006/relationships/image" Target="../media/image515.png"/><Relationship Id="rId694" Type="http://schemas.openxmlformats.org/officeDocument/2006/relationships/image" Target="../media/image557.png"/><Relationship Id="rId708" Type="http://schemas.openxmlformats.org/officeDocument/2006/relationships/image" Target="../media/image564.png"/><Relationship Id="rId347" Type="http://schemas.openxmlformats.org/officeDocument/2006/relationships/customXml" Target="../ink/ink535.xml"/><Relationship Id="rId44" Type="http://schemas.openxmlformats.org/officeDocument/2006/relationships/image" Target="../media/image3310.png"/><Relationship Id="rId554" Type="http://schemas.openxmlformats.org/officeDocument/2006/relationships/image" Target="../media/image487.png"/><Relationship Id="rId761" Type="http://schemas.openxmlformats.org/officeDocument/2006/relationships/customXml" Target="../ink/ink743.xml"/><Relationship Id="rId193" Type="http://schemas.openxmlformats.org/officeDocument/2006/relationships/customXml" Target="../ink/ink458.xml"/><Relationship Id="rId207" Type="http://schemas.openxmlformats.org/officeDocument/2006/relationships/customXml" Target="../ink/ink465.xml"/><Relationship Id="rId414" Type="http://schemas.openxmlformats.org/officeDocument/2006/relationships/image" Target="../media/image418.png"/><Relationship Id="rId498" Type="http://schemas.openxmlformats.org/officeDocument/2006/relationships/image" Target="../media/image459.png"/><Relationship Id="rId621" Type="http://schemas.openxmlformats.org/officeDocument/2006/relationships/customXml" Target="../ink/ink673.xml"/><Relationship Id="rId260" Type="http://schemas.openxmlformats.org/officeDocument/2006/relationships/image" Target="../media/image1411.png"/><Relationship Id="rId719" Type="http://schemas.openxmlformats.org/officeDocument/2006/relationships/customXml" Target="../ink/ink72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92.xml"/><Relationship Id="rId21" Type="http://schemas.openxmlformats.org/officeDocument/2006/relationships/image" Target="../media/image636.png"/><Relationship Id="rId42" Type="http://schemas.openxmlformats.org/officeDocument/2006/relationships/customXml" Target="../ink/ink800.xml"/><Relationship Id="rId47" Type="http://schemas.openxmlformats.org/officeDocument/2006/relationships/image" Target="../media/image649.png"/><Relationship Id="rId63" Type="http://schemas.openxmlformats.org/officeDocument/2006/relationships/image" Target="../media/image657.png"/><Relationship Id="rId68" Type="http://schemas.openxmlformats.org/officeDocument/2006/relationships/customXml" Target="../ink/ink813.xml"/><Relationship Id="rId84" Type="http://schemas.openxmlformats.org/officeDocument/2006/relationships/customXml" Target="../ink/ink821.xml"/><Relationship Id="rId89" Type="http://schemas.openxmlformats.org/officeDocument/2006/relationships/image" Target="../media/image670.png"/><Relationship Id="rId16" Type="http://schemas.openxmlformats.org/officeDocument/2006/relationships/customXml" Target="../ink/ink787.xml"/><Relationship Id="rId11" Type="http://schemas.openxmlformats.org/officeDocument/2006/relationships/image" Target="../media/image631.png"/><Relationship Id="rId32" Type="http://schemas.openxmlformats.org/officeDocument/2006/relationships/customXml" Target="../ink/ink795.xml"/><Relationship Id="rId37" Type="http://schemas.openxmlformats.org/officeDocument/2006/relationships/image" Target="../media/image644.png"/><Relationship Id="rId53" Type="http://schemas.openxmlformats.org/officeDocument/2006/relationships/image" Target="../media/image652.png"/><Relationship Id="rId58" Type="http://schemas.openxmlformats.org/officeDocument/2006/relationships/customXml" Target="../ink/ink808.xml"/><Relationship Id="rId74" Type="http://schemas.openxmlformats.org/officeDocument/2006/relationships/customXml" Target="../ink/ink816.xml"/><Relationship Id="rId79" Type="http://schemas.openxmlformats.org/officeDocument/2006/relationships/image" Target="../media/image665.png"/><Relationship Id="rId5" Type="http://schemas.openxmlformats.org/officeDocument/2006/relationships/image" Target="../media/image6.png"/><Relationship Id="rId90" Type="http://schemas.openxmlformats.org/officeDocument/2006/relationships/customXml" Target="../ink/ink824.xml"/><Relationship Id="rId95" Type="http://schemas.openxmlformats.org/officeDocument/2006/relationships/image" Target="../media/image673.png"/><Relationship Id="rId22" Type="http://schemas.openxmlformats.org/officeDocument/2006/relationships/customXml" Target="../ink/ink790.xml"/><Relationship Id="rId27" Type="http://schemas.openxmlformats.org/officeDocument/2006/relationships/image" Target="../media/image639.png"/><Relationship Id="rId43" Type="http://schemas.openxmlformats.org/officeDocument/2006/relationships/image" Target="../media/image647.png"/><Relationship Id="rId48" Type="http://schemas.openxmlformats.org/officeDocument/2006/relationships/customXml" Target="../ink/ink803.xml"/><Relationship Id="rId64" Type="http://schemas.openxmlformats.org/officeDocument/2006/relationships/customXml" Target="../ink/ink811.xml"/><Relationship Id="rId69" Type="http://schemas.openxmlformats.org/officeDocument/2006/relationships/image" Target="../media/image660.png"/><Relationship Id="rId80" Type="http://schemas.openxmlformats.org/officeDocument/2006/relationships/customXml" Target="../ink/ink819.xml"/><Relationship Id="rId85" Type="http://schemas.openxmlformats.org/officeDocument/2006/relationships/image" Target="../media/image668.png"/><Relationship Id="rId3" Type="http://schemas.openxmlformats.org/officeDocument/2006/relationships/image" Target="../media/image3.png"/><Relationship Id="rId12" Type="http://schemas.openxmlformats.org/officeDocument/2006/relationships/customXml" Target="../ink/ink785.xml"/><Relationship Id="rId17" Type="http://schemas.openxmlformats.org/officeDocument/2006/relationships/image" Target="../media/image634.png"/><Relationship Id="rId25" Type="http://schemas.openxmlformats.org/officeDocument/2006/relationships/image" Target="../media/image638.png"/><Relationship Id="rId33" Type="http://schemas.openxmlformats.org/officeDocument/2006/relationships/image" Target="../media/image642.png"/><Relationship Id="rId38" Type="http://schemas.openxmlformats.org/officeDocument/2006/relationships/customXml" Target="../ink/ink798.xml"/><Relationship Id="rId46" Type="http://schemas.openxmlformats.org/officeDocument/2006/relationships/customXml" Target="../ink/ink802.xml"/><Relationship Id="rId59" Type="http://schemas.openxmlformats.org/officeDocument/2006/relationships/image" Target="../media/image655.png"/><Relationship Id="rId67" Type="http://schemas.openxmlformats.org/officeDocument/2006/relationships/image" Target="../media/image659.png"/><Relationship Id="rId20" Type="http://schemas.openxmlformats.org/officeDocument/2006/relationships/customXml" Target="../ink/ink789.xml"/><Relationship Id="rId41" Type="http://schemas.openxmlformats.org/officeDocument/2006/relationships/image" Target="../media/image646.png"/><Relationship Id="rId54" Type="http://schemas.openxmlformats.org/officeDocument/2006/relationships/customXml" Target="../ink/ink806.xml"/><Relationship Id="rId62" Type="http://schemas.openxmlformats.org/officeDocument/2006/relationships/customXml" Target="../ink/ink810.xml"/><Relationship Id="rId70" Type="http://schemas.openxmlformats.org/officeDocument/2006/relationships/customXml" Target="../ink/ink814.xml"/><Relationship Id="rId75" Type="http://schemas.openxmlformats.org/officeDocument/2006/relationships/image" Target="../media/image663.png"/><Relationship Id="rId83" Type="http://schemas.openxmlformats.org/officeDocument/2006/relationships/image" Target="../media/image667.png"/><Relationship Id="rId88" Type="http://schemas.openxmlformats.org/officeDocument/2006/relationships/customXml" Target="../ink/ink823.xml"/><Relationship Id="rId91" Type="http://schemas.openxmlformats.org/officeDocument/2006/relationships/image" Target="../media/image671.png"/><Relationship Id="rId96" Type="http://schemas.openxmlformats.org/officeDocument/2006/relationships/customXml" Target="../ink/ink82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782.xml"/><Relationship Id="rId15" Type="http://schemas.openxmlformats.org/officeDocument/2006/relationships/image" Target="../media/image633.png"/><Relationship Id="rId23" Type="http://schemas.openxmlformats.org/officeDocument/2006/relationships/image" Target="../media/image637.png"/><Relationship Id="rId28" Type="http://schemas.openxmlformats.org/officeDocument/2006/relationships/customXml" Target="../ink/ink793.xml"/><Relationship Id="rId36" Type="http://schemas.openxmlformats.org/officeDocument/2006/relationships/customXml" Target="../ink/ink797.xml"/><Relationship Id="rId49" Type="http://schemas.openxmlformats.org/officeDocument/2006/relationships/image" Target="../media/image650.png"/><Relationship Id="rId57" Type="http://schemas.openxmlformats.org/officeDocument/2006/relationships/image" Target="../media/image654.png"/><Relationship Id="rId10" Type="http://schemas.openxmlformats.org/officeDocument/2006/relationships/customXml" Target="../ink/ink784.xml"/><Relationship Id="rId31" Type="http://schemas.openxmlformats.org/officeDocument/2006/relationships/image" Target="../media/image641.png"/><Relationship Id="rId44" Type="http://schemas.openxmlformats.org/officeDocument/2006/relationships/customXml" Target="../ink/ink801.xml"/><Relationship Id="rId52" Type="http://schemas.openxmlformats.org/officeDocument/2006/relationships/customXml" Target="../ink/ink805.xml"/><Relationship Id="rId60" Type="http://schemas.openxmlformats.org/officeDocument/2006/relationships/customXml" Target="../ink/ink809.xml"/><Relationship Id="rId65" Type="http://schemas.openxmlformats.org/officeDocument/2006/relationships/image" Target="../media/image658.png"/><Relationship Id="rId73" Type="http://schemas.openxmlformats.org/officeDocument/2006/relationships/image" Target="../media/image662.png"/><Relationship Id="rId78" Type="http://schemas.openxmlformats.org/officeDocument/2006/relationships/customXml" Target="../ink/ink818.xml"/><Relationship Id="rId81" Type="http://schemas.openxmlformats.org/officeDocument/2006/relationships/image" Target="../media/image666.png"/><Relationship Id="rId86" Type="http://schemas.openxmlformats.org/officeDocument/2006/relationships/customXml" Target="../ink/ink822.xml"/><Relationship Id="rId94" Type="http://schemas.openxmlformats.org/officeDocument/2006/relationships/customXml" Target="../ink/ink826.xml"/><Relationship Id="rId99" Type="http://schemas.openxmlformats.org/officeDocument/2006/relationships/image" Target="../media/image674.png"/><Relationship Id="rId4" Type="http://schemas.openxmlformats.org/officeDocument/2006/relationships/image" Target="../media/image5.jpeg"/><Relationship Id="rId9" Type="http://schemas.openxmlformats.org/officeDocument/2006/relationships/image" Target="../media/image630.png"/><Relationship Id="rId13" Type="http://schemas.openxmlformats.org/officeDocument/2006/relationships/image" Target="../media/image632.png"/><Relationship Id="rId18" Type="http://schemas.openxmlformats.org/officeDocument/2006/relationships/customXml" Target="../ink/ink788.xml"/><Relationship Id="rId39" Type="http://schemas.openxmlformats.org/officeDocument/2006/relationships/image" Target="../media/image645.png"/><Relationship Id="rId34" Type="http://schemas.openxmlformats.org/officeDocument/2006/relationships/customXml" Target="../ink/ink796.xml"/><Relationship Id="rId50" Type="http://schemas.openxmlformats.org/officeDocument/2006/relationships/customXml" Target="../ink/ink804.xml"/><Relationship Id="rId55" Type="http://schemas.openxmlformats.org/officeDocument/2006/relationships/image" Target="../media/image653.png"/><Relationship Id="rId76" Type="http://schemas.openxmlformats.org/officeDocument/2006/relationships/customXml" Target="../ink/ink817.xml"/><Relationship Id="rId97" Type="http://schemas.openxmlformats.org/officeDocument/2006/relationships/image" Target="../media/image166.png"/><Relationship Id="rId7" Type="http://schemas.openxmlformats.org/officeDocument/2006/relationships/image" Target="../media/image629.png"/><Relationship Id="rId71" Type="http://schemas.openxmlformats.org/officeDocument/2006/relationships/image" Target="../media/image661.png"/><Relationship Id="rId92" Type="http://schemas.openxmlformats.org/officeDocument/2006/relationships/customXml" Target="../ink/ink825.xml"/><Relationship Id="rId2" Type="http://schemas.openxmlformats.org/officeDocument/2006/relationships/image" Target="../media/image2.png"/><Relationship Id="rId29" Type="http://schemas.openxmlformats.org/officeDocument/2006/relationships/image" Target="../media/image640.png"/><Relationship Id="rId24" Type="http://schemas.openxmlformats.org/officeDocument/2006/relationships/customXml" Target="../ink/ink791.xml"/><Relationship Id="rId40" Type="http://schemas.openxmlformats.org/officeDocument/2006/relationships/customXml" Target="../ink/ink799.xml"/><Relationship Id="rId45" Type="http://schemas.openxmlformats.org/officeDocument/2006/relationships/image" Target="../media/image648.png"/><Relationship Id="rId66" Type="http://schemas.openxmlformats.org/officeDocument/2006/relationships/customXml" Target="../ink/ink812.xml"/><Relationship Id="rId87" Type="http://schemas.openxmlformats.org/officeDocument/2006/relationships/image" Target="../media/image669.png"/><Relationship Id="rId61" Type="http://schemas.openxmlformats.org/officeDocument/2006/relationships/image" Target="../media/image656.png"/><Relationship Id="rId82" Type="http://schemas.openxmlformats.org/officeDocument/2006/relationships/customXml" Target="../ink/ink820.xml"/><Relationship Id="rId19" Type="http://schemas.openxmlformats.org/officeDocument/2006/relationships/image" Target="../media/image635.png"/><Relationship Id="rId14" Type="http://schemas.openxmlformats.org/officeDocument/2006/relationships/customXml" Target="../ink/ink786.xml"/><Relationship Id="rId30" Type="http://schemas.openxmlformats.org/officeDocument/2006/relationships/customXml" Target="../ink/ink794.xml"/><Relationship Id="rId35" Type="http://schemas.openxmlformats.org/officeDocument/2006/relationships/image" Target="../media/image643.png"/><Relationship Id="rId56" Type="http://schemas.openxmlformats.org/officeDocument/2006/relationships/customXml" Target="../ink/ink807.xml"/><Relationship Id="rId77" Type="http://schemas.openxmlformats.org/officeDocument/2006/relationships/image" Target="../media/image664.png"/><Relationship Id="rId8" Type="http://schemas.openxmlformats.org/officeDocument/2006/relationships/customXml" Target="../ink/ink783.xml"/><Relationship Id="rId51" Type="http://schemas.openxmlformats.org/officeDocument/2006/relationships/image" Target="../media/image651.png"/><Relationship Id="rId72" Type="http://schemas.openxmlformats.org/officeDocument/2006/relationships/customXml" Target="../ink/ink815.xml"/><Relationship Id="rId93" Type="http://schemas.openxmlformats.org/officeDocument/2006/relationships/image" Target="../media/image672.png"/><Relationship Id="rId98" Type="http://schemas.openxmlformats.org/officeDocument/2006/relationships/customXml" Target="../ink/ink828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85.xml"/><Relationship Id="rId671" Type="http://schemas.openxmlformats.org/officeDocument/2006/relationships/customXml" Target="../ink/ink1164.xml"/><Relationship Id="rId21" Type="http://schemas.openxmlformats.org/officeDocument/2006/relationships/customXml" Target="../ink/ink837.xml"/><Relationship Id="rId324" Type="http://schemas.openxmlformats.org/officeDocument/2006/relationships/image" Target="../media/image749.png"/><Relationship Id="rId531" Type="http://schemas.openxmlformats.org/officeDocument/2006/relationships/image" Target="../media/image851.png"/><Relationship Id="rId629" Type="http://schemas.openxmlformats.org/officeDocument/2006/relationships/customXml" Target="../ink/ink1143.xml"/><Relationship Id="rId170" Type="http://schemas.openxmlformats.org/officeDocument/2006/relationships/customXml" Target="../ink/ink912.xml"/><Relationship Id="rId268" Type="http://schemas.openxmlformats.org/officeDocument/2006/relationships/image" Target="../media/image721.png"/><Relationship Id="rId475" Type="http://schemas.openxmlformats.org/officeDocument/2006/relationships/image" Target="../media/image823.png"/><Relationship Id="rId682" Type="http://schemas.openxmlformats.org/officeDocument/2006/relationships/image" Target="../media/image926.png"/><Relationship Id="rId32" Type="http://schemas.openxmlformats.org/officeDocument/2006/relationships/image" Target="../media/image1870.png"/><Relationship Id="rId128" Type="http://schemas.openxmlformats.org/officeDocument/2006/relationships/image" Target="../media/image2350.png"/><Relationship Id="rId335" Type="http://schemas.openxmlformats.org/officeDocument/2006/relationships/customXml" Target="../ink/ink995.xml"/><Relationship Id="rId542" Type="http://schemas.openxmlformats.org/officeDocument/2006/relationships/customXml" Target="../ink/ink1099.xml"/><Relationship Id="rId181" Type="http://schemas.openxmlformats.org/officeDocument/2006/relationships/customXml" Target="../ink/ink918.xml"/><Relationship Id="rId402" Type="http://schemas.openxmlformats.org/officeDocument/2006/relationships/image" Target="../media/image787.png"/><Relationship Id="rId279" Type="http://schemas.openxmlformats.org/officeDocument/2006/relationships/customXml" Target="../ink/ink967.xml"/><Relationship Id="rId486" Type="http://schemas.openxmlformats.org/officeDocument/2006/relationships/customXml" Target="../ink/ink1071.xml"/><Relationship Id="rId693" Type="http://schemas.openxmlformats.org/officeDocument/2006/relationships/customXml" Target="../ink/ink1175.xml"/><Relationship Id="rId707" Type="http://schemas.openxmlformats.org/officeDocument/2006/relationships/customXml" Target="../ink/ink1182.xml"/><Relationship Id="rId43" Type="http://schemas.openxmlformats.org/officeDocument/2006/relationships/customXml" Target="../ink/ink848.xml"/><Relationship Id="rId139" Type="http://schemas.openxmlformats.org/officeDocument/2006/relationships/customXml" Target="../ink/ink896.xml"/><Relationship Id="rId346" Type="http://schemas.openxmlformats.org/officeDocument/2006/relationships/image" Target="../media/image759.png"/><Relationship Id="rId553" Type="http://schemas.openxmlformats.org/officeDocument/2006/relationships/customXml" Target="../ink/ink1105.xml"/><Relationship Id="rId760" Type="http://schemas.openxmlformats.org/officeDocument/2006/relationships/image" Target="../media/image965.png"/><Relationship Id="rId192" Type="http://schemas.openxmlformats.org/officeDocument/2006/relationships/image" Target="../media/image683.png"/><Relationship Id="rId206" Type="http://schemas.openxmlformats.org/officeDocument/2006/relationships/image" Target="../media/image690.png"/><Relationship Id="rId413" Type="http://schemas.openxmlformats.org/officeDocument/2006/relationships/customXml" Target="../ink/ink1034.xml"/><Relationship Id="rId497" Type="http://schemas.openxmlformats.org/officeDocument/2006/relationships/image" Target="../media/image834.png"/><Relationship Id="rId620" Type="http://schemas.openxmlformats.org/officeDocument/2006/relationships/image" Target="../media/image895.png"/><Relationship Id="rId718" Type="http://schemas.openxmlformats.org/officeDocument/2006/relationships/image" Target="../media/image944.png"/><Relationship Id="rId357" Type="http://schemas.openxmlformats.org/officeDocument/2006/relationships/customXml" Target="../ink/ink1006.xml"/><Relationship Id="rId54" Type="http://schemas.openxmlformats.org/officeDocument/2006/relationships/image" Target="../media/image1980.png"/><Relationship Id="rId217" Type="http://schemas.openxmlformats.org/officeDocument/2006/relationships/customXml" Target="../ink/ink936.xml"/><Relationship Id="rId564" Type="http://schemas.openxmlformats.org/officeDocument/2006/relationships/image" Target="../media/image867.png"/><Relationship Id="rId424" Type="http://schemas.openxmlformats.org/officeDocument/2006/relationships/image" Target="../media/image798.png"/><Relationship Id="rId631" Type="http://schemas.openxmlformats.org/officeDocument/2006/relationships/customXml" Target="../ink/ink1144.xml"/><Relationship Id="rId729" Type="http://schemas.openxmlformats.org/officeDocument/2006/relationships/customXml" Target="../ink/ink1193.xml"/><Relationship Id="rId270" Type="http://schemas.openxmlformats.org/officeDocument/2006/relationships/image" Target="../media/image722.png"/><Relationship Id="rId65" Type="http://schemas.openxmlformats.org/officeDocument/2006/relationships/customXml" Target="../ink/ink859.xml"/><Relationship Id="rId130" Type="http://schemas.openxmlformats.org/officeDocument/2006/relationships/image" Target="../media/image2910.png"/><Relationship Id="rId368" Type="http://schemas.openxmlformats.org/officeDocument/2006/relationships/image" Target="../media/image770.png"/><Relationship Id="rId575" Type="http://schemas.openxmlformats.org/officeDocument/2006/relationships/customXml" Target="../ink/ink1116.xml"/><Relationship Id="rId228" Type="http://schemas.openxmlformats.org/officeDocument/2006/relationships/image" Target="../media/image701.png"/><Relationship Id="rId435" Type="http://schemas.openxmlformats.org/officeDocument/2006/relationships/customXml" Target="../ink/ink1045.xml"/><Relationship Id="rId642" Type="http://schemas.openxmlformats.org/officeDocument/2006/relationships/image" Target="../media/image906.png"/><Relationship Id="rId281" Type="http://schemas.openxmlformats.org/officeDocument/2006/relationships/customXml" Target="../ink/ink968.xml"/><Relationship Id="rId502" Type="http://schemas.openxmlformats.org/officeDocument/2006/relationships/customXml" Target="../ink/ink1079.xml"/><Relationship Id="rId76" Type="http://schemas.openxmlformats.org/officeDocument/2006/relationships/image" Target="../media/image2090.png"/><Relationship Id="rId141" Type="http://schemas.openxmlformats.org/officeDocument/2006/relationships/customXml" Target="../ink/ink897.xml"/><Relationship Id="rId379" Type="http://schemas.openxmlformats.org/officeDocument/2006/relationships/customXml" Target="../ink/ink1017.xml"/><Relationship Id="rId586" Type="http://schemas.openxmlformats.org/officeDocument/2006/relationships/image" Target="../media/image878.png"/><Relationship Id="rId7" Type="http://schemas.openxmlformats.org/officeDocument/2006/relationships/customXml" Target="../ink/ink830.xml"/><Relationship Id="rId239" Type="http://schemas.openxmlformats.org/officeDocument/2006/relationships/customXml" Target="../ink/ink947.xml"/><Relationship Id="rId446" Type="http://schemas.openxmlformats.org/officeDocument/2006/relationships/customXml" Target="../ink/ink1051.xml"/><Relationship Id="rId653" Type="http://schemas.openxmlformats.org/officeDocument/2006/relationships/customXml" Target="../ink/ink1155.xml"/><Relationship Id="rId292" Type="http://schemas.openxmlformats.org/officeDocument/2006/relationships/image" Target="../media/image733.png"/><Relationship Id="rId306" Type="http://schemas.openxmlformats.org/officeDocument/2006/relationships/image" Target="../media/image740.png"/><Relationship Id="rId87" Type="http://schemas.openxmlformats.org/officeDocument/2006/relationships/customXml" Target="../ink/ink870.xml"/><Relationship Id="rId513" Type="http://schemas.openxmlformats.org/officeDocument/2006/relationships/image" Target="../media/image842.png"/><Relationship Id="rId597" Type="http://schemas.openxmlformats.org/officeDocument/2006/relationships/customXml" Target="../ink/ink1127.xml"/><Relationship Id="rId720" Type="http://schemas.openxmlformats.org/officeDocument/2006/relationships/image" Target="../media/image945.png"/><Relationship Id="rId152" Type="http://schemas.openxmlformats.org/officeDocument/2006/relationships/customXml" Target="../ink/ink903.xml"/><Relationship Id="rId457" Type="http://schemas.openxmlformats.org/officeDocument/2006/relationships/image" Target="../media/image814.png"/><Relationship Id="rId664" Type="http://schemas.openxmlformats.org/officeDocument/2006/relationships/image" Target="../media/image917.png"/><Relationship Id="rId14" Type="http://schemas.openxmlformats.org/officeDocument/2006/relationships/image" Target="../media/image1780.png"/><Relationship Id="rId317" Type="http://schemas.openxmlformats.org/officeDocument/2006/relationships/customXml" Target="../ink/ink986.xml"/><Relationship Id="rId524" Type="http://schemas.openxmlformats.org/officeDocument/2006/relationships/customXml" Target="../ink/ink1090.xml"/><Relationship Id="rId731" Type="http://schemas.openxmlformats.org/officeDocument/2006/relationships/customXml" Target="../ink/ink1194.xml"/><Relationship Id="rId98" Type="http://schemas.openxmlformats.org/officeDocument/2006/relationships/image" Target="../media/image2200.png"/><Relationship Id="rId163" Type="http://schemas.openxmlformats.org/officeDocument/2006/relationships/image" Target="../media/image2511.png"/><Relationship Id="rId370" Type="http://schemas.openxmlformats.org/officeDocument/2006/relationships/image" Target="../media/image771.png"/><Relationship Id="rId230" Type="http://schemas.openxmlformats.org/officeDocument/2006/relationships/image" Target="../media/image702.png"/><Relationship Id="rId468" Type="http://schemas.openxmlformats.org/officeDocument/2006/relationships/customXml" Target="../ink/ink1062.xml"/><Relationship Id="rId675" Type="http://schemas.openxmlformats.org/officeDocument/2006/relationships/customXml" Target="../ink/ink1166.xml"/><Relationship Id="rId25" Type="http://schemas.openxmlformats.org/officeDocument/2006/relationships/customXml" Target="../ink/ink839.xml"/><Relationship Id="rId328" Type="http://schemas.openxmlformats.org/officeDocument/2006/relationships/image" Target="../media/image751.png"/><Relationship Id="rId535" Type="http://schemas.openxmlformats.org/officeDocument/2006/relationships/image" Target="../media/image853.png"/><Relationship Id="rId742" Type="http://schemas.openxmlformats.org/officeDocument/2006/relationships/image" Target="../media/image956.png"/><Relationship Id="rId174" Type="http://schemas.openxmlformats.org/officeDocument/2006/relationships/image" Target="../media/image2560.png"/><Relationship Id="rId381" Type="http://schemas.openxmlformats.org/officeDocument/2006/relationships/customXml" Target="../ink/ink1018.xml"/><Relationship Id="rId602" Type="http://schemas.openxmlformats.org/officeDocument/2006/relationships/image" Target="../media/image886.png"/><Relationship Id="rId241" Type="http://schemas.openxmlformats.org/officeDocument/2006/relationships/customXml" Target="../ink/ink948.xml"/><Relationship Id="rId479" Type="http://schemas.openxmlformats.org/officeDocument/2006/relationships/image" Target="../media/image825.png"/><Relationship Id="rId686" Type="http://schemas.openxmlformats.org/officeDocument/2006/relationships/image" Target="../media/image928.png"/><Relationship Id="rId36" Type="http://schemas.openxmlformats.org/officeDocument/2006/relationships/image" Target="../media/image1890.png"/><Relationship Id="rId339" Type="http://schemas.openxmlformats.org/officeDocument/2006/relationships/customXml" Target="../ink/ink997.xml"/><Relationship Id="rId546" Type="http://schemas.openxmlformats.org/officeDocument/2006/relationships/customXml" Target="../ink/ink1101.xml"/><Relationship Id="rId753" Type="http://schemas.openxmlformats.org/officeDocument/2006/relationships/customXml" Target="../ink/ink1205.xml"/><Relationship Id="rId101" Type="http://schemas.openxmlformats.org/officeDocument/2006/relationships/customXml" Target="../ink/ink877.xml"/><Relationship Id="rId185" Type="http://schemas.openxmlformats.org/officeDocument/2006/relationships/customXml" Target="../ink/ink920.xml"/><Relationship Id="rId406" Type="http://schemas.openxmlformats.org/officeDocument/2006/relationships/image" Target="../media/image789.png"/><Relationship Id="rId392" Type="http://schemas.openxmlformats.org/officeDocument/2006/relationships/image" Target="../media/image782.png"/><Relationship Id="rId613" Type="http://schemas.openxmlformats.org/officeDocument/2006/relationships/customXml" Target="../ink/ink1135.xml"/><Relationship Id="rId697" Type="http://schemas.openxmlformats.org/officeDocument/2006/relationships/customXml" Target="../ink/ink1177.xml"/><Relationship Id="rId252" Type="http://schemas.openxmlformats.org/officeDocument/2006/relationships/image" Target="../media/image713.png"/><Relationship Id="rId47" Type="http://schemas.openxmlformats.org/officeDocument/2006/relationships/customXml" Target="../ink/ink850.xml"/><Relationship Id="rId112" Type="http://schemas.openxmlformats.org/officeDocument/2006/relationships/image" Target="../media/image2270.png"/><Relationship Id="rId557" Type="http://schemas.openxmlformats.org/officeDocument/2006/relationships/customXml" Target="../ink/ink1107.xml"/><Relationship Id="rId764" Type="http://schemas.openxmlformats.org/officeDocument/2006/relationships/image" Target="../media/image967.png"/><Relationship Id="rId196" Type="http://schemas.openxmlformats.org/officeDocument/2006/relationships/image" Target="../media/image685.png"/><Relationship Id="rId417" Type="http://schemas.openxmlformats.org/officeDocument/2006/relationships/customXml" Target="../ink/ink1036.xml"/><Relationship Id="rId624" Type="http://schemas.openxmlformats.org/officeDocument/2006/relationships/image" Target="../media/image897.png"/><Relationship Id="rId263" Type="http://schemas.openxmlformats.org/officeDocument/2006/relationships/customXml" Target="../ink/ink959.xml"/><Relationship Id="rId470" Type="http://schemas.openxmlformats.org/officeDocument/2006/relationships/customXml" Target="../ink/ink1063.xml"/><Relationship Id="rId58" Type="http://schemas.openxmlformats.org/officeDocument/2006/relationships/image" Target="../media/image2000.png"/><Relationship Id="rId123" Type="http://schemas.openxmlformats.org/officeDocument/2006/relationships/customXml" Target="../ink/ink888.xml"/><Relationship Id="rId330" Type="http://schemas.openxmlformats.org/officeDocument/2006/relationships/image" Target="../media/image752.png"/><Relationship Id="rId568" Type="http://schemas.openxmlformats.org/officeDocument/2006/relationships/image" Target="../media/image869.png"/><Relationship Id="rId428" Type="http://schemas.openxmlformats.org/officeDocument/2006/relationships/image" Target="../media/image800.png"/><Relationship Id="rId635" Type="http://schemas.openxmlformats.org/officeDocument/2006/relationships/customXml" Target="../ink/ink1146.xml"/><Relationship Id="rId274" Type="http://schemas.openxmlformats.org/officeDocument/2006/relationships/image" Target="../media/image724.png"/><Relationship Id="rId481" Type="http://schemas.openxmlformats.org/officeDocument/2006/relationships/image" Target="../media/image826.png"/><Relationship Id="rId702" Type="http://schemas.openxmlformats.org/officeDocument/2006/relationships/image" Target="../media/image936.png"/><Relationship Id="rId69" Type="http://schemas.openxmlformats.org/officeDocument/2006/relationships/customXml" Target="../ink/ink861.xml"/><Relationship Id="rId134" Type="http://schemas.openxmlformats.org/officeDocument/2006/relationships/image" Target="../media/image2370.png"/><Relationship Id="rId579" Type="http://schemas.openxmlformats.org/officeDocument/2006/relationships/customXml" Target="../ink/ink1118.xml"/><Relationship Id="rId341" Type="http://schemas.openxmlformats.org/officeDocument/2006/relationships/customXml" Target="../ink/ink998.xml"/><Relationship Id="rId439" Type="http://schemas.openxmlformats.org/officeDocument/2006/relationships/image" Target="../media/image805.png"/><Relationship Id="rId646" Type="http://schemas.openxmlformats.org/officeDocument/2006/relationships/image" Target="../media/image908.png"/><Relationship Id="rId201" Type="http://schemas.openxmlformats.org/officeDocument/2006/relationships/customXml" Target="../ink/ink928.xml"/><Relationship Id="rId285" Type="http://schemas.openxmlformats.org/officeDocument/2006/relationships/customXml" Target="../ink/ink970.xml"/><Relationship Id="rId506" Type="http://schemas.openxmlformats.org/officeDocument/2006/relationships/customXml" Target="../ink/ink1081.xml"/><Relationship Id="rId492" Type="http://schemas.openxmlformats.org/officeDocument/2006/relationships/customXml" Target="../ink/ink1074.xml"/><Relationship Id="rId713" Type="http://schemas.openxmlformats.org/officeDocument/2006/relationships/customXml" Target="../ink/ink1185.xml"/><Relationship Id="rId145" Type="http://schemas.openxmlformats.org/officeDocument/2006/relationships/customXml" Target="../ink/ink899.xml"/><Relationship Id="rId352" Type="http://schemas.openxmlformats.org/officeDocument/2006/relationships/image" Target="../media/image762.png"/><Relationship Id="rId212" Type="http://schemas.openxmlformats.org/officeDocument/2006/relationships/image" Target="../media/image693.png"/><Relationship Id="rId657" Type="http://schemas.openxmlformats.org/officeDocument/2006/relationships/customXml" Target="../ink/ink1157.xml"/><Relationship Id="rId296" Type="http://schemas.openxmlformats.org/officeDocument/2006/relationships/image" Target="../media/image735.png"/><Relationship Id="rId517" Type="http://schemas.openxmlformats.org/officeDocument/2006/relationships/image" Target="../media/image844.png"/><Relationship Id="rId724" Type="http://schemas.openxmlformats.org/officeDocument/2006/relationships/image" Target="../media/image947.png"/><Relationship Id="rId60" Type="http://schemas.openxmlformats.org/officeDocument/2006/relationships/image" Target="../media/image2011.png"/><Relationship Id="rId156" Type="http://schemas.openxmlformats.org/officeDocument/2006/relationships/customXml" Target="../ink/ink905.xml"/><Relationship Id="rId363" Type="http://schemas.openxmlformats.org/officeDocument/2006/relationships/customXml" Target="../ink/ink1009.xml"/><Relationship Id="rId570" Type="http://schemas.openxmlformats.org/officeDocument/2006/relationships/image" Target="../media/image870.png"/><Relationship Id="rId223" Type="http://schemas.openxmlformats.org/officeDocument/2006/relationships/customXml" Target="../ink/ink939.xml"/><Relationship Id="rId430" Type="http://schemas.openxmlformats.org/officeDocument/2006/relationships/image" Target="../media/image801.png"/><Relationship Id="rId668" Type="http://schemas.openxmlformats.org/officeDocument/2006/relationships/image" Target="../media/image919.png"/><Relationship Id="rId18" Type="http://schemas.openxmlformats.org/officeDocument/2006/relationships/image" Target="../media/image1800.png"/><Relationship Id="rId528" Type="http://schemas.openxmlformats.org/officeDocument/2006/relationships/customXml" Target="../ink/ink1092.xml"/><Relationship Id="rId735" Type="http://schemas.openxmlformats.org/officeDocument/2006/relationships/customXml" Target="../ink/ink1196.xml"/><Relationship Id="rId167" Type="http://schemas.openxmlformats.org/officeDocument/2006/relationships/image" Target="../media/image2530.png"/><Relationship Id="rId374" Type="http://schemas.openxmlformats.org/officeDocument/2006/relationships/image" Target="../media/image773.png"/><Relationship Id="rId581" Type="http://schemas.openxmlformats.org/officeDocument/2006/relationships/customXml" Target="../ink/ink1119.xml"/><Relationship Id="rId71" Type="http://schemas.openxmlformats.org/officeDocument/2006/relationships/customXml" Target="../ink/ink862.xml"/><Relationship Id="rId234" Type="http://schemas.openxmlformats.org/officeDocument/2006/relationships/image" Target="../media/image704.png"/><Relationship Id="rId679" Type="http://schemas.openxmlformats.org/officeDocument/2006/relationships/customXml" Target="../ink/ink1168.xml"/><Relationship Id="rId2" Type="http://schemas.openxmlformats.org/officeDocument/2006/relationships/image" Target="../media/image2.png"/><Relationship Id="rId29" Type="http://schemas.openxmlformats.org/officeDocument/2006/relationships/customXml" Target="../ink/ink841.xml"/><Relationship Id="rId441" Type="http://schemas.openxmlformats.org/officeDocument/2006/relationships/image" Target="../media/image806.png"/><Relationship Id="rId539" Type="http://schemas.openxmlformats.org/officeDocument/2006/relationships/image" Target="../media/image855.png"/><Relationship Id="rId746" Type="http://schemas.openxmlformats.org/officeDocument/2006/relationships/image" Target="../media/image958.png"/><Relationship Id="rId178" Type="http://schemas.openxmlformats.org/officeDocument/2006/relationships/image" Target="../media/image676.png"/><Relationship Id="rId301" Type="http://schemas.openxmlformats.org/officeDocument/2006/relationships/customXml" Target="../ink/ink978.xml"/><Relationship Id="rId82" Type="http://schemas.openxmlformats.org/officeDocument/2006/relationships/image" Target="../media/image2120.png"/><Relationship Id="rId385" Type="http://schemas.openxmlformats.org/officeDocument/2006/relationships/customXml" Target="../ink/ink1020.xml"/><Relationship Id="rId592" Type="http://schemas.openxmlformats.org/officeDocument/2006/relationships/image" Target="../media/image881.png"/><Relationship Id="rId606" Type="http://schemas.openxmlformats.org/officeDocument/2006/relationships/image" Target="../media/image888.png"/><Relationship Id="rId245" Type="http://schemas.openxmlformats.org/officeDocument/2006/relationships/customXml" Target="../ink/ink950.xml"/><Relationship Id="rId452" Type="http://schemas.openxmlformats.org/officeDocument/2006/relationships/customXml" Target="../ink/ink1054.xml"/><Relationship Id="rId105" Type="http://schemas.openxmlformats.org/officeDocument/2006/relationships/customXml" Target="../ink/ink879.xml"/><Relationship Id="rId312" Type="http://schemas.openxmlformats.org/officeDocument/2006/relationships/image" Target="../media/image743.png"/><Relationship Id="rId757" Type="http://schemas.openxmlformats.org/officeDocument/2006/relationships/customXml" Target="../ink/ink1207.xml"/><Relationship Id="rId93" Type="http://schemas.openxmlformats.org/officeDocument/2006/relationships/customXml" Target="../ink/ink873.xml"/><Relationship Id="rId189" Type="http://schemas.openxmlformats.org/officeDocument/2006/relationships/customXml" Target="../ink/ink922.xml"/><Relationship Id="rId396" Type="http://schemas.openxmlformats.org/officeDocument/2006/relationships/image" Target="../media/image784.png"/><Relationship Id="rId617" Type="http://schemas.openxmlformats.org/officeDocument/2006/relationships/customXml" Target="../ink/ink1137.xml"/><Relationship Id="rId256" Type="http://schemas.openxmlformats.org/officeDocument/2006/relationships/image" Target="../media/image715.png"/><Relationship Id="rId463" Type="http://schemas.openxmlformats.org/officeDocument/2006/relationships/image" Target="../media/image817.png"/><Relationship Id="rId670" Type="http://schemas.openxmlformats.org/officeDocument/2006/relationships/image" Target="../media/image920.png"/><Relationship Id="rId116" Type="http://schemas.openxmlformats.org/officeDocument/2006/relationships/image" Target="../media/image2290.png"/><Relationship Id="rId323" Type="http://schemas.openxmlformats.org/officeDocument/2006/relationships/customXml" Target="../ink/ink989.xml"/><Relationship Id="rId530" Type="http://schemas.openxmlformats.org/officeDocument/2006/relationships/customXml" Target="../ink/ink1093.xml"/><Relationship Id="rId768" Type="http://schemas.openxmlformats.org/officeDocument/2006/relationships/image" Target="../media/image969.png"/><Relationship Id="rId20" Type="http://schemas.openxmlformats.org/officeDocument/2006/relationships/image" Target="../media/image1811.png"/><Relationship Id="rId628" Type="http://schemas.openxmlformats.org/officeDocument/2006/relationships/image" Target="../media/image899.png"/><Relationship Id="rId267" Type="http://schemas.openxmlformats.org/officeDocument/2006/relationships/customXml" Target="../ink/ink961.xml"/><Relationship Id="rId474" Type="http://schemas.openxmlformats.org/officeDocument/2006/relationships/customXml" Target="../ink/ink1065.xml"/><Relationship Id="rId127" Type="http://schemas.openxmlformats.org/officeDocument/2006/relationships/customXml" Target="../ink/ink890.xml"/><Relationship Id="rId681" Type="http://schemas.openxmlformats.org/officeDocument/2006/relationships/customXml" Target="../ink/ink1169.xml"/><Relationship Id="rId31" Type="http://schemas.openxmlformats.org/officeDocument/2006/relationships/customXml" Target="../ink/ink842.xml"/><Relationship Id="rId334" Type="http://schemas.openxmlformats.org/officeDocument/2006/relationships/image" Target="../media/image166.png"/><Relationship Id="rId541" Type="http://schemas.openxmlformats.org/officeDocument/2006/relationships/image" Target="../media/image856.png"/><Relationship Id="rId639" Type="http://schemas.openxmlformats.org/officeDocument/2006/relationships/customXml" Target="../ink/ink1148.xml"/><Relationship Id="rId180" Type="http://schemas.openxmlformats.org/officeDocument/2006/relationships/image" Target="../media/image677.png"/><Relationship Id="rId278" Type="http://schemas.openxmlformats.org/officeDocument/2006/relationships/image" Target="../media/image726.png"/><Relationship Id="rId401" Type="http://schemas.openxmlformats.org/officeDocument/2006/relationships/customXml" Target="../ink/ink1028.xml"/><Relationship Id="rId303" Type="http://schemas.openxmlformats.org/officeDocument/2006/relationships/customXml" Target="../ink/ink979.xml"/><Relationship Id="rId485" Type="http://schemas.openxmlformats.org/officeDocument/2006/relationships/image" Target="../media/image828.png"/><Relationship Id="rId692" Type="http://schemas.openxmlformats.org/officeDocument/2006/relationships/image" Target="../media/image931.png"/><Relationship Id="rId706" Type="http://schemas.openxmlformats.org/officeDocument/2006/relationships/image" Target="../media/image938.png"/><Relationship Id="rId748" Type="http://schemas.openxmlformats.org/officeDocument/2006/relationships/image" Target="../media/image959.png"/><Relationship Id="rId42" Type="http://schemas.openxmlformats.org/officeDocument/2006/relationships/image" Target="../media/image1920.png"/><Relationship Id="rId84" Type="http://schemas.openxmlformats.org/officeDocument/2006/relationships/image" Target="../media/image2130.png"/><Relationship Id="rId138" Type="http://schemas.openxmlformats.org/officeDocument/2006/relationships/image" Target="../media/image2390.png"/><Relationship Id="rId345" Type="http://schemas.openxmlformats.org/officeDocument/2006/relationships/customXml" Target="../ink/ink1000.xml"/><Relationship Id="rId387" Type="http://schemas.openxmlformats.org/officeDocument/2006/relationships/customXml" Target="../ink/ink1021.xml"/><Relationship Id="rId510" Type="http://schemas.openxmlformats.org/officeDocument/2006/relationships/customXml" Target="../ink/ink1083.xml"/><Relationship Id="rId552" Type="http://schemas.openxmlformats.org/officeDocument/2006/relationships/image" Target="../media/image861.png"/><Relationship Id="rId594" Type="http://schemas.openxmlformats.org/officeDocument/2006/relationships/image" Target="../media/image882.png"/><Relationship Id="rId608" Type="http://schemas.openxmlformats.org/officeDocument/2006/relationships/image" Target="../media/image889.png"/><Relationship Id="rId191" Type="http://schemas.openxmlformats.org/officeDocument/2006/relationships/customXml" Target="../ink/ink923.xml"/><Relationship Id="rId205" Type="http://schemas.openxmlformats.org/officeDocument/2006/relationships/customXml" Target="../ink/ink930.xml"/><Relationship Id="rId247" Type="http://schemas.openxmlformats.org/officeDocument/2006/relationships/customXml" Target="../ink/ink951.xml"/><Relationship Id="rId412" Type="http://schemas.openxmlformats.org/officeDocument/2006/relationships/image" Target="../media/image792.png"/><Relationship Id="rId107" Type="http://schemas.openxmlformats.org/officeDocument/2006/relationships/customXml" Target="../ink/ink880.xml"/><Relationship Id="rId289" Type="http://schemas.openxmlformats.org/officeDocument/2006/relationships/customXml" Target="../ink/ink972.xml"/><Relationship Id="rId454" Type="http://schemas.openxmlformats.org/officeDocument/2006/relationships/customXml" Target="../ink/ink1055.xml"/><Relationship Id="rId496" Type="http://schemas.openxmlformats.org/officeDocument/2006/relationships/customXml" Target="../ink/ink1076.xml"/><Relationship Id="rId661" Type="http://schemas.openxmlformats.org/officeDocument/2006/relationships/customXml" Target="../ink/ink1159.xml"/><Relationship Id="rId717" Type="http://schemas.openxmlformats.org/officeDocument/2006/relationships/customXml" Target="../ink/ink1187.xml"/><Relationship Id="rId759" Type="http://schemas.openxmlformats.org/officeDocument/2006/relationships/customXml" Target="../ink/ink1208.xml"/><Relationship Id="rId11" Type="http://schemas.openxmlformats.org/officeDocument/2006/relationships/customXml" Target="../ink/ink832.xml"/><Relationship Id="rId53" Type="http://schemas.openxmlformats.org/officeDocument/2006/relationships/customXml" Target="../ink/ink853.xml"/><Relationship Id="rId149" Type="http://schemas.openxmlformats.org/officeDocument/2006/relationships/image" Target="../media/image2440.png"/><Relationship Id="rId314" Type="http://schemas.openxmlformats.org/officeDocument/2006/relationships/image" Target="../media/image744.png"/><Relationship Id="rId356" Type="http://schemas.openxmlformats.org/officeDocument/2006/relationships/image" Target="../media/image764.png"/><Relationship Id="rId398" Type="http://schemas.openxmlformats.org/officeDocument/2006/relationships/image" Target="../media/image785.png"/><Relationship Id="rId521" Type="http://schemas.openxmlformats.org/officeDocument/2006/relationships/image" Target="../media/image846.png"/><Relationship Id="rId563" Type="http://schemas.openxmlformats.org/officeDocument/2006/relationships/customXml" Target="../ink/ink1110.xml"/><Relationship Id="rId619" Type="http://schemas.openxmlformats.org/officeDocument/2006/relationships/customXml" Target="../ink/ink1138.xml"/><Relationship Id="rId95" Type="http://schemas.openxmlformats.org/officeDocument/2006/relationships/customXml" Target="../ink/ink874.xml"/><Relationship Id="rId160" Type="http://schemas.openxmlformats.org/officeDocument/2006/relationships/customXml" Target="../ink/ink907.xml"/><Relationship Id="rId216" Type="http://schemas.openxmlformats.org/officeDocument/2006/relationships/image" Target="../media/image695.png"/><Relationship Id="rId423" Type="http://schemas.openxmlformats.org/officeDocument/2006/relationships/customXml" Target="../ink/ink1039.xml"/><Relationship Id="rId258" Type="http://schemas.openxmlformats.org/officeDocument/2006/relationships/image" Target="../media/image716.png"/><Relationship Id="rId465" Type="http://schemas.openxmlformats.org/officeDocument/2006/relationships/image" Target="../media/image818.png"/><Relationship Id="rId630" Type="http://schemas.openxmlformats.org/officeDocument/2006/relationships/image" Target="../media/image900.png"/><Relationship Id="rId672" Type="http://schemas.openxmlformats.org/officeDocument/2006/relationships/image" Target="../media/image921.png"/><Relationship Id="rId728" Type="http://schemas.openxmlformats.org/officeDocument/2006/relationships/image" Target="../media/image949.png"/><Relationship Id="rId22" Type="http://schemas.openxmlformats.org/officeDocument/2006/relationships/image" Target="../media/image1820.png"/><Relationship Id="rId64" Type="http://schemas.openxmlformats.org/officeDocument/2006/relationships/image" Target="../media/image2030.png"/><Relationship Id="rId118" Type="http://schemas.openxmlformats.org/officeDocument/2006/relationships/image" Target="../media/image2300.png"/><Relationship Id="rId325" Type="http://schemas.openxmlformats.org/officeDocument/2006/relationships/customXml" Target="../ink/ink990.xml"/><Relationship Id="rId367" Type="http://schemas.openxmlformats.org/officeDocument/2006/relationships/customXml" Target="../ink/ink1011.xml"/><Relationship Id="rId532" Type="http://schemas.openxmlformats.org/officeDocument/2006/relationships/customXml" Target="../ink/ink1094.xml"/><Relationship Id="rId574" Type="http://schemas.openxmlformats.org/officeDocument/2006/relationships/image" Target="../media/image872.png"/><Relationship Id="rId171" Type="http://schemas.openxmlformats.org/officeDocument/2006/relationships/image" Target="../media/image2550.png"/><Relationship Id="rId227" Type="http://schemas.openxmlformats.org/officeDocument/2006/relationships/customXml" Target="../ink/ink941.xml"/><Relationship Id="rId269" Type="http://schemas.openxmlformats.org/officeDocument/2006/relationships/customXml" Target="../ink/ink962.xml"/><Relationship Id="rId434" Type="http://schemas.openxmlformats.org/officeDocument/2006/relationships/image" Target="../media/image803.png"/><Relationship Id="rId476" Type="http://schemas.openxmlformats.org/officeDocument/2006/relationships/customXml" Target="../ink/ink1066.xml"/><Relationship Id="rId641" Type="http://schemas.openxmlformats.org/officeDocument/2006/relationships/customXml" Target="../ink/ink1149.xml"/><Relationship Id="rId683" Type="http://schemas.openxmlformats.org/officeDocument/2006/relationships/customXml" Target="../ink/ink1170.xml"/><Relationship Id="rId739" Type="http://schemas.openxmlformats.org/officeDocument/2006/relationships/customXml" Target="../ink/ink1198.xml"/><Relationship Id="rId33" Type="http://schemas.openxmlformats.org/officeDocument/2006/relationships/customXml" Target="../ink/ink843.xml"/><Relationship Id="rId129" Type="http://schemas.openxmlformats.org/officeDocument/2006/relationships/customXml" Target="../ink/ink891.xml"/><Relationship Id="rId280" Type="http://schemas.openxmlformats.org/officeDocument/2006/relationships/image" Target="../media/image727.png"/><Relationship Id="rId336" Type="http://schemas.openxmlformats.org/officeDocument/2006/relationships/image" Target="../media/image754.png"/><Relationship Id="rId501" Type="http://schemas.openxmlformats.org/officeDocument/2006/relationships/image" Target="../media/image836.png"/><Relationship Id="rId543" Type="http://schemas.openxmlformats.org/officeDocument/2006/relationships/image" Target="../media/image857.png"/><Relationship Id="rId75" Type="http://schemas.openxmlformats.org/officeDocument/2006/relationships/customXml" Target="../ink/ink864.xml"/><Relationship Id="rId140" Type="http://schemas.openxmlformats.org/officeDocument/2006/relationships/image" Target="../media/image2400.png"/><Relationship Id="rId182" Type="http://schemas.openxmlformats.org/officeDocument/2006/relationships/image" Target="../media/image678.png"/><Relationship Id="rId378" Type="http://schemas.openxmlformats.org/officeDocument/2006/relationships/image" Target="../media/image775.png"/><Relationship Id="rId403" Type="http://schemas.openxmlformats.org/officeDocument/2006/relationships/customXml" Target="../ink/ink1029.xml"/><Relationship Id="rId585" Type="http://schemas.openxmlformats.org/officeDocument/2006/relationships/customXml" Target="../ink/ink1121.xml"/><Relationship Id="rId750" Type="http://schemas.openxmlformats.org/officeDocument/2006/relationships/image" Target="../media/image960.png"/><Relationship Id="rId6" Type="http://schemas.openxmlformats.org/officeDocument/2006/relationships/image" Target="../media/image1740.png"/><Relationship Id="rId238" Type="http://schemas.openxmlformats.org/officeDocument/2006/relationships/image" Target="../media/image706.png"/><Relationship Id="rId445" Type="http://schemas.openxmlformats.org/officeDocument/2006/relationships/image" Target="../media/image808.png"/><Relationship Id="rId487" Type="http://schemas.openxmlformats.org/officeDocument/2006/relationships/image" Target="../media/image829.png"/><Relationship Id="rId610" Type="http://schemas.openxmlformats.org/officeDocument/2006/relationships/image" Target="../media/image890.png"/><Relationship Id="rId652" Type="http://schemas.openxmlformats.org/officeDocument/2006/relationships/image" Target="../media/image911.png"/><Relationship Id="rId694" Type="http://schemas.openxmlformats.org/officeDocument/2006/relationships/image" Target="../media/image932.png"/><Relationship Id="rId708" Type="http://schemas.openxmlformats.org/officeDocument/2006/relationships/image" Target="../media/image939.png"/><Relationship Id="rId291" Type="http://schemas.openxmlformats.org/officeDocument/2006/relationships/customXml" Target="../ink/ink973.xml"/><Relationship Id="rId305" Type="http://schemas.openxmlformats.org/officeDocument/2006/relationships/customXml" Target="../ink/ink980.xml"/><Relationship Id="rId347" Type="http://schemas.openxmlformats.org/officeDocument/2006/relationships/customXml" Target="../ink/ink1001.xml"/><Relationship Id="rId512" Type="http://schemas.openxmlformats.org/officeDocument/2006/relationships/customXml" Target="../ink/ink1084.xml"/><Relationship Id="rId44" Type="http://schemas.openxmlformats.org/officeDocument/2006/relationships/image" Target="../media/image1930.png"/><Relationship Id="rId86" Type="http://schemas.openxmlformats.org/officeDocument/2006/relationships/image" Target="../media/image2140.png"/><Relationship Id="rId151" Type="http://schemas.openxmlformats.org/officeDocument/2006/relationships/image" Target="../media/image2450.png"/><Relationship Id="rId389" Type="http://schemas.openxmlformats.org/officeDocument/2006/relationships/customXml" Target="../ink/ink1022.xml"/><Relationship Id="rId554" Type="http://schemas.openxmlformats.org/officeDocument/2006/relationships/image" Target="../media/image862.png"/><Relationship Id="rId596" Type="http://schemas.openxmlformats.org/officeDocument/2006/relationships/image" Target="../media/image883.png"/><Relationship Id="rId761" Type="http://schemas.openxmlformats.org/officeDocument/2006/relationships/customXml" Target="../ink/ink1209.xml"/><Relationship Id="rId193" Type="http://schemas.openxmlformats.org/officeDocument/2006/relationships/customXml" Target="../ink/ink924.xml"/><Relationship Id="rId207" Type="http://schemas.openxmlformats.org/officeDocument/2006/relationships/customXml" Target="../ink/ink931.xml"/><Relationship Id="rId249" Type="http://schemas.openxmlformats.org/officeDocument/2006/relationships/customXml" Target="../ink/ink952.xml"/><Relationship Id="rId414" Type="http://schemas.openxmlformats.org/officeDocument/2006/relationships/image" Target="../media/image793.png"/><Relationship Id="rId456" Type="http://schemas.openxmlformats.org/officeDocument/2006/relationships/customXml" Target="../ink/ink1056.xml"/><Relationship Id="rId498" Type="http://schemas.openxmlformats.org/officeDocument/2006/relationships/customXml" Target="../ink/ink1077.xml"/><Relationship Id="rId621" Type="http://schemas.openxmlformats.org/officeDocument/2006/relationships/customXml" Target="../ink/ink1139.xml"/><Relationship Id="rId663" Type="http://schemas.openxmlformats.org/officeDocument/2006/relationships/customXml" Target="../ink/ink1160.xml"/><Relationship Id="rId13" Type="http://schemas.openxmlformats.org/officeDocument/2006/relationships/customXml" Target="../ink/ink833.xml"/><Relationship Id="rId109" Type="http://schemas.openxmlformats.org/officeDocument/2006/relationships/customXml" Target="../ink/ink881.xml"/><Relationship Id="rId260" Type="http://schemas.openxmlformats.org/officeDocument/2006/relationships/image" Target="../media/image717.png"/><Relationship Id="rId316" Type="http://schemas.openxmlformats.org/officeDocument/2006/relationships/image" Target="../media/image745.png"/><Relationship Id="rId523" Type="http://schemas.openxmlformats.org/officeDocument/2006/relationships/image" Target="../media/image847.png"/><Relationship Id="rId719" Type="http://schemas.openxmlformats.org/officeDocument/2006/relationships/customXml" Target="../ink/ink1188.xml"/><Relationship Id="rId55" Type="http://schemas.openxmlformats.org/officeDocument/2006/relationships/customXml" Target="../ink/ink854.xml"/><Relationship Id="rId97" Type="http://schemas.openxmlformats.org/officeDocument/2006/relationships/customXml" Target="../ink/ink875.xml"/><Relationship Id="rId120" Type="http://schemas.openxmlformats.org/officeDocument/2006/relationships/image" Target="../media/image2311.png"/><Relationship Id="rId358" Type="http://schemas.openxmlformats.org/officeDocument/2006/relationships/image" Target="../media/image765.png"/><Relationship Id="rId565" Type="http://schemas.openxmlformats.org/officeDocument/2006/relationships/customXml" Target="../ink/ink1111.xml"/><Relationship Id="rId730" Type="http://schemas.openxmlformats.org/officeDocument/2006/relationships/image" Target="../media/image950.png"/><Relationship Id="rId162" Type="http://schemas.openxmlformats.org/officeDocument/2006/relationships/customXml" Target="../ink/ink908.xml"/><Relationship Id="rId218" Type="http://schemas.openxmlformats.org/officeDocument/2006/relationships/image" Target="../media/image696.png"/><Relationship Id="rId425" Type="http://schemas.openxmlformats.org/officeDocument/2006/relationships/customXml" Target="../ink/ink1040.xml"/><Relationship Id="rId467" Type="http://schemas.openxmlformats.org/officeDocument/2006/relationships/image" Target="../media/image819.png"/><Relationship Id="rId632" Type="http://schemas.openxmlformats.org/officeDocument/2006/relationships/image" Target="../media/image901.png"/><Relationship Id="rId271" Type="http://schemas.openxmlformats.org/officeDocument/2006/relationships/customXml" Target="../ink/ink963.xml"/><Relationship Id="rId674" Type="http://schemas.openxmlformats.org/officeDocument/2006/relationships/image" Target="../media/image922.png"/><Relationship Id="rId24" Type="http://schemas.openxmlformats.org/officeDocument/2006/relationships/image" Target="../media/image1830.png"/><Relationship Id="rId66" Type="http://schemas.openxmlformats.org/officeDocument/2006/relationships/image" Target="../media/image2040.png"/><Relationship Id="rId131" Type="http://schemas.openxmlformats.org/officeDocument/2006/relationships/customXml" Target="../ink/ink892.xml"/><Relationship Id="rId327" Type="http://schemas.openxmlformats.org/officeDocument/2006/relationships/customXml" Target="../ink/ink991.xml"/><Relationship Id="rId369" Type="http://schemas.openxmlformats.org/officeDocument/2006/relationships/customXml" Target="../ink/ink1012.xml"/><Relationship Id="rId534" Type="http://schemas.openxmlformats.org/officeDocument/2006/relationships/customXml" Target="../ink/ink1095.xml"/><Relationship Id="rId576" Type="http://schemas.openxmlformats.org/officeDocument/2006/relationships/image" Target="../media/image873.png"/><Relationship Id="rId741" Type="http://schemas.openxmlformats.org/officeDocument/2006/relationships/customXml" Target="../ink/ink1199.xml"/><Relationship Id="rId173" Type="http://schemas.openxmlformats.org/officeDocument/2006/relationships/customXml" Target="../ink/ink914.xml"/><Relationship Id="rId229" Type="http://schemas.openxmlformats.org/officeDocument/2006/relationships/customXml" Target="../ink/ink942.xml"/><Relationship Id="rId380" Type="http://schemas.openxmlformats.org/officeDocument/2006/relationships/image" Target="../media/image776.png"/><Relationship Id="rId436" Type="http://schemas.openxmlformats.org/officeDocument/2006/relationships/customXml" Target="../ink/ink1046.xml"/><Relationship Id="rId601" Type="http://schemas.openxmlformats.org/officeDocument/2006/relationships/customXml" Target="../ink/ink1129.xml"/><Relationship Id="rId643" Type="http://schemas.openxmlformats.org/officeDocument/2006/relationships/customXml" Target="../ink/ink1150.xml"/><Relationship Id="rId240" Type="http://schemas.openxmlformats.org/officeDocument/2006/relationships/image" Target="../media/image707.png"/><Relationship Id="rId478" Type="http://schemas.openxmlformats.org/officeDocument/2006/relationships/customXml" Target="../ink/ink1067.xml"/><Relationship Id="rId685" Type="http://schemas.openxmlformats.org/officeDocument/2006/relationships/customXml" Target="../ink/ink1171.xml"/><Relationship Id="rId35" Type="http://schemas.openxmlformats.org/officeDocument/2006/relationships/customXml" Target="../ink/ink844.xml"/><Relationship Id="rId77" Type="http://schemas.openxmlformats.org/officeDocument/2006/relationships/customXml" Target="../ink/ink865.xml"/><Relationship Id="rId100" Type="http://schemas.openxmlformats.org/officeDocument/2006/relationships/image" Target="../media/image2211.png"/><Relationship Id="rId282" Type="http://schemas.openxmlformats.org/officeDocument/2006/relationships/image" Target="../media/image728.png"/><Relationship Id="rId338" Type="http://schemas.openxmlformats.org/officeDocument/2006/relationships/image" Target="../media/image755.png"/><Relationship Id="rId503" Type="http://schemas.openxmlformats.org/officeDocument/2006/relationships/image" Target="../media/image837.png"/><Relationship Id="rId545" Type="http://schemas.openxmlformats.org/officeDocument/2006/relationships/image" Target="../media/image858.png"/><Relationship Id="rId587" Type="http://schemas.openxmlformats.org/officeDocument/2006/relationships/customXml" Target="../ink/ink1122.xml"/><Relationship Id="rId710" Type="http://schemas.openxmlformats.org/officeDocument/2006/relationships/image" Target="../media/image940.png"/><Relationship Id="rId752" Type="http://schemas.openxmlformats.org/officeDocument/2006/relationships/image" Target="../media/image961.png"/><Relationship Id="rId8" Type="http://schemas.openxmlformats.org/officeDocument/2006/relationships/image" Target="../media/image1750.png"/><Relationship Id="rId142" Type="http://schemas.openxmlformats.org/officeDocument/2006/relationships/image" Target="../media/image2411.png"/><Relationship Id="rId184" Type="http://schemas.openxmlformats.org/officeDocument/2006/relationships/image" Target="../media/image679.png"/><Relationship Id="rId391" Type="http://schemas.openxmlformats.org/officeDocument/2006/relationships/customXml" Target="../ink/ink1023.xml"/><Relationship Id="rId405" Type="http://schemas.openxmlformats.org/officeDocument/2006/relationships/customXml" Target="../ink/ink1030.xml"/><Relationship Id="rId447" Type="http://schemas.openxmlformats.org/officeDocument/2006/relationships/image" Target="../media/image809.png"/><Relationship Id="rId612" Type="http://schemas.openxmlformats.org/officeDocument/2006/relationships/image" Target="../media/image891.png"/><Relationship Id="rId251" Type="http://schemas.openxmlformats.org/officeDocument/2006/relationships/customXml" Target="../ink/ink953.xml"/><Relationship Id="rId489" Type="http://schemas.openxmlformats.org/officeDocument/2006/relationships/image" Target="../media/image830.png"/><Relationship Id="rId654" Type="http://schemas.openxmlformats.org/officeDocument/2006/relationships/image" Target="../media/image912.png"/><Relationship Id="rId696" Type="http://schemas.openxmlformats.org/officeDocument/2006/relationships/image" Target="../media/image933.png"/><Relationship Id="rId46" Type="http://schemas.openxmlformats.org/officeDocument/2006/relationships/image" Target="../media/image1940.png"/><Relationship Id="rId293" Type="http://schemas.openxmlformats.org/officeDocument/2006/relationships/customXml" Target="../ink/ink974.xml"/><Relationship Id="rId307" Type="http://schemas.openxmlformats.org/officeDocument/2006/relationships/customXml" Target="../ink/ink981.xml"/><Relationship Id="rId349" Type="http://schemas.openxmlformats.org/officeDocument/2006/relationships/customXml" Target="../ink/ink1002.xml"/><Relationship Id="rId514" Type="http://schemas.openxmlformats.org/officeDocument/2006/relationships/customXml" Target="../ink/ink1085.xml"/><Relationship Id="rId556" Type="http://schemas.openxmlformats.org/officeDocument/2006/relationships/image" Target="../media/image863.png"/><Relationship Id="rId721" Type="http://schemas.openxmlformats.org/officeDocument/2006/relationships/customXml" Target="../ink/ink1189.xml"/><Relationship Id="rId763" Type="http://schemas.openxmlformats.org/officeDocument/2006/relationships/customXml" Target="../ink/ink1210.xml"/><Relationship Id="rId88" Type="http://schemas.openxmlformats.org/officeDocument/2006/relationships/image" Target="../media/image2150.png"/><Relationship Id="rId111" Type="http://schemas.openxmlformats.org/officeDocument/2006/relationships/customXml" Target="../ink/ink882.xml"/><Relationship Id="rId153" Type="http://schemas.openxmlformats.org/officeDocument/2006/relationships/image" Target="../media/image2460.png"/><Relationship Id="rId195" Type="http://schemas.openxmlformats.org/officeDocument/2006/relationships/customXml" Target="../ink/ink925.xml"/><Relationship Id="rId209" Type="http://schemas.openxmlformats.org/officeDocument/2006/relationships/customXml" Target="../ink/ink932.xml"/><Relationship Id="rId360" Type="http://schemas.openxmlformats.org/officeDocument/2006/relationships/image" Target="../media/image766.png"/><Relationship Id="rId416" Type="http://schemas.openxmlformats.org/officeDocument/2006/relationships/image" Target="../media/image794.png"/><Relationship Id="rId598" Type="http://schemas.openxmlformats.org/officeDocument/2006/relationships/image" Target="../media/image884.png"/><Relationship Id="rId220" Type="http://schemas.openxmlformats.org/officeDocument/2006/relationships/image" Target="../media/image697.png"/><Relationship Id="rId458" Type="http://schemas.openxmlformats.org/officeDocument/2006/relationships/customXml" Target="../ink/ink1057.xml"/><Relationship Id="rId623" Type="http://schemas.openxmlformats.org/officeDocument/2006/relationships/customXml" Target="../ink/ink1140.xml"/><Relationship Id="rId665" Type="http://schemas.openxmlformats.org/officeDocument/2006/relationships/customXml" Target="../ink/ink1161.xml"/><Relationship Id="rId15" Type="http://schemas.openxmlformats.org/officeDocument/2006/relationships/customXml" Target="../ink/ink834.xml"/><Relationship Id="rId57" Type="http://schemas.openxmlformats.org/officeDocument/2006/relationships/customXml" Target="../ink/ink855.xml"/><Relationship Id="rId262" Type="http://schemas.openxmlformats.org/officeDocument/2006/relationships/image" Target="../media/image718.png"/><Relationship Id="rId318" Type="http://schemas.openxmlformats.org/officeDocument/2006/relationships/image" Target="../media/image746.png"/><Relationship Id="rId525" Type="http://schemas.openxmlformats.org/officeDocument/2006/relationships/image" Target="../media/image848.png"/><Relationship Id="rId567" Type="http://schemas.openxmlformats.org/officeDocument/2006/relationships/customXml" Target="../ink/ink1112.xml"/><Relationship Id="rId732" Type="http://schemas.openxmlformats.org/officeDocument/2006/relationships/image" Target="../media/image951.png"/><Relationship Id="rId99" Type="http://schemas.openxmlformats.org/officeDocument/2006/relationships/customXml" Target="../ink/ink876.xml"/><Relationship Id="rId122" Type="http://schemas.openxmlformats.org/officeDocument/2006/relationships/image" Target="../media/image2320.png"/><Relationship Id="rId164" Type="http://schemas.openxmlformats.org/officeDocument/2006/relationships/customXml" Target="../ink/ink909.xml"/><Relationship Id="rId371" Type="http://schemas.openxmlformats.org/officeDocument/2006/relationships/customXml" Target="../ink/ink1013.xml"/><Relationship Id="rId427" Type="http://schemas.openxmlformats.org/officeDocument/2006/relationships/customXml" Target="../ink/ink1041.xml"/><Relationship Id="rId469" Type="http://schemas.openxmlformats.org/officeDocument/2006/relationships/image" Target="../media/image820.png"/><Relationship Id="rId634" Type="http://schemas.openxmlformats.org/officeDocument/2006/relationships/image" Target="../media/image902.png"/><Relationship Id="rId676" Type="http://schemas.openxmlformats.org/officeDocument/2006/relationships/image" Target="../media/image923.png"/><Relationship Id="rId26" Type="http://schemas.openxmlformats.org/officeDocument/2006/relationships/image" Target="../media/image1840.png"/><Relationship Id="rId231" Type="http://schemas.openxmlformats.org/officeDocument/2006/relationships/customXml" Target="../ink/ink943.xml"/><Relationship Id="rId273" Type="http://schemas.openxmlformats.org/officeDocument/2006/relationships/customXml" Target="../ink/ink964.xml"/><Relationship Id="rId329" Type="http://schemas.openxmlformats.org/officeDocument/2006/relationships/customXml" Target="../ink/ink992.xml"/><Relationship Id="rId480" Type="http://schemas.openxmlformats.org/officeDocument/2006/relationships/customXml" Target="../ink/ink1068.xml"/><Relationship Id="rId536" Type="http://schemas.openxmlformats.org/officeDocument/2006/relationships/customXml" Target="../ink/ink1096.xml"/><Relationship Id="rId701" Type="http://schemas.openxmlformats.org/officeDocument/2006/relationships/customXml" Target="../ink/ink1179.xml"/><Relationship Id="rId68" Type="http://schemas.openxmlformats.org/officeDocument/2006/relationships/image" Target="../media/image2050.png"/><Relationship Id="rId133" Type="http://schemas.openxmlformats.org/officeDocument/2006/relationships/customXml" Target="../ink/ink893.xml"/><Relationship Id="rId175" Type="http://schemas.openxmlformats.org/officeDocument/2006/relationships/customXml" Target="../ink/ink915.xml"/><Relationship Id="rId340" Type="http://schemas.openxmlformats.org/officeDocument/2006/relationships/image" Target="../media/image756.png"/><Relationship Id="rId578" Type="http://schemas.openxmlformats.org/officeDocument/2006/relationships/image" Target="../media/image874.png"/><Relationship Id="rId743" Type="http://schemas.openxmlformats.org/officeDocument/2006/relationships/customXml" Target="../ink/ink1200.xml"/><Relationship Id="rId200" Type="http://schemas.openxmlformats.org/officeDocument/2006/relationships/image" Target="../media/image687.png"/><Relationship Id="rId382" Type="http://schemas.openxmlformats.org/officeDocument/2006/relationships/image" Target="../media/image777.png"/><Relationship Id="rId438" Type="http://schemas.openxmlformats.org/officeDocument/2006/relationships/customXml" Target="../ink/ink1047.xml"/><Relationship Id="rId603" Type="http://schemas.openxmlformats.org/officeDocument/2006/relationships/customXml" Target="../ink/ink1130.xml"/><Relationship Id="rId645" Type="http://schemas.openxmlformats.org/officeDocument/2006/relationships/customXml" Target="../ink/ink1151.xml"/><Relationship Id="rId687" Type="http://schemas.openxmlformats.org/officeDocument/2006/relationships/customXml" Target="../ink/ink1172.xml"/><Relationship Id="rId242" Type="http://schemas.openxmlformats.org/officeDocument/2006/relationships/image" Target="../media/image708.png"/><Relationship Id="rId284" Type="http://schemas.openxmlformats.org/officeDocument/2006/relationships/image" Target="../media/image729.png"/><Relationship Id="rId491" Type="http://schemas.openxmlformats.org/officeDocument/2006/relationships/image" Target="../media/image831.png"/><Relationship Id="rId505" Type="http://schemas.openxmlformats.org/officeDocument/2006/relationships/image" Target="../media/image838.png"/><Relationship Id="rId712" Type="http://schemas.openxmlformats.org/officeDocument/2006/relationships/image" Target="../media/image941.png"/><Relationship Id="rId37" Type="http://schemas.openxmlformats.org/officeDocument/2006/relationships/customXml" Target="../ink/ink845.xml"/><Relationship Id="rId79" Type="http://schemas.openxmlformats.org/officeDocument/2006/relationships/customXml" Target="../ink/ink866.xml"/><Relationship Id="rId102" Type="http://schemas.openxmlformats.org/officeDocument/2006/relationships/image" Target="../media/image2220.png"/><Relationship Id="rId144" Type="http://schemas.openxmlformats.org/officeDocument/2006/relationships/image" Target="../media/image2420.png"/><Relationship Id="rId547" Type="http://schemas.openxmlformats.org/officeDocument/2006/relationships/image" Target="../media/image859.png"/><Relationship Id="rId589" Type="http://schemas.openxmlformats.org/officeDocument/2006/relationships/customXml" Target="../ink/ink1123.xml"/><Relationship Id="rId754" Type="http://schemas.openxmlformats.org/officeDocument/2006/relationships/image" Target="../media/image962.png"/><Relationship Id="rId90" Type="http://schemas.openxmlformats.org/officeDocument/2006/relationships/image" Target="../media/image2160.png"/><Relationship Id="rId186" Type="http://schemas.openxmlformats.org/officeDocument/2006/relationships/image" Target="../media/image680.png"/><Relationship Id="rId351" Type="http://schemas.openxmlformats.org/officeDocument/2006/relationships/customXml" Target="../ink/ink1003.xml"/><Relationship Id="rId393" Type="http://schemas.openxmlformats.org/officeDocument/2006/relationships/customXml" Target="../ink/ink1024.xml"/><Relationship Id="rId407" Type="http://schemas.openxmlformats.org/officeDocument/2006/relationships/customXml" Target="../ink/ink1031.xml"/><Relationship Id="rId449" Type="http://schemas.openxmlformats.org/officeDocument/2006/relationships/image" Target="../media/image810.png"/><Relationship Id="rId614" Type="http://schemas.openxmlformats.org/officeDocument/2006/relationships/image" Target="../media/image892.png"/><Relationship Id="rId656" Type="http://schemas.openxmlformats.org/officeDocument/2006/relationships/image" Target="../media/image913.png"/><Relationship Id="rId211" Type="http://schemas.openxmlformats.org/officeDocument/2006/relationships/customXml" Target="../ink/ink933.xml"/><Relationship Id="rId253" Type="http://schemas.openxmlformats.org/officeDocument/2006/relationships/customXml" Target="../ink/ink954.xml"/><Relationship Id="rId295" Type="http://schemas.openxmlformats.org/officeDocument/2006/relationships/customXml" Target="../ink/ink975.xml"/><Relationship Id="rId309" Type="http://schemas.openxmlformats.org/officeDocument/2006/relationships/customXml" Target="../ink/ink982.xml"/><Relationship Id="rId460" Type="http://schemas.openxmlformats.org/officeDocument/2006/relationships/customXml" Target="../ink/ink1058.xml"/><Relationship Id="rId516" Type="http://schemas.openxmlformats.org/officeDocument/2006/relationships/customXml" Target="../ink/ink1086.xml"/><Relationship Id="rId698" Type="http://schemas.openxmlformats.org/officeDocument/2006/relationships/image" Target="../media/image934.png"/><Relationship Id="rId48" Type="http://schemas.openxmlformats.org/officeDocument/2006/relationships/image" Target="../media/image1950.png"/><Relationship Id="rId113" Type="http://schemas.openxmlformats.org/officeDocument/2006/relationships/customXml" Target="../ink/ink883.xml"/><Relationship Id="rId320" Type="http://schemas.openxmlformats.org/officeDocument/2006/relationships/image" Target="../media/image747.png"/><Relationship Id="rId558" Type="http://schemas.openxmlformats.org/officeDocument/2006/relationships/image" Target="../media/image864.png"/><Relationship Id="rId723" Type="http://schemas.openxmlformats.org/officeDocument/2006/relationships/customXml" Target="../ink/ink1190.xml"/><Relationship Id="rId765" Type="http://schemas.openxmlformats.org/officeDocument/2006/relationships/customXml" Target="../ink/ink1211.xml"/><Relationship Id="rId155" Type="http://schemas.openxmlformats.org/officeDocument/2006/relationships/image" Target="../media/image2470.png"/><Relationship Id="rId197" Type="http://schemas.openxmlformats.org/officeDocument/2006/relationships/customXml" Target="../ink/ink926.xml"/><Relationship Id="rId362" Type="http://schemas.openxmlformats.org/officeDocument/2006/relationships/image" Target="../media/image767.png"/><Relationship Id="rId418" Type="http://schemas.openxmlformats.org/officeDocument/2006/relationships/image" Target="../media/image795.png"/><Relationship Id="rId625" Type="http://schemas.openxmlformats.org/officeDocument/2006/relationships/customXml" Target="../ink/ink1141.xml"/><Relationship Id="rId222" Type="http://schemas.openxmlformats.org/officeDocument/2006/relationships/image" Target="../media/image698.png"/><Relationship Id="rId264" Type="http://schemas.openxmlformats.org/officeDocument/2006/relationships/image" Target="../media/image719.png"/><Relationship Id="rId471" Type="http://schemas.openxmlformats.org/officeDocument/2006/relationships/image" Target="../media/image821.png"/><Relationship Id="rId667" Type="http://schemas.openxmlformats.org/officeDocument/2006/relationships/customXml" Target="../ink/ink1162.xml"/><Relationship Id="rId17" Type="http://schemas.openxmlformats.org/officeDocument/2006/relationships/customXml" Target="../ink/ink835.xml"/><Relationship Id="rId59" Type="http://schemas.openxmlformats.org/officeDocument/2006/relationships/customXml" Target="../ink/ink856.xml"/><Relationship Id="rId124" Type="http://schemas.openxmlformats.org/officeDocument/2006/relationships/image" Target="../media/image2330.png"/><Relationship Id="rId527" Type="http://schemas.openxmlformats.org/officeDocument/2006/relationships/image" Target="../media/image849.png"/><Relationship Id="rId569" Type="http://schemas.openxmlformats.org/officeDocument/2006/relationships/customXml" Target="../ink/ink1113.xml"/><Relationship Id="rId734" Type="http://schemas.openxmlformats.org/officeDocument/2006/relationships/image" Target="../media/image952.png"/><Relationship Id="rId70" Type="http://schemas.openxmlformats.org/officeDocument/2006/relationships/image" Target="../media/image2060.png"/><Relationship Id="rId166" Type="http://schemas.openxmlformats.org/officeDocument/2006/relationships/customXml" Target="../ink/ink910.xml"/><Relationship Id="rId331" Type="http://schemas.openxmlformats.org/officeDocument/2006/relationships/customXml" Target="../ink/ink993.xml"/><Relationship Id="rId373" Type="http://schemas.openxmlformats.org/officeDocument/2006/relationships/customXml" Target="../ink/ink1014.xml"/><Relationship Id="rId429" Type="http://schemas.openxmlformats.org/officeDocument/2006/relationships/customXml" Target="../ink/ink1042.xml"/><Relationship Id="rId580" Type="http://schemas.openxmlformats.org/officeDocument/2006/relationships/image" Target="../media/image875.png"/><Relationship Id="rId636" Type="http://schemas.openxmlformats.org/officeDocument/2006/relationships/image" Target="../media/image903.png"/><Relationship Id="rId1" Type="http://schemas.openxmlformats.org/officeDocument/2006/relationships/slideLayout" Target="../slideLayouts/slideLayout4.xml"/><Relationship Id="rId233" Type="http://schemas.openxmlformats.org/officeDocument/2006/relationships/customXml" Target="../ink/ink944.xml"/><Relationship Id="rId440" Type="http://schemas.openxmlformats.org/officeDocument/2006/relationships/customXml" Target="../ink/ink1048.xml"/><Relationship Id="rId678" Type="http://schemas.openxmlformats.org/officeDocument/2006/relationships/image" Target="../media/image924.png"/><Relationship Id="rId28" Type="http://schemas.openxmlformats.org/officeDocument/2006/relationships/image" Target="../media/image1850.png"/><Relationship Id="rId275" Type="http://schemas.openxmlformats.org/officeDocument/2006/relationships/customXml" Target="../ink/ink965.xml"/><Relationship Id="rId300" Type="http://schemas.openxmlformats.org/officeDocument/2006/relationships/image" Target="../media/image737.png"/><Relationship Id="rId482" Type="http://schemas.openxmlformats.org/officeDocument/2006/relationships/customXml" Target="../ink/ink1069.xml"/><Relationship Id="rId538" Type="http://schemas.openxmlformats.org/officeDocument/2006/relationships/customXml" Target="../ink/ink1097.xml"/><Relationship Id="rId703" Type="http://schemas.openxmlformats.org/officeDocument/2006/relationships/customXml" Target="../ink/ink1180.xml"/><Relationship Id="rId745" Type="http://schemas.openxmlformats.org/officeDocument/2006/relationships/customXml" Target="../ink/ink1201.xml"/><Relationship Id="rId81" Type="http://schemas.openxmlformats.org/officeDocument/2006/relationships/customXml" Target="../ink/ink867.xml"/><Relationship Id="rId135" Type="http://schemas.openxmlformats.org/officeDocument/2006/relationships/customXml" Target="../ink/ink894.xml"/><Relationship Id="rId177" Type="http://schemas.openxmlformats.org/officeDocument/2006/relationships/customXml" Target="../ink/ink916.xml"/><Relationship Id="rId342" Type="http://schemas.openxmlformats.org/officeDocument/2006/relationships/image" Target="../media/image757.png"/><Relationship Id="rId384" Type="http://schemas.openxmlformats.org/officeDocument/2006/relationships/image" Target="../media/image778.png"/><Relationship Id="rId591" Type="http://schemas.openxmlformats.org/officeDocument/2006/relationships/customXml" Target="../ink/ink1124.xml"/><Relationship Id="rId605" Type="http://schemas.openxmlformats.org/officeDocument/2006/relationships/customXml" Target="../ink/ink1131.xml"/><Relationship Id="rId202" Type="http://schemas.openxmlformats.org/officeDocument/2006/relationships/image" Target="../media/image688.png"/><Relationship Id="rId244" Type="http://schemas.openxmlformats.org/officeDocument/2006/relationships/image" Target="../media/image709.png"/><Relationship Id="rId647" Type="http://schemas.openxmlformats.org/officeDocument/2006/relationships/customXml" Target="../ink/ink1152.xml"/><Relationship Id="rId689" Type="http://schemas.openxmlformats.org/officeDocument/2006/relationships/customXml" Target="../ink/ink1173.xml"/><Relationship Id="rId39" Type="http://schemas.openxmlformats.org/officeDocument/2006/relationships/customXml" Target="../ink/ink846.xml"/><Relationship Id="rId286" Type="http://schemas.openxmlformats.org/officeDocument/2006/relationships/image" Target="../media/image730.png"/><Relationship Id="rId451" Type="http://schemas.openxmlformats.org/officeDocument/2006/relationships/image" Target="../media/image811.png"/><Relationship Id="rId493" Type="http://schemas.openxmlformats.org/officeDocument/2006/relationships/image" Target="../media/image832.png"/><Relationship Id="rId507" Type="http://schemas.openxmlformats.org/officeDocument/2006/relationships/image" Target="../media/image839.png"/><Relationship Id="rId549" Type="http://schemas.openxmlformats.org/officeDocument/2006/relationships/customXml" Target="../ink/ink1103.xml"/><Relationship Id="rId714" Type="http://schemas.openxmlformats.org/officeDocument/2006/relationships/image" Target="../media/image942.png"/><Relationship Id="rId756" Type="http://schemas.openxmlformats.org/officeDocument/2006/relationships/image" Target="../media/image963.png"/><Relationship Id="rId50" Type="http://schemas.openxmlformats.org/officeDocument/2006/relationships/image" Target="../media/image1960.png"/><Relationship Id="rId104" Type="http://schemas.openxmlformats.org/officeDocument/2006/relationships/image" Target="../media/image2230.png"/><Relationship Id="rId146" Type="http://schemas.openxmlformats.org/officeDocument/2006/relationships/customXml" Target="../ink/ink900.xml"/><Relationship Id="rId188" Type="http://schemas.openxmlformats.org/officeDocument/2006/relationships/image" Target="../media/image681.png"/><Relationship Id="rId311" Type="http://schemas.openxmlformats.org/officeDocument/2006/relationships/customXml" Target="../ink/ink983.xml"/><Relationship Id="rId353" Type="http://schemas.openxmlformats.org/officeDocument/2006/relationships/customXml" Target="../ink/ink1004.xml"/><Relationship Id="rId395" Type="http://schemas.openxmlformats.org/officeDocument/2006/relationships/customXml" Target="../ink/ink1025.xml"/><Relationship Id="rId409" Type="http://schemas.openxmlformats.org/officeDocument/2006/relationships/customXml" Target="../ink/ink1032.xml"/><Relationship Id="rId560" Type="http://schemas.openxmlformats.org/officeDocument/2006/relationships/image" Target="../media/image865.png"/><Relationship Id="rId92" Type="http://schemas.openxmlformats.org/officeDocument/2006/relationships/image" Target="../media/image2170.png"/><Relationship Id="rId213" Type="http://schemas.openxmlformats.org/officeDocument/2006/relationships/customXml" Target="../ink/ink934.xml"/><Relationship Id="rId420" Type="http://schemas.openxmlformats.org/officeDocument/2006/relationships/image" Target="../media/image796.png"/><Relationship Id="rId616" Type="http://schemas.openxmlformats.org/officeDocument/2006/relationships/image" Target="../media/image893.png"/><Relationship Id="rId658" Type="http://schemas.openxmlformats.org/officeDocument/2006/relationships/image" Target="../media/image914.png"/><Relationship Id="rId255" Type="http://schemas.openxmlformats.org/officeDocument/2006/relationships/customXml" Target="../ink/ink955.xml"/><Relationship Id="rId297" Type="http://schemas.openxmlformats.org/officeDocument/2006/relationships/customXml" Target="../ink/ink976.xml"/><Relationship Id="rId462" Type="http://schemas.openxmlformats.org/officeDocument/2006/relationships/customXml" Target="../ink/ink1059.xml"/><Relationship Id="rId518" Type="http://schemas.openxmlformats.org/officeDocument/2006/relationships/customXml" Target="../ink/ink1087.xml"/><Relationship Id="rId725" Type="http://schemas.openxmlformats.org/officeDocument/2006/relationships/customXml" Target="../ink/ink1191.xml"/><Relationship Id="rId115" Type="http://schemas.openxmlformats.org/officeDocument/2006/relationships/customXml" Target="../ink/ink884.xml"/><Relationship Id="rId157" Type="http://schemas.openxmlformats.org/officeDocument/2006/relationships/image" Target="../media/image2480.png"/><Relationship Id="rId322" Type="http://schemas.openxmlformats.org/officeDocument/2006/relationships/image" Target="../media/image748.png"/><Relationship Id="rId364" Type="http://schemas.openxmlformats.org/officeDocument/2006/relationships/image" Target="../media/image768.png"/><Relationship Id="rId767" Type="http://schemas.openxmlformats.org/officeDocument/2006/relationships/customXml" Target="../ink/ink1212.xml"/><Relationship Id="rId61" Type="http://schemas.openxmlformats.org/officeDocument/2006/relationships/customXml" Target="../ink/ink857.xml"/><Relationship Id="rId199" Type="http://schemas.openxmlformats.org/officeDocument/2006/relationships/customXml" Target="../ink/ink927.xml"/><Relationship Id="rId571" Type="http://schemas.openxmlformats.org/officeDocument/2006/relationships/customXml" Target="../ink/ink1114.xml"/><Relationship Id="rId627" Type="http://schemas.openxmlformats.org/officeDocument/2006/relationships/customXml" Target="../ink/ink1142.xml"/><Relationship Id="rId669" Type="http://schemas.openxmlformats.org/officeDocument/2006/relationships/customXml" Target="../ink/ink1163.xml"/><Relationship Id="rId19" Type="http://schemas.openxmlformats.org/officeDocument/2006/relationships/customXml" Target="../ink/ink836.xml"/><Relationship Id="rId224" Type="http://schemas.openxmlformats.org/officeDocument/2006/relationships/image" Target="../media/image699.png"/><Relationship Id="rId266" Type="http://schemas.openxmlformats.org/officeDocument/2006/relationships/image" Target="../media/image720.png"/><Relationship Id="rId431" Type="http://schemas.openxmlformats.org/officeDocument/2006/relationships/customXml" Target="../ink/ink1043.xml"/><Relationship Id="rId473" Type="http://schemas.openxmlformats.org/officeDocument/2006/relationships/image" Target="../media/image822.png"/><Relationship Id="rId529" Type="http://schemas.openxmlformats.org/officeDocument/2006/relationships/image" Target="../media/image850.png"/><Relationship Id="rId680" Type="http://schemas.openxmlformats.org/officeDocument/2006/relationships/image" Target="../media/image925.png"/><Relationship Id="rId736" Type="http://schemas.openxmlformats.org/officeDocument/2006/relationships/image" Target="../media/image953.png"/><Relationship Id="rId30" Type="http://schemas.openxmlformats.org/officeDocument/2006/relationships/image" Target="../media/image1860.png"/><Relationship Id="rId126" Type="http://schemas.openxmlformats.org/officeDocument/2006/relationships/image" Target="../media/image2340.png"/><Relationship Id="rId168" Type="http://schemas.openxmlformats.org/officeDocument/2006/relationships/customXml" Target="../ink/ink911.xml"/><Relationship Id="rId333" Type="http://schemas.openxmlformats.org/officeDocument/2006/relationships/customXml" Target="../ink/ink994.xml"/><Relationship Id="rId540" Type="http://schemas.openxmlformats.org/officeDocument/2006/relationships/customXml" Target="../ink/ink1098.xml"/><Relationship Id="rId72" Type="http://schemas.openxmlformats.org/officeDocument/2006/relationships/image" Target="../media/image2070.png"/><Relationship Id="rId375" Type="http://schemas.openxmlformats.org/officeDocument/2006/relationships/customXml" Target="../ink/ink1015.xml"/><Relationship Id="rId582" Type="http://schemas.openxmlformats.org/officeDocument/2006/relationships/image" Target="../media/image876.png"/><Relationship Id="rId638" Type="http://schemas.openxmlformats.org/officeDocument/2006/relationships/image" Target="../media/image904.png"/><Relationship Id="rId3" Type="http://schemas.openxmlformats.org/officeDocument/2006/relationships/image" Target="../media/image3.png"/><Relationship Id="rId235" Type="http://schemas.openxmlformats.org/officeDocument/2006/relationships/customXml" Target="../ink/ink945.xml"/><Relationship Id="rId277" Type="http://schemas.openxmlformats.org/officeDocument/2006/relationships/customXml" Target="../ink/ink966.xml"/><Relationship Id="rId400" Type="http://schemas.openxmlformats.org/officeDocument/2006/relationships/image" Target="../media/image786.png"/><Relationship Id="rId442" Type="http://schemas.openxmlformats.org/officeDocument/2006/relationships/customXml" Target="../ink/ink1049.xml"/><Relationship Id="rId484" Type="http://schemas.openxmlformats.org/officeDocument/2006/relationships/customXml" Target="../ink/ink1070.xml"/><Relationship Id="rId705" Type="http://schemas.openxmlformats.org/officeDocument/2006/relationships/customXml" Target="../ink/ink1181.xml"/><Relationship Id="rId137" Type="http://schemas.openxmlformats.org/officeDocument/2006/relationships/customXml" Target="../ink/ink895.xml"/><Relationship Id="rId302" Type="http://schemas.openxmlformats.org/officeDocument/2006/relationships/image" Target="../media/image738.png"/><Relationship Id="rId344" Type="http://schemas.openxmlformats.org/officeDocument/2006/relationships/image" Target="../media/image758.png"/><Relationship Id="rId691" Type="http://schemas.openxmlformats.org/officeDocument/2006/relationships/customXml" Target="../ink/ink1174.xml"/><Relationship Id="rId747" Type="http://schemas.openxmlformats.org/officeDocument/2006/relationships/customXml" Target="../ink/ink1202.xml"/><Relationship Id="rId41" Type="http://schemas.openxmlformats.org/officeDocument/2006/relationships/customXml" Target="../ink/ink847.xml"/><Relationship Id="rId83" Type="http://schemas.openxmlformats.org/officeDocument/2006/relationships/customXml" Target="../ink/ink868.xml"/><Relationship Id="rId179" Type="http://schemas.openxmlformats.org/officeDocument/2006/relationships/customXml" Target="../ink/ink917.xml"/><Relationship Id="rId386" Type="http://schemas.openxmlformats.org/officeDocument/2006/relationships/image" Target="../media/image779.png"/><Relationship Id="rId551" Type="http://schemas.openxmlformats.org/officeDocument/2006/relationships/customXml" Target="../ink/ink1104.xml"/><Relationship Id="rId593" Type="http://schemas.openxmlformats.org/officeDocument/2006/relationships/customXml" Target="../ink/ink1125.xml"/><Relationship Id="rId607" Type="http://schemas.openxmlformats.org/officeDocument/2006/relationships/customXml" Target="../ink/ink1132.xml"/><Relationship Id="rId649" Type="http://schemas.openxmlformats.org/officeDocument/2006/relationships/customXml" Target="../ink/ink1153.xml"/><Relationship Id="rId190" Type="http://schemas.openxmlformats.org/officeDocument/2006/relationships/image" Target="../media/image682.png"/><Relationship Id="rId204" Type="http://schemas.openxmlformats.org/officeDocument/2006/relationships/image" Target="../media/image689.png"/><Relationship Id="rId246" Type="http://schemas.openxmlformats.org/officeDocument/2006/relationships/image" Target="../media/image710.png"/><Relationship Id="rId288" Type="http://schemas.openxmlformats.org/officeDocument/2006/relationships/image" Target="../media/image731.png"/><Relationship Id="rId411" Type="http://schemas.openxmlformats.org/officeDocument/2006/relationships/customXml" Target="../ink/ink1033.xml"/><Relationship Id="rId453" Type="http://schemas.openxmlformats.org/officeDocument/2006/relationships/image" Target="../media/image812.png"/><Relationship Id="rId509" Type="http://schemas.openxmlformats.org/officeDocument/2006/relationships/image" Target="../media/image840.png"/><Relationship Id="rId660" Type="http://schemas.openxmlformats.org/officeDocument/2006/relationships/image" Target="../media/image915.png"/><Relationship Id="rId106" Type="http://schemas.openxmlformats.org/officeDocument/2006/relationships/image" Target="../media/image2240.png"/><Relationship Id="rId313" Type="http://schemas.openxmlformats.org/officeDocument/2006/relationships/customXml" Target="../ink/ink984.xml"/><Relationship Id="rId495" Type="http://schemas.openxmlformats.org/officeDocument/2006/relationships/image" Target="../media/image833.png"/><Relationship Id="rId716" Type="http://schemas.openxmlformats.org/officeDocument/2006/relationships/image" Target="../media/image943.png"/><Relationship Id="rId758" Type="http://schemas.openxmlformats.org/officeDocument/2006/relationships/image" Target="../media/image964.png"/><Relationship Id="rId10" Type="http://schemas.openxmlformats.org/officeDocument/2006/relationships/image" Target="../media/image1760.png"/><Relationship Id="rId52" Type="http://schemas.openxmlformats.org/officeDocument/2006/relationships/image" Target="../media/image1970.png"/><Relationship Id="rId94" Type="http://schemas.openxmlformats.org/officeDocument/2006/relationships/image" Target="../media/image2180.png"/><Relationship Id="rId148" Type="http://schemas.openxmlformats.org/officeDocument/2006/relationships/customXml" Target="../ink/ink901.xml"/><Relationship Id="rId355" Type="http://schemas.openxmlformats.org/officeDocument/2006/relationships/customXml" Target="../ink/ink1005.xml"/><Relationship Id="rId397" Type="http://schemas.openxmlformats.org/officeDocument/2006/relationships/customXml" Target="../ink/ink1026.xml"/><Relationship Id="rId520" Type="http://schemas.openxmlformats.org/officeDocument/2006/relationships/customXml" Target="../ink/ink1088.xml"/><Relationship Id="rId562" Type="http://schemas.openxmlformats.org/officeDocument/2006/relationships/image" Target="../media/image866.png"/><Relationship Id="rId618" Type="http://schemas.openxmlformats.org/officeDocument/2006/relationships/image" Target="../media/image894.png"/><Relationship Id="rId215" Type="http://schemas.openxmlformats.org/officeDocument/2006/relationships/customXml" Target="../ink/ink935.xml"/><Relationship Id="rId257" Type="http://schemas.openxmlformats.org/officeDocument/2006/relationships/customXml" Target="../ink/ink956.xml"/><Relationship Id="rId422" Type="http://schemas.openxmlformats.org/officeDocument/2006/relationships/image" Target="../media/image797.png"/><Relationship Id="rId464" Type="http://schemas.openxmlformats.org/officeDocument/2006/relationships/customXml" Target="../ink/ink1060.xml"/><Relationship Id="rId299" Type="http://schemas.openxmlformats.org/officeDocument/2006/relationships/customXml" Target="../ink/ink977.xml"/><Relationship Id="rId727" Type="http://schemas.openxmlformats.org/officeDocument/2006/relationships/customXml" Target="../ink/ink1192.xml"/><Relationship Id="rId63" Type="http://schemas.openxmlformats.org/officeDocument/2006/relationships/customXml" Target="../ink/ink858.xml"/><Relationship Id="rId159" Type="http://schemas.openxmlformats.org/officeDocument/2006/relationships/image" Target="../media/image2490.png"/><Relationship Id="rId366" Type="http://schemas.openxmlformats.org/officeDocument/2006/relationships/image" Target="../media/image769.png"/><Relationship Id="rId573" Type="http://schemas.openxmlformats.org/officeDocument/2006/relationships/customXml" Target="../ink/ink1115.xml"/><Relationship Id="rId226" Type="http://schemas.openxmlformats.org/officeDocument/2006/relationships/image" Target="../media/image700.png"/><Relationship Id="rId433" Type="http://schemas.openxmlformats.org/officeDocument/2006/relationships/customXml" Target="../ink/ink1044.xml"/><Relationship Id="rId640" Type="http://schemas.openxmlformats.org/officeDocument/2006/relationships/image" Target="../media/image905.png"/><Relationship Id="rId738" Type="http://schemas.openxmlformats.org/officeDocument/2006/relationships/image" Target="../media/image954.png"/><Relationship Id="rId74" Type="http://schemas.openxmlformats.org/officeDocument/2006/relationships/image" Target="../media/image2080.png"/><Relationship Id="rId377" Type="http://schemas.openxmlformats.org/officeDocument/2006/relationships/customXml" Target="../ink/ink1016.xml"/><Relationship Id="rId500" Type="http://schemas.openxmlformats.org/officeDocument/2006/relationships/customXml" Target="../ink/ink1078.xml"/><Relationship Id="rId584" Type="http://schemas.openxmlformats.org/officeDocument/2006/relationships/image" Target="../media/image877.png"/><Relationship Id="rId5" Type="http://schemas.openxmlformats.org/officeDocument/2006/relationships/customXml" Target="../ink/ink829.xml"/><Relationship Id="rId237" Type="http://schemas.openxmlformats.org/officeDocument/2006/relationships/customXml" Target="../ink/ink946.xml"/><Relationship Id="rId444" Type="http://schemas.openxmlformats.org/officeDocument/2006/relationships/customXml" Target="../ink/ink1050.xml"/><Relationship Id="rId651" Type="http://schemas.openxmlformats.org/officeDocument/2006/relationships/customXml" Target="../ink/ink1154.xml"/><Relationship Id="rId749" Type="http://schemas.openxmlformats.org/officeDocument/2006/relationships/customXml" Target="../ink/ink1203.xml"/><Relationship Id="rId290" Type="http://schemas.openxmlformats.org/officeDocument/2006/relationships/image" Target="../media/image732.png"/><Relationship Id="rId304" Type="http://schemas.openxmlformats.org/officeDocument/2006/relationships/image" Target="../media/image739.png"/><Relationship Id="rId388" Type="http://schemas.openxmlformats.org/officeDocument/2006/relationships/image" Target="../media/image780.png"/><Relationship Id="rId511" Type="http://schemas.openxmlformats.org/officeDocument/2006/relationships/image" Target="../media/image841.png"/><Relationship Id="rId609" Type="http://schemas.openxmlformats.org/officeDocument/2006/relationships/customXml" Target="../ink/ink1133.xml"/><Relationship Id="rId85" Type="http://schemas.openxmlformats.org/officeDocument/2006/relationships/customXml" Target="../ink/ink869.xml"/><Relationship Id="rId150" Type="http://schemas.openxmlformats.org/officeDocument/2006/relationships/customXml" Target="../ink/ink902.xml"/><Relationship Id="rId595" Type="http://schemas.openxmlformats.org/officeDocument/2006/relationships/customXml" Target="../ink/ink1126.xml"/><Relationship Id="rId248" Type="http://schemas.openxmlformats.org/officeDocument/2006/relationships/image" Target="../media/image711.png"/><Relationship Id="rId455" Type="http://schemas.openxmlformats.org/officeDocument/2006/relationships/image" Target="../media/image813.png"/><Relationship Id="rId662" Type="http://schemas.openxmlformats.org/officeDocument/2006/relationships/image" Target="../media/image916.png"/><Relationship Id="rId12" Type="http://schemas.openxmlformats.org/officeDocument/2006/relationships/image" Target="../media/image1770.png"/><Relationship Id="rId108" Type="http://schemas.openxmlformats.org/officeDocument/2006/relationships/image" Target="../media/image2250.png"/><Relationship Id="rId315" Type="http://schemas.openxmlformats.org/officeDocument/2006/relationships/customXml" Target="../ink/ink985.xml"/><Relationship Id="rId522" Type="http://schemas.openxmlformats.org/officeDocument/2006/relationships/customXml" Target="../ink/ink1089.xml"/><Relationship Id="rId96" Type="http://schemas.openxmlformats.org/officeDocument/2006/relationships/image" Target="../media/image2190.png"/><Relationship Id="rId161" Type="http://schemas.openxmlformats.org/officeDocument/2006/relationships/image" Target="../media/image2500.png"/><Relationship Id="rId399" Type="http://schemas.openxmlformats.org/officeDocument/2006/relationships/customXml" Target="../ink/ink1027.xml"/><Relationship Id="rId259" Type="http://schemas.openxmlformats.org/officeDocument/2006/relationships/customXml" Target="../ink/ink957.xml"/><Relationship Id="rId466" Type="http://schemas.openxmlformats.org/officeDocument/2006/relationships/customXml" Target="../ink/ink1061.xml"/><Relationship Id="rId673" Type="http://schemas.openxmlformats.org/officeDocument/2006/relationships/customXml" Target="../ink/ink1165.xml"/><Relationship Id="rId23" Type="http://schemas.openxmlformats.org/officeDocument/2006/relationships/customXml" Target="../ink/ink838.xml"/><Relationship Id="rId119" Type="http://schemas.openxmlformats.org/officeDocument/2006/relationships/customXml" Target="../ink/ink886.xml"/><Relationship Id="rId326" Type="http://schemas.openxmlformats.org/officeDocument/2006/relationships/image" Target="../media/image750.png"/><Relationship Id="rId533" Type="http://schemas.openxmlformats.org/officeDocument/2006/relationships/image" Target="../media/image852.png"/><Relationship Id="rId740" Type="http://schemas.openxmlformats.org/officeDocument/2006/relationships/image" Target="../media/image955.png"/><Relationship Id="rId172" Type="http://schemas.openxmlformats.org/officeDocument/2006/relationships/customXml" Target="../ink/ink913.xml"/><Relationship Id="rId477" Type="http://schemas.openxmlformats.org/officeDocument/2006/relationships/image" Target="../media/image824.png"/><Relationship Id="rId600" Type="http://schemas.openxmlformats.org/officeDocument/2006/relationships/image" Target="../media/image885.png"/><Relationship Id="rId684" Type="http://schemas.openxmlformats.org/officeDocument/2006/relationships/image" Target="../media/image927.png"/><Relationship Id="rId337" Type="http://schemas.openxmlformats.org/officeDocument/2006/relationships/customXml" Target="../ink/ink996.xml"/><Relationship Id="rId34" Type="http://schemas.openxmlformats.org/officeDocument/2006/relationships/image" Target="../media/image1880.png"/><Relationship Id="rId544" Type="http://schemas.openxmlformats.org/officeDocument/2006/relationships/customXml" Target="../ink/ink1100.xml"/><Relationship Id="rId751" Type="http://schemas.openxmlformats.org/officeDocument/2006/relationships/customXml" Target="../ink/ink1204.xml"/><Relationship Id="rId183" Type="http://schemas.openxmlformats.org/officeDocument/2006/relationships/customXml" Target="../ink/ink919.xml"/><Relationship Id="rId390" Type="http://schemas.openxmlformats.org/officeDocument/2006/relationships/image" Target="../media/image781.png"/><Relationship Id="rId404" Type="http://schemas.openxmlformats.org/officeDocument/2006/relationships/image" Target="../media/image788.png"/><Relationship Id="rId611" Type="http://schemas.openxmlformats.org/officeDocument/2006/relationships/customXml" Target="../ink/ink1134.xml"/><Relationship Id="rId250" Type="http://schemas.openxmlformats.org/officeDocument/2006/relationships/image" Target="../media/image712.png"/><Relationship Id="rId488" Type="http://schemas.openxmlformats.org/officeDocument/2006/relationships/customXml" Target="../ink/ink1072.xml"/><Relationship Id="rId695" Type="http://schemas.openxmlformats.org/officeDocument/2006/relationships/customXml" Target="../ink/ink1176.xml"/><Relationship Id="rId709" Type="http://schemas.openxmlformats.org/officeDocument/2006/relationships/customXml" Target="../ink/ink1183.xml"/><Relationship Id="rId45" Type="http://schemas.openxmlformats.org/officeDocument/2006/relationships/customXml" Target="../ink/ink849.xml"/><Relationship Id="rId110" Type="http://schemas.openxmlformats.org/officeDocument/2006/relationships/image" Target="../media/image2260.png"/><Relationship Id="rId348" Type="http://schemas.openxmlformats.org/officeDocument/2006/relationships/image" Target="../media/image760.png"/><Relationship Id="rId555" Type="http://schemas.openxmlformats.org/officeDocument/2006/relationships/customXml" Target="../ink/ink1106.xml"/><Relationship Id="rId762" Type="http://schemas.openxmlformats.org/officeDocument/2006/relationships/image" Target="../media/image966.png"/><Relationship Id="rId194" Type="http://schemas.openxmlformats.org/officeDocument/2006/relationships/image" Target="../media/image684.png"/><Relationship Id="rId208" Type="http://schemas.openxmlformats.org/officeDocument/2006/relationships/image" Target="../media/image691.png"/><Relationship Id="rId415" Type="http://schemas.openxmlformats.org/officeDocument/2006/relationships/customXml" Target="../ink/ink1035.xml"/><Relationship Id="rId622" Type="http://schemas.openxmlformats.org/officeDocument/2006/relationships/image" Target="../media/image896.png"/><Relationship Id="rId261" Type="http://schemas.openxmlformats.org/officeDocument/2006/relationships/customXml" Target="../ink/ink958.xml"/><Relationship Id="rId499" Type="http://schemas.openxmlformats.org/officeDocument/2006/relationships/image" Target="../media/image835.png"/><Relationship Id="rId56" Type="http://schemas.openxmlformats.org/officeDocument/2006/relationships/image" Target="../media/image1990.png"/><Relationship Id="rId359" Type="http://schemas.openxmlformats.org/officeDocument/2006/relationships/customXml" Target="../ink/ink1007.xml"/><Relationship Id="rId566" Type="http://schemas.openxmlformats.org/officeDocument/2006/relationships/image" Target="../media/image868.png"/><Relationship Id="rId121" Type="http://schemas.openxmlformats.org/officeDocument/2006/relationships/customXml" Target="../ink/ink887.xml"/><Relationship Id="rId219" Type="http://schemas.openxmlformats.org/officeDocument/2006/relationships/customXml" Target="../ink/ink937.xml"/><Relationship Id="rId426" Type="http://schemas.openxmlformats.org/officeDocument/2006/relationships/image" Target="../media/image799.png"/><Relationship Id="rId633" Type="http://schemas.openxmlformats.org/officeDocument/2006/relationships/customXml" Target="../ink/ink1145.xml"/><Relationship Id="rId67" Type="http://schemas.openxmlformats.org/officeDocument/2006/relationships/customXml" Target="../ink/ink860.xml"/><Relationship Id="rId272" Type="http://schemas.openxmlformats.org/officeDocument/2006/relationships/image" Target="../media/image723.png"/><Relationship Id="rId577" Type="http://schemas.openxmlformats.org/officeDocument/2006/relationships/customXml" Target="../ink/ink1117.xml"/><Relationship Id="rId700" Type="http://schemas.openxmlformats.org/officeDocument/2006/relationships/image" Target="../media/image935.png"/><Relationship Id="rId132" Type="http://schemas.openxmlformats.org/officeDocument/2006/relationships/image" Target="../media/image2360.png"/><Relationship Id="rId437" Type="http://schemas.openxmlformats.org/officeDocument/2006/relationships/image" Target="../media/image804.png"/><Relationship Id="rId644" Type="http://schemas.openxmlformats.org/officeDocument/2006/relationships/image" Target="../media/image907.png"/><Relationship Id="rId283" Type="http://schemas.openxmlformats.org/officeDocument/2006/relationships/customXml" Target="../ink/ink969.xml"/><Relationship Id="rId490" Type="http://schemas.openxmlformats.org/officeDocument/2006/relationships/customXml" Target="../ink/ink1073.xml"/><Relationship Id="rId504" Type="http://schemas.openxmlformats.org/officeDocument/2006/relationships/customXml" Target="../ink/ink1080.xml"/><Relationship Id="rId711" Type="http://schemas.openxmlformats.org/officeDocument/2006/relationships/customXml" Target="../ink/ink1184.xml"/><Relationship Id="rId78" Type="http://schemas.openxmlformats.org/officeDocument/2006/relationships/image" Target="../media/image2100.png"/><Relationship Id="rId143" Type="http://schemas.openxmlformats.org/officeDocument/2006/relationships/customXml" Target="../ink/ink898.xml"/><Relationship Id="rId350" Type="http://schemas.openxmlformats.org/officeDocument/2006/relationships/image" Target="../media/image761.png"/><Relationship Id="rId588" Type="http://schemas.openxmlformats.org/officeDocument/2006/relationships/image" Target="../media/image879.png"/><Relationship Id="rId9" Type="http://schemas.openxmlformats.org/officeDocument/2006/relationships/customXml" Target="../ink/ink831.xml"/><Relationship Id="rId210" Type="http://schemas.openxmlformats.org/officeDocument/2006/relationships/image" Target="../media/image692.png"/><Relationship Id="rId448" Type="http://schemas.openxmlformats.org/officeDocument/2006/relationships/customXml" Target="../ink/ink1052.xml"/><Relationship Id="rId655" Type="http://schemas.openxmlformats.org/officeDocument/2006/relationships/customXml" Target="../ink/ink1156.xml"/><Relationship Id="rId294" Type="http://schemas.openxmlformats.org/officeDocument/2006/relationships/image" Target="../media/image734.png"/><Relationship Id="rId308" Type="http://schemas.openxmlformats.org/officeDocument/2006/relationships/image" Target="../media/image741.png"/><Relationship Id="rId515" Type="http://schemas.openxmlformats.org/officeDocument/2006/relationships/image" Target="../media/image843.png"/><Relationship Id="rId722" Type="http://schemas.openxmlformats.org/officeDocument/2006/relationships/image" Target="../media/image946.png"/><Relationship Id="rId89" Type="http://schemas.openxmlformats.org/officeDocument/2006/relationships/customXml" Target="../ink/ink871.xml"/><Relationship Id="rId154" Type="http://schemas.openxmlformats.org/officeDocument/2006/relationships/customXml" Target="../ink/ink904.xml"/><Relationship Id="rId361" Type="http://schemas.openxmlformats.org/officeDocument/2006/relationships/customXml" Target="../ink/ink1008.xml"/><Relationship Id="rId599" Type="http://schemas.openxmlformats.org/officeDocument/2006/relationships/customXml" Target="../ink/ink1128.xml"/><Relationship Id="rId459" Type="http://schemas.openxmlformats.org/officeDocument/2006/relationships/image" Target="../media/image815.png"/><Relationship Id="rId666" Type="http://schemas.openxmlformats.org/officeDocument/2006/relationships/image" Target="../media/image918.png"/><Relationship Id="rId16" Type="http://schemas.openxmlformats.org/officeDocument/2006/relationships/image" Target="../media/image1790.png"/><Relationship Id="rId221" Type="http://schemas.openxmlformats.org/officeDocument/2006/relationships/customXml" Target="../ink/ink938.xml"/><Relationship Id="rId319" Type="http://schemas.openxmlformats.org/officeDocument/2006/relationships/customXml" Target="../ink/ink987.xml"/><Relationship Id="rId526" Type="http://schemas.openxmlformats.org/officeDocument/2006/relationships/customXml" Target="../ink/ink1091.xml"/><Relationship Id="rId733" Type="http://schemas.openxmlformats.org/officeDocument/2006/relationships/customXml" Target="../ink/ink1195.xml"/><Relationship Id="rId165" Type="http://schemas.openxmlformats.org/officeDocument/2006/relationships/image" Target="../media/image2520.png"/><Relationship Id="rId372" Type="http://schemas.openxmlformats.org/officeDocument/2006/relationships/image" Target="../media/image772.png"/><Relationship Id="rId677" Type="http://schemas.openxmlformats.org/officeDocument/2006/relationships/customXml" Target="../ink/ink1167.xml"/><Relationship Id="rId232" Type="http://schemas.openxmlformats.org/officeDocument/2006/relationships/image" Target="../media/image703.png"/><Relationship Id="rId27" Type="http://schemas.openxmlformats.org/officeDocument/2006/relationships/customXml" Target="../ink/ink840.xml"/><Relationship Id="rId537" Type="http://schemas.openxmlformats.org/officeDocument/2006/relationships/image" Target="../media/image854.png"/><Relationship Id="rId744" Type="http://schemas.openxmlformats.org/officeDocument/2006/relationships/image" Target="../media/image957.png"/><Relationship Id="rId80" Type="http://schemas.openxmlformats.org/officeDocument/2006/relationships/image" Target="../media/image2111.png"/><Relationship Id="rId176" Type="http://schemas.openxmlformats.org/officeDocument/2006/relationships/image" Target="../media/image675.png"/><Relationship Id="rId383" Type="http://schemas.openxmlformats.org/officeDocument/2006/relationships/customXml" Target="../ink/ink1019.xml"/><Relationship Id="rId590" Type="http://schemas.openxmlformats.org/officeDocument/2006/relationships/image" Target="../media/image880.png"/><Relationship Id="rId604" Type="http://schemas.openxmlformats.org/officeDocument/2006/relationships/image" Target="../media/image887.png"/><Relationship Id="rId243" Type="http://schemas.openxmlformats.org/officeDocument/2006/relationships/customXml" Target="../ink/ink949.xml"/><Relationship Id="rId450" Type="http://schemas.openxmlformats.org/officeDocument/2006/relationships/customXml" Target="../ink/ink1053.xml"/><Relationship Id="rId688" Type="http://schemas.openxmlformats.org/officeDocument/2006/relationships/image" Target="../media/image929.png"/><Relationship Id="rId38" Type="http://schemas.openxmlformats.org/officeDocument/2006/relationships/image" Target="../media/image1900.png"/><Relationship Id="rId103" Type="http://schemas.openxmlformats.org/officeDocument/2006/relationships/customXml" Target="../ink/ink878.xml"/><Relationship Id="rId310" Type="http://schemas.openxmlformats.org/officeDocument/2006/relationships/image" Target="../media/image742.png"/><Relationship Id="rId548" Type="http://schemas.openxmlformats.org/officeDocument/2006/relationships/customXml" Target="../ink/ink1102.xml"/><Relationship Id="rId755" Type="http://schemas.openxmlformats.org/officeDocument/2006/relationships/customXml" Target="../ink/ink1206.xml"/><Relationship Id="rId91" Type="http://schemas.openxmlformats.org/officeDocument/2006/relationships/customXml" Target="../ink/ink872.xml"/><Relationship Id="rId187" Type="http://schemas.openxmlformats.org/officeDocument/2006/relationships/customXml" Target="../ink/ink921.xml"/><Relationship Id="rId394" Type="http://schemas.openxmlformats.org/officeDocument/2006/relationships/image" Target="../media/image783.png"/><Relationship Id="rId408" Type="http://schemas.openxmlformats.org/officeDocument/2006/relationships/image" Target="../media/image790.png"/><Relationship Id="rId615" Type="http://schemas.openxmlformats.org/officeDocument/2006/relationships/customXml" Target="../ink/ink1136.xml"/><Relationship Id="rId254" Type="http://schemas.openxmlformats.org/officeDocument/2006/relationships/image" Target="../media/image714.png"/><Relationship Id="rId699" Type="http://schemas.openxmlformats.org/officeDocument/2006/relationships/customXml" Target="../ink/ink1178.xml"/><Relationship Id="rId49" Type="http://schemas.openxmlformats.org/officeDocument/2006/relationships/customXml" Target="../ink/ink851.xml"/><Relationship Id="rId114" Type="http://schemas.openxmlformats.org/officeDocument/2006/relationships/image" Target="../media/image2280.png"/><Relationship Id="rId461" Type="http://schemas.openxmlformats.org/officeDocument/2006/relationships/image" Target="../media/image816.png"/><Relationship Id="rId559" Type="http://schemas.openxmlformats.org/officeDocument/2006/relationships/customXml" Target="../ink/ink1108.xml"/><Relationship Id="rId766" Type="http://schemas.openxmlformats.org/officeDocument/2006/relationships/image" Target="../media/image968.png"/><Relationship Id="rId198" Type="http://schemas.openxmlformats.org/officeDocument/2006/relationships/image" Target="../media/image686.png"/><Relationship Id="rId321" Type="http://schemas.openxmlformats.org/officeDocument/2006/relationships/customXml" Target="../ink/ink988.xml"/><Relationship Id="rId419" Type="http://schemas.openxmlformats.org/officeDocument/2006/relationships/customXml" Target="../ink/ink1037.xml"/><Relationship Id="rId626" Type="http://schemas.openxmlformats.org/officeDocument/2006/relationships/image" Target="../media/image898.png"/><Relationship Id="rId265" Type="http://schemas.openxmlformats.org/officeDocument/2006/relationships/customXml" Target="../ink/ink960.xml"/><Relationship Id="rId472" Type="http://schemas.openxmlformats.org/officeDocument/2006/relationships/customXml" Target="../ink/ink1064.xml"/><Relationship Id="rId125" Type="http://schemas.openxmlformats.org/officeDocument/2006/relationships/customXml" Target="../ink/ink889.xml"/><Relationship Id="rId332" Type="http://schemas.openxmlformats.org/officeDocument/2006/relationships/image" Target="../media/image753.png"/><Relationship Id="rId637" Type="http://schemas.openxmlformats.org/officeDocument/2006/relationships/customXml" Target="../ink/ink1147.xml"/><Relationship Id="rId276" Type="http://schemas.openxmlformats.org/officeDocument/2006/relationships/image" Target="../media/image725.png"/><Relationship Id="rId483" Type="http://schemas.openxmlformats.org/officeDocument/2006/relationships/image" Target="../media/image827.png"/><Relationship Id="rId690" Type="http://schemas.openxmlformats.org/officeDocument/2006/relationships/image" Target="../media/image930.png"/><Relationship Id="rId704" Type="http://schemas.openxmlformats.org/officeDocument/2006/relationships/image" Target="../media/image937.png"/><Relationship Id="rId40" Type="http://schemas.openxmlformats.org/officeDocument/2006/relationships/image" Target="../media/image1911.png"/><Relationship Id="rId136" Type="http://schemas.openxmlformats.org/officeDocument/2006/relationships/image" Target="../media/image2380.png"/><Relationship Id="rId343" Type="http://schemas.openxmlformats.org/officeDocument/2006/relationships/customXml" Target="../ink/ink999.xml"/><Relationship Id="rId550" Type="http://schemas.openxmlformats.org/officeDocument/2006/relationships/image" Target="../media/image860.png"/><Relationship Id="rId203" Type="http://schemas.openxmlformats.org/officeDocument/2006/relationships/customXml" Target="../ink/ink929.xml"/><Relationship Id="rId648" Type="http://schemas.openxmlformats.org/officeDocument/2006/relationships/image" Target="../media/image909.png"/><Relationship Id="rId287" Type="http://schemas.openxmlformats.org/officeDocument/2006/relationships/customXml" Target="../ink/ink971.xml"/><Relationship Id="rId410" Type="http://schemas.openxmlformats.org/officeDocument/2006/relationships/image" Target="../media/image791.png"/><Relationship Id="rId494" Type="http://schemas.openxmlformats.org/officeDocument/2006/relationships/customXml" Target="../ink/ink1075.xml"/><Relationship Id="rId508" Type="http://schemas.openxmlformats.org/officeDocument/2006/relationships/customXml" Target="../ink/ink1082.xml"/><Relationship Id="rId715" Type="http://schemas.openxmlformats.org/officeDocument/2006/relationships/customXml" Target="../ink/ink1186.xml"/><Relationship Id="rId147" Type="http://schemas.openxmlformats.org/officeDocument/2006/relationships/image" Target="../media/image2430.png"/><Relationship Id="rId354" Type="http://schemas.openxmlformats.org/officeDocument/2006/relationships/image" Target="../media/image763.png"/><Relationship Id="rId51" Type="http://schemas.openxmlformats.org/officeDocument/2006/relationships/customXml" Target="../ink/ink852.xml"/><Relationship Id="rId561" Type="http://schemas.openxmlformats.org/officeDocument/2006/relationships/customXml" Target="../ink/ink1109.xml"/><Relationship Id="rId659" Type="http://schemas.openxmlformats.org/officeDocument/2006/relationships/customXml" Target="../ink/ink1158.xml"/><Relationship Id="rId214" Type="http://schemas.openxmlformats.org/officeDocument/2006/relationships/image" Target="../media/image694.png"/><Relationship Id="rId298" Type="http://schemas.openxmlformats.org/officeDocument/2006/relationships/image" Target="../media/image736.png"/><Relationship Id="rId421" Type="http://schemas.openxmlformats.org/officeDocument/2006/relationships/customXml" Target="../ink/ink1038.xml"/><Relationship Id="rId519" Type="http://schemas.openxmlformats.org/officeDocument/2006/relationships/image" Target="../media/image845.png"/><Relationship Id="rId158" Type="http://schemas.openxmlformats.org/officeDocument/2006/relationships/customXml" Target="../ink/ink906.xml"/><Relationship Id="rId726" Type="http://schemas.openxmlformats.org/officeDocument/2006/relationships/image" Target="../media/image948.png"/><Relationship Id="rId62" Type="http://schemas.openxmlformats.org/officeDocument/2006/relationships/image" Target="../media/image2020.png"/><Relationship Id="rId365" Type="http://schemas.openxmlformats.org/officeDocument/2006/relationships/customXml" Target="../ink/ink1010.xml"/><Relationship Id="rId572" Type="http://schemas.openxmlformats.org/officeDocument/2006/relationships/image" Target="../media/image871.png"/><Relationship Id="rId225" Type="http://schemas.openxmlformats.org/officeDocument/2006/relationships/customXml" Target="../ink/ink940.xml"/><Relationship Id="rId432" Type="http://schemas.openxmlformats.org/officeDocument/2006/relationships/image" Target="../media/image802.png"/><Relationship Id="rId737" Type="http://schemas.openxmlformats.org/officeDocument/2006/relationships/customXml" Target="../ink/ink1197.xml"/><Relationship Id="rId73" Type="http://schemas.openxmlformats.org/officeDocument/2006/relationships/customXml" Target="../ink/ink863.xml"/><Relationship Id="rId169" Type="http://schemas.openxmlformats.org/officeDocument/2006/relationships/image" Target="../media/image2540.png"/><Relationship Id="rId376" Type="http://schemas.openxmlformats.org/officeDocument/2006/relationships/image" Target="../media/image774.png"/><Relationship Id="rId583" Type="http://schemas.openxmlformats.org/officeDocument/2006/relationships/customXml" Target="../ink/ink1120.xml"/><Relationship Id="rId4" Type="http://schemas.openxmlformats.org/officeDocument/2006/relationships/image" Target="../media/image5.jpeg"/><Relationship Id="rId236" Type="http://schemas.openxmlformats.org/officeDocument/2006/relationships/image" Target="../media/image705.png"/><Relationship Id="rId443" Type="http://schemas.openxmlformats.org/officeDocument/2006/relationships/image" Target="../media/image807.png"/><Relationship Id="rId650" Type="http://schemas.openxmlformats.org/officeDocument/2006/relationships/image" Target="../media/image9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213.xml"/><Relationship Id="rId5" Type="http://schemas.openxmlformats.org/officeDocument/2006/relationships/image" Target="../media/image970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214.xml"/><Relationship Id="rId5" Type="http://schemas.openxmlformats.org/officeDocument/2006/relationships/image" Target="../media/image972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16.xml"/><Relationship Id="rId3" Type="http://schemas.openxmlformats.org/officeDocument/2006/relationships/image" Target="../media/image3.png"/><Relationship Id="rId7" Type="http://schemas.openxmlformats.org/officeDocument/2006/relationships/image" Target="../media/image9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215.xml"/><Relationship Id="rId11" Type="http://schemas.openxmlformats.org/officeDocument/2006/relationships/image" Target="../media/image977.png"/><Relationship Id="rId5" Type="http://schemas.openxmlformats.org/officeDocument/2006/relationships/image" Target="../media/image974.png"/><Relationship Id="rId10" Type="http://schemas.openxmlformats.org/officeDocument/2006/relationships/customXml" Target="../ink/ink1217.xml"/><Relationship Id="rId4" Type="http://schemas.openxmlformats.org/officeDocument/2006/relationships/image" Target="../media/image5.jpeg"/><Relationship Id="rId9" Type="http://schemas.openxmlformats.org/officeDocument/2006/relationships/image" Target="../media/image9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78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21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79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3.png"/><Relationship Id="rId18" Type="http://schemas.openxmlformats.org/officeDocument/2006/relationships/customXml" Target="../ink/ink1225.xml"/><Relationship Id="rId26" Type="http://schemas.openxmlformats.org/officeDocument/2006/relationships/customXml" Target="../ink/ink1229.xml"/><Relationship Id="rId21" Type="http://schemas.openxmlformats.org/officeDocument/2006/relationships/image" Target="../media/image987.png"/><Relationship Id="rId34" Type="http://schemas.openxmlformats.org/officeDocument/2006/relationships/customXml" Target="../ink/ink1233.xml"/><Relationship Id="rId7" Type="http://schemas.openxmlformats.org/officeDocument/2006/relationships/image" Target="../media/image980.png"/><Relationship Id="rId12" Type="http://schemas.openxmlformats.org/officeDocument/2006/relationships/customXml" Target="../ink/ink1222.xml"/><Relationship Id="rId17" Type="http://schemas.openxmlformats.org/officeDocument/2006/relationships/image" Target="../media/image985.png"/><Relationship Id="rId25" Type="http://schemas.openxmlformats.org/officeDocument/2006/relationships/image" Target="../media/image989.png"/><Relationship Id="rId33" Type="http://schemas.openxmlformats.org/officeDocument/2006/relationships/image" Target="../media/image993.png"/><Relationship Id="rId2" Type="http://schemas.openxmlformats.org/officeDocument/2006/relationships/image" Target="../media/image2.png"/><Relationship Id="rId16" Type="http://schemas.openxmlformats.org/officeDocument/2006/relationships/customXml" Target="../ink/ink1224.xml"/><Relationship Id="rId20" Type="http://schemas.openxmlformats.org/officeDocument/2006/relationships/customXml" Target="../ink/ink1226.xml"/><Relationship Id="rId29" Type="http://schemas.openxmlformats.org/officeDocument/2006/relationships/image" Target="../media/image991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219.xml"/><Relationship Id="rId11" Type="http://schemas.openxmlformats.org/officeDocument/2006/relationships/image" Target="../media/image982.png"/><Relationship Id="rId24" Type="http://schemas.openxmlformats.org/officeDocument/2006/relationships/customXml" Target="../ink/ink1228.xml"/><Relationship Id="rId32" Type="http://schemas.openxmlformats.org/officeDocument/2006/relationships/customXml" Target="../ink/ink1232.xml"/><Relationship Id="rId37" Type="http://schemas.openxmlformats.org/officeDocument/2006/relationships/image" Target="../media/image995.png"/><Relationship Id="rId5" Type="http://schemas.openxmlformats.org/officeDocument/2006/relationships/image" Target="../media/image6.png"/><Relationship Id="rId15" Type="http://schemas.openxmlformats.org/officeDocument/2006/relationships/image" Target="../media/image984.png"/><Relationship Id="rId23" Type="http://schemas.openxmlformats.org/officeDocument/2006/relationships/image" Target="../media/image988.png"/><Relationship Id="rId28" Type="http://schemas.openxmlformats.org/officeDocument/2006/relationships/customXml" Target="../ink/ink1230.xml"/><Relationship Id="rId36" Type="http://schemas.openxmlformats.org/officeDocument/2006/relationships/customXml" Target="../ink/ink1234.xml"/><Relationship Id="rId10" Type="http://schemas.openxmlformats.org/officeDocument/2006/relationships/customXml" Target="../ink/ink1221.xml"/><Relationship Id="rId19" Type="http://schemas.openxmlformats.org/officeDocument/2006/relationships/image" Target="../media/image986.png"/><Relationship Id="rId31" Type="http://schemas.openxmlformats.org/officeDocument/2006/relationships/image" Target="../media/image992.png"/><Relationship Id="rId4" Type="http://schemas.openxmlformats.org/officeDocument/2006/relationships/image" Target="../media/image5.jpeg"/><Relationship Id="rId9" Type="http://schemas.openxmlformats.org/officeDocument/2006/relationships/image" Target="../media/image981.png"/><Relationship Id="rId14" Type="http://schemas.openxmlformats.org/officeDocument/2006/relationships/customXml" Target="../ink/ink1223.xml"/><Relationship Id="rId22" Type="http://schemas.openxmlformats.org/officeDocument/2006/relationships/customXml" Target="../ink/ink1227.xml"/><Relationship Id="rId27" Type="http://schemas.openxmlformats.org/officeDocument/2006/relationships/image" Target="../media/image990.png"/><Relationship Id="rId30" Type="http://schemas.openxmlformats.org/officeDocument/2006/relationships/customXml" Target="../ink/ink1231.xml"/><Relationship Id="rId35" Type="http://schemas.openxmlformats.org/officeDocument/2006/relationships/image" Target="../media/image994.png"/><Relationship Id="rId8" Type="http://schemas.openxmlformats.org/officeDocument/2006/relationships/customXml" Target="../ink/ink1220.xml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0.png"/><Relationship Id="rId18" Type="http://schemas.openxmlformats.org/officeDocument/2006/relationships/customXml" Target="../ink/ink7.xml"/><Relationship Id="rId3" Type="http://schemas.openxmlformats.org/officeDocument/2006/relationships/image" Target="../media/image3.pn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customXml" Target="../ink/ink4.xml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11" Type="http://schemas.openxmlformats.org/officeDocument/2006/relationships/image" Target="../media/image9.png"/><Relationship Id="rId24" Type="http://schemas.openxmlformats.org/officeDocument/2006/relationships/customXml" Target="../ink/ink10.xm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10" Type="http://schemas.openxmlformats.org/officeDocument/2006/relationships/customXml" Target="../ink/ink3.xml"/><Relationship Id="rId19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8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20.png"/><Relationship Id="rId18" Type="http://schemas.openxmlformats.org/officeDocument/2006/relationships/customXml" Target="../ink/ink17.xml"/><Relationship Id="rId26" Type="http://schemas.openxmlformats.org/officeDocument/2006/relationships/customXml" Target="../ink/ink21.xml"/><Relationship Id="rId3" Type="http://schemas.openxmlformats.org/officeDocument/2006/relationships/image" Target="../media/image3.png"/><Relationship Id="rId21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customXml" Target="../ink/ink14.xml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2" Type="http://schemas.openxmlformats.org/officeDocument/2006/relationships/image" Target="../media/image2.png"/><Relationship Id="rId16" Type="http://schemas.openxmlformats.org/officeDocument/2006/relationships/customXml" Target="../ink/ink16.xml"/><Relationship Id="rId20" Type="http://schemas.openxmlformats.org/officeDocument/2006/relationships/customXml" Target="../ink/ink18.xml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1.xml"/><Relationship Id="rId11" Type="http://schemas.openxmlformats.org/officeDocument/2006/relationships/image" Target="../media/image19.png"/><Relationship Id="rId24" Type="http://schemas.openxmlformats.org/officeDocument/2006/relationships/customXml" Target="../ink/ink20.xml"/><Relationship Id="rId5" Type="http://schemas.openxmlformats.org/officeDocument/2006/relationships/image" Target="../media/image6.png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28" Type="http://schemas.openxmlformats.org/officeDocument/2006/relationships/customXml" Target="../ink/ink22.xml"/><Relationship Id="rId10" Type="http://schemas.openxmlformats.org/officeDocument/2006/relationships/customXml" Target="../ink/ink13.xml"/><Relationship Id="rId19" Type="http://schemas.openxmlformats.org/officeDocument/2006/relationships/image" Target="../media/image23.png"/><Relationship Id="rId31" Type="http://schemas.openxmlformats.org/officeDocument/2006/relationships/image" Target="../media/image29.png"/><Relationship Id="rId4" Type="http://schemas.openxmlformats.org/officeDocument/2006/relationships/image" Target="../media/image5.jpeg"/><Relationship Id="rId9" Type="http://schemas.openxmlformats.org/officeDocument/2006/relationships/image" Target="../media/image18.png"/><Relationship Id="rId14" Type="http://schemas.openxmlformats.org/officeDocument/2006/relationships/customXml" Target="../ink/ink15.xml"/><Relationship Id="rId22" Type="http://schemas.openxmlformats.org/officeDocument/2006/relationships/customXml" Target="../ink/ink19.xml"/><Relationship Id="rId27" Type="http://schemas.openxmlformats.org/officeDocument/2006/relationships/image" Target="../media/image27.png"/><Relationship Id="rId30" Type="http://schemas.openxmlformats.org/officeDocument/2006/relationships/customXml" Target="../ink/ink23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.xml"/><Relationship Id="rId21" Type="http://schemas.openxmlformats.org/officeDocument/2006/relationships/image" Target="../media/image40.png"/><Relationship Id="rId42" Type="http://schemas.openxmlformats.org/officeDocument/2006/relationships/customXml" Target="../ink/ink43.xml"/><Relationship Id="rId47" Type="http://schemas.openxmlformats.org/officeDocument/2006/relationships/image" Target="../media/image53.png"/><Relationship Id="rId63" Type="http://schemas.openxmlformats.org/officeDocument/2006/relationships/image" Target="../media/image61.png"/><Relationship Id="rId68" Type="http://schemas.openxmlformats.org/officeDocument/2006/relationships/customXml" Target="../ink/ink56.xml"/><Relationship Id="rId84" Type="http://schemas.openxmlformats.org/officeDocument/2006/relationships/customXml" Target="../ink/ink64.xml"/><Relationship Id="rId89" Type="http://schemas.openxmlformats.org/officeDocument/2006/relationships/image" Target="../media/image74.png"/><Relationship Id="rId16" Type="http://schemas.openxmlformats.org/officeDocument/2006/relationships/customXml" Target="../ink/ink30.xml"/><Relationship Id="rId11" Type="http://schemas.openxmlformats.org/officeDocument/2006/relationships/image" Target="../media/image35.png"/><Relationship Id="rId32" Type="http://schemas.openxmlformats.org/officeDocument/2006/relationships/customXml" Target="../ink/ink38.xml"/><Relationship Id="rId37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customXml" Target="../ink/ink51.xml"/><Relationship Id="rId74" Type="http://schemas.openxmlformats.org/officeDocument/2006/relationships/customXml" Target="../ink/ink59.xml"/><Relationship Id="rId79" Type="http://schemas.openxmlformats.org/officeDocument/2006/relationships/image" Target="../media/image69.png"/><Relationship Id="rId5" Type="http://schemas.openxmlformats.org/officeDocument/2006/relationships/image" Target="../media/image32.png"/><Relationship Id="rId90" Type="http://schemas.openxmlformats.org/officeDocument/2006/relationships/customXml" Target="../ink/ink67.xml"/><Relationship Id="rId14" Type="http://schemas.openxmlformats.org/officeDocument/2006/relationships/customXml" Target="../ink/ink29.xml"/><Relationship Id="rId22" Type="http://schemas.openxmlformats.org/officeDocument/2006/relationships/customXml" Target="../ink/ink33.xml"/><Relationship Id="rId27" Type="http://schemas.openxmlformats.org/officeDocument/2006/relationships/image" Target="../media/image43.png"/><Relationship Id="rId30" Type="http://schemas.openxmlformats.org/officeDocument/2006/relationships/customXml" Target="../ink/ink37.xml"/><Relationship Id="rId35" Type="http://schemas.openxmlformats.org/officeDocument/2006/relationships/image" Target="../media/image47.png"/><Relationship Id="rId43" Type="http://schemas.openxmlformats.org/officeDocument/2006/relationships/image" Target="../media/image51.png"/><Relationship Id="rId48" Type="http://schemas.openxmlformats.org/officeDocument/2006/relationships/customXml" Target="../ink/ink46.xml"/><Relationship Id="rId56" Type="http://schemas.openxmlformats.org/officeDocument/2006/relationships/customXml" Target="../ink/ink50.xml"/><Relationship Id="rId64" Type="http://schemas.openxmlformats.org/officeDocument/2006/relationships/customXml" Target="../ink/ink54.xml"/><Relationship Id="rId69" Type="http://schemas.openxmlformats.org/officeDocument/2006/relationships/image" Target="../media/image64.png"/><Relationship Id="rId77" Type="http://schemas.openxmlformats.org/officeDocument/2006/relationships/image" Target="../media/image68.png"/><Relationship Id="rId8" Type="http://schemas.openxmlformats.org/officeDocument/2006/relationships/customXml" Target="../ink/ink26.xml"/><Relationship Id="rId51" Type="http://schemas.openxmlformats.org/officeDocument/2006/relationships/image" Target="../media/image55.png"/><Relationship Id="rId72" Type="http://schemas.openxmlformats.org/officeDocument/2006/relationships/customXml" Target="../ink/ink58.xml"/><Relationship Id="rId80" Type="http://schemas.openxmlformats.org/officeDocument/2006/relationships/customXml" Target="../ink/ink62.xml"/><Relationship Id="rId85" Type="http://schemas.openxmlformats.org/officeDocument/2006/relationships/image" Target="../media/image72.png"/><Relationship Id="rId3" Type="http://schemas.openxmlformats.org/officeDocument/2006/relationships/image" Target="../media/image31.png"/><Relationship Id="rId12" Type="http://schemas.openxmlformats.org/officeDocument/2006/relationships/customXml" Target="../ink/ink28.xml"/><Relationship Id="rId17" Type="http://schemas.openxmlformats.org/officeDocument/2006/relationships/image" Target="../media/image38.png"/><Relationship Id="rId25" Type="http://schemas.openxmlformats.org/officeDocument/2006/relationships/image" Target="../media/image42.png"/><Relationship Id="rId33" Type="http://schemas.openxmlformats.org/officeDocument/2006/relationships/image" Target="../media/image46.png"/><Relationship Id="rId38" Type="http://schemas.openxmlformats.org/officeDocument/2006/relationships/customXml" Target="../ink/ink41.xml"/><Relationship Id="rId46" Type="http://schemas.openxmlformats.org/officeDocument/2006/relationships/customXml" Target="../ink/ink45.xml"/><Relationship Id="rId59" Type="http://schemas.openxmlformats.org/officeDocument/2006/relationships/image" Target="../media/image59.png"/><Relationship Id="rId67" Type="http://schemas.openxmlformats.org/officeDocument/2006/relationships/image" Target="../media/image63.png"/><Relationship Id="rId20" Type="http://schemas.openxmlformats.org/officeDocument/2006/relationships/customXml" Target="../ink/ink32.xml"/><Relationship Id="rId41" Type="http://schemas.openxmlformats.org/officeDocument/2006/relationships/image" Target="../media/image50.png"/><Relationship Id="rId54" Type="http://schemas.openxmlformats.org/officeDocument/2006/relationships/customXml" Target="../ink/ink49.xml"/><Relationship Id="rId62" Type="http://schemas.openxmlformats.org/officeDocument/2006/relationships/customXml" Target="../ink/ink53.xml"/><Relationship Id="rId70" Type="http://schemas.openxmlformats.org/officeDocument/2006/relationships/customXml" Target="../ink/ink57.xml"/><Relationship Id="rId75" Type="http://schemas.openxmlformats.org/officeDocument/2006/relationships/image" Target="../media/image67.png"/><Relationship Id="rId83" Type="http://schemas.openxmlformats.org/officeDocument/2006/relationships/image" Target="../media/image71.png"/><Relationship Id="rId88" Type="http://schemas.openxmlformats.org/officeDocument/2006/relationships/customXml" Target="../ink/ink66.xml"/><Relationship Id="rId91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5.xml"/><Relationship Id="rId15" Type="http://schemas.openxmlformats.org/officeDocument/2006/relationships/image" Target="../media/image37.png"/><Relationship Id="rId23" Type="http://schemas.openxmlformats.org/officeDocument/2006/relationships/image" Target="../media/image41.png"/><Relationship Id="rId28" Type="http://schemas.openxmlformats.org/officeDocument/2006/relationships/customXml" Target="../ink/ink36.xml"/><Relationship Id="rId36" Type="http://schemas.openxmlformats.org/officeDocument/2006/relationships/customXml" Target="../ink/ink40.xml"/><Relationship Id="rId49" Type="http://schemas.openxmlformats.org/officeDocument/2006/relationships/image" Target="../media/image54.png"/><Relationship Id="rId57" Type="http://schemas.openxmlformats.org/officeDocument/2006/relationships/image" Target="../media/image58.png"/><Relationship Id="rId10" Type="http://schemas.openxmlformats.org/officeDocument/2006/relationships/customXml" Target="../ink/ink27.xml"/><Relationship Id="rId31" Type="http://schemas.openxmlformats.org/officeDocument/2006/relationships/image" Target="../media/image45.png"/><Relationship Id="rId44" Type="http://schemas.openxmlformats.org/officeDocument/2006/relationships/customXml" Target="../ink/ink44.xml"/><Relationship Id="rId52" Type="http://schemas.openxmlformats.org/officeDocument/2006/relationships/customXml" Target="../ink/ink48.xml"/><Relationship Id="rId60" Type="http://schemas.openxmlformats.org/officeDocument/2006/relationships/customXml" Target="../ink/ink52.xml"/><Relationship Id="rId65" Type="http://schemas.openxmlformats.org/officeDocument/2006/relationships/image" Target="../media/image62.png"/><Relationship Id="rId73" Type="http://schemas.openxmlformats.org/officeDocument/2006/relationships/image" Target="../media/image66.png"/><Relationship Id="rId78" Type="http://schemas.openxmlformats.org/officeDocument/2006/relationships/customXml" Target="../ink/ink61.xml"/><Relationship Id="rId81" Type="http://schemas.openxmlformats.org/officeDocument/2006/relationships/image" Target="../media/image70.png"/><Relationship Id="rId86" Type="http://schemas.openxmlformats.org/officeDocument/2006/relationships/customXml" Target="../ink/ink65.xml"/><Relationship Id="rId4" Type="http://schemas.openxmlformats.org/officeDocument/2006/relationships/customXml" Target="../ink/ink24.xml"/><Relationship Id="rId9" Type="http://schemas.openxmlformats.org/officeDocument/2006/relationships/image" Target="../media/image34.png"/><Relationship Id="rId13" Type="http://schemas.openxmlformats.org/officeDocument/2006/relationships/image" Target="../media/image36.png"/><Relationship Id="rId18" Type="http://schemas.openxmlformats.org/officeDocument/2006/relationships/customXml" Target="../ink/ink31.xml"/><Relationship Id="rId39" Type="http://schemas.openxmlformats.org/officeDocument/2006/relationships/image" Target="../media/image49.png"/><Relationship Id="rId34" Type="http://schemas.openxmlformats.org/officeDocument/2006/relationships/customXml" Target="../ink/ink39.xml"/><Relationship Id="rId50" Type="http://schemas.openxmlformats.org/officeDocument/2006/relationships/customXml" Target="../ink/ink47.xml"/><Relationship Id="rId55" Type="http://schemas.openxmlformats.org/officeDocument/2006/relationships/image" Target="../media/image57.png"/><Relationship Id="rId76" Type="http://schemas.openxmlformats.org/officeDocument/2006/relationships/customXml" Target="../ink/ink60.xml"/><Relationship Id="rId7" Type="http://schemas.openxmlformats.org/officeDocument/2006/relationships/image" Target="../media/image33.png"/><Relationship Id="rId71" Type="http://schemas.openxmlformats.org/officeDocument/2006/relationships/image" Target="../media/image65.png"/><Relationship Id="rId2" Type="http://schemas.openxmlformats.org/officeDocument/2006/relationships/image" Target="../media/image30.png"/><Relationship Id="rId29" Type="http://schemas.openxmlformats.org/officeDocument/2006/relationships/image" Target="../media/image44.png"/><Relationship Id="rId24" Type="http://schemas.openxmlformats.org/officeDocument/2006/relationships/customXml" Target="../ink/ink34.xml"/><Relationship Id="rId40" Type="http://schemas.openxmlformats.org/officeDocument/2006/relationships/customXml" Target="../ink/ink42.xml"/><Relationship Id="rId45" Type="http://schemas.openxmlformats.org/officeDocument/2006/relationships/image" Target="../media/image52.png"/><Relationship Id="rId66" Type="http://schemas.openxmlformats.org/officeDocument/2006/relationships/customXml" Target="../ink/ink55.xml"/><Relationship Id="rId87" Type="http://schemas.openxmlformats.org/officeDocument/2006/relationships/image" Target="../media/image73.png"/><Relationship Id="rId61" Type="http://schemas.openxmlformats.org/officeDocument/2006/relationships/image" Target="../media/image60.png"/><Relationship Id="rId82" Type="http://schemas.openxmlformats.org/officeDocument/2006/relationships/customXml" Target="../ink/ink63.xml"/><Relationship Id="rId1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8" Type="http://schemas.openxmlformats.org/officeDocument/2006/relationships/customXml" Target="../ink/ink75.xml"/><Relationship Id="rId26" Type="http://schemas.openxmlformats.org/officeDocument/2006/relationships/customXml" Target="../ink/ink79.xml"/><Relationship Id="rId39" Type="http://schemas.openxmlformats.org/officeDocument/2006/relationships/image" Target="../media/image95.png"/><Relationship Id="rId21" Type="http://schemas.openxmlformats.org/officeDocument/2006/relationships/image" Target="../media/image86.png"/><Relationship Id="rId34" Type="http://schemas.openxmlformats.org/officeDocument/2006/relationships/customXml" Target="../ink/ink83.xml"/><Relationship Id="rId42" Type="http://schemas.openxmlformats.org/officeDocument/2006/relationships/customXml" Target="../ink/ink87.xml"/><Relationship Id="rId47" Type="http://schemas.openxmlformats.org/officeDocument/2006/relationships/image" Target="../media/image99.png"/><Relationship Id="rId50" Type="http://schemas.openxmlformats.org/officeDocument/2006/relationships/customXml" Target="../ink/ink91.xml"/><Relationship Id="rId55" Type="http://schemas.openxmlformats.org/officeDocument/2006/relationships/image" Target="../media/image103.png"/><Relationship Id="rId7" Type="http://schemas.openxmlformats.org/officeDocument/2006/relationships/image" Target="../media/image79.png"/><Relationship Id="rId2" Type="http://schemas.openxmlformats.org/officeDocument/2006/relationships/image" Target="../media/image76.png"/><Relationship Id="rId16" Type="http://schemas.openxmlformats.org/officeDocument/2006/relationships/customXml" Target="../ink/ink74.xml"/><Relationship Id="rId29" Type="http://schemas.openxmlformats.org/officeDocument/2006/relationships/image" Target="../media/image90.png"/><Relationship Id="rId11" Type="http://schemas.openxmlformats.org/officeDocument/2006/relationships/image" Target="../media/image81.png"/><Relationship Id="rId24" Type="http://schemas.openxmlformats.org/officeDocument/2006/relationships/customXml" Target="../ink/ink78.xml"/><Relationship Id="rId32" Type="http://schemas.openxmlformats.org/officeDocument/2006/relationships/customXml" Target="../ink/ink82.xml"/><Relationship Id="rId37" Type="http://schemas.openxmlformats.org/officeDocument/2006/relationships/image" Target="../media/image94.png"/><Relationship Id="rId40" Type="http://schemas.openxmlformats.org/officeDocument/2006/relationships/customXml" Target="../ink/ink86.xml"/><Relationship Id="rId45" Type="http://schemas.openxmlformats.org/officeDocument/2006/relationships/image" Target="../media/image98.png"/><Relationship Id="rId53" Type="http://schemas.openxmlformats.org/officeDocument/2006/relationships/image" Target="../media/image102.png"/><Relationship Id="rId58" Type="http://schemas.openxmlformats.org/officeDocument/2006/relationships/customXml" Target="../ink/ink95.xml"/><Relationship Id="rId5" Type="http://schemas.openxmlformats.org/officeDocument/2006/relationships/image" Target="../media/image78.png"/><Relationship Id="rId19" Type="http://schemas.openxmlformats.org/officeDocument/2006/relationships/image" Target="../media/image85.png"/><Relationship Id="rId4" Type="http://schemas.openxmlformats.org/officeDocument/2006/relationships/customXml" Target="../ink/ink68.xml"/><Relationship Id="rId9" Type="http://schemas.openxmlformats.org/officeDocument/2006/relationships/image" Target="../media/image80.png"/><Relationship Id="rId14" Type="http://schemas.openxmlformats.org/officeDocument/2006/relationships/customXml" Target="../ink/ink73.xml"/><Relationship Id="rId22" Type="http://schemas.openxmlformats.org/officeDocument/2006/relationships/customXml" Target="../ink/ink77.xml"/><Relationship Id="rId27" Type="http://schemas.openxmlformats.org/officeDocument/2006/relationships/image" Target="../media/image89.png"/><Relationship Id="rId30" Type="http://schemas.openxmlformats.org/officeDocument/2006/relationships/customXml" Target="../ink/ink81.xml"/><Relationship Id="rId35" Type="http://schemas.openxmlformats.org/officeDocument/2006/relationships/image" Target="../media/image93.png"/><Relationship Id="rId43" Type="http://schemas.openxmlformats.org/officeDocument/2006/relationships/image" Target="../media/image97.png"/><Relationship Id="rId48" Type="http://schemas.openxmlformats.org/officeDocument/2006/relationships/customXml" Target="../ink/ink90.xml"/><Relationship Id="rId56" Type="http://schemas.openxmlformats.org/officeDocument/2006/relationships/customXml" Target="../ink/ink94.xml"/><Relationship Id="rId8" Type="http://schemas.openxmlformats.org/officeDocument/2006/relationships/customXml" Target="../ink/ink70.xml"/><Relationship Id="rId51" Type="http://schemas.openxmlformats.org/officeDocument/2006/relationships/image" Target="../media/image101.png"/><Relationship Id="rId3" Type="http://schemas.openxmlformats.org/officeDocument/2006/relationships/image" Target="../media/image77.png"/><Relationship Id="rId12" Type="http://schemas.openxmlformats.org/officeDocument/2006/relationships/customXml" Target="../ink/ink72.xml"/><Relationship Id="rId17" Type="http://schemas.openxmlformats.org/officeDocument/2006/relationships/image" Target="../media/image84.png"/><Relationship Id="rId25" Type="http://schemas.openxmlformats.org/officeDocument/2006/relationships/image" Target="../media/image88.png"/><Relationship Id="rId33" Type="http://schemas.openxmlformats.org/officeDocument/2006/relationships/image" Target="../media/image92.png"/><Relationship Id="rId38" Type="http://schemas.openxmlformats.org/officeDocument/2006/relationships/customXml" Target="../ink/ink85.xml"/><Relationship Id="rId46" Type="http://schemas.openxmlformats.org/officeDocument/2006/relationships/customXml" Target="../ink/ink89.xml"/><Relationship Id="rId59" Type="http://schemas.openxmlformats.org/officeDocument/2006/relationships/image" Target="../media/image105.png"/><Relationship Id="rId20" Type="http://schemas.openxmlformats.org/officeDocument/2006/relationships/customXml" Target="../ink/ink76.xml"/><Relationship Id="rId41" Type="http://schemas.openxmlformats.org/officeDocument/2006/relationships/image" Target="../media/image96.png"/><Relationship Id="rId54" Type="http://schemas.openxmlformats.org/officeDocument/2006/relationships/customXml" Target="../ink/ink9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9.xml"/><Relationship Id="rId15" Type="http://schemas.openxmlformats.org/officeDocument/2006/relationships/image" Target="../media/image83.png"/><Relationship Id="rId23" Type="http://schemas.openxmlformats.org/officeDocument/2006/relationships/image" Target="../media/image87.png"/><Relationship Id="rId28" Type="http://schemas.openxmlformats.org/officeDocument/2006/relationships/customXml" Target="../ink/ink80.xml"/><Relationship Id="rId36" Type="http://schemas.openxmlformats.org/officeDocument/2006/relationships/customXml" Target="../ink/ink84.xml"/><Relationship Id="rId49" Type="http://schemas.openxmlformats.org/officeDocument/2006/relationships/image" Target="../media/image100.png"/><Relationship Id="rId57" Type="http://schemas.openxmlformats.org/officeDocument/2006/relationships/image" Target="../media/image104.png"/><Relationship Id="rId10" Type="http://schemas.openxmlformats.org/officeDocument/2006/relationships/customXml" Target="../ink/ink71.xml"/><Relationship Id="rId31" Type="http://schemas.openxmlformats.org/officeDocument/2006/relationships/image" Target="../media/image91.png"/><Relationship Id="rId44" Type="http://schemas.openxmlformats.org/officeDocument/2006/relationships/customXml" Target="../ink/ink88.xml"/><Relationship Id="rId52" Type="http://schemas.openxmlformats.org/officeDocument/2006/relationships/customXml" Target="../ink/ink9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7.xml"/><Relationship Id="rId3" Type="http://schemas.openxmlformats.org/officeDocument/2006/relationships/image" Target="../media/image3.png"/><Relationship Id="rId7" Type="http://schemas.openxmlformats.org/officeDocument/2006/relationships/image" Target="../media/image10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683C6C0-5E9F-47DE-8A0D-D91DA56640B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"/>
            <a:ext cx="7905750" cy="8239539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74BD886-7E76-4390-8FFB-C06243D7D623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8278"/>
            <a:ext cx="4238625" cy="204844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D8903A2-933E-4364-B15A-08AEFF7EBD30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5021"/>
            <a:ext cx="5381625" cy="2811979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AF0BD529-F4DD-4F6D-87E0-CE3CBEE8E297}"/>
              </a:ext>
            </a:extLst>
          </p:cNvPr>
          <p:cNvSpPr txBox="1"/>
          <p:nvPr/>
        </p:nvSpPr>
        <p:spPr>
          <a:xfrm>
            <a:off x="648000000" y="0"/>
            <a:ext cx="1143000" cy="38880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56A4F5F-D3A1-42D1-8B49-2A3A8C40EB4C}"/>
              </a:ext>
            </a:extLst>
          </p:cNvPr>
          <p:cNvSpPr txBox="1">
            <a:spLocks noChangeAspect="1"/>
          </p:cNvSpPr>
          <p:nvPr/>
        </p:nvSpPr>
        <p:spPr>
          <a:xfrm>
            <a:off x="17145000" y="0"/>
            <a:ext cx="1143000" cy="10287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53D4480-0093-4982-914A-F2CB90BBB920}"/>
              </a:ext>
            </a:extLst>
          </p:cNvPr>
          <p:cNvSpPr txBox="1">
            <a:spLocks/>
          </p:cNvSpPr>
          <p:nvPr/>
        </p:nvSpPr>
        <p:spPr>
          <a:xfrm>
            <a:off x="7429500" y="3976123"/>
            <a:ext cx="9715500" cy="3524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sz="9000" i="1" dirty="0">
                <a:solidFill>
                  <a:srgbClr val="4B4B4B"/>
                </a:solidFill>
                <a:latin typeface="Arial Narrow" panose="020B0606020202030204" pitchFamily="34" charset="0"/>
              </a:rPr>
              <a:t>Essence s.r.o.</a:t>
            </a:r>
          </a:p>
          <a:p>
            <a:r>
              <a:rPr lang="cs-CZ" sz="4700" i="1">
                <a:solidFill>
                  <a:srgbClr val="4B4B4B"/>
                </a:solidFill>
                <a:latin typeface="Arial Narrow" panose="020B0606020202030204" pitchFamily="34" charset="0"/>
              </a:rPr>
              <a:t>Microsoft partner</a:t>
            </a:r>
            <a:endParaRPr lang="cs-CZ" sz="4700" i="1" dirty="0">
              <a:solidFill>
                <a:srgbClr val="4B4B4B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GAP-FIT analýza: aplikace standardu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822ACD0-8587-437F-9D6D-E9D04E400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620" y="1429637"/>
            <a:ext cx="12971428" cy="8400000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9F14BF04-BD28-4030-9220-63B37F7B6B26}"/>
              </a:ext>
            </a:extLst>
          </p:cNvPr>
          <p:cNvSpPr/>
          <p:nvPr/>
        </p:nvSpPr>
        <p:spPr>
          <a:xfrm>
            <a:off x="5526157" y="3180523"/>
            <a:ext cx="2093843" cy="9674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5BCAF1AF-BB20-4484-924F-5E5BB2C3D433}"/>
              </a:ext>
            </a:extLst>
          </p:cNvPr>
          <p:cNvSpPr/>
          <p:nvPr/>
        </p:nvSpPr>
        <p:spPr>
          <a:xfrm>
            <a:off x="5526156" y="6983897"/>
            <a:ext cx="2093843" cy="13517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17601A70-5239-4410-9443-B1711ACD0CD1}"/>
              </a:ext>
            </a:extLst>
          </p:cNvPr>
          <p:cNvSpPr/>
          <p:nvPr/>
        </p:nvSpPr>
        <p:spPr>
          <a:xfrm>
            <a:off x="556747" y="2480073"/>
            <a:ext cx="3763461" cy="10508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kroky vložené do standardního procesu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54F74844-793B-4AC9-9465-EB3B6F9AA610}"/>
                  </a:ext>
                </a:extLst>
              </p14:cNvPr>
              <p14:cNvContentPartPr/>
              <p14:nvPr/>
            </p14:nvContentPartPr>
            <p14:xfrm>
              <a:off x="9559800" y="2592600"/>
              <a:ext cx="200880" cy="15408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54F74844-793B-4AC9-9465-EB3B6F9AA6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50800" y="2583600"/>
                <a:ext cx="2185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EBF66B89-1BB1-4CBD-BFB4-686D6E8E835F}"/>
                  </a:ext>
                </a:extLst>
              </p14:cNvPr>
              <p14:cNvContentPartPr/>
              <p14:nvPr/>
            </p14:nvContentPartPr>
            <p14:xfrm>
              <a:off x="4120560" y="8507400"/>
              <a:ext cx="117360" cy="990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EBF66B89-1BB1-4CBD-BFB4-686D6E8E83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11560" y="8498760"/>
                <a:ext cx="1350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5702DF8B-7E78-4BD9-9E35-8779313814ED}"/>
                  </a:ext>
                </a:extLst>
              </p14:cNvPr>
              <p14:cNvContentPartPr/>
              <p14:nvPr/>
            </p14:nvContentPartPr>
            <p14:xfrm>
              <a:off x="4621320" y="5351640"/>
              <a:ext cx="149040" cy="144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5702DF8B-7E78-4BD9-9E35-8779313814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12320" y="5342640"/>
                <a:ext cx="1666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9187CB1A-FD58-4C21-9BE3-F8BF401E56F6}"/>
                  </a:ext>
                </a:extLst>
              </p14:cNvPr>
              <p14:cNvContentPartPr/>
              <p14:nvPr/>
            </p14:nvContentPartPr>
            <p14:xfrm>
              <a:off x="4106520" y="7186200"/>
              <a:ext cx="138600" cy="13068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9187CB1A-FD58-4C21-9BE3-F8BF401E56F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97880" y="7177200"/>
                <a:ext cx="156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7AC65AB2-7E3D-4A5C-B061-CF7D1DBB8388}"/>
                  </a:ext>
                </a:extLst>
              </p14:cNvPr>
              <p14:cNvContentPartPr/>
              <p14:nvPr/>
            </p14:nvContentPartPr>
            <p14:xfrm>
              <a:off x="4665600" y="3480360"/>
              <a:ext cx="829440" cy="5940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7AC65AB2-7E3D-4A5C-B061-CF7D1DBB838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56600" y="3471720"/>
                <a:ext cx="8470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08CC3F3B-90D6-40FA-8366-AEB5512183AB}"/>
                  </a:ext>
                </a:extLst>
              </p14:cNvPr>
              <p14:cNvContentPartPr/>
              <p14:nvPr/>
            </p14:nvContentPartPr>
            <p14:xfrm>
              <a:off x="4710600" y="3228720"/>
              <a:ext cx="136800" cy="17424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08CC3F3B-90D6-40FA-8366-AEB5512183A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01600" y="3220080"/>
                <a:ext cx="1544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51EF1781-A311-4656-B382-94A8FE5F5822}"/>
                  </a:ext>
                </a:extLst>
              </p14:cNvPr>
              <p14:cNvContentPartPr/>
              <p14:nvPr/>
            </p14:nvContentPartPr>
            <p14:xfrm>
              <a:off x="4969440" y="3212880"/>
              <a:ext cx="24840" cy="124560"/>
            </p14:xfrm>
          </p:contentPart>
        </mc:Choice>
        <mc:Fallback xmlns=""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51EF1781-A311-4656-B382-94A8FE5F582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60800" y="3204240"/>
                <a:ext cx="424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Rukopis 28">
                <a:extLst>
                  <a:ext uri="{FF2B5EF4-FFF2-40B4-BE49-F238E27FC236}">
                    <a16:creationId xmlns:a16="http://schemas.microsoft.com/office/drawing/2014/main" id="{FDCCE17A-B2DE-4662-B8EC-A85871970348}"/>
                  </a:ext>
                </a:extLst>
              </p14:cNvPr>
              <p14:cNvContentPartPr/>
              <p14:nvPr/>
            </p14:nvContentPartPr>
            <p14:xfrm>
              <a:off x="4927680" y="3168960"/>
              <a:ext cx="137880" cy="82800"/>
            </p14:xfrm>
          </p:contentPart>
        </mc:Choice>
        <mc:Fallback xmlns="">
          <p:pic>
            <p:nvPicPr>
              <p:cNvPr id="29" name="Rukopis 28">
                <a:extLst>
                  <a:ext uri="{FF2B5EF4-FFF2-40B4-BE49-F238E27FC236}">
                    <a16:creationId xmlns:a16="http://schemas.microsoft.com/office/drawing/2014/main" id="{FDCCE17A-B2DE-4662-B8EC-A8587197034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19040" y="3160320"/>
                <a:ext cx="1555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A941AC72-52B4-4970-AE28-28FAB1723CAC}"/>
                  </a:ext>
                </a:extLst>
              </p14:cNvPr>
              <p14:cNvContentPartPr/>
              <p14:nvPr/>
            </p14:nvContentPartPr>
            <p14:xfrm>
              <a:off x="5093640" y="3140880"/>
              <a:ext cx="47520" cy="112680"/>
            </p14:xfrm>
          </p:contentPart>
        </mc:Choice>
        <mc:Fallback xmlns=""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A941AC72-52B4-4970-AE28-28FAB1723CA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84640" y="3132240"/>
                <a:ext cx="65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20F1226C-67D2-41A1-9552-FB77A635D621}"/>
                  </a:ext>
                </a:extLst>
              </p14:cNvPr>
              <p14:cNvContentPartPr/>
              <p14:nvPr/>
            </p14:nvContentPartPr>
            <p14:xfrm>
              <a:off x="5161680" y="3128640"/>
              <a:ext cx="63000" cy="13284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20F1226C-67D2-41A1-9552-FB77A635D62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52680" y="3119640"/>
                <a:ext cx="806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9B74FC7A-7862-43E9-8674-3A0D9D7A48FA}"/>
                  </a:ext>
                </a:extLst>
              </p14:cNvPr>
              <p14:cNvContentPartPr/>
              <p14:nvPr/>
            </p14:nvContentPartPr>
            <p14:xfrm>
              <a:off x="5251680" y="3085440"/>
              <a:ext cx="167040" cy="14040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9B74FC7A-7862-43E9-8674-3A0D9D7A48F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43040" y="3076800"/>
                <a:ext cx="1846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3" name="Rukopis 32">
                <a:extLst>
                  <a:ext uri="{FF2B5EF4-FFF2-40B4-BE49-F238E27FC236}">
                    <a16:creationId xmlns:a16="http://schemas.microsoft.com/office/drawing/2014/main" id="{BC1CE8BB-FD7F-4B09-8500-A1D7BC24D059}"/>
                  </a:ext>
                </a:extLst>
              </p14:cNvPr>
              <p14:cNvContentPartPr/>
              <p14:nvPr/>
            </p14:nvContentPartPr>
            <p14:xfrm>
              <a:off x="5424840" y="3030000"/>
              <a:ext cx="293760" cy="148680"/>
            </p14:xfrm>
          </p:contentPart>
        </mc:Choice>
        <mc:Fallback xmlns="">
          <p:pic>
            <p:nvPicPr>
              <p:cNvPr id="33" name="Rukopis 32">
                <a:extLst>
                  <a:ext uri="{FF2B5EF4-FFF2-40B4-BE49-F238E27FC236}">
                    <a16:creationId xmlns:a16="http://schemas.microsoft.com/office/drawing/2014/main" id="{BC1CE8BB-FD7F-4B09-8500-A1D7BC24D0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15840" y="3021000"/>
                <a:ext cx="3114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Rukopis 34">
                <a:extLst>
                  <a:ext uri="{FF2B5EF4-FFF2-40B4-BE49-F238E27FC236}">
                    <a16:creationId xmlns:a16="http://schemas.microsoft.com/office/drawing/2014/main" id="{49F30AED-D683-4942-8CAA-30A4F3B1743E}"/>
                  </a:ext>
                </a:extLst>
              </p14:cNvPr>
              <p14:cNvContentPartPr/>
              <p14:nvPr/>
            </p14:nvContentPartPr>
            <p14:xfrm>
              <a:off x="5676480" y="2734800"/>
              <a:ext cx="56520" cy="264600"/>
            </p14:xfrm>
          </p:contentPart>
        </mc:Choice>
        <mc:Fallback xmlns="">
          <p:pic>
            <p:nvPicPr>
              <p:cNvPr id="35" name="Rukopis 34">
                <a:extLst>
                  <a:ext uri="{FF2B5EF4-FFF2-40B4-BE49-F238E27FC236}">
                    <a16:creationId xmlns:a16="http://schemas.microsoft.com/office/drawing/2014/main" id="{49F30AED-D683-4942-8CAA-30A4F3B1743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67840" y="2725800"/>
                <a:ext cx="74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41C858B0-78F8-4AE8-B5A7-6FCF8873F71E}"/>
                  </a:ext>
                </a:extLst>
              </p14:cNvPr>
              <p14:cNvContentPartPr/>
              <p14:nvPr/>
            </p14:nvContentPartPr>
            <p14:xfrm>
              <a:off x="5756400" y="3059880"/>
              <a:ext cx="43200" cy="5940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41C858B0-78F8-4AE8-B5A7-6FCF8873F71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47400" y="3051240"/>
                <a:ext cx="608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8" name="Rukopis 37">
                <a:extLst>
                  <a:ext uri="{FF2B5EF4-FFF2-40B4-BE49-F238E27FC236}">
                    <a16:creationId xmlns:a16="http://schemas.microsoft.com/office/drawing/2014/main" id="{07FDBBC5-A1DD-46CD-9E6E-157D473E0BB4}"/>
                  </a:ext>
                </a:extLst>
              </p14:cNvPr>
              <p14:cNvContentPartPr/>
              <p14:nvPr/>
            </p14:nvContentPartPr>
            <p14:xfrm>
              <a:off x="4270680" y="3410880"/>
              <a:ext cx="437400" cy="123120"/>
            </p14:xfrm>
          </p:contentPart>
        </mc:Choice>
        <mc:Fallback xmlns="">
          <p:pic>
            <p:nvPicPr>
              <p:cNvPr id="38" name="Rukopis 37">
                <a:extLst>
                  <a:ext uri="{FF2B5EF4-FFF2-40B4-BE49-F238E27FC236}">
                    <a16:creationId xmlns:a16="http://schemas.microsoft.com/office/drawing/2014/main" id="{07FDBBC5-A1DD-46CD-9E6E-157D473E0BB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62040" y="3402240"/>
                <a:ext cx="4550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9" name="Rukopis 38">
                <a:extLst>
                  <a:ext uri="{FF2B5EF4-FFF2-40B4-BE49-F238E27FC236}">
                    <a16:creationId xmlns:a16="http://schemas.microsoft.com/office/drawing/2014/main" id="{A52FCB3C-4EB5-470D-A6A5-82317CA25FFC}"/>
                  </a:ext>
                </a:extLst>
              </p14:cNvPr>
              <p14:cNvContentPartPr/>
              <p14:nvPr/>
            </p14:nvContentPartPr>
            <p14:xfrm>
              <a:off x="5316120" y="3432840"/>
              <a:ext cx="122400" cy="108360"/>
            </p14:xfrm>
          </p:contentPart>
        </mc:Choice>
        <mc:Fallback xmlns="">
          <p:pic>
            <p:nvPicPr>
              <p:cNvPr id="39" name="Rukopis 38">
                <a:extLst>
                  <a:ext uri="{FF2B5EF4-FFF2-40B4-BE49-F238E27FC236}">
                    <a16:creationId xmlns:a16="http://schemas.microsoft.com/office/drawing/2014/main" id="{A52FCB3C-4EB5-470D-A6A5-82317CA25FF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07480" y="3424200"/>
                <a:ext cx="1400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0" name="Rukopis 39">
                <a:extLst>
                  <a:ext uri="{FF2B5EF4-FFF2-40B4-BE49-F238E27FC236}">
                    <a16:creationId xmlns:a16="http://schemas.microsoft.com/office/drawing/2014/main" id="{68667D99-73AB-4B20-9FBD-123E40AD94E8}"/>
                  </a:ext>
                </a:extLst>
              </p14:cNvPr>
              <p14:cNvContentPartPr/>
              <p14:nvPr/>
            </p14:nvContentPartPr>
            <p14:xfrm>
              <a:off x="4294080" y="3453720"/>
              <a:ext cx="1139400" cy="3516840"/>
            </p14:xfrm>
          </p:contentPart>
        </mc:Choice>
        <mc:Fallback xmlns="">
          <p:pic>
            <p:nvPicPr>
              <p:cNvPr id="40" name="Rukopis 39">
                <a:extLst>
                  <a:ext uri="{FF2B5EF4-FFF2-40B4-BE49-F238E27FC236}">
                    <a16:creationId xmlns:a16="http://schemas.microsoft.com/office/drawing/2014/main" id="{68667D99-73AB-4B20-9FBD-123E40AD94E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285440" y="3445080"/>
                <a:ext cx="1157040" cy="35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1" name="Rukopis 40">
                <a:extLst>
                  <a:ext uri="{FF2B5EF4-FFF2-40B4-BE49-F238E27FC236}">
                    <a16:creationId xmlns:a16="http://schemas.microsoft.com/office/drawing/2014/main" id="{7BFB20DA-0065-4F47-B410-BEF486AF568D}"/>
                  </a:ext>
                </a:extLst>
              </p14:cNvPr>
              <p14:cNvContentPartPr/>
              <p14:nvPr/>
            </p14:nvContentPartPr>
            <p14:xfrm>
              <a:off x="5271480" y="6870840"/>
              <a:ext cx="201240" cy="155160"/>
            </p14:xfrm>
          </p:contentPart>
        </mc:Choice>
        <mc:Fallback xmlns="">
          <p:pic>
            <p:nvPicPr>
              <p:cNvPr id="41" name="Rukopis 40">
                <a:extLst>
                  <a:ext uri="{FF2B5EF4-FFF2-40B4-BE49-F238E27FC236}">
                    <a16:creationId xmlns:a16="http://schemas.microsoft.com/office/drawing/2014/main" id="{7BFB20DA-0065-4F47-B410-BEF486AF568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62840" y="6862200"/>
                <a:ext cx="2188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3" name="Rukopis 42">
                <a:extLst>
                  <a:ext uri="{FF2B5EF4-FFF2-40B4-BE49-F238E27FC236}">
                    <a16:creationId xmlns:a16="http://schemas.microsoft.com/office/drawing/2014/main" id="{939E3720-ABDD-4297-BCFC-5FF25367EC0C}"/>
                  </a:ext>
                </a:extLst>
              </p14:cNvPr>
              <p14:cNvContentPartPr/>
              <p14:nvPr/>
            </p14:nvContentPartPr>
            <p14:xfrm>
              <a:off x="6228458" y="3342489"/>
              <a:ext cx="176040" cy="177120"/>
            </p14:xfrm>
          </p:contentPart>
        </mc:Choice>
        <mc:Fallback xmlns="">
          <p:pic>
            <p:nvPicPr>
              <p:cNvPr id="43" name="Rukopis 42">
                <a:extLst>
                  <a:ext uri="{FF2B5EF4-FFF2-40B4-BE49-F238E27FC236}">
                    <a16:creationId xmlns:a16="http://schemas.microsoft.com/office/drawing/2014/main" id="{939E3720-ABDD-4297-BCFC-5FF25367EC0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19818" y="3333849"/>
                <a:ext cx="1936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Rukopis 43">
                <a:extLst>
                  <a:ext uri="{FF2B5EF4-FFF2-40B4-BE49-F238E27FC236}">
                    <a16:creationId xmlns:a16="http://schemas.microsoft.com/office/drawing/2014/main" id="{CBA4D3F1-271F-45CC-9AB6-B7EBF6CEE8A2}"/>
                  </a:ext>
                </a:extLst>
              </p14:cNvPr>
              <p14:cNvContentPartPr/>
              <p14:nvPr/>
            </p14:nvContentPartPr>
            <p14:xfrm>
              <a:off x="6324938" y="7157409"/>
              <a:ext cx="154440" cy="163800"/>
            </p14:xfrm>
          </p:contentPart>
        </mc:Choice>
        <mc:Fallback xmlns="">
          <p:pic>
            <p:nvPicPr>
              <p:cNvPr id="44" name="Rukopis 43">
                <a:extLst>
                  <a:ext uri="{FF2B5EF4-FFF2-40B4-BE49-F238E27FC236}">
                    <a16:creationId xmlns:a16="http://schemas.microsoft.com/office/drawing/2014/main" id="{CBA4D3F1-271F-45CC-9AB6-B7EBF6CEE8A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316298" y="7148769"/>
                <a:ext cx="1720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Rukopis 44">
                <a:extLst>
                  <a:ext uri="{FF2B5EF4-FFF2-40B4-BE49-F238E27FC236}">
                    <a16:creationId xmlns:a16="http://schemas.microsoft.com/office/drawing/2014/main" id="{5F8C8A2F-4CA2-4760-876F-A477C9DB2B15}"/>
                  </a:ext>
                </a:extLst>
              </p14:cNvPr>
              <p14:cNvContentPartPr/>
              <p14:nvPr/>
            </p14:nvContentPartPr>
            <p14:xfrm>
              <a:off x="2694338" y="5331489"/>
              <a:ext cx="194400" cy="201960"/>
            </p14:xfrm>
          </p:contentPart>
        </mc:Choice>
        <mc:Fallback xmlns="">
          <p:pic>
            <p:nvPicPr>
              <p:cNvPr id="45" name="Rukopis 44">
                <a:extLst>
                  <a:ext uri="{FF2B5EF4-FFF2-40B4-BE49-F238E27FC236}">
                    <a16:creationId xmlns:a16="http://schemas.microsoft.com/office/drawing/2014/main" id="{5F8C8A2F-4CA2-4760-876F-A477C9DB2B1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85698" y="5322849"/>
                <a:ext cx="2120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Rukopis 45">
                <a:extLst>
                  <a:ext uri="{FF2B5EF4-FFF2-40B4-BE49-F238E27FC236}">
                    <a16:creationId xmlns:a16="http://schemas.microsoft.com/office/drawing/2014/main" id="{EF4AA772-BA20-4438-9A31-0D6B21EC9070}"/>
                  </a:ext>
                </a:extLst>
              </p14:cNvPr>
              <p14:cNvContentPartPr/>
              <p14:nvPr/>
            </p14:nvContentPartPr>
            <p14:xfrm>
              <a:off x="2422178" y="6876249"/>
              <a:ext cx="178920" cy="194760"/>
            </p14:xfrm>
          </p:contentPart>
        </mc:Choice>
        <mc:Fallback xmlns="">
          <p:pic>
            <p:nvPicPr>
              <p:cNvPr id="46" name="Rukopis 45">
                <a:extLst>
                  <a:ext uri="{FF2B5EF4-FFF2-40B4-BE49-F238E27FC236}">
                    <a16:creationId xmlns:a16="http://schemas.microsoft.com/office/drawing/2014/main" id="{EF4AA772-BA20-4438-9A31-0D6B21EC907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13538" y="6867609"/>
                <a:ext cx="1965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Rukopis 46">
                <a:extLst>
                  <a:ext uri="{FF2B5EF4-FFF2-40B4-BE49-F238E27FC236}">
                    <a16:creationId xmlns:a16="http://schemas.microsoft.com/office/drawing/2014/main" id="{EA16F02A-9CA1-441B-AB44-7F3DAC7FFEE5}"/>
                  </a:ext>
                </a:extLst>
              </p14:cNvPr>
              <p14:cNvContentPartPr/>
              <p14:nvPr/>
            </p14:nvContentPartPr>
            <p14:xfrm>
              <a:off x="2580218" y="8549889"/>
              <a:ext cx="209520" cy="235800"/>
            </p14:xfrm>
          </p:contentPart>
        </mc:Choice>
        <mc:Fallback xmlns="">
          <p:pic>
            <p:nvPicPr>
              <p:cNvPr id="47" name="Rukopis 46">
                <a:extLst>
                  <a:ext uri="{FF2B5EF4-FFF2-40B4-BE49-F238E27FC236}">
                    <a16:creationId xmlns:a16="http://schemas.microsoft.com/office/drawing/2014/main" id="{EA16F02A-9CA1-441B-AB44-7F3DAC7FFEE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571578" y="8540889"/>
                <a:ext cx="2271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Rukopis 47">
                <a:extLst>
                  <a:ext uri="{FF2B5EF4-FFF2-40B4-BE49-F238E27FC236}">
                    <a16:creationId xmlns:a16="http://schemas.microsoft.com/office/drawing/2014/main" id="{3A8F7CB6-0F29-4292-BB67-EFF373200693}"/>
                  </a:ext>
                </a:extLst>
              </p14:cNvPr>
              <p14:cNvContentPartPr/>
              <p14:nvPr/>
            </p14:nvContentPartPr>
            <p14:xfrm>
              <a:off x="8784458" y="2194449"/>
              <a:ext cx="204120" cy="176040"/>
            </p14:xfrm>
          </p:contentPart>
        </mc:Choice>
        <mc:Fallback xmlns="">
          <p:pic>
            <p:nvPicPr>
              <p:cNvPr id="48" name="Rukopis 47">
                <a:extLst>
                  <a:ext uri="{FF2B5EF4-FFF2-40B4-BE49-F238E27FC236}">
                    <a16:creationId xmlns:a16="http://schemas.microsoft.com/office/drawing/2014/main" id="{3A8F7CB6-0F29-4292-BB67-EFF37320069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775458" y="2185809"/>
                <a:ext cx="2217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Rukopis 52">
                <a:extLst>
                  <a:ext uri="{FF2B5EF4-FFF2-40B4-BE49-F238E27FC236}">
                    <a16:creationId xmlns:a16="http://schemas.microsoft.com/office/drawing/2014/main" id="{CE5F42E2-B8CB-4DFA-8972-697B8EBACAA9}"/>
                  </a:ext>
                </a:extLst>
              </p14:cNvPr>
              <p14:cNvContentPartPr/>
              <p14:nvPr/>
            </p14:nvContentPartPr>
            <p14:xfrm>
              <a:off x="6215138" y="3285969"/>
              <a:ext cx="173880" cy="202320"/>
            </p14:xfrm>
          </p:contentPart>
        </mc:Choice>
        <mc:Fallback xmlns="">
          <p:pic>
            <p:nvPicPr>
              <p:cNvPr id="53" name="Rukopis 52">
                <a:extLst>
                  <a:ext uri="{FF2B5EF4-FFF2-40B4-BE49-F238E27FC236}">
                    <a16:creationId xmlns:a16="http://schemas.microsoft.com/office/drawing/2014/main" id="{CE5F42E2-B8CB-4DFA-8972-697B8EBACAA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06498" y="3277329"/>
                <a:ext cx="1915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Rukopis 53">
                <a:extLst>
                  <a:ext uri="{FF2B5EF4-FFF2-40B4-BE49-F238E27FC236}">
                    <a16:creationId xmlns:a16="http://schemas.microsoft.com/office/drawing/2014/main" id="{4771478D-BD9E-4035-A5D0-B0D327DBD66A}"/>
                  </a:ext>
                </a:extLst>
              </p14:cNvPr>
              <p14:cNvContentPartPr/>
              <p14:nvPr/>
            </p14:nvContentPartPr>
            <p14:xfrm>
              <a:off x="6324938" y="7166409"/>
              <a:ext cx="136080" cy="209520"/>
            </p14:xfrm>
          </p:contentPart>
        </mc:Choice>
        <mc:Fallback xmlns="">
          <p:pic>
            <p:nvPicPr>
              <p:cNvPr id="54" name="Rukopis 53">
                <a:extLst>
                  <a:ext uri="{FF2B5EF4-FFF2-40B4-BE49-F238E27FC236}">
                    <a16:creationId xmlns:a16="http://schemas.microsoft.com/office/drawing/2014/main" id="{4771478D-BD9E-4035-A5D0-B0D327DBD6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15938" y="7157409"/>
                <a:ext cx="1537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Rukopis 54">
                <a:extLst>
                  <a:ext uri="{FF2B5EF4-FFF2-40B4-BE49-F238E27FC236}">
                    <a16:creationId xmlns:a16="http://schemas.microsoft.com/office/drawing/2014/main" id="{3441810F-59A7-4ACF-B1A1-7A43B9161706}"/>
                  </a:ext>
                </a:extLst>
              </p14:cNvPr>
              <p14:cNvContentPartPr/>
              <p14:nvPr/>
            </p14:nvContentPartPr>
            <p14:xfrm>
              <a:off x="5335658" y="2238729"/>
              <a:ext cx="222840" cy="213480"/>
            </p14:xfrm>
          </p:contentPart>
        </mc:Choice>
        <mc:Fallback xmlns="">
          <p:pic>
            <p:nvPicPr>
              <p:cNvPr id="55" name="Rukopis 54">
                <a:extLst>
                  <a:ext uri="{FF2B5EF4-FFF2-40B4-BE49-F238E27FC236}">
                    <a16:creationId xmlns:a16="http://schemas.microsoft.com/office/drawing/2014/main" id="{3441810F-59A7-4ACF-B1A1-7A43B916170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326658" y="2230089"/>
                <a:ext cx="2404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Rukopis 55">
                <a:extLst>
                  <a:ext uri="{FF2B5EF4-FFF2-40B4-BE49-F238E27FC236}">
                    <a16:creationId xmlns:a16="http://schemas.microsoft.com/office/drawing/2014/main" id="{2B13943A-17C0-476F-A423-DC75B47ADA1A}"/>
                  </a:ext>
                </a:extLst>
              </p14:cNvPr>
              <p14:cNvContentPartPr/>
              <p14:nvPr/>
            </p14:nvContentPartPr>
            <p14:xfrm>
              <a:off x="5323778" y="4634529"/>
              <a:ext cx="230040" cy="228240"/>
            </p14:xfrm>
          </p:contentPart>
        </mc:Choice>
        <mc:Fallback xmlns="">
          <p:pic>
            <p:nvPicPr>
              <p:cNvPr id="56" name="Rukopis 55">
                <a:extLst>
                  <a:ext uri="{FF2B5EF4-FFF2-40B4-BE49-F238E27FC236}">
                    <a16:creationId xmlns:a16="http://schemas.microsoft.com/office/drawing/2014/main" id="{2B13943A-17C0-476F-A423-DC75B47ADA1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14778" y="4625529"/>
                <a:ext cx="2476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7" name="Rukopis 56">
                <a:extLst>
                  <a:ext uri="{FF2B5EF4-FFF2-40B4-BE49-F238E27FC236}">
                    <a16:creationId xmlns:a16="http://schemas.microsoft.com/office/drawing/2014/main" id="{85035A64-209A-4DD5-B0C7-B24C1E67BC89}"/>
                  </a:ext>
                </a:extLst>
              </p14:cNvPr>
              <p14:cNvContentPartPr/>
              <p14:nvPr/>
            </p14:nvContentPartPr>
            <p14:xfrm>
              <a:off x="2783978" y="5610489"/>
              <a:ext cx="103680" cy="84600"/>
            </p14:xfrm>
          </p:contentPart>
        </mc:Choice>
        <mc:Fallback xmlns="">
          <p:pic>
            <p:nvPicPr>
              <p:cNvPr id="57" name="Rukopis 56">
                <a:extLst>
                  <a:ext uri="{FF2B5EF4-FFF2-40B4-BE49-F238E27FC236}">
                    <a16:creationId xmlns:a16="http://schemas.microsoft.com/office/drawing/2014/main" id="{85035A64-209A-4DD5-B0C7-B24C1E67BC8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774978" y="5601849"/>
                <a:ext cx="1213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Rukopis 60">
                <a:extLst>
                  <a:ext uri="{FF2B5EF4-FFF2-40B4-BE49-F238E27FC236}">
                    <a16:creationId xmlns:a16="http://schemas.microsoft.com/office/drawing/2014/main" id="{6486B256-03BC-4CAE-8B2F-269A02FDE152}"/>
                  </a:ext>
                </a:extLst>
              </p14:cNvPr>
              <p14:cNvContentPartPr/>
              <p14:nvPr/>
            </p14:nvContentPartPr>
            <p14:xfrm>
              <a:off x="2658698" y="8490489"/>
              <a:ext cx="20880" cy="12600"/>
            </p14:xfrm>
          </p:contentPart>
        </mc:Choice>
        <mc:Fallback xmlns="">
          <p:pic>
            <p:nvPicPr>
              <p:cNvPr id="61" name="Rukopis 60">
                <a:extLst>
                  <a:ext uri="{FF2B5EF4-FFF2-40B4-BE49-F238E27FC236}">
                    <a16:creationId xmlns:a16="http://schemas.microsoft.com/office/drawing/2014/main" id="{6486B256-03BC-4CAE-8B2F-269A02FDE15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649698" y="8481489"/>
                <a:ext cx="3852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Skupina 63">
            <a:extLst>
              <a:ext uri="{FF2B5EF4-FFF2-40B4-BE49-F238E27FC236}">
                <a16:creationId xmlns:a16="http://schemas.microsoft.com/office/drawing/2014/main" id="{73553A8B-EEDC-49F8-840D-836439AD0553}"/>
              </a:ext>
            </a:extLst>
          </p:cNvPr>
          <p:cNvGrpSpPr/>
          <p:nvPr/>
        </p:nvGrpSpPr>
        <p:grpSpPr>
          <a:xfrm>
            <a:off x="2504618" y="8181969"/>
            <a:ext cx="216360" cy="151560"/>
            <a:chOff x="2504618" y="8181969"/>
            <a:chExt cx="216360" cy="1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0" name="Rukopis 59">
                  <a:extLst>
                    <a:ext uri="{FF2B5EF4-FFF2-40B4-BE49-F238E27FC236}">
                      <a16:creationId xmlns:a16="http://schemas.microsoft.com/office/drawing/2014/main" id="{5CF52653-F854-48CB-B29A-57DB81DFF58E}"/>
                    </a:ext>
                  </a:extLst>
                </p14:cNvPr>
                <p14:cNvContentPartPr/>
                <p14:nvPr/>
              </p14:nvContentPartPr>
              <p14:xfrm>
                <a:off x="2504618" y="8181969"/>
                <a:ext cx="157320" cy="151560"/>
              </p14:xfrm>
            </p:contentPart>
          </mc:Choice>
          <mc:Fallback xmlns="">
            <p:pic>
              <p:nvPicPr>
                <p:cNvPr id="60" name="Rukopis 59">
                  <a:extLst>
                    <a:ext uri="{FF2B5EF4-FFF2-40B4-BE49-F238E27FC236}">
                      <a16:creationId xmlns:a16="http://schemas.microsoft.com/office/drawing/2014/main" id="{5CF52653-F854-48CB-B29A-57DB81DFF58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95618" y="8172969"/>
                  <a:ext cx="174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3" name="Rukopis 62">
                  <a:extLst>
                    <a:ext uri="{FF2B5EF4-FFF2-40B4-BE49-F238E27FC236}">
                      <a16:creationId xmlns:a16="http://schemas.microsoft.com/office/drawing/2014/main" id="{ED5D2723-9352-4077-B1DF-33A181D34E38}"/>
                    </a:ext>
                  </a:extLst>
                </p14:cNvPr>
                <p14:cNvContentPartPr/>
                <p14:nvPr/>
              </p14:nvContentPartPr>
              <p14:xfrm>
                <a:off x="2644298" y="8287089"/>
                <a:ext cx="76680" cy="37080"/>
              </p14:xfrm>
            </p:contentPart>
          </mc:Choice>
          <mc:Fallback xmlns="">
            <p:pic>
              <p:nvPicPr>
                <p:cNvPr id="63" name="Rukopis 62">
                  <a:extLst>
                    <a:ext uri="{FF2B5EF4-FFF2-40B4-BE49-F238E27FC236}">
                      <a16:creationId xmlns:a16="http://schemas.microsoft.com/office/drawing/2014/main" id="{ED5D2723-9352-4077-B1DF-33A181D34E3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35298" y="8278449"/>
                  <a:ext cx="943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Skupina 72">
            <a:extLst>
              <a:ext uri="{FF2B5EF4-FFF2-40B4-BE49-F238E27FC236}">
                <a16:creationId xmlns:a16="http://schemas.microsoft.com/office/drawing/2014/main" id="{96859FA4-1C81-4291-B5B3-83FA724C3284}"/>
              </a:ext>
            </a:extLst>
          </p:cNvPr>
          <p:cNvGrpSpPr/>
          <p:nvPr/>
        </p:nvGrpSpPr>
        <p:grpSpPr>
          <a:xfrm>
            <a:off x="3299858" y="9005649"/>
            <a:ext cx="297720" cy="203400"/>
            <a:chOff x="3299858" y="9005649"/>
            <a:chExt cx="29772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5" name="Rukopis 64">
                  <a:extLst>
                    <a:ext uri="{FF2B5EF4-FFF2-40B4-BE49-F238E27FC236}">
                      <a16:creationId xmlns:a16="http://schemas.microsoft.com/office/drawing/2014/main" id="{2D428BBF-88D4-4210-9078-EC8DCF18FC04}"/>
                    </a:ext>
                  </a:extLst>
                </p14:cNvPr>
                <p14:cNvContentPartPr/>
                <p14:nvPr/>
              </p14:nvContentPartPr>
              <p14:xfrm>
                <a:off x="3302738" y="9005649"/>
                <a:ext cx="180720" cy="22680"/>
              </p14:xfrm>
            </p:contentPart>
          </mc:Choice>
          <mc:Fallback xmlns="">
            <p:pic>
              <p:nvPicPr>
                <p:cNvPr id="65" name="Rukopis 64">
                  <a:extLst>
                    <a:ext uri="{FF2B5EF4-FFF2-40B4-BE49-F238E27FC236}">
                      <a16:creationId xmlns:a16="http://schemas.microsoft.com/office/drawing/2014/main" id="{2D428BBF-88D4-4210-9078-EC8DCF18FC0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94098" y="8997009"/>
                  <a:ext cx="198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6" name="Rukopis 65">
                  <a:extLst>
                    <a:ext uri="{FF2B5EF4-FFF2-40B4-BE49-F238E27FC236}">
                      <a16:creationId xmlns:a16="http://schemas.microsoft.com/office/drawing/2014/main" id="{3C9C53C0-F94F-4467-B303-B8BAE33AB921}"/>
                    </a:ext>
                  </a:extLst>
                </p14:cNvPr>
                <p14:cNvContentPartPr/>
                <p14:nvPr/>
              </p14:nvContentPartPr>
              <p14:xfrm>
                <a:off x="3299858" y="9077649"/>
                <a:ext cx="197280" cy="30240"/>
              </p14:xfrm>
            </p:contentPart>
          </mc:Choice>
          <mc:Fallback xmlns="">
            <p:pic>
              <p:nvPicPr>
                <p:cNvPr id="66" name="Rukopis 65">
                  <a:extLst>
                    <a:ext uri="{FF2B5EF4-FFF2-40B4-BE49-F238E27FC236}">
                      <a16:creationId xmlns:a16="http://schemas.microsoft.com/office/drawing/2014/main" id="{3C9C53C0-F94F-4467-B303-B8BAE33AB92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91218" y="9068649"/>
                  <a:ext cx="214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7" name="Rukopis 66">
                  <a:extLst>
                    <a:ext uri="{FF2B5EF4-FFF2-40B4-BE49-F238E27FC236}">
                      <a16:creationId xmlns:a16="http://schemas.microsoft.com/office/drawing/2014/main" id="{E44B786A-8DB3-4A0B-B345-68C3EB65522F}"/>
                    </a:ext>
                  </a:extLst>
                </p14:cNvPr>
                <p14:cNvContentPartPr/>
                <p14:nvPr/>
              </p14:nvContentPartPr>
              <p14:xfrm>
                <a:off x="3367538" y="9174129"/>
                <a:ext cx="97920" cy="11520"/>
              </p14:xfrm>
            </p:contentPart>
          </mc:Choice>
          <mc:Fallback xmlns="">
            <p:pic>
              <p:nvPicPr>
                <p:cNvPr id="67" name="Rukopis 66">
                  <a:extLst>
                    <a:ext uri="{FF2B5EF4-FFF2-40B4-BE49-F238E27FC236}">
                      <a16:creationId xmlns:a16="http://schemas.microsoft.com/office/drawing/2014/main" id="{E44B786A-8DB3-4A0B-B345-68C3EB65522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58538" y="9165129"/>
                  <a:ext cx="115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8" name="Rukopis 67">
                  <a:extLst>
                    <a:ext uri="{FF2B5EF4-FFF2-40B4-BE49-F238E27FC236}">
                      <a16:creationId xmlns:a16="http://schemas.microsoft.com/office/drawing/2014/main" id="{03983ECD-2E6D-4225-898F-98108E5A464B}"/>
                    </a:ext>
                  </a:extLst>
                </p14:cNvPr>
                <p14:cNvContentPartPr/>
                <p14:nvPr/>
              </p14:nvContentPartPr>
              <p14:xfrm>
                <a:off x="3356378" y="9185289"/>
                <a:ext cx="241200" cy="23760"/>
              </p14:xfrm>
            </p:contentPart>
          </mc:Choice>
          <mc:Fallback xmlns="">
            <p:pic>
              <p:nvPicPr>
                <p:cNvPr id="68" name="Rukopis 67">
                  <a:extLst>
                    <a:ext uri="{FF2B5EF4-FFF2-40B4-BE49-F238E27FC236}">
                      <a16:creationId xmlns:a16="http://schemas.microsoft.com/office/drawing/2014/main" id="{03983ECD-2E6D-4225-898F-98108E5A464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47738" y="9176289"/>
                  <a:ext cx="25884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F23A850F-C931-4282-B0D2-56515734FB17}"/>
              </a:ext>
            </a:extLst>
          </p:cNvPr>
          <p:cNvGrpSpPr/>
          <p:nvPr/>
        </p:nvGrpSpPr>
        <p:grpSpPr>
          <a:xfrm>
            <a:off x="2452418" y="6577809"/>
            <a:ext cx="2169360" cy="1479600"/>
            <a:chOff x="2452418" y="6577809"/>
            <a:chExt cx="2169360" cy="147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Rukopis 48">
                  <a:extLst>
                    <a:ext uri="{FF2B5EF4-FFF2-40B4-BE49-F238E27FC236}">
                      <a16:creationId xmlns:a16="http://schemas.microsoft.com/office/drawing/2014/main" id="{98A7ACFA-F15E-4963-B307-972709A8940B}"/>
                    </a:ext>
                  </a:extLst>
                </p14:cNvPr>
                <p14:cNvContentPartPr/>
                <p14:nvPr/>
              </p14:nvContentPartPr>
              <p14:xfrm>
                <a:off x="2682098" y="6672849"/>
                <a:ext cx="1661760" cy="1269360"/>
              </p14:xfrm>
            </p:contentPart>
          </mc:Choice>
          <mc:Fallback xmlns="">
            <p:pic>
              <p:nvPicPr>
                <p:cNvPr id="49" name="Rukopis 48">
                  <a:extLst>
                    <a:ext uri="{FF2B5EF4-FFF2-40B4-BE49-F238E27FC236}">
                      <a16:creationId xmlns:a16="http://schemas.microsoft.com/office/drawing/2014/main" id="{98A7ACFA-F15E-4963-B307-972709A8940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73098" y="6663849"/>
                  <a:ext cx="1679400" cy="12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Rukopis 49">
                  <a:extLst>
                    <a:ext uri="{FF2B5EF4-FFF2-40B4-BE49-F238E27FC236}">
                      <a16:creationId xmlns:a16="http://schemas.microsoft.com/office/drawing/2014/main" id="{2175BCDD-6685-46FA-8374-5525D86DDC61}"/>
                    </a:ext>
                  </a:extLst>
                </p14:cNvPr>
                <p14:cNvContentPartPr/>
                <p14:nvPr/>
              </p14:nvContentPartPr>
              <p14:xfrm>
                <a:off x="2727818" y="6577809"/>
                <a:ext cx="1785960" cy="1479600"/>
              </p14:xfrm>
            </p:contentPart>
          </mc:Choice>
          <mc:Fallback xmlns="">
            <p:pic>
              <p:nvPicPr>
                <p:cNvPr id="50" name="Rukopis 49">
                  <a:extLst>
                    <a:ext uri="{FF2B5EF4-FFF2-40B4-BE49-F238E27FC236}">
                      <a16:creationId xmlns:a16="http://schemas.microsoft.com/office/drawing/2014/main" id="{2175BCDD-6685-46FA-8374-5525D86DDC6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19178" y="6569169"/>
                  <a:ext cx="1803600" cy="14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Rukopis 50">
                  <a:extLst>
                    <a:ext uri="{FF2B5EF4-FFF2-40B4-BE49-F238E27FC236}">
                      <a16:creationId xmlns:a16="http://schemas.microsoft.com/office/drawing/2014/main" id="{D20B7A9E-013C-4409-8730-D5F0978F8FA8}"/>
                    </a:ext>
                  </a:extLst>
                </p14:cNvPr>
                <p14:cNvContentPartPr/>
                <p14:nvPr/>
              </p14:nvContentPartPr>
              <p14:xfrm>
                <a:off x="4290938" y="7965249"/>
                <a:ext cx="330840" cy="32400"/>
              </p14:xfrm>
            </p:contentPart>
          </mc:Choice>
          <mc:Fallback xmlns="">
            <p:pic>
              <p:nvPicPr>
                <p:cNvPr id="51" name="Rukopis 50">
                  <a:extLst>
                    <a:ext uri="{FF2B5EF4-FFF2-40B4-BE49-F238E27FC236}">
                      <a16:creationId xmlns:a16="http://schemas.microsoft.com/office/drawing/2014/main" id="{D20B7A9E-013C-4409-8730-D5F0978F8FA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281938" y="7956249"/>
                  <a:ext cx="348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Rukopis 57">
                  <a:extLst>
                    <a:ext uri="{FF2B5EF4-FFF2-40B4-BE49-F238E27FC236}">
                      <a16:creationId xmlns:a16="http://schemas.microsoft.com/office/drawing/2014/main" id="{23506C55-4244-4F82-8975-266723FA1D1F}"/>
                    </a:ext>
                  </a:extLst>
                </p14:cNvPr>
                <p14:cNvContentPartPr/>
                <p14:nvPr/>
              </p14:nvContentPartPr>
              <p14:xfrm>
                <a:off x="2452418" y="7101969"/>
                <a:ext cx="124200" cy="222120"/>
              </p14:xfrm>
            </p:contentPart>
          </mc:Choice>
          <mc:Fallback xmlns="">
            <p:pic>
              <p:nvPicPr>
                <p:cNvPr id="58" name="Rukopis 57">
                  <a:extLst>
                    <a:ext uri="{FF2B5EF4-FFF2-40B4-BE49-F238E27FC236}">
                      <a16:creationId xmlns:a16="http://schemas.microsoft.com/office/drawing/2014/main" id="{23506C55-4244-4F82-8975-266723FA1D1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443418" y="7092969"/>
                  <a:ext cx="141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Rukopis 58">
                  <a:extLst>
                    <a:ext uri="{FF2B5EF4-FFF2-40B4-BE49-F238E27FC236}">
                      <a16:creationId xmlns:a16="http://schemas.microsoft.com/office/drawing/2014/main" id="{298ACDC8-EE44-4A91-973A-C318CF7EC4C1}"/>
                    </a:ext>
                  </a:extLst>
                </p14:cNvPr>
                <p14:cNvContentPartPr/>
                <p14:nvPr/>
              </p14:nvContentPartPr>
              <p14:xfrm>
                <a:off x="2565098" y="7496889"/>
                <a:ext cx="11520" cy="47520"/>
              </p14:xfrm>
            </p:contentPart>
          </mc:Choice>
          <mc:Fallback xmlns="">
            <p:pic>
              <p:nvPicPr>
                <p:cNvPr id="59" name="Rukopis 58">
                  <a:extLst>
                    <a:ext uri="{FF2B5EF4-FFF2-40B4-BE49-F238E27FC236}">
                      <a16:creationId xmlns:a16="http://schemas.microsoft.com/office/drawing/2014/main" id="{298ACDC8-EE44-4A91-973A-C318CF7EC4C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556458" y="7488249"/>
                  <a:ext cx="29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9" name="Rukopis 68">
                  <a:extLst>
                    <a:ext uri="{FF2B5EF4-FFF2-40B4-BE49-F238E27FC236}">
                      <a16:creationId xmlns:a16="http://schemas.microsoft.com/office/drawing/2014/main" id="{A2BCF118-12FF-4F1C-A8E0-ADE631F26D70}"/>
                    </a:ext>
                  </a:extLst>
                </p14:cNvPr>
                <p14:cNvContentPartPr/>
                <p14:nvPr/>
              </p14:nvContentPartPr>
              <p14:xfrm>
                <a:off x="3591818" y="7358289"/>
                <a:ext cx="212400" cy="65880"/>
              </p14:xfrm>
            </p:contentPart>
          </mc:Choice>
          <mc:Fallback xmlns="">
            <p:pic>
              <p:nvPicPr>
                <p:cNvPr id="69" name="Rukopis 68">
                  <a:extLst>
                    <a:ext uri="{FF2B5EF4-FFF2-40B4-BE49-F238E27FC236}">
                      <a16:creationId xmlns:a16="http://schemas.microsoft.com/office/drawing/2014/main" id="{A2BCF118-12FF-4F1C-A8E0-ADE631F26D7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582818" y="7349289"/>
                  <a:ext cx="230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0" name="Rukopis 69">
                  <a:extLst>
                    <a:ext uri="{FF2B5EF4-FFF2-40B4-BE49-F238E27FC236}">
                      <a16:creationId xmlns:a16="http://schemas.microsoft.com/office/drawing/2014/main" id="{FDFB42E9-8115-48EE-A805-1EBEBDC1B246}"/>
                    </a:ext>
                  </a:extLst>
                </p14:cNvPr>
                <p14:cNvContentPartPr/>
                <p14:nvPr/>
              </p14:nvContentPartPr>
              <p14:xfrm>
                <a:off x="3608378" y="7462329"/>
                <a:ext cx="157320" cy="3960"/>
              </p14:xfrm>
            </p:contentPart>
          </mc:Choice>
          <mc:Fallback xmlns="">
            <p:pic>
              <p:nvPicPr>
                <p:cNvPr id="70" name="Rukopis 69">
                  <a:extLst>
                    <a:ext uri="{FF2B5EF4-FFF2-40B4-BE49-F238E27FC236}">
                      <a16:creationId xmlns:a16="http://schemas.microsoft.com/office/drawing/2014/main" id="{FDFB42E9-8115-48EE-A805-1EBEBDC1B24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599378" y="7453329"/>
                  <a:ext cx="174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1" name="Rukopis 70">
                  <a:extLst>
                    <a:ext uri="{FF2B5EF4-FFF2-40B4-BE49-F238E27FC236}">
                      <a16:creationId xmlns:a16="http://schemas.microsoft.com/office/drawing/2014/main" id="{CD196A09-D211-41C3-B5AE-4A37C3C73422}"/>
                    </a:ext>
                  </a:extLst>
                </p14:cNvPr>
                <p14:cNvContentPartPr/>
                <p14:nvPr/>
              </p14:nvContentPartPr>
              <p14:xfrm>
                <a:off x="3633218" y="7586169"/>
                <a:ext cx="370440" cy="75960"/>
              </p14:xfrm>
            </p:contentPart>
          </mc:Choice>
          <mc:Fallback xmlns="">
            <p:pic>
              <p:nvPicPr>
                <p:cNvPr id="71" name="Rukopis 70">
                  <a:extLst>
                    <a:ext uri="{FF2B5EF4-FFF2-40B4-BE49-F238E27FC236}">
                      <a16:creationId xmlns:a16="http://schemas.microsoft.com/office/drawing/2014/main" id="{CD196A09-D211-41C3-B5AE-4A37C3C7342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24218" y="7577169"/>
                  <a:ext cx="38808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Skupina 86">
            <a:extLst>
              <a:ext uri="{FF2B5EF4-FFF2-40B4-BE49-F238E27FC236}">
                <a16:creationId xmlns:a16="http://schemas.microsoft.com/office/drawing/2014/main" id="{2CB6639D-10AA-49BD-AC36-E67C9B97AA98}"/>
              </a:ext>
            </a:extLst>
          </p:cNvPr>
          <p:cNvGrpSpPr/>
          <p:nvPr/>
        </p:nvGrpSpPr>
        <p:grpSpPr>
          <a:xfrm>
            <a:off x="10493378" y="2444649"/>
            <a:ext cx="1594440" cy="365400"/>
            <a:chOff x="10493378" y="2444649"/>
            <a:chExt cx="159444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8" name="Rukopis 77">
                  <a:extLst>
                    <a:ext uri="{FF2B5EF4-FFF2-40B4-BE49-F238E27FC236}">
                      <a16:creationId xmlns:a16="http://schemas.microsoft.com/office/drawing/2014/main" id="{FC529435-0C30-49AE-87CE-D3CB831D42AD}"/>
                    </a:ext>
                  </a:extLst>
                </p14:cNvPr>
                <p14:cNvContentPartPr/>
                <p14:nvPr/>
              </p14:nvContentPartPr>
              <p14:xfrm>
                <a:off x="10493378" y="2532489"/>
                <a:ext cx="220320" cy="201600"/>
              </p14:xfrm>
            </p:contentPart>
          </mc:Choice>
          <mc:Fallback xmlns="">
            <p:pic>
              <p:nvPicPr>
                <p:cNvPr id="78" name="Rukopis 77">
                  <a:extLst>
                    <a:ext uri="{FF2B5EF4-FFF2-40B4-BE49-F238E27FC236}">
                      <a16:creationId xmlns:a16="http://schemas.microsoft.com/office/drawing/2014/main" id="{FC529435-0C30-49AE-87CE-D3CB831D42A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84738" y="2523489"/>
                  <a:ext cx="237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9" name="Rukopis 78">
                  <a:extLst>
                    <a:ext uri="{FF2B5EF4-FFF2-40B4-BE49-F238E27FC236}">
                      <a16:creationId xmlns:a16="http://schemas.microsoft.com/office/drawing/2014/main" id="{E22B0B2E-9BA8-4D47-A005-61AF1E7F4F08}"/>
                    </a:ext>
                  </a:extLst>
                </p14:cNvPr>
                <p14:cNvContentPartPr/>
                <p14:nvPr/>
              </p14:nvContentPartPr>
              <p14:xfrm>
                <a:off x="10821338" y="2444649"/>
                <a:ext cx="58320" cy="241920"/>
              </p14:xfrm>
            </p:contentPart>
          </mc:Choice>
          <mc:Fallback xmlns="">
            <p:pic>
              <p:nvPicPr>
                <p:cNvPr id="79" name="Rukopis 78">
                  <a:extLst>
                    <a:ext uri="{FF2B5EF4-FFF2-40B4-BE49-F238E27FC236}">
                      <a16:creationId xmlns:a16="http://schemas.microsoft.com/office/drawing/2014/main" id="{E22B0B2E-9BA8-4D47-A005-61AF1E7F4F0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812338" y="2435649"/>
                  <a:ext cx="759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0" name="Rukopis 79">
                  <a:extLst>
                    <a:ext uri="{FF2B5EF4-FFF2-40B4-BE49-F238E27FC236}">
                      <a16:creationId xmlns:a16="http://schemas.microsoft.com/office/drawing/2014/main" id="{1CD45350-A865-4CF6-A854-7503D57BC093}"/>
                    </a:ext>
                  </a:extLst>
                </p14:cNvPr>
                <p14:cNvContentPartPr/>
                <p14:nvPr/>
              </p14:nvContentPartPr>
              <p14:xfrm>
                <a:off x="10766258" y="2473089"/>
                <a:ext cx="263160" cy="56160"/>
              </p14:xfrm>
            </p:contentPart>
          </mc:Choice>
          <mc:Fallback xmlns="">
            <p:pic>
              <p:nvPicPr>
                <p:cNvPr id="80" name="Rukopis 79">
                  <a:extLst>
                    <a:ext uri="{FF2B5EF4-FFF2-40B4-BE49-F238E27FC236}">
                      <a16:creationId xmlns:a16="http://schemas.microsoft.com/office/drawing/2014/main" id="{1CD45350-A865-4CF6-A854-7503D57BC09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57258" y="2464089"/>
                  <a:ext cx="280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1" name="Rukopis 80">
                  <a:extLst>
                    <a:ext uri="{FF2B5EF4-FFF2-40B4-BE49-F238E27FC236}">
                      <a16:creationId xmlns:a16="http://schemas.microsoft.com/office/drawing/2014/main" id="{B93F1D0B-EF71-450F-B41B-C4EE9FC8F79A}"/>
                    </a:ext>
                  </a:extLst>
                </p14:cNvPr>
                <p14:cNvContentPartPr/>
                <p14:nvPr/>
              </p14:nvContentPartPr>
              <p14:xfrm>
                <a:off x="11007098" y="2506569"/>
                <a:ext cx="118800" cy="231840"/>
              </p14:xfrm>
            </p:contentPart>
          </mc:Choice>
          <mc:Fallback xmlns="">
            <p:pic>
              <p:nvPicPr>
                <p:cNvPr id="81" name="Rukopis 80">
                  <a:extLst>
                    <a:ext uri="{FF2B5EF4-FFF2-40B4-BE49-F238E27FC236}">
                      <a16:creationId xmlns:a16="http://schemas.microsoft.com/office/drawing/2014/main" id="{B93F1D0B-EF71-450F-B41B-C4EE9FC8F79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98098" y="2497929"/>
                  <a:ext cx="136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2" name="Rukopis 81">
                  <a:extLst>
                    <a:ext uri="{FF2B5EF4-FFF2-40B4-BE49-F238E27FC236}">
                      <a16:creationId xmlns:a16="http://schemas.microsoft.com/office/drawing/2014/main" id="{FA9D67FB-E762-4227-AB40-7CD6460D0CFA}"/>
                    </a:ext>
                  </a:extLst>
                </p14:cNvPr>
                <p14:cNvContentPartPr/>
                <p14:nvPr/>
              </p14:nvContentPartPr>
              <p14:xfrm>
                <a:off x="10998818" y="2501529"/>
                <a:ext cx="209520" cy="182160"/>
              </p14:xfrm>
            </p:contentPart>
          </mc:Choice>
          <mc:Fallback xmlns="">
            <p:pic>
              <p:nvPicPr>
                <p:cNvPr id="82" name="Rukopis 81">
                  <a:extLst>
                    <a:ext uri="{FF2B5EF4-FFF2-40B4-BE49-F238E27FC236}">
                      <a16:creationId xmlns:a16="http://schemas.microsoft.com/office/drawing/2014/main" id="{FA9D67FB-E762-4227-AB40-7CD6460D0CF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989818" y="2492529"/>
                  <a:ext cx="227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3" name="Rukopis 82">
                  <a:extLst>
                    <a:ext uri="{FF2B5EF4-FFF2-40B4-BE49-F238E27FC236}">
                      <a16:creationId xmlns:a16="http://schemas.microsoft.com/office/drawing/2014/main" id="{163131B7-81C7-4F1B-A905-9019C2B0AC4A}"/>
                    </a:ext>
                  </a:extLst>
                </p14:cNvPr>
                <p14:cNvContentPartPr/>
                <p14:nvPr/>
              </p14:nvContentPartPr>
              <p14:xfrm>
                <a:off x="11179178" y="2461569"/>
                <a:ext cx="176760" cy="305280"/>
              </p14:xfrm>
            </p:contentPart>
          </mc:Choice>
          <mc:Fallback xmlns="">
            <p:pic>
              <p:nvPicPr>
                <p:cNvPr id="83" name="Rukopis 82">
                  <a:extLst>
                    <a:ext uri="{FF2B5EF4-FFF2-40B4-BE49-F238E27FC236}">
                      <a16:creationId xmlns:a16="http://schemas.microsoft.com/office/drawing/2014/main" id="{163131B7-81C7-4F1B-A905-9019C2B0AC4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170178" y="2452929"/>
                  <a:ext cx="1944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4" name="Rukopis 83">
                  <a:extLst>
                    <a:ext uri="{FF2B5EF4-FFF2-40B4-BE49-F238E27FC236}">
                      <a16:creationId xmlns:a16="http://schemas.microsoft.com/office/drawing/2014/main" id="{52B2C5AD-6B59-4160-8CDD-FE1B767E7859}"/>
                    </a:ext>
                  </a:extLst>
                </p14:cNvPr>
                <p14:cNvContentPartPr/>
                <p14:nvPr/>
              </p14:nvContentPartPr>
              <p14:xfrm>
                <a:off x="11430818" y="2458329"/>
                <a:ext cx="122400" cy="280080"/>
              </p14:xfrm>
            </p:contentPart>
          </mc:Choice>
          <mc:Fallback xmlns="">
            <p:pic>
              <p:nvPicPr>
                <p:cNvPr id="84" name="Rukopis 83">
                  <a:extLst>
                    <a:ext uri="{FF2B5EF4-FFF2-40B4-BE49-F238E27FC236}">
                      <a16:creationId xmlns:a16="http://schemas.microsoft.com/office/drawing/2014/main" id="{52B2C5AD-6B59-4160-8CDD-FE1B767E785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422178" y="2449329"/>
                  <a:ext cx="1400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5" name="Rukopis 84">
                  <a:extLst>
                    <a:ext uri="{FF2B5EF4-FFF2-40B4-BE49-F238E27FC236}">
                      <a16:creationId xmlns:a16="http://schemas.microsoft.com/office/drawing/2014/main" id="{1B54386C-FB4C-417B-B198-E2D0E3C70AC3}"/>
                    </a:ext>
                  </a:extLst>
                </p14:cNvPr>
                <p14:cNvContentPartPr/>
                <p14:nvPr/>
              </p14:nvContentPartPr>
              <p14:xfrm>
                <a:off x="11643938" y="2463009"/>
                <a:ext cx="374760" cy="347040"/>
              </p14:xfrm>
            </p:contentPart>
          </mc:Choice>
          <mc:Fallback xmlns="">
            <p:pic>
              <p:nvPicPr>
                <p:cNvPr id="85" name="Rukopis 84">
                  <a:extLst>
                    <a:ext uri="{FF2B5EF4-FFF2-40B4-BE49-F238E27FC236}">
                      <a16:creationId xmlns:a16="http://schemas.microsoft.com/office/drawing/2014/main" id="{1B54386C-FB4C-417B-B198-E2D0E3C70AC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635298" y="2454369"/>
                  <a:ext cx="3924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6" name="Rukopis 85">
                  <a:extLst>
                    <a:ext uri="{FF2B5EF4-FFF2-40B4-BE49-F238E27FC236}">
                      <a16:creationId xmlns:a16="http://schemas.microsoft.com/office/drawing/2014/main" id="{E49554BE-8487-413C-A738-806781E092A8}"/>
                    </a:ext>
                  </a:extLst>
                </p14:cNvPr>
                <p14:cNvContentPartPr/>
                <p14:nvPr/>
              </p14:nvContentPartPr>
              <p14:xfrm>
                <a:off x="11913938" y="2603049"/>
                <a:ext cx="173880" cy="38880"/>
              </p14:xfrm>
            </p:contentPart>
          </mc:Choice>
          <mc:Fallback xmlns="">
            <p:pic>
              <p:nvPicPr>
                <p:cNvPr id="86" name="Rukopis 85">
                  <a:extLst>
                    <a:ext uri="{FF2B5EF4-FFF2-40B4-BE49-F238E27FC236}">
                      <a16:creationId xmlns:a16="http://schemas.microsoft.com/office/drawing/2014/main" id="{E49554BE-8487-413C-A738-806781E092A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905298" y="2594409"/>
                  <a:ext cx="19152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Skupina 97">
            <a:extLst>
              <a:ext uri="{FF2B5EF4-FFF2-40B4-BE49-F238E27FC236}">
                <a16:creationId xmlns:a16="http://schemas.microsoft.com/office/drawing/2014/main" id="{37E8A869-D6F3-4DB8-9961-1E6969010A70}"/>
              </a:ext>
            </a:extLst>
          </p:cNvPr>
          <p:cNvGrpSpPr/>
          <p:nvPr/>
        </p:nvGrpSpPr>
        <p:grpSpPr>
          <a:xfrm>
            <a:off x="10586978" y="2881689"/>
            <a:ext cx="1466640" cy="334800"/>
            <a:chOff x="10586978" y="2881689"/>
            <a:chExt cx="146664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8" name="Rukopis 87">
                  <a:extLst>
                    <a:ext uri="{FF2B5EF4-FFF2-40B4-BE49-F238E27FC236}">
                      <a16:creationId xmlns:a16="http://schemas.microsoft.com/office/drawing/2014/main" id="{7969ABB2-D0DD-4202-AB14-EFBCD014CED2}"/>
                    </a:ext>
                  </a:extLst>
                </p14:cNvPr>
                <p14:cNvContentPartPr/>
                <p14:nvPr/>
              </p14:nvContentPartPr>
              <p14:xfrm>
                <a:off x="10586978" y="2881689"/>
                <a:ext cx="262440" cy="312840"/>
              </p14:xfrm>
            </p:contentPart>
          </mc:Choice>
          <mc:Fallback xmlns="">
            <p:pic>
              <p:nvPicPr>
                <p:cNvPr id="88" name="Rukopis 87">
                  <a:extLst>
                    <a:ext uri="{FF2B5EF4-FFF2-40B4-BE49-F238E27FC236}">
                      <a16:creationId xmlns:a16="http://schemas.microsoft.com/office/drawing/2014/main" id="{7969ABB2-D0DD-4202-AB14-EFBCD014CED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578338" y="2873049"/>
                  <a:ext cx="2800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9" name="Rukopis 88">
                  <a:extLst>
                    <a:ext uri="{FF2B5EF4-FFF2-40B4-BE49-F238E27FC236}">
                      <a16:creationId xmlns:a16="http://schemas.microsoft.com/office/drawing/2014/main" id="{5216498E-DF55-4CE1-A5E4-9AEE234AFCC5}"/>
                    </a:ext>
                  </a:extLst>
                </p14:cNvPr>
                <p14:cNvContentPartPr/>
                <p14:nvPr/>
              </p14:nvContentPartPr>
              <p14:xfrm>
                <a:off x="11027618" y="2984649"/>
                <a:ext cx="45720" cy="231840"/>
              </p14:xfrm>
            </p:contentPart>
          </mc:Choice>
          <mc:Fallback xmlns="">
            <p:pic>
              <p:nvPicPr>
                <p:cNvPr id="89" name="Rukopis 88">
                  <a:extLst>
                    <a:ext uri="{FF2B5EF4-FFF2-40B4-BE49-F238E27FC236}">
                      <a16:creationId xmlns:a16="http://schemas.microsoft.com/office/drawing/2014/main" id="{5216498E-DF55-4CE1-A5E4-9AEE234AFCC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18978" y="2975649"/>
                  <a:ext cx="633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0" name="Rukopis 89">
                  <a:extLst>
                    <a:ext uri="{FF2B5EF4-FFF2-40B4-BE49-F238E27FC236}">
                      <a16:creationId xmlns:a16="http://schemas.microsoft.com/office/drawing/2014/main" id="{E3F72D5C-5E99-494E-BA0F-A8AE2A7F65AD}"/>
                    </a:ext>
                  </a:extLst>
                </p14:cNvPr>
                <p14:cNvContentPartPr/>
                <p14:nvPr/>
              </p14:nvContentPartPr>
              <p14:xfrm>
                <a:off x="11001698" y="2920209"/>
                <a:ext cx="153360" cy="116640"/>
              </p14:xfrm>
            </p:contentPart>
          </mc:Choice>
          <mc:Fallback xmlns="">
            <p:pic>
              <p:nvPicPr>
                <p:cNvPr id="90" name="Rukopis 89">
                  <a:extLst>
                    <a:ext uri="{FF2B5EF4-FFF2-40B4-BE49-F238E27FC236}">
                      <a16:creationId xmlns:a16="http://schemas.microsoft.com/office/drawing/2014/main" id="{E3F72D5C-5E99-494E-BA0F-A8AE2A7F65A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992698" y="2911569"/>
                  <a:ext cx="171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1" name="Rukopis 90">
                  <a:extLst>
                    <a:ext uri="{FF2B5EF4-FFF2-40B4-BE49-F238E27FC236}">
                      <a16:creationId xmlns:a16="http://schemas.microsoft.com/office/drawing/2014/main" id="{0682E9D0-A2AE-456B-A4FA-40F50BFD7E07}"/>
                    </a:ext>
                  </a:extLst>
                </p14:cNvPr>
                <p14:cNvContentPartPr/>
                <p14:nvPr/>
              </p14:nvContentPartPr>
              <p14:xfrm>
                <a:off x="11239658" y="2941809"/>
                <a:ext cx="163800" cy="236160"/>
              </p14:xfrm>
            </p:contentPart>
          </mc:Choice>
          <mc:Fallback xmlns="">
            <p:pic>
              <p:nvPicPr>
                <p:cNvPr id="91" name="Rukopis 90">
                  <a:extLst>
                    <a:ext uri="{FF2B5EF4-FFF2-40B4-BE49-F238E27FC236}">
                      <a16:creationId xmlns:a16="http://schemas.microsoft.com/office/drawing/2014/main" id="{0682E9D0-A2AE-456B-A4FA-40F50BFD7E0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230658" y="2933169"/>
                  <a:ext cx="181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2" name="Rukopis 91">
                  <a:extLst>
                    <a:ext uri="{FF2B5EF4-FFF2-40B4-BE49-F238E27FC236}">
                      <a16:creationId xmlns:a16="http://schemas.microsoft.com/office/drawing/2014/main" id="{43FF0178-31E2-4106-8B24-F461D1BA9C66}"/>
                    </a:ext>
                  </a:extLst>
                </p14:cNvPr>
                <p14:cNvContentPartPr/>
                <p14:nvPr/>
              </p14:nvContentPartPr>
              <p14:xfrm>
                <a:off x="11239658" y="3144489"/>
                <a:ext cx="360" cy="360"/>
              </p14:xfrm>
            </p:contentPart>
          </mc:Choice>
          <mc:Fallback xmlns="">
            <p:pic>
              <p:nvPicPr>
                <p:cNvPr id="92" name="Rukopis 91">
                  <a:extLst>
                    <a:ext uri="{FF2B5EF4-FFF2-40B4-BE49-F238E27FC236}">
                      <a16:creationId xmlns:a16="http://schemas.microsoft.com/office/drawing/2014/main" id="{43FF0178-31E2-4106-8B24-F461D1BA9C6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230658" y="31354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3" name="Rukopis 92">
                  <a:extLst>
                    <a:ext uri="{FF2B5EF4-FFF2-40B4-BE49-F238E27FC236}">
                      <a16:creationId xmlns:a16="http://schemas.microsoft.com/office/drawing/2014/main" id="{2FC45C84-4931-4D56-A053-73A6C75D7F92}"/>
                    </a:ext>
                  </a:extLst>
                </p14:cNvPr>
                <p14:cNvContentPartPr/>
                <p14:nvPr/>
              </p14:nvContentPartPr>
              <p14:xfrm>
                <a:off x="11231018" y="2929569"/>
                <a:ext cx="425880" cy="214920"/>
              </p14:xfrm>
            </p:contentPart>
          </mc:Choice>
          <mc:Fallback xmlns="">
            <p:pic>
              <p:nvPicPr>
                <p:cNvPr id="93" name="Rukopis 92">
                  <a:extLst>
                    <a:ext uri="{FF2B5EF4-FFF2-40B4-BE49-F238E27FC236}">
                      <a16:creationId xmlns:a16="http://schemas.microsoft.com/office/drawing/2014/main" id="{2FC45C84-4931-4D56-A053-73A6C75D7F9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222378" y="2920929"/>
                  <a:ext cx="443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4" name="Rukopis 93">
                  <a:extLst>
                    <a:ext uri="{FF2B5EF4-FFF2-40B4-BE49-F238E27FC236}">
                      <a16:creationId xmlns:a16="http://schemas.microsoft.com/office/drawing/2014/main" id="{42E86103-881D-4863-AFC2-BCD17E45F9EC}"/>
                    </a:ext>
                  </a:extLst>
                </p14:cNvPr>
                <p14:cNvContentPartPr/>
                <p14:nvPr/>
              </p14:nvContentPartPr>
              <p14:xfrm>
                <a:off x="11777138" y="2928849"/>
                <a:ext cx="162720" cy="214560"/>
              </p14:xfrm>
            </p:contentPart>
          </mc:Choice>
          <mc:Fallback xmlns="">
            <p:pic>
              <p:nvPicPr>
                <p:cNvPr id="94" name="Rukopis 93">
                  <a:extLst>
                    <a:ext uri="{FF2B5EF4-FFF2-40B4-BE49-F238E27FC236}">
                      <a16:creationId xmlns:a16="http://schemas.microsoft.com/office/drawing/2014/main" id="{42E86103-881D-4863-AFC2-BCD17E45F9E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768498" y="2919849"/>
                  <a:ext cx="180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5" name="Rukopis 94">
                  <a:extLst>
                    <a:ext uri="{FF2B5EF4-FFF2-40B4-BE49-F238E27FC236}">
                      <a16:creationId xmlns:a16="http://schemas.microsoft.com/office/drawing/2014/main" id="{9CFBFFF5-27A0-45FB-883E-377A05D2B2BF}"/>
                    </a:ext>
                  </a:extLst>
                </p14:cNvPr>
                <p14:cNvContentPartPr/>
                <p14:nvPr/>
              </p14:nvContentPartPr>
              <p14:xfrm>
                <a:off x="11709098" y="2912649"/>
                <a:ext cx="344520" cy="131760"/>
              </p14:xfrm>
            </p:contentPart>
          </mc:Choice>
          <mc:Fallback xmlns="">
            <p:pic>
              <p:nvPicPr>
                <p:cNvPr id="95" name="Rukopis 94">
                  <a:extLst>
                    <a:ext uri="{FF2B5EF4-FFF2-40B4-BE49-F238E27FC236}">
                      <a16:creationId xmlns:a16="http://schemas.microsoft.com/office/drawing/2014/main" id="{9CFBFFF5-27A0-45FB-883E-377A05D2B2B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700098" y="2904009"/>
                  <a:ext cx="36216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96" name="Rukopis 95">
                <a:extLst>
                  <a:ext uri="{FF2B5EF4-FFF2-40B4-BE49-F238E27FC236}">
                    <a16:creationId xmlns:a16="http://schemas.microsoft.com/office/drawing/2014/main" id="{F6E707C6-3F7F-441C-97DE-F11C6D72F91F}"/>
                  </a:ext>
                </a:extLst>
              </p14:cNvPr>
              <p14:cNvContentPartPr/>
              <p14:nvPr/>
            </p14:nvContentPartPr>
            <p14:xfrm>
              <a:off x="12280058" y="2504409"/>
              <a:ext cx="161280" cy="200520"/>
            </p14:xfrm>
          </p:contentPart>
        </mc:Choice>
        <mc:Fallback xmlns="">
          <p:pic>
            <p:nvPicPr>
              <p:cNvPr id="96" name="Rukopis 95">
                <a:extLst>
                  <a:ext uri="{FF2B5EF4-FFF2-40B4-BE49-F238E27FC236}">
                    <a16:creationId xmlns:a16="http://schemas.microsoft.com/office/drawing/2014/main" id="{F6E707C6-3F7F-441C-97DE-F11C6D72F91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2271418" y="2495769"/>
                <a:ext cx="1789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7" name="Rukopis 96">
                <a:extLst>
                  <a:ext uri="{FF2B5EF4-FFF2-40B4-BE49-F238E27FC236}">
                    <a16:creationId xmlns:a16="http://schemas.microsoft.com/office/drawing/2014/main" id="{A8BB2156-46C7-4A35-BF40-9D2C09FF018A}"/>
                  </a:ext>
                </a:extLst>
              </p14:cNvPr>
              <p14:cNvContentPartPr/>
              <p14:nvPr/>
            </p14:nvContentPartPr>
            <p14:xfrm>
              <a:off x="12336578" y="2976009"/>
              <a:ext cx="30600" cy="67320"/>
            </p14:xfrm>
          </p:contentPart>
        </mc:Choice>
        <mc:Fallback xmlns="">
          <p:pic>
            <p:nvPicPr>
              <p:cNvPr id="97" name="Rukopis 96">
                <a:extLst>
                  <a:ext uri="{FF2B5EF4-FFF2-40B4-BE49-F238E27FC236}">
                    <a16:creationId xmlns:a16="http://schemas.microsoft.com/office/drawing/2014/main" id="{A8BB2156-46C7-4A35-BF40-9D2C09FF018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2327578" y="2967009"/>
                <a:ext cx="4824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Skupina 102">
            <a:extLst>
              <a:ext uri="{FF2B5EF4-FFF2-40B4-BE49-F238E27FC236}">
                <a16:creationId xmlns:a16="http://schemas.microsoft.com/office/drawing/2014/main" id="{75E9BBAC-1FDD-4E5C-ADFF-8032F6597089}"/>
              </a:ext>
            </a:extLst>
          </p:cNvPr>
          <p:cNvGrpSpPr/>
          <p:nvPr/>
        </p:nvGrpSpPr>
        <p:grpSpPr>
          <a:xfrm>
            <a:off x="2399138" y="4556409"/>
            <a:ext cx="2012302" cy="690111"/>
            <a:chOff x="2399138" y="4556409"/>
            <a:chExt cx="2012302" cy="69011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DFBECBD3-BA77-4528-A6B2-2C99968D5F69}"/>
                    </a:ext>
                  </a:extLst>
                </p14:cNvPr>
                <p14:cNvContentPartPr/>
                <p14:nvPr/>
              </p14:nvContentPartPr>
              <p14:xfrm>
                <a:off x="2958480" y="5036640"/>
                <a:ext cx="237600" cy="168480"/>
              </p14:xfrm>
            </p:contentPart>
          </mc:Choice>
          <mc:Fallback xmlns=""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DFBECBD3-BA77-4528-A6B2-2C99968D5F6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49480" y="5027640"/>
                  <a:ext cx="255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B1080CCB-69BB-4E3C-B248-DC6DA5AC3031}"/>
                    </a:ext>
                  </a:extLst>
                </p14:cNvPr>
                <p14:cNvContentPartPr/>
                <p14:nvPr/>
              </p14:nvContentPartPr>
              <p14:xfrm>
                <a:off x="3258360" y="5053920"/>
                <a:ext cx="64800" cy="12816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B1080CCB-69BB-4E3C-B248-DC6DA5AC303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249360" y="5045280"/>
                  <a:ext cx="82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51DC1936-872B-4E67-9B85-4C4E0663468A}"/>
                    </a:ext>
                  </a:extLst>
                </p14:cNvPr>
                <p14:cNvContentPartPr/>
                <p14:nvPr/>
              </p14:nvContentPartPr>
              <p14:xfrm>
                <a:off x="3424680" y="5077320"/>
                <a:ext cx="19800" cy="16920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51DC1936-872B-4E67-9B85-4C4E0663468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416040" y="5068680"/>
                  <a:ext cx="374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462EBD27-9EEF-46E0-BFAA-060A3B0D635D}"/>
                    </a:ext>
                  </a:extLst>
                </p14:cNvPr>
                <p14:cNvContentPartPr/>
                <p14:nvPr/>
              </p14:nvContentPartPr>
              <p14:xfrm>
                <a:off x="3413520" y="5073720"/>
                <a:ext cx="79560" cy="93600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462EBD27-9EEF-46E0-BFAA-060A3B0D635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404880" y="5064720"/>
                  <a:ext cx="97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0B6C753E-0D27-456E-B5BA-2531F8317E09}"/>
                    </a:ext>
                  </a:extLst>
                </p14:cNvPr>
                <p14:cNvContentPartPr/>
                <p14:nvPr/>
              </p14:nvContentPartPr>
              <p14:xfrm>
                <a:off x="3581280" y="4992000"/>
                <a:ext cx="90720" cy="18468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0B6C753E-0D27-456E-B5BA-2531F8317E0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572640" y="4983000"/>
                  <a:ext cx="108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29625997-21C0-4D26-8879-28AFA37A66E6}"/>
                    </a:ext>
                  </a:extLst>
                </p14:cNvPr>
                <p14:cNvContentPartPr/>
                <p14:nvPr/>
              </p14:nvContentPartPr>
              <p14:xfrm>
                <a:off x="3683160" y="5029080"/>
                <a:ext cx="101520" cy="11520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29625997-21C0-4D26-8879-28AFA37A66E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674520" y="5020080"/>
                  <a:ext cx="119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20F5BDE9-95D8-46AF-B983-FBA8879A6872}"/>
                    </a:ext>
                  </a:extLst>
                </p14:cNvPr>
                <p14:cNvContentPartPr/>
                <p14:nvPr/>
              </p14:nvContentPartPr>
              <p14:xfrm>
                <a:off x="3849480" y="5002080"/>
                <a:ext cx="199080" cy="162000"/>
              </p14:xfrm>
            </p:contentPart>
          </mc:Choice>
          <mc:Fallback xmlns=""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20F5BDE9-95D8-46AF-B983-FBA8879A687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40480" y="4993080"/>
                  <a:ext cx="216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" name="Rukopis 23">
                  <a:extLst>
                    <a:ext uri="{FF2B5EF4-FFF2-40B4-BE49-F238E27FC236}">
                      <a16:creationId xmlns:a16="http://schemas.microsoft.com/office/drawing/2014/main" id="{0F0D0C87-947E-4B11-8622-7140580CCDCC}"/>
                    </a:ext>
                  </a:extLst>
                </p14:cNvPr>
                <p14:cNvContentPartPr/>
                <p14:nvPr/>
              </p14:nvContentPartPr>
              <p14:xfrm>
                <a:off x="4055400" y="5006400"/>
                <a:ext cx="356040" cy="158400"/>
              </p14:xfrm>
            </p:contentPart>
          </mc:Choice>
          <mc:Fallback xmlns="">
            <p:pic>
              <p:nvPicPr>
                <p:cNvPr id="24" name="Rukopis 23">
                  <a:extLst>
                    <a:ext uri="{FF2B5EF4-FFF2-40B4-BE49-F238E27FC236}">
                      <a16:creationId xmlns:a16="http://schemas.microsoft.com/office/drawing/2014/main" id="{0F0D0C87-947E-4B11-8622-7140580CCDC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046760" y="4997760"/>
                  <a:ext cx="373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9" name="Rukopis 98">
                  <a:extLst>
                    <a:ext uri="{FF2B5EF4-FFF2-40B4-BE49-F238E27FC236}">
                      <a16:creationId xmlns:a16="http://schemas.microsoft.com/office/drawing/2014/main" id="{AC3BD8A0-0913-41C0-8329-D37F23D80AB6}"/>
                    </a:ext>
                  </a:extLst>
                </p14:cNvPr>
                <p14:cNvContentPartPr/>
                <p14:nvPr/>
              </p14:nvContentPartPr>
              <p14:xfrm>
                <a:off x="2399138" y="4737129"/>
                <a:ext cx="302760" cy="304920"/>
              </p14:xfrm>
            </p:contentPart>
          </mc:Choice>
          <mc:Fallback xmlns="">
            <p:pic>
              <p:nvPicPr>
                <p:cNvPr id="99" name="Rukopis 98">
                  <a:extLst>
                    <a:ext uri="{FF2B5EF4-FFF2-40B4-BE49-F238E27FC236}">
                      <a16:creationId xmlns:a16="http://schemas.microsoft.com/office/drawing/2014/main" id="{AC3BD8A0-0913-41C0-8329-D37F23D80AB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390138" y="4728489"/>
                  <a:ext cx="3204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0" name="Rukopis 99">
                  <a:extLst>
                    <a:ext uri="{FF2B5EF4-FFF2-40B4-BE49-F238E27FC236}">
                      <a16:creationId xmlns:a16="http://schemas.microsoft.com/office/drawing/2014/main" id="{5FEF2C02-D151-4DD6-BE4A-A5AE372D92DE}"/>
                    </a:ext>
                  </a:extLst>
                </p14:cNvPr>
                <p14:cNvContentPartPr/>
                <p14:nvPr/>
              </p14:nvContentPartPr>
              <p14:xfrm>
                <a:off x="2762018" y="4710489"/>
                <a:ext cx="176400" cy="263520"/>
              </p14:xfrm>
            </p:contentPart>
          </mc:Choice>
          <mc:Fallback xmlns="">
            <p:pic>
              <p:nvPicPr>
                <p:cNvPr id="100" name="Rukopis 99">
                  <a:extLst>
                    <a:ext uri="{FF2B5EF4-FFF2-40B4-BE49-F238E27FC236}">
                      <a16:creationId xmlns:a16="http://schemas.microsoft.com/office/drawing/2014/main" id="{5FEF2C02-D151-4DD6-BE4A-A5AE372D92D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53378" y="4701849"/>
                  <a:ext cx="1940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1" name="Rukopis 100">
                  <a:extLst>
                    <a:ext uri="{FF2B5EF4-FFF2-40B4-BE49-F238E27FC236}">
                      <a16:creationId xmlns:a16="http://schemas.microsoft.com/office/drawing/2014/main" id="{2B7D9130-47BC-4800-B144-F67A8D93CCDA}"/>
                    </a:ext>
                  </a:extLst>
                </p14:cNvPr>
                <p14:cNvContentPartPr/>
                <p14:nvPr/>
              </p14:nvContentPartPr>
              <p14:xfrm>
                <a:off x="2993138" y="4707609"/>
                <a:ext cx="230040" cy="182160"/>
              </p14:xfrm>
            </p:contentPart>
          </mc:Choice>
          <mc:Fallback xmlns="">
            <p:pic>
              <p:nvPicPr>
                <p:cNvPr id="101" name="Rukopis 100">
                  <a:extLst>
                    <a:ext uri="{FF2B5EF4-FFF2-40B4-BE49-F238E27FC236}">
                      <a16:creationId xmlns:a16="http://schemas.microsoft.com/office/drawing/2014/main" id="{2B7D9130-47BC-4800-B144-F67A8D93CCD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984138" y="4698609"/>
                  <a:ext cx="247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" name="Rukopis 101">
                  <a:extLst>
                    <a:ext uri="{FF2B5EF4-FFF2-40B4-BE49-F238E27FC236}">
                      <a16:creationId xmlns:a16="http://schemas.microsoft.com/office/drawing/2014/main" id="{8DFF68F6-A655-44BC-8053-31E01C431A22}"/>
                    </a:ext>
                  </a:extLst>
                </p14:cNvPr>
                <p14:cNvContentPartPr/>
                <p14:nvPr/>
              </p14:nvContentPartPr>
              <p14:xfrm>
                <a:off x="2962898" y="4556409"/>
                <a:ext cx="429840" cy="286560"/>
              </p14:xfrm>
            </p:contentPart>
          </mc:Choice>
          <mc:Fallback xmlns="">
            <p:pic>
              <p:nvPicPr>
                <p:cNvPr id="102" name="Rukopis 101">
                  <a:extLst>
                    <a:ext uri="{FF2B5EF4-FFF2-40B4-BE49-F238E27FC236}">
                      <a16:creationId xmlns:a16="http://schemas.microsoft.com/office/drawing/2014/main" id="{8DFF68F6-A655-44BC-8053-31E01C431A2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953898" y="4547769"/>
                  <a:ext cx="44748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Skupina 109">
            <a:extLst>
              <a:ext uri="{FF2B5EF4-FFF2-40B4-BE49-F238E27FC236}">
                <a16:creationId xmlns:a16="http://schemas.microsoft.com/office/drawing/2014/main" id="{01EC4B91-4891-440B-8623-24F3DA350D1D}"/>
              </a:ext>
            </a:extLst>
          </p:cNvPr>
          <p:cNvGrpSpPr/>
          <p:nvPr/>
        </p:nvGrpSpPr>
        <p:grpSpPr>
          <a:xfrm>
            <a:off x="8198018" y="1740849"/>
            <a:ext cx="879840" cy="356040"/>
            <a:chOff x="8198018" y="1740849"/>
            <a:chExt cx="87984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4" name="Rukopis 103">
                  <a:extLst>
                    <a:ext uri="{FF2B5EF4-FFF2-40B4-BE49-F238E27FC236}">
                      <a16:creationId xmlns:a16="http://schemas.microsoft.com/office/drawing/2014/main" id="{E92389B1-5806-4EFB-8350-B13A77574B04}"/>
                    </a:ext>
                  </a:extLst>
                </p14:cNvPr>
                <p14:cNvContentPartPr/>
                <p14:nvPr/>
              </p14:nvContentPartPr>
              <p14:xfrm>
                <a:off x="8279378" y="1854609"/>
                <a:ext cx="93960" cy="242280"/>
              </p14:xfrm>
            </p:contentPart>
          </mc:Choice>
          <mc:Fallback xmlns="">
            <p:pic>
              <p:nvPicPr>
                <p:cNvPr id="104" name="Rukopis 103">
                  <a:extLst>
                    <a:ext uri="{FF2B5EF4-FFF2-40B4-BE49-F238E27FC236}">
                      <a16:creationId xmlns:a16="http://schemas.microsoft.com/office/drawing/2014/main" id="{E92389B1-5806-4EFB-8350-B13A77574B0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70378" y="1845609"/>
                  <a:ext cx="1116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5" name="Rukopis 104">
                  <a:extLst>
                    <a:ext uri="{FF2B5EF4-FFF2-40B4-BE49-F238E27FC236}">
                      <a16:creationId xmlns:a16="http://schemas.microsoft.com/office/drawing/2014/main" id="{18559043-1CAA-4856-A380-58F64FC6931B}"/>
                    </a:ext>
                  </a:extLst>
                </p14:cNvPr>
                <p14:cNvContentPartPr/>
                <p14:nvPr/>
              </p14:nvContentPartPr>
              <p14:xfrm>
                <a:off x="8198018" y="1873689"/>
                <a:ext cx="315360" cy="204480"/>
              </p14:xfrm>
            </p:contentPart>
          </mc:Choice>
          <mc:Fallback xmlns="">
            <p:pic>
              <p:nvPicPr>
                <p:cNvPr id="105" name="Rukopis 104">
                  <a:extLst>
                    <a:ext uri="{FF2B5EF4-FFF2-40B4-BE49-F238E27FC236}">
                      <a16:creationId xmlns:a16="http://schemas.microsoft.com/office/drawing/2014/main" id="{18559043-1CAA-4856-A380-58F64FC6931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189378" y="1864689"/>
                  <a:ext cx="333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6" name="Rukopis 105">
                  <a:extLst>
                    <a:ext uri="{FF2B5EF4-FFF2-40B4-BE49-F238E27FC236}">
                      <a16:creationId xmlns:a16="http://schemas.microsoft.com/office/drawing/2014/main" id="{446B287D-C552-48FD-B58C-D41EED34100F}"/>
                    </a:ext>
                  </a:extLst>
                </p14:cNvPr>
                <p14:cNvContentPartPr/>
                <p14:nvPr/>
              </p14:nvContentPartPr>
              <p14:xfrm>
                <a:off x="8582138" y="1791609"/>
                <a:ext cx="35280" cy="244440"/>
              </p14:xfrm>
            </p:contentPart>
          </mc:Choice>
          <mc:Fallback xmlns="">
            <p:pic>
              <p:nvPicPr>
                <p:cNvPr id="106" name="Rukopis 105">
                  <a:extLst>
                    <a:ext uri="{FF2B5EF4-FFF2-40B4-BE49-F238E27FC236}">
                      <a16:creationId xmlns:a16="http://schemas.microsoft.com/office/drawing/2014/main" id="{446B287D-C552-48FD-B58C-D41EED34100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573138" y="1782969"/>
                  <a:ext cx="52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7" name="Rukopis 106">
                  <a:extLst>
                    <a:ext uri="{FF2B5EF4-FFF2-40B4-BE49-F238E27FC236}">
                      <a16:creationId xmlns:a16="http://schemas.microsoft.com/office/drawing/2014/main" id="{DBB0B2E7-129B-44FC-90F9-28820219CEF3}"/>
                    </a:ext>
                  </a:extLst>
                </p14:cNvPr>
                <p14:cNvContentPartPr/>
                <p14:nvPr/>
              </p14:nvContentPartPr>
              <p14:xfrm>
                <a:off x="8563778" y="1765689"/>
                <a:ext cx="219600" cy="228600"/>
              </p14:xfrm>
            </p:contentPart>
          </mc:Choice>
          <mc:Fallback xmlns="">
            <p:pic>
              <p:nvPicPr>
                <p:cNvPr id="107" name="Rukopis 106">
                  <a:extLst>
                    <a:ext uri="{FF2B5EF4-FFF2-40B4-BE49-F238E27FC236}">
                      <a16:creationId xmlns:a16="http://schemas.microsoft.com/office/drawing/2014/main" id="{DBB0B2E7-129B-44FC-90F9-28820219CEF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555138" y="1757049"/>
                  <a:ext cx="237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8" name="Rukopis 107">
                  <a:extLst>
                    <a:ext uri="{FF2B5EF4-FFF2-40B4-BE49-F238E27FC236}">
                      <a16:creationId xmlns:a16="http://schemas.microsoft.com/office/drawing/2014/main" id="{C5DDC9A6-A1F8-49E3-9BD9-AB3CA4ED3ED2}"/>
                    </a:ext>
                  </a:extLst>
                </p14:cNvPr>
                <p14:cNvContentPartPr/>
                <p14:nvPr/>
              </p14:nvContentPartPr>
              <p14:xfrm>
                <a:off x="8850338" y="1782969"/>
                <a:ext cx="194760" cy="228600"/>
              </p14:xfrm>
            </p:contentPart>
          </mc:Choice>
          <mc:Fallback xmlns="">
            <p:pic>
              <p:nvPicPr>
                <p:cNvPr id="108" name="Rukopis 107">
                  <a:extLst>
                    <a:ext uri="{FF2B5EF4-FFF2-40B4-BE49-F238E27FC236}">
                      <a16:creationId xmlns:a16="http://schemas.microsoft.com/office/drawing/2014/main" id="{C5DDC9A6-A1F8-49E3-9BD9-AB3CA4ED3ED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41338" y="1774329"/>
                  <a:ext cx="212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Rukopis 108">
                  <a:extLst>
                    <a:ext uri="{FF2B5EF4-FFF2-40B4-BE49-F238E27FC236}">
                      <a16:creationId xmlns:a16="http://schemas.microsoft.com/office/drawing/2014/main" id="{42A220F8-7B35-47D8-BCFC-9D99056F9BFF}"/>
                    </a:ext>
                  </a:extLst>
                </p14:cNvPr>
                <p14:cNvContentPartPr/>
                <p14:nvPr/>
              </p14:nvContentPartPr>
              <p14:xfrm>
                <a:off x="8838098" y="1740849"/>
                <a:ext cx="239760" cy="218520"/>
              </p14:xfrm>
            </p:contentPart>
          </mc:Choice>
          <mc:Fallback xmlns="">
            <p:pic>
              <p:nvPicPr>
                <p:cNvPr id="109" name="Rukopis 108">
                  <a:extLst>
                    <a:ext uri="{FF2B5EF4-FFF2-40B4-BE49-F238E27FC236}">
                      <a16:creationId xmlns:a16="http://schemas.microsoft.com/office/drawing/2014/main" id="{42A220F8-7B35-47D8-BCFC-9D99056F9BF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829098" y="1732209"/>
                  <a:ext cx="257400" cy="23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4904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GAP-FIT analýza: fáze brainstormingu 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AADE6F-81D2-405E-8C6E-3536AE144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36" y="1627688"/>
            <a:ext cx="14219047" cy="78952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5E92EEAB-5130-4E8B-8C5C-DF7F24292909}"/>
                  </a:ext>
                </a:extLst>
              </p14:cNvPr>
              <p14:cNvContentPartPr/>
              <p14:nvPr/>
            </p14:nvContentPartPr>
            <p14:xfrm>
              <a:off x="1895138" y="1722489"/>
              <a:ext cx="1104480" cy="63180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5E92EEAB-5130-4E8B-8C5C-DF7F242929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6498" y="1713849"/>
                <a:ext cx="112212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2A248ADA-36FD-4832-BEEB-CEF8586A32BB}"/>
                  </a:ext>
                </a:extLst>
              </p14:cNvPr>
              <p14:cNvContentPartPr/>
              <p14:nvPr/>
            </p14:nvContentPartPr>
            <p14:xfrm>
              <a:off x="4859378" y="3424929"/>
              <a:ext cx="1832040" cy="8031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2A248ADA-36FD-4832-BEEB-CEF8586A32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50378" y="3416289"/>
                <a:ext cx="1849680" cy="82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F34F2BF6-88C8-46AE-BB88-E75E3DE6F576}"/>
                  </a:ext>
                </a:extLst>
              </p14:cNvPr>
              <p14:cNvContentPartPr/>
              <p14:nvPr/>
            </p14:nvContentPartPr>
            <p14:xfrm>
              <a:off x="6340778" y="5708409"/>
              <a:ext cx="1183320" cy="68652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F34F2BF6-88C8-46AE-BB88-E75E3DE6F5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32138" y="5699409"/>
                <a:ext cx="1200960" cy="7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621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GAP-FIT analýza: design modulu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3B8E06-9AE5-470D-BD06-D90D0E421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85" y="1448225"/>
            <a:ext cx="14606248" cy="83901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8BAAB588-410A-478F-B2E9-76F2D73A13FD}"/>
                  </a:ext>
                </a:extLst>
              </p14:cNvPr>
              <p14:cNvContentPartPr/>
              <p14:nvPr/>
            </p14:nvContentPartPr>
            <p14:xfrm>
              <a:off x="2216978" y="2054409"/>
              <a:ext cx="74520" cy="14292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8BAAB588-410A-478F-B2E9-76F2D73A13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7978" y="2045409"/>
                <a:ext cx="921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81C79FB3-1C67-48F9-9DC1-CA322FA31B08}"/>
                  </a:ext>
                </a:extLst>
              </p14:cNvPr>
              <p14:cNvContentPartPr/>
              <p14:nvPr/>
            </p14:nvContentPartPr>
            <p14:xfrm>
              <a:off x="6143858" y="3249249"/>
              <a:ext cx="1256040" cy="93996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81C79FB3-1C67-48F9-9DC1-CA322FA31B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35218" y="3240249"/>
                <a:ext cx="1273680" cy="9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829EAB2E-6BB1-4757-B103-4C855E7379C5}"/>
                  </a:ext>
                </a:extLst>
              </p14:cNvPr>
              <p14:cNvContentPartPr/>
              <p14:nvPr/>
            </p14:nvContentPartPr>
            <p14:xfrm>
              <a:off x="7526618" y="7369449"/>
              <a:ext cx="360" cy="36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829EAB2E-6BB1-4757-B103-4C855E7379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17618" y="73604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Skupina 26">
            <a:extLst>
              <a:ext uri="{FF2B5EF4-FFF2-40B4-BE49-F238E27FC236}">
                <a16:creationId xmlns:a16="http://schemas.microsoft.com/office/drawing/2014/main" id="{538D20F8-D7B7-45CA-902D-EA1587643ACC}"/>
              </a:ext>
            </a:extLst>
          </p:cNvPr>
          <p:cNvGrpSpPr/>
          <p:nvPr/>
        </p:nvGrpSpPr>
        <p:grpSpPr>
          <a:xfrm>
            <a:off x="5562458" y="6092529"/>
            <a:ext cx="1695960" cy="327600"/>
            <a:chOff x="5562458" y="6092529"/>
            <a:chExt cx="169596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8E38AE06-6E01-4569-83CE-42946F04535D}"/>
                    </a:ext>
                  </a:extLst>
                </p14:cNvPr>
                <p14:cNvContentPartPr/>
                <p14:nvPr/>
              </p14:nvContentPartPr>
              <p14:xfrm>
                <a:off x="5562458" y="6127449"/>
                <a:ext cx="150480" cy="26640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8E38AE06-6E01-4569-83CE-42946F04535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53818" y="6118449"/>
                  <a:ext cx="1681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id="{BEF158C3-F191-41FD-A5B4-1BD907C974B4}"/>
                    </a:ext>
                  </a:extLst>
                </p14:cNvPr>
                <p14:cNvContentPartPr/>
                <p14:nvPr/>
              </p14:nvContentPartPr>
              <p14:xfrm>
                <a:off x="5821298" y="6118449"/>
                <a:ext cx="56880" cy="23832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BEF158C3-F191-41FD-A5B4-1BD907C974B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12658" y="6109449"/>
                  <a:ext cx="745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FD210E0D-164A-471C-8266-B07CCABCD28A}"/>
                    </a:ext>
                  </a:extLst>
                </p14:cNvPr>
                <p14:cNvContentPartPr/>
                <p14:nvPr/>
              </p14:nvContentPartPr>
              <p14:xfrm>
                <a:off x="5730578" y="6144369"/>
                <a:ext cx="255240" cy="83520"/>
              </p14:xfrm>
            </p:contentPart>
          </mc:Choice>
          <mc:Fallback xmlns=""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FD210E0D-164A-471C-8266-B07CCABCD28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21578" y="6135369"/>
                  <a:ext cx="272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0417C1A8-4268-4CDB-A8FA-A5DAB090BE2A}"/>
                    </a:ext>
                  </a:extLst>
                </p14:cNvPr>
                <p14:cNvContentPartPr/>
                <p14:nvPr/>
              </p14:nvContentPartPr>
              <p14:xfrm>
                <a:off x="5928218" y="6140769"/>
                <a:ext cx="270720" cy="229680"/>
              </p14:xfrm>
            </p:contentPart>
          </mc:Choice>
          <mc:Fallback xmlns=""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0417C1A8-4268-4CDB-A8FA-A5DAB090BE2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19218" y="6131769"/>
                  <a:ext cx="2883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50900982-B032-4BFF-9656-AAE5DC0C0329}"/>
                    </a:ext>
                  </a:extLst>
                </p14:cNvPr>
                <p14:cNvContentPartPr/>
                <p14:nvPr/>
              </p14:nvContentPartPr>
              <p14:xfrm>
                <a:off x="6448778" y="6105849"/>
                <a:ext cx="41760" cy="29880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50900982-B032-4BFF-9656-AAE5DC0C032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40138" y="6097209"/>
                  <a:ext cx="594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D326750C-366B-464E-8CB7-C0F97DCC8047}"/>
                    </a:ext>
                  </a:extLst>
                </p14:cNvPr>
                <p14:cNvContentPartPr/>
                <p14:nvPr/>
              </p14:nvContentPartPr>
              <p14:xfrm>
                <a:off x="6389738" y="6126009"/>
                <a:ext cx="180720" cy="13536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D326750C-366B-464E-8CB7-C0F97DCC804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80738" y="6117009"/>
                  <a:ext cx="198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7AD34A1C-CCD2-4F40-9AB5-1C9C426AC560}"/>
                    </a:ext>
                  </a:extLst>
                </p14:cNvPr>
                <p14:cNvContentPartPr/>
                <p14:nvPr/>
              </p14:nvContentPartPr>
              <p14:xfrm>
                <a:off x="6670898" y="6134649"/>
                <a:ext cx="138600" cy="243000"/>
              </p14:xfrm>
            </p:contentPart>
          </mc:Choice>
          <mc:Fallback xmlns=""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7AD34A1C-CCD2-4F40-9AB5-1C9C426AC56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62258" y="6126009"/>
                  <a:ext cx="1562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Rukopis 23">
                  <a:extLst>
                    <a:ext uri="{FF2B5EF4-FFF2-40B4-BE49-F238E27FC236}">
                      <a16:creationId xmlns:a16="http://schemas.microsoft.com/office/drawing/2014/main" id="{D2842C9A-B4BE-4923-A934-EFDF56E94FA0}"/>
                    </a:ext>
                  </a:extLst>
                </p14:cNvPr>
                <p14:cNvContentPartPr/>
                <p14:nvPr/>
              </p14:nvContentPartPr>
              <p14:xfrm>
                <a:off x="6619418" y="6092529"/>
                <a:ext cx="411120" cy="282960"/>
              </p14:xfrm>
            </p:contentPart>
          </mc:Choice>
          <mc:Fallback xmlns="">
            <p:pic>
              <p:nvPicPr>
                <p:cNvPr id="24" name="Rukopis 23">
                  <a:extLst>
                    <a:ext uri="{FF2B5EF4-FFF2-40B4-BE49-F238E27FC236}">
                      <a16:creationId xmlns:a16="http://schemas.microsoft.com/office/drawing/2014/main" id="{D2842C9A-B4BE-4923-A934-EFDF56E94FA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610778" y="6083889"/>
                  <a:ext cx="428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Rukopis 24">
                  <a:extLst>
                    <a:ext uri="{FF2B5EF4-FFF2-40B4-BE49-F238E27FC236}">
                      <a16:creationId xmlns:a16="http://schemas.microsoft.com/office/drawing/2014/main" id="{5E5419D2-19A1-4048-B68E-04D1661F8B75}"/>
                    </a:ext>
                  </a:extLst>
                </p14:cNvPr>
                <p14:cNvContentPartPr/>
                <p14:nvPr/>
              </p14:nvContentPartPr>
              <p14:xfrm>
                <a:off x="7102898" y="6169209"/>
                <a:ext cx="147240" cy="250920"/>
              </p14:xfrm>
            </p:contentPart>
          </mc:Choice>
          <mc:Fallback xmlns="">
            <p:pic>
              <p:nvPicPr>
                <p:cNvPr id="25" name="Rukopis 24">
                  <a:extLst>
                    <a:ext uri="{FF2B5EF4-FFF2-40B4-BE49-F238E27FC236}">
                      <a16:creationId xmlns:a16="http://schemas.microsoft.com/office/drawing/2014/main" id="{5E5419D2-19A1-4048-B68E-04D1661F8B7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94258" y="6160209"/>
                  <a:ext cx="1648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58319F4F-6B44-485F-A33D-0972E21B49F8}"/>
                    </a:ext>
                  </a:extLst>
                </p14:cNvPr>
                <p14:cNvContentPartPr/>
                <p14:nvPr/>
              </p14:nvContentPartPr>
              <p14:xfrm>
                <a:off x="6973298" y="6129609"/>
                <a:ext cx="285120" cy="16020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58319F4F-6B44-485F-A33D-0972E21B49F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64298" y="6120609"/>
                  <a:ext cx="30276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763D8AD5-F699-4608-A8E4-A0C184CA27BA}"/>
              </a:ext>
            </a:extLst>
          </p:cNvPr>
          <p:cNvGrpSpPr/>
          <p:nvPr/>
        </p:nvGrpSpPr>
        <p:grpSpPr>
          <a:xfrm>
            <a:off x="14739578" y="6725049"/>
            <a:ext cx="899280" cy="299160"/>
            <a:chOff x="14739578" y="6725049"/>
            <a:chExt cx="89928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Rukopis 27">
                  <a:extLst>
                    <a:ext uri="{FF2B5EF4-FFF2-40B4-BE49-F238E27FC236}">
                      <a16:creationId xmlns:a16="http://schemas.microsoft.com/office/drawing/2014/main" id="{9D092812-C273-4561-A841-16285D484147}"/>
                    </a:ext>
                  </a:extLst>
                </p14:cNvPr>
                <p14:cNvContentPartPr/>
                <p14:nvPr/>
              </p14:nvContentPartPr>
              <p14:xfrm>
                <a:off x="14739578" y="6734049"/>
                <a:ext cx="306000" cy="252360"/>
              </p14:xfrm>
            </p:contentPart>
          </mc:Choice>
          <mc:Fallback xmlns="">
            <p:pic>
              <p:nvPicPr>
                <p:cNvPr id="28" name="Rukopis 27">
                  <a:extLst>
                    <a:ext uri="{FF2B5EF4-FFF2-40B4-BE49-F238E27FC236}">
                      <a16:creationId xmlns:a16="http://schemas.microsoft.com/office/drawing/2014/main" id="{9D092812-C273-4561-A841-16285D48414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730938" y="6725049"/>
                  <a:ext cx="323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Rukopis 28">
                  <a:extLst>
                    <a:ext uri="{FF2B5EF4-FFF2-40B4-BE49-F238E27FC236}">
                      <a16:creationId xmlns:a16="http://schemas.microsoft.com/office/drawing/2014/main" id="{9142430D-D038-4A45-9A29-D306FCDA5F5E}"/>
                    </a:ext>
                  </a:extLst>
                </p14:cNvPr>
                <p14:cNvContentPartPr/>
                <p14:nvPr/>
              </p14:nvContentPartPr>
              <p14:xfrm>
                <a:off x="15157898" y="6762489"/>
                <a:ext cx="27720" cy="207360"/>
              </p14:xfrm>
            </p:contentPart>
          </mc:Choice>
          <mc:Fallback xmlns="">
            <p:pic>
              <p:nvPicPr>
                <p:cNvPr id="29" name="Rukopis 28">
                  <a:extLst>
                    <a:ext uri="{FF2B5EF4-FFF2-40B4-BE49-F238E27FC236}">
                      <a16:creationId xmlns:a16="http://schemas.microsoft.com/office/drawing/2014/main" id="{9142430D-D038-4A45-9A29-D306FCDA5F5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5148898" y="6753489"/>
                  <a:ext cx="45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7832215F-E157-4807-9FB7-6BAA44E9E312}"/>
                    </a:ext>
                  </a:extLst>
                </p14:cNvPr>
                <p14:cNvContentPartPr/>
                <p14:nvPr/>
              </p14:nvContentPartPr>
              <p14:xfrm>
                <a:off x="15017498" y="6725049"/>
                <a:ext cx="336240" cy="29916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7832215F-E157-4807-9FB7-6BAA44E9E31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008498" y="6716409"/>
                  <a:ext cx="3538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Rukopis 30">
                  <a:extLst>
                    <a:ext uri="{FF2B5EF4-FFF2-40B4-BE49-F238E27FC236}">
                      <a16:creationId xmlns:a16="http://schemas.microsoft.com/office/drawing/2014/main" id="{66B16AEF-EA73-4A87-930C-10B4A85E194B}"/>
                    </a:ext>
                  </a:extLst>
                </p14:cNvPr>
                <p14:cNvContentPartPr/>
                <p14:nvPr/>
              </p14:nvContentPartPr>
              <p14:xfrm>
                <a:off x="15250058" y="6736569"/>
                <a:ext cx="269280" cy="275040"/>
              </p14:xfrm>
            </p:contentPart>
          </mc:Choice>
          <mc:Fallback xmlns="">
            <p:pic>
              <p:nvPicPr>
                <p:cNvPr id="31" name="Rukopis 30">
                  <a:extLst>
                    <a:ext uri="{FF2B5EF4-FFF2-40B4-BE49-F238E27FC236}">
                      <a16:creationId xmlns:a16="http://schemas.microsoft.com/office/drawing/2014/main" id="{66B16AEF-EA73-4A87-930C-10B4A85E194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5241418" y="6727929"/>
                  <a:ext cx="2869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Rukopis 31">
                  <a:extLst>
                    <a:ext uri="{FF2B5EF4-FFF2-40B4-BE49-F238E27FC236}">
                      <a16:creationId xmlns:a16="http://schemas.microsoft.com/office/drawing/2014/main" id="{20A9200D-2D8F-4351-8C32-376BD0C5B35A}"/>
                    </a:ext>
                  </a:extLst>
                </p14:cNvPr>
                <p14:cNvContentPartPr/>
                <p14:nvPr/>
              </p14:nvContentPartPr>
              <p14:xfrm>
                <a:off x="15619058" y="6965529"/>
                <a:ext cx="19800" cy="360"/>
              </p14:xfrm>
            </p:contentPart>
          </mc:Choice>
          <mc:Fallback xmlns="">
            <p:pic>
              <p:nvPicPr>
                <p:cNvPr id="32" name="Rukopis 31">
                  <a:extLst>
                    <a:ext uri="{FF2B5EF4-FFF2-40B4-BE49-F238E27FC236}">
                      <a16:creationId xmlns:a16="http://schemas.microsoft.com/office/drawing/2014/main" id="{20A9200D-2D8F-4351-8C32-376BD0C5B35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5610058" y="6956889"/>
                  <a:ext cx="374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7CEE11A8-A55B-4CB4-B789-9D130DC496B0}"/>
              </a:ext>
            </a:extLst>
          </p:cNvPr>
          <p:cNvGrpSpPr/>
          <p:nvPr/>
        </p:nvGrpSpPr>
        <p:grpSpPr>
          <a:xfrm>
            <a:off x="14479658" y="4333209"/>
            <a:ext cx="813240" cy="343800"/>
            <a:chOff x="14479658" y="4333209"/>
            <a:chExt cx="81324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Rukopis 34">
                  <a:extLst>
                    <a:ext uri="{FF2B5EF4-FFF2-40B4-BE49-F238E27FC236}">
                      <a16:creationId xmlns:a16="http://schemas.microsoft.com/office/drawing/2014/main" id="{5003641E-8F1D-4893-8091-6F56513CDBDC}"/>
                    </a:ext>
                  </a:extLst>
                </p14:cNvPr>
                <p14:cNvContentPartPr/>
                <p14:nvPr/>
              </p14:nvContentPartPr>
              <p14:xfrm>
                <a:off x="14479658" y="4333209"/>
                <a:ext cx="218520" cy="343800"/>
              </p14:xfrm>
            </p:contentPart>
          </mc:Choice>
          <mc:Fallback xmlns="">
            <p:pic>
              <p:nvPicPr>
                <p:cNvPr id="35" name="Rukopis 34">
                  <a:extLst>
                    <a:ext uri="{FF2B5EF4-FFF2-40B4-BE49-F238E27FC236}">
                      <a16:creationId xmlns:a16="http://schemas.microsoft.com/office/drawing/2014/main" id="{5003641E-8F1D-4893-8091-6F56513CDBD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4470658" y="4324569"/>
                  <a:ext cx="2361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6" name="Rukopis 35">
                  <a:extLst>
                    <a:ext uri="{FF2B5EF4-FFF2-40B4-BE49-F238E27FC236}">
                      <a16:creationId xmlns:a16="http://schemas.microsoft.com/office/drawing/2014/main" id="{F3BD91FD-6EF8-40FF-AAC0-C4DDA5412144}"/>
                    </a:ext>
                  </a:extLst>
                </p14:cNvPr>
                <p14:cNvContentPartPr/>
                <p14:nvPr/>
              </p14:nvContentPartPr>
              <p14:xfrm>
                <a:off x="14756138" y="4467129"/>
                <a:ext cx="32040" cy="183600"/>
              </p14:xfrm>
            </p:contentPart>
          </mc:Choice>
          <mc:Fallback xmlns="">
            <p:pic>
              <p:nvPicPr>
                <p:cNvPr id="36" name="Rukopis 35">
                  <a:extLst>
                    <a:ext uri="{FF2B5EF4-FFF2-40B4-BE49-F238E27FC236}">
                      <a16:creationId xmlns:a16="http://schemas.microsoft.com/office/drawing/2014/main" id="{F3BD91FD-6EF8-40FF-AAC0-C4DDA541214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747138" y="4458489"/>
                  <a:ext cx="49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7" name="Rukopis 36">
                  <a:extLst>
                    <a:ext uri="{FF2B5EF4-FFF2-40B4-BE49-F238E27FC236}">
                      <a16:creationId xmlns:a16="http://schemas.microsoft.com/office/drawing/2014/main" id="{CD597EA8-F8A5-411E-B96C-6BEE248678DB}"/>
                    </a:ext>
                  </a:extLst>
                </p14:cNvPr>
                <p14:cNvContentPartPr/>
                <p14:nvPr/>
              </p14:nvContentPartPr>
              <p14:xfrm>
                <a:off x="14685938" y="4395489"/>
                <a:ext cx="287640" cy="264960"/>
              </p14:xfrm>
            </p:contentPart>
          </mc:Choice>
          <mc:Fallback xmlns="">
            <p:pic>
              <p:nvPicPr>
                <p:cNvPr id="37" name="Rukopis 36">
                  <a:extLst>
                    <a:ext uri="{FF2B5EF4-FFF2-40B4-BE49-F238E27FC236}">
                      <a16:creationId xmlns:a16="http://schemas.microsoft.com/office/drawing/2014/main" id="{CD597EA8-F8A5-411E-B96C-6BEE248678D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4676938" y="4386489"/>
                  <a:ext cx="3052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Rukopis 37">
                  <a:extLst>
                    <a:ext uri="{FF2B5EF4-FFF2-40B4-BE49-F238E27FC236}">
                      <a16:creationId xmlns:a16="http://schemas.microsoft.com/office/drawing/2014/main" id="{D2917A99-B03B-450E-B1BC-7F9A62A78FFA}"/>
                    </a:ext>
                  </a:extLst>
                </p14:cNvPr>
                <p14:cNvContentPartPr/>
                <p14:nvPr/>
              </p14:nvContentPartPr>
              <p14:xfrm>
                <a:off x="14892218" y="4398009"/>
                <a:ext cx="230760" cy="258120"/>
              </p14:xfrm>
            </p:contentPart>
          </mc:Choice>
          <mc:Fallback xmlns="">
            <p:pic>
              <p:nvPicPr>
                <p:cNvPr id="38" name="Rukopis 37">
                  <a:extLst>
                    <a:ext uri="{FF2B5EF4-FFF2-40B4-BE49-F238E27FC236}">
                      <a16:creationId xmlns:a16="http://schemas.microsoft.com/office/drawing/2014/main" id="{D2917A99-B03B-450E-B1BC-7F9A62A78FF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883578" y="4389009"/>
                  <a:ext cx="2484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Rukopis 38">
                  <a:extLst>
                    <a:ext uri="{FF2B5EF4-FFF2-40B4-BE49-F238E27FC236}">
                      <a16:creationId xmlns:a16="http://schemas.microsoft.com/office/drawing/2014/main" id="{B1ADA4C9-2B94-4B67-AD24-4BE8EE953A58}"/>
                    </a:ext>
                  </a:extLst>
                </p14:cNvPr>
                <p14:cNvContentPartPr/>
                <p14:nvPr/>
              </p14:nvContentPartPr>
              <p14:xfrm>
                <a:off x="15255458" y="4646769"/>
                <a:ext cx="37440" cy="5400"/>
              </p14:xfrm>
            </p:contentPart>
          </mc:Choice>
          <mc:Fallback xmlns="">
            <p:pic>
              <p:nvPicPr>
                <p:cNvPr id="39" name="Rukopis 38">
                  <a:extLst>
                    <a:ext uri="{FF2B5EF4-FFF2-40B4-BE49-F238E27FC236}">
                      <a16:creationId xmlns:a16="http://schemas.microsoft.com/office/drawing/2014/main" id="{B1ADA4C9-2B94-4B67-AD24-4BE8EE953A5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246818" y="4638129"/>
                  <a:ext cx="5508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D48B3A14-4441-4AA7-BD57-3D2D86700E6D}"/>
              </a:ext>
            </a:extLst>
          </p:cNvPr>
          <p:cNvGrpSpPr/>
          <p:nvPr/>
        </p:nvGrpSpPr>
        <p:grpSpPr>
          <a:xfrm>
            <a:off x="13428818" y="1547529"/>
            <a:ext cx="741240" cy="331560"/>
            <a:chOff x="13428818" y="1547529"/>
            <a:chExt cx="74124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Rukopis 40">
                  <a:extLst>
                    <a:ext uri="{FF2B5EF4-FFF2-40B4-BE49-F238E27FC236}">
                      <a16:creationId xmlns:a16="http://schemas.microsoft.com/office/drawing/2014/main" id="{72732A25-B295-403F-B5EA-065DB97C3D79}"/>
                    </a:ext>
                  </a:extLst>
                </p14:cNvPr>
                <p14:cNvContentPartPr/>
                <p14:nvPr/>
              </p14:nvContentPartPr>
              <p14:xfrm>
                <a:off x="13428818" y="1582089"/>
                <a:ext cx="146160" cy="297000"/>
              </p14:xfrm>
            </p:contentPart>
          </mc:Choice>
          <mc:Fallback xmlns="">
            <p:pic>
              <p:nvPicPr>
                <p:cNvPr id="41" name="Rukopis 40">
                  <a:extLst>
                    <a:ext uri="{FF2B5EF4-FFF2-40B4-BE49-F238E27FC236}">
                      <a16:creationId xmlns:a16="http://schemas.microsoft.com/office/drawing/2014/main" id="{72732A25-B295-403F-B5EA-065DB97C3D7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420178" y="1573449"/>
                  <a:ext cx="1638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Rukopis 41">
                  <a:extLst>
                    <a:ext uri="{FF2B5EF4-FFF2-40B4-BE49-F238E27FC236}">
                      <a16:creationId xmlns:a16="http://schemas.microsoft.com/office/drawing/2014/main" id="{5766F754-7E2F-4946-A9E8-AD5B5DBB8AB2}"/>
                    </a:ext>
                  </a:extLst>
                </p14:cNvPr>
                <p14:cNvContentPartPr/>
                <p14:nvPr/>
              </p14:nvContentPartPr>
              <p14:xfrm>
                <a:off x="13722578" y="1614489"/>
                <a:ext cx="19440" cy="216720"/>
              </p14:xfrm>
            </p:contentPart>
          </mc:Choice>
          <mc:Fallback xmlns="">
            <p:pic>
              <p:nvPicPr>
                <p:cNvPr id="42" name="Rukopis 41">
                  <a:extLst>
                    <a:ext uri="{FF2B5EF4-FFF2-40B4-BE49-F238E27FC236}">
                      <a16:creationId xmlns:a16="http://schemas.microsoft.com/office/drawing/2014/main" id="{5766F754-7E2F-4946-A9E8-AD5B5DBB8AB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3713578" y="1605849"/>
                  <a:ext cx="370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Rukopis 42">
                  <a:extLst>
                    <a:ext uri="{FF2B5EF4-FFF2-40B4-BE49-F238E27FC236}">
                      <a16:creationId xmlns:a16="http://schemas.microsoft.com/office/drawing/2014/main" id="{4663461A-BCB3-4639-B29D-60D0CA3A748F}"/>
                    </a:ext>
                  </a:extLst>
                </p14:cNvPr>
                <p14:cNvContentPartPr/>
                <p14:nvPr/>
              </p14:nvContentPartPr>
              <p14:xfrm>
                <a:off x="13612418" y="1567329"/>
                <a:ext cx="305640" cy="275400"/>
              </p14:xfrm>
            </p:contentPart>
          </mc:Choice>
          <mc:Fallback xmlns="">
            <p:pic>
              <p:nvPicPr>
                <p:cNvPr id="43" name="Rukopis 42">
                  <a:extLst>
                    <a:ext uri="{FF2B5EF4-FFF2-40B4-BE49-F238E27FC236}">
                      <a16:creationId xmlns:a16="http://schemas.microsoft.com/office/drawing/2014/main" id="{4663461A-BCB3-4639-B29D-60D0CA3A748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3603418" y="1558689"/>
                  <a:ext cx="323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Rukopis 43">
                  <a:extLst>
                    <a:ext uri="{FF2B5EF4-FFF2-40B4-BE49-F238E27FC236}">
                      <a16:creationId xmlns:a16="http://schemas.microsoft.com/office/drawing/2014/main" id="{B698FB3E-00AF-4C7F-B923-DFE4F9CAB3AC}"/>
                    </a:ext>
                  </a:extLst>
                </p14:cNvPr>
                <p14:cNvContentPartPr/>
                <p14:nvPr/>
              </p14:nvContentPartPr>
              <p14:xfrm>
                <a:off x="13839578" y="1547529"/>
                <a:ext cx="179280" cy="273240"/>
              </p14:xfrm>
            </p:contentPart>
          </mc:Choice>
          <mc:Fallback xmlns="">
            <p:pic>
              <p:nvPicPr>
                <p:cNvPr id="44" name="Rukopis 43">
                  <a:extLst>
                    <a:ext uri="{FF2B5EF4-FFF2-40B4-BE49-F238E27FC236}">
                      <a16:creationId xmlns:a16="http://schemas.microsoft.com/office/drawing/2014/main" id="{B698FB3E-00AF-4C7F-B923-DFE4F9CAB3A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3830578" y="1538889"/>
                  <a:ext cx="1969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Rukopis 44">
                  <a:extLst>
                    <a:ext uri="{FF2B5EF4-FFF2-40B4-BE49-F238E27FC236}">
                      <a16:creationId xmlns:a16="http://schemas.microsoft.com/office/drawing/2014/main" id="{670D560E-0B90-41CD-BA76-98B408999761}"/>
                    </a:ext>
                  </a:extLst>
                </p14:cNvPr>
                <p14:cNvContentPartPr/>
                <p14:nvPr/>
              </p14:nvContentPartPr>
              <p14:xfrm>
                <a:off x="14124338" y="1732209"/>
                <a:ext cx="45720" cy="62280"/>
              </p14:xfrm>
            </p:contentPart>
          </mc:Choice>
          <mc:Fallback xmlns="">
            <p:pic>
              <p:nvPicPr>
                <p:cNvPr id="45" name="Rukopis 44">
                  <a:extLst>
                    <a:ext uri="{FF2B5EF4-FFF2-40B4-BE49-F238E27FC236}">
                      <a16:creationId xmlns:a16="http://schemas.microsoft.com/office/drawing/2014/main" id="{670D560E-0B90-41CD-BA76-98B40899976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4115338" y="1723569"/>
                  <a:ext cx="6336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Skupina 81">
            <a:extLst>
              <a:ext uri="{FF2B5EF4-FFF2-40B4-BE49-F238E27FC236}">
                <a16:creationId xmlns:a16="http://schemas.microsoft.com/office/drawing/2014/main" id="{914E00D5-C2DB-44D6-8169-730456F2D53D}"/>
              </a:ext>
            </a:extLst>
          </p:cNvPr>
          <p:cNvGrpSpPr/>
          <p:nvPr/>
        </p:nvGrpSpPr>
        <p:grpSpPr>
          <a:xfrm>
            <a:off x="6556418" y="9430449"/>
            <a:ext cx="2638080" cy="722520"/>
            <a:chOff x="6556418" y="9430449"/>
            <a:chExt cx="2638080" cy="72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2" name="Rukopis 61">
                  <a:extLst>
                    <a:ext uri="{FF2B5EF4-FFF2-40B4-BE49-F238E27FC236}">
                      <a16:creationId xmlns:a16="http://schemas.microsoft.com/office/drawing/2014/main" id="{E99681A6-1B1C-45D7-A515-C5E4DB8A7A6C}"/>
                    </a:ext>
                  </a:extLst>
                </p14:cNvPr>
                <p14:cNvContentPartPr/>
                <p14:nvPr/>
              </p14:nvContentPartPr>
              <p14:xfrm>
                <a:off x="6556418" y="9664449"/>
                <a:ext cx="384480" cy="230760"/>
              </p14:xfrm>
            </p:contentPart>
          </mc:Choice>
          <mc:Fallback xmlns="">
            <p:pic>
              <p:nvPicPr>
                <p:cNvPr id="62" name="Rukopis 61">
                  <a:extLst>
                    <a:ext uri="{FF2B5EF4-FFF2-40B4-BE49-F238E27FC236}">
                      <a16:creationId xmlns:a16="http://schemas.microsoft.com/office/drawing/2014/main" id="{E99681A6-1B1C-45D7-A515-C5E4DB8A7A6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47418" y="9655809"/>
                  <a:ext cx="402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3" name="Rukopis 62">
                  <a:extLst>
                    <a:ext uri="{FF2B5EF4-FFF2-40B4-BE49-F238E27FC236}">
                      <a16:creationId xmlns:a16="http://schemas.microsoft.com/office/drawing/2014/main" id="{9550F1B7-7214-4769-97A2-F01EB0DCDAB8}"/>
                    </a:ext>
                  </a:extLst>
                </p14:cNvPr>
                <p14:cNvContentPartPr/>
                <p14:nvPr/>
              </p14:nvContentPartPr>
              <p14:xfrm>
                <a:off x="7084898" y="9712689"/>
                <a:ext cx="216360" cy="177480"/>
              </p14:xfrm>
            </p:contentPart>
          </mc:Choice>
          <mc:Fallback xmlns="">
            <p:pic>
              <p:nvPicPr>
                <p:cNvPr id="63" name="Rukopis 62">
                  <a:extLst>
                    <a:ext uri="{FF2B5EF4-FFF2-40B4-BE49-F238E27FC236}">
                      <a16:creationId xmlns:a16="http://schemas.microsoft.com/office/drawing/2014/main" id="{9550F1B7-7214-4769-97A2-F01EB0DCDAB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075898" y="9704049"/>
                  <a:ext cx="234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4" name="Rukopis 63">
                  <a:extLst>
                    <a:ext uri="{FF2B5EF4-FFF2-40B4-BE49-F238E27FC236}">
                      <a16:creationId xmlns:a16="http://schemas.microsoft.com/office/drawing/2014/main" id="{5D00AE22-85A8-45EC-928D-6D6A709D1184}"/>
                    </a:ext>
                  </a:extLst>
                </p14:cNvPr>
                <p14:cNvContentPartPr/>
                <p14:nvPr/>
              </p14:nvContentPartPr>
              <p14:xfrm>
                <a:off x="7363178" y="9721689"/>
                <a:ext cx="430560" cy="356400"/>
              </p14:xfrm>
            </p:contentPart>
          </mc:Choice>
          <mc:Fallback xmlns="">
            <p:pic>
              <p:nvPicPr>
                <p:cNvPr id="64" name="Rukopis 63">
                  <a:extLst>
                    <a:ext uri="{FF2B5EF4-FFF2-40B4-BE49-F238E27FC236}">
                      <a16:creationId xmlns:a16="http://schemas.microsoft.com/office/drawing/2014/main" id="{5D00AE22-85A8-45EC-928D-6D6A709D118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354538" y="9712689"/>
                  <a:ext cx="4482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5" name="Rukopis 64">
                  <a:extLst>
                    <a:ext uri="{FF2B5EF4-FFF2-40B4-BE49-F238E27FC236}">
                      <a16:creationId xmlns:a16="http://schemas.microsoft.com/office/drawing/2014/main" id="{A3941F97-0363-4010-9B23-FA8518413BCD}"/>
                    </a:ext>
                  </a:extLst>
                </p14:cNvPr>
                <p14:cNvContentPartPr/>
                <p14:nvPr/>
              </p14:nvContentPartPr>
              <p14:xfrm>
                <a:off x="7786538" y="9430449"/>
                <a:ext cx="84240" cy="224640"/>
              </p14:xfrm>
            </p:contentPart>
          </mc:Choice>
          <mc:Fallback xmlns="">
            <p:pic>
              <p:nvPicPr>
                <p:cNvPr id="65" name="Rukopis 64">
                  <a:extLst>
                    <a:ext uri="{FF2B5EF4-FFF2-40B4-BE49-F238E27FC236}">
                      <a16:creationId xmlns:a16="http://schemas.microsoft.com/office/drawing/2014/main" id="{A3941F97-0363-4010-9B23-FA8518413BC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77898" y="9421809"/>
                  <a:ext cx="101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7" name="Rukopis 66">
                  <a:extLst>
                    <a:ext uri="{FF2B5EF4-FFF2-40B4-BE49-F238E27FC236}">
                      <a16:creationId xmlns:a16="http://schemas.microsoft.com/office/drawing/2014/main" id="{F3CE5684-F449-4748-A2DB-6B24CE8E5A50}"/>
                    </a:ext>
                  </a:extLst>
                </p14:cNvPr>
                <p14:cNvContentPartPr/>
                <p14:nvPr/>
              </p14:nvContentPartPr>
              <p14:xfrm>
                <a:off x="8049338" y="9763809"/>
                <a:ext cx="315720" cy="389160"/>
              </p14:xfrm>
            </p:contentPart>
          </mc:Choice>
          <mc:Fallback xmlns="">
            <p:pic>
              <p:nvPicPr>
                <p:cNvPr id="67" name="Rukopis 66">
                  <a:extLst>
                    <a:ext uri="{FF2B5EF4-FFF2-40B4-BE49-F238E27FC236}">
                      <a16:creationId xmlns:a16="http://schemas.microsoft.com/office/drawing/2014/main" id="{F3CE5684-F449-4748-A2DB-6B24CE8E5A5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40698" y="9754809"/>
                  <a:ext cx="3333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8" name="Rukopis 67">
                  <a:extLst>
                    <a:ext uri="{FF2B5EF4-FFF2-40B4-BE49-F238E27FC236}">
                      <a16:creationId xmlns:a16="http://schemas.microsoft.com/office/drawing/2014/main" id="{19FC8EAD-2B39-4D62-9BF9-3523BC8C5C53}"/>
                    </a:ext>
                  </a:extLst>
                </p14:cNvPr>
                <p14:cNvContentPartPr/>
                <p14:nvPr/>
              </p14:nvContentPartPr>
              <p14:xfrm>
                <a:off x="8272538" y="9609009"/>
                <a:ext cx="55440" cy="123120"/>
              </p14:xfrm>
            </p:contentPart>
          </mc:Choice>
          <mc:Fallback xmlns="">
            <p:pic>
              <p:nvPicPr>
                <p:cNvPr id="68" name="Rukopis 67">
                  <a:extLst>
                    <a:ext uri="{FF2B5EF4-FFF2-40B4-BE49-F238E27FC236}">
                      <a16:creationId xmlns:a16="http://schemas.microsoft.com/office/drawing/2014/main" id="{19FC8EAD-2B39-4D62-9BF9-3523BC8C5C5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63538" y="9600009"/>
                  <a:ext cx="73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9" name="Rukopis 68">
                  <a:extLst>
                    <a:ext uri="{FF2B5EF4-FFF2-40B4-BE49-F238E27FC236}">
                      <a16:creationId xmlns:a16="http://schemas.microsoft.com/office/drawing/2014/main" id="{7DB1FE0D-A617-4366-9E37-4529419D505C}"/>
                    </a:ext>
                  </a:extLst>
                </p14:cNvPr>
                <p14:cNvContentPartPr/>
                <p14:nvPr/>
              </p14:nvContentPartPr>
              <p14:xfrm>
                <a:off x="8442818" y="9750129"/>
                <a:ext cx="187560" cy="147960"/>
              </p14:xfrm>
            </p:contentPart>
          </mc:Choice>
          <mc:Fallback xmlns="">
            <p:pic>
              <p:nvPicPr>
                <p:cNvPr id="69" name="Rukopis 68">
                  <a:extLst>
                    <a:ext uri="{FF2B5EF4-FFF2-40B4-BE49-F238E27FC236}">
                      <a16:creationId xmlns:a16="http://schemas.microsoft.com/office/drawing/2014/main" id="{7DB1FE0D-A617-4366-9E37-4529419D505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433818" y="9741129"/>
                  <a:ext cx="205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0" name="Rukopis 69">
                  <a:extLst>
                    <a:ext uri="{FF2B5EF4-FFF2-40B4-BE49-F238E27FC236}">
                      <a16:creationId xmlns:a16="http://schemas.microsoft.com/office/drawing/2014/main" id="{70616207-F12F-40C7-BA99-5A68F2699F78}"/>
                    </a:ext>
                  </a:extLst>
                </p14:cNvPr>
                <p14:cNvContentPartPr/>
                <p14:nvPr/>
              </p14:nvContentPartPr>
              <p14:xfrm>
                <a:off x="8624618" y="9574089"/>
                <a:ext cx="299520" cy="363600"/>
              </p14:xfrm>
            </p:contentPart>
          </mc:Choice>
          <mc:Fallback xmlns="">
            <p:pic>
              <p:nvPicPr>
                <p:cNvPr id="70" name="Rukopis 69">
                  <a:extLst>
                    <a:ext uri="{FF2B5EF4-FFF2-40B4-BE49-F238E27FC236}">
                      <a16:creationId xmlns:a16="http://schemas.microsoft.com/office/drawing/2014/main" id="{70616207-F12F-40C7-BA99-5A68F2699F7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615978" y="9565449"/>
                  <a:ext cx="3171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1" name="Rukopis 70">
                  <a:extLst>
                    <a:ext uri="{FF2B5EF4-FFF2-40B4-BE49-F238E27FC236}">
                      <a16:creationId xmlns:a16="http://schemas.microsoft.com/office/drawing/2014/main" id="{5E102117-50CA-45AA-8866-4DDC5880BFFF}"/>
                    </a:ext>
                  </a:extLst>
                </p14:cNvPr>
                <p14:cNvContentPartPr/>
                <p14:nvPr/>
              </p14:nvContentPartPr>
              <p14:xfrm>
                <a:off x="9011618" y="9808449"/>
                <a:ext cx="4320" cy="324720"/>
              </p14:xfrm>
            </p:contentPart>
          </mc:Choice>
          <mc:Fallback xmlns="">
            <p:pic>
              <p:nvPicPr>
                <p:cNvPr id="71" name="Rukopis 70">
                  <a:extLst>
                    <a:ext uri="{FF2B5EF4-FFF2-40B4-BE49-F238E27FC236}">
                      <a16:creationId xmlns:a16="http://schemas.microsoft.com/office/drawing/2014/main" id="{5E102117-50CA-45AA-8866-4DDC5880BFF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02618" y="9799449"/>
                  <a:ext cx="219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2" name="Rukopis 71">
                  <a:extLst>
                    <a:ext uri="{FF2B5EF4-FFF2-40B4-BE49-F238E27FC236}">
                      <a16:creationId xmlns:a16="http://schemas.microsoft.com/office/drawing/2014/main" id="{CACAEC2B-0694-4425-A4F3-83C24383F4D6}"/>
                    </a:ext>
                  </a:extLst>
                </p14:cNvPr>
                <p14:cNvContentPartPr/>
                <p14:nvPr/>
              </p14:nvContentPartPr>
              <p14:xfrm>
                <a:off x="8960498" y="9732129"/>
                <a:ext cx="234000" cy="219600"/>
              </p14:xfrm>
            </p:contentPart>
          </mc:Choice>
          <mc:Fallback xmlns="">
            <p:pic>
              <p:nvPicPr>
                <p:cNvPr id="72" name="Rukopis 71">
                  <a:extLst>
                    <a:ext uri="{FF2B5EF4-FFF2-40B4-BE49-F238E27FC236}">
                      <a16:creationId xmlns:a16="http://schemas.microsoft.com/office/drawing/2014/main" id="{CACAEC2B-0694-4425-A4F3-83C24383F4D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51858" y="9723489"/>
                  <a:ext cx="25164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Skupina 80">
            <a:extLst>
              <a:ext uri="{FF2B5EF4-FFF2-40B4-BE49-F238E27FC236}">
                <a16:creationId xmlns:a16="http://schemas.microsoft.com/office/drawing/2014/main" id="{3B7225B5-E507-4A8D-9276-85D62F846556}"/>
              </a:ext>
            </a:extLst>
          </p:cNvPr>
          <p:cNvGrpSpPr/>
          <p:nvPr/>
        </p:nvGrpSpPr>
        <p:grpSpPr>
          <a:xfrm>
            <a:off x="9479258" y="9554289"/>
            <a:ext cx="1688040" cy="393120"/>
            <a:chOff x="9479258" y="9554289"/>
            <a:chExt cx="168804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3" name="Rukopis 72">
                  <a:extLst>
                    <a:ext uri="{FF2B5EF4-FFF2-40B4-BE49-F238E27FC236}">
                      <a16:creationId xmlns:a16="http://schemas.microsoft.com/office/drawing/2014/main" id="{89FB30C8-24A0-460F-BF20-9284AE1349B6}"/>
                    </a:ext>
                  </a:extLst>
                </p14:cNvPr>
                <p14:cNvContentPartPr/>
                <p14:nvPr/>
              </p14:nvContentPartPr>
              <p14:xfrm>
                <a:off x="9506978" y="9628449"/>
                <a:ext cx="155880" cy="309240"/>
              </p14:xfrm>
            </p:contentPart>
          </mc:Choice>
          <mc:Fallback xmlns="">
            <p:pic>
              <p:nvPicPr>
                <p:cNvPr id="73" name="Rukopis 72">
                  <a:extLst>
                    <a:ext uri="{FF2B5EF4-FFF2-40B4-BE49-F238E27FC236}">
                      <a16:creationId xmlns:a16="http://schemas.microsoft.com/office/drawing/2014/main" id="{89FB30C8-24A0-460F-BF20-9284AE1349B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497978" y="9619809"/>
                  <a:ext cx="1735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4" name="Rukopis 73">
                  <a:extLst>
                    <a:ext uri="{FF2B5EF4-FFF2-40B4-BE49-F238E27FC236}">
                      <a16:creationId xmlns:a16="http://schemas.microsoft.com/office/drawing/2014/main" id="{4257437F-7CE0-4C7E-B072-3C3D05DB748D}"/>
                    </a:ext>
                  </a:extLst>
                </p14:cNvPr>
                <p14:cNvContentPartPr/>
                <p14:nvPr/>
              </p14:nvContentPartPr>
              <p14:xfrm>
                <a:off x="9479258" y="9653289"/>
                <a:ext cx="254880" cy="255600"/>
              </p14:xfrm>
            </p:contentPart>
          </mc:Choice>
          <mc:Fallback xmlns="">
            <p:pic>
              <p:nvPicPr>
                <p:cNvPr id="74" name="Rukopis 73">
                  <a:extLst>
                    <a:ext uri="{FF2B5EF4-FFF2-40B4-BE49-F238E27FC236}">
                      <a16:creationId xmlns:a16="http://schemas.microsoft.com/office/drawing/2014/main" id="{4257437F-7CE0-4C7E-B072-3C3D05DB748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470618" y="9644649"/>
                  <a:ext cx="2725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5" name="Rukopis 74">
                  <a:extLst>
                    <a:ext uri="{FF2B5EF4-FFF2-40B4-BE49-F238E27FC236}">
                      <a16:creationId xmlns:a16="http://schemas.microsoft.com/office/drawing/2014/main" id="{BA85734A-E7B8-4E12-B748-C515AC77980B}"/>
                    </a:ext>
                  </a:extLst>
                </p14:cNvPr>
                <p14:cNvContentPartPr/>
                <p14:nvPr/>
              </p14:nvContentPartPr>
              <p14:xfrm>
                <a:off x="9760058" y="9601449"/>
                <a:ext cx="433800" cy="302760"/>
              </p14:xfrm>
            </p:contentPart>
          </mc:Choice>
          <mc:Fallback xmlns="">
            <p:pic>
              <p:nvPicPr>
                <p:cNvPr id="75" name="Rukopis 74">
                  <a:extLst>
                    <a:ext uri="{FF2B5EF4-FFF2-40B4-BE49-F238E27FC236}">
                      <a16:creationId xmlns:a16="http://schemas.microsoft.com/office/drawing/2014/main" id="{BA85734A-E7B8-4E12-B748-C515AC77980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751418" y="9592449"/>
                  <a:ext cx="4514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6" name="Rukopis 75">
                  <a:extLst>
                    <a:ext uri="{FF2B5EF4-FFF2-40B4-BE49-F238E27FC236}">
                      <a16:creationId xmlns:a16="http://schemas.microsoft.com/office/drawing/2014/main" id="{14806E8C-313B-4D33-AB2E-7CA34EE40079}"/>
                    </a:ext>
                  </a:extLst>
                </p14:cNvPr>
                <p14:cNvContentPartPr/>
                <p14:nvPr/>
              </p14:nvContentPartPr>
              <p14:xfrm>
                <a:off x="10343618" y="9646089"/>
                <a:ext cx="29160" cy="301320"/>
              </p14:xfrm>
            </p:contentPart>
          </mc:Choice>
          <mc:Fallback xmlns="">
            <p:pic>
              <p:nvPicPr>
                <p:cNvPr id="76" name="Rukopis 75">
                  <a:extLst>
                    <a:ext uri="{FF2B5EF4-FFF2-40B4-BE49-F238E27FC236}">
                      <a16:creationId xmlns:a16="http://schemas.microsoft.com/office/drawing/2014/main" id="{14806E8C-313B-4D33-AB2E-7CA34EE4007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334978" y="9637089"/>
                  <a:ext cx="468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7" name="Rukopis 76">
                  <a:extLst>
                    <a:ext uri="{FF2B5EF4-FFF2-40B4-BE49-F238E27FC236}">
                      <a16:creationId xmlns:a16="http://schemas.microsoft.com/office/drawing/2014/main" id="{4B8A90E9-AB45-4634-921F-010E3D716E72}"/>
                    </a:ext>
                  </a:extLst>
                </p14:cNvPr>
                <p14:cNvContentPartPr/>
                <p14:nvPr/>
              </p14:nvContentPartPr>
              <p14:xfrm>
                <a:off x="10243178" y="9602169"/>
                <a:ext cx="210600" cy="181800"/>
              </p14:xfrm>
            </p:contentPart>
          </mc:Choice>
          <mc:Fallback xmlns="">
            <p:pic>
              <p:nvPicPr>
                <p:cNvPr id="77" name="Rukopis 76">
                  <a:extLst>
                    <a:ext uri="{FF2B5EF4-FFF2-40B4-BE49-F238E27FC236}">
                      <a16:creationId xmlns:a16="http://schemas.microsoft.com/office/drawing/2014/main" id="{4B8A90E9-AB45-4634-921F-010E3D716E7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234538" y="9593169"/>
                  <a:ext cx="228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8" name="Rukopis 77">
                  <a:extLst>
                    <a:ext uri="{FF2B5EF4-FFF2-40B4-BE49-F238E27FC236}">
                      <a16:creationId xmlns:a16="http://schemas.microsoft.com/office/drawing/2014/main" id="{4BE00A48-32F0-4331-89E5-756479660534}"/>
                    </a:ext>
                  </a:extLst>
                </p14:cNvPr>
                <p14:cNvContentPartPr/>
                <p14:nvPr/>
              </p14:nvContentPartPr>
              <p14:xfrm>
                <a:off x="10458818" y="9767409"/>
                <a:ext cx="179640" cy="94680"/>
              </p14:xfrm>
            </p:contentPart>
          </mc:Choice>
          <mc:Fallback xmlns="">
            <p:pic>
              <p:nvPicPr>
                <p:cNvPr id="78" name="Rukopis 77">
                  <a:extLst>
                    <a:ext uri="{FF2B5EF4-FFF2-40B4-BE49-F238E27FC236}">
                      <a16:creationId xmlns:a16="http://schemas.microsoft.com/office/drawing/2014/main" id="{4BE00A48-32F0-4331-89E5-75647966053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449818" y="9758409"/>
                  <a:ext cx="197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9" name="Rukopis 78">
                  <a:extLst>
                    <a:ext uri="{FF2B5EF4-FFF2-40B4-BE49-F238E27FC236}">
                      <a16:creationId xmlns:a16="http://schemas.microsoft.com/office/drawing/2014/main" id="{96B99A99-25BA-4735-A4A3-CE7DA3D3741F}"/>
                    </a:ext>
                  </a:extLst>
                </p14:cNvPr>
                <p14:cNvContentPartPr/>
                <p14:nvPr/>
              </p14:nvContentPartPr>
              <p14:xfrm>
                <a:off x="10658978" y="9723489"/>
                <a:ext cx="107640" cy="214920"/>
              </p14:xfrm>
            </p:contentPart>
          </mc:Choice>
          <mc:Fallback xmlns="">
            <p:pic>
              <p:nvPicPr>
                <p:cNvPr id="79" name="Rukopis 78">
                  <a:extLst>
                    <a:ext uri="{FF2B5EF4-FFF2-40B4-BE49-F238E27FC236}">
                      <a16:creationId xmlns:a16="http://schemas.microsoft.com/office/drawing/2014/main" id="{96B99A99-25BA-4735-A4A3-CE7DA3D3741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49978" y="9714489"/>
                  <a:ext cx="125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0" name="Rukopis 79">
                  <a:extLst>
                    <a:ext uri="{FF2B5EF4-FFF2-40B4-BE49-F238E27FC236}">
                      <a16:creationId xmlns:a16="http://schemas.microsoft.com/office/drawing/2014/main" id="{0D21F109-27EC-4803-852D-413E60AB9A49}"/>
                    </a:ext>
                  </a:extLst>
                </p14:cNvPr>
                <p14:cNvContentPartPr/>
                <p14:nvPr/>
              </p14:nvContentPartPr>
              <p14:xfrm>
                <a:off x="10775978" y="9554289"/>
                <a:ext cx="391320" cy="373320"/>
              </p14:xfrm>
            </p:contentPart>
          </mc:Choice>
          <mc:Fallback xmlns="">
            <p:pic>
              <p:nvPicPr>
                <p:cNvPr id="80" name="Rukopis 79">
                  <a:extLst>
                    <a:ext uri="{FF2B5EF4-FFF2-40B4-BE49-F238E27FC236}">
                      <a16:creationId xmlns:a16="http://schemas.microsoft.com/office/drawing/2014/main" id="{0D21F109-27EC-4803-852D-413E60AB9A4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66978" y="9545649"/>
                  <a:ext cx="408960" cy="39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3" name="Rukopis 82">
                <a:extLst>
                  <a:ext uri="{FF2B5EF4-FFF2-40B4-BE49-F238E27FC236}">
                    <a16:creationId xmlns:a16="http://schemas.microsoft.com/office/drawing/2014/main" id="{3AF88D54-607A-4672-8F4C-115CCCC2412B}"/>
                  </a:ext>
                </a:extLst>
              </p14:cNvPr>
              <p14:cNvContentPartPr/>
              <p14:nvPr/>
            </p14:nvContentPartPr>
            <p14:xfrm>
              <a:off x="6023258" y="1731849"/>
              <a:ext cx="333720" cy="299160"/>
            </p14:xfrm>
          </p:contentPart>
        </mc:Choice>
        <mc:Fallback xmlns="">
          <p:pic>
            <p:nvPicPr>
              <p:cNvPr id="83" name="Rukopis 82">
                <a:extLst>
                  <a:ext uri="{FF2B5EF4-FFF2-40B4-BE49-F238E27FC236}">
                    <a16:creationId xmlns:a16="http://schemas.microsoft.com/office/drawing/2014/main" id="{3AF88D54-607A-4672-8F4C-115CCCC2412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014618" y="1722849"/>
                <a:ext cx="35136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4" name="Rukopis 83">
                <a:extLst>
                  <a:ext uri="{FF2B5EF4-FFF2-40B4-BE49-F238E27FC236}">
                    <a16:creationId xmlns:a16="http://schemas.microsoft.com/office/drawing/2014/main" id="{BEFE4C6D-038A-4164-8754-B76077E0E908}"/>
                  </a:ext>
                </a:extLst>
              </p14:cNvPr>
              <p14:cNvContentPartPr/>
              <p14:nvPr/>
            </p14:nvContentPartPr>
            <p14:xfrm>
              <a:off x="1242098" y="2855769"/>
              <a:ext cx="336600" cy="339840"/>
            </p14:xfrm>
          </p:contentPart>
        </mc:Choice>
        <mc:Fallback xmlns="">
          <p:pic>
            <p:nvPicPr>
              <p:cNvPr id="84" name="Rukopis 83">
                <a:extLst>
                  <a:ext uri="{FF2B5EF4-FFF2-40B4-BE49-F238E27FC236}">
                    <a16:creationId xmlns:a16="http://schemas.microsoft.com/office/drawing/2014/main" id="{BEFE4C6D-038A-4164-8754-B76077E0E90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233098" y="2846769"/>
                <a:ext cx="35424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5" name="Rukopis 94">
                <a:extLst>
                  <a:ext uri="{FF2B5EF4-FFF2-40B4-BE49-F238E27FC236}">
                    <a16:creationId xmlns:a16="http://schemas.microsoft.com/office/drawing/2014/main" id="{936F860A-D7B8-45B9-8C9E-CD910A7C02B0}"/>
                  </a:ext>
                </a:extLst>
              </p14:cNvPr>
              <p14:cNvContentPartPr/>
              <p14:nvPr/>
            </p14:nvContentPartPr>
            <p14:xfrm>
              <a:off x="6130898" y="1596129"/>
              <a:ext cx="306000" cy="318600"/>
            </p14:xfrm>
          </p:contentPart>
        </mc:Choice>
        <mc:Fallback xmlns="">
          <p:pic>
            <p:nvPicPr>
              <p:cNvPr id="95" name="Rukopis 94">
                <a:extLst>
                  <a:ext uri="{FF2B5EF4-FFF2-40B4-BE49-F238E27FC236}">
                    <a16:creationId xmlns:a16="http://schemas.microsoft.com/office/drawing/2014/main" id="{936F860A-D7B8-45B9-8C9E-CD910A7C02B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122258" y="1587129"/>
                <a:ext cx="3236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6" name="Rukopis 95">
                <a:extLst>
                  <a:ext uri="{FF2B5EF4-FFF2-40B4-BE49-F238E27FC236}">
                    <a16:creationId xmlns:a16="http://schemas.microsoft.com/office/drawing/2014/main" id="{EDC4C577-EC6E-4976-BD70-EF40E8602B60}"/>
                  </a:ext>
                </a:extLst>
              </p14:cNvPr>
              <p14:cNvContentPartPr/>
              <p14:nvPr/>
            </p14:nvContentPartPr>
            <p14:xfrm>
              <a:off x="1360898" y="2543649"/>
              <a:ext cx="389880" cy="396000"/>
            </p14:xfrm>
          </p:contentPart>
        </mc:Choice>
        <mc:Fallback xmlns="">
          <p:pic>
            <p:nvPicPr>
              <p:cNvPr id="96" name="Rukopis 95">
                <a:extLst>
                  <a:ext uri="{FF2B5EF4-FFF2-40B4-BE49-F238E27FC236}">
                    <a16:creationId xmlns:a16="http://schemas.microsoft.com/office/drawing/2014/main" id="{EDC4C577-EC6E-4976-BD70-EF40E8602B6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351898" y="2534649"/>
                <a:ext cx="40752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99" name="Rukopis 98">
                <a:extLst>
                  <a:ext uri="{FF2B5EF4-FFF2-40B4-BE49-F238E27FC236}">
                    <a16:creationId xmlns:a16="http://schemas.microsoft.com/office/drawing/2014/main" id="{71F81EB1-5433-490C-AAAE-08A90FB1E12C}"/>
                  </a:ext>
                </a:extLst>
              </p14:cNvPr>
              <p14:cNvContentPartPr/>
              <p14:nvPr/>
            </p14:nvContentPartPr>
            <p14:xfrm>
              <a:off x="8212058" y="6344889"/>
              <a:ext cx="403560" cy="394560"/>
            </p14:xfrm>
          </p:contentPart>
        </mc:Choice>
        <mc:Fallback xmlns="">
          <p:pic>
            <p:nvPicPr>
              <p:cNvPr id="99" name="Rukopis 98">
                <a:extLst>
                  <a:ext uri="{FF2B5EF4-FFF2-40B4-BE49-F238E27FC236}">
                    <a16:creationId xmlns:a16="http://schemas.microsoft.com/office/drawing/2014/main" id="{71F81EB1-5433-490C-AAAE-08A90FB1E12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203058" y="6336249"/>
                <a:ext cx="421200" cy="41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Skupina 106">
            <a:extLst>
              <a:ext uri="{FF2B5EF4-FFF2-40B4-BE49-F238E27FC236}">
                <a16:creationId xmlns:a16="http://schemas.microsoft.com/office/drawing/2014/main" id="{05DAFD95-F066-4DAE-9784-B1186F9D5794}"/>
              </a:ext>
            </a:extLst>
          </p:cNvPr>
          <p:cNvGrpSpPr/>
          <p:nvPr/>
        </p:nvGrpSpPr>
        <p:grpSpPr>
          <a:xfrm>
            <a:off x="1000178" y="2396409"/>
            <a:ext cx="1554120" cy="1091160"/>
            <a:chOff x="1000178" y="2396409"/>
            <a:chExt cx="1554120" cy="10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" name="Rukopis 3">
                  <a:extLst>
                    <a:ext uri="{FF2B5EF4-FFF2-40B4-BE49-F238E27FC236}">
                      <a16:creationId xmlns:a16="http://schemas.microsoft.com/office/drawing/2014/main" id="{F987163E-DFA4-4A5D-8D9C-D4D4359DB41B}"/>
                    </a:ext>
                  </a:extLst>
                </p14:cNvPr>
                <p14:cNvContentPartPr/>
                <p14:nvPr/>
              </p14:nvContentPartPr>
              <p14:xfrm>
                <a:off x="1636298" y="2411169"/>
                <a:ext cx="254880" cy="262800"/>
              </p14:xfrm>
            </p:contentPart>
          </mc:Choice>
          <mc:Fallback xmlns="">
            <p:pic>
              <p:nvPicPr>
                <p:cNvPr id="4" name="Rukopis 3">
                  <a:extLst>
                    <a:ext uri="{FF2B5EF4-FFF2-40B4-BE49-F238E27FC236}">
                      <a16:creationId xmlns:a16="http://schemas.microsoft.com/office/drawing/2014/main" id="{F987163E-DFA4-4A5D-8D9C-D4D4359DB41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627298" y="2402169"/>
                  <a:ext cx="2725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" name="Rukopis 4">
                  <a:extLst>
                    <a:ext uri="{FF2B5EF4-FFF2-40B4-BE49-F238E27FC236}">
                      <a16:creationId xmlns:a16="http://schemas.microsoft.com/office/drawing/2014/main" id="{885AC4E5-FEBD-4A2D-AECA-D457E077BAFC}"/>
                    </a:ext>
                  </a:extLst>
                </p14:cNvPr>
                <p14:cNvContentPartPr/>
                <p14:nvPr/>
              </p14:nvContentPartPr>
              <p14:xfrm>
                <a:off x="1892258" y="2449329"/>
                <a:ext cx="151920" cy="217080"/>
              </p14:xfrm>
            </p:contentPart>
          </mc:Choice>
          <mc:Fallback xmlns="">
            <p:pic>
              <p:nvPicPr>
                <p:cNvPr id="5" name="Rukopis 4">
                  <a:extLst>
                    <a:ext uri="{FF2B5EF4-FFF2-40B4-BE49-F238E27FC236}">
                      <a16:creationId xmlns:a16="http://schemas.microsoft.com/office/drawing/2014/main" id="{885AC4E5-FEBD-4A2D-AECA-D457E077BAF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883258" y="2440689"/>
                  <a:ext cx="169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0FA20588-FB2F-41B4-9D56-8F403BBAA099}"/>
                    </a:ext>
                  </a:extLst>
                </p14:cNvPr>
                <p14:cNvContentPartPr/>
                <p14:nvPr/>
              </p14:nvContentPartPr>
              <p14:xfrm>
                <a:off x="1929338" y="2449329"/>
                <a:ext cx="360" cy="36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0FA20588-FB2F-41B4-9D56-8F403BBAA09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20338" y="24406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5E072B78-370A-4306-91B9-E07C5FF41299}"/>
                    </a:ext>
                  </a:extLst>
                </p14:cNvPr>
                <p14:cNvContentPartPr/>
                <p14:nvPr/>
              </p14:nvContentPartPr>
              <p14:xfrm>
                <a:off x="1929338" y="2396409"/>
                <a:ext cx="439560" cy="26028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5E072B78-370A-4306-91B9-E07C5FF4129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20338" y="2387409"/>
                  <a:ext cx="457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F260C7F8-4078-499B-BD82-C504E2EF04B7}"/>
                    </a:ext>
                  </a:extLst>
                </p14:cNvPr>
                <p14:cNvContentPartPr/>
                <p14:nvPr/>
              </p14:nvContentPartPr>
              <p14:xfrm>
                <a:off x="1954898" y="2855769"/>
                <a:ext cx="153720" cy="312480"/>
              </p14:xfrm>
            </p:contentPart>
          </mc:Choice>
          <mc:Fallback xmlns=""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F260C7F8-4078-499B-BD82-C504E2EF04B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45898" y="2846769"/>
                  <a:ext cx="1713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4428C03D-151B-4A3C-8F3B-110038D62D0A}"/>
                    </a:ext>
                  </a:extLst>
                </p14:cNvPr>
                <p14:cNvContentPartPr/>
                <p14:nvPr/>
              </p14:nvContentPartPr>
              <p14:xfrm>
                <a:off x="1933658" y="2802489"/>
                <a:ext cx="155520" cy="9432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4428C03D-151B-4A3C-8F3B-110038D62D0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24658" y="2793849"/>
                  <a:ext cx="173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FFEAE3C1-6F80-4451-A263-0025261219CB}"/>
                    </a:ext>
                  </a:extLst>
                </p14:cNvPr>
                <p14:cNvContentPartPr/>
                <p14:nvPr/>
              </p14:nvContentPartPr>
              <p14:xfrm>
                <a:off x="2150738" y="2803569"/>
                <a:ext cx="155880" cy="29052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FFEAE3C1-6F80-4451-A263-0025261219C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41738" y="2794929"/>
                  <a:ext cx="1735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7BBB96EA-FBDF-496F-9F74-36A743C05870}"/>
                    </a:ext>
                  </a:extLst>
                </p14:cNvPr>
                <p14:cNvContentPartPr/>
                <p14:nvPr/>
              </p14:nvContentPartPr>
              <p14:xfrm>
                <a:off x="2091698" y="2798169"/>
                <a:ext cx="338760" cy="17460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7BBB96EA-FBDF-496F-9F74-36A743C0587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82698" y="2789169"/>
                  <a:ext cx="356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8924FA1A-6F60-42FC-9F67-62AFD368EE60}"/>
                    </a:ext>
                  </a:extLst>
                </p14:cNvPr>
                <p14:cNvContentPartPr/>
                <p14:nvPr/>
              </p14:nvContentPartPr>
              <p14:xfrm>
                <a:off x="2276018" y="2664969"/>
                <a:ext cx="278280" cy="33120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8924FA1A-6F60-42FC-9F67-62AFD368EE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267378" y="2656329"/>
                  <a:ext cx="2959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4" name="Rukopis 103">
                  <a:extLst>
                    <a:ext uri="{FF2B5EF4-FFF2-40B4-BE49-F238E27FC236}">
                      <a16:creationId xmlns:a16="http://schemas.microsoft.com/office/drawing/2014/main" id="{22ABFC0C-279F-459B-B3A9-94D21FDBBE23}"/>
                    </a:ext>
                  </a:extLst>
                </p14:cNvPr>
                <p14:cNvContentPartPr/>
                <p14:nvPr/>
              </p14:nvContentPartPr>
              <p14:xfrm>
                <a:off x="1000178" y="2631489"/>
                <a:ext cx="857880" cy="856080"/>
              </p14:xfrm>
            </p:contentPart>
          </mc:Choice>
          <mc:Fallback xmlns="">
            <p:pic>
              <p:nvPicPr>
                <p:cNvPr id="104" name="Rukopis 103">
                  <a:extLst>
                    <a:ext uri="{FF2B5EF4-FFF2-40B4-BE49-F238E27FC236}">
                      <a16:creationId xmlns:a16="http://schemas.microsoft.com/office/drawing/2014/main" id="{22ABFC0C-279F-459B-B3A9-94D21FDBBE2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91538" y="2622489"/>
                  <a:ext cx="875520" cy="87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Skupina 105">
            <a:extLst>
              <a:ext uri="{FF2B5EF4-FFF2-40B4-BE49-F238E27FC236}">
                <a16:creationId xmlns:a16="http://schemas.microsoft.com/office/drawing/2014/main" id="{3EC6B2B8-AD44-4D6E-84CA-1FFF6C9614E2}"/>
              </a:ext>
            </a:extLst>
          </p:cNvPr>
          <p:cNvGrpSpPr/>
          <p:nvPr/>
        </p:nvGrpSpPr>
        <p:grpSpPr>
          <a:xfrm>
            <a:off x="5716178" y="1185009"/>
            <a:ext cx="2411280" cy="1167120"/>
            <a:chOff x="5716178" y="1185009"/>
            <a:chExt cx="2411280" cy="11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7" name="Rukopis 46">
                  <a:extLst>
                    <a:ext uri="{FF2B5EF4-FFF2-40B4-BE49-F238E27FC236}">
                      <a16:creationId xmlns:a16="http://schemas.microsoft.com/office/drawing/2014/main" id="{DFC920E8-7FDC-404F-AB7B-8D60BBFED665}"/>
                    </a:ext>
                  </a:extLst>
                </p14:cNvPr>
                <p14:cNvContentPartPr/>
                <p14:nvPr/>
              </p14:nvContentPartPr>
              <p14:xfrm>
                <a:off x="6618698" y="1536729"/>
                <a:ext cx="192600" cy="278280"/>
              </p14:xfrm>
            </p:contentPart>
          </mc:Choice>
          <mc:Fallback xmlns="">
            <p:pic>
              <p:nvPicPr>
                <p:cNvPr id="47" name="Rukopis 46">
                  <a:extLst>
                    <a:ext uri="{FF2B5EF4-FFF2-40B4-BE49-F238E27FC236}">
                      <a16:creationId xmlns:a16="http://schemas.microsoft.com/office/drawing/2014/main" id="{DFC920E8-7FDC-404F-AB7B-8D60BBFED66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10058" y="1527729"/>
                  <a:ext cx="2102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8" name="Rukopis 47">
                  <a:extLst>
                    <a:ext uri="{FF2B5EF4-FFF2-40B4-BE49-F238E27FC236}">
                      <a16:creationId xmlns:a16="http://schemas.microsoft.com/office/drawing/2014/main" id="{CC21B0A2-EB69-42F4-A15D-019723C0ABB8}"/>
                    </a:ext>
                  </a:extLst>
                </p14:cNvPr>
                <p14:cNvContentPartPr/>
                <p14:nvPr/>
              </p14:nvContentPartPr>
              <p14:xfrm>
                <a:off x="6840098" y="1492089"/>
                <a:ext cx="366120" cy="245520"/>
              </p14:xfrm>
            </p:contentPart>
          </mc:Choice>
          <mc:Fallback xmlns="">
            <p:pic>
              <p:nvPicPr>
                <p:cNvPr id="48" name="Rukopis 47">
                  <a:extLst>
                    <a:ext uri="{FF2B5EF4-FFF2-40B4-BE49-F238E27FC236}">
                      <a16:creationId xmlns:a16="http://schemas.microsoft.com/office/drawing/2014/main" id="{CC21B0A2-EB69-42F4-A15D-019723C0ABB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31458" y="1483449"/>
                  <a:ext cx="3837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9" name="Rukopis 48">
                  <a:extLst>
                    <a:ext uri="{FF2B5EF4-FFF2-40B4-BE49-F238E27FC236}">
                      <a16:creationId xmlns:a16="http://schemas.microsoft.com/office/drawing/2014/main" id="{1A107FCE-3149-4E86-8945-119112C5FDC0}"/>
                    </a:ext>
                  </a:extLst>
                </p14:cNvPr>
                <p14:cNvContentPartPr/>
                <p14:nvPr/>
              </p14:nvContentPartPr>
              <p14:xfrm>
                <a:off x="7145378" y="1185009"/>
                <a:ext cx="67680" cy="261720"/>
              </p14:xfrm>
            </p:contentPart>
          </mc:Choice>
          <mc:Fallback xmlns="">
            <p:pic>
              <p:nvPicPr>
                <p:cNvPr id="49" name="Rukopis 48">
                  <a:extLst>
                    <a:ext uri="{FF2B5EF4-FFF2-40B4-BE49-F238E27FC236}">
                      <a16:creationId xmlns:a16="http://schemas.microsoft.com/office/drawing/2014/main" id="{1A107FCE-3149-4E86-8945-119112C5FDC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36378" y="1176009"/>
                  <a:ext cx="853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0" name="Rukopis 49">
                  <a:extLst>
                    <a:ext uri="{FF2B5EF4-FFF2-40B4-BE49-F238E27FC236}">
                      <a16:creationId xmlns:a16="http://schemas.microsoft.com/office/drawing/2014/main" id="{1361AD07-9556-4FD8-96CB-C9991B4D9C2B}"/>
                    </a:ext>
                  </a:extLst>
                </p14:cNvPr>
                <p14:cNvContentPartPr/>
                <p14:nvPr/>
              </p14:nvContentPartPr>
              <p14:xfrm>
                <a:off x="6809498" y="1928049"/>
                <a:ext cx="210960" cy="216000"/>
              </p14:xfrm>
            </p:contentPart>
          </mc:Choice>
          <mc:Fallback xmlns="">
            <p:pic>
              <p:nvPicPr>
                <p:cNvPr id="50" name="Rukopis 49">
                  <a:extLst>
                    <a:ext uri="{FF2B5EF4-FFF2-40B4-BE49-F238E27FC236}">
                      <a16:creationId xmlns:a16="http://schemas.microsoft.com/office/drawing/2014/main" id="{1361AD07-9556-4FD8-96CB-C9991B4D9C2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00498" y="1919409"/>
                  <a:ext cx="228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1" name="Rukopis 50">
                  <a:extLst>
                    <a:ext uri="{FF2B5EF4-FFF2-40B4-BE49-F238E27FC236}">
                      <a16:creationId xmlns:a16="http://schemas.microsoft.com/office/drawing/2014/main" id="{589BE3D0-F0FF-4328-A3F7-C3A374552725}"/>
                    </a:ext>
                  </a:extLst>
                </p14:cNvPr>
                <p14:cNvContentPartPr/>
                <p14:nvPr/>
              </p14:nvContentPartPr>
              <p14:xfrm>
                <a:off x="7022978" y="1906449"/>
                <a:ext cx="133560" cy="182520"/>
              </p14:xfrm>
            </p:contentPart>
          </mc:Choice>
          <mc:Fallback xmlns="">
            <p:pic>
              <p:nvPicPr>
                <p:cNvPr id="51" name="Rukopis 50">
                  <a:extLst>
                    <a:ext uri="{FF2B5EF4-FFF2-40B4-BE49-F238E27FC236}">
                      <a16:creationId xmlns:a16="http://schemas.microsoft.com/office/drawing/2014/main" id="{589BE3D0-F0FF-4328-A3F7-C3A37455272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014338" y="1897809"/>
                  <a:ext cx="151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2" name="Rukopis 51">
                  <a:extLst>
                    <a:ext uri="{FF2B5EF4-FFF2-40B4-BE49-F238E27FC236}">
                      <a16:creationId xmlns:a16="http://schemas.microsoft.com/office/drawing/2014/main" id="{1F8A8210-122A-4B6C-A12F-07F1481E9F3D}"/>
                    </a:ext>
                  </a:extLst>
                </p14:cNvPr>
                <p14:cNvContentPartPr/>
                <p14:nvPr/>
              </p14:nvContentPartPr>
              <p14:xfrm>
                <a:off x="7135658" y="1888449"/>
                <a:ext cx="127080" cy="180720"/>
              </p14:xfrm>
            </p:contentPart>
          </mc:Choice>
          <mc:Fallback xmlns="">
            <p:pic>
              <p:nvPicPr>
                <p:cNvPr id="52" name="Rukopis 51">
                  <a:extLst>
                    <a:ext uri="{FF2B5EF4-FFF2-40B4-BE49-F238E27FC236}">
                      <a16:creationId xmlns:a16="http://schemas.microsoft.com/office/drawing/2014/main" id="{1F8A8210-122A-4B6C-A12F-07F1481E9F3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26658" y="1879449"/>
                  <a:ext cx="144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3" name="Rukopis 52">
                  <a:extLst>
                    <a:ext uri="{FF2B5EF4-FFF2-40B4-BE49-F238E27FC236}">
                      <a16:creationId xmlns:a16="http://schemas.microsoft.com/office/drawing/2014/main" id="{BFA20DAF-78E9-4240-B0EB-98AD0FAFF531}"/>
                    </a:ext>
                  </a:extLst>
                </p14:cNvPr>
                <p14:cNvContentPartPr/>
                <p14:nvPr/>
              </p14:nvContentPartPr>
              <p14:xfrm>
                <a:off x="7262738" y="1727529"/>
                <a:ext cx="140400" cy="338760"/>
              </p14:xfrm>
            </p:contentPart>
          </mc:Choice>
          <mc:Fallback xmlns="">
            <p:pic>
              <p:nvPicPr>
                <p:cNvPr id="53" name="Rukopis 52">
                  <a:extLst>
                    <a:ext uri="{FF2B5EF4-FFF2-40B4-BE49-F238E27FC236}">
                      <a16:creationId xmlns:a16="http://schemas.microsoft.com/office/drawing/2014/main" id="{BFA20DAF-78E9-4240-B0EB-98AD0FAFF53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253738" y="1718529"/>
                  <a:ext cx="1580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4" name="Rukopis 53">
                  <a:extLst>
                    <a:ext uri="{FF2B5EF4-FFF2-40B4-BE49-F238E27FC236}">
                      <a16:creationId xmlns:a16="http://schemas.microsoft.com/office/drawing/2014/main" id="{4C65FE06-08C2-419B-AFF0-7F5BA386D35D}"/>
                    </a:ext>
                  </a:extLst>
                </p14:cNvPr>
                <p14:cNvContentPartPr/>
                <p14:nvPr/>
              </p14:nvContentPartPr>
              <p14:xfrm>
                <a:off x="7533458" y="2028489"/>
                <a:ext cx="18360" cy="360"/>
              </p14:xfrm>
            </p:contentPart>
          </mc:Choice>
          <mc:Fallback xmlns="">
            <p:pic>
              <p:nvPicPr>
                <p:cNvPr id="54" name="Rukopis 53">
                  <a:extLst>
                    <a:ext uri="{FF2B5EF4-FFF2-40B4-BE49-F238E27FC236}">
                      <a16:creationId xmlns:a16="http://schemas.microsoft.com/office/drawing/2014/main" id="{4C65FE06-08C2-419B-AFF0-7F5BA386D35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24458" y="2019489"/>
                  <a:ext cx="36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56" name="Rukopis 55">
                  <a:extLst>
                    <a:ext uri="{FF2B5EF4-FFF2-40B4-BE49-F238E27FC236}">
                      <a16:creationId xmlns:a16="http://schemas.microsoft.com/office/drawing/2014/main" id="{18657A0D-F53A-45FF-B9B0-A486C647FE44}"/>
                    </a:ext>
                  </a:extLst>
                </p14:cNvPr>
                <p14:cNvContentPartPr/>
                <p14:nvPr/>
              </p14:nvContentPartPr>
              <p14:xfrm>
                <a:off x="7514018" y="1371489"/>
                <a:ext cx="45720" cy="303480"/>
              </p14:xfrm>
            </p:contentPart>
          </mc:Choice>
          <mc:Fallback xmlns="">
            <p:pic>
              <p:nvPicPr>
                <p:cNvPr id="56" name="Rukopis 55">
                  <a:extLst>
                    <a:ext uri="{FF2B5EF4-FFF2-40B4-BE49-F238E27FC236}">
                      <a16:creationId xmlns:a16="http://schemas.microsoft.com/office/drawing/2014/main" id="{18657A0D-F53A-45FF-B9B0-A486C647FE4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05378" y="1362849"/>
                  <a:ext cx="633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57" name="Rukopis 56">
                  <a:extLst>
                    <a:ext uri="{FF2B5EF4-FFF2-40B4-BE49-F238E27FC236}">
                      <a16:creationId xmlns:a16="http://schemas.microsoft.com/office/drawing/2014/main" id="{BB089B39-CBD4-4614-A9DB-41E8DAFD6F7D}"/>
                    </a:ext>
                  </a:extLst>
                </p14:cNvPr>
                <p14:cNvContentPartPr/>
                <p14:nvPr/>
              </p14:nvContentPartPr>
              <p14:xfrm>
                <a:off x="7427258" y="1354569"/>
                <a:ext cx="250920" cy="67320"/>
              </p14:xfrm>
            </p:contentPart>
          </mc:Choice>
          <mc:Fallback xmlns="">
            <p:pic>
              <p:nvPicPr>
                <p:cNvPr id="57" name="Rukopis 56">
                  <a:extLst>
                    <a:ext uri="{FF2B5EF4-FFF2-40B4-BE49-F238E27FC236}">
                      <a16:creationId xmlns:a16="http://schemas.microsoft.com/office/drawing/2014/main" id="{BB089B39-CBD4-4614-A9DB-41E8DAFD6F7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18618" y="1345569"/>
                  <a:ext cx="268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8" name="Rukopis 57">
                  <a:extLst>
                    <a:ext uri="{FF2B5EF4-FFF2-40B4-BE49-F238E27FC236}">
                      <a16:creationId xmlns:a16="http://schemas.microsoft.com/office/drawing/2014/main" id="{66A10FD2-C6C9-44D7-804D-7759747F4E95}"/>
                    </a:ext>
                  </a:extLst>
                </p14:cNvPr>
                <p14:cNvContentPartPr/>
                <p14:nvPr/>
              </p14:nvContentPartPr>
              <p14:xfrm>
                <a:off x="7689338" y="1380489"/>
                <a:ext cx="115560" cy="212040"/>
              </p14:xfrm>
            </p:contentPart>
          </mc:Choice>
          <mc:Fallback xmlns="">
            <p:pic>
              <p:nvPicPr>
                <p:cNvPr id="58" name="Rukopis 57">
                  <a:extLst>
                    <a:ext uri="{FF2B5EF4-FFF2-40B4-BE49-F238E27FC236}">
                      <a16:creationId xmlns:a16="http://schemas.microsoft.com/office/drawing/2014/main" id="{66A10FD2-C6C9-44D7-804D-7759747F4E9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80698" y="1371849"/>
                  <a:ext cx="133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9" name="Rukopis 58">
                  <a:extLst>
                    <a:ext uri="{FF2B5EF4-FFF2-40B4-BE49-F238E27FC236}">
                      <a16:creationId xmlns:a16="http://schemas.microsoft.com/office/drawing/2014/main" id="{956D3618-E8D2-44BC-9776-F709DEF988C7}"/>
                    </a:ext>
                  </a:extLst>
                </p14:cNvPr>
                <p14:cNvContentPartPr/>
                <p14:nvPr/>
              </p14:nvContentPartPr>
              <p14:xfrm>
                <a:off x="7672418" y="1351689"/>
                <a:ext cx="268560" cy="255960"/>
              </p14:xfrm>
            </p:contentPart>
          </mc:Choice>
          <mc:Fallback xmlns="">
            <p:pic>
              <p:nvPicPr>
                <p:cNvPr id="59" name="Rukopis 58">
                  <a:extLst>
                    <a:ext uri="{FF2B5EF4-FFF2-40B4-BE49-F238E27FC236}">
                      <a16:creationId xmlns:a16="http://schemas.microsoft.com/office/drawing/2014/main" id="{956D3618-E8D2-44BC-9776-F709DEF988C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63418" y="1342689"/>
                  <a:ext cx="2862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0" name="Rukopis 59">
                  <a:extLst>
                    <a:ext uri="{FF2B5EF4-FFF2-40B4-BE49-F238E27FC236}">
                      <a16:creationId xmlns:a16="http://schemas.microsoft.com/office/drawing/2014/main" id="{6088422D-1E09-474F-894D-24C5AD85C6E5}"/>
                    </a:ext>
                  </a:extLst>
                </p14:cNvPr>
                <p14:cNvContentPartPr/>
                <p14:nvPr/>
              </p14:nvContentPartPr>
              <p14:xfrm>
                <a:off x="7862498" y="1323249"/>
                <a:ext cx="264960" cy="390960"/>
              </p14:xfrm>
            </p:contentPart>
          </mc:Choice>
          <mc:Fallback xmlns="">
            <p:pic>
              <p:nvPicPr>
                <p:cNvPr id="60" name="Rukopis 59">
                  <a:extLst>
                    <a:ext uri="{FF2B5EF4-FFF2-40B4-BE49-F238E27FC236}">
                      <a16:creationId xmlns:a16="http://schemas.microsoft.com/office/drawing/2014/main" id="{6088422D-1E09-474F-894D-24C5AD85C6E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53498" y="1314249"/>
                  <a:ext cx="2826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Rukopis 104">
                  <a:extLst>
                    <a:ext uri="{FF2B5EF4-FFF2-40B4-BE49-F238E27FC236}">
                      <a16:creationId xmlns:a16="http://schemas.microsoft.com/office/drawing/2014/main" id="{F5297E09-F1D6-4851-B51E-ECEA454E68EC}"/>
                    </a:ext>
                  </a:extLst>
                </p14:cNvPr>
                <p14:cNvContentPartPr/>
                <p14:nvPr/>
              </p14:nvContentPartPr>
              <p14:xfrm>
                <a:off x="5716178" y="1379049"/>
                <a:ext cx="858600" cy="973080"/>
              </p14:xfrm>
            </p:contentPart>
          </mc:Choice>
          <mc:Fallback xmlns="">
            <p:pic>
              <p:nvPicPr>
                <p:cNvPr id="105" name="Rukopis 104">
                  <a:extLst>
                    <a:ext uri="{FF2B5EF4-FFF2-40B4-BE49-F238E27FC236}">
                      <a16:creationId xmlns:a16="http://schemas.microsoft.com/office/drawing/2014/main" id="{F5297E09-F1D6-4851-B51E-ECEA454E68E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07538" y="1370049"/>
                  <a:ext cx="876240" cy="9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Skupina 108">
            <a:extLst>
              <a:ext uri="{FF2B5EF4-FFF2-40B4-BE49-F238E27FC236}">
                <a16:creationId xmlns:a16="http://schemas.microsoft.com/office/drawing/2014/main" id="{BDC16AED-7F3D-4EE0-9563-4682D45551A0}"/>
              </a:ext>
            </a:extLst>
          </p:cNvPr>
          <p:cNvGrpSpPr/>
          <p:nvPr/>
        </p:nvGrpSpPr>
        <p:grpSpPr>
          <a:xfrm>
            <a:off x="5575418" y="9262329"/>
            <a:ext cx="915120" cy="1004760"/>
            <a:chOff x="5575418" y="9262329"/>
            <a:chExt cx="915120" cy="10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Rukopis 100">
                  <a:extLst>
                    <a:ext uri="{FF2B5EF4-FFF2-40B4-BE49-F238E27FC236}">
                      <a16:creationId xmlns:a16="http://schemas.microsoft.com/office/drawing/2014/main" id="{5E4A4034-63A5-4907-9B01-C5C19E8D8019}"/>
                    </a:ext>
                  </a:extLst>
                </p14:cNvPr>
                <p14:cNvContentPartPr/>
                <p14:nvPr/>
              </p14:nvContentPartPr>
              <p14:xfrm>
                <a:off x="5849378" y="9524049"/>
                <a:ext cx="444600" cy="288360"/>
              </p14:xfrm>
            </p:contentPart>
          </mc:Choice>
          <mc:Fallback xmlns="">
            <p:pic>
              <p:nvPicPr>
                <p:cNvPr id="101" name="Rukopis 100">
                  <a:extLst>
                    <a:ext uri="{FF2B5EF4-FFF2-40B4-BE49-F238E27FC236}">
                      <a16:creationId xmlns:a16="http://schemas.microsoft.com/office/drawing/2014/main" id="{5E4A4034-63A5-4907-9B01-C5C19E8D801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40378" y="9515049"/>
                  <a:ext cx="4622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Rukopis 101">
                  <a:extLst>
                    <a:ext uri="{FF2B5EF4-FFF2-40B4-BE49-F238E27FC236}">
                      <a16:creationId xmlns:a16="http://schemas.microsoft.com/office/drawing/2014/main" id="{0E2E6271-E4C7-4587-B96F-EEE37151A023}"/>
                    </a:ext>
                  </a:extLst>
                </p14:cNvPr>
                <p14:cNvContentPartPr/>
                <p14:nvPr/>
              </p14:nvContentPartPr>
              <p14:xfrm>
                <a:off x="6126938" y="9359889"/>
                <a:ext cx="363600" cy="337680"/>
              </p14:xfrm>
            </p:contentPart>
          </mc:Choice>
          <mc:Fallback xmlns="">
            <p:pic>
              <p:nvPicPr>
                <p:cNvPr id="102" name="Rukopis 101">
                  <a:extLst>
                    <a:ext uri="{FF2B5EF4-FFF2-40B4-BE49-F238E27FC236}">
                      <a16:creationId xmlns:a16="http://schemas.microsoft.com/office/drawing/2014/main" id="{0E2E6271-E4C7-4587-B96F-EEE37151A02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17938" y="9351249"/>
                  <a:ext cx="3812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Rukopis 107">
                  <a:extLst>
                    <a:ext uri="{FF2B5EF4-FFF2-40B4-BE49-F238E27FC236}">
                      <a16:creationId xmlns:a16="http://schemas.microsoft.com/office/drawing/2014/main" id="{19B1C3C0-A299-456E-99DA-8DC1780F5A05}"/>
                    </a:ext>
                  </a:extLst>
                </p14:cNvPr>
                <p14:cNvContentPartPr/>
                <p14:nvPr/>
              </p14:nvContentPartPr>
              <p14:xfrm>
                <a:off x="5575418" y="9262329"/>
                <a:ext cx="848160" cy="1004760"/>
              </p14:xfrm>
            </p:contentPart>
          </mc:Choice>
          <mc:Fallback xmlns="">
            <p:pic>
              <p:nvPicPr>
                <p:cNvPr id="108" name="Rukopis 107">
                  <a:extLst>
                    <a:ext uri="{FF2B5EF4-FFF2-40B4-BE49-F238E27FC236}">
                      <a16:creationId xmlns:a16="http://schemas.microsoft.com/office/drawing/2014/main" id="{19B1C3C0-A299-456E-99DA-8DC1780F5A0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66778" y="9253329"/>
                  <a:ext cx="865800" cy="10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Skupina 110">
            <a:extLst>
              <a:ext uri="{FF2B5EF4-FFF2-40B4-BE49-F238E27FC236}">
                <a16:creationId xmlns:a16="http://schemas.microsoft.com/office/drawing/2014/main" id="{69D0237A-434A-4EC3-BC09-C7DA4635F4F2}"/>
              </a:ext>
            </a:extLst>
          </p:cNvPr>
          <p:cNvGrpSpPr/>
          <p:nvPr/>
        </p:nvGrpSpPr>
        <p:grpSpPr>
          <a:xfrm>
            <a:off x="7793738" y="6279369"/>
            <a:ext cx="2782800" cy="868680"/>
            <a:chOff x="7793738" y="6279369"/>
            <a:chExt cx="2782800" cy="86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5" name="Rukopis 84">
                  <a:extLst>
                    <a:ext uri="{FF2B5EF4-FFF2-40B4-BE49-F238E27FC236}">
                      <a16:creationId xmlns:a16="http://schemas.microsoft.com/office/drawing/2014/main" id="{A97DF0E5-008D-4C8B-B369-04438CCBFD65}"/>
                    </a:ext>
                  </a:extLst>
                </p14:cNvPr>
                <p14:cNvContentPartPr/>
                <p14:nvPr/>
              </p14:nvContentPartPr>
              <p14:xfrm>
                <a:off x="8481338" y="6745209"/>
                <a:ext cx="324720" cy="255600"/>
              </p14:xfrm>
            </p:contentPart>
          </mc:Choice>
          <mc:Fallback xmlns="">
            <p:pic>
              <p:nvPicPr>
                <p:cNvPr id="85" name="Rukopis 84">
                  <a:extLst>
                    <a:ext uri="{FF2B5EF4-FFF2-40B4-BE49-F238E27FC236}">
                      <a16:creationId xmlns:a16="http://schemas.microsoft.com/office/drawing/2014/main" id="{A97DF0E5-008D-4C8B-B369-04438CCBFD6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472338" y="6736209"/>
                  <a:ext cx="3423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6" name="Rukopis 85">
                  <a:extLst>
                    <a:ext uri="{FF2B5EF4-FFF2-40B4-BE49-F238E27FC236}">
                      <a16:creationId xmlns:a16="http://schemas.microsoft.com/office/drawing/2014/main" id="{C351A132-D226-4BBE-8EFB-DC6C85FB299F}"/>
                    </a:ext>
                  </a:extLst>
                </p14:cNvPr>
                <p14:cNvContentPartPr/>
                <p14:nvPr/>
              </p14:nvContentPartPr>
              <p14:xfrm>
                <a:off x="8034578" y="6716769"/>
                <a:ext cx="270720" cy="210600"/>
              </p14:xfrm>
            </p:contentPart>
          </mc:Choice>
          <mc:Fallback xmlns="">
            <p:pic>
              <p:nvPicPr>
                <p:cNvPr id="86" name="Rukopis 85">
                  <a:extLst>
                    <a:ext uri="{FF2B5EF4-FFF2-40B4-BE49-F238E27FC236}">
                      <a16:creationId xmlns:a16="http://schemas.microsoft.com/office/drawing/2014/main" id="{C351A132-D226-4BBE-8EFB-DC6C85FB299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25938" y="6708129"/>
                  <a:ext cx="288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7" name="Rukopis 86">
                  <a:extLst>
                    <a:ext uri="{FF2B5EF4-FFF2-40B4-BE49-F238E27FC236}">
                      <a16:creationId xmlns:a16="http://schemas.microsoft.com/office/drawing/2014/main" id="{7A5384B6-897F-410B-9DDB-EE29992C7D9F}"/>
                    </a:ext>
                  </a:extLst>
                </p14:cNvPr>
                <p14:cNvContentPartPr/>
                <p14:nvPr/>
              </p14:nvContentPartPr>
              <p14:xfrm>
                <a:off x="8996498" y="6735489"/>
                <a:ext cx="82800" cy="235440"/>
              </p14:xfrm>
            </p:contentPart>
          </mc:Choice>
          <mc:Fallback xmlns="">
            <p:pic>
              <p:nvPicPr>
                <p:cNvPr id="87" name="Rukopis 86">
                  <a:extLst>
                    <a:ext uri="{FF2B5EF4-FFF2-40B4-BE49-F238E27FC236}">
                      <a16:creationId xmlns:a16="http://schemas.microsoft.com/office/drawing/2014/main" id="{7A5384B6-897F-410B-9DDB-EE29992C7D9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87498" y="6726849"/>
                  <a:ext cx="1004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8" name="Rukopis 87">
                  <a:extLst>
                    <a:ext uri="{FF2B5EF4-FFF2-40B4-BE49-F238E27FC236}">
                      <a16:creationId xmlns:a16="http://schemas.microsoft.com/office/drawing/2014/main" id="{38C0482A-9705-4176-8C83-62077D3CA486}"/>
                    </a:ext>
                  </a:extLst>
                </p14:cNvPr>
                <p14:cNvContentPartPr/>
                <p14:nvPr/>
              </p14:nvContentPartPr>
              <p14:xfrm>
                <a:off x="9107018" y="6750609"/>
                <a:ext cx="397440" cy="204480"/>
              </p14:xfrm>
            </p:contentPart>
          </mc:Choice>
          <mc:Fallback xmlns="">
            <p:pic>
              <p:nvPicPr>
                <p:cNvPr id="88" name="Rukopis 87">
                  <a:extLst>
                    <a:ext uri="{FF2B5EF4-FFF2-40B4-BE49-F238E27FC236}">
                      <a16:creationId xmlns:a16="http://schemas.microsoft.com/office/drawing/2014/main" id="{38C0482A-9705-4176-8C83-62077D3CA48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98378" y="6741609"/>
                  <a:ext cx="415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9" name="Rukopis 88">
                  <a:extLst>
                    <a:ext uri="{FF2B5EF4-FFF2-40B4-BE49-F238E27FC236}">
                      <a16:creationId xmlns:a16="http://schemas.microsoft.com/office/drawing/2014/main" id="{A6141EFB-4159-4878-A5B7-85636057D9BA}"/>
                    </a:ext>
                  </a:extLst>
                </p14:cNvPr>
                <p14:cNvContentPartPr/>
                <p14:nvPr/>
              </p14:nvContentPartPr>
              <p14:xfrm>
                <a:off x="9343178" y="6732609"/>
                <a:ext cx="403560" cy="219240"/>
              </p14:xfrm>
            </p:contentPart>
          </mc:Choice>
          <mc:Fallback xmlns="">
            <p:pic>
              <p:nvPicPr>
                <p:cNvPr id="89" name="Rukopis 88">
                  <a:extLst>
                    <a:ext uri="{FF2B5EF4-FFF2-40B4-BE49-F238E27FC236}">
                      <a16:creationId xmlns:a16="http://schemas.microsoft.com/office/drawing/2014/main" id="{A6141EFB-4159-4878-A5B7-85636057D9B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34178" y="6723969"/>
                  <a:ext cx="421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0" name="Rukopis 89">
                  <a:extLst>
                    <a:ext uri="{FF2B5EF4-FFF2-40B4-BE49-F238E27FC236}">
                      <a16:creationId xmlns:a16="http://schemas.microsoft.com/office/drawing/2014/main" id="{7D82C7AD-7F67-4530-94C6-B7EA46765329}"/>
                    </a:ext>
                  </a:extLst>
                </p14:cNvPr>
                <p14:cNvContentPartPr/>
                <p14:nvPr/>
              </p14:nvContentPartPr>
              <p14:xfrm>
                <a:off x="9328058" y="6446769"/>
                <a:ext cx="442080" cy="209520"/>
              </p14:xfrm>
            </p:contentPart>
          </mc:Choice>
          <mc:Fallback xmlns="">
            <p:pic>
              <p:nvPicPr>
                <p:cNvPr id="90" name="Rukopis 89">
                  <a:extLst>
                    <a:ext uri="{FF2B5EF4-FFF2-40B4-BE49-F238E27FC236}">
                      <a16:creationId xmlns:a16="http://schemas.microsoft.com/office/drawing/2014/main" id="{7D82C7AD-7F67-4530-94C6-B7EA4676532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319058" y="6437769"/>
                  <a:ext cx="459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1" name="Rukopis 90">
                  <a:extLst>
                    <a:ext uri="{FF2B5EF4-FFF2-40B4-BE49-F238E27FC236}">
                      <a16:creationId xmlns:a16="http://schemas.microsoft.com/office/drawing/2014/main" id="{695D026A-0096-4564-9E0D-769CEC8EAADA}"/>
                    </a:ext>
                  </a:extLst>
                </p14:cNvPr>
                <p14:cNvContentPartPr/>
                <p14:nvPr/>
              </p14:nvContentPartPr>
              <p14:xfrm>
                <a:off x="9836018" y="6664929"/>
                <a:ext cx="129600" cy="309960"/>
              </p14:xfrm>
            </p:contentPart>
          </mc:Choice>
          <mc:Fallback xmlns="">
            <p:pic>
              <p:nvPicPr>
                <p:cNvPr id="91" name="Rukopis 90">
                  <a:extLst>
                    <a:ext uri="{FF2B5EF4-FFF2-40B4-BE49-F238E27FC236}">
                      <a16:creationId xmlns:a16="http://schemas.microsoft.com/office/drawing/2014/main" id="{695D026A-0096-4564-9E0D-769CEC8EAAD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827018" y="6655929"/>
                  <a:ext cx="1472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2" name="Rukopis 91">
                  <a:extLst>
                    <a:ext uri="{FF2B5EF4-FFF2-40B4-BE49-F238E27FC236}">
                      <a16:creationId xmlns:a16="http://schemas.microsoft.com/office/drawing/2014/main" id="{4F835C8E-FF81-4DDD-B0C1-AEEA2B038EA8}"/>
                    </a:ext>
                  </a:extLst>
                </p14:cNvPr>
                <p14:cNvContentPartPr/>
                <p14:nvPr/>
              </p14:nvContentPartPr>
              <p14:xfrm>
                <a:off x="9732698" y="6705609"/>
                <a:ext cx="157320" cy="3960"/>
              </p14:xfrm>
            </p:contentPart>
          </mc:Choice>
          <mc:Fallback xmlns="">
            <p:pic>
              <p:nvPicPr>
                <p:cNvPr id="92" name="Rukopis 91">
                  <a:extLst>
                    <a:ext uri="{FF2B5EF4-FFF2-40B4-BE49-F238E27FC236}">
                      <a16:creationId xmlns:a16="http://schemas.microsoft.com/office/drawing/2014/main" id="{4F835C8E-FF81-4DDD-B0C1-AEEA2B038EA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23698" y="6696609"/>
                  <a:ext cx="174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3" name="Rukopis 92">
                  <a:extLst>
                    <a:ext uri="{FF2B5EF4-FFF2-40B4-BE49-F238E27FC236}">
                      <a16:creationId xmlns:a16="http://schemas.microsoft.com/office/drawing/2014/main" id="{6A7FB8A6-8918-4EFF-9EB8-915EC1D83D69}"/>
                    </a:ext>
                  </a:extLst>
                </p14:cNvPr>
                <p14:cNvContentPartPr/>
                <p14:nvPr/>
              </p14:nvContentPartPr>
              <p14:xfrm>
                <a:off x="9951218" y="6710649"/>
                <a:ext cx="556560" cy="228240"/>
              </p14:xfrm>
            </p:contentPart>
          </mc:Choice>
          <mc:Fallback xmlns="">
            <p:pic>
              <p:nvPicPr>
                <p:cNvPr id="93" name="Rukopis 92">
                  <a:extLst>
                    <a:ext uri="{FF2B5EF4-FFF2-40B4-BE49-F238E27FC236}">
                      <a16:creationId xmlns:a16="http://schemas.microsoft.com/office/drawing/2014/main" id="{6A7FB8A6-8918-4EFF-9EB8-915EC1D83D6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42578" y="6701649"/>
                  <a:ext cx="574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4" name="Rukopis 93">
                  <a:extLst>
                    <a:ext uri="{FF2B5EF4-FFF2-40B4-BE49-F238E27FC236}">
                      <a16:creationId xmlns:a16="http://schemas.microsoft.com/office/drawing/2014/main" id="{B9ED00B1-3386-4C06-91D3-F695540C306C}"/>
                    </a:ext>
                  </a:extLst>
                </p14:cNvPr>
                <p14:cNvContentPartPr/>
                <p14:nvPr/>
              </p14:nvContentPartPr>
              <p14:xfrm>
                <a:off x="10572218" y="6279369"/>
                <a:ext cx="4320" cy="270360"/>
              </p14:xfrm>
            </p:contentPart>
          </mc:Choice>
          <mc:Fallback xmlns="">
            <p:pic>
              <p:nvPicPr>
                <p:cNvPr id="94" name="Rukopis 93">
                  <a:extLst>
                    <a:ext uri="{FF2B5EF4-FFF2-40B4-BE49-F238E27FC236}">
                      <a16:creationId xmlns:a16="http://schemas.microsoft.com/office/drawing/2014/main" id="{B9ED00B1-3386-4C06-91D3-F695540C306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563218" y="6270729"/>
                  <a:ext cx="219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Rukopis 109">
                  <a:extLst>
                    <a:ext uri="{FF2B5EF4-FFF2-40B4-BE49-F238E27FC236}">
                      <a16:creationId xmlns:a16="http://schemas.microsoft.com/office/drawing/2014/main" id="{11FE72E2-6C2B-4A9E-84D7-5CF076941077}"/>
                    </a:ext>
                  </a:extLst>
                </p14:cNvPr>
                <p14:cNvContentPartPr/>
                <p14:nvPr/>
              </p14:nvContentPartPr>
              <p14:xfrm>
                <a:off x="7793738" y="6462609"/>
                <a:ext cx="783000" cy="685440"/>
              </p14:xfrm>
            </p:contentPart>
          </mc:Choice>
          <mc:Fallback xmlns="">
            <p:pic>
              <p:nvPicPr>
                <p:cNvPr id="110" name="Rukopis 109">
                  <a:extLst>
                    <a:ext uri="{FF2B5EF4-FFF2-40B4-BE49-F238E27FC236}">
                      <a16:creationId xmlns:a16="http://schemas.microsoft.com/office/drawing/2014/main" id="{11FE72E2-6C2B-4A9E-84D7-5CF07694107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785098" y="6453969"/>
                  <a:ext cx="800640" cy="70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24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GAP-FIT analýza: prezentace modulu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3B0F383-CBF8-4C88-A88D-548E9C358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108" y="1463122"/>
            <a:ext cx="14733333" cy="827619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477C1243-509A-49E3-84A1-729E6A160FF5}"/>
              </a:ext>
            </a:extLst>
          </p:cNvPr>
          <p:cNvGrpSpPr/>
          <p:nvPr/>
        </p:nvGrpSpPr>
        <p:grpSpPr>
          <a:xfrm>
            <a:off x="13745978" y="1711329"/>
            <a:ext cx="586800" cy="267840"/>
            <a:chOff x="13745978" y="1711329"/>
            <a:chExt cx="58680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ECA07377-0DFA-4130-85DF-E17DF1C4315E}"/>
                    </a:ext>
                  </a:extLst>
                </p14:cNvPr>
                <p14:cNvContentPartPr/>
                <p14:nvPr/>
              </p14:nvContentPartPr>
              <p14:xfrm>
                <a:off x="13745978" y="1742289"/>
                <a:ext cx="176760" cy="22572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ECA07377-0DFA-4130-85DF-E17DF1C4315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736978" y="1733289"/>
                  <a:ext cx="194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64499EF1-25F3-455F-8929-3E4171713C5D}"/>
                    </a:ext>
                  </a:extLst>
                </p14:cNvPr>
                <p14:cNvContentPartPr/>
                <p14:nvPr/>
              </p14:nvContentPartPr>
              <p14:xfrm>
                <a:off x="13975658" y="1791609"/>
                <a:ext cx="33480" cy="17604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64499EF1-25F3-455F-8929-3E4171713C5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966658" y="1782969"/>
                  <a:ext cx="51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4843655E-19C6-406B-AA42-172E23CB7DCE}"/>
                    </a:ext>
                  </a:extLst>
                </p14:cNvPr>
                <p14:cNvContentPartPr/>
                <p14:nvPr/>
              </p14:nvContentPartPr>
              <p14:xfrm>
                <a:off x="13925258" y="1791609"/>
                <a:ext cx="253440" cy="187560"/>
              </p14:xfrm>
            </p:contentPart>
          </mc:Choice>
          <mc:Fallback xmlns=""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4843655E-19C6-406B-AA42-172E23CB7DC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916618" y="1782969"/>
                  <a:ext cx="271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5DA59BAB-2E40-456C-A91A-F1E31C568665}"/>
                    </a:ext>
                  </a:extLst>
                </p14:cNvPr>
                <p14:cNvContentPartPr/>
                <p14:nvPr/>
              </p14:nvContentPartPr>
              <p14:xfrm>
                <a:off x="14118938" y="1711329"/>
                <a:ext cx="213840" cy="23832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5DA59BAB-2E40-456C-A91A-F1E31C56866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109938" y="1702329"/>
                  <a:ext cx="23148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326FF0C9-FE28-4545-81DF-C85FAF2DEF5A}"/>
              </a:ext>
            </a:extLst>
          </p:cNvPr>
          <p:cNvGrpSpPr/>
          <p:nvPr/>
        </p:nvGrpSpPr>
        <p:grpSpPr>
          <a:xfrm>
            <a:off x="12992858" y="4563249"/>
            <a:ext cx="563760" cy="269640"/>
            <a:chOff x="12992858" y="4563249"/>
            <a:chExt cx="56376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4024A5FC-75A4-42C0-95B4-F9E7F02727D0}"/>
                    </a:ext>
                  </a:extLst>
                </p14:cNvPr>
                <p14:cNvContentPartPr/>
                <p14:nvPr/>
              </p14:nvContentPartPr>
              <p14:xfrm>
                <a:off x="12992858" y="4609329"/>
                <a:ext cx="174240" cy="18648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4024A5FC-75A4-42C0-95B4-F9E7F02727D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983858" y="4600329"/>
                  <a:ext cx="1918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A7D72FF5-AEF7-425F-B099-451C54D9B832}"/>
                    </a:ext>
                  </a:extLst>
                </p14:cNvPr>
                <p14:cNvContentPartPr/>
                <p14:nvPr/>
              </p14:nvContentPartPr>
              <p14:xfrm>
                <a:off x="13202378" y="4607169"/>
                <a:ext cx="100800" cy="15516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A7D72FF5-AEF7-425F-B099-451C54D9B83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193378" y="4598529"/>
                  <a:ext cx="118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7FCBBF72-277A-43EC-889D-60C6F4C5C6DF}"/>
                    </a:ext>
                  </a:extLst>
                </p14:cNvPr>
                <p14:cNvContentPartPr/>
                <p14:nvPr/>
              </p14:nvContentPartPr>
              <p14:xfrm>
                <a:off x="13162418" y="4565049"/>
                <a:ext cx="280440" cy="26784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7FCBBF72-277A-43EC-889D-60C6F4C5C6D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153418" y="4556049"/>
                  <a:ext cx="2980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BD533F4E-B9CB-4BF4-A1BB-B00AD54B6089}"/>
                    </a:ext>
                  </a:extLst>
                </p14:cNvPr>
                <p14:cNvContentPartPr/>
                <p14:nvPr/>
              </p14:nvContentPartPr>
              <p14:xfrm>
                <a:off x="13368698" y="4563249"/>
                <a:ext cx="187920" cy="26604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BD533F4E-B9CB-4BF4-A1BB-B00AD54B608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360058" y="4554609"/>
                  <a:ext cx="20556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A3BADAF9-246D-4DBC-9600-7B71DF0BD180}"/>
              </a:ext>
            </a:extLst>
          </p:cNvPr>
          <p:cNvGrpSpPr/>
          <p:nvPr/>
        </p:nvGrpSpPr>
        <p:grpSpPr>
          <a:xfrm>
            <a:off x="12742658" y="6710289"/>
            <a:ext cx="658080" cy="277920"/>
            <a:chOff x="12742658" y="6710289"/>
            <a:chExt cx="65808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4801DB22-2C88-438B-852A-4344CEAEF41F}"/>
                    </a:ext>
                  </a:extLst>
                </p14:cNvPr>
                <p14:cNvContentPartPr/>
                <p14:nvPr/>
              </p14:nvContentPartPr>
              <p14:xfrm>
                <a:off x="12742658" y="6737649"/>
                <a:ext cx="192960" cy="25056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4801DB22-2C88-438B-852A-4344CEAEF41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733658" y="6729009"/>
                  <a:ext cx="2106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20BF18FA-5B7B-49C0-9F03-EB4A1BD8A9D7}"/>
                    </a:ext>
                  </a:extLst>
                </p14:cNvPr>
                <p14:cNvContentPartPr/>
                <p14:nvPr/>
              </p14:nvContentPartPr>
              <p14:xfrm>
                <a:off x="12997178" y="6815769"/>
                <a:ext cx="51120" cy="151560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20BF18FA-5B7B-49C0-9F03-EB4A1BD8A9D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988178" y="6806769"/>
                  <a:ext cx="68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C16133D5-34CC-499E-8840-DB3592BFBC56}"/>
                    </a:ext>
                  </a:extLst>
                </p14:cNvPr>
                <p14:cNvContentPartPr/>
                <p14:nvPr/>
              </p14:nvContentPartPr>
              <p14:xfrm>
                <a:off x="12960098" y="6714609"/>
                <a:ext cx="333360" cy="22536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C16133D5-34CC-499E-8840-DB3592BFBC5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951098" y="6705969"/>
                  <a:ext cx="351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id="{A3B875D8-8A5C-4D8B-A9B5-A3B4FC7A2F6B}"/>
                    </a:ext>
                  </a:extLst>
                </p14:cNvPr>
                <p14:cNvContentPartPr/>
                <p14:nvPr/>
              </p14:nvContentPartPr>
              <p14:xfrm>
                <a:off x="13199498" y="6710289"/>
                <a:ext cx="201240" cy="21492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A3B875D8-8A5C-4D8B-A9B5-A3B4FC7A2F6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190498" y="6701289"/>
                  <a:ext cx="21888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BCF490BE-A7A6-4C29-82A0-8254E3D6E35D}"/>
              </a:ext>
            </a:extLst>
          </p:cNvPr>
          <p:cNvGrpSpPr/>
          <p:nvPr/>
        </p:nvGrpSpPr>
        <p:grpSpPr>
          <a:xfrm>
            <a:off x="8833778" y="8175849"/>
            <a:ext cx="1610640" cy="1554840"/>
            <a:chOff x="8833778" y="8175849"/>
            <a:chExt cx="1610640" cy="155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Rukopis 27">
                  <a:extLst>
                    <a:ext uri="{FF2B5EF4-FFF2-40B4-BE49-F238E27FC236}">
                      <a16:creationId xmlns:a16="http://schemas.microsoft.com/office/drawing/2014/main" id="{2AF1D194-3B7B-4E09-9D2E-DE5A59A98ECE}"/>
                    </a:ext>
                  </a:extLst>
                </p14:cNvPr>
                <p14:cNvContentPartPr/>
                <p14:nvPr/>
              </p14:nvContentPartPr>
              <p14:xfrm>
                <a:off x="8833778" y="8313369"/>
                <a:ext cx="1307160" cy="1417320"/>
              </p14:xfrm>
            </p:contentPart>
          </mc:Choice>
          <mc:Fallback xmlns="">
            <p:pic>
              <p:nvPicPr>
                <p:cNvPr id="28" name="Rukopis 27">
                  <a:extLst>
                    <a:ext uri="{FF2B5EF4-FFF2-40B4-BE49-F238E27FC236}">
                      <a16:creationId xmlns:a16="http://schemas.microsoft.com/office/drawing/2014/main" id="{2AF1D194-3B7B-4E09-9D2E-DE5A59A98EC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25138" y="8304369"/>
                  <a:ext cx="1324800" cy="14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Rukopis 28">
                  <a:extLst>
                    <a:ext uri="{FF2B5EF4-FFF2-40B4-BE49-F238E27FC236}">
                      <a16:creationId xmlns:a16="http://schemas.microsoft.com/office/drawing/2014/main" id="{33872400-1724-406E-A2FB-F1B901AC93B4}"/>
                    </a:ext>
                  </a:extLst>
                </p14:cNvPr>
                <p14:cNvContentPartPr/>
                <p14:nvPr/>
              </p14:nvContentPartPr>
              <p14:xfrm>
                <a:off x="8881298" y="8175849"/>
                <a:ext cx="1563120" cy="1470600"/>
              </p14:xfrm>
            </p:contentPart>
          </mc:Choice>
          <mc:Fallback xmlns="">
            <p:pic>
              <p:nvPicPr>
                <p:cNvPr id="29" name="Rukopis 28">
                  <a:extLst>
                    <a:ext uri="{FF2B5EF4-FFF2-40B4-BE49-F238E27FC236}">
                      <a16:creationId xmlns:a16="http://schemas.microsoft.com/office/drawing/2014/main" id="{33872400-1724-406E-A2FB-F1B901AC93B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72658" y="8166849"/>
                  <a:ext cx="1580760" cy="148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20515BBD-62AD-4573-BF84-21A11251D13F}"/>
              </a:ext>
            </a:extLst>
          </p:cNvPr>
          <p:cNvGrpSpPr/>
          <p:nvPr/>
        </p:nvGrpSpPr>
        <p:grpSpPr>
          <a:xfrm>
            <a:off x="5849018" y="2751729"/>
            <a:ext cx="5172120" cy="4825800"/>
            <a:chOff x="5849018" y="2751729"/>
            <a:chExt cx="5172120" cy="48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" name="Rukopis 2">
                  <a:extLst>
                    <a:ext uri="{FF2B5EF4-FFF2-40B4-BE49-F238E27FC236}">
                      <a16:creationId xmlns:a16="http://schemas.microsoft.com/office/drawing/2014/main" id="{6C07D073-DC02-49C7-8BF3-8D9F8AF88705}"/>
                    </a:ext>
                  </a:extLst>
                </p14:cNvPr>
                <p14:cNvContentPartPr/>
                <p14:nvPr/>
              </p14:nvContentPartPr>
              <p14:xfrm>
                <a:off x="9518498" y="3732009"/>
                <a:ext cx="1370520" cy="2445120"/>
              </p14:xfrm>
            </p:contentPart>
          </mc:Choice>
          <mc:Fallback xmlns="">
            <p:pic>
              <p:nvPicPr>
                <p:cNvPr id="3" name="Rukopis 2">
                  <a:extLst>
                    <a:ext uri="{FF2B5EF4-FFF2-40B4-BE49-F238E27FC236}">
                      <a16:creationId xmlns:a16="http://schemas.microsoft.com/office/drawing/2014/main" id="{6C07D073-DC02-49C7-8BF3-8D9F8AF8870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09858" y="3723009"/>
                  <a:ext cx="1388160" cy="24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" name="Rukopis 4">
                  <a:extLst>
                    <a:ext uri="{FF2B5EF4-FFF2-40B4-BE49-F238E27FC236}">
                      <a16:creationId xmlns:a16="http://schemas.microsoft.com/office/drawing/2014/main" id="{053441E0-A8A8-45E1-91D1-998841B4906C}"/>
                    </a:ext>
                  </a:extLst>
                </p14:cNvPr>
                <p14:cNvContentPartPr/>
                <p14:nvPr/>
              </p14:nvContentPartPr>
              <p14:xfrm>
                <a:off x="9738098" y="3696369"/>
                <a:ext cx="1283040" cy="2339280"/>
              </p14:xfrm>
            </p:contentPart>
          </mc:Choice>
          <mc:Fallback xmlns="">
            <p:pic>
              <p:nvPicPr>
                <p:cNvPr id="5" name="Rukopis 4">
                  <a:extLst>
                    <a:ext uri="{FF2B5EF4-FFF2-40B4-BE49-F238E27FC236}">
                      <a16:creationId xmlns:a16="http://schemas.microsoft.com/office/drawing/2014/main" id="{053441E0-A8A8-45E1-91D1-998841B4906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29098" y="3687369"/>
                  <a:ext cx="1300680" cy="23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92879BE2-FB02-409D-81DC-2FC40642FD5A}"/>
                    </a:ext>
                  </a:extLst>
                </p14:cNvPr>
                <p14:cNvContentPartPr/>
                <p14:nvPr/>
              </p14:nvContentPartPr>
              <p14:xfrm>
                <a:off x="6231338" y="2785209"/>
                <a:ext cx="1371240" cy="100116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92879BE2-FB02-409D-81DC-2FC40642FD5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22338" y="2776209"/>
                  <a:ext cx="1388880" cy="10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0AE8D10C-51D7-43D3-B3DC-592BD5E7A7CC}"/>
                    </a:ext>
                  </a:extLst>
                </p14:cNvPr>
                <p14:cNvContentPartPr/>
                <p14:nvPr/>
              </p14:nvContentPartPr>
              <p14:xfrm>
                <a:off x="6401978" y="2751729"/>
                <a:ext cx="1230840" cy="1057320"/>
              </p14:xfrm>
            </p:contentPart>
          </mc:Choice>
          <mc:Fallback xmlns=""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0AE8D10C-51D7-43D3-B3DC-592BD5E7A7C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93338" y="2742729"/>
                  <a:ext cx="1248480" cy="10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Rukopis 24">
                  <a:extLst>
                    <a:ext uri="{FF2B5EF4-FFF2-40B4-BE49-F238E27FC236}">
                      <a16:creationId xmlns:a16="http://schemas.microsoft.com/office/drawing/2014/main" id="{E3B8235D-9EE6-4452-84AB-0ADE9ECA7FC5}"/>
                    </a:ext>
                  </a:extLst>
                </p14:cNvPr>
                <p14:cNvContentPartPr/>
                <p14:nvPr/>
              </p14:nvContentPartPr>
              <p14:xfrm>
                <a:off x="5849018" y="6506169"/>
                <a:ext cx="1400040" cy="1071360"/>
              </p14:xfrm>
            </p:contentPart>
          </mc:Choice>
          <mc:Fallback xmlns="">
            <p:pic>
              <p:nvPicPr>
                <p:cNvPr id="25" name="Rukopis 24">
                  <a:extLst>
                    <a:ext uri="{FF2B5EF4-FFF2-40B4-BE49-F238E27FC236}">
                      <a16:creationId xmlns:a16="http://schemas.microsoft.com/office/drawing/2014/main" id="{E3B8235D-9EE6-4452-84AB-0ADE9ECA7F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40018" y="6497169"/>
                  <a:ext cx="1417680" cy="10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7F10569D-0AC9-4C32-876E-CCDFC44CAAC0}"/>
                    </a:ext>
                  </a:extLst>
                </p14:cNvPr>
                <p14:cNvContentPartPr/>
                <p14:nvPr/>
              </p14:nvContentPartPr>
              <p14:xfrm>
                <a:off x="5887538" y="6373329"/>
                <a:ext cx="1411200" cy="107820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7F10569D-0AC9-4C32-876E-CCDFC44CAAC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78538" y="6364329"/>
                  <a:ext cx="1428840" cy="10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Rukopis 30">
                  <a:extLst>
                    <a:ext uri="{FF2B5EF4-FFF2-40B4-BE49-F238E27FC236}">
                      <a16:creationId xmlns:a16="http://schemas.microsoft.com/office/drawing/2014/main" id="{E5F8AB78-6610-4554-A529-F70FE851A331}"/>
                    </a:ext>
                  </a:extLst>
                </p14:cNvPr>
                <p14:cNvContentPartPr/>
                <p14:nvPr/>
              </p14:nvContentPartPr>
              <p14:xfrm>
                <a:off x="8605538" y="6243369"/>
                <a:ext cx="88560" cy="1113840"/>
              </p14:xfrm>
            </p:contentPart>
          </mc:Choice>
          <mc:Fallback xmlns="">
            <p:pic>
              <p:nvPicPr>
                <p:cNvPr id="31" name="Rukopis 30">
                  <a:extLst>
                    <a:ext uri="{FF2B5EF4-FFF2-40B4-BE49-F238E27FC236}">
                      <a16:creationId xmlns:a16="http://schemas.microsoft.com/office/drawing/2014/main" id="{E5F8AB78-6610-4554-A529-F70FE851A33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96538" y="6234729"/>
                  <a:ext cx="106200" cy="11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Rukopis 31">
                  <a:extLst>
                    <a:ext uri="{FF2B5EF4-FFF2-40B4-BE49-F238E27FC236}">
                      <a16:creationId xmlns:a16="http://schemas.microsoft.com/office/drawing/2014/main" id="{64654A47-BFD6-4292-8420-6E6592B2BF50}"/>
                    </a:ext>
                  </a:extLst>
                </p14:cNvPr>
                <p14:cNvContentPartPr/>
                <p14:nvPr/>
              </p14:nvContentPartPr>
              <p14:xfrm>
                <a:off x="8459738" y="7192329"/>
                <a:ext cx="358200" cy="233640"/>
              </p14:xfrm>
            </p:contentPart>
          </mc:Choice>
          <mc:Fallback xmlns="">
            <p:pic>
              <p:nvPicPr>
                <p:cNvPr id="32" name="Rukopis 31">
                  <a:extLst>
                    <a:ext uri="{FF2B5EF4-FFF2-40B4-BE49-F238E27FC236}">
                      <a16:creationId xmlns:a16="http://schemas.microsoft.com/office/drawing/2014/main" id="{64654A47-BFD6-4292-8420-6E6592B2BF5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450738" y="7183329"/>
                  <a:ext cx="375840" cy="25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4317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Návrh řešení zákazníkovi, akceptace, rozpočet 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Zástupný obsah 6">
            <a:extLst>
              <a:ext uri="{FF2B5EF4-FFF2-40B4-BE49-F238E27FC236}">
                <a16:creationId xmlns:a16="http://schemas.microsoft.com/office/drawing/2014/main" id="{DB98EE2E-131F-4B2F-9E1A-3FC8CB70CB7A}"/>
              </a:ext>
            </a:extLst>
          </p:cNvPr>
          <p:cNvSpPr txBox="1">
            <a:spLocks/>
          </p:cNvSpPr>
          <p:nvPr/>
        </p:nvSpPr>
        <p:spPr>
          <a:xfrm>
            <a:off x="874800" y="1627687"/>
            <a:ext cx="16552800" cy="6611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Jedná se ve finále o návrh smlouvy o dílo.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Musí obsahovat:</a:t>
            </a:r>
            <a:b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- zadání zákazníka a stanovení cíle</a:t>
            </a:r>
            <a:b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- analýzu a návrh akceptačních kritérií</a:t>
            </a:r>
            <a:b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- návrh budoucího procesu a potřebných úprav</a:t>
            </a:r>
            <a:b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- časovou / finanční náročnost úprav</a:t>
            </a:r>
            <a:b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Pozn.: větší návrhy je dobré osobně předvést a vysvětlit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b="1" dirty="0">
                <a:latin typeface="Arial" panose="020B0604020202020204" pitchFamily="34" charset="0"/>
                <a:cs typeface="Arial" panose="020B0604020202020204" pitchFamily="34" charset="0"/>
              </a:rPr>
              <a:t>Úkol konzultanta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Vytvořit zákazníkovi návrh řešení a získat akceptaci řešení</a:t>
            </a:r>
            <a:endParaRPr lang="cs-CZ" sz="5800" i="1" dirty="0">
              <a:solidFill>
                <a:srgbClr val="88B825"/>
              </a:solidFill>
              <a:latin typeface="Arial Narrow" panose="020B0606020202030204" pitchFamily="34" charset="0"/>
            </a:endParaRP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FC92C89E-56C9-4917-BCED-B82E1F96520E}"/>
                  </a:ext>
                </a:extLst>
              </p14:cNvPr>
              <p14:cNvContentPartPr/>
              <p14:nvPr/>
            </p14:nvContentPartPr>
            <p14:xfrm>
              <a:off x="1059218" y="3321609"/>
              <a:ext cx="442440" cy="40428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FC92C89E-56C9-4917-BCED-B82E1F9652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0218" y="3312609"/>
                <a:ext cx="4600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588D6B3A-6F0B-456E-AC37-5C8089CBC4BE}"/>
                  </a:ext>
                </a:extLst>
              </p14:cNvPr>
              <p14:cNvContentPartPr/>
              <p14:nvPr/>
            </p14:nvContentPartPr>
            <p14:xfrm>
              <a:off x="1084058" y="3972849"/>
              <a:ext cx="376200" cy="32832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588D6B3A-6F0B-456E-AC37-5C8089CBC4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5058" y="3964209"/>
                <a:ext cx="39384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8298B3A9-3575-449C-B66B-89F7F6786801}"/>
                  </a:ext>
                </a:extLst>
              </p14:cNvPr>
              <p14:cNvContentPartPr/>
              <p14:nvPr/>
            </p14:nvContentPartPr>
            <p14:xfrm>
              <a:off x="1009898" y="4560009"/>
              <a:ext cx="271440" cy="28440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8298B3A9-3575-449C-B66B-89F7F678680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1258" y="4551369"/>
                <a:ext cx="289080" cy="30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Skupina 18">
            <a:extLst>
              <a:ext uri="{FF2B5EF4-FFF2-40B4-BE49-F238E27FC236}">
                <a16:creationId xmlns:a16="http://schemas.microsoft.com/office/drawing/2014/main" id="{E32888D8-B9D9-4E51-86B4-4A49479DA3C8}"/>
              </a:ext>
            </a:extLst>
          </p:cNvPr>
          <p:cNvGrpSpPr/>
          <p:nvPr/>
        </p:nvGrpSpPr>
        <p:grpSpPr>
          <a:xfrm>
            <a:off x="10473218" y="3179049"/>
            <a:ext cx="1666800" cy="927000"/>
            <a:chOff x="10473218" y="3179049"/>
            <a:chExt cx="1666800" cy="92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79CBA594-9450-4939-9AB3-632D79CAC106}"/>
                    </a:ext>
                  </a:extLst>
                </p14:cNvPr>
                <p14:cNvContentPartPr/>
                <p14:nvPr/>
              </p14:nvContentPartPr>
              <p14:xfrm>
                <a:off x="10473218" y="3804729"/>
                <a:ext cx="525960" cy="30132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79CBA594-9450-4939-9AB3-632D79CAC1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64218" y="3795729"/>
                  <a:ext cx="5436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526D0262-5AD7-4412-966D-A8F70E639722}"/>
                    </a:ext>
                  </a:extLst>
                </p14:cNvPr>
                <p14:cNvContentPartPr/>
                <p14:nvPr/>
              </p14:nvContentPartPr>
              <p14:xfrm>
                <a:off x="10985138" y="3725169"/>
                <a:ext cx="175320" cy="17424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526D0262-5AD7-4412-966D-A8F70E63972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976138" y="3716529"/>
                  <a:ext cx="192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6009EF87-9CA7-46BB-B8C1-4EC3D52176E6}"/>
                    </a:ext>
                  </a:extLst>
                </p14:cNvPr>
                <p14:cNvContentPartPr/>
                <p14:nvPr/>
              </p14:nvContentPartPr>
              <p14:xfrm>
                <a:off x="11345498" y="3476769"/>
                <a:ext cx="326520" cy="26100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6009EF87-9CA7-46BB-B8C1-4EC3D52176E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336858" y="3468129"/>
                  <a:ext cx="3441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43EC55C1-3223-424B-8CD1-F6C8E34D87DA}"/>
                    </a:ext>
                  </a:extLst>
                </p14:cNvPr>
                <p14:cNvContentPartPr/>
                <p14:nvPr/>
              </p14:nvContentPartPr>
              <p14:xfrm>
                <a:off x="11399138" y="3553089"/>
                <a:ext cx="264600" cy="2124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43EC55C1-3223-424B-8CD1-F6C8E34D87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390498" y="3544449"/>
                  <a:ext cx="282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A104C96C-D29F-4F3E-93F3-D95ACCD70989}"/>
                    </a:ext>
                  </a:extLst>
                </p14:cNvPr>
                <p14:cNvContentPartPr/>
                <p14:nvPr/>
              </p14:nvContentPartPr>
              <p14:xfrm>
                <a:off x="11691098" y="3445089"/>
                <a:ext cx="131040" cy="24732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A104C96C-D29F-4F3E-93F3-D95ACCD7098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682458" y="3436089"/>
                  <a:ext cx="1486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D334FD1F-A83E-4F54-95C8-C82925F12632}"/>
                    </a:ext>
                  </a:extLst>
                </p14:cNvPr>
                <p14:cNvContentPartPr/>
                <p14:nvPr/>
              </p14:nvContentPartPr>
              <p14:xfrm>
                <a:off x="11630618" y="3179049"/>
                <a:ext cx="228960" cy="49464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D334FD1F-A83E-4F54-95C8-C82925F1263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621618" y="3170409"/>
                  <a:ext cx="24660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5BED83F3-E530-43C2-94AB-B61ADBD8BFBE}"/>
                    </a:ext>
                  </a:extLst>
                </p14:cNvPr>
                <p14:cNvContentPartPr/>
                <p14:nvPr/>
              </p14:nvContentPartPr>
              <p14:xfrm>
                <a:off x="11899178" y="3440049"/>
                <a:ext cx="240840" cy="27684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5BED83F3-E530-43C2-94AB-B61ADBD8BFB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890178" y="3431049"/>
                  <a:ext cx="25848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6D25FFD0-AC0F-421F-BC8E-13CCBE0A0986}"/>
              </a:ext>
            </a:extLst>
          </p:cNvPr>
          <p:cNvGrpSpPr/>
          <p:nvPr/>
        </p:nvGrpSpPr>
        <p:grpSpPr>
          <a:xfrm>
            <a:off x="12440978" y="3509169"/>
            <a:ext cx="2584800" cy="1171440"/>
            <a:chOff x="12440978" y="3509169"/>
            <a:chExt cx="2584800" cy="11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2D1AE92B-B9CD-45BA-9B70-6741EF4515DD}"/>
                    </a:ext>
                  </a:extLst>
                </p14:cNvPr>
                <p14:cNvContentPartPr/>
                <p14:nvPr/>
              </p14:nvContentPartPr>
              <p14:xfrm>
                <a:off x="12440978" y="4412769"/>
                <a:ext cx="348840" cy="267840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2D1AE92B-B9CD-45BA-9B70-6741EF4515D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431978" y="4403769"/>
                  <a:ext cx="3664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11DAEA0E-8370-44AF-B9BA-05238BE3C4A2}"/>
                    </a:ext>
                  </a:extLst>
                </p14:cNvPr>
                <p14:cNvContentPartPr/>
                <p14:nvPr/>
              </p14:nvContentPartPr>
              <p14:xfrm>
                <a:off x="12726818" y="4343289"/>
                <a:ext cx="152640" cy="14040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11DAEA0E-8370-44AF-B9BA-05238BE3C4A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718178" y="4334289"/>
                  <a:ext cx="170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12B6B9D5-6287-4F2C-BD77-E92C3BD967DC}"/>
                    </a:ext>
                  </a:extLst>
                </p14:cNvPr>
                <p14:cNvContentPartPr/>
                <p14:nvPr/>
              </p14:nvContentPartPr>
              <p14:xfrm>
                <a:off x="12952178" y="4050969"/>
                <a:ext cx="119880" cy="279000"/>
              </p14:xfrm>
            </p:contentPart>
          </mc:Choice>
          <mc:Fallback xmlns=""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12B6B9D5-6287-4F2C-BD77-E92C3BD967D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943178" y="4042329"/>
                  <a:ext cx="1375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4017810C-2EAC-4277-9576-729D060EE55F}"/>
                    </a:ext>
                  </a:extLst>
                </p14:cNvPr>
                <p14:cNvContentPartPr/>
                <p14:nvPr/>
              </p14:nvContentPartPr>
              <p14:xfrm>
                <a:off x="13107338" y="3994089"/>
                <a:ext cx="109080" cy="9828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4017810C-2EAC-4277-9576-729D060EE5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098338" y="3985089"/>
                  <a:ext cx="126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A67883AA-22E6-4069-8828-7F71E24E4CEF}"/>
                    </a:ext>
                  </a:extLst>
                </p14:cNvPr>
                <p14:cNvContentPartPr/>
                <p14:nvPr/>
              </p14:nvContentPartPr>
              <p14:xfrm>
                <a:off x="13147298" y="3688089"/>
                <a:ext cx="95400" cy="55656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A67883AA-22E6-4069-8828-7F71E24E4CE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138298" y="3679449"/>
                  <a:ext cx="11304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102E56BA-B118-46A6-8F92-77493E3865EE}"/>
                    </a:ext>
                  </a:extLst>
                </p14:cNvPr>
                <p14:cNvContentPartPr/>
                <p14:nvPr/>
              </p14:nvContentPartPr>
              <p14:xfrm>
                <a:off x="13326218" y="3931809"/>
                <a:ext cx="357120" cy="279000"/>
              </p14:xfrm>
            </p:contentPart>
          </mc:Choice>
          <mc:Fallback xmlns=""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102E56BA-B118-46A6-8F92-77493E3865E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317218" y="3923169"/>
                  <a:ext cx="3747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Rukopis 23">
                  <a:extLst>
                    <a:ext uri="{FF2B5EF4-FFF2-40B4-BE49-F238E27FC236}">
                      <a16:creationId xmlns:a16="http://schemas.microsoft.com/office/drawing/2014/main" id="{85CA3DF2-63AE-4867-813A-F3963B157482}"/>
                    </a:ext>
                  </a:extLst>
                </p14:cNvPr>
                <p14:cNvContentPartPr/>
                <p14:nvPr/>
              </p14:nvContentPartPr>
              <p14:xfrm>
                <a:off x="13906898" y="4033689"/>
                <a:ext cx="360" cy="22680"/>
              </p14:xfrm>
            </p:contentPart>
          </mc:Choice>
          <mc:Fallback xmlns="">
            <p:pic>
              <p:nvPicPr>
                <p:cNvPr id="24" name="Rukopis 23">
                  <a:extLst>
                    <a:ext uri="{FF2B5EF4-FFF2-40B4-BE49-F238E27FC236}">
                      <a16:creationId xmlns:a16="http://schemas.microsoft.com/office/drawing/2014/main" id="{85CA3DF2-63AE-4867-813A-F3963B15748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897898" y="4025049"/>
                  <a:ext cx="18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73E53CC3-F66E-4CAB-985D-6599E3C65B6A}"/>
                    </a:ext>
                  </a:extLst>
                </p14:cNvPr>
                <p14:cNvContentPartPr/>
                <p14:nvPr/>
              </p14:nvContentPartPr>
              <p14:xfrm>
                <a:off x="13873418" y="3645969"/>
                <a:ext cx="28440" cy="36936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73E53CC3-F66E-4CAB-985D-6599E3C65B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864418" y="3637329"/>
                  <a:ext cx="460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Rukopis 26">
                  <a:extLst>
                    <a:ext uri="{FF2B5EF4-FFF2-40B4-BE49-F238E27FC236}">
                      <a16:creationId xmlns:a16="http://schemas.microsoft.com/office/drawing/2014/main" id="{BC4261E0-4A2A-4062-BAF1-BC934314942A}"/>
                    </a:ext>
                  </a:extLst>
                </p14:cNvPr>
                <p14:cNvContentPartPr/>
                <p14:nvPr/>
              </p14:nvContentPartPr>
              <p14:xfrm>
                <a:off x="14026418" y="3667929"/>
                <a:ext cx="318600" cy="302400"/>
              </p14:xfrm>
            </p:contentPart>
          </mc:Choice>
          <mc:Fallback xmlns="">
            <p:pic>
              <p:nvPicPr>
                <p:cNvPr id="27" name="Rukopis 26">
                  <a:extLst>
                    <a:ext uri="{FF2B5EF4-FFF2-40B4-BE49-F238E27FC236}">
                      <a16:creationId xmlns:a16="http://schemas.microsoft.com/office/drawing/2014/main" id="{BC4261E0-4A2A-4062-BAF1-BC934314942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017778" y="3659289"/>
                  <a:ext cx="3362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Rukopis 27">
                  <a:extLst>
                    <a:ext uri="{FF2B5EF4-FFF2-40B4-BE49-F238E27FC236}">
                      <a16:creationId xmlns:a16="http://schemas.microsoft.com/office/drawing/2014/main" id="{9754E6AE-AF59-42EF-9291-D326DBF7405B}"/>
                    </a:ext>
                  </a:extLst>
                </p14:cNvPr>
                <p14:cNvContentPartPr/>
                <p14:nvPr/>
              </p14:nvContentPartPr>
              <p14:xfrm>
                <a:off x="14418818" y="3509169"/>
                <a:ext cx="476640" cy="344520"/>
              </p14:xfrm>
            </p:contentPart>
          </mc:Choice>
          <mc:Fallback xmlns="">
            <p:pic>
              <p:nvPicPr>
                <p:cNvPr id="28" name="Rukopis 27">
                  <a:extLst>
                    <a:ext uri="{FF2B5EF4-FFF2-40B4-BE49-F238E27FC236}">
                      <a16:creationId xmlns:a16="http://schemas.microsoft.com/office/drawing/2014/main" id="{9754E6AE-AF59-42EF-9291-D326DBF7405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409818" y="3500169"/>
                  <a:ext cx="4942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Rukopis 28">
                  <a:extLst>
                    <a:ext uri="{FF2B5EF4-FFF2-40B4-BE49-F238E27FC236}">
                      <a16:creationId xmlns:a16="http://schemas.microsoft.com/office/drawing/2014/main" id="{0FEC7D07-42A3-41EF-8EFE-BB5785F996F6}"/>
                    </a:ext>
                  </a:extLst>
                </p14:cNvPr>
                <p14:cNvContentPartPr/>
                <p14:nvPr/>
              </p14:nvContentPartPr>
              <p14:xfrm>
                <a:off x="14754698" y="3589089"/>
                <a:ext cx="217800" cy="25200"/>
              </p14:xfrm>
            </p:contentPart>
          </mc:Choice>
          <mc:Fallback xmlns="">
            <p:pic>
              <p:nvPicPr>
                <p:cNvPr id="29" name="Rukopis 28">
                  <a:extLst>
                    <a:ext uri="{FF2B5EF4-FFF2-40B4-BE49-F238E27FC236}">
                      <a16:creationId xmlns:a16="http://schemas.microsoft.com/office/drawing/2014/main" id="{0FEC7D07-42A3-41EF-8EFE-BB5785F996F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745698" y="3580089"/>
                  <a:ext cx="235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8F5BA3BC-FEC5-433C-AD1C-0A6C76E79202}"/>
                    </a:ext>
                  </a:extLst>
                </p14:cNvPr>
                <p14:cNvContentPartPr/>
                <p14:nvPr/>
              </p14:nvContentPartPr>
              <p14:xfrm>
                <a:off x="15021458" y="3683049"/>
                <a:ext cx="4320" cy="3132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8F5BA3BC-FEC5-433C-AD1C-0A6C76E7920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012818" y="3674409"/>
                  <a:ext cx="2196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DA79D680-D2C8-4275-8CD6-FFAA05341F83}"/>
              </a:ext>
            </a:extLst>
          </p:cNvPr>
          <p:cNvGrpSpPr/>
          <p:nvPr/>
        </p:nvGrpSpPr>
        <p:grpSpPr>
          <a:xfrm>
            <a:off x="12542858" y="4701489"/>
            <a:ext cx="517680" cy="191160"/>
            <a:chOff x="12542858" y="4701489"/>
            <a:chExt cx="51768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Rukopis 31">
                  <a:extLst>
                    <a:ext uri="{FF2B5EF4-FFF2-40B4-BE49-F238E27FC236}">
                      <a16:creationId xmlns:a16="http://schemas.microsoft.com/office/drawing/2014/main" id="{DF5F9467-DE9D-4CB9-9CBC-77CDA346FE7C}"/>
                    </a:ext>
                  </a:extLst>
                </p14:cNvPr>
                <p14:cNvContentPartPr/>
                <p14:nvPr/>
              </p14:nvContentPartPr>
              <p14:xfrm>
                <a:off x="12542858" y="4752249"/>
                <a:ext cx="389160" cy="95760"/>
              </p14:xfrm>
            </p:contentPart>
          </mc:Choice>
          <mc:Fallback xmlns="">
            <p:pic>
              <p:nvPicPr>
                <p:cNvPr id="32" name="Rukopis 31">
                  <a:extLst>
                    <a:ext uri="{FF2B5EF4-FFF2-40B4-BE49-F238E27FC236}">
                      <a16:creationId xmlns:a16="http://schemas.microsoft.com/office/drawing/2014/main" id="{DF5F9467-DE9D-4CB9-9CBC-77CDA346FE7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534218" y="4743249"/>
                  <a:ext cx="406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Rukopis 32">
                  <a:extLst>
                    <a:ext uri="{FF2B5EF4-FFF2-40B4-BE49-F238E27FC236}">
                      <a16:creationId xmlns:a16="http://schemas.microsoft.com/office/drawing/2014/main" id="{AA526852-F819-4A01-8F7C-9C8897AC0FA4}"/>
                    </a:ext>
                  </a:extLst>
                </p14:cNvPr>
                <p14:cNvContentPartPr/>
                <p14:nvPr/>
              </p14:nvContentPartPr>
              <p14:xfrm>
                <a:off x="12913298" y="4701489"/>
                <a:ext cx="147240" cy="191160"/>
              </p14:xfrm>
            </p:contentPart>
          </mc:Choice>
          <mc:Fallback xmlns="">
            <p:pic>
              <p:nvPicPr>
                <p:cNvPr id="33" name="Rukopis 32">
                  <a:extLst>
                    <a:ext uri="{FF2B5EF4-FFF2-40B4-BE49-F238E27FC236}">
                      <a16:creationId xmlns:a16="http://schemas.microsoft.com/office/drawing/2014/main" id="{AA526852-F819-4A01-8F7C-9C8897AC0FA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904298" y="4692489"/>
                  <a:ext cx="16488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D4121C6B-9500-4186-86F2-2DFC1F8B89B8}"/>
              </a:ext>
            </a:extLst>
          </p:cNvPr>
          <p:cNvGrpSpPr/>
          <p:nvPr/>
        </p:nvGrpSpPr>
        <p:grpSpPr>
          <a:xfrm>
            <a:off x="13302098" y="4547049"/>
            <a:ext cx="1024920" cy="263880"/>
            <a:chOff x="13302098" y="4547049"/>
            <a:chExt cx="102492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5E38467A-B7AD-403B-8507-71E8F1CBFBDA}"/>
                    </a:ext>
                  </a:extLst>
                </p14:cNvPr>
                <p14:cNvContentPartPr/>
                <p14:nvPr/>
              </p14:nvContentPartPr>
              <p14:xfrm>
                <a:off x="13302098" y="4609329"/>
                <a:ext cx="210240" cy="201600"/>
              </p14:xfrm>
            </p:contentPart>
          </mc:Choice>
          <mc:Fallback xmlns=""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5E38467A-B7AD-403B-8507-71E8F1CBFB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293098" y="4600689"/>
                  <a:ext cx="227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Rukopis 34">
                  <a:extLst>
                    <a:ext uri="{FF2B5EF4-FFF2-40B4-BE49-F238E27FC236}">
                      <a16:creationId xmlns:a16="http://schemas.microsoft.com/office/drawing/2014/main" id="{B9C9D6CD-34D0-4275-96A0-4797C3443161}"/>
                    </a:ext>
                  </a:extLst>
                </p14:cNvPr>
                <p14:cNvContentPartPr/>
                <p14:nvPr/>
              </p14:nvContentPartPr>
              <p14:xfrm>
                <a:off x="13542938" y="4612209"/>
                <a:ext cx="170280" cy="176400"/>
              </p14:xfrm>
            </p:contentPart>
          </mc:Choice>
          <mc:Fallback xmlns="">
            <p:pic>
              <p:nvPicPr>
                <p:cNvPr id="35" name="Rukopis 34">
                  <a:extLst>
                    <a:ext uri="{FF2B5EF4-FFF2-40B4-BE49-F238E27FC236}">
                      <a16:creationId xmlns:a16="http://schemas.microsoft.com/office/drawing/2014/main" id="{B9C9D6CD-34D0-4275-96A0-4797C34431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534298" y="4603209"/>
                  <a:ext cx="187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Rukopis 35">
                  <a:extLst>
                    <a:ext uri="{FF2B5EF4-FFF2-40B4-BE49-F238E27FC236}">
                      <a16:creationId xmlns:a16="http://schemas.microsoft.com/office/drawing/2014/main" id="{76241EA3-F0C2-47D3-89B2-637BD670B008}"/>
                    </a:ext>
                  </a:extLst>
                </p14:cNvPr>
                <p14:cNvContentPartPr/>
                <p14:nvPr/>
              </p14:nvContentPartPr>
              <p14:xfrm>
                <a:off x="13540778" y="4634529"/>
                <a:ext cx="176400" cy="58680"/>
              </p14:xfrm>
            </p:contentPart>
          </mc:Choice>
          <mc:Fallback xmlns="">
            <p:pic>
              <p:nvPicPr>
                <p:cNvPr id="36" name="Rukopis 35">
                  <a:extLst>
                    <a:ext uri="{FF2B5EF4-FFF2-40B4-BE49-F238E27FC236}">
                      <a16:creationId xmlns:a16="http://schemas.microsoft.com/office/drawing/2014/main" id="{76241EA3-F0C2-47D3-89B2-637BD670B00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531778" y="4625529"/>
                  <a:ext cx="1940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Rukopis 36">
                  <a:extLst>
                    <a:ext uri="{FF2B5EF4-FFF2-40B4-BE49-F238E27FC236}">
                      <a16:creationId xmlns:a16="http://schemas.microsoft.com/office/drawing/2014/main" id="{27998283-2010-4318-906F-4DB6F9506E79}"/>
                    </a:ext>
                  </a:extLst>
                </p14:cNvPr>
                <p14:cNvContentPartPr/>
                <p14:nvPr/>
              </p14:nvContentPartPr>
              <p14:xfrm>
                <a:off x="13606658" y="4547049"/>
                <a:ext cx="483480" cy="245520"/>
              </p14:xfrm>
            </p:contentPart>
          </mc:Choice>
          <mc:Fallback xmlns="">
            <p:pic>
              <p:nvPicPr>
                <p:cNvPr id="37" name="Rukopis 36">
                  <a:extLst>
                    <a:ext uri="{FF2B5EF4-FFF2-40B4-BE49-F238E27FC236}">
                      <a16:creationId xmlns:a16="http://schemas.microsoft.com/office/drawing/2014/main" id="{27998283-2010-4318-906F-4DB6F9506E7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598018" y="4538409"/>
                  <a:ext cx="501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Rukopis 37">
                  <a:extLst>
                    <a:ext uri="{FF2B5EF4-FFF2-40B4-BE49-F238E27FC236}">
                      <a16:creationId xmlns:a16="http://schemas.microsoft.com/office/drawing/2014/main" id="{D121771D-68FC-498B-8730-E36E8EC0B143}"/>
                    </a:ext>
                  </a:extLst>
                </p14:cNvPr>
                <p14:cNvContentPartPr/>
                <p14:nvPr/>
              </p14:nvContentPartPr>
              <p14:xfrm>
                <a:off x="14180858" y="4552089"/>
                <a:ext cx="95400" cy="222480"/>
              </p14:xfrm>
            </p:contentPart>
          </mc:Choice>
          <mc:Fallback xmlns="">
            <p:pic>
              <p:nvPicPr>
                <p:cNvPr id="38" name="Rukopis 37">
                  <a:extLst>
                    <a:ext uri="{FF2B5EF4-FFF2-40B4-BE49-F238E27FC236}">
                      <a16:creationId xmlns:a16="http://schemas.microsoft.com/office/drawing/2014/main" id="{D121771D-68FC-498B-8730-E36E8EC0B14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171858" y="4543449"/>
                  <a:ext cx="113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Rukopis 38">
                  <a:extLst>
                    <a:ext uri="{FF2B5EF4-FFF2-40B4-BE49-F238E27FC236}">
                      <a16:creationId xmlns:a16="http://schemas.microsoft.com/office/drawing/2014/main" id="{CA939D7E-64A3-445F-A72E-61DDE39A2125}"/>
                    </a:ext>
                  </a:extLst>
                </p14:cNvPr>
                <p14:cNvContentPartPr/>
                <p14:nvPr/>
              </p14:nvContentPartPr>
              <p14:xfrm>
                <a:off x="14124338" y="4672689"/>
                <a:ext cx="202680" cy="94320"/>
              </p14:xfrm>
            </p:contentPart>
          </mc:Choice>
          <mc:Fallback xmlns="">
            <p:pic>
              <p:nvPicPr>
                <p:cNvPr id="39" name="Rukopis 38">
                  <a:extLst>
                    <a:ext uri="{FF2B5EF4-FFF2-40B4-BE49-F238E27FC236}">
                      <a16:creationId xmlns:a16="http://schemas.microsoft.com/office/drawing/2014/main" id="{CA939D7E-64A3-445F-A72E-61DDE39A212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115338" y="4664049"/>
                  <a:ext cx="22032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B80C2A91-E0CD-4AAF-91EA-E7C171A65BCC}"/>
              </a:ext>
            </a:extLst>
          </p:cNvPr>
          <p:cNvGrpSpPr/>
          <p:nvPr/>
        </p:nvGrpSpPr>
        <p:grpSpPr>
          <a:xfrm>
            <a:off x="1730978" y="5037009"/>
            <a:ext cx="87120" cy="114120"/>
            <a:chOff x="1730978" y="5037009"/>
            <a:chExt cx="87120" cy="11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Rukopis 41">
                  <a:extLst>
                    <a:ext uri="{FF2B5EF4-FFF2-40B4-BE49-F238E27FC236}">
                      <a16:creationId xmlns:a16="http://schemas.microsoft.com/office/drawing/2014/main" id="{DE1CF4F2-9E79-4820-BB4C-5055446D2D75}"/>
                    </a:ext>
                  </a:extLst>
                </p14:cNvPr>
                <p14:cNvContentPartPr/>
                <p14:nvPr/>
              </p14:nvContentPartPr>
              <p14:xfrm>
                <a:off x="1730978" y="5047089"/>
                <a:ext cx="15480" cy="104040"/>
              </p14:xfrm>
            </p:contentPart>
          </mc:Choice>
          <mc:Fallback xmlns="">
            <p:pic>
              <p:nvPicPr>
                <p:cNvPr id="42" name="Rukopis 41">
                  <a:extLst>
                    <a:ext uri="{FF2B5EF4-FFF2-40B4-BE49-F238E27FC236}">
                      <a16:creationId xmlns:a16="http://schemas.microsoft.com/office/drawing/2014/main" id="{DE1CF4F2-9E79-4820-BB4C-5055446D2D7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22338" y="5038089"/>
                  <a:ext cx="33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Rukopis 42">
                  <a:extLst>
                    <a:ext uri="{FF2B5EF4-FFF2-40B4-BE49-F238E27FC236}">
                      <a16:creationId xmlns:a16="http://schemas.microsoft.com/office/drawing/2014/main" id="{9FF23DCC-1C54-4823-AC23-6589C4E2E919}"/>
                    </a:ext>
                  </a:extLst>
                </p14:cNvPr>
                <p14:cNvContentPartPr/>
                <p14:nvPr/>
              </p14:nvContentPartPr>
              <p14:xfrm>
                <a:off x="1782098" y="5037009"/>
                <a:ext cx="36000" cy="87120"/>
              </p14:xfrm>
            </p:contentPart>
          </mc:Choice>
          <mc:Fallback xmlns="">
            <p:pic>
              <p:nvPicPr>
                <p:cNvPr id="43" name="Rukopis 42">
                  <a:extLst>
                    <a:ext uri="{FF2B5EF4-FFF2-40B4-BE49-F238E27FC236}">
                      <a16:creationId xmlns:a16="http://schemas.microsoft.com/office/drawing/2014/main" id="{9FF23DCC-1C54-4823-AC23-6589C4E2E91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73098" y="5028369"/>
                  <a:ext cx="5364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DF799791-97E8-4040-8C30-BCB47E5069F7}"/>
              </a:ext>
            </a:extLst>
          </p:cNvPr>
          <p:cNvGrpSpPr/>
          <p:nvPr/>
        </p:nvGrpSpPr>
        <p:grpSpPr>
          <a:xfrm>
            <a:off x="3795578" y="4973289"/>
            <a:ext cx="73080" cy="185400"/>
            <a:chOff x="3795578" y="4973289"/>
            <a:chExt cx="7308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Rukopis 44">
                  <a:extLst>
                    <a:ext uri="{FF2B5EF4-FFF2-40B4-BE49-F238E27FC236}">
                      <a16:creationId xmlns:a16="http://schemas.microsoft.com/office/drawing/2014/main" id="{A3F7BF69-F005-45F6-9A2C-732928AC4912}"/>
                    </a:ext>
                  </a:extLst>
                </p14:cNvPr>
                <p14:cNvContentPartPr/>
                <p14:nvPr/>
              </p14:nvContentPartPr>
              <p14:xfrm>
                <a:off x="3795578" y="4973289"/>
                <a:ext cx="4320" cy="102600"/>
              </p14:xfrm>
            </p:contentPart>
          </mc:Choice>
          <mc:Fallback xmlns="">
            <p:pic>
              <p:nvPicPr>
                <p:cNvPr id="45" name="Rukopis 44">
                  <a:extLst>
                    <a:ext uri="{FF2B5EF4-FFF2-40B4-BE49-F238E27FC236}">
                      <a16:creationId xmlns:a16="http://schemas.microsoft.com/office/drawing/2014/main" id="{A3F7BF69-F005-45F6-9A2C-732928AC491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86578" y="4964289"/>
                  <a:ext cx="21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Rukopis 45">
                  <a:extLst>
                    <a:ext uri="{FF2B5EF4-FFF2-40B4-BE49-F238E27FC236}">
                      <a16:creationId xmlns:a16="http://schemas.microsoft.com/office/drawing/2014/main" id="{027390E3-EDCA-4398-BCD6-9035677A6A53}"/>
                    </a:ext>
                  </a:extLst>
                </p14:cNvPr>
                <p14:cNvContentPartPr/>
                <p14:nvPr/>
              </p14:nvContentPartPr>
              <p14:xfrm>
                <a:off x="3844898" y="4986249"/>
                <a:ext cx="23760" cy="172440"/>
              </p14:xfrm>
            </p:contentPart>
          </mc:Choice>
          <mc:Fallback xmlns="">
            <p:pic>
              <p:nvPicPr>
                <p:cNvPr id="46" name="Rukopis 45">
                  <a:extLst>
                    <a:ext uri="{FF2B5EF4-FFF2-40B4-BE49-F238E27FC236}">
                      <a16:creationId xmlns:a16="http://schemas.microsoft.com/office/drawing/2014/main" id="{027390E3-EDCA-4398-BCD6-9035677A6A5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36258" y="4977249"/>
                  <a:ext cx="4140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8" name="Rukopis 47">
                <a:extLst>
                  <a:ext uri="{FF2B5EF4-FFF2-40B4-BE49-F238E27FC236}">
                    <a16:creationId xmlns:a16="http://schemas.microsoft.com/office/drawing/2014/main" id="{E4374249-F3BD-4051-84EC-591E09466DD6}"/>
                  </a:ext>
                </a:extLst>
              </p14:cNvPr>
              <p14:cNvContentPartPr/>
              <p14:nvPr/>
            </p14:nvContentPartPr>
            <p14:xfrm>
              <a:off x="979658" y="5042049"/>
              <a:ext cx="323640" cy="333360"/>
            </p14:xfrm>
          </p:contentPart>
        </mc:Choice>
        <mc:Fallback xmlns="">
          <p:pic>
            <p:nvPicPr>
              <p:cNvPr id="48" name="Rukopis 47">
                <a:extLst>
                  <a:ext uri="{FF2B5EF4-FFF2-40B4-BE49-F238E27FC236}">
                    <a16:creationId xmlns:a16="http://schemas.microsoft.com/office/drawing/2014/main" id="{E4374249-F3BD-4051-84EC-591E09466DD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71018" y="5033049"/>
                <a:ext cx="34128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Rukopis 48">
                <a:extLst>
                  <a:ext uri="{FF2B5EF4-FFF2-40B4-BE49-F238E27FC236}">
                    <a16:creationId xmlns:a16="http://schemas.microsoft.com/office/drawing/2014/main" id="{25A6ECC4-AE04-4DFF-88ED-76B292F1BD16}"/>
                  </a:ext>
                </a:extLst>
              </p14:cNvPr>
              <p14:cNvContentPartPr/>
              <p14:nvPr/>
            </p14:nvContentPartPr>
            <p14:xfrm>
              <a:off x="1630538" y="6026649"/>
              <a:ext cx="1062720" cy="111960"/>
            </p14:xfrm>
          </p:contentPart>
        </mc:Choice>
        <mc:Fallback xmlns="">
          <p:pic>
            <p:nvPicPr>
              <p:cNvPr id="49" name="Rukopis 48">
                <a:extLst>
                  <a:ext uri="{FF2B5EF4-FFF2-40B4-BE49-F238E27FC236}">
                    <a16:creationId xmlns:a16="http://schemas.microsoft.com/office/drawing/2014/main" id="{25A6ECC4-AE04-4DFF-88ED-76B292F1BD1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21538" y="6018009"/>
                <a:ext cx="10803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0" name="Rukopis 49">
                <a:extLst>
                  <a:ext uri="{FF2B5EF4-FFF2-40B4-BE49-F238E27FC236}">
                    <a16:creationId xmlns:a16="http://schemas.microsoft.com/office/drawing/2014/main" id="{7F71C187-D831-4285-9EE8-089E6452C5AB}"/>
                  </a:ext>
                </a:extLst>
              </p14:cNvPr>
              <p14:cNvContentPartPr/>
              <p14:nvPr/>
            </p14:nvContentPartPr>
            <p14:xfrm>
              <a:off x="8079578" y="5848449"/>
              <a:ext cx="4093200" cy="286920"/>
            </p14:xfrm>
          </p:contentPart>
        </mc:Choice>
        <mc:Fallback xmlns="">
          <p:pic>
            <p:nvPicPr>
              <p:cNvPr id="50" name="Rukopis 49">
                <a:extLst>
                  <a:ext uri="{FF2B5EF4-FFF2-40B4-BE49-F238E27FC236}">
                    <a16:creationId xmlns:a16="http://schemas.microsoft.com/office/drawing/2014/main" id="{7F71C187-D831-4285-9EE8-089E6452C5A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070938" y="5839449"/>
                <a:ext cx="411084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2" name="Rukopis 51">
                <a:extLst>
                  <a:ext uri="{FF2B5EF4-FFF2-40B4-BE49-F238E27FC236}">
                    <a16:creationId xmlns:a16="http://schemas.microsoft.com/office/drawing/2014/main" id="{3CC1839D-4EC9-420F-9C4D-03F80CC5E6B5}"/>
                  </a:ext>
                </a:extLst>
              </p14:cNvPr>
              <p14:cNvContentPartPr/>
              <p14:nvPr/>
            </p14:nvContentPartPr>
            <p14:xfrm>
              <a:off x="14651378" y="5391969"/>
              <a:ext cx="124560" cy="336600"/>
            </p14:xfrm>
          </p:contentPart>
        </mc:Choice>
        <mc:Fallback xmlns="">
          <p:pic>
            <p:nvPicPr>
              <p:cNvPr id="52" name="Rukopis 51">
                <a:extLst>
                  <a:ext uri="{FF2B5EF4-FFF2-40B4-BE49-F238E27FC236}">
                    <a16:creationId xmlns:a16="http://schemas.microsoft.com/office/drawing/2014/main" id="{3CC1839D-4EC9-420F-9C4D-03F80CC5E6B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4642738" y="5382969"/>
                <a:ext cx="14220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5" name="Rukopis 54">
                <a:extLst>
                  <a:ext uri="{FF2B5EF4-FFF2-40B4-BE49-F238E27FC236}">
                    <a16:creationId xmlns:a16="http://schemas.microsoft.com/office/drawing/2014/main" id="{F8046BAD-5010-45B8-8055-B58315D84C79}"/>
                  </a:ext>
                </a:extLst>
              </p14:cNvPr>
              <p14:cNvContentPartPr/>
              <p14:nvPr/>
            </p14:nvContentPartPr>
            <p14:xfrm>
              <a:off x="8155538" y="6123489"/>
              <a:ext cx="3953520" cy="104400"/>
            </p14:xfrm>
          </p:contentPart>
        </mc:Choice>
        <mc:Fallback xmlns="">
          <p:pic>
            <p:nvPicPr>
              <p:cNvPr id="55" name="Rukopis 54">
                <a:extLst>
                  <a:ext uri="{FF2B5EF4-FFF2-40B4-BE49-F238E27FC236}">
                    <a16:creationId xmlns:a16="http://schemas.microsoft.com/office/drawing/2014/main" id="{F8046BAD-5010-45B8-8055-B58315D84C7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146538" y="6114489"/>
                <a:ext cx="3971160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Skupina 56">
            <a:extLst>
              <a:ext uri="{FF2B5EF4-FFF2-40B4-BE49-F238E27FC236}">
                <a16:creationId xmlns:a16="http://schemas.microsoft.com/office/drawing/2014/main" id="{AEA7ABC5-5693-4D06-84C9-8693E523AB2F}"/>
              </a:ext>
            </a:extLst>
          </p:cNvPr>
          <p:cNvGrpSpPr/>
          <p:nvPr/>
        </p:nvGrpSpPr>
        <p:grpSpPr>
          <a:xfrm>
            <a:off x="12525218" y="5837289"/>
            <a:ext cx="2217960" cy="316440"/>
            <a:chOff x="12525218" y="5837289"/>
            <a:chExt cx="221796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Rukopis 50">
                  <a:extLst>
                    <a:ext uri="{FF2B5EF4-FFF2-40B4-BE49-F238E27FC236}">
                      <a16:creationId xmlns:a16="http://schemas.microsoft.com/office/drawing/2014/main" id="{1676DEE0-544B-47C3-B990-4406380C6331}"/>
                    </a:ext>
                  </a:extLst>
                </p14:cNvPr>
                <p14:cNvContentPartPr/>
                <p14:nvPr/>
              </p14:nvContentPartPr>
              <p14:xfrm>
                <a:off x="12525218" y="5837289"/>
                <a:ext cx="2064600" cy="249120"/>
              </p14:xfrm>
            </p:contentPart>
          </mc:Choice>
          <mc:Fallback xmlns="">
            <p:pic>
              <p:nvPicPr>
                <p:cNvPr id="51" name="Rukopis 50">
                  <a:extLst>
                    <a:ext uri="{FF2B5EF4-FFF2-40B4-BE49-F238E27FC236}">
                      <a16:creationId xmlns:a16="http://schemas.microsoft.com/office/drawing/2014/main" id="{1676DEE0-544B-47C3-B990-4406380C633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516218" y="5828289"/>
                  <a:ext cx="2082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Rukopis 52">
                  <a:extLst>
                    <a:ext uri="{FF2B5EF4-FFF2-40B4-BE49-F238E27FC236}">
                      <a16:creationId xmlns:a16="http://schemas.microsoft.com/office/drawing/2014/main" id="{76E98D3C-0CD5-4503-A813-2F13E254CFEA}"/>
                    </a:ext>
                  </a:extLst>
                </p14:cNvPr>
                <p14:cNvContentPartPr/>
                <p14:nvPr/>
              </p14:nvContentPartPr>
              <p14:xfrm>
                <a:off x="14640218" y="5855649"/>
                <a:ext cx="102960" cy="139320"/>
              </p14:xfrm>
            </p:contentPart>
          </mc:Choice>
          <mc:Fallback xmlns="">
            <p:pic>
              <p:nvPicPr>
                <p:cNvPr id="53" name="Rukopis 52">
                  <a:extLst>
                    <a:ext uri="{FF2B5EF4-FFF2-40B4-BE49-F238E27FC236}">
                      <a16:creationId xmlns:a16="http://schemas.microsoft.com/office/drawing/2014/main" id="{76E98D3C-0CD5-4503-A813-2F13E254CFE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631578" y="5847009"/>
                  <a:ext cx="120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Rukopis 55">
                  <a:extLst>
                    <a:ext uri="{FF2B5EF4-FFF2-40B4-BE49-F238E27FC236}">
                      <a16:creationId xmlns:a16="http://schemas.microsoft.com/office/drawing/2014/main" id="{DAF766B2-34E7-47A7-88C9-CA71AAEDA913}"/>
                    </a:ext>
                  </a:extLst>
                </p14:cNvPr>
                <p14:cNvContentPartPr/>
                <p14:nvPr/>
              </p14:nvContentPartPr>
              <p14:xfrm>
                <a:off x="12531338" y="6051489"/>
                <a:ext cx="2153520" cy="102240"/>
              </p14:xfrm>
            </p:contentPart>
          </mc:Choice>
          <mc:Fallback xmlns="">
            <p:pic>
              <p:nvPicPr>
                <p:cNvPr id="56" name="Rukopis 55">
                  <a:extLst>
                    <a:ext uri="{FF2B5EF4-FFF2-40B4-BE49-F238E27FC236}">
                      <a16:creationId xmlns:a16="http://schemas.microsoft.com/office/drawing/2014/main" id="{DAF766B2-34E7-47A7-88C9-CA71AAEDA91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522698" y="6042489"/>
                  <a:ext cx="2171160" cy="11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57178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Vývoj úprav – zákaznické rozšíření (</a:t>
            </a:r>
            <a:r>
              <a:rPr lang="cs-CZ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extension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) 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Zástupný obsah 6">
            <a:extLst>
              <a:ext uri="{FF2B5EF4-FFF2-40B4-BE49-F238E27FC236}">
                <a16:creationId xmlns:a16="http://schemas.microsoft.com/office/drawing/2014/main" id="{DB98EE2E-131F-4B2F-9E1A-3FC8CB70CB7A}"/>
              </a:ext>
            </a:extLst>
          </p:cNvPr>
          <p:cNvSpPr txBox="1">
            <a:spLocks/>
          </p:cNvSpPr>
          <p:nvPr/>
        </p:nvSpPr>
        <p:spPr>
          <a:xfrm>
            <a:off x="874800" y="1627687"/>
            <a:ext cx="16552800" cy="6611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b="1" dirty="0">
                <a:latin typeface="Arial" panose="020B0604020202020204" pitchFamily="34" charset="0"/>
                <a:cs typeface="Arial" panose="020B0604020202020204" pitchFamily="34" charset="0"/>
              </a:rPr>
              <a:t>Řešení postavené na rozšíření standardních procesů.</a:t>
            </a:r>
            <a:endParaRPr lang="cs-CZ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Rozšiřují se zejména reakce na vložení hodnot do pole (Validace), vytváření nových funkcí, rozšiřování polí na stránkách, tvorba nových reportů.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Zákaznické rozšíření je určeno jen pro jednoho konkrétního zákazníka a je často nepřenosné do jiného řešení.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b="1" dirty="0">
                <a:latin typeface="Arial" panose="020B0604020202020204" pitchFamily="34" charset="0"/>
                <a:cs typeface="Arial" panose="020B0604020202020204" pitchFamily="34" charset="0"/>
              </a:rPr>
              <a:t>Úkol vývojáře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 nejlépe se napojit na existující standardní </a:t>
            </a:r>
            <a:r>
              <a:rPr lang="cs-CZ" sz="5800" i="1" dirty="0" err="1">
                <a:solidFill>
                  <a:srgbClr val="88B82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triggery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cs-CZ" sz="5800" i="1" dirty="0">
              <a:solidFill>
                <a:srgbClr val="88B825"/>
              </a:solidFill>
              <a:latin typeface="Arial Narrow" panose="020B0606020202030204" pitchFamily="34" charset="0"/>
            </a:endParaRP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20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Systémové a procesní </a:t>
            </a:r>
            <a:r>
              <a:rPr lang="cs-CZ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triggery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  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Zástupný obsah 6">
            <a:extLst>
              <a:ext uri="{FF2B5EF4-FFF2-40B4-BE49-F238E27FC236}">
                <a16:creationId xmlns:a16="http://schemas.microsoft.com/office/drawing/2014/main" id="{DB98EE2E-131F-4B2F-9E1A-3FC8CB70CB7A}"/>
              </a:ext>
            </a:extLst>
          </p:cNvPr>
          <p:cNvSpPr txBox="1">
            <a:spLocks/>
          </p:cNvSpPr>
          <p:nvPr/>
        </p:nvSpPr>
        <p:spPr>
          <a:xfrm>
            <a:off x="874800" y="1627687"/>
            <a:ext cx="16552800" cy="6611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Systémové – napojení na události záznamů: </a:t>
            </a:r>
            <a:r>
              <a:rPr lang="cs-CZ" sz="4100" dirty="0" err="1">
                <a:latin typeface="Arial" panose="020B0604020202020204" pitchFamily="34" charset="0"/>
                <a:cs typeface="Arial" panose="020B0604020202020204" pitchFamily="34" charset="0"/>
              </a:rPr>
              <a:t>OnBeforeInsertRecord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4100" dirty="0" err="1">
                <a:latin typeface="Arial" panose="020B0604020202020204" pitchFamily="34" charset="0"/>
                <a:cs typeface="Arial" panose="020B0604020202020204" pitchFamily="34" charset="0"/>
              </a:rPr>
              <a:t>OnModifyRecord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4100" dirty="0" err="1">
                <a:latin typeface="Arial" panose="020B0604020202020204" pitchFamily="34" charset="0"/>
                <a:cs typeface="Arial" panose="020B0604020202020204" pitchFamily="34" charset="0"/>
              </a:rPr>
              <a:t>OnDeleteRecord</a:t>
            </a:r>
            <a:endParaRPr lang="cs-CZ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Systémové – napojení na změny polí:  </a:t>
            </a:r>
            <a:r>
              <a:rPr lang="cs-CZ" sz="4100" dirty="0" err="1">
                <a:latin typeface="Arial" panose="020B0604020202020204" pitchFamily="34" charset="0"/>
                <a:cs typeface="Arial" panose="020B0604020202020204" pitchFamily="34" charset="0"/>
              </a:rPr>
              <a:t>OnAfterValidate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Systémové – napojení na události </a:t>
            </a:r>
            <a:r>
              <a:rPr lang="cs-CZ" sz="4100" dirty="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endParaRPr lang="cs-CZ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Procesní </a:t>
            </a:r>
            <a:r>
              <a:rPr lang="cs-CZ" sz="4100" dirty="0" err="1">
                <a:latin typeface="Arial" panose="020B0604020202020204" pitchFamily="34" charset="0"/>
                <a:cs typeface="Arial" panose="020B0604020202020204" pitchFamily="34" charset="0"/>
              </a:rPr>
              <a:t>triggery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 – napojení na události v procesech (Event </a:t>
            </a:r>
            <a:r>
              <a:rPr lang="cs-CZ" sz="4100" dirty="0" err="1">
                <a:latin typeface="Arial" panose="020B0604020202020204" pitchFamily="34" charset="0"/>
                <a:cs typeface="Arial" panose="020B0604020202020204" pitchFamily="34" charset="0"/>
              </a:rPr>
              <a:t>subscriber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Rukopis 51">
                <a:extLst>
                  <a:ext uri="{FF2B5EF4-FFF2-40B4-BE49-F238E27FC236}">
                    <a16:creationId xmlns:a16="http://schemas.microsoft.com/office/drawing/2014/main" id="{9C586F3E-9E21-4B4F-A1B8-796DED3B3C1C}"/>
                  </a:ext>
                </a:extLst>
              </p14:cNvPr>
              <p14:cNvContentPartPr/>
              <p14:nvPr/>
            </p14:nvContentPartPr>
            <p14:xfrm>
              <a:off x="8801743" y="5324194"/>
              <a:ext cx="360" cy="95040"/>
            </p14:xfrm>
          </p:contentPart>
        </mc:Choice>
        <mc:Fallback xmlns="">
          <p:pic>
            <p:nvPicPr>
              <p:cNvPr id="52" name="Rukopis 51">
                <a:extLst>
                  <a:ext uri="{FF2B5EF4-FFF2-40B4-BE49-F238E27FC236}">
                    <a16:creationId xmlns:a16="http://schemas.microsoft.com/office/drawing/2014/main" id="{9C586F3E-9E21-4B4F-A1B8-796DED3B3C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92743" y="5315554"/>
                <a:ext cx="180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696B712F-1176-48EF-97EA-564A93F02C59}"/>
                  </a:ext>
                </a:extLst>
              </p14:cNvPr>
              <p14:cNvContentPartPr/>
              <p14:nvPr/>
            </p14:nvContentPartPr>
            <p14:xfrm>
              <a:off x="1078658" y="1447449"/>
              <a:ext cx="378720" cy="4550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696B712F-1176-48EF-97EA-564A93F02C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0018" y="1438449"/>
                <a:ext cx="39636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5AF5BEDF-DEEB-49B3-8239-8817475F0FB4}"/>
                  </a:ext>
                </a:extLst>
              </p14:cNvPr>
              <p14:cNvContentPartPr/>
              <p14:nvPr/>
            </p14:nvContentPartPr>
            <p14:xfrm>
              <a:off x="10030058" y="2599449"/>
              <a:ext cx="14040" cy="399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5AF5BEDF-DEEB-49B3-8239-8817475F0FB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21058" y="2590449"/>
                <a:ext cx="316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C3105D4E-AF83-4468-AEAD-D2B3FACDA3A7}"/>
                  </a:ext>
                </a:extLst>
              </p14:cNvPr>
              <p14:cNvContentPartPr/>
              <p14:nvPr/>
            </p14:nvContentPartPr>
            <p14:xfrm>
              <a:off x="10243178" y="2591889"/>
              <a:ext cx="78840" cy="1044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C3105D4E-AF83-4468-AEAD-D2B3FACDA3A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34538" y="2583249"/>
                <a:ext cx="964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CEB0E1BD-89DB-4ACF-84E3-986D04526373}"/>
                  </a:ext>
                </a:extLst>
              </p14:cNvPr>
              <p14:cNvContentPartPr/>
              <p14:nvPr/>
            </p14:nvContentPartPr>
            <p14:xfrm>
              <a:off x="10503458" y="2637609"/>
              <a:ext cx="36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CEB0E1BD-89DB-4ACF-84E3-986D0452637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94458" y="262896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C273A031-4EB2-49B2-BF73-4B265CA3019F}"/>
                  </a:ext>
                </a:extLst>
              </p14:cNvPr>
              <p14:cNvContentPartPr/>
              <p14:nvPr/>
            </p14:nvContentPartPr>
            <p14:xfrm>
              <a:off x="1048778" y="3293169"/>
              <a:ext cx="333000" cy="28692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C273A031-4EB2-49B2-BF73-4B265CA3019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40138" y="3284169"/>
                <a:ext cx="35064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B542F2C6-6936-4396-BA78-1BFF48005E33}"/>
                  </a:ext>
                </a:extLst>
              </p14:cNvPr>
              <p14:cNvContentPartPr/>
              <p14:nvPr/>
            </p14:nvContentPartPr>
            <p14:xfrm>
              <a:off x="1031858" y="4471089"/>
              <a:ext cx="286560" cy="24948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B542F2C6-6936-4396-BA78-1BFF48005E3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3218" y="4462089"/>
                <a:ext cx="3042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14EAC216-740D-4FE1-B4B0-739247030D3C}"/>
                  </a:ext>
                </a:extLst>
              </p14:cNvPr>
              <p14:cNvContentPartPr/>
              <p14:nvPr/>
            </p14:nvContentPartPr>
            <p14:xfrm>
              <a:off x="987938" y="5593209"/>
              <a:ext cx="347040" cy="31032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14EAC216-740D-4FE1-B4B0-739247030D3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8938" y="5584209"/>
                <a:ext cx="36468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BEDC39D5-42DD-46E2-924F-243DA27B6BA6}"/>
                  </a:ext>
                </a:extLst>
              </p14:cNvPr>
              <p14:cNvContentPartPr/>
              <p14:nvPr/>
            </p14:nvContentPartPr>
            <p14:xfrm>
              <a:off x="14148098" y="6070209"/>
              <a:ext cx="1090080" cy="5220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BEDC39D5-42DD-46E2-924F-243DA27B6BA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139098" y="6061209"/>
                <a:ext cx="11077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69C7B700-0487-41D8-B3F7-E6D68EFAFC4A}"/>
                  </a:ext>
                </a:extLst>
              </p14:cNvPr>
              <p14:cNvContentPartPr/>
              <p14:nvPr/>
            </p14:nvContentPartPr>
            <p14:xfrm>
              <a:off x="2000978" y="6648369"/>
              <a:ext cx="1656000" cy="4860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69C7B700-0487-41D8-B3F7-E6D68EFAFC4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91978" y="6639369"/>
                <a:ext cx="167364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Skupina 28">
            <a:extLst>
              <a:ext uri="{FF2B5EF4-FFF2-40B4-BE49-F238E27FC236}">
                <a16:creationId xmlns:a16="http://schemas.microsoft.com/office/drawing/2014/main" id="{9D9DFC18-9941-4073-9C14-BEB7AE245EFA}"/>
              </a:ext>
            </a:extLst>
          </p:cNvPr>
          <p:cNvGrpSpPr/>
          <p:nvPr/>
        </p:nvGrpSpPr>
        <p:grpSpPr>
          <a:xfrm>
            <a:off x="4362578" y="6090009"/>
            <a:ext cx="1964160" cy="731880"/>
            <a:chOff x="4362578" y="6090009"/>
            <a:chExt cx="1964160" cy="73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0666252D-A31D-4992-801E-95EE9699E0C7}"/>
                    </a:ext>
                  </a:extLst>
                </p14:cNvPr>
                <p14:cNvContentPartPr/>
                <p14:nvPr/>
              </p14:nvContentPartPr>
              <p14:xfrm>
                <a:off x="4362578" y="6411849"/>
                <a:ext cx="226080" cy="4140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0666252D-A31D-4992-801E-95EE9699E0C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53938" y="6403209"/>
                  <a:ext cx="243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CAAD6C93-2FB1-4E48-8ECA-77C96381A9A3}"/>
                    </a:ext>
                  </a:extLst>
                </p14:cNvPr>
                <p14:cNvContentPartPr/>
                <p14:nvPr/>
              </p14:nvContentPartPr>
              <p14:xfrm>
                <a:off x="4559138" y="6349929"/>
                <a:ext cx="155520" cy="161280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CAAD6C93-2FB1-4E48-8ECA-77C96381A9A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50498" y="6341289"/>
                  <a:ext cx="173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id="{EFF0F0D8-0CEC-4065-AA35-7DFD9211A95E}"/>
                    </a:ext>
                  </a:extLst>
                </p14:cNvPr>
                <p14:cNvContentPartPr/>
                <p14:nvPr/>
              </p14:nvContentPartPr>
              <p14:xfrm>
                <a:off x="4900778" y="6355689"/>
                <a:ext cx="323640" cy="24516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EFF0F0D8-0CEC-4065-AA35-7DFD9211A9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91778" y="6347049"/>
                  <a:ext cx="3412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CDE78662-5B68-4B3F-8650-812D44F058D6}"/>
                    </a:ext>
                  </a:extLst>
                </p14:cNvPr>
                <p14:cNvContentPartPr/>
                <p14:nvPr/>
              </p14:nvContentPartPr>
              <p14:xfrm>
                <a:off x="5204618" y="6378369"/>
                <a:ext cx="124920" cy="443520"/>
              </p14:xfrm>
            </p:contentPart>
          </mc:Choice>
          <mc:Fallback xmlns=""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CDE78662-5B68-4B3F-8650-812D44F058D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95618" y="6369729"/>
                  <a:ext cx="1425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CBA22901-E326-455D-8991-454CAB887961}"/>
                    </a:ext>
                  </a:extLst>
                </p14:cNvPr>
                <p14:cNvContentPartPr/>
                <p14:nvPr/>
              </p14:nvContentPartPr>
              <p14:xfrm>
                <a:off x="5429258" y="6382689"/>
                <a:ext cx="271440" cy="170280"/>
              </p14:xfrm>
            </p:contentPart>
          </mc:Choice>
          <mc:Fallback xmlns=""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CBA22901-E326-455D-8991-454CAB88796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20258" y="6373689"/>
                  <a:ext cx="289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3FC9B6D4-7208-4DE8-97F1-7EE3718CCB9E}"/>
                    </a:ext>
                  </a:extLst>
                </p14:cNvPr>
                <p14:cNvContentPartPr/>
                <p14:nvPr/>
              </p14:nvContentPartPr>
              <p14:xfrm>
                <a:off x="5503418" y="6176409"/>
                <a:ext cx="689760" cy="43164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3FC9B6D4-7208-4DE8-97F1-7EE3718CCB9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94778" y="6167769"/>
                  <a:ext cx="70740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63F8AFFD-EF34-4E89-A791-0D7EE7B42659}"/>
                    </a:ext>
                  </a:extLst>
                </p14:cNvPr>
                <p14:cNvContentPartPr/>
                <p14:nvPr/>
              </p14:nvContentPartPr>
              <p14:xfrm>
                <a:off x="5903738" y="6231129"/>
                <a:ext cx="228960" cy="1656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63F8AFFD-EF34-4E89-A791-0D7EE7B4265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95098" y="6222129"/>
                  <a:ext cx="246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C3D32827-3322-4CE4-8BCE-24FA404C3F09}"/>
                    </a:ext>
                  </a:extLst>
                </p14:cNvPr>
                <p14:cNvContentPartPr/>
                <p14:nvPr/>
              </p14:nvContentPartPr>
              <p14:xfrm>
                <a:off x="6239618" y="6090009"/>
                <a:ext cx="87120" cy="455040"/>
              </p14:xfrm>
            </p:contentPart>
          </mc:Choice>
          <mc:Fallback xmlns=""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C3D32827-3322-4CE4-8BCE-24FA404C3F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30978" y="6081009"/>
                  <a:ext cx="104760" cy="47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0F431766-7450-48B7-8DA1-B865509C0BB2}"/>
              </a:ext>
            </a:extLst>
          </p:cNvPr>
          <p:cNvGrpSpPr/>
          <p:nvPr/>
        </p:nvGrpSpPr>
        <p:grpSpPr>
          <a:xfrm>
            <a:off x="6653978" y="6144369"/>
            <a:ext cx="2639160" cy="664200"/>
            <a:chOff x="6653978" y="6144369"/>
            <a:chExt cx="2639160" cy="66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Rukopis 23">
                  <a:extLst>
                    <a:ext uri="{FF2B5EF4-FFF2-40B4-BE49-F238E27FC236}">
                      <a16:creationId xmlns:a16="http://schemas.microsoft.com/office/drawing/2014/main" id="{B2BAFA5C-5F16-49D5-9103-F81B9D3E4BED}"/>
                    </a:ext>
                  </a:extLst>
                </p14:cNvPr>
                <p14:cNvContentPartPr/>
                <p14:nvPr/>
              </p14:nvContentPartPr>
              <p14:xfrm>
                <a:off x="6653978" y="6289449"/>
                <a:ext cx="465480" cy="309960"/>
              </p14:xfrm>
            </p:contentPart>
          </mc:Choice>
          <mc:Fallback xmlns="">
            <p:pic>
              <p:nvPicPr>
                <p:cNvPr id="24" name="Rukopis 23">
                  <a:extLst>
                    <a:ext uri="{FF2B5EF4-FFF2-40B4-BE49-F238E27FC236}">
                      <a16:creationId xmlns:a16="http://schemas.microsoft.com/office/drawing/2014/main" id="{B2BAFA5C-5F16-49D5-9103-F81B9D3E4B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44978" y="6280449"/>
                  <a:ext cx="4831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Rukopis 24">
                  <a:extLst>
                    <a:ext uri="{FF2B5EF4-FFF2-40B4-BE49-F238E27FC236}">
                      <a16:creationId xmlns:a16="http://schemas.microsoft.com/office/drawing/2014/main" id="{C134DF88-AD45-4BE2-AA5C-322EDAEDF8FA}"/>
                    </a:ext>
                  </a:extLst>
                </p14:cNvPr>
                <p14:cNvContentPartPr/>
                <p14:nvPr/>
              </p14:nvContentPartPr>
              <p14:xfrm>
                <a:off x="6988418" y="6144369"/>
                <a:ext cx="169560" cy="191160"/>
              </p14:xfrm>
            </p:contentPart>
          </mc:Choice>
          <mc:Fallback xmlns="">
            <p:pic>
              <p:nvPicPr>
                <p:cNvPr id="25" name="Rukopis 24">
                  <a:extLst>
                    <a:ext uri="{FF2B5EF4-FFF2-40B4-BE49-F238E27FC236}">
                      <a16:creationId xmlns:a16="http://schemas.microsoft.com/office/drawing/2014/main" id="{C134DF88-AD45-4BE2-AA5C-322EDAEDF8F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79418" y="6135729"/>
                  <a:ext cx="187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E65F0930-9D89-47BC-A753-51714C7A0D9B}"/>
                    </a:ext>
                  </a:extLst>
                </p14:cNvPr>
                <p14:cNvContentPartPr/>
                <p14:nvPr/>
              </p14:nvContentPartPr>
              <p14:xfrm>
                <a:off x="7121978" y="6340209"/>
                <a:ext cx="181800" cy="20736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E65F0930-9D89-47BC-A753-51714C7A0D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13338" y="6331209"/>
                  <a:ext cx="1994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Rukopis 26">
                  <a:extLst>
                    <a:ext uri="{FF2B5EF4-FFF2-40B4-BE49-F238E27FC236}">
                      <a16:creationId xmlns:a16="http://schemas.microsoft.com/office/drawing/2014/main" id="{DC377231-0098-43A7-B775-8AA596B6AE08}"/>
                    </a:ext>
                  </a:extLst>
                </p14:cNvPr>
                <p14:cNvContentPartPr/>
                <p14:nvPr/>
              </p14:nvContentPartPr>
              <p14:xfrm>
                <a:off x="7399898" y="6212409"/>
                <a:ext cx="389520" cy="365760"/>
              </p14:xfrm>
            </p:contentPart>
          </mc:Choice>
          <mc:Fallback xmlns="">
            <p:pic>
              <p:nvPicPr>
                <p:cNvPr id="27" name="Rukopis 26">
                  <a:extLst>
                    <a:ext uri="{FF2B5EF4-FFF2-40B4-BE49-F238E27FC236}">
                      <a16:creationId xmlns:a16="http://schemas.microsoft.com/office/drawing/2014/main" id="{DC377231-0098-43A7-B775-8AA596B6AE0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91258" y="6203769"/>
                  <a:ext cx="4071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E9AF29BB-567A-4F7B-9BD1-0A35E858B13F}"/>
                    </a:ext>
                  </a:extLst>
                </p14:cNvPr>
                <p14:cNvContentPartPr/>
                <p14:nvPr/>
              </p14:nvContentPartPr>
              <p14:xfrm>
                <a:off x="8061938" y="6318969"/>
                <a:ext cx="366480" cy="48960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E9AF29BB-567A-4F7B-9BD1-0A35E858B13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52938" y="6310329"/>
                  <a:ext cx="3841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Rukopis 30">
                  <a:extLst>
                    <a:ext uri="{FF2B5EF4-FFF2-40B4-BE49-F238E27FC236}">
                      <a16:creationId xmlns:a16="http://schemas.microsoft.com/office/drawing/2014/main" id="{37B4E071-5B18-40CA-8C1C-711CB5F8947A}"/>
                    </a:ext>
                  </a:extLst>
                </p14:cNvPr>
                <p14:cNvContentPartPr/>
                <p14:nvPr/>
              </p14:nvContentPartPr>
              <p14:xfrm>
                <a:off x="8389538" y="6161649"/>
                <a:ext cx="41760" cy="187560"/>
              </p14:xfrm>
            </p:contentPart>
          </mc:Choice>
          <mc:Fallback xmlns="">
            <p:pic>
              <p:nvPicPr>
                <p:cNvPr id="31" name="Rukopis 30">
                  <a:extLst>
                    <a:ext uri="{FF2B5EF4-FFF2-40B4-BE49-F238E27FC236}">
                      <a16:creationId xmlns:a16="http://schemas.microsoft.com/office/drawing/2014/main" id="{37B4E071-5B18-40CA-8C1C-711CB5F8947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80538" y="6153009"/>
                  <a:ext cx="59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Rukopis 31">
                  <a:extLst>
                    <a:ext uri="{FF2B5EF4-FFF2-40B4-BE49-F238E27FC236}">
                      <a16:creationId xmlns:a16="http://schemas.microsoft.com/office/drawing/2014/main" id="{D926182E-35D1-4E90-9FBB-A1192FAC15FC}"/>
                    </a:ext>
                  </a:extLst>
                </p14:cNvPr>
                <p14:cNvContentPartPr/>
                <p14:nvPr/>
              </p14:nvContentPartPr>
              <p14:xfrm>
                <a:off x="8528498" y="6341289"/>
                <a:ext cx="764640" cy="363240"/>
              </p14:xfrm>
            </p:contentPart>
          </mc:Choice>
          <mc:Fallback xmlns="">
            <p:pic>
              <p:nvPicPr>
                <p:cNvPr id="32" name="Rukopis 31">
                  <a:extLst>
                    <a:ext uri="{FF2B5EF4-FFF2-40B4-BE49-F238E27FC236}">
                      <a16:creationId xmlns:a16="http://schemas.microsoft.com/office/drawing/2014/main" id="{D926182E-35D1-4E90-9FBB-A1192FAC15F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19498" y="6332649"/>
                  <a:ext cx="7822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Rukopis 32">
                  <a:extLst>
                    <a:ext uri="{FF2B5EF4-FFF2-40B4-BE49-F238E27FC236}">
                      <a16:creationId xmlns:a16="http://schemas.microsoft.com/office/drawing/2014/main" id="{19576F39-FC0A-42DB-B0D0-58C0805F90A7}"/>
                    </a:ext>
                  </a:extLst>
                </p14:cNvPr>
                <p14:cNvContentPartPr/>
                <p14:nvPr/>
              </p14:nvContentPartPr>
              <p14:xfrm>
                <a:off x="8939978" y="6231129"/>
                <a:ext cx="75960" cy="1440"/>
              </p14:xfrm>
            </p:contentPart>
          </mc:Choice>
          <mc:Fallback xmlns="">
            <p:pic>
              <p:nvPicPr>
                <p:cNvPr id="33" name="Rukopis 32">
                  <a:extLst>
                    <a:ext uri="{FF2B5EF4-FFF2-40B4-BE49-F238E27FC236}">
                      <a16:creationId xmlns:a16="http://schemas.microsoft.com/office/drawing/2014/main" id="{19576F39-FC0A-42DB-B0D0-58C0805F90A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30978" y="6222129"/>
                  <a:ext cx="9360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5F8E0B52-FCA7-49BF-ADA0-D68EBD12ACCC}"/>
              </a:ext>
            </a:extLst>
          </p:cNvPr>
          <p:cNvGrpSpPr/>
          <p:nvPr/>
        </p:nvGrpSpPr>
        <p:grpSpPr>
          <a:xfrm>
            <a:off x="9738458" y="6208089"/>
            <a:ext cx="819000" cy="541080"/>
            <a:chOff x="9738458" y="6208089"/>
            <a:chExt cx="81900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CC7E7842-5AD6-4A89-97A6-2D89AC2EC6F7}"/>
                    </a:ext>
                  </a:extLst>
                </p14:cNvPr>
                <p14:cNvContentPartPr/>
                <p14:nvPr/>
              </p14:nvContentPartPr>
              <p14:xfrm>
                <a:off x="9738458" y="6219969"/>
                <a:ext cx="447480" cy="414000"/>
              </p14:xfrm>
            </p:contentPart>
          </mc:Choice>
          <mc:Fallback xmlns=""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CC7E7842-5AD6-4A89-97A6-2D89AC2EC6F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29458" y="6211329"/>
                  <a:ext cx="4651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Rukopis 34">
                  <a:extLst>
                    <a:ext uri="{FF2B5EF4-FFF2-40B4-BE49-F238E27FC236}">
                      <a16:creationId xmlns:a16="http://schemas.microsoft.com/office/drawing/2014/main" id="{74A3B468-A272-4ED0-89FA-D81116B46F33}"/>
                    </a:ext>
                  </a:extLst>
                </p14:cNvPr>
                <p14:cNvContentPartPr/>
                <p14:nvPr/>
              </p14:nvContentPartPr>
              <p14:xfrm>
                <a:off x="10241738" y="6269649"/>
                <a:ext cx="294840" cy="479520"/>
              </p14:xfrm>
            </p:contentPart>
          </mc:Choice>
          <mc:Fallback xmlns="">
            <p:pic>
              <p:nvPicPr>
                <p:cNvPr id="35" name="Rukopis 34">
                  <a:extLst>
                    <a:ext uri="{FF2B5EF4-FFF2-40B4-BE49-F238E27FC236}">
                      <a16:creationId xmlns:a16="http://schemas.microsoft.com/office/drawing/2014/main" id="{74A3B468-A272-4ED0-89FA-D81116B46F3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33098" y="6260649"/>
                  <a:ext cx="31248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Rukopis 37">
                  <a:extLst>
                    <a:ext uri="{FF2B5EF4-FFF2-40B4-BE49-F238E27FC236}">
                      <a16:creationId xmlns:a16="http://schemas.microsoft.com/office/drawing/2014/main" id="{70F158B5-A019-4DE6-8F53-8D375D23EA35}"/>
                    </a:ext>
                  </a:extLst>
                </p14:cNvPr>
                <p14:cNvContentPartPr/>
                <p14:nvPr/>
              </p14:nvContentPartPr>
              <p14:xfrm>
                <a:off x="10329938" y="6208089"/>
                <a:ext cx="227520" cy="70200"/>
              </p14:xfrm>
            </p:contentPart>
          </mc:Choice>
          <mc:Fallback xmlns="">
            <p:pic>
              <p:nvPicPr>
                <p:cNvPr id="38" name="Rukopis 37">
                  <a:extLst>
                    <a:ext uri="{FF2B5EF4-FFF2-40B4-BE49-F238E27FC236}">
                      <a16:creationId xmlns:a16="http://schemas.microsoft.com/office/drawing/2014/main" id="{70F158B5-A019-4DE6-8F53-8D375D23EA3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321298" y="6199449"/>
                  <a:ext cx="245160" cy="8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74191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Systémové a procesní </a:t>
            </a:r>
            <a:r>
              <a:rPr lang="cs-CZ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triggery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  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2" name="Rukopis 141">
                <a:extLst>
                  <a:ext uri="{FF2B5EF4-FFF2-40B4-BE49-F238E27FC236}">
                    <a16:creationId xmlns:a16="http://schemas.microsoft.com/office/drawing/2014/main" id="{61A54021-5440-4D3E-A19E-3623DFC1174E}"/>
                  </a:ext>
                </a:extLst>
              </p14:cNvPr>
              <p14:cNvContentPartPr/>
              <p14:nvPr/>
            </p14:nvContentPartPr>
            <p14:xfrm>
              <a:off x="13023360" y="1725086"/>
              <a:ext cx="14040" cy="42120"/>
            </p14:xfrm>
          </p:contentPart>
        </mc:Choice>
        <mc:Fallback xmlns="">
          <p:pic>
            <p:nvPicPr>
              <p:cNvPr id="142" name="Rukopis 141">
                <a:extLst>
                  <a:ext uri="{FF2B5EF4-FFF2-40B4-BE49-F238E27FC236}">
                    <a16:creationId xmlns:a16="http://schemas.microsoft.com/office/drawing/2014/main" id="{61A54021-5440-4D3E-A19E-3623DFC117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014360" y="1716446"/>
                <a:ext cx="316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8" name="Rukopis 177">
                <a:extLst>
                  <a:ext uri="{FF2B5EF4-FFF2-40B4-BE49-F238E27FC236}">
                    <a16:creationId xmlns:a16="http://schemas.microsoft.com/office/drawing/2014/main" id="{AA69C34F-24BA-465A-B376-BC36D2DFB9F9}"/>
                  </a:ext>
                </a:extLst>
              </p14:cNvPr>
              <p14:cNvContentPartPr/>
              <p14:nvPr/>
            </p14:nvContentPartPr>
            <p14:xfrm>
              <a:off x="1310909" y="2801801"/>
              <a:ext cx="79200" cy="187560"/>
            </p14:xfrm>
          </p:contentPart>
        </mc:Choice>
        <mc:Fallback xmlns="">
          <p:pic>
            <p:nvPicPr>
              <p:cNvPr id="178" name="Rukopis 177">
                <a:extLst>
                  <a:ext uri="{FF2B5EF4-FFF2-40B4-BE49-F238E27FC236}">
                    <a16:creationId xmlns:a16="http://schemas.microsoft.com/office/drawing/2014/main" id="{AA69C34F-24BA-465A-B376-BC36D2DFB9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01909" y="2792801"/>
                <a:ext cx="968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7" name="Rukopis 196">
                <a:extLst>
                  <a:ext uri="{FF2B5EF4-FFF2-40B4-BE49-F238E27FC236}">
                    <a16:creationId xmlns:a16="http://schemas.microsoft.com/office/drawing/2014/main" id="{651DF7AA-CDF1-48B9-B6A6-600E5E4E11AC}"/>
                  </a:ext>
                </a:extLst>
              </p14:cNvPr>
              <p14:cNvContentPartPr/>
              <p14:nvPr/>
            </p14:nvContentPartPr>
            <p14:xfrm>
              <a:off x="1630589" y="2770481"/>
              <a:ext cx="34200" cy="1170720"/>
            </p14:xfrm>
          </p:contentPart>
        </mc:Choice>
        <mc:Fallback xmlns="">
          <p:pic>
            <p:nvPicPr>
              <p:cNvPr id="197" name="Rukopis 196">
                <a:extLst>
                  <a:ext uri="{FF2B5EF4-FFF2-40B4-BE49-F238E27FC236}">
                    <a16:creationId xmlns:a16="http://schemas.microsoft.com/office/drawing/2014/main" id="{651DF7AA-CDF1-48B9-B6A6-600E5E4E11A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21589" y="2761481"/>
                <a:ext cx="51840" cy="11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7" name="Rukopis 146">
                <a:extLst>
                  <a:ext uri="{FF2B5EF4-FFF2-40B4-BE49-F238E27FC236}">
                    <a16:creationId xmlns:a16="http://schemas.microsoft.com/office/drawing/2014/main" id="{4B97DE2A-AE53-4791-BA2F-D564E4482B0B}"/>
                  </a:ext>
                </a:extLst>
              </p14:cNvPr>
              <p14:cNvContentPartPr/>
              <p14:nvPr/>
            </p14:nvContentPartPr>
            <p14:xfrm>
              <a:off x="1117589" y="2155601"/>
              <a:ext cx="41400" cy="2015640"/>
            </p14:xfrm>
          </p:contentPart>
        </mc:Choice>
        <mc:Fallback xmlns="">
          <p:pic>
            <p:nvPicPr>
              <p:cNvPr id="147" name="Rukopis 146">
                <a:extLst>
                  <a:ext uri="{FF2B5EF4-FFF2-40B4-BE49-F238E27FC236}">
                    <a16:creationId xmlns:a16="http://schemas.microsoft.com/office/drawing/2014/main" id="{4B97DE2A-AE53-4791-BA2F-D564E4482B0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8589" y="2146961"/>
                <a:ext cx="59040" cy="203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Skupina 333">
            <a:extLst>
              <a:ext uri="{FF2B5EF4-FFF2-40B4-BE49-F238E27FC236}">
                <a16:creationId xmlns:a16="http://schemas.microsoft.com/office/drawing/2014/main" id="{93814C92-CE9E-47E2-B40B-DDC70726BFD5}"/>
              </a:ext>
            </a:extLst>
          </p:cNvPr>
          <p:cNvGrpSpPr/>
          <p:nvPr/>
        </p:nvGrpSpPr>
        <p:grpSpPr>
          <a:xfrm>
            <a:off x="1150349" y="1498601"/>
            <a:ext cx="8457840" cy="2918520"/>
            <a:chOff x="1150349" y="1498601"/>
            <a:chExt cx="8457840" cy="29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43" name="Rukopis 242">
                  <a:extLst>
                    <a:ext uri="{FF2B5EF4-FFF2-40B4-BE49-F238E27FC236}">
                      <a16:creationId xmlns:a16="http://schemas.microsoft.com/office/drawing/2014/main" id="{0CED952F-6F5D-4472-BCA9-D7931CF64C03}"/>
                    </a:ext>
                  </a:extLst>
                </p14:cNvPr>
                <p14:cNvContentPartPr/>
                <p14:nvPr/>
              </p14:nvContentPartPr>
              <p14:xfrm>
                <a:off x="5674829" y="2176121"/>
                <a:ext cx="198720" cy="2001240"/>
              </p14:xfrm>
            </p:contentPart>
          </mc:Choice>
          <mc:Fallback xmlns="">
            <p:pic>
              <p:nvPicPr>
                <p:cNvPr id="243" name="Rukopis 242">
                  <a:extLst>
                    <a:ext uri="{FF2B5EF4-FFF2-40B4-BE49-F238E27FC236}">
                      <a16:creationId xmlns:a16="http://schemas.microsoft.com/office/drawing/2014/main" id="{0CED952F-6F5D-4472-BCA9-D7931CF64C0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65829" y="2167121"/>
                  <a:ext cx="216360" cy="20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4" name="Rukopis 243">
                  <a:extLst>
                    <a:ext uri="{FF2B5EF4-FFF2-40B4-BE49-F238E27FC236}">
                      <a16:creationId xmlns:a16="http://schemas.microsoft.com/office/drawing/2014/main" id="{2C4B8603-68B4-43DF-A7D7-41E918415CF5}"/>
                    </a:ext>
                  </a:extLst>
                </p14:cNvPr>
                <p14:cNvContentPartPr/>
                <p14:nvPr/>
              </p14:nvContentPartPr>
              <p14:xfrm>
                <a:off x="5693909" y="2085761"/>
                <a:ext cx="3249360" cy="64440"/>
              </p14:xfrm>
            </p:contentPart>
          </mc:Choice>
          <mc:Fallback xmlns="">
            <p:pic>
              <p:nvPicPr>
                <p:cNvPr id="244" name="Rukopis 243">
                  <a:extLst>
                    <a:ext uri="{FF2B5EF4-FFF2-40B4-BE49-F238E27FC236}">
                      <a16:creationId xmlns:a16="http://schemas.microsoft.com/office/drawing/2014/main" id="{2C4B8603-68B4-43DF-A7D7-41E918415CF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84909" y="2077121"/>
                  <a:ext cx="3267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5" name="Rukopis 244">
                  <a:extLst>
                    <a:ext uri="{FF2B5EF4-FFF2-40B4-BE49-F238E27FC236}">
                      <a16:creationId xmlns:a16="http://schemas.microsoft.com/office/drawing/2014/main" id="{BAB34F92-05DE-4894-9B73-B184F3605AAF}"/>
                    </a:ext>
                  </a:extLst>
                </p14:cNvPr>
                <p14:cNvContentPartPr/>
                <p14:nvPr/>
              </p14:nvContentPartPr>
              <p14:xfrm>
                <a:off x="8964509" y="2117801"/>
                <a:ext cx="185400" cy="1768320"/>
              </p14:xfrm>
            </p:contentPart>
          </mc:Choice>
          <mc:Fallback xmlns="">
            <p:pic>
              <p:nvPicPr>
                <p:cNvPr id="245" name="Rukopis 244">
                  <a:extLst>
                    <a:ext uri="{FF2B5EF4-FFF2-40B4-BE49-F238E27FC236}">
                      <a16:creationId xmlns:a16="http://schemas.microsoft.com/office/drawing/2014/main" id="{BAB34F92-05DE-4894-9B73-B184F3605AA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55869" y="2108801"/>
                  <a:ext cx="203040" cy="178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6" name="Rukopis 245">
                  <a:extLst>
                    <a:ext uri="{FF2B5EF4-FFF2-40B4-BE49-F238E27FC236}">
                      <a16:creationId xmlns:a16="http://schemas.microsoft.com/office/drawing/2014/main" id="{676898AF-B19D-4554-84EB-DEA7950C9D58}"/>
                    </a:ext>
                  </a:extLst>
                </p14:cNvPr>
                <p14:cNvContentPartPr/>
                <p14:nvPr/>
              </p14:nvContentPartPr>
              <p14:xfrm>
                <a:off x="6180629" y="1736201"/>
                <a:ext cx="288720" cy="242640"/>
              </p14:xfrm>
            </p:contentPart>
          </mc:Choice>
          <mc:Fallback xmlns="">
            <p:pic>
              <p:nvPicPr>
                <p:cNvPr id="246" name="Rukopis 245">
                  <a:extLst>
                    <a:ext uri="{FF2B5EF4-FFF2-40B4-BE49-F238E27FC236}">
                      <a16:creationId xmlns:a16="http://schemas.microsoft.com/office/drawing/2014/main" id="{676898AF-B19D-4554-84EB-DEA7950C9D5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71629" y="1727201"/>
                  <a:ext cx="3063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7" name="Rukopis 246">
                  <a:extLst>
                    <a:ext uri="{FF2B5EF4-FFF2-40B4-BE49-F238E27FC236}">
                      <a16:creationId xmlns:a16="http://schemas.microsoft.com/office/drawing/2014/main" id="{EF859BFB-1C92-4E83-A68F-A17617BE7504}"/>
                    </a:ext>
                  </a:extLst>
                </p14:cNvPr>
                <p14:cNvContentPartPr/>
                <p14:nvPr/>
              </p14:nvContentPartPr>
              <p14:xfrm>
                <a:off x="6494909" y="1783721"/>
                <a:ext cx="209160" cy="181800"/>
              </p14:xfrm>
            </p:contentPart>
          </mc:Choice>
          <mc:Fallback xmlns="">
            <p:pic>
              <p:nvPicPr>
                <p:cNvPr id="247" name="Rukopis 246">
                  <a:extLst>
                    <a:ext uri="{FF2B5EF4-FFF2-40B4-BE49-F238E27FC236}">
                      <a16:creationId xmlns:a16="http://schemas.microsoft.com/office/drawing/2014/main" id="{EF859BFB-1C92-4E83-A68F-A17617BE750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86269" y="1774721"/>
                  <a:ext cx="226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8" name="Rukopis 247">
                  <a:extLst>
                    <a:ext uri="{FF2B5EF4-FFF2-40B4-BE49-F238E27FC236}">
                      <a16:creationId xmlns:a16="http://schemas.microsoft.com/office/drawing/2014/main" id="{B0B49A06-1791-44F1-B6F3-67A4EBC31FF9}"/>
                    </a:ext>
                  </a:extLst>
                </p14:cNvPr>
                <p14:cNvContentPartPr/>
                <p14:nvPr/>
              </p14:nvContentPartPr>
              <p14:xfrm>
                <a:off x="6417149" y="1844921"/>
                <a:ext cx="236880" cy="36000"/>
              </p14:xfrm>
            </p:contentPart>
          </mc:Choice>
          <mc:Fallback xmlns="">
            <p:pic>
              <p:nvPicPr>
                <p:cNvPr id="248" name="Rukopis 247">
                  <a:extLst>
                    <a:ext uri="{FF2B5EF4-FFF2-40B4-BE49-F238E27FC236}">
                      <a16:creationId xmlns:a16="http://schemas.microsoft.com/office/drawing/2014/main" id="{B0B49A06-1791-44F1-B6F3-67A4EBC31FF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08149" y="1835921"/>
                  <a:ext cx="254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0" name="Rukopis 249">
                  <a:extLst>
                    <a:ext uri="{FF2B5EF4-FFF2-40B4-BE49-F238E27FC236}">
                      <a16:creationId xmlns:a16="http://schemas.microsoft.com/office/drawing/2014/main" id="{B197091E-2A7F-4C6D-9301-821FEBF0E43E}"/>
                    </a:ext>
                  </a:extLst>
                </p14:cNvPr>
                <p14:cNvContentPartPr/>
                <p14:nvPr/>
              </p14:nvContentPartPr>
              <p14:xfrm>
                <a:off x="7196909" y="1748081"/>
                <a:ext cx="11520" cy="261720"/>
              </p14:xfrm>
            </p:contentPart>
          </mc:Choice>
          <mc:Fallback xmlns="">
            <p:pic>
              <p:nvPicPr>
                <p:cNvPr id="250" name="Rukopis 249">
                  <a:extLst>
                    <a:ext uri="{FF2B5EF4-FFF2-40B4-BE49-F238E27FC236}">
                      <a16:creationId xmlns:a16="http://schemas.microsoft.com/office/drawing/2014/main" id="{B197091E-2A7F-4C6D-9301-821FEBF0E43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88269" y="1739441"/>
                  <a:ext cx="291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1" name="Rukopis 250">
                  <a:extLst>
                    <a:ext uri="{FF2B5EF4-FFF2-40B4-BE49-F238E27FC236}">
                      <a16:creationId xmlns:a16="http://schemas.microsoft.com/office/drawing/2014/main" id="{46800CE7-7ABB-4032-B00A-4F0423F59A1D}"/>
                    </a:ext>
                  </a:extLst>
                </p14:cNvPr>
                <p14:cNvContentPartPr/>
                <p14:nvPr/>
              </p14:nvContentPartPr>
              <p14:xfrm>
                <a:off x="7178189" y="1738721"/>
                <a:ext cx="247680" cy="231840"/>
              </p14:xfrm>
            </p:contentPart>
          </mc:Choice>
          <mc:Fallback xmlns="">
            <p:pic>
              <p:nvPicPr>
                <p:cNvPr id="251" name="Rukopis 250">
                  <a:extLst>
                    <a:ext uri="{FF2B5EF4-FFF2-40B4-BE49-F238E27FC236}">
                      <a16:creationId xmlns:a16="http://schemas.microsoft.com/office/drawing/2014/main" id="{46800CE7-7ABB-4032-B00A-4F0423F59A1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69549" y="1730081"/>
                  <a:ext cx="265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2" name="Rukopis 251">
                  <a:extLst>
                    <a:ext uri="{FF2B5EF4-FFF2-40B4-BE49-F238E27FC236}">
                      <a16:creationId xmlns:a16="http://schemas.microsoft.com/office/drawing/2014/main" id="{337F4C61-8626-411E-A680-AB04A00BAE25}"/>
                    </a:ext>
                  </a:extLst>
                </p14:cNvPr>
                <p14:cNvContentPartPr/>
                <p14:nvPr/>
              </p14:nvContentPartPr>
              <p14:xfrm>
                <a:off x="7466549" y="1798481"/>
                <a:ext cx="33120" cy="229320"/>
              </p14:xfrm>
            </p:contentPart>
          </mc:Choice>
          <mc:Fallback xmlns="">
            <p:pic>
              <p:nvPicPr>
                <p:cNvPr id="252" name="Rukopis 251">
                  <a:extLst>
                    <a:ext uri="{FF2B5EF4-FFF2-40B4-BE49-F238E27FC236}">
                      <a16:creationId xmlns:a16="http://schemas.microsoft.com/office/drawing/2014/main" id="{337F4C61-8626-411E-A680-AB04A00BAE2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57549" y="1789481"/>
                  <a:ext cx="507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3" name="Rukopis 252">
                  <a:extLst>
                    <a:ext uri="{FF2B5EF4-FFF2-40B4-BE49-F238E27FC236}">
                      <a16:creationId xmlns:a16="http://schemas.microsoft.com/office/drawing/2014/main" id="{C90DF2F3-A5A4-4BF5-AC82-2DF9D521248F}"/>
                    </a:ext>
                  </a:extLst>
                </p14:cNvPr>
                <p14:cNvContentPartPr/>
                <p14:nvPr/>
              </p14:nvContentPartPr>
              <p14:xfrm>
                <a:off x="7452869" y="1787321"/>
                <a:ext cx="147240" cy="239040"/>
              </p14:xfrm>
            </p:contentPart>
          </mc:Choice>
          <mc:Fallback xmlns="">
            <p:pic>
              <p:nvPicPr>
                <p:cNvPr id="253" name="Rukopis 252">
                  <a:extLst>
                    <a:ext uri="{FF2B5EF4-FFF2-40B4-BE49-F238E27FC236}">
                      <a16:creationId xmlns:a16="http://schemas.microsoft.com/office/drawing/2014/main" id="{C90DF2F3-A5A4-4BF5-AC82-2DF9D521248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44229" y="1778681"/>
                  <a:ext cx="164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5" name="Rukopis 254">
                  <a:extLst>
                    <a:ext uri="{FF2B5EF4-FFF2-40B4-BE49-F238E27FC236}">
                      <a16:creationId xmlns:a16="http://schemas.microsoft.com/office/drawing/2014/main" id="{8FAA7CE1-CAD4-4C5B-A892-46BCCC1CCA45}"/>
                    </a:ext>
                  </a:extLst>
                </p14:cNvPr>
                <p14:cNvContentPartPr/>
                <p14:nvPr/>
              </p14:nvContentPartPr>
              <p14:xfrm>
                <a:off x="7827269" y="1586801"/>
                <a:ext cx="109800" cy="493560"/>
              </p14:xfrm>
            </p:contentPart>
          </mc:Choice>
          <mc:Fallback xmlns="">
            <p:pic>
              <p:nvPicPr>
                <p:cNvPr id="255" name="Rukopis 254">
                  <a:extLst>
                    <a:ext uri="{FF2B5EF4-FFF2-40B4-BE49-F238E27FC236}">
                      <a16:creationId xmlns:a16="http://schemas.microsoft.com/office/drawing/2014/main" id="{8FAA7CE1-CAD4-4C5B-A892-46BCCC1CCA4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18629" y="1577801"/>
                  <a:ext cx="12744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7" name="Rukopis 256">
                  <a:extLst>
                    <a:ext uri="{FF2B5EF4-FFF2-40B4-BE49-F238E27FC236}">
                      <a16:creationId xmlns:a16="http://schemas.microsoft.com/office/drawing/2014/main" id="{0DD9B45F-7370-4B9E-8DD9-75D7CF550514}"/>
                    </a:ext>
                  </a:extLst>
                </p14:cNvPr>
                <p14:cNvContentPartPr/>
                <p14:nvPr/>
              </p14:nvContentPartPr>
              <p14:xfrm>
                <a:off x="8007629" y="1831241"/>
                <a:ext cx="360" cy="360"/>
              </p14:xfrm>
            </p:contentPart>
          </mc:Choice>
          <mc:Fallback xmlns="">
            <p:pic>
              <p:nvPicPr>
                <p:cNvPr id="257" name="Rukopis 256">
                  <a:extLst>
                    <a:ext uri="{FF2B5EF4-FFF2-40B4-BE49-F238E27FC236}">
                      <a16:creationId xmlns:a16="http://schemas.microsoft.com/office/drawing/2014/main" id="{0DD9B45F-7370-4B9E-8DD9-75D7CF55051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98629" y="182260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8" name="Rukopis 257">
                  <a:extLst>
                    <a:ext uri="{FF2B5EF4-FFF2-40B4-BE49-F238E27FC236}">
                      <a16:creationId xmlns:a16="http://schemas.microsoft.com/office/drawing/2014/main" id="{BDF47913-2BEC-45A8-A170-E78653C1A85F}"/>
                    </a:ext>
                  </a:extLst>
                </p14:cNvPr>
                <p14:cNvContentPartPr/>
                <p14:nvPr/>
              </p14:nvContentPartPr>
              <p14:xfrm>
                <a:off x="8006549" y="1825121"/>
                <a:ext cx="262440" cy="178920"/>
              </p14:xfrm>
            </p:contentPart>
          </mc:Choice>
          <mc:Fallback xmlns="">
            <p:pic>
              <p:nvPicPr>
                <p:cNvPr id="258" name="Rukopis 257">
                  <a:extLst>
                    <a:ext uri="{FF2B5EF4-FFF2-40B4-BE49-F238E27FC236}">
                      <a16:creationId xmlns:a16="http://schemas.microsoft.com/office/drawing/2014/main" id="{BDF47913-2BEC-45A8-A170-E78653C1A85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97549" y="1816481"/>
                  <a:ext cx="280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0" name="Rukopis 259">
                  <a:extLst>
                    <a:ext uri="{FF2B5EF4-FFF2-40B4-BE49-F238E27FC236}">
                      <a16:creationId xmlns:a16="http://schemas.microsoft.com/office/drawing/2014/main" id="{8FC11F91-23B2-44D9-BF6B-FF9274E634BF}"/>
                    </a:ext>
                  </a:extLst>
                </p14:cNvPr>
                <p14:cNvContentPartPr/>
                <p14:nvPr/>
              </p14:nvContentPartPr>
              <p14:xfrm>
                <a:off x="6539189" y="1745921"/>
                <a:ext cx="172080" cy="30960"/>
              </p14:xfrm>
            </p:contentPart>
          </mc:Choice>
          <mc:Fallback xmlns="">
            <p:pic>
              <p:nvPicPr>
                <p:cNvPr id="260" name="Rukopis 259">
                  <a:extLst>
                    <a:ext uri="{FF2B5EF4-FFF2-40B4-BE49-F238E27FC236}">
                      <a16:creationId xmlns:a16="http://schemas.microsoft.com/office/drawing/2014/main" id="{8FC11F91-23B2-44D9-BF6B-FF9274E634B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30549" y="1736921"/>
                  <a:ext cx="189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2" name="Rukopis 261">
                  <a:extLst>
                    <a:ext uri="{FF2B5EF4-FFF2-40B4-BE49-F238E27FC236}">
                      <a16:creationId xmlns:a16="http://schemas.microsoft.com/office/drawing/2014/main" id="{706BE0FA-4252-4C7E-BE7A-5C19CEFDBD35}"/>
                    </a:ext>
                  </a:extLst>
                </p14:cNvPr>
                <p14:cNvContentPartPr/>
                <p14:nvPr/>
              </p14:nvContentPartPr>
              <p14:xfrm>
                <a:off x="6756269" y="1752761"/>
                <a:ext cx="142560" cy="195120"/>
              </p14:xfrm>
            </p:contentPart>
          </mc:Choice>
          <mc:Fallback xmlns="">
            <p:pic>
              <p:nvPicPr>
                <p:cNvPr id="262" name="Rukopis 261">
                  <a:extLst>
                    <a:ext uri="{FF2B5EF4-FFF2-40B4-BE49-F238E27FC236}">
                      <a16:creationId xmlns:a16="http://schemas.microsoft.com/office/drawing/2014/main" id="{706BE0FA-4252-4C7E-BE7A-5C19CEFDBD3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47629" y="1743761"/>
                  <a:ext cx="160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3" name="Rukopis 262">
                  <a:extLst>
                    <a:ext uri="{FF2B5EF4-FFF2-40B4-BE49-F238E27FC236}">
                      <a16:creationId xmlns:a16="http://schemas.microsoft.com/office/drawing/2014/main" id="{5C1C6643-8F4E-4482-B853-250329894BAC}"/>
                    </a:ext>
                  </a:extLst>
                </p14:cNvPr>
                <p14:cNvContentPartPr/>
                <p14:nvPr/>
              </p14:nvContentPartPr>
              <p14:xfrm>
                <a:off x="6963629" y="1774721"/>
                <a:ext cx="158400" cy="191520"/>
              </p14:xfrm>
            </p:contentPart>
          </mc:Choice>
          <mc:Fallback xmlns="">
            <p:pic>
              <p:nvPicPr>
                <p:cNvPr id="263" name="Rukopis 262">
                  <a:extLst>
                    <a:ext uri="{FF2B5EF4-FFF2-40B4-BE49-F238E27FC236}">
                      <a16:creationId xmlns:a16="http://schemas.microsoft.com/office/drawing/2014/main" id="{5C1C6643-8F4E-4482-B853-250329894B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54629" y="1766081"/>
                  <a:ext cx="176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5" name="Rukopis 264">
                  <a:extLst>
                    <a:ext uri="{FF2B5EF4-FFF2-40B4-BE49-F238E27FC236}">
                      <a16:creationId xmlns:a16="http://schemas.microsoft.com/office/drawing/2014/main" id="{1E950556-621D-4844-AD99-8D6B94804DAE}"/>
                    </a:ext>
                  </a:extLst>
                </p14:cNvPr>
                <p14:cNvContentPartPr/>
                <p14:nvPr/>
              </p14:nvContentPartPr>
              <p14:xfrm>
                <a:off x="8264309" y="1738721"/>
                <a:ext cx="124200" cy="243720"/>
              </p14:xfrm>
            </p:contentPart>
          </mc:Choice>
          <mc:Fallback xmlns="">
            <p:pic>
              <p:nvPicPr>
                <p:cNvPr id="265" name="Rukopis 264">
                  <a:extLst>
                    <a:ext uri="{FF2B5EF4-FFF2-40B4-BE49-F238E27FC236}">
                      <a16:creationId xmlns:a16="http://schemas.microsoft.com/office/drawing/2014/main" id="{1E950556-621D-4844-AD99-8D6B94804DA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255669" y="1729721"/>
                  <a:ext cx="1418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6" name="Rukopis 265">
                  <a:extLst>
                    <a:ext uri="{FF2B5EF4-FFF2-40B4-BE49-F238E27FC236}">
                      <a16:creationId xmlns:a16="http://schemas.microsoft.com/office/drawing/2014/main" id="{21C80776-25CF-45B9-B258-3215B7FBA244}"/>
                    </a:ext>
                  </a:extLst>
                </p14:cNvPr>
                <p14:cNvContentPartPr/>
                <p14:nvPr/>
              </p14:nvContentPartPr>
              <p14:xfrm>
                <a:off x="8219669" y="1809281"/>
                <a:ext cx="149760" cy="70200"/>
              </p14:xfrm>
            </p:contentPart>
          </mc:Choice>
          <mc:Fallback xmlns="">
            <p:pic>
              <p:nvPicPr>
                <p:cNvPr id="266" name="Rukopis 265">
                  <a:extLst>
                    <a:ext uri="{FF2B5EF4-FFF2-40B4-BE49-F238E27FC236}">
                      <a16:creationId xmlns:a16="http://schemas.microsoft.com/office/drawing/2014/main" id="{21C80776-25CF-45B9-B258-3215B7FBA24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11029" y="1800641"/>
                  <a:ext cx="167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7" name="Rukopis 266">
                  <a:extLst>
                    <a:ext uri="{FF2B5EF4-FFF2-40B4-BE49-F238E27FC236}">
                      <a16:creationId xmlns:a16="http://schemas.microsoft.com/office/drawing/2014/main" id="{6EA0C384-1C83-4E8B-A41B-EB46CE0F1BF5}"/>
                    </a:ext>
                  </a:extLst>
                </p14:cNvPr>
                <p14:cNvContentPartPr/>
                <p14:nvPr/>
              </p14:nvContentPartPr>
              <p14:xfrm>
                <a:off x="8377349" y="1498601"/>
                <a:ext cx="57600" cy="241560"/>
              </p14:xfrm>
            </p:contentPart>
          </mc:Choice>
          <mc:Fallback xmlns="">
            <p:pic>
              <p:nvPicPr>
                <p:cNvPr id="267" name="Rukopis 266">
                  <a:extLst>
                    <a:ext uri="{FF2B5EF4-FFF2-40B4-BE49-F238E27FC236}">
                      <a16:creationId xmlns:a16="http://schemas.microsoft.com/office/drawing/2014/main" id="{6EA0C384-1C83-4E8B-A41B-EB46CE0F1BF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68709" y="1489601"/>
                  <a:ext cx="752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8" name="Rukopis 267">
                  <a:extLst>
                    <a:ext uri="{FF2B5EF4-FFF2-40B4-BE49-F238E27FC236}">
                      <a16:creationId xmlns:a16="http://schemas.microsoft.com/office/drawing/2014/main" id="{0C521EB3-BF23-49B4-BB82-8AF376328579}"/>
                    </a:ext>
                  </a:extLst>
                </p14:cNvPr>
                <p14:cNvContentPartPr/>
                <p14:nvPr/>
              </p14:nvContentPartPr>
              <p14:xfrm>
                <a:off x="8466989" y="1771481"/>
                <a:ext cx="210240" cy="223200"/>
              </p14:xfrm>
            </p:contentPart>
          </mc:Choice>
          <mc:Fallback xmlns="">
            <p:pic>
              <p:nvPicPr>
                <p:cNvPr id="268" name="Rukopis 267">
                  <a:extLst>
                    <a:ext uri="{FF2B5EF4-FFF2-40B4-BE49-F238E27FC236}">
                      <a16:creationId xmlns:a16="http://schemas.microsoft.com/office/drawing/2014/main" id="{0C521EB3-BF23-49B4-BB82-8AF37632857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58349" y="1762481"/>
                  <a:ext cx="2278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69" name="Rukopis 268">
                  <a:extLst>
                    <a:ext uri="{FF2B5EF4-FFF2-40B4-BE49-F238E27FC236}">
                      <a16:creationId xmlns:a16="http://schemas.microsoft.com/office/drawing/2014/main" id="{031A2533-45D3-4CD8-AFB8-5131EF3C902D}"/>
                    </a:ext>
                  </a:extLst>
                </p14:cNvPr>
                <p14:cNvContentPartPr/>
                <p14:nvPr/>
              </p14:nvContentPartPr>
              <p14:xfrm>
                <a:off x="8543309" y="1773281"/>
                <a:ext cx="408240" cy="216000"/>
              </p14:xfrm>
            </p:contentPart>
          </mc:Choice>
          <mc:Fallback xmlns="">
            <p:pic>
              <p:nvPicPr>
                <p:cNvPr id="269" name="Rukopis 268">
                  <a:extLst>
                    <a:ext uri="{FF2B5EF4-FFF2-40B4-BE49-F238E27FC236}">
                      <a16:creationId xmlns:a16="http://schemas.microsoft.com/office/drawing/2014/main" id="{031A2533-45D3-4CD8-AFB8-5131EF3C902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34309" y="1764281"/>
                  <a:ext cx="425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70" name="Rukopis 269">
                  <a:extLst>
                    <a:ext uri="{FF2B5EF4-FFF2-40B4-BE49-F238E27FC236}">
                      <a16:creationId xmlns:a16="http://schemas.microsoft.com/office/drawing/2014/main" id="{C49C4BF1-8F20-4CA9-A917-567AA46426D4}"/>
                    </a:ext>
                  </a:extLst>
                </p14:cNvPr>
                <p14:cNvContentPartPr/>
                <p14:nvPr/>
              </p14:nvContentPartPr>
              <p14:xfrm>
                <a:off x="8978189" y="1809281"/>
                <a:ext cx="150120" cy="229680"/>
              </p14:xfrm>
            </p:contentPart>
          </mc:Choice>
          <mc:Fallback xmlns="">
            <p:pic>
              <p:nvPicPr>
                <p:cNvPr id="270" name="Rukopis 269">
                  <a:extLst>
                    <a:ext uri="{FF2B5EF4-FFF2-40B4-BE49-F238E27FC236}">
                      <a16:creationId xmlns:a16="http://schemas.microsoft.com/office/drawing/2014/main" id="{C49C4BF1-8F20-4CA9-A917-567AA46426D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69549" y="1800641"/>
                  <a:ext cx="167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74" name="Rukopis 273">
                  <a:extLst>
                    <a:ext uri="{FF2B5EF4-FFF2-40B4-BE49-F238E27FC236}">
                      <a16:creationId xmlns:a16="http://schemas.microsoft.com/office/drawing/2014/main" id="{C616C132-2244-4E24-8B90-D956A8D4D437}"/>
                    </a:ext>
                  </a:extLst>
                </p14:cNvPr>
                <p14:cNvContentPartPr/>
                <p14:nvPr/>
              </p14:nvContentPartPr>
              <p14:xfrm>
                <a:off x="8953709" y="1925561"/>
                <a:ext cx="152640" cy="6480"/>
              </p14:xfrm>
            </p:contentPart>
          </mc:Choice>
          <mc:Fallback xmlns="">
            <p:pic>
              <p:nvPicPr>
                <p:cNvPr id="274" name="Rukopis 273">
                  <a:extLst>
                    <a:ext uri="{FF2B5EF4-FFF2-40B4-BE49-F238E27FC236}">
                      <a16:creationId xmlns:a16="http://schemas.microsoft.com/office/drawing/2014/main" id="{C616C132-2244-4E24-8B90-D956A8D4D43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45069" y="1916921"/>
                  <a:ext cx="170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75" name="Rukopis 274">
                  <a:extLst>
                    <a:ext uri="{FF2B5EF4-FFF2-40B4-BE49-F238E27FC236}">
                      <a16:creationId xmlns:a16="http://schemas.microsoft.com/office/drawing/2014/main" id="{B9200DF5-7B5A-4DC5-8E4A-86A53FAFCFDF}"/>
                    </a:ext>
                  </a:extLst>
                </p14:cNvPr>
                <p14:cNvContentPartPr/>
                <p14:nvPr/>
              </p14:nvContentPartPr>
              <p14:xfrm>
                <a:off x="9209309" y="1812881"/>
                <a:ext cx="169200" cy="200880"/>
              </p14:xfrm>
            </p:contentPart>
          </mc:Choice>
          <mc:Fallback xmlns="">
            <p:pic>
              <p:nvPicPr>
                <p:cNvPr id="275" name="Rukopis 274">
                  <a:extLst>
                    <a:ext uri="{FF2B5EF4-FFF2-40B4-BE49-F238E27FC236}">
                      <a16:creationId xmlns:a16="http://schemas.microsoft.com/office/drawing/2014/main" id="{B9200DF5-7B5A-4DC5-8E4A-86A53FAFCFD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00669" y="1804241"/>
                  <a:ext cx="1868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76" name="Rukopis 275">
                  <a:extLst>
                    <a:ext uri="{FF2B5EF4-FFF2-40B4-BE49-F238E27FC236}">
                      <a16:creationId xmlns:a16="http://schemas.microsoft.com/office/drawing/2014/main" id="{070E7A92-FFD7-4E4E-99A5-9F60A3B49E9C}"/>
                    </a:ext>
                  </a:extLst>
                </p14:cNvPr>
                <p14:cNvContentPartPr/>
                <p14:nvPr/>
              </p14:nvContentPartPr>
              <p14:xfrm>
                <a:off x="9467789" y="1594001"/>
                <a:ext cx="140400" cy="602280"/>
              </p14:xfrm>
            </p:contentPart>
          </mc:Choice>
          <mc:Fallback xmlns="">
            <p:pic>
              <p:nvPicPr>
                <p:cNvPr id="276" name="Rukopis 275">
                  <a:extLst>
                    <a:ext uri="{FF2B5EF4-FFF2-40B4-BE49-F238E27FC236}">
                      <a16:creationId xmlns:a16="http://schemas.microsoft.com/office/drawing/2014/main" id="{070E7A92-FFD7-4E4E-99A5-9F60A3B49E9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458789" y="1585361"/>
                  <a:ext cx="15804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80" name="Rukopis 279">
                  <a:extLst>
                    <a:ext uri="{FF2B5EF4-FFF2-40B4-BE49-F238E27FC236}">
                      <a16:creationId xmlns:a16="http://schemas.microsoft.com/office/drawing/2014/main" id="{2DF66674-8DAC-4BA8-9C85-C53630C6E433}"/>
                    </a:ext>
                  </a:extLst>
                </p14:cNvPr>
                <p14:cNvContentPartPr/>
                <p14:nvPr/>
              </p14:nvContentPartPr>
              <p14:xfrm>
                <a:off x="5908469" y="2639081"/>
                <a:ext cx="272160" cy="4320"/>
              </p14:xfrm>
            </p:contentPart>
          </mc:Choice>
          <mc:Fallback xmlns="">
            <p:pic>
              <p:nvPicPr>
                <p:cNvPr id="280" name="Rukopis 279">
                  <a:extLst>
                    <a:ext uri="{FF2B5EF4-FFF2-40B4-BE49-F238E27FC236}">
                      <a16:creationId xmlns:a16="http://schemas.microsoft.com/office/drawing/2014/main" id="{2DF66674-8DAC-4BA8-9C85-C53630C6E43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99829" y="2630081"/>
                  <a:ext cx="289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81" name="Rukopis 280">
                  <a:extLst>
                    <a:ext uri="{FF2B5EF4-FFF2-40B4-BE49-F238E27FC236}">
                      <a16:creationId xmlns:a16="http://schemas.microsoft.com/office/drawing/2014/main" id="{750BBFFB-B060-4F25-B15F-CDB9775A1A7B}"/>
                    </a:ext>
                  </a:extLst>
                </p14:cNvPr>
                <p14:cNvContentPartPr/>
                <p14:nvPr/>
              </p14:nvContentPartPr>
              <p14:xfrm>
                <a:off x="6101789" y="2582561"/>
                <a:ext cx="86760" cy="75240"/>
              </p14:xfrm>
            </p:contentPart>
          </mc:Choice>
          <mc:Fallback xmlns="">
            <p:pic>
              <p:nvPicPr>
                <p:cNvPr id="281" name="Rukopis 280">
                  <a:extLst>
                    <a:ext uri="{FF2B5EF4-FFF2-40B4-BE49-F238E27FC236}">
                      <a16:creationId xmlns:a16="http://schemas.microsoft.com/office/drawing/2014/main" id="{750BBFFB-B060-4F25-B15F-CDB9775A1A7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92789" y="2573921"/>
                  <a:ext cx="104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83" name="Rukopis 282">
                  <a:extLst>
                    <a:ext uri="{FF2B5EF4-FFF2-40B4-BE49-F238E27FC236}">
                      <a16:creationId xmlns:a16="http://schemas.microsoft.com/office/drawing/2014/main" id="{61B3E335-ABA0-41AE-A15B-6A526C982267}"/>
                    </a:ext>
                  </a:extLst>
                </p14:cNvPr>
                <p14:cNvContentPartPr/>
                <p14:nvPr/>
              </p14:nvContentPartPr>
              <p14:xfrm>
                <a:off x="6302309" y="2555561"/>
                <a:ext cx="131400" cy="192600"/>
              </p14:xfrm>
            </p:contentPart>
          </mc:Choice>
          <mc:Fallback xmlns="">
            <p:pic>
              <p:nvPicPr>
                <p:cNvPr id="283" name="Rukopis 282">
                  <a:extLst>
                    <a:ext uri="{FF2B5EF4-FFF2-40B4-BE49-F238E27FC236}">
                      <a16:creationId xmlns:a16="http://schemas.microsoft.com/office/drawing/2014/main" id="{61B3E335-ABA0-41AE-A15B-6A526C9822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93669" y="2546921"/>
                  <a:ext cx="149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84" name="Rukopis 283">
                  <a:extLst>
                    <a:ext uri="{FF2B5EF4-FFF2-40B4-BE49-F238E27FC236}">
                      <a16:creationId xmlns:a16="http://schemas.microsoft.com/office/drawing/2014/main" id="{F8E548D5-7139-45D9-BA58-5FEE48C75863}"/>
                    </a:ext>
                  </a:extLst>
                </p14:cNvPr>
                <p14:cNvContentPartPr/>
                <p14:nvPr/>
              </p14:nvContentPartPr>
              <p14:xfrm>
                <a:off x="6468629" y="2530001"/>
                <a:ext cx="158040" cy="142560"/>
              </p14:xfrm>
            </p:contentPart>
          </mc:Choice>
          <mc:Fallback xmlns="">
            <p:pic>
              <p:nvPicPr>
                <p:cNvPr id="284" name="Rukopis 283">
                  <a:extLst>
                    <a:ext uri="{FF2B5EF4-FFF2-40B4-BE49-F238E27FC236}">
                      <a16:creationId xmlns:a16="http://schemas.microsoft.com/office/drawing/2014/main" id="{F8E548D5-7139-45D9-BA58-5FEE48C7586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459989" y="2521361"/>
                  <a:ext cx="175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85" name="Rukopis 284">
                  <a:extLst>
                    <a:ext uri="{FF2B5EF4-FFF2-40B4-BE49-F238E27FC236}">
                      <a16:creationId xmlns:a16="http://schemas.microsoft.com/office/drawing/2014/main" id="{303D525A-19EE-4580-A009-C2ADB5022251}"/>
                    </a:ext>
                  </a:extLst>
                </p14:cNvPr>
                <p14:cNvContentPartPr/>
                <p14:nvPr/>
              </p14:nvContentPartPr>
              <p14:xfrm>
                <a:off x="6732509" y="2384561"/>
                <a:ext cx="52200" cy="334800"/>
              </p14:xfrm>
            </p:contentPart>
          </mc:Choice>
          <mc:Fallback xmlns="">
            <p:pic>
              <p:nvPicPr>
                <p:cNvPr id="285" name="Rukopis 284">
                  <a:extLst>
                    <a:ext uri="{FF2B5EF4-FFF2-40B4-BE49-F238E27FC236}">
                      <a16:creationId xmlns:a16="http://schemas.microsoft.com/office/drawing/2014/main" id="{303D525A-19EE-4580-A009-C2ADB502225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723509" y="2375561"/>
                  <a:ext cx="698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86" name="Rukopis 285">
                  <a:extLst>
                    <a:ext uri="{FF2B5EF4-FFF2-40B4-BE49-F238E27FC236}">
                      <a16:creationId xmlns:a16="http://schemas.microsoft.com/office/drawing/2014/main" id="{99971071-CB82-4727-A839-C1CFAA4223D0}"/>
                    </a:ext>
                  </a:extLst>
                </p14:cNvPr>
                <p14:cNvContentPartPr/>
                <p14:nvPr/>
              </p14:nvContentPartPr>
              <p14:xfrm>
                <a:off x="6841229" y="2511641"/>
                <a:ext cx="166320" cy="205560"/>
              </p14:xfrm>
            </p:contentPart>
          </mc:Choice>
          <mc:Fallback xmlns="">
            <p:pic>
              <p:nvPicPr>
                <p:cNvPr id="286" name="Rukopis 285">
                  <a:extLst>
                    <a:ext uri="{FF2B5EF4-FFF2-40B4-BE49-F238E27FC236}">
                      <a16:creationId xmlns:a16="http://schemas.microsoft.com/office/drawing/2014/main" id="{99971071-CB82-4727-A839-C1CFAA4223D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832229" y="2503001"/>
                  <a:ext cx="183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87" name="Rukopis 286">
                  <a:extLst>
                    <a:ext uri="{FF2B5EF4-FFF2-40B4-BE49-F238E27FC236}">
                      <a16:creationId xmlns:a16="http://schemas.microsoft.com/office/drawing/2014/main" id="{F4AB15C2-70A2-4A1A-BB53-E29611422797}"/>
                    </a:ext>
                  </a:extLst>
                </p14:cNvPr>
                <p14:cNvContentPartPr/>
                <p14:nvPr/>
              </p14:nvContentPartPr>
              <p14:xfrm>
                <a:off x="7044989" y="2496881"/>
                <a:ext cx="204480" cy="192600"/>
              </p14:xfrm>
            </p:contentPart>
          </mc:Choice>
          <mc:Fallback xmlns="">
            <p:pic>
              <p:nvPicPr>
                <p:cNvPr id="287" name="Rukopis 286">
                  <a:extLst>
                    <a:ext uri="{FF2B5EF4-FFF2-40B4-BE49-F238E27FC236}">
                      <a16:creationId xmlns:a16="http://schemas.microsoft.com/office/drawing/2014/main" id="{F4AB15C2-70A2-4A1A-BB53-E2961142279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36349" y="2488241"/>
                  <a:ext cx="2221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88" name="Rukopis 287">
                  <a:extLst>
                    <a:ext uri="{FF2B5EF4-FFF2-40B4-BE49-F238E27FC236}">
                      <a16:creationId xmlns:a16="http://schemas.microsoft.com/office/drawing/2014/main" id="{37F84416-4F49-43DB-A8EC-216AC342F1CD}"/>
                    </a:ext>
                  </a:extLst>
                </p14:cNvPr>
                <p14:cNvContentPartPr/>
                <p14:nvPr/>
              </p14:nvContentPartPr>
              <p14:xfrm>
                <a:off x="7371509" y="2523881"/>
                <a:ext cx="52200" cy="151920"/>
              </p14:xfrm>
            </p:contentPart>
          </mc:Choice>
          <mc:Fallback xmlns="">
            <p:pic>
              <p:nvPicPr>
                <p:cNvPr id="288" name="Rukopis 287">
                  <a:extLst>
                    <a:ext uri="{FF2B5EF4-FFF2-40B4-BE49-F238E27FC236}">
                      <a16:creationId xmlns:a16="http://schemas.microsoft.com/office/drawing/2014/main" id="{37F84416-4F49-43DB-A8EC-216AC342F1C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62509" y="2515241"/>
                  <a:ext cx="69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89" name="Rukopis 288">
                  <a:extLst>
                    <a:ext uri="{FF2B5EF4-FFF2-40B4-BE49-F238E27FC236}">
                      <a16:creationId xmlns:a16="http://schemas.microsoft.com/office/drawing/2014/main" id="{62114A36-434B-427A-871D-15DB106B967C}"/>
                    </a:ext>
                  </a:extLst>
                </p14:cNvPr>
                <p14:cNvContentPartPr/>
                <p14:nvPr/>
              </p14:nvContentPartPr>
              <p14:xfrm>
                <a:off x="7533509" y="2392841"/>
                <a:ext cx="34200" cy="335880"/>
              </p14:xfrm>
            </p:contentPart>
          </mc:Choice>
          <mc:Fallback xmlns="">
            <p:pic>
              <p:nvPicPr>
                <p:cNvPr id="289" name="Rukopis 288">
                  <a:extLst>
                    <a:ext uri="{FF2B5EF4-FFF2-40B4-BE49-F238E27FC236}">
                      <a16:creationId xmlns:a16="http://schemas.microsoft.com/office/drawing/2014/main" id="{62114A36-434B-427A-871D-15DB106B967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24509" y="2384201"/>
                  <a:ext cx="518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90" name="Rukopis 289">
                  <a:extLst>
                    <a:ext uri="{FF2B5EF4-FFF2-40B4-BE49-F238E27FC236}">
                      <a16:creationId xmlns:a16="http://schemas.microsoft.com/office/drawing/2014/main" id="{8FE66216-165C-4339-8EA7-46F96C526593}"/>
                    </a:ext>
                  </a:extLst>
                </p14:cNvPr>
                <p14:cNvContentPartPr/>
                <p14:nvPr/>
              </p14:nvContentPartPr>
              <p14:xfrm>
                <a:off x="7466549" y="2504441"/>
                <a:ext cx="294120" cy="56520"/>
              </p14:xfrm>
            </p:contentPart>
          </mc:Choice>
          <mc:Fallback xmlns="">
            <p:pic>
              <p:nvPicPr>
                <p:cNvPr id="290" name="Rukopis 289">
                  <a:extLst>
                    <a:ext uri="{FF2B5EF4-FFF2-40B4-BE49-F238E27FC236}">
                      <a16:creationId xmlns:a16="http://schemas.microsoft.com/office/drawing/2014/main" id="{8FE66216-165C-4339-8EA7-46F96C52659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57549" y="2495441"/>
                  <a:ext cx="311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91" name="Rukopis 290">
                  <a:extLst>
                    <a:ext uri="{FF2B5EF4-FFF2-40B4-BE49-F238E27FC236}">
                      <a16:creationId xmlns:a16="http://schemas.microsoft.com/office/drawing/2014/main" id="{6CB91DCE-AE15-4475-8967-3D9FD9B605D4}"/>
                    </a:ext>
                  </a:extLst>
                </p14:cNvPr>
                <p14:cNvContentPartPr/>
                <p14:nvPr/>
              </p14:nvContentPartPr>
              <p14:xfrm>
                <a:off x="6052829" y="3129761"/>
                <a:ext cx="166320" cy="50400"/>
              </p14:xfrm>
            </p:contentPart>
          </mc:Choice>
          <mc:Fallback xmlns="">
            <p:pic>
              <p:nvPicPr>
                <p:cNvPr id="291" name="Rukopis 290">
                  <a:extLst>
                    <a:ext uri="{FF2B5EF4-FFF2-40B4-BE49-F238E27FC236}">
                      <a16:creationId xmlns:a16="http://schemas.microsoft.com/office/drawing/2014/main" id="{6CB91DCE-AE15-4475-8967-3D9FD9B605D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43829" y="3120761"/>
                  <a:ext cx="183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92" name="Rukopis 291">
                  <a:extLst>
                    <a:ext uri="{FF2B5EF4-FFF2-40B4-BE49-F238E27FC236}">
                      <a16:creationId xmlns:a16="http://schemas.microsoft.com/office/drawing/2014/main" id="{E0E5BBEF-2682-4C5D-A321-8A688FC373B3}"/>
                    </a:ext>
                  </a:extLst>
                </p14:cNvPr>
                <p14:cNvContentPartPr/>
                <p14:nvPr/>
              </p14:nvContentPartPr>
              <p14:xfrm>
                <a:off x="6169469" y="3083681"/>
                <a:ext cx="152640" cy="111240"/>
              </p14:xfrm>
            </p:contentPart>
          </mc:Choice>
          <mc:Fallback xmlns="">
            <p:pic>
              <p:nvPicPr>
                <p:cNvPr id="292" name="Rukopis 291">
                  <a:extLst>
                    <a:ext uri="{FF2B5EF4-FFF2-40B4-BE49-F238E27FC236}">
                      <a16:creationId xmlns:a16="http://schemas.microsoft.com/office/drawing/2014/main" id="{E0E5BBEF-2682-4C5D-A321-8A688FC373B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60829" y="3074681"/>
                  <a:ext cx="170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93" name="Rukopis 292">
                  <a:extLst>
                    <a:ext uri="{FF2B5EF4-FFF2-40B4-BE49-F238E27FC236}">
                      <a16:creationId xmlns:a16="http://schemas.microsoft.com/office/drawing/2014/main" id="{26405543-39EF-4FC0-BAFE-BA56E01BDF5B}"/>
                    </a:ext>
                  </a:extLst>
                </p14:cNvPr>
                <p14:cNvContentPartPr/>
                <p14:nvPr/>
              </p14:nvContentPartPr>
              <p14:xfrm>
                <a:off x="6436229" y="3062441"/>
                <a:ext cx="149760" cy="185760"/>
              </p14:xfrm>
            </p:contentPart>
          </mc:Choice>
          <mc:Fallback xmlns="">
            <p:pic>
              <p:nvPicPr>
                <p:cNvPr id="293" name="Rukopis 292">
                  <a:extLst>
                    <a:ext uri="{FF2B5EF4-FFF2-40B4-BE49-F238E27FC236}">
                      <a16:creationId xmlns:a16="http://schemas.microsoft.com/office/drawing/2014/main" id="{26405543-39EF-4FC0-BAFE-BA56E01BDF5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27229" y="3053441"/>
                  <a:ext cx="167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94" name="Rukopis 293">
                  <a:extLst>
                    <a:ext uri="{FF2B5EF4-FFF2-40B4-BE49-F238E27FC236}">
                      <a16:creationId xmlns:a16="http://schemas.microsoft.com/office/drawing/2014/main" id="{A433C0B0-66AE-4498-A13A-A5F6E9DD5434}"/>
                    </a:ext>
                  </a:extLst>
                </p14:cNvPr>
                <p14:cNvContentPartPr/>
                <p14:nvPr/>
              </p14:nvContentPartPr>
              <p14:xfrm>
                <a:off x="6656189" y="3062441"/>
                <a:ext cx="133560" cy="203760"/>
              </p14:xfrm>
            </p:contentPart>
          </mc:Choice>
          <mc:Fallback xmlns="">
            <p:pic>
              <p:nvPicPr>
                <p:cNvPr id="294" name="Rukopis 293">
                  <a:extLst>
                    <a:ext uri="{FF2B5EF4-FFF2-40B4-BE49-F238E27FC236}">
                      <a16:creationId xmlns:a16="http://schemas.microsoft.com/office/drawing/2014/main" id="{A433C0B0-66AE-4498-A13A-A5F6E9DD543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47549" y="3053441"/>
                  <a:ext cx="151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95" name="Rukopis 294">
                  <a:extLst>
                    <a:ext uri="{FF2B5EF4-FFF2-40B4-BE49-F238E27FC236}">
                      <a16:creationId xmlns:a16="http://schemas.microsoft.com/office/drawing/2014/main" id="{178D52FB-A0D2-4689-AD62-652991BEAD27}"/>
                    </a:ext>
                  </a:extLst>
                </p14:cNvPr>
                <p14:cNvContentPartPr/>
                <p14:nvPr/>
              </p14:nvContentPartPr>
              <p14:xfrm>
                <a:off x="6920069" y="2883881"/>
                <a:ext cx="370080" cy="333360"/>
              </p14:xfrm>
            </p:contentPart>
          </mc:Choice>
          <mc:Fallback xmlns="">
            <p:pic>
              <p:nvPicPr>
                <p:cNvPr id="295" name="Rukopis 294">
                  <a:extLst>
                    <a:ext uri="{FF2B5EF4-FFF2-40B4-BE49-F238E27FC236}">
                      <a16:creationId xmlns:a16="http://schemas.microsoft.com/office/drawing/2014/main" id="{178D52FB-A0D2-4689-AD62-652991BEAD2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11069" y="2874881"/>
                  <a:ext cx="3877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96" name="Rukopis 295">
                  <a:extLst>
                    <a:ext uri="{FF2B5EF4-FFF2-40B4-BE49-F238E27FC236}">
                      <a16:creationId xmlns:a16="http://schemas.microsoft.com/office/drawing/2014/main" id="{03111969-9BEB-4757-831D-880F34F1F0FC}"/>
                    </a:ext>
                  </a:extLst>
                </p14:cNvPr>
                <p14:cNvContentPartPr/>
                <p14:nvPr/>
              </p14:nvContentPartPr>
              <p14:xfrm>
                <a:off x="7325069" y="3054881"/>
                <a:ext cx="226440" cy="143640"/>
              </p14:xfrm>
            </p:contentPart>
          </mc:Choice>
          <mc:Fallback xmlns="">
            <p:pic>
              <p:nvPicPr>
                <p:cNvPr id="296" name="Rukopis 295">
                  <a:extLst>
                    <a:ext uri="{FF2B5EF4-FFF2-40B4-BE49-F238E27FC236}">
                      <a16:creationId xmlns:a16="http://schemas.microsoft.com/office/drawing/2014/main" id="{03111969-9BEB-4757-831D-880F34F1F0F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16429" y="3046241"/>
                  <a:ext cx="244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97" name="Rukopis 296">
                  <a:extLst>
                    <a:ext uri="{FF2B5EF4-FFF2-40B4-BE49-F238E27FC236}">
                      <a16:creationId xmlns:a16="http://schemas.microsoft.com/office/drawing/2014/main" id="{DE9CB1B6-12E2-4DA3-8D8A-A471E33A4815}"/>
                    </a:ext>
                  </a:extLst>
                </p14:cNvPr>
                <p14:cNvContentPartPr/>
                <p14:nvPr/>
              </p14:nvContentPartPr>
              <p14:xfrm>
                <a:off x="7528829" y="2888201"/>
                <a:ext cx="340200" cy="365040"/>
              </p14:xfrm>
            </p:contentPart>
          </mc:Choice>
          <mc:Fallback xmlns="">
            <p:pic>
              <p:nvPicPr>
                <p:cNvPr id="297" name="Rukopis 296">
                  <a:extLst>
                    <a:ext uri="{FF2B5EF4-FFF2-40B4-BE49-F238E27FC236}">
                      <a16:creationId xmlns:a16="http://schemas.microsoft.com/office/drawing/2014/main" id="{DE9CB1B6-12E2-4DA3-8D8A-A471E33A481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520189" y="2879561"/>
                  <a:ext cx="3578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98" name="Rukopis 297">
                  <a:extLst>
                    <a:ext uri="{FF2B5EF4-FFF2-40B4-BE49-F238E27FC236}">
                      <a16:creationId xmlns:a16="http://schemas.microsoft.com/office/drawing/2014/main" id="{B01DE9C2-F573-4057-BBA0-532F7FADE847}"/>
                    </a:ext>
                  </a:extLst>
                </p14:cNvPr>
                <p14:cNvContentPartPr/>
                <p14:nvPr/>
              </p14:nvContentPartPr>
              <p14:xfrm>
                <a:off x="7771109" y="2935001"/>
                <a:ext cx="87480" cy="43200"/>
              </p14:xfrm>
            </p:contentPart>
          </mc:Choice>
          <mc:Fallback xmlns="">
            <p:pic>
              <p:nvPicPr>
                <p:cNvPr id="298" name="Rukopis 297">
                  <a:extLst>
                    <a:ext uri="{FF2B5EF4-FFF2-40B4-BE49-F238E27FC236}">
                      <a16:creationId xmlns:a16="http://schemas.microsoft.com/office/drawing/2014/main" id="{B01DE9C2-F573-4057-BBA0-532F7FADE84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762109" y="2926361"/>
                  <a:ext cx="105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99" name="Rukopis 298">
                  <a:extLst>
                    <a:ext uri="{FF2B5EF4-FFF2-40B4-BE49-F238E27FC236}">
                      <a16:creationId xmlns:a16="http://schemas.microsoft.com/office/drawing/2014/main" id="{289BBC15-411A-43B4-B2CD-1E4AADC9CBEE}"/>
                    </a:ext>
                  </a:extLst>
                </p14:cNvPr>
                <p14:cNvContentPartPr/>
                <p14:nvPr/>
              </p14:nvContentPartPr>
              <p14:xfrm>
                <a:off x="8002229" y="2901521"/>
                <a:ext cx="46440" cy="294480"/>
              </p14:xfrm>
            </p:contentPart>
          </mc:Choice>
          <mc:Fallback xmlns="">
            <p:pic>
              <p:nvPicPr>
                <p:cNvPr id="299" name="Rukopis 298">
                  <a:extLst>
                    <a:ext uri="{FF2B5EF4-FFF2-40B4-BE49-F238E27FC236}">
                      <a16:creationId xmlns:a16="http://schemas.microsoft.com/office/drawing/2014/main" id="{289BBC15-411A-43B4-B2CD-1E4AADC9CBE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93229" y="2892521"/>
                  <a:ext cx="640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00" name="Rukopis 299">
                  <a:extLst>
                    <a:ext uri="{FF2B5EF4-FFF2-40B4-BE49-F238E27FC236}">
                      <a16:creationId xmlns:a16="http://schemas.microsoft.com/office/drawing/2014/main" id="{F7B86092-1592-4F2D-BCEB-7025AC4692FF}"/>
                    </a:ext>
                  </a:extLst>
                </p14:cNvPr>
                <p14:cNvContentPartPr/>
                <p14:nvPr/>
              </p14:nvContentPartPr>
              <p14:xfrm>
                <a:off x="8006549" y="3070001"/>
                <a:ext cx="267840" cy="524520"/>
              </p14:xfrm>
            </p:contentPart>
          </mc:Choice>
          <mc:Fallback xmlns="">
            <p:pic>
              <p:nvPicPr>
                <p:cNvPr id="300" name="Rukopis 299">
                  <a:extLst>
                    <a:ext uri="{FF2B5EF4-FFF2-40B4-BE49-F238E27FC236}">
                      <a16:creationId xmlns:a16="http://schemas.microsoft.com/office/drawing/2014/main" id="{F7B86092-1592-4F2D-BCEB-7025AC4692F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97909" y="3061361"/>
                  <a:ext cx="28548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01" name="Rukopis 300">
                  <a:extLst>
                    <a:ext uri="{FF2B5EF4-FFF2-40B4-BE49-F238E27FC236}">
                      <a16:creationId xmlns:a16="http://schemas.microsoft.com/office/drawing/2014/main" id="{32598272-DD9D-4605-AC95-25909BA9EA37}"/>
                    </a:ext>
                  </a:extLst>
                </p14:cNvPr>
                <p14:cNvContentPartPr/>
                <p14:nvPr/>
              </p14:nvContentPartPr>
              <p14:xfrm>
                <a:off x="6169469" y="3578681"/>
                <a:ext cx="190800" cy="13680"/>
              </p14:xfrm>
            </p:contentPart>
          </mc:Choice>
          <mc:Fallback xmlns="">
            <p:pic>
              <p:nvPicPr>
                <p:cNvPr id="301" name="Rukopis 300">
                  <a:extLst>
                    <a:ext uri="{FF2B5EF4-FFF2-40B4-BE49-F238E27FC236}">
                      <a16:creationId xmlns:a16="http://schemas.microsoft.com/office/drawing/2014/main" id="{32598272-DD9D-4605-AC95-25909BA9EA3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60829" y="3569681"/>
                  <a:ext cx="208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02" name="Rukopis 301">
                  <a:extLst>
                    <a:ext uri="{FF2B5EF4-FFF2-40B4-BE49-F238E27FC236}">
                      <a16:creationId xmlns:a16="http://schemas.microsoft.com/office/drawing/2014/main" id="{112193EB-E012-40E9-9CEC-6D19E9FF5619}"/>
                    </a:ext>
                  </a:extLst>
                </p14:cNvPr>
                <p14:cNvContentPartPr/>
                <p14:nvPr/>
              </p14:nvContentPartPr>
              <p14:xfrm>
                <a:off x="6313829" y="3499121"/>
                <a:ext cx="111960" cy="229320"/>
              </p14:xfrm>
            </p:contentPart>
          </mc:Choice>
          <mc:Fallback xmlns="">
            <p:pic>
              <p:nvPicPr>
                <p:cNvPr id="302" name="Rukopis 301">
                  <a:extLst>
                    <a:ext uri="{FF2B5EF4-FFF2-40B4-BE49-F238E27FC236}">
                      <a16:creationId xmlns:a16="http://schemas.microsoft.com/office/drawing/2014/main" id="{112193EB-E012-40E9-9CEC-6D19E9FF561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04829" y="3490121"/>
                  <a:ext cx="129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03" name="Rukopis 302">
                  <a:extLst>
                    <a:ext uri="{FF2B5EF4-FFF2-40B4-BE49-F238E27FC236}">
                      <a16:creationId xmlns:a16="http://schemas.microsoft.com/office/drawing/2014/main" id="{3AC36BAC-4889-4686-BD65-06DA8736C027}"/>
                    </a:ext>
                  </a:extLst>
                </p14:cNvPr>
                <p14:cNvContentPartPr/>
                <p14:nvPr/>
              </p14:nvContentPartPr>
              <p14:xfrm>
                <a:off x="6515789" y="3600641"/>
                <a:ext cx="165240" cy="164520"/>
              </p14:xfrm>
            </p:contentPart>
          </mc:Choice>
          <mc:Fallback xmlns="">
            <p:pic>
              <p:nvPicPr>
                <p:cNvPr id="303" name="Rukopis 302">
                  <a:extLst>
                    <a:ext uri="{FF2B5EF4-FFF2-40B4-BE49-F238E27FC236}">
                      <a16:creationId xmlns:a16="http://schemas.microsoft.com/office/drawing/2014/main" id="{3AC36BAC-4889-4686-BD65-06DA8736C02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507149" y="3592001"/>
                  <a:ext cx="182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04" name="Rukopis 303">
                  <a:extLst>
                    <a:ext uri="{FF2B5EF4-FFF2-40B4-BE49-F238E27FC236}">
                      <a16:creationId xmlns:a16="http://schemas.microsoft.com/office/drawing/2014/main" id="{6D2D78F0-21B0-4996-A012-5A7EEB7F2D93}"/>
                    </a:ext>
                  </a:extLst>
                </p14:cNvPr>
                <p14:cNvContentPartPr/>
                <p14:nvPr/>
              </p14:nvContentPartPr>
              <p14:xfrm>
                <a:off x="6762389" y="3590921"/>
                <a:ext cx="190800" cy="186840"/>
              </p14:xfrm>
            </p:contentPart>
          </mc:Choice>
          <mc:Fallback xmlns="">
            <p:pic>
              <p:nvPicPr>
                <p:cNvPr id="304" name="Rukopis 303">
                  <a:extLst>
                    <a:ext uri="{FF2B5EF4-FFF2-40B4-BE49-F238E27FC236}">
                      <a16:creationId xmlns:a16="http://schemas.microsoft.com/office/drawing/2014/main" id="{6D2D78F0-21B0-4996-A012-5A7EEB7F2D9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53389" y="3581921"/>
                  <a:ext cx="208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05" name="Rukopis 304">
                  <a:extLst>
                    <a:ext uri="{FF2B5EF4-FFF2-40B4-BE49-F238E27FC236}">
                      <a16:creationId xmlns:a16="http://schemas.microsoft.com/office/drawing/2014/main" id="{131D8FC8-F75C-465B-B300-CD4526331246}"/>
                    </a:ext>
                  </a:extLst>
                </p14:cNvPr>
                <p14:cNvContentPartPr/>
                <p14:nvPr/>
              </p14:nvContentPartPr>
              <p14:xfrm>
                <a:off x="7153709" y="3403721"/>
                <a:ext cx="24840" cy="309960"/>
              </p14:xfrm>
            </p:contentPart>
          </mc:Choice>
          <mc:Fallback xmlns="">
            <p:pic>
              <p:nvPicPr>
                <p:cNvPr id="305" name="Rukopis 304">
                  <a:extLst>
                    <a:ext uri="{FF2B5EF4-FFF2-40B4-BE49-F238E27FC236}">
                      <a16:creationId xmlns:a16="http://schemas.microsoft.com/office/drawing/2014/main" id="{131D8FC8-F75C-465B-B300-CD452633124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45069" y="3394721"/>
                  <a:ext cx="424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06" name="Rukopis 305">
                  <a:extLst>
                    <a:ext uri="{FF2B5EF4-FFF2-40B4-BE49-F238E27FC236}">
                      <a16:creationId xmlns:a16="http://schemas.microsoft.com/office/drawing/2014/main" id="{17DC36D7-1C98-4121-812F-BAF5772A8EAB}"/>
                    </a:ext>
                  </a:extLst>
                </p14:cNvPr>
                <p14:cNvContentPartPr/>
                <p14:nvPr/>
              </p14:nvContentPartPr>
              <p14:xfrm>
                <a:off x="7083149" y="3394361"/>
                <a:ext cx="848520" cy="387000"/>
              </p14:xfrm>
            </p:contentPart>
          </mc:Choice>
          <mc:Fallback xmlns="">
            <p:pic>
              <p:nvPicPr>
                <p:cNvPr id="306" name="Rukopis 305">
                  <a:extLst>
                    <a:ext uri="{FF2B5EF4-FFF2-40B4-BE49-F238E27FC236}">
                      <a16:creationId xmlns:a16="http://schemas.microsoft.com/office/drawing/2014/main" id="{17DC36D7-1C98-4121-812F-BAF5772A8EA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74509" y="3385721"/>
                  <a:ext cx="8661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07" name="Rukopis 306">
                  <a:extLst>
                    <a:ext uri="{FF2B5EF4-FFF2-40B4-BE49-F238E27FC236}">
                      <a16:creationId xmlns:a16="http://schemas.microsoft.com/office/drawing/2014/main" id="{C0635CA7-5FE6-4113-B586-43BABEE009D0}"/>
                    </a:ext>
                  </a:extLst>
                </p14:cNvPr>
                <p14:cNvContentPartPr/>
                <p14:nvPr/>
              </p14:nvContentPartPr>
              <p14:xfrm>
                <a:off x="7972709" y="3417041"/>
                <a:ext cx="627840" cy="354960"/>
              </p14:xfrm>
            </p:contentPart>
          </mc:Choice>
          <mc:Fallback xmlns="">
            <p:pic>
              <p:nvPicPr>
                <p:cNvPr id="307" name="Rukopis 306">
                  <a:extLst>
                    <a:ext uri="{FF2B5EF4-FFF2-40B4-BE49-F238E27FC236}">
                      <a16:creationId xmlns:a16="http://schemas.microsoft.com/office/drawing/2014/main" id="{C0635CA7-5FE6-4113-B586-43BABEE009D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963709" y="3408401"/>
                  <a:ext cx="6454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83" name="Rukopis 182">
                  <a:extLst>
                    <a:ext uri="{FF2B5EF4-FFF2-40B4-BE49-F238E27FC236}">
                      <a16:creationId xmlns:a16="http://schemas.microsoft.com/office/drawing/2014/main" id="{4D249606-749B-4FAD-95CA-F0F7AE89FB55}"/>
                    </a:ext>
                  </a:extLst>
                </p14:cNvPr>
                <p14:cNvContentPartPr/>
                <p14:nvPr/>
              </p14:nvContentPartPr>
              <p14:xfrm>
                <a:off x="1326749" y="3238481"/>
                <a:ext cx="93960" cy="152280"/>
              </p14:xfrm>
            </p:contentPart>
          </mc:Choice>
          <mc:Fallback xmlns="">
            <p:pic>
              <p:nvPicPr>
                <p:cNvPr id="183" name="Rukopis 182">
                  <a:extLst>
                    <a:ext uri="{FF2B5EF4-FFF2-40B4-BE49-F238E27FC236}">
                      <a16:creationId xmlns:a16="http://schemas.microsoft.com/office/drawing/2014/main" id="{4D249606-749B-4FAD-95CA-F0F7AE89FB5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318109" y="3229481"/>
                  <a:ext cx="111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84" name="Rukopis 183">
                  <a:extLst>
                    <a:ext uri="{FF2B5EF4-FFF2-40B4-BE49-F238E27FC236}">
                      <a16:creationId xmlns:a16="http://schemas.microsoft.com/office/drawing/2014/main" id="{F81E61BC-0628-4A9E-BB03-424FC216D37A}"/>
                    </a:ext>
                  </a:extLst>
                </p14:cNvPr>
                <p14:cNvContentPartPr/>
                <p14:nvPr/>
              </p14:nvContentPartPr>
              <p14:xfrm>
                <a:off x="1302629" y="3214001"/>
                <a:ext cx="185400" cy="5400"/>
              </p14:xfrm>
            </p:contentPart>
          </mc:Choice>
          <mc:Fallback xmlns="">
            <p:pic>
              <p:nvPicPr>
                <p:cNvPr id="184" name="Rukopis 183">
                  <a:extLst>
                    <a:ext uri="{FF2B5EF4-FFF2-40B4-BE49-F238E27FC236}">
                      <a16:creationId xmlns:a16="http://schemas.microsoft.com/office/drawing/2014/main" id="{F81E61BC-0628-4A9E-BB03-424FC216D37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293989" y="3205361"/>
                  <a:ext cx="20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91" name="Rukopis 190">
                  <a:extLst>
                    <a:ext uri="{FF2B5EF4-FFF2-40B4-BE49-F238E27FC236}">
                      <a16:creationId xmlns:a16="http://schemas.microsoft.com/office/drawing/2014/main" id="{15B301DA-D6B2-43E7-B13F-A0F197AC5D38}"/>
                    </a:ext>
                  </a:extLst>
                </p14:cNvPr>
                <p14:cNvContentPartPr/>
                <p14:nvPr/>
              </p14:nvContentPartPr>
              <p14:xfrm>
                <a:off x="1835429" y="3211481"/>
                <a:ext cx="160920" cy="187200"/>
              </p14:xfrm>
            </p:contentPart>
          </mc:Choice>
          <mc:Fallback xmlns="">
            <p:pic>
              <p:nvPicPr>
                <p:cNvPr id="191" name="Rukopis 190">
                  <a:extLst>
                    <a:ext uri="{FF2B5EF4-FFF2-40B4-BE49-F238E27FC236}">
                      <a16:creationId xmlns:a16="http://schemas.microsoft.com/office/drawing/2014/main" id="{15B301DA-D6B2-43E7-B13F-A0F197AC5D3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826789" y="3202481"/>
                  <a:ext cx="178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92" name="Rukopis 191">
                  <a:extLst>
                    <a:ext uri="{FF2B5EF4-FFF2-40B4-BE49-F238E27FC236}">
                      <a16:creationId xmlns:a16="http://schemas.microsoft.com/office/drawing/2014/main" id="{DCB53F5B-F166-461D-9AD2-8A0A0349124D}"/>
                    </a:ext>
                  </a:extLst>
                </p14:cNvPr>
                <p14:cNvContentPartPr/>
                <p14:nvPr/>
              </p14:nvContentPartPr>
              <p14:xfrm>
                <a:off x="2003189" y="3286721"/>
                <a:ext cx="686520" cy="172440"/>
              </p14:xfrm>
            </p:contentPart>
          </mc:Choice>
          <mc:Fallback xmlns="">
            <p:pic>
              <p:nvPicPr>
                <p:cNvPr id="192" name="Rukopis 191">
                  <a:extLst>
                    <a:ext uri="{FF2B5EF4-FFF2-40B4-BE49-F238E27FC236}">
                      <a16:creationId xmlns:a16="http://schemas.microsoft.com/office/drawing/2014/main" id="{DCB53F5B-F166-461D-9AD2-8A0A0349124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994549" y="3278081"/>
                  <a:ext cx="704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85" name="Rukopis 184">
                  <a:extLst>
                    <a:ext uri="{FF2B5EF4-FFF2-40B4-BE49-F238E27FC236}">
                      <a16:creationId xmlns:a16="http://schemas.microsoft.com/office/drawing/2014/main" id="{B7FEDFCB-6512-4518-9C1E-B34CBE007221}"/>
                    </a:ext>
                  </a:extLst>
                </p14:cNvPr>
                <p14:cNvContentPartPr/>
                <p14:nvPr/>
              </p14:nvContentPartPr>
              <p14:xfrm>
                <a:off x="1299749" y="3619361"/>
                <a:ext cx="60480" cy="156600"/>
              </p14:xfrm>
            </p:contentPart>
          </mc:Choice>
          <mc:Fallback xmlns="">
            <p:pic>
              <p:nvPicPr>
                <p:cNvPr id="185" name="Rukopis 184">
                  <a:extLst>
                    <a:ext uri="{FF2B5EF4-FFF2-40B4-BE49-F238E27FC236}">
                      <a16:creationId xmlns:a16="http://schemas.microsoft.com/office/drawing/2014/main" id="{B7FEDFCB-6512-4518-9C1E-B34CBE00722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290749" y="3610721"/>
                  <a:ext cx="78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86" name="Rukopis 185">
                  <a:extLst>
                    <a:ext uri="{FF2B5EF4-FFF2-40B4-BE49-F238E27FC236}">
                      <a16:creationId xmlns:a16="http://schemas.microsoft.com/office/drawing/2014/main" id="{38258B6F-BDAB-4C4A-844C-8D8052F6C162}"/>
                    </a:ext>
                  </a:extLst>
                </p14:cNvPr>
                <p14:cNvContentPartPr/>
                <p14:nvPr/>
              </p14:nvContentPartPr>
              <p14:xfrm>
                <a:off x="1300109" y="3643481"/>
                <a:ext cx="194760" cy="147960"/>
              </p14:xfrm>
            </p:contentPart>
          </mc:Choice>
          <mc:Fallback xmlns="">
            <p:pic>
              <p:nvPicPr>
                <p:cNvPr id="186" name="Rukopis 185">
                  <a:extLst>
                    <a:ext uri="{FF2B5EF4-FFF2-40B4-BE49-F238E27FC236}">
                      <a16:creationId xmlns:a16="http://schemas.microsoft.com/office/drawing/2014/main" id="{38258B6F-BDAB-4C4A-844C-8D8052F6C16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291109" y="3634481"/>
                  <a:ext cx="212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99" name="Rukopis 198">
                  <a:extLst>
                    <a:ext uri="{FF2B5EF4-FFF2-40B4-BE49-F238E27FC236}">
                      <a16:creationId xmlns:a16="http://schemas.microsoft.com/office/drawing/2014/main" id="{B578275F-6BEB-49AA-88D7-B83482A27246}"/>
                    </a:ext>
                  </a:extLst>
                </p14:cNvPr>
                <p14:cNvContentPartPr/>
                <p14:nvPr/>
              </p14:nvContentPartPr>
              <p14:xfrm>
                <a:off x="1837589" y="3649601"/>
                <a:ext cx="151200" cy="269280"/>
              </p14:xfrm>
            </p:contentPart>
          </mc:Choice>
          <mc:Fallback xmlns="">
            <p:pic>
              <p:nvPicPr>
                <p:cNvPr id="199" name="Rukopis 198">
                  <a:extLst>
                    <a:ext uri="{FF2B5EF4-FFF2-40B4-BE49-F238E27FC236}">
                      <a16:creationId xmlns:a16="http://schemas.microsoft.com/office/drawing/2014/main" id="{B578275F-6BEB-49AA-88D7-B83482A2724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828589" y="3640601"/>
                  <a:ext cx="1688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00" name="Rukopis 199">
                  <a:extLst>
                    <a:ext uri="{FF2B5EF4-FFF2-40B4-BE49-F238E27FC236}">
                      <a16:creationId xmlns:a16="http://schemas.microsoft.com/office/drawing/2014/main" id="{C2C8F4E4-C4AB-4DCA-98DE-28BC585C47E0}"/>
                    </a:ext>
                  </a:extLst>
                </p14:cNvPr>
                <p14:cNvContentPartPr/>
                <p14:nvPr/>
              </p14:nvContentPartPr>
              <p14:xfrm>
                <a:off x="1887269" y="3768401"/>
                <a:ext cx="142200" cy="129960"/>
              </p14:xfrm>
            </p:contentPart>
          </mc:Choice>
          <mc:Fallback xmlns="">
            <p:pic>
              <p:nvPicPr>
                <p:cNvPr id="200" name="Rukopis 199">
                  <a:extLst>
                    <a:ext uri="{FF2B5EF4-FFF2-40B4-BE49-F238E27FC236}">
                      <a16:creationId xmlns:a16="http://schemas.microsoft.com/office/drawing/2014/main" id="{C2C8F4E4-C4AB-4DCA-98DE-28BC585C47E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878269" y="3759401"/>
                  <a:ext cx="159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01" name="Rukopis 200">
                  <a:extLst>
                    <a:ext uri="{FF2B5EF4-FFF2-40B4-BE49-F238E27FC236}">
                      <a16:creationId xmlns:a16="http://schemas.microsoft.com/office/drawing/2014/main" id="{DF297A44-0045-48C3-AFF2-1FB903293BAA}"/>
                    </a:ext>
                  </a:extLst>
                </p14:cNvPr>
                <p14:cNvContentPartPr/>
                <p14:nvPr/>
              </p14:nvContentPartPr>
              <p14:xfrm>
                <a:off x="2060789" y="3592001"/>
                <a:ext cx="307800" cy="605520"/>
              </p14:xfrm>
            </p:contentPart>
          </mc:Choice>
          <mc:Fallback xmlns="">
            <p:pic>
              <p:nvPicPr>
                <p:cNvPr id="201" name="Rukopis 200">
                  <a:extLst>
                    <a:ext uri="{FF2B5EF4-FFF2-40B4-BE49-F238E27FC236}">
                      <a16:creationId xmlns:a16="http://schemas.microsoft.com/office/drawing/2014/main" id="{DF297A44-0045-48C3-AFF2-1FB903293BA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052149" y="3583361"/>
                  <a:ext cx="32544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03" name="Rukopis 202">
                  <a:extLst>
                    <a:ext uri="{FF2B5EF4-FFF2-40B4-BE49-F238E27FC236}">
                      <a16:creationId xmlns:a16="http://schemas.microsoft.com/office/drawing/2014/main" id="{FB99AFE1-4D90-4BC2-82A1-B1D8C636AB42}"/>
                    </a:ext>
                  </a:extLst>
                </p14:cNvPr>
                <p14:cNvContentPartPr/>
                <p14:nvPr/>
              </p14:nvContentPartPr>
              <p14:xfrm>
                <a:off x="2626709" y="2609561"/>
                <a:ext cx="133560" cy="1807560"/>
              </p14:xfrm>
            </p:contentPart>
          </mc:Choice>
          <mc:Fallback xmlns="">
            <p:pic>
              <p:nvPicPr>
                <p:cNvPr id="203" name="Rukopis 202">
                  <a:extLst>
                    <a:ext uri="{FF2B5EF4-FFF2-40B4-BE49-F238E27FC236}">
                      <a16:creationId xmlns:a16="http://schemas.microsoft.com/office/drawing/2014/main" id="{FB99AFE1-4D90-4BC2-82A1-B1D8C636AB4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618069" y="2600921"/>
                  <a:ext cx="151200" cy="18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56" name="Rukopis 155">
                  <a:extLst>
                    <a:ext uri="{FF2B5EF4-FFF2-40B4-BE49-F238E27FC236}">
                      <a16:creationId xmlns:a16="http://schemas.microsoft.com/office/drawing/2014/main" id="{42C358C4-85E9-4F30-9A4A-1A941ED21D58}"/>
                    </a:ext>
                  </a:extLst>
                </p14:cNvPr>
                <p14:cNvContentPartPr/>
                <p14:nvPr/>
              </p14:nvContentPartPr>
              <p14:xfrm>
                <a:off x="1283549" y="1731161"/>
                <a:ext cx="275040" cy="352800"/>
              </p14:xfrm>
            </p:contentPart>
          </mc:Choice>
          <mc:Fallback xmlns="">
            <p:pic>
              <p:nvPicPr>
                <p:cNvPr id="156" name="Rukopis 155">
                  <a:extLst>
                    <a:ext uri="{FF2B5EF4-FFF2-40B4-BE49-F238E27FC236}">
                      <a16:creationId xmlns:a16="http://schemas.microsoft.com/office/drawing/2014/main" id="{42C358C4-85E9-4F30-9A4A-1A941ED21D5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274549" y="1722161"/>
                  <a:ext cx="2926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57" name="Rukopis 156">
                  <a:extLst>
                    <a:ext uri="{FF2B5EF4-FFF2-40B4-BE49-F238E27FC236}">
                      <a16:creationId xmlns:a16="http://schemas.microsoft.com/office/drawing/2014/main" id="{326ACBF6-E103-403D-9B6C-CB485DB34F25}"/>
                    </a:ext>
                  </a:extLst>
                </p14:cNvPr>
                <p14:cNvContentPartPr/>
                <p14:nvPr/>
              </p14:nvContentPartPr>
              <p14:xfrm>
                <a:off x="1538789" y="1833401"/>
                <a:ext cx="139320" cy="238320"/>
              </p14:xfrm>
            </p:contentPart>
          </mc:Choice>
          <mc:Fallback xmlns="">
            <p:pic>
              <p:nvPicPr>
                <p:cNvPr id="157" name="Rukopis 156">
                  <a:extLst>
                    <a:ext uri="{FF2B5EF4-FFF2-40B4-BE49-F238E27FC236}">
                      <a16:creationId xmlns:a16="http://schemas.microsoft.com/office/drawing/2014/main" id="{326ACBF6-E103-403D-9B6C-CB485DB34F2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530149" y="1824401"/>
                  <a:ext cx="156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58" name="Rukopis 157">
                  <a:extLst>
                    <a:ext uri="{FF2B5EF4-FFF2-40B4-BE49-F238E27FC236}">
                      <a16:creationId xmlns:a16="http://schemas.microsoft.com/office/drawing/2014/main" id="{EEA17325-2AD1-481E-BC92-9927C5D787A5}"/>
                    </a:ext>
                  </a:extLst>
                </p14:cNvPr>
                <p14:cNvContentPartPr/>
                <p14:nvPr/>
              </p14:nvContentPartPr>
              <p14:xfrm>
                <a:off x="1559309" y="1867961"/>
                <a:ext cx="241200" cy="182160"/>
              </p14:xfrm>
            </p:contentPart>
          </mc:Choice>
          <mc:Fallback xmlns="">
            <p:pic>
              <p:nvPicPr>
                <p:cNvPr id="158" name="Rukopis 157">
                  <a:extLst>
                    <a:ext uri="{FF2B5EF4-FFF2-40B4-BE49-F238E27FC236}">
                      <a16:creationId xmlns:a16="http://schemas.microsoft.com/office/drawing/2014/main" id="{EEA17325-2AD1-481E-BC92-9927C5D787A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550309" y="1859321"/>
                  <a:ext cx="258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59" name="Rukopis 158">
                  <a:extLst>
                    <a:ext uri="{FF2B5EF4-FFF2-40B4-BE49-F238E27FC236}">
                      <a16:creationId xmlns:a16="http://schemas.microsoft.com/office/drawing/2014/main" id="{CF35D7BC-2E1D-4CDE-9005-8DD9044CC655}"/>
                    </a:ext>
                  </a:extLst>
                </p14:cNvPr>
                <p14:cNvContentPartPr/>
                <p14:nvPr/>
              </p14:nvContentPartPr>
              <p14:xfrm>
                <a:off x="1692869" y="1840601"/>
                <a:ext cx="162360" cy="233640"/>
              </p14:xfrm>
            </p:contentPart>
          </mc:Choice>
          <mc:Fallback xmlns="">
            <p:pic>
              <p:nvPicPr>
                <p:cNvPr id="159" name="Rukopis 158">
                  <a:extLst>
                    <a:ext uri="{FF2B5EF4-FFF2-40B4-BE49-F238E27FC236}">
                      <a16:creationId xmlns:a16="http://schemas.microsoft.com/office/drawing/2014/main" id="{CF35D7BC-2E1D-4CDE-9005-8DD9044CC65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683869" y="1831601"/>
                  <a:ext cx="1800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60" name="Rukopis 159">
                  <a:extLst>
                    <a:ext uri="{FF2B5EF4-FFF2-40B4-BE49-F238E27FC236}">
                      <a16:creationId xmlns:a16="http://schemas.microsoft.com/office/drawing/2014/main" id="{AB394F4F-2B76-4F6B-9BF3-F2F614C3C8EB}"/>
                    </a:ext>
                  </a:extLst>
                </p14:cNvPr>
                <p14:cNvContentPartPr/>
                <p14:nvPr/>
              </p14:nvContentPartPr>
              <p14:xfrm>
                <a:off x="1949549" y="1841321"/>
                <a:ext cx="114840" cy="212040"/>
              </p14:xfrm>
            </p:contentPart>
          </mc:Choice>
          <mc:Fallback xmlns="">
            <p:pic>
              <p:nvPicPr>
                <p:cNvPr id="160" name="Rukopis 159">
                  <a:extLst>
                    <a:ext uri="{FF2B5EF4-FFF2-40B4-BE49-F238E27FC236}">
                      <a16:creationId xmlns:a16="http://schemas.microsoft.com/office/drawing/2014/main" id="{AB394F4F-2B76-4F6B-9BF3-F2F614C3C8E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40909" y="1832321"/>
                  <a:ext cx="1324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61" name="Rukopis 160">
                  <a:extLst>
                    <a:ext uri="{FF2B5EF4-FFF2-40B4-BE49-F238E27FC236}">
                      <a16:creationId xmlns:a16="http://schemas.microsoft.com/office/drawing/2014/main" id="{F9D8B316-7523-47B9-9D45-576A55D97989}"/>
                    </a:ext>
                  </a:extLst>
                </p14:cNvPr>
                <p14:cNvContentPartPr/>
                <p14:nvPr/>
              </p14:nvContentPartPr>
              <p14:xfrm>
                <a:off x="2078789" y="1865801"/>
                <a:ext cx="168840" cy="213480"/>
              </p14:xfrm>
            </p:contentPart>
          </mc:Choice>
          <mc:Fallback xmlns="">
            <p:pic>
              <p:nvPicPr>
                <p:cNvPr id="161" name="Rukopis 160">
                  <a:extLst>
                    <a:ext uri="{FF2B5EF4-FFF2-40B4-BE49-F238E27FC236}">
                      <a16:creationId xmlns:a16="http://schemas.microsoft.com/office/drawing/2014/main" id="{F9D8B316-7523-47B9-9D45-576A55D9798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70149" y="1856801"/>
                  <a:ext cx="1864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62" name="Rukopis 161">
                  <a:extLst>
                    <a:ext uri="{FF2B5EF4-FFF2-40B4-BE49-F238E27FC236}">
                      <a16:creationId xmlns:a16="http://schemas.microsoft.com/office/drawing/2014/main" id="{215C16FE-2CD3-45EA-AC1F-64DC20AE171F}"/>
                    </a:ext>
                  </a:extLst>
                </p14:cNvPr>
                <p14:cNvContentPartPr/>
                <p14:nvPr/>
              </p14:nvContentPartPr>
              <p14:xfrm>
                <a:off x="2034149" y="1865801"/>
                <a:ext cx="275040" cy="137520"/>
              </p14:xfrm>
            </p:contentPart>
          </mc:Choice>
          <mc:Fallback xmlns="">
            <p:pic>
              <p:nvPicPr>
                <p:cNvPr id="162" name="Rukopis 161">
                  <a:extLst>
                    <a:ext uri="{FF2B5EF4-FFF2-40B4-BE49-F238E27FC236}">
                      <a16:creationId xmlns:a16="http://schemas.microsoft.com/office/drawing/2014/main" id="{215C16FE-2CD3-45EA-AC1F-64DC20AE171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025149" y="1856801"/>
                  <a:ext cx="292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64" name="Rukopis 163">
                  <a:extLst>
                    <a:ext uri="{FF2B5EF4-FFF2-40B4-BE49-F238E27FC236}">
                      <a16:creationId xmlns:a16="http://schemas.microsoft.com/office/drawing/2014/main" id="{44B91E09-9359-406A-AB09-E5F7D284F11A}"/>
                    </a:ext>
                  </a:extLst>
                </p14:cNvPr>
                <p14:cNvContentPartPr/>
                <p14:nvPr/>
              </p14:nvContentPartPr>
              <p14:xfrm>
                <a:off x="1199309" y="2674361"/>
                <a:ext cx="360" cy="24840"/>
              </p14:xfrm>
            </p:contentPart>
          </mc:Choice>
          <mc:Fallback xmlns="">
            <p:pic>
              <p:nvPicPr>
                <p:cNvPr id="164" name="Rukopis 163">
                  <a:extLst>
                    <a:ext uri="{FF2B5EF4-FFF2-40B4-BE49-F238E27FC236}">
                      <a16:creationId xmlns:a16="http://schemas.microsoft.com/office/drawing/2014/main" id="{44B91E09-9359-406A-AB09-E5F7D284F11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90669" y="2665721"/>
                  <a:ext cx="18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72" name="Rukopis 171">
                  <a:extLst>
                    <a:ext uri="{FF2B5EF4-FFF2-40B4-BE49-F238E27FC236}">
                      <a16:creationId xmlns:a16="http://schemas.microsoft.com/office/drawing/2014/main" id="{DD2A2BC0-FBA4-471C-86D2-DB9B4C222D6D}"/>
                    </a:ext>
                  </a:extLst>
                </p14:cNvPr>
                <p14:cNvContentPartPr/>
                <p14:nvPr/>
              </p14:nvContentPartPr>
              <p14:xfrm>
                <a:off x="1329989" y="2345321"/>
                <a:ext cx="23760" cy="240840"/>
              </p14:xfrm>
            </p:contentPart>
          </mc:Choice>
          <mc:Fallback xmlns="">
            <p:pic>
              <p:nvPicPr>
                <p:cNvPr id="172" name="Rukopis 171">
                  <a:extLst>
                    <a:ext uri="{FF2B5EF4-FFF2-40B4-BE49-F238E27FC236}">
                      <a16:creationId xmlns:a16="http://schemas.microsoft.com/office/drawing/2014/main" id="{DD2A2BC0-FBA4-471C-86D2-DB9B4C222D6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320989" y="2336321"/>
                  <a:ext cx="41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73" name="Rukopis 172">
                  <a:extLst>
                    <a:ext uri="{FF2B5EF4-FFF2-40B4-BE49-F238E27FC236}">
                      <a16:creationId xmlns:a16="http://schemas.microsoft.com/office/drawing/2014/main" id="{7ADEF3AB-AB6C-4835-821A-DC0029DBC2DF}"/>
                    </a:ext>
                  </a:extLst>
                </p14:cNvPr>
                <p14:cNvContentPartPr/>
                <p14:nvPr/>
              </p14:nvContentPartPr>
              <p14:xfrm>
                <a:off x="1267349" y="2391761"/>
                <a:ext cx="182520" cy="21240"/>
              </p14:xfrm>
            </p:contentPart>
          </mc:Choice>
          <mc:Fallback xmlns="">
            <p:pic>
              <p:nvPicPr>
                <p:cNvPr id="173" name="Rukopis 172">
                  <a:extLst>
                    <a:ext uri="{FF2B5EF4-FFF2-40B4-BE49-F238E27FC236}">
                      <a16:creationId xmlns:a16="http://schemas.microsoft.com/office/drawing/2014/main" id="{7ADEF3AB-AB6C-4835-821A-DC0029DBC2D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258349" y="2383121"/>
                  <a:ext cx="200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74" name="Rukopis 173">
                  <a:extLst>
                    <a:ext uri="{FF2B5EF4-FFF2-40B4-BE49-F238E27FC236}">
                      <a16:creationId xmlns:a16="http://schemas.microsoft.com/office/drawing/2014/main" id="{F14A9005-9805-48C6-BDCC-144A6AEAFEC0}"/>
                    </a:ext>
                  </a:extLst>
                </p14:cNvPr>
                <p14:cNvContentPartPr/>
                <p14:nvPr/>
              </p14:nvContentPartPr>
              <p14:xfrm>
                <a:off x="1278149" y="2406521"/>
                <a:ext cx="204120" cy="54360"/>
              </p14:xfrm>
            </p:contentPart>
          </mc:Choice>
          <mc:Fallback xmlns="">
            <p:pic>
              <p:nvPicPr>
                <p:cNvPr id="174" name="Rukopis 173">
                  <a:extLst>
                    <a:ext uri="{FF2B5EF4-FFF2-40B4-BE49-F238E27FC236}">
                      <a16:creationId xmlns:a16="http://schemas.microsoft.com/office/drawing/2014/main" id="{F14A9005-9805-48C6-BDCC-144A6AEAFEC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269509" y="2397521"/>
                  <a:ext cx="221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75" name="Rukopis 174">
                  <a:extLst>
                    <a:ext uri="{FF2B5EF4-FFF2-40B4-BE49-F238E27FC236}">
                      <a16:creationId xmlns:a16="http://schemas.microsoft.com/office/drawing/2014/main" id="{25DDC494-B9EA-4A1D-B420-A1D36FFDEFCB}"/>
                    </a:ext>
                  </a:extLst>
                </p14:cNvPr>
                <p14:cNvContentPartPr/>
                <p14:nvPr/>
              </p14:nvContentPartPr>
              <p14:xfrm>
                <a:off x="1484789" y="2338121"/>
                <a:ext cx="63000" cy="265680"/>
              </p14:xfrm>
            </p:contentPart>
          </mc:Choice>
          <mc:Fallback xmlns="">
            <p:pic>
              <p:nvPicPr>
                <p:cNvPr id="175" name="Rukopis 174">
                  <a:extLst>
                    <a:ext uri="{FF2B5EF4-FFF2-40B4-BE49-F238E27FC236}">
                      <a16:creationId xmlns:a16="http://schemas.microsoft.com/office/drawing/2014/main" id="{25DDC494-B9EA-4A1D-B420-A1D36FFDEFC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476149" y="2329121"/>
                  <a:ext cx="806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76" name="Rukopis 175">
                  <a:extLst>
                    <a:ext uri="{FF2B5EF4-FFF2-40B4-BE49-F238E27FC236}">
                      <a16:creationId xmlns:a16="http://schemas.microsoft.com/office/drawing/2014/main" id="{CF752487-4338-403E-AE70-481DBF671CA2}"/>
                    </a:ext>
                  </a:extLst>
                </p14:cNvPr>
                <p14:cNvContentPartPr/>
                <p14:nvPr/>
              </p14:nvContentPartPr>
              <p14:xfrm>
                <a:off x="1571549" y="2319041"/>
                <a:ext cx="188280" cy="293400"/>
              </p14:xfrm>
            </p:contentPart>
          </mc:Choice>
          <mc:Fallback xmlns="">
            <p:pic>
              <p:nvPicPr>
                <p:cNvPr id="176" name="Rukopis 175">
                  <a:extLst>
                    <a:ext uri="{FF2B5EF4-FFF2-40B4-BE49-F238E27FC236}">
                      <a16:creationId xmlns:a16="http://schemas.microsoft.com/office/drawing/2014/main" id="{CF752487-4338-403E-AE70-481DBF671CA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62909" y="2310041"/>
                  <a:ext cx="2059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87" name="Rukopis 186">
                  <a:extLst>
                    <a:ext uri="{FF2B5EF4-FFF2-40B4-BE49-F238E27FC236}">
                      <a16:creationId xmlns:a16="http://schemas.microsoft.com/office/drawing/2014/main" id="{40247F1B-96AC-40EC-A22C-2B36E3DFC8EC}"/>
                    </a:ext>
                  </a:extLst>
                </p14:cNvPr>
                <p14:cNvContentPartPr/>
                <p14:nvPr/>
              </p14:nvContentPartPr>
              <p14:xfrm>
                <a:off x="1830029" y="2760041"/>
                <a:ext cx="55080" cy="207000"/>
              </p14:xfrm>
            </p:contentPart>
          </mc:Choice>
          <mc:Fallback xmlns="">
            <p:pic>
              <p:nvPicPr>
                <p:cNvPr id="187" name="Rukopis 186">
                  <a:extLst>
                    <a:ext uri="{FF2B5EF4-FFF2-40B4-BE49-F238E27FC236}">
                      <a16:creationId xmlns:a16="http://schemas.microsoft.com/office/drawing/2014/main" id="{40247F1B-96AC-40EC-A22C-2B36E3DFC8E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21389" y="2751401"/>
                  <a:ext cx="72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88" name="Rukopis 187">
                  <a:extLst>
                    <a:ext uri="{FF2B5EF4-FFF2-40B4-BE49-F238E27FC236}">
                      <a16:creationId xmlns:a16="http://schemas.microsoft.com/office/drawing/2014/main" id="{0DC0B384-5088-4C41-8574-E48152285C21}"/>
                    </a:ext>
                  </a:extLst>
                </p14:cNvPr>
                <p14:cNvContentPartPr/>
                <p14:nvPr/>
              </p14:nvContentPartPr>
              <p14:xfrm>
                <a:off x="1947029" y="2822321"/>
                <a:ext cx="11880" cy="129960"/>
              </p14:xfrm>
            </p:contentPart>
          </mc:Choice>
          <mc:Fallback xmlns="">
            <p:pic>
              <p:nvPicPr>
                <p:cNvPr id="188" name="Rukopis 187">
                  <a:extLst>
                    <a:ext uri="{FF2B5EF4-FFF2-40B4-BE49-F238E27FC236}">
                      <a16:creationId xmlns:a16="http://schemas.microsoft.com/office/drawing/2014/main" id="{0DC0B384-5088-4C41-8574-E48152285C2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938389" y="2813681"/>
                  <a:ext cx="29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89" name="Rukopis 188">
                  <a:extLst>
                    <a:ext uri="{FF2B5EF4-FFF2-40B4-BE49-F238E27FC236}">
                      <a16:creationId xmlns:a16="http://schemas.microsoft.com/office/drawing/2014/main" id="{EB264F29-7BB9-40C4-8D6D-ED22FF7FE3F5}"/>
                    </a:ext>
                  </a:extLst>
                </p14:cNvPr>
                <p14:cNvContentPartPr/>
                <p14:nvPr/>
              </p14:nvContentPartPr>
              <p14:xfrm>
                <a:off x="1938029" y="2822321"/>
                <a:ext cx="99360" cy="175320"/>
              </p14:xfrm>
            </p:contentPart>
          </mc:Choice>
          <mc:Fallback xmlns="">
            <p:pic>
              <p:nvPicPr>
                <p:cNvPr id="189" name="Rukopis 188">
                  <a:extLst>
                    <a:ext uri="{FF2B5EF4-FFF2-40B4-BE49-F238E27FC236}">
                      <a16:creationId xmlns:a16="http://schemas.microsoft.com/office/drawing/2014/main" id="{EB264F29-7BB9-40C4-8D6D-ED22FF7FE3F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929389" y="2813681"/>
                  <a:ext cx="117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19" name="Rukopis 318">
                  <a:extLst>
                    <a:ext uri="{FF2B5EF4-FFF2-40B4-BE49-F238E27FC236}">
                      <a16:creationId xmlns:a16="http://schemas.microsoft.com/office/drawing/2014/main" id="{0BC9D32D-2B76-4B6D-9734-E7BD0AD4306F}"/>
                    </a:ext>
                  </a:extLst>
                </p14:cNvPr>
                <p14:cNvContentPartPr/>
                <p14:nvPr/>
              </p14:nvContentPartPr>
              <p14:xfrm>
                <a:off x="1150349" y="2128601"/>
                <a:ext cx="2075760" cy="48240"/>
              </p14:xfrm>
            </p:contentPart>
          </mc:Choice>
          <mc:Fallback xmlns="">
            <p:pic>
              <p:nvPicPr>
                <p:cNvPr id="319" name="Rukopis 318">
                  <a:extLst>
                    <a:ext uri="{FF2B5EF4-FFF2-40B4-BE49-F238E27FC236}">
                      <a16:creationId xmlns:a16="http://schemas.microsoft.com/office/drawing/2014/main" id="{0BC9D32D-2B76-4B6D-9734-E7BD0AD4306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41709" y="2119961"/>
                  <a:ext cx="2093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20" name="Rukopis 319">
                  <a:extLst>
                    <a:ext uri="{FF2B5EF4-FFF2-40B4-BE49-F238E27FC236}">
                      <a16:creationId xmlns:a16="http://schemas.microsoft.com/office/drawing/2014/main" id="{5987AB46-056E-4214-B883-F261AE751CBA}"/>
                    </a:ext>
                  </a:extLst>
                </p14:cNvPr>
                <p14:cNvContentPartPr/>
                <p14:nvPr/>
              </p14:nvContentPartPr>
              <p14:xfrm>
                <a:off x="1169429" y="2625401"/>
                <a:ext cx="2220480" cy="43200"/>
              </p14:xfrm>
            </p:contentPart>
          </mc:Choice>
          <mc:Fallback xmlns="">
            <p:pic>
              <p:nvPicPr>
                <p:cNvPr id="320" name="Rukopis 319">
                  <a:extLst>
                    <a:ext uri="{FF2B5EF4-FFF2-40B4-BE49-F238E27FC236}">
                      <a16:creationId xmlns:a16="http://schemas.microsoft.com/office/drawing/2014/main" id="{5987AB46-056E-4214-B883-F261AE751CB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60789" y="2616761"/>
                  <a:ext cx="2238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22" name="Rukopis 321">
                  <a:extLst>
                    <a:ext uri="{FF2B5EF4-FFF2-40B4-BE49-F238E27FC236}">
                      <a16:creationId xmlns:a16="http://schemas.microsoft.com/office/drawing/2014/main" id="{4FBFE034-5C86-4AB6-A277-6ADA3396CCBD}"/>
                    </a:ext>
                  </a:extLst>
                </p14:cNvPr>
                <p14:cNvContentPartPr/>
                <p14:nvPr/>
              </p14:nvContentPartPr>
              <p14:xfrm>
                <a:off x="1153229" y="4055681"/>
                <a:ext cx="2452680" cy="46440"/>
              </p14:xfrm>
            </p:contentPart>
          </mc:Choice>
          <mc:Fallback xmlns="">
            <p:pic>
              <p:nvPicPr>
                <p:cNvPr id="322" name="Rukopis 321">
                  <a:extLst>
                    <a:ext uri="{FF2B5EF4-FFF2-40B4-BE49-F238E27FC236}">
                      <a16:creationId xmlns:a16="http://schemas.microsoft.com/office/drawing/2014/main" id="{4FBFE034-5C86-4AB6-A277-6ADA3396CCB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44229" y="4047041"/>
                  <a:ext cx="2470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23" name="Rukopis 322">
                  <a:extLst>
                    <a:ext uri="{FF2B5EF4-FFF2-40B4-BE49-F238E27FC236}">
                      <a16:creationId xmlns:a16="http://schemas.microsoft.com/office/drawing/2014/main" id="{E5D91393-EB19-4999-AD44-37997D08AEC5}"/>
                    </a:ext>
                  </a:extLst>
                </p14:cNvPr>
                <p14:cNvContentPartPr/>
                <p14:nvPr/>
              </p14:nvContentPartPr>
              <p14:xfrm>
                <a:off x="3232949" y="2112761"/>
                <a:ext cx="250560" cy="2208960"/>
              </p14:xfrm>
            </p:contentPart>
          </mc:Choice>
          <mc:Fallback xmlns="">
            <p:pic>
              <p:nvPicPr>
                <p:cNvPr id="323" name="Rukopis 322">
                  <a:extLst>
                    <a:ext uri="{FF2B5EF4-FFF2-40B4-BE49-F238E27FC236}">
                      <a16:creationId xmlns:a16="http://schemas.microsoft.com/office/drawing/2014/main" id="{E5D91393-EB19-4999-AD44-37997D08AE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224309" y="2104121"/>
                  <a:ext cx="268200" cy="22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25" name="Rukopis 324">
                  <a:extLst>
                    <a:ext uri="{FF2B5EF4-FFF2-40B4-BE49-F238E27FC236}">
                      <a16:creationId xmlns:a16="http://schemas.microsoft.com/office/drawing/2014/main" id="{4C22A1D4-9CF8-4425-93A8-69B69833FCBF}"/>
                    </a:ext>
                  </a:extLst>
                </p14:cNvPr>
                <p14:cNvContentPartPr/>
                <p14:nvPr/>
              </p14:nvContentPartPr>
              <p14:xfrm>
                <a:off x="3443909" y="3202841"/>
                <a:ext cx="186480" cy="61920"/>
              </p14:xfrm>
            </p:contentPart>
          </mc:Choice>
          <mc:Fallback xmlns="">
            <p:pic>
              <p:nvPicPr>
                <p:cNvPr id="325" name="Rukopis 324">
                  <a:extLst>
                    <a:ext uri="{FF2B5EF4-FFF2-40B4-BE49-F238E27FC236}">
                      <a16:creationId xmlns:a16="http://schemas.microsoft.com/office/drawing/2014/main" id="{4C22A1D4-9CF8-4425-93A8-69B69833FCB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435269" y="3194201"/>
                  <a:ext cx="204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26" name="Rukopis 325">
                  <a:extLst>
                    <a:ext uri="{FF2B5EF4-FFF2-40B4-BE49-F238E27FC236}">
                      <a16:creationId xmlns:a16="http://schemas.microsoft.com/office/drawing/2014/main" id="{12E8FA0E-4878-4082-8B02-910830F73711}"/>
                    </a:ext>
                  </a:extLst>
                </p14:cNvPr>
                <p14:cNvContentPartPr/>
                <p14:nvPr/>
              </p14:nvContentPartPr>
              <p14:xfrm>
                <a:off x="3589349" y="3173681"/>
                <a:ext cx="77760" cy="190080"/>
              </p14:xfrm>
            </p:contentPart>
          </mc:Choice>
          <mc:Fallback xmlns="">
            <p:pic>
              <p:nvPicPr>
                <p:cNvPr id="326" name="Rukopis 325">
                  <a:extLst>
                    <a:ext uri="{FF2B5EF4-FFF2-40B4-BE49-F238E27FC236}">
                      <a16:creationId xmlns:a16="http://schemas.microsoft.com/office/drawing/2014/main" id="{12E8FA0E-4878-4082-8B02-910830F7371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580349" y="3164681"/>
                  <a:ext cx="95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27" name="Rukopis 326">
                  <a:extLst>
                    <a:ext uri="{FF2B5EF4-FFF2-40B4-BE49-F238E27FC236}">
                      <a16:creationId xmlns:a16="http://schemas.microsoft.com/office/drawing/2014/main" id="{55AF329B-7117-437E-88BB-5297CB1CFCC9}"/>
                    </a:ext>
                  </a:extLst>
                </p14:cNvPr>
                <p14:cNvContentPartPr/>
                <p14:nvPr/>
              </p14:nvContentPartPr>
              <p14:xfrm>
                <a:off x="3716429" y="3103841"/>
                <a:ext cx="164160" cy="349200"/>
              </p14:xfrm>
            </p:contentPart>
          </mc:Choice>
          <mc:Fallback xmlns="">
            <p:pic>
              <p:nvPicPr>
                <p:cNvPr id="327" name="Rukopis 326">
                  <a:extLst>
                    <a:ext uri="{FF2B5EF4-FFF2-40B4-BE49-F238E27FC236}">
                      <a16:creationId xmlns:a16="http://schemas.microsoft.com/office/drawing/2014/main" id="{55AF329B-7117-437E-88BB-5297CB1CFCC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707789" y="3095201"/>
                  <a:ext cx="1818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328" name="Rukopis 327">
                  <a:extLst>
                    <a:ext uri="{FF2B5EF4-FFF2-40B4-BE49-F238E27FC236}">
                      <a16:creationId xmlns:a16="http://schemas.microsoft.com/office/drawing/2014/main" id="{99276B08-4119-4134-95F4-DD88D5BE07C1}"/>
                    </a:ext>
                  </a:extLst>
                </p14:cNvPr>
                <p14:cNvContentPartPr/>
                <p14:nvPr/>
              </p14:nvContentPartPr>
              <p14:xfrm>
                <a:off x="3904709" y="3262961"/>
                <a:ext cx="144360" cy="210240"/>
              </p14:xfrm>
            </p:contentPart>
          </mc:Choice>
          <mc:Fallback xmlns="">
            <p:pic>
              <p:nvPicPr>
                <p:cNvPr id="328" name="Rukopis 327">
                  <a:extLst>
                    <a:ext uri="{FF2B5EF4-FFF2-40B4-BE49-F238E27FC236}">
                      <a16:creationId xmlns:a16="http://schemas.microsoft.com/office/drawing/2014/main" id="{99276B08-4119-4134-95F4-DD88D5BE07C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896069" y="3253961"/>
                  <a:ext cx="162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29" name="Rukopis 328">
                  <a:extLst>
                    <a:ext uri="{FF2B5EF4-FFF2-40B4-BE49-F238E27FC236}">
                      <a16:creationId xmlns:a16="http://schemas.microsoft.com/office/drawing/2014/main" id="{2B039923-DF7A-4693-B7F0-7575E918B990}"/>
                    </a:ext>
                  </a:extLst>
                </p14:cNvPr>
                <p14:cNvContentPartPr/>
                <p14:nvPr/>
              </p14:nvContentPartPr>
              <p14:xfrm>
                <a:off x="4043309" y="3089081"/>
                <a:ext cx="166320" cy="388080"/>
              </p14:xfrm>
            </p:contentPart>
          </mc:Choice>
          <mc:Fallback xmlns="">
            <p:pic>
              <p:nvPicPr>
                <p:cNvPr id="329" name="Rukopis 328">
                  <a:extLst>
                    <a:ext uri="{FF2B5EF4-FFF2-40B4-BE49-F238E27FC236}">
                      <a16:creationId xmlns:a16="http://schemas.microsoft.com/office/drawing/2014/main" id="{2B039923-DF7A-4693-B7F0-7575E918B99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034669" y="3080441"/>
                  <a:ext cx="1839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30" name="Rukopis 329">
                  <a:extLst>
                    <a:ext uri="{FF2B5EF4-FFF2-40B4-BE49-F238E27FC236}">
                      <a16:creationId xmlns:a16="http://schemas.microsoft.com/office/drawing/2014/main" id="{AD7EE7FD-2342-4862-8A08-F2DC158D04D2}"/>
                    </a:ext>
                  </a:extLst>
                </p14:cNvPr>
                <p14:cNvContentPartPr/>
                <p14:nvPr/>
              </p14:nvContentPartPr>
              <p14:xfrm>
                <a:off x="4237709" y="3085121"/>
                <a:ext cx="393120" cy="357840"/>
              </p14:xfrm>
            </p:contentPart>
          </mc:Choice>
          <mc:Fallback xmlns="">
            <p:pic>
              <p:nvPicPr>
                <p:cNvPr id="330" name="Rukopis 329">
                  <a:extLst>
                    <a:ext uri="{FF2B5EF4-FFF2-40B4-BE49-F238E27FC236}">
                      <a16:creationId xmlns:a16="http://schemas.microsoft.com/office/drawing/2014/main" id="{AD7EE7FD-2342-4862-8A08-F2DC158D04D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229069" y="3076121"/>
                  <a:ext cx="41076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331" name="Rukopis 330">
                  <a:extLst>
                    <a:ext uri="{FF2B5EF4-FFF2-40B4-BE49-F238E27FC236}">
                      <a16:creationId xmlns:a16="http://schemas.microsoft.com/office/drawing/2014/main" id="{B58BF994-0A14-4F8A-A313-807C2A1253D8}"/>
                    </a:ext>
                  </a:extLst>
                </p14:cNvPr>
                <p14:cNvContentPartPr/>
                <p14:nvPr/>
              </p14:nvContentPartPr>
              <p14:xfrm>
                <a:off x="4570709" y="3103841"/>
                <a:ext cx="68400" cy="73800"/>
              </p14:xfrm>
            </p:contentPart>
          </mc:Choice>
          <mc:Fallback xmlns="">
            <p:pic>
              <p:nvPicPr>
                <p:cNvPr id="331" name="Rukopis 330">
                  <a:extLst>
                    <a:ext uri="{FF2B5EF4-FFF2-40B4-BE49-F238E27FC236}">
                      <a16:creationId xmlns:a16="http://schemas.microsoft.com/office/drawing/2014/main" id="{B58BF994-0A14-4F8A-A313-807C2A1253D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562069" y="3095201"/>
                  <a:ext cx="86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332" name="Rukopis 331">
                  <a:extLst>
                    <a:ext uri="{FF2B5EF4-FFF2-40B4-BE49-F238E27FC236}">
                      <a16:creationId xmlns:a16="http://schemas.microsoft.com/office/drawing/2014/main" id="{B2DCE7BE-6440-429C-A546-215152EC78C1}"/>
                    </a:ext>
                  </a:extLst>
                </p14:cNvPr>
                <p14:cNvContentPartPr/>
                <p14:nvPr/>
              </p14:nvContentPartPr>
              <p14:xfrm>
                <a:off x="4667189" y="3147041"/>
                <a:ext cx="366480" cy="317160"/>
              </p14:xfrm>
            </p:contentPart>
          </mc:Choice>
          <mc:Fallback xmlns="">
            <p:pic>
              <p:nvPicPr>
                <p:cNvPr id="332" name="Rukopis 331">
                  <a:extLst>
                    <a:ext uri="{FF2B5EF4-FFF2-40B4-BE49-F238E27FC236}">
                      <a16:creationId xmlns:a16="http://schemas.microsoft.com/office/drawing/2014/main" id="{B2DCE7BE-6440-429C-A546-215152EC78C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658189" y="3138041"/>
                  <a:ext cx="3841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333" name="Rukopis 332">
                  <a:extLst>
                    <a:ext uri="{FF2B5EF4-FFF2-40B4-BE49-F238E27FC236}">
                      <a16:creationId xmlns:a16="http://schemas.microsoft.com/office/drawing/2014/main" id="{C5568327-D447-45B2-B441-C615D9A70951}"/>
                    </a:ext>
                  </a:extLst>
                </p14:cNvPr>
                <p14:cNvContentPartPr/>
                <p14:nvPr/>
              </p14:nvContentPartPr>
              <p14:xfrm>
                <a:off x="5038349" y="3067121"/>
                <a:ext cx="397440" cy="405360"/>
              </p14:xfrm>
            </p:contentPart>
          </mc:Choice>
          <mc:Fallback xmlns="">
            <p:pic>
              <p:nvPicPr>
                <p:cNvPr id="333" name="Rukopis 332">
                  <a:extLst>
                    <a:ext uri="{FF2B5EF4-FFF2-40B4-BE49-F238E27FC236}">
                      <a16:creationId xmlns:a16="http://schemas.microsoft.com/office/drawing/2014/main" id="{C5568327-D447-45B2-B441-C615D9A7095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029709" y="3058481"/>
                  <a:ext cx="415080" cy="42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Skupina 373">
            <a:extLst>
              <a:ext uri="{FF2B5EF4-FFF2-40B4-BE49-F238E27FC236}">
                <a16:creationId xmlns:a16="http://schemas.microsoft.com/office/drawing/2014/main" id="{498E5272-6755-4C45-9506-1A78C5FF318F}"/>
              </a:ext>
            </a:extLst>
          </p:cNvPr>
          <p:cNvGrpSpPr/>
          <p:nvPr/>
        </p:nvGrpSpPr>
        <p:grpSpPr>
          <a:xfrm>
            <a:off x="1968989" y="4691801"/>
            <a:ext cx="6960600" cy="2544480"/>
            <a:chOff x="1968989" y="4691801"/>
            <a:chExt cx="6960600" cy="254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05" name="Rukopis 204">
                  <a:extLst>
                    <a:ext uri="{FF2B5EF4-FFF2-40B4-BE49-F238E27FC236}">
                      <a16:creationId xmlns:a16="http://schemas.microsoft.com/office/drawing/2014/main" id="{CC640473-A07B-4404-B5BA-558F2C8223FB}"/>
                    </a:ext>
                  </a:extLst>
                </p14:cNvPr>
                <p14:cNvContentPartPr/>
                <p14:nvPr/>
              </p14:nvContentPartPr>
              <p14:xfrm>
                <a:off x="2006789" y="5376161"/>
                <a:ext cx="98280" cy="1496880"/>
              </p14:xfrm>
            </p:contentPart>
          </mc:Choice>
          <mc:Fallback xmlns="">
            <p:pic>
              <p:nvPicPr>
                <p:cNvPr id="205" name="Rukopis 204">
                  <a:extLst>
                    <a:ext uri="{FF2B5EF4-FFF2-40B4-BE49-F238E27FC236}">
                      <a16:creationId xmlns:a16="http://schemas.microsoft.com/office/drawing/2014/main" id="{CC640473-A07B-4404-B5BA-558F2C8223F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998149" y="5367161"/>
                  <a:ext cx="115920" cy="15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06" name="Rukopis 205">
                  <a:extLst>
                    <a:ext uri="{FF2B5EF4-FFF2-40B4-BE49-F238E27FC236}">
                      <a16:creationId xmlns:a16="http://schemas.microsoft.com/office/drawing/2014/main" id="{357D31F0-62F7-4B36-BFF4-EE2B7C942A8E}"/>
                    </a:ext>
                  </a:extLst>
                </p14:cNvPr>
                <p14:cNvContentPartPr/>
                <p14:nvPr/>
              </p14:nvContentPartPr>
              <p14:xfrm>
                <a:off x="1968989" y="5020121"/>
                <a:ext cx="3317400" cy="61200"/>
              </p14:xfrm>
            </p:contentPart>
          </mc:Choice>
          <mc:Fallback xmlns="">
            <p:pic>
              <p:nvPicPr>
                <p:cNvPr id="206" name="Rukopis 205">
                  <a:extLst>
                    <a:ext uri="{FF2B5EF4-FFF2-40B4-BE49-F238E27FC236}">
                      <a16:creationId xmlns:a16="http://schemas.microsoft.com/office/drawing/2014/main" id="{357D31F0-62F7-4B36-BFF4-EE2B7C942A8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959989" y="5011121"/>
                  <a:ext cx="3335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07" name="Rukopis 206">
                  <a:extLst>
                    <a:ext uri="{FF2B5EF4-FFF2-40B4-BE49-F238E27FC236}">
                      <a16:creationId xmlns:a16="http://schemas.microsoft.com/office/drawing/2014/main" id="{7F856F0B-0DA5-44FC-9982-B5F282DA4C2B}"/>
                    </a:ext>
                  </a:extLst>
                </p14:cNvPr>
                <p14:cNvContentPartPr/>
                <p14:nvPr/>
              </p14:nvContentPartPr>
              <p14:xfrm>
                <a:off x="5258669" y="5078801"/>
                <a:ext cx="82080" cy="2157480"/>
              </p14:xfrm>
            </p:contentPart>
          </mc:Choice>
          <mc:Fallback xmlns="">
            <p:pic>
              <p:nvPicPr>
                <p:cNvPr id="207" name="Rukopis 206">
                  <a:extLst>
                    <a:ext uri="{FF2B5EF4-FFF2-40B4-BE49-F238E27FC236}">
                      <a16:creationId xmlns:a16="http://schemas.microsoft.com/office/drawing/2014/main" id="{7F856F0B-0DA5-44FC-9982-B5F282DA4C2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250029" y="5069801"/>
                  <a:ext cx="99720" cy="21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08" name="Rukopis 207">
                  <a:extLst>
                    <a:ext uri="{FF2B5EF4-FFF2-40B4-BE49-F238E27FC236}">
                      <a16:creationId xmlns:a16="http://schemas.microsoft.com/office/drawing/2014/main" id="{266FFBFF-1342-4A87-BECC-5A8FABBB5156}"/>
                    </a:ext>
                  </a:extLst>
                </p14:cNvPr>
                <p14:cNvContentPartPr/>
                <p14:nvPr/>
              </p14:nvContentPartPr>
              <p14:xfrm>
                <a:off x="2025869" y="6685121"/>
                <a:ext cx="3168000" cy="509040"/>
              </p14:xfrm>
            </p:contentPart>
          </mc:Choice>
          <mc:Fallback xmlns="">
            <p:pic>
              <p:nvPicPr>
                <p:cNvPr id="208" name="Rukopis 207">
                  <a:extLst>
                    <a:ext uri="{FF2B5EF4-FFF2-40B4-BE49-F238E27FC236}">
                      <a16:creationId xmlns:a16="http://schemas.microsoft.com/office/drawing/2014/main" id="{266FFBFF-1342-4A87-BECC-5A8FABBB515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017229" y="6676481"/>
                  <a:ext cx="318564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10" name="Rukopis 209">
                  <a:extLst>
                    <a:ext uri="{FF2B5EF4-FFF2-40B4-BE49-F238E27FC236}">
                      <a16:creationId xmlns:a16="http://schemas.microsoft.com/office/drawing/2014/main" id="{E0B3B6CE-D659-4B77-AF6C-E1262C4CD79B}"/>
                    </a:ext>
                  </a:extLst>
                </p14:cNvPr>
                <p14:cNvContentPartPr/>
                <p14:nvPr/>
              </p14:nvContentPartPr>
              <p14:xfrm>
                <a:off x="2069429" y="5953601"/>
                <a:ext cx="2681280" cy="135000"/>
              </p14:xfrm>
            </p:contentPart>
          </mc:Choice>
          <mc:Fallback xmlns="">
            <p:pic>
              <p:nvPicPr>
                <p:cNvPr id="210" name="Rukopis 209">
                  <a:extLst>
                    <a:ext uri="{FF2B5EF4-FFF2-40B4-BE49-F238E27FC236}">
                      <a16:creationId xmlns:a16="http://schemas.microsoft.com/office/drawing/2014/main" id="{E0B3B6CE-D659-4B77-AF6C-E1262C4CD79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060429" y="5944601"/>
                  <a:ext cx="2698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11" name="Rukopis 210">
                  <a:extLst>
                    <a:ext uri="{FF2B5EF4-FFF2-40B4-BE49-F238E27FC236}">
                      <a16:creationId xmlns:a16="http://schemas.microsoft.com/office/drawing/2014/main" id="{1811CE82-3D5D-4AA3-A055-0144AE3CCFBD}"/>
                    </a:ext>
                  </a:extLst>
                </p14:cNvPr>
                <p14:cNvContentPartPr/>
                <p14:nvPr/>
              </p14:nvContentPartPr>
              <p14:xfrm>
                <a:off x="2096429" y="6181121"/>
                <a:ext cx="3072600" cy="94680"/>
              </p14:xfrm>
            </p:contentPart>
          </mc:Choice>
          <mc:Fallback xmlns="">
            <p:pic>
              <p:nvPicPr>
                <p:cNvPr id="211" name="Rukopis 210">
                  <a:extLst>
                    <a:ext uri="{FF2B5EF4-FFF2-40B4-BE49-F238E27FC236}">
                      <a16:creationId xmlns:a16="http://schemas.microsoft.com/office/drawing/2014/main" id="{1811CE82-3D5D-4AA3-A055-0144AE3CCFB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087789" y="6172121"/>
                  <a:ext cx="3090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12" name="Rukopis 211">
                  <a:extLst>
                    <a:ext uri="{FF2B5EF4-FFF2-40B4-BE49-F238E27FC236}">
                      <a16:creationId xmlns:a16="http://schemas.microsoft.com/office/drawing/2014/main" id="{02B5F764-BD5D-4005-9A30-F678489D15F2}"/>
                    </a:ext>
                  </a:extLst>
                </p14:cNvPr>
                <p14:cNvContentPartPr/>
                <p14:nvPr/>
              </p14:nvContentPartPr>
              <p14:xfrm>
                <a:off x="2216309" y="5241521"/>
                <a:ext cx="306720" cy="217080"/>
              </p14:xfrm>
            </p:contentPart>
          </mc:Choice>
          <mc:Fallback xmlns="">
            <p:pic>
              <p:nvPicPr>
                <p:cNvPr id="212" name="Rukopis 211">
                  <a:extLst>
                    <a:ext uri="{FF2B5EF4-FFF2-40B4-BE49-F238E27FC236}">
                      <a16:creationId xmlns:a16="http://schemas.microsoft.com/office/drawing/2014/main" id="{02B5F764-BD5D-4005-9A30-F678489D15F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207309" y="5232521"/>
                  <a:ext cx="324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13" name="Rukopis 212">
                  <a:extLst>
                    <a:ext uri="{FF2B5EF4-FFF2-40B4-BE49-F238E27FC236}">
                      <a16:creationId xmlns:a16="http://schemas.microsoft.com/office/drawing/2014/main" id="{84D3BFA0-61A6-4C17-951B-6AEE795883F9}"/>
                    </a:ext>
                  </a:extLst>
                </p14:cNvPr>
                <p14:cNvContentPartPr/>
                <p14:nvPr/>
              </p14:nvContentPartPr>
              <p14:xfrm>
                <a:off x="2218829" y="5259161"/>
                <a:ext cx="383760" cy="162360"/>
              </p14:xfrm>
            </p:contentPart>
          </mc:Choice>
          <mc:Fallback xmlns="">
            <p:pic>
              <p:nvPicPr>
                <p:cNvPr id="213" name="Rukopis 212">
                  <a:extLst>
                    <a:ext uri="{FF2B5EF4-FFF2-40B4-BE49-F238E27FC236}">
                      <a16:creationId xmlns:a16="http://schemas.microsoft.com/office/drawing/2014/main" id="{84D3BFA0-61A6-4C17-951B-6AEE795883F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210189" y="5250521"/>
                  <a:ext cx="401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14" name="Rukopis 213">
                  <a:extLst>
                    <a:ext uri="{FF2B5EF4-FFF2-40B4-BE49-F238E27FC236}">
                      <a16:creationId xmlns:a16="http://schemas.microsoft.com/office/drawing/2014/main" id="{B7BCD644-5E0E-434D-A9A6-3C641025ED44}"/>
                    </a:ext>
                  </a:extLst>
                </p14:cNvPr>
                <p14:cNvContentPartPr/>
                <p14:nvPr/>
              </p14:nvContentPartPr>
              <p14:xfrm>
                <a:off x="2248709" y="5487401"/>
                <a:ext cx="407880" cy="206640"/>
              </p14:xfrm>
            </p:contentPart>
          </mc:Choice>
          <mc:Fallback xmlns="">
            <p:pic>
              <p:nvPicPr>
                <p:cNvPr id="214" name="Rukopis 213">
                  <a:extLst>
                    <a:ext uri="{FF2B5EF4-FFF2-40B4-BE49-F238E27FC236}">
                      <a16:creationId xmlns:a16="http://schemas.microsoft.com/office/drawing/2014/main" id="{B7BCD644-5E0E-434D-A9A6-3C641025ED4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240069" y="5478401"/>
                  <a:ext cx="425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15" name="Rukopis 214">
                  <a:extLst>
                    <a:ext uri="{FF2B5EF4-FFF2-40B4-BE49-F238E27FC236}">
                      <a16:creationId xmlns:a16="http://schemas.microsoft.com/office/drawing/2014/main" id="{ECA9F038-D3D1-44DF-8C6C-152377BDBA4E}"/>
                    </a:ext>
                  </a:extLst>
                </p14:cNvPr>
                <p14:cNvContentPartPr/>
                <p14:nvPr/>
              </p14:nvContentPartPr>
              <p14:xfrm>
                <a:off x="2349509" y="5592161"/>
                <a:ext cx="288720" cy="132840"/>
              </p14:xfrm>
            </p:contentPart>
          </mc:Choice>
          <mc:Fallback xmlns="">
            <p:pic>
              <p:nvPicPr>
                <p:cNvPr id="215" name="Rukopis 214">
                  <a:extLst>
                    <a:ext uri="{FF2B5EF4-FFF2-40B4-BE49-F238E27FC236}">
                      <a16:creationId xmlns:a16="http://schemas.microsoft.com/office/drawing/2014/main" id="{ECA9F038-D3D1-44DF-8C6C-152377BDBA4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340509" y="5583521"/>
                  <a:ext cx="306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16" name="Rukopis 215">
                  <a:extLst>
                    <a:ext uri="{FF2B5EF4-FFF2-40B4-BE49-F238E27FC236}">
                      <a16:creationId xmlns:a16="http://schemas.microsoft.com/office/drawing/2014/main" id="{B5A3599D-12B8-4AA0-B0BF-88765E2C4D63}"/>
                    </a:ext>
                  </a:extLst>
                </p14:cNvPr>
                <p14:cNvContentPartPr/>
                <p14:nvPr/>
              </p14:nvContentPartPr>
              <p14:xfrm>
                <a:off x="3010109" y="5330441"/>
                <a:ext cx="399960" cy="133200"/>
              </p14:xfrm>
            </p:contentPart>
          </mc:Choice>
          <mc:Fallback xmlns="">
            <p:pic>
              <p:nvPicPr>
                <p:cNvPr id="216" name="Rukopis 215">
                  <a:extLst>
                    <a:ext uri="{FF2B5EF4-FFF2-40B4-BE49-F238E27FC236}">
                      <a16:creationId xmlns:a16="http://schemas.microsoft.com/office/drawing/2014/main" id="{B5A3599D-12B8-4AA0-B0BF-88765E2C4D6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001469" y="5321441"/>
                  <a:ext cx="417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17" name="Rukopis 216">
                  <a:extLst>
                    <a:ext uri="{FF2B5EF4-FFF2-40B4-BE49-F238E27FC236}">
                      <a16:creationId xmlns:a16="http://schemas.microsoft.com/office/drawing/2014/main" id="{D1D1993A-09B2-4413-946D-C2679C5E3435}"/>
                    </a:ext>
                  </a:extLst>
                </p14:cNvPr>
                <p14:cNvContentPartPr/>
                <p14:nvPr/>
              </p14:nvContentPartPr>
              <p14:xfrm>
                <a:off x="2944949" y="5340881"/>
                <a:ext cx="473760" cy="132480"/>
              </p14:xfrm>
            </p:contentPart>
          </mc:Choice>
          <mc:Fallback xmlns="">
            <p:pic>
              <p:nvPicPr>
                <p:cNvPr id="217" name="Rukopis 216">
                  <a:extLst>
                    <a:ext uri="{FF2B5EF4-FFF2-40B4-BE49-F238E27FC236}">
                      <a16:creationId xmlns:a16="http://schemas.microsoft.com/office/drawing/2014/main" id="{D1D1993A-09B2-4413-946D-C2679C5E343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935949" y="5331881"/>
                  <a:ext cx="491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18" name="Rukopis 217">
                  <a:extLst>
                    <a:ext uri="{FF2B5EF4-FFF2-40B4-BE49-F238E27FC236}">
                      <a16:creationId xmlns:a16="http://schemas.microsoft.com/office/drawing/2014/main" id="{33EC9F8A-720D-42BE-98B0-70823D9D26E4}"/>
                    </a:ext>
                  </a:extLst>
                </p14:cNvPr>
                <p14:cNvContentPartPr/>
                <p14:nvPr/>
              </p14:nvContentPartPr>
              <p14:xfrm>
                <a:off x="3078149" y="5637881"/>
                <a:ext cx="389880" cy="135360"/>
              </p14:xfrm>
            </p:contentPart>
          </mc:Choice>
          <mc:Fallback xmlns="">
            <p:pic>
              <p:nvPicPr>
                <p:cNvPr id="218" name="Rukopis 217">
                  <a:extLst>
                    <a:ext uri="{FF2B5EF4-FFF2-40B4-BE49-F238E27FC236}">
                      <a16:creationId xmlns:a16="http://schemas.microsoft.com/office/drawing/2014/main" id="{33EC9F8A-720D-42BE-98B0-70823D9D26E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069509" y="5629241"/>
                  <a:ext cx="407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19" name="Rukopis 218">
                  <a:extLst>
                    <a:ext uri="{FF2B5EF4-FFF2-40B4-BE49-F238E27FC236}">
                      <a16:creationId xmlns:a16="http://schemas.microsoft.com/office/drawing/2014/main" id="{A4D7815B-F727-4AF5-B81A-13730C622589}"/>
                    </a:ext>
                  </a:extLst>
                </p14:cNvPr>
                <p14:cNvContentPartPr/>
                <p14:nvPr/>
              </p14:nvContentPartPr>
              <p14:xfrm>
                <a:off x="3034589" y="5649401"/>
                <a:ext cx="481680" cy="168480"/>
              </p14:xfrm>
            </p:contentPart>
          </mc:Choice>
          <mc:Fallback xmlns="">
            <p:pic>
              <p:nvPicPr>
                <p:cNvPr id="219" name="Rukopis 218">
                  <a:extLst>
                    <a:ext uri="{FF2B5EF4-FFF2-40B4-BE49-F238E27FC236}">
                      <a16:creationId xmlns:a16="http://schemas.microsoft.com/office/drawing/2014/main" id="{A4D7815B-F727-4AF5-B81A-13730C62258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025949" y="5640761"/>
                  <a:ext cx="499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20" name="Rukopis 219">
                  <a:extLst>
                    <a:ext uri="{FF2B5EF4-FFF2-40B4-BE49-F238E27FC236}">
                      <a16:creationId xmlns:a16="http://schemas.microsoft.com/office/drawing/2014/main" id="{28C29351-B00F-4F12-8763-631E9569E7A7}"/>
                    </a:ext>
                  </a:extLst>
                </p14:cNvPr>
                <p14:cNvContentPartPr/>
                <p14:nvPr/>
              </p14:nvContentPartPr>
              <p14:xfrm>
                <a:off x="3861149" y="5395241"/>
                <a:ext cx="574200" cy="174600"/>
              </p14:xfrm>
            </p:contentPart>
          </mc:Choice>
          <mc:Fallback xmlns="">
            <p:pic>
              <p:nvPicPr>
                <p:cNvPr id="220" name="Rukopis 219">
                  <a:extLst>
                    <a:ext uri="{FF2B5EF4-FFF2-40B4-BE49-F238E27FC236}">
                      <a16:creationId xmlns:a16="http://schemas.microsoft.com/office/drawing/2014/main" id="{28C29351-B00F-4F12-8763-631E9569E7A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852509" y="5386601"/>
                  <a:ext cx="591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21" name="Rukopis 220">
                  <a:extLst>
                    <a:ext uri="{FF2B5EF4-FFF2-40B4-BE49-F238E27FC236}">
                      <a16:creationId xmlns:a16="http://schemas.microsoft.com/office/drawing/2014/main" id="{F3FA30E1-C771-4153-AD46-1DF9E76FA8D8}"/>
                    </a:ext>
                  </a:extLst>
                </p14:cNvPr>
                <p14:cNvContentPartPr/>
                <p14:nvPr/>
              </p14:nvContentPartPr>
              <p14:xfrm>
                <a:off x="3790589" y="5392361"/>
                <a:ext cx="644760" cy="225000"/>
              </p14:xfrm>
            </p:contentPart>
          </mc:Choice>
          <mc:Fallback xmlns="">
            <p:pic>
              <p:nvPicPr>
                <p:cNvPr id="221" name="Rukopis 220">
                  <a:extLst>
                    <a:ext uri="{FF2B5EF4-FFF2-40B4-BE49-F238E27FC236}">
                      <a16:creationId xmlns:a16="http://schemas.microsoft.com/office/drawing/2014/main" id="{F3FA30E1-C771-4153-AD46-1DF9E76FA8D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781589" y="5383721"/>
                  <a:ext cx="662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22" name="Rukopis 221">
                  <a:extLst>
                    <a:ext uri="{FF2B5EF4-FFF2-40B4-BE49-F238E27FC236}">
                      <a16:creationId xmlns:a16="http://schemas.microsoft.com/office/drawing/2014/main" id="{8C2267BE-61DC-4D03-A88A-BFBF1157842D}"/>
                    </a:ext>
                  </a:extLst>
                </p14:cNvPr>
                <p14:cNvContentPartPr/>
                <p14:nvPr/>
              </p14:nvContentPartPr>
              <p14:xfrm>
                <a:off x="3870869" y="5722121"/>
                <a:ext cx="524880" cy="108000"/>
              </p14:xfrm>
            </p:contentPart>
          </mc:Choice>
          <mc:Fallback xmlns="">
            <p:pic>
              <p:nvPicPr>
                <p:cNvPr id="222" name="Rukopis 221">
                  <a:extLst>
                    <a:ext uri="{FF2B5EF4-FFF2-40B4-BE49-F238E27FC236}">
                      <a16:creationId xmlns:a16="http://schemas.microsoft.com/office/drawing/2014/main" id="{8C2267BE-61DC-4D03-A88A-BFBF1157842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861869" y="5713481"/>
                  <a:ext cx="542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23" name="Rukopis 222">
                  <a:extLst>
                    <a:ext uri="{FF2B5EF4-FFF2-40B4-BE49-F238E27FC236}">
                      <a16:creationId xmlns:a16="http://schemas.microsoft.com/office/drawing/2014/main" id="{3FC90D30-E989-43F0-8A94-B11DCED71D4E}"/>
                    </a:ext>
                  </a:extLst>
                </p14:cNvPr>
                <p14:cNvContentPartPr/>
                <p14:nvPr/>
              </p14:nvContentPartPr>
              <p14:xfrm>
                <a:off x="3908309" y="5690441"/>
                <a:ext cx="592200" cy="131400"/>
              </p14:xfrm>
            </p:contentPart>
          </mc:Choice>
          <mc:Fallback xmlns="">
            <p:pic>
              <p:nvPicPr>
                <p:cNvPr id="223" name="Rukopis 222">
                  <a:extLst>
                    <a:ext uri="{FF2B5EF4-FFF2-40B4-BE49-F238E27FC236}">
                      <a16:creationId xmlns:a16="http://schemas.microsoft.com/office/drawing/2014/main" id="{3FC90D30-E989-43F0-8A94-B11DCED71D4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899309" y="5681801"/>
                  <a:ext cx="609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25" name="Rukopis 224">
                  <a:extLst>
                    <a:ext uri="{FF2B5EF4-FFF2-40B4-BE49-F238E27FC236}">
                      <a16:creationId xmlns:a16="http://schemas.microsoft.com/office/drawing/2014/main" id="{EB7705E6-5915-4072-BE73-18B6BAD8DE5F}"/>
                    </a:ext>
                  </a:extLst>
                </p14:cNvPr>
                <p14:cNvContentPartPr/>
                <p14:nvPr/>
              </p14:nvContentPartPr>
              <p14:xfrm>
                <a:off x="4770869" y="5660921"/>
                <a:ext cx="572760" cy="1402920"/>
              </p14:xfrm>
            </p:contentPart>
          </mc:Choice>
          <mc:Fallback xmlns="">
            <p:pic>
              <p:nvPicPr>
                <p:cNvPr id="225" name="Rukopis 224">
                  <a:extLst>
                    <a:ext uri="{FF2B5EF4-FFF2-40B4-BE49-F238E27FC236}">
                      <a16:creationId xmlns:a16="http://schemas.microsoft.com/office/drawing/2014/main" id="{EB7705E6-5915-4072-BE73-18B6BAD8DE5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761869" y="5652281"/>
                  <a:ext cx="590400" cy="14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26" name="Rukopis 225">
                  <a:extLst>
                    <a:ext uri="{FF2B5EF4-FFF2-40B4-BE49-F238E27FC236}">
                      <a16:creationId xmlns:a16="http://schemas.microsoft.com/office/drawing/2014/main" id="{18198F4C-CD4A-44B7-A587-7A2B7F2350A6}"/>
                    </a:ext>
                  </a:extLst>
                </p14:cNvPr>
                <p14:cNvContentPartPr/>
                <p14:nvPr/>
              </p14:nvContentPartPr>
              <p14:xfrm>
                <a:off x="4937909" y="5799521"/>
                <a:ext cx="65520" cy="212040"/>
              </p14:xfrm>
            </p:contentPart>
          </mc:Choice>
          <mc:Fallback xmlns="">
            <p:pic>
              <p:nvPicPr>
                <p:cNvPr id="226" name="Rukopis 225">
                  <a:extLst>
                    <a:ext uri="{FF2B5EF4-FFF2-40B4-BE49-F238E27FC236}">
                      <a16:creationId xmlns:a16="http://schemas.microsoft.com/office/drawing/2014/main" id="{18198F4C-CD4A-44B7-A587-7A2B7F2350A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928909" y="5790521"/>
                  <a:ext cx="83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27" name="Rukopis 226">
                  <a:extLst>
                    <a:ext uri="{FF2B5EF4-FFF2-40B4-BE49-F238E27FC236}">
                      <a16:creationId xmlns:a16="http://schemas.microsoft.com/office/drawing/2014/main" id="{06EC3CE2-49C7-443F-865B-D31F38FDE54E}"/>
                    </a:ext>
                  </a:extLst>
                </p14:cNvPr>
                <p14:cNvContentPartPr/>
                <p14:nvPr/>
              </p14:nvContentPartPr>
              <p14:xfrm>
                <a:off x="4921709" y="5705201"/>
                <a:ext cx="76320" cy="45720"/>
              </p14:xfrm>
            </p:contentPart>
          </mc:Choice>
          <mc:Fallback xmlns="">
            <p:pic>
              <p:nvPicPr>
                <p:cNvPr id="227" name="Rukopis 226">
                  <a:extLst>
                    <a:ext uri="{FF2B5EF4-FFF2-40B4-BE49-F238E27FC236}">
                      <a16:creationId xmlns:a16="http://schemas.microsoft.com/office/drawing/2014/main" id="{06EC3CE2-49C7-443F-865B-D31F38FDE54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912709" y="5696201"/>
                  <a:ext cx="93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28" name="Rukopis 227">
                  <a:extLst>
                    <a:ext uri="{FF2B5EF4-FFF2-40B4-BE49-F238E27FC236}">
                      <a16:creationId xmlns:a16="http://schemas.microsoft.com/office/drawing/2014/main" id="{25FF1E55-6945-4D21-A86E-C186FD94A932}"/>
                    </a:ext>
                  </a:extLst>
                </p14:cNvPr>
                <p14:cNvContentPartPr/>
                <p14:nvPr/>
              </p14:nvContentPartPr>
              <p14:xfrm>
                <a:off x="4780229" y="5638601"/>
                <a:ext cx="511200" cy="416520"/>
              </p14:xfrm>
            </p:contentPart>
          </mc:Choice>
          <mc:Fallback xmlns="">
            <p:pic>
              <p:nvPicPr>
                <p:cNvPr id="228" name="Rukopis 227">
                  <a:extLst>
                    <a:ext uri="{FF2B5EF4-FFF2-40B4-BE49-F238E27FC236}">
                      <a16:creationId xmlns:a16="http://schemas.microsoft.com/office/drawing/2014/main" id="{25FF1E55-6945-4D21-A86E-C186FD94A93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771229" y="5629961"/>
                  <a:ext cx="5288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29" name="Rukopis 228">
                  <a:extLst>
                    <a:ext uri="{FF2B5EF4-FFF2-40B4-BE49-F238E27FC236}">
                      <a16:creationId xmlns:a16="http://schemas.microsoft.com/office/drawing/2014/main" id="{879B1BF8-7722-4C68-949F-F59A0072A569}"/>
                    </a:ext>
                  </a:extLst>
                </p14:cNvPr>
                <p14:cNvContentPartPr/>
                <p14:nvPr/>
              </p14:nvContentPartPr>
              <p14:xfrm>
                <a:off x="4921709" y="6143321"/>
                <a:ext cx="419040" cy="22320"/>
              </p14:xfrm>
            </p:contentPart>
          </mc:Choice>
          <mc:Fallback xmlns="">
            <p:pic>
              <p:nvPicPr>
                <p:cNvPr id="229" name="Rukopis 228">
                  <a:extLst>
                    <a:ext uri="{FF2B5EF4-FFF2-40B4-BE49-F238E27FC236}">
                      <a16:creationId xmlns:a16="http://schemas.microsoft.com/office/drawing/2014/main" id="{879B1BF8-7722-4C68-949F-F59A0072A56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912709" y="6134321"/>
                  <a:ext cx="436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30" name="Rukopis 229">
                  <a:extLst>
                    <a:ext uri="{FF2B5EF4-FFF2-40B4-BE49-F238E27FC236}">
                      <a16:creationId xmlns:a16="http://schemas.microsoft.com/office/drawing/2014/main" id="{D0445DC8-D7FF-4879-A9ED-F1DB4B7F2845}"/>
                    </a:ext>
                  </a:extLst>
                </p14:cNvPr>
                <p14:cNvContentPartPr/>
                <p14:nvPr/>
              </p14:nvContentPartPr>
              <p14:xfrm>
                <a:off x="4856189" y="6375521"/>
                <a:ext cx="372960" cy="24840"/>
              </p14:xfrm>
            </p:contentPart>
          </mc:Choice>
          <mc:Fallback xmlns="">
            <p:pic>
              <p:nvPicPr>
                <p:cNvPr id="230" name="Rukopis 229">
                  <a:extLst>
                    <a:ext uri="{FF2B5EF4-FFF2-40B4-BE49-F238E27FC236}">
                      <a16:creationId xmlns:a16="http://schemas.microsoft.com/office/drawing/2014/main" id="{D0445DC8-D7FF-4879-A9ED-F1DB4B7F284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847549" y="6366881"/>
                  <a:ext cx="390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31" name="Rukopis 230">
                  <a:extLst>
                    <a:ext uri="{FF2B5EF4-FFF2-40B4-BE49-F238E27FC236}">
                      <a16:creationId xmlns:a16="http://schemas.microsoft.com/office/drawing/2014/main" id="{EBDD0556-A005-48A4-848B-CACB8971E66D}"/>
                    </a:ext>
                  </a:extLst>
                </p14:cNvPr>
                <p14:cNvContentPartPr/>
                <p14:nvPr/>
              </p14:nvContentPartPr>
              <p14:xfrm>
                <a:off x="4951589" y="6497921"/>
                <a:ext cx="242280" cy="13680"/>
              </p14:xfrm>
            </p:contentPart>
          </mc:Choice>
          <mc:Fallback xmlns="">
            <p:pic>
              <p:nvPicPr>
                <p:cNvPr id="231" name="Rukopis 230">
                  <a:extLst>
                    <a:ext uri="{FF2B5EF4-FFF2-40B4-BE49-F238E27FC236}">
                      <a16:creationId xmlns:a16="http://schemas.microsoft.com/office/drawing/2014/main" id="{EBDD0556-A005-48A4-848B-CACB8971E66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942589" y="6489281"/>
                  <a:ext cx="259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32" name="Rukopis 231">
                  <a:extLst>
                    <a:ext uri="{FF2B5EF4-FFF2-40B4-BE49-F238E27FC236}">
                      <a16:creationId xmlns:a16="http://schemas.microsoft.com/office/drawing/2014/main" id="{9B72ACFD-6488-4083-85B7-542C644FE253}"/>
                    </a:ext>
                  </a:extLst>
                </p14:cNvPr>
                <p14:cNvContentPartPr/>
                <p14:nvPr/>
              </p14:nvContentPartPr>
              <p14:xfrm>
                <a:off x="4962389" y="6659561"/>
                <a:ext cx="266760" cy="178920"/>
              </p14:xfrm>
            </p:contentPart>
          </mc:Choice>
          <mc:Fallback xmlns="">
            <p:pic>
              <p:nvPicPr>
                <p:cNvPr id="232" name="Rukopis 231">
                  <a:extLst>
                    <a:ext uri="{FF2B5EF4-FFF2-40B4-BE49-F238E27FC236}">
                      <a16:creationId xmlns:a16="http://schemas.microsoft.com/office/drawing/2014/main" id="{9B72ACFD-6488-4083-85B7-542C644FE25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953389" y="6650561"/>
                  <a:ext cx="284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33" name="Rukopis 232">
                  <a:extLst>
                    <a:ext uri="{FF2B5EF4-FFF2-40B4-BE49-F238E27FC236}">
                      <a16:creationId xmlns:a16="http://schemas.microsoft.com/office/drawing/2014/main" id="{6C3144E8-1D86-43D1-A03A-F44B955090EC}"/>
                    </a:ext>
                  </a:extLst>
                </p14:cNvPr>
                <p14:cNvContentPartPr/>
                <p14:nvPr/>
              </p14:nvContentPartPr>
              <p14:xfrm>
                <a:off x="5046629" y="6978881"/>
                <a:ext cx="212400" cy="6480"/>
              </p14:xfrm>
            </p:contentPart>
          </mc:Choice>
          <mc:Fallback xmlns="">
            <p:pic>
              <p:nvPicPr>
                <p:cNvPr id="233" name="Rukopis 232">
                  <a:extLst>
                    <a:ext uri="{FF2B5EF4-FFF2-40B4-BE49-F238E27FC236}">
                      <a16:creationId xmlns:a16="http://schemas.microsoft.com/office/drawing/2014/main" id="{6C3144E8-1D86-43D1-A03A-F44B955090E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037989" y="6969881"/>
                  <a:ext cx="230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35" name="Rukopis 234">
                  <a:extLst>
                    <a:ext uri="{FF2B5EF4-FFF2-40B4-BE49-F238E27FC236}">
                      <a16:creationId xmlns:a16="http://schemas.microsoft.com/office/drawing/2014/main" id="{455DA32B-AF47-46CA-AB9B-74EBA7D6A686}"/>
                    </a:ext>
                  </a:extLst>
                </p14:cNvPr>
                <p14:cNvContentPartPr/>
                <p14:nvPr/>
              </p14:nvContentPartPr>
              <p14:xfrm>
                <a:off x="2594309" y="4776401"/>
                <a:ext cx="19440" cy="210600"/>
              </p14:xfrm>
            </p:contentPart>
          </mc:Choice>
          <mc:Fallback xmlns="">
            <p:pic>
              <p:nvPicPr>
                <p:cNvPr id="235" name="Rukopis 234">
                  <a:extLst>
                    <a:ext uri="{FF2B5EF4-FFF2-40B4-BE49-F238E27FC236}">
                      <a16:creationId xmlns:a16="http://schemas.microsoft.com/office/drawing/2014/main" id="{455DA32B-AF47-46CA-AB9B-74EBA7D6A68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585309" y="4767761"/>
                  <a:ext cx="37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36" name="Rukopis 235">
                  <a:extLst>
                    <a:ext uri="{FF2B5EF4-FFF2-40B4-BE49-F238E27FC236}">
                      <a16:creationId xmlns:a16="http://schemas.microsoft.com/office/drawing/2014/main" id="{47400122-0B67-4A91-9A5A-503556AC47D0}"/>
                    </a:ext>
                  </a:extLst>
                </p14:cNvPr>
                <p14:cNvContentPartPr/>
                <p14:nvPr/>
              </p14:nvContentPartPr>
              <p14:xfrm>
                <a:off x="2526269" y="4691801"/>
                <a:ext cx="234360" cy="182520"/>
              </p14:xfrm>
            </p:contentPart>
          </mc:Choice>
          <mc:Fallback xmlns="">
            <p:pic>
              <p:nvPicPr>
                <p:cNvPr id="236" name="Rukopis 235">
                  <a:extLst>
                    <a:ext uri="{FF2B5EF4-FFF2-40B4-BE49-F238E27FC236}">
                      <a16:creationId xmlns:a16="http://schemas.microsoft.com/office/drawing/2014/main" id="{47400122-0B67-4A91-9A5A-503556AC47D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517269" y="4682801"/>
                  <a:ext cx="252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37" name="Rukopis 236">
                  <a:extLst>
                    <a:ext uri="{FF2B5EF4-FFF2-40B4-BE49-F238E27FC236}">
                      <a16:creationId xmlns:a16="http://schemas.microsoft.com/office/drawing/2014/main" id="{874D694D-78E1-4BA6-8E71-60E516ABD308}"/>
                    </a:ext>
                  </a:extLst>
                </p14:cNvPr>
                <p14:cNvContentPartPr/>
                <p14:nvPr/>
              </p14:nvContentPartPr>
              <p14:xfrm>
                <a:off x="2811749" y="4737881"/>
                <a:ext cx="169560" cy="273960"/>
              </p14:xfrm>
            </p:contentPart>
          </mc:Choice>
          <mc:Fallback xmlns="">
            <p:pic>
              <p:nvPicPr>
                <p:cNvPr id="237" name="Rukopis 236">
                  <a:extLst>
                    <a:ext uri="{FF2B5EF4-FFF2-40B4-BE49-F238E27FC236}">
                      <a16:creationId xmlns:a16="http://schemas.microsoft.com/office/drawing/2014/main" id="{874D694D-78E1-4BA6-8E71-60E516ABD30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802749" y="4728881"/>
                  <a:ext cx="1872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38" name="Rukopis 237">
                  <a:extLst>
                    <a:ext uri="{FF2B5EF4-FFF2-40B4-BE49-F238E27FC236}">
                      <a16:creationId xmlns:a16="http://schemas.microsoft.com/office/drawing/2014/main" id="{FEF2B7CF-E04D-40E9-A878-8C3DCD135466}"/>
                    </a:ext>
                  </a:extLst>
                </p14:cNvPr>
                <p14:cNvContentPartPr/>
                <p14:nvPr/>
              </p14:nvContentPartPr>
              <p14:xfrm>
                <a:off x="2795549" y="4780001"/>
                <a:ext cx="302040" cy="168120"/>
              </p14:xfrm>
            </p:contentPart>
          </mc:Choice>
          <mc:Fallback xmlns="">
            <p:pic>
              <p:nvPicPr>
                <p:cNvPr id="238" name="Rukopis 237">
                  <a:extLst>
                    <a:ext uri="{FF2B5EF4-FFF2-40B4-BE49-F238E27FC236}">
                      <a16:creationId xmlns:a16="http://schemas.microsoft.com/office/drawing/2014/main" id="{FEF2B7CF-E04D-40E9-A878-8C3DCD13546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786549" y="4771361"/>
                  <a:ext cx="319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39" name="Rukopis 238">
                  <a:extLst>
                    <a:ext uri="{FF2B5EF4-FFF2-40B4-BE49-F238E27FC236}">
                      <a16:creationId xmlns:a16="http://schemas.microsoft.com/office/drawing/2014/main" id="{1A956106-DC4A-49AD-AF00-8C675E5F9475}"/>
                    </a:ext>
                  </a:extLst>
                </p14:cNvPr>
                <p14:cNvContentPartPr/>
                <p14:nvPr/>
              </p14:nvContentPartPr>
              <p14:xfrm>
                <a:off x="2982389" y="4741121"/>
                <a:ext cx="191520" cy="275040"/>
              </p14:xfrm>
            </p:contentPart>
          </mc:Choice>
          <mc:Fallback xmlns="">
            <p:pic>
              <p:nvPicPr>
                <p:cNvPr id="239" name="Rukopis 238">
                  <a:extLst>
                    <a:ext uri="{FF2B5EF4-FFF2-40B4-BE49-F238E27FC236}">
                      <a16:creationId xmlns:a16="http://schemas.microsoft.com/office/drawing/2014/main" id="{1A956106-DC4A-49AD-AF00-8C675E5F947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973749" y="4732121"/>
                  <a:ext cx="2091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40" name="Rukopis 239">
                  <a:extLst>
                    <a:ext uri="{FF2B5EF4-FFF2-40B4-BE49-F238E27FC236}">
                      <a16:creationId xmlns:a16="http://schemas.microsoft.com/office/drawing/2014/main" id="{3938C710-1650-4047-9643-3B4255BD317D}"/>
                    </a:ext>
                  </a:extLst>
                </p14:cNvPr>
                <p14:cNvContentPartPr/>
                <p14:nvPr/>
              </p14:nvContentPartPr>
              <p14:xfrm>
                <a:off x="3340589" y="4786121"/>
                <a:ext cx="249120" cy="223200"/>
              </p14:xfrm>
            </p:contentPart>
          </mc:Choice>
          <mc:Fallback xmlns="">
            <p:pic>
              <p:nvPicPr>
                <p:cNvPr id="240" name="Rukopis 239">
                  <a:extLst>
                    <a:ext uri="{FF2B5EF4-FFF2-40B4-BE49-F238E27FC236}">
                      <a16:creationId xmlns:a16="http://schemas.microsoft.com/office/drawing/2014/main" id="{3938C710-1650-4047-9643-3B4255BD317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331589" y="4777481"/>
                  <a:ext cx="266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41" name="Rukopis 240">
                  <a:extLst>
                    <a:ext uri="{FF2B5EF4-FFF2-40B4-BE49-F238E27FC236}">
                      <a16:creationId xmlns:a16="http://schemas.microsoft.com/office/drawing/2014/main" id="{7D7D05F5-F23B-42BE-BCE0-E0D902661C00}"/>
                    </a:ext>
                  </a:extLst>
                </p14:cNvPr>
                <p14:cNvContentPartPr/>
                <p14:nvPr/>
              </p14:nvContentPartPr>
              <p14:xfrm>
                <a:off x="3263189" y="4747241"/>
                <a:ext cx="351000" cy="182520"/>
              </p14:xfrm>
            </p:contentPart>
          </mc:Choice>
          <mc:Fallback xmlns="">
            <p:pic>
              <p:nvPicPr>
                <p:cNvPr id="241" name="Rukopis 240">
                  <a:extLst>
                    <a:ext uri="{FF2B5EF4-FFF2-40B4-BE49-F238E27FC236}">
                      <a16:creationId xmlns:a16="http://schemas.microsoft.com/office/drawing/2014/main" id="{7D7D05F5-F23B-42BE-BCE0-E0D902661C0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254189" y="4738241"/>
                  <a:ext cx="368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35" name="Rukopis 334">
                  <a:extLst>
                    <a:ext uri="{FF2B5EF4-FFF2-40B4-BE49-F238E27FC236}">
                      <a16:creationId xmlns:a16="http://schemas.microsoft.com/office/drawing/2014/main" id="{8F05DE52-E54A-42C2-B5C7-74B3DFD1522C}"/>
                    </a:ext>
                  </a:extLst>
                </p14:cNvPr>
                <p14:cNvContentPartPr/>
                <p14:nvPr/>
              </p14:nvContentPartPr>
              <p14:xfrm>
                <a:off x="5527949" y="5788361"/>
                <a:ext cx="266760" cy="77400"/>
              </p14:xfrm>
            </p:contentPart>
          </mc:Choice>
          <mc:Fallback xmlns="">
            <p:pic>
              <p:nvPicPr>
                <p:cNvPr id="335" name="Rukopis 334">
                  <a:extLst>
                    <a:ext uri="{FF2B5EF4-FFF2-40B4-BE49-F238E27FC236}">
                      <a16:creationId xmlns:a16="http://schemas.microsoft.com/office/drawing/2014/main" id="{8F05DE52-E54A-42C2-B5C7-74B3DFD1522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518949" y="5779361"/>
                  <a:ext cx="284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36" name="Rukopis 335">
                  <a:extLst>
                    <a:ext uri="{FF2B5EF4-FFF2-40B4-BE49-F238E27FC236}">
                      <a16:creationId xmlns:a16="http://schemas.microsoft.com/office/drawing/2014/main" id="{AF069B95-A671-41F7-A4D5-AF0159A5F468}"/>
                    </a:ext>
                  </a:extLst>
                </p14:cNvPr>
                <p14:cNvContentPartPr/>
                <p14:nvPr/>
              </p14:nvContentPartPr>
              <p14:xfrm>
                <a:off x="5753669" y="5721041"/>
                <a:ext cx="115200" cy="145440"/>
              </p14:xfrm>
            </p:contentPart>
          </mc:Choice>
          <mc:Fallback xmlns="">
            <p:pic>
              <p:nvPicPr>
                <p:cNvPr id="336" name="Rukopis 335">
                  <a:extLst>
                    <a:ext uri="{FF2B5EF4-FFF2-40B4-BE49-F238E27FC236}">
                      <a16:creationId xmlns:a16="http://schemas.microsoft.com/office/drawing/2014/main" id="{AF069B95-A671-41F7-A4D5-AF0159A5F46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744669" y="5712401"/>
                  <a:ext cx="132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37" name="Rukopis 336">
                  <a:extLst>
                    <a:ext uri="{FF2B5EF4-FFF2-40B4-BE49-F238E27FC236}">
                      <a16:creationId xmlns:a16="http://schemas.microsoft.com/office/drawing/2014/main" id="{20871E80-D96B-471C-B882-F5C631614376}"/>
                    </a:ext>
                  </a:extLst>
                </p14:cNvPr>
                <p14:cNvContentPartPr/>
                <p14:nvPr/>
              </p14:nvContentPartPr>
              <p14:xfrm>
                <a:off x="5932589" y="5626001"/>
                <a:ext cx="153360" cy="322560"/>
              </p14:xfrm>
            </p:contentPart>
          </mc:Choice>
          <mc:Fallback xmlns="">
            <p:pic>
              <p:nvPicPr>
                <p:cNvPr id="337" name="Rukopis 336">
                  <a:extLst>
                    <a:ext uri="{FF2B5EF4-FFF2-40B4-BE49-F238E27FC236}">
                      <a16:creationId xmlns:a16="http://schemas.microsoft.com/office/drawing/2014/main" id="{20871E80-D96B-471C-B882-F5C63161437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923589" y="5617361"/>
                  <a:ext cx="1710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38" name="Rukopis 337">
                  <a:extLst>
                    <a:ext uri="{FF2B5EF4-FFF2-40B4-BE49-F238E27FC236}">
                      <a16:creationId xmlns:a16="http://schemas.microsoft.com/office/drawing/2014/main" id="{D4CDEF72-71A8-44C7-8630-5DAA99D75B18}"/>
                    </a:ext>
                  </a:extLst>
                </p14:cNvPr>
                <p14:cNvContentPartPr/>
                <p14:nvPr/>
              </p14:nvContentPartPr>
              <p14:xfrm>
                <a:off x="6174869" y="5750201"/>
                <a:ext cx="155520" cy="195120"/>
              </p14:xfrm>
            </p:contentPart>
          </mc:Choice>
          <mc:Fallback xmlns="">
            <p:pic>
              <p:nvPicPr>
                <p:cNvPr id="338" name="Rukopis 337">
                  <a:extLst>
                    <a:ext uri="{FF2B5EF4-FFF2-40B4-BE49-F238E27FC236}">
                      <a16:creationId xmlns:a16="http://schemas.microsoft.com/office/drawing/2014/main" id="{D4CDEF72-71A8-44C7-8630-5DAA99D75B1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166229" y="5741201"/>
                  <a:ext cx="173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40" name="Rukopis 339">
                  <a:extLst>
                    <a:ext uri="{FF2B5EF4-FFF2-40B4-BE49-F238E27FC236}">
                      <a16:creationId xmlns:a16="http://schemas.microsoft.com/office/drawing/2014/main" id="{76102E6D-38E2-4864-B777-152019A918D1}"/>
                    </a:ext>
                  </a:extLst>
                </p14:cNvPr>
                <p14:cNvContentPartPr/>
                <p14:nvPr/>
              </p14:nvContentPartPr>
              <p14:xfrm>
                <a:off x="6411389" y="5570921"/>
                <a:ext cx="141840" cy="343800"/>
              </p14:xfrm>
            </p:contentPart>
          </mc:Choice>
          <mc:Fallback xmlns="">
            <p:pic>
              <p:nvPicPr>
                <p:cNvPr id="340" name="Rukopis 339">
                  <a:extLst>
                    <a:ext uri="{FF2B5EF4-FFF2-40B4-BE49-F238E27FC236}">
                      <a16:creationId xmlns:a16="http://schemas.microsoft.com/office/drawing/2014/main" id="{76102E6D-38E2-4864-B777-152019A918D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402749" y="5562281"/>
                  <a:ext cx="1594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43" name="Rukopis 342">
                  <a:extLst>
                    <a:ext uri="{FF2B5EF4-FFF2-40B4-BE49-F238E27FC236}">
                      <a16:creationId xmlns:a16="http://schemas.microsoft.com/office/drawing/2014/main" id="{CA52396E-E0E5-4036-9E1A-4124A467793F}"/>
                    </a:ext>
                  </a:extLst>
                </p14:cNvPr>
                <p14:cNvContentPartPr/>
                <p14:nvPr/>
              </p14:nvContentPartPr>
              <p14:xfrm>
                <a:off x="6555749" y="5496041"/>
                <a:ext cx="155520" cy="651240"/>
              </p14:xfrm>
            </p:contentPart>
          </mc:Choice>
          <mc:Fallback xmlns="">
            <p:pic>
              <p:nvPicPr>
                <p:cNvPr id="343" name="Rukopis 342">
                  <a:extLst>
                    <a:ext uri="{FF2B5EF4-FFF2-40B4-BE49-F238E27FC236}">
                      <a16:creationId xmlns:a16="http://schemas.microsoft.com/office/drawing/2014/main" id="{CA52396E-E0E5-4036-9E1A-4124A467793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546749" y="5487041"/>
                  <a:ext cx="17316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44" name="Rukopis 343">
                  <a:extLst>
                    <a:ext uri="{FF2B5EF4-FFF2-40B4-BE49-F238E27FC236}">
                      <a16:creationId xmlns:a16="http://schemas.microsoft.com/office/drawing/2014/main" id="{6C4C989F-28DF-42B9-B9A9-D18DC67B44AA}"/>
                    </a:ext>
                  </a:extLst>
                </p14:cNvPr>
                <p14:cNvContentPartPr/>
                <p14:nvPr/>
              </p14:nvContentPartPr>
              <p14:xfrm>
                <a:off x="6566549" y="5717441"/>
                <a:ext cx="163440" cy="3960"/>
              </p14:xfrm>
            </p:contentPart>
          </mc:Choice>
          <mc:Fallback xmlns="">
            <p:pic>
              <p:nvPicPr>
                <p:cNvPr id="344" name="Rukopis 343">
                  <a:extLst>
                    <a:ext uri="{FF2B5EF4-FFF2-40B4-BE49-F238E27FC236}">
                      <a16:creationId xmlns:a16="http://schemas.microsoft.com/office/drawing/2014/main" id="{6C4C989F-28DF-42B9-B9A9-D18DC67B44A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557909" y="5708441"/>
                  <a:ext cx="181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45" name="Rukopis 344">
                  <a:extLst>
                    <a:ext uri="{FF2B5EF4-FFF2-40B4-BE49-F238E27FC236}">
                      <a16:creationId xmlns:a16="http://schemas.microsoft.com/office/drawing/2014/main" id="{42D9211E-C3C6-482B-B2AE-7126ABF96ACF}"/>
                    </a:ext>
                  </a:extLst>
                </p14:cNvPr>
                <p14:cNvContentPartPr/>
                <p14:nvPr/>
              </p14:nvContentPartPr>
              <p14:xfrm>
                <a:off x="6387269" y="5754161"/>
                <a:ext cx="193320" cy="15120"/>
              </p14:xfrm>
            </p:contentPart>
          </mc:Choice>
          <mc:Fallback xmlns="">
            <p:pic>
              <p:nvPicPr>
                <p:cNvPr id="345" name="Rukopis 344">
                  <a:extLst>
                    <a:ext uri="{FF2B5EF4-FFF2-40B4-BE49-F238E27FC236}">
                      <a16:creationId xmlns:a16="http://schemas.microsoft.com/office/drawing/2014/main" id="{42D9211E-C3C6-482B-B2AE-7126ABF96AC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378269" y="5745161"/>
                  <a:ext cx="210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46" name="Rukopis 345">
                  <a:extLst>
                    <a:ext uri="{FF2B5EF4-FFF2-40B4-BE49-F238E27FC236}">
                      <a16:creationId xmlns:a16="http://schemas.microsoft.com/office/drawing/2014/main" id="{B1EC7BFA-984D-4A34-8359-690A269EF1DF}"/>
                    </a:ext>
                  </a:extLst>
                </p14:cNvPr>
                <p14:cNvContentPartPr/>
                <p14:nvPr/>
              </p14:nvContentPartPr>
              <p14:xfrm>
                <a:off x="6710549" y="5531321"/>
                <a:ext cx="207000" cy="352800"/>
              </p14:xfrm>
            </p:contentPart>
          </mc:Choice>
          <mc:Fallback xmlns="">
            <p:pic>
              <p:nvPicPr>
                <p:cNvPr id="346" name="Rukopis 345">
                  <a:extLst>
                    <a:ext uri="{FF2B5EF4-FFF2-40B4-BE49-F238E27FC236}">
                      <a16:creationId xmlns:a16="http://schemas.microsoft.com/office/drawing/2014/main" id="{B1EC7BFA-984D-4A34-8359-690A269EF1D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701909" y="5522681"/>
                  <a:ext cx="2246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47" name="Rukopis 346">
                  <a:extLst>
                    <a:ext uri="{FF2B5EF4-FFF2-40B4-BE49-F238E27FC236}">
                      <a16:creationId xmlns:a16="http://schemas.microsoft.com/office/drawing/2014/main" id="{39F41BD0-D48B-4D09-BCF4-90356E87CD3A}"/>
                    </a:ext>
                  </a:extLst>
                </p14:cNvPr>
                <p14:cNvContentPartPr/>
                <p14:nvPr/>
              </p14:nvContentPartPr>
              <p14:xfrm>
                <a:off x="7008629" y="5693681"/>
                <a:ext cx="88560" cy="155160"/>
              </p14:xfrm>
            </p:contentPart>
          </mc:Choice>
          <mc:Fallback xmlns="">
            <p:pic>
              <p:nvPicPr>
                <p:cNvPr id="347" name="Rukopis 346">
                  <a:extLst>
                    <a:ext uri="{FF2B5EF4-FFF2-40B4-BE49-F238E27FC236}">
                      <a16:creationId xmlns:a16="http://schemas.microsoft.com/office/drawing/2014/main" id="{39F41BD0-D48B-4D09-BCF4-90356E87CD3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999629" y="5684681"/>
                  <a:ext cx="106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49" name="Rukopis 348">
                  <a:extLst>
                    <a:ext uri="{FF2B5EF4-FFF2-40B4-BE49-F238E27FC236}">
                      <a16:creationId xmlns:a16="http://schemas.microsoft.com/office/drawing/2014/main" id="{E36C7E52-3AE3-4E82-83FF-1ACC37A724DD}"/>
                    </a:ext>
                  </a:extLst>
                </p14:cNvPr>
                <p14:cNvContentPartPr/>
                <p14:nvPr/>
              </p14:nvContentPartPr>
              <p14:xfrm>
                <a:off x="7128869" y="5578841"/>
                <a:ext cx="153000" cy="347400"/>
              </p14:xfrm>
            </p:contentPart>
          </mc:Choice>
          <mc:Fallback xmlns="">
            <p:pic>
              <p:nvPicPr>
                <p:cNvPr id="349" name="Rukopis 348">
                  <a:extLst>
                    <a:ext uri="{FF2B5EF4-FFF2-40B4-BE49-F238E27FC236}">
                      <a16:creationId xmlns:a16="http://schemas.microsoft.com/office/drawing/2014/main" id="{E36C7E52-3AE3-4E82-83FF-1ACC37A724D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120229" y="5570201"/>
                  <a:ext cx="1706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50" name="Rukopis 349">
                  <a:extLst>
                    <a:ext uri="{FF2B5EF4-FFF2-40B4-BE49-F238E27FC236}">
                      <a16:creationId xmlns:a16="http://schemas.microsoft.com/office/drawing/2014/main" id="{71F96EF0-66AE-4328-AFE4-DE6E98CF3C60}"/>
                    </a:ext>
                  </a:extLst>
                </p14:cNvPr>
                <p14:cNvContentPartPr/>
                <p14:nvPr/>
              </p14:nvContentPartPr>
              <p14:xfrm>
                <a:off x="7329029" y="5728601"/>
                <a:ext cx="121320" cy="133920"/>
              </p14:xfrm>
            </p:contentPart>
          </mc:Choice>
          <mc:Fallback xmlns="">
            <p:pic>
              <p:nvPicPr>
                <p:cNvPr id="350" name="Rukopis 349">
                  <a:extLst>
                    <a:ext uri="{FF2B5EF4-FFF2-40B4-BE49-F238E27FC236}">
                      <a16:creationId xmlns:a16="http://schemas.microsoft.com/office/drawing/2014/main" id="{71F96EF0-66AE-4328-AFE4-DE6E98CF3C6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320389" y="5719961"/>
                  <a:ext cx="138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51" name="Rukopis 350">
                  <a:extLst>
                    <a:ext uri="{FF2B5EF4-FFF2-40B4-BE49-F238E27FC236}">
                      <a16:creationId xmlns:a16="http://schemas.microsoft.com/office/drawing/2014/main" id="{C4E64578-94D8-4F70-AC60-85D3776B4D85}"/>
                    </a:ext>
                  </a:extLst>
                </p14:cNvPr>
                <p14:cNvContentPartPr/>
                <p14:nvPr/>
              </p14:nvContentPartPr>
              <p14:xfrm>
                <a:off x="7501829" y="5504321"/>
                <a:ext cx="21960" cy="346680"/>
              </p14:xfrm>
            </p:contentPart>
          </mc:Choice>
          <mc:Fallback xmlns="">
            <p:pic>
              <p:nvPicPr>
                <p:cNvPr id="351" name="Rukopis 350">
                  <a:extLst>
                    <a:ext uri="{FF2B5EF4-FFF2-40B4-BE49-F238E27FC236}">
                      <a16:creationId xmlns:a16="http://schemas.microsoft.com/office/drawing/2014/main" id="{C4E64578-94D8-4F70-AC60-85D3776B4D8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493189" y="5495681"/>
                  <a:ext cx="396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52" name="Rukopis 351">
                  <a:extLst>
                    <a:ext uri="{FF2B5EF4-FFF2-40B4-BE49-F238E27FC236}">
                      <a16:creationId xmlns:a16="http://schemas.microsoft.com/office/drawing/2014/main" id="{220945C3-6ADA-42D3-9F11-B90B3F812775}"/>
                    </a:ext>
                  </a:extLst>
                </p14:cNvPr>
                <p14:cNvContentPartPr/>
                <p14:nvPr/>
              </p14:nvContentPartPr>
              <p14:xfrm>
                <a:off x="7428389" y="5672081"/>
                <a:ext cx="272160" cy="70200"/>
              </p14:xfrm>
            </p:contentPart>
          </mc:Choice>
          <mc:Fallback xmlns="">
            <p:pic>
              <p:nvPicPr>
                <p:cNvPr id="352" name="Rukopis 351">
                  <a:extLst>
                    <a:ext uri="{FF2B5EF4-FFF2-40B4-BE49-F238E27FC236}">
                      <a16:creationId xmlns:a16="http://schemas.microsoft.com/office/drawing/2014/main" id="{220945C3-6ADA-42D3-9F11-B90B3F81277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419749" y="5663441"/>
                  <a:ext cx="289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53" name="Rukopis 352">
                  <a:extLst>
                    <a:ext uri="{FF2B5EF4-FFF2-40B4-BE49-F238E27FC236}">
                      <a16:creationId xmlns:a16="http://schemas.microsoft.com/office/drawing/2014/main" id="{F98025AF-9455-47B2-8B19-FD0DAEE91CDB}"/>
                    </a:ext>
                  </a:extLst>
                </p14:cNvPr>
                <p14:cNvContentPartPr/>
                <p14:nvPr/>
              </p14:nvContentPartPr>
              <p14:xfrm>
                <a:off x="7711349" y="5559401"/>
                <a:ext cx="8640" cy="291240"/>
              </p14:xfrm>
            </p:contentPart>
          </mc:Choice>
          <mc:Fallback xmlns="">
            <p:pic>
              <p:nvPicPr>
                <p:cNvPr id="353" name="Rukopis 352">
                  <a:extLst>
                    <a:ext uri="{FF2B5EF4-FFF2-40B4-BE49-F238E27FC236}">
                      <a16:creationId xmlns:a16="http://schemas.microsoft.com/office/drawing/2014/main" id="{F98025AF-9455-47B2-8B19-FD0DAEE91CD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702349" y="5550761"/>
                  <a:ext cx="262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54" name="Rukopis 353">
                  <a:extLst>
                    <a:ext uri="{FF2B5EF4-FFF2-40B4-BE49-F238E27FC236}">
                      <a16:creationId xmlns:a16="http://schemas.microsoft.com/office/drawing/2014/main" id="{74EA1255-5A7D-472B-8272-1FEE515F53B1}"/>
                    </a:ext>
                  </a:extLst>
                </p14:cNvPr>
                <p14:cNvContentPartPr/>
                <p14:nvPr/>
              </p14:nvContentPartPr>
              <p14:xfrm>
                <a:off x="7727549" y="5564441"/>
                <a:ext cx="300240" cy="279360"/>
              </p14:xfrm>
            </p:contentPart>
          </mc:Choice>
          <mc:Fallback xmlns="">
            <p:pic>
              <p:nvPicPr>
                <p:cNvPr id="354" name="Rukopis 353">
                  <a:extLst>
                    <a:ext uri="{FF2B5EF4-FFF2-40B4-BE49-F238E27FC236}">
                      <a16:creationId xmlns:a16="http://schemas.microsoft.com/office/drawing/2014/main" id="{74EA1255-5A7D-472B-8272-1FEE515F53B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718549" y="5555801"/>
                  <a:ext cx="3178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55" name="Rukopis 354">
                  <a:extLst>
                    <a:ext uri="{FF2B5EF4-FFF2-40B4-BE49-F238E27FC236}">
                      <a16:creationId xmlns:a16="http://schemas.microsoft.com/office/drawing/2014/main" id="{863443A5-BC09-4A0F-951B-C3D3D604902E}"/>
                    </a:ext>
                  </a:extLst>
                </p14:cNvPr>
                <p14:cNvContentPartPr/>
                <p14:nvPr/>
              </p14:nvContentPartPr>
              <p14:xfrm>
                <a:off x="8061269" y="5673161"/>
                <a:ext cx="333360" cy="160920"/>
              </p14:xfrm>
            </p:contentPart>
          </mc:Choice>
          <mc:Fallback xmlns="">
            <p:pic>
              <p:nvPicPr>
                <p:cNvPr id="355" name="Rukopis 354">
                  <a:extLst>
                    <a:ext uri="{FF2B5EF4-FFF2-40B4-BE49-F238E27FC236}">
                      <a16:creationId xmlns:a16="http://schemas.microsoft.com/office/drawing/2014/main" id="{863443A5-BC09-4A0F-951B-C3D3D604902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052269" y="5664521"/>
                  <a:ext cx="351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56" name="Rukopis 355">
                  <a:extLst>
                    <a:ext uri="{FF2B5EF4-FFF2-40B4-BE49-F238E27FC236}">
                      <a16:creationId xmlns:a16="http://schemas.microsoft.com/office/drawing/2014/main" id="{34DC54C6-1B9F-438D-BB33-DBC40E531F03}"/>
                    </a:ext>
                  </a:extLst>
                </p14:cNvPr>
                <p14:cNvContentPartPr/>
                <p14:nvPr/>
              </p14:nvContentPartPr>
              <p14:xfrm>
                <a:off x="8496869" y="5660201"/>
                <a:ext cx="144360" cy="206640"/>
              </p14:xfrm>
            </p:contentPart>
          </mc:Choice>
          <mc:Fallback xmlns="">
            <p:pic>
              <p:nvPicPr>
                <p:cNvPr id="356" name="Rukopis 355">
                  <a:extLst>
                    <a:ext uri="{FF2B5EF4-FFF2-40B4-BE49-F238E27FC236}">
                      <a16:creationId xmlns:a16="http://schemas.microsoft.com/office/drawing/2014/main" id="{34DC54C6-1B9F-438D-BB33-DBC40E531F0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488229" y="5651201"/>
                  <a:ext cx="162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57" name="Rukopis 356">
                  <a:extLst>
                    <a:ext uri="{FF2B5EF4-FFF2-40B4-BE49-F238E27FC236}">
                      <a16:creationId xmlns:a16="http://schemas.microsoft.com/office/drawing/2014/main" id="{746DD816-92CA-471E-BEB6-79A70C40E97D}"/>
                    </a:ext>
                  </a:extLst>
                </p14:cNvPr>
                <p14:cNvContentPartPr/>
                <p14:nvPr/>
              </p14:nvContentPartPr>
              <p14:xfrm>
                <a:off x="8583629" y="5468681"/>
                <a:ext cx="345960" cy="447120"/>
              </p14:xfrm>
            </p:contentPart>
          </mc:Choice>
          <mc:Fallback xmlns="">
            <p:pic>
              <p:nvPicPr>
                <p:cNvPr id="357" name="Rukopis 356">
                  <a:extLst>
                    <a:ext uri="{FF2B5EF4-FFF2-40B4-BE49-F238E27FC236}">
                      <a16:creationId xmlns:a16="http://schemas.microsoft.com/office/drawing/2014/main" id="{746DD816-92CA-471E-BEB6-79A70C40E97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574629" y="5460041"/>
                  <a:ext cx="36360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59" name="Rukopis 358">
                  <a:extLst>
                    <a:ext uri="{FF2B5EF4-FFF2-40B4-BE49-F238E27FC236}">
                      <a16:creationId xmlns:a16="http://schemas.microsoft.com/office/drawing/2014/main" id="{44C37F2E-69AB-4D65-8357-B25B2F056D51}"/>
                    </a:ext>
                  </a:extLst>
                </p14:cNvPr>
                <p14:cNvContentPartPr/>
                <p14:nvPr/>
              </p14:nvContentPartPr>
              <p14:xfrm>
                <a:off x="5536229" y="6381641"/>
                <a:ext cx="209880" cy="34560"/>
              </p14:xfrm>
            </p:contentPart>
          </mc:Choice>
          <mc:Fallback xmlns="">
            <p:pic>
              <p:nvPicPr>
                <p:cNvPr id="359" name="Rukopis 358">
                  <a:extLst>
                    <a:ext uri="{FF2B5EF4-FFF2-40B4-BE49-F238E27FC236}">
                      <a16:creationId xmlns:a16="http://schemas.microsoft.com/office/drawing/2014/main" id="{44C37F2E-69AB-4D65-8357-B25B2F056D5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527229" y="6373001"/>
                  <a:ext cx="227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60" name="Rukopis 359">
                  <a:extLst>
                    <a:ext uri="{FF2B5EF4-FFF2-40B4-BE49-F238E27FC236}">
                      <a16:creationId xmlns:a16="http://schemas.microsoft.com/office/drawing/2014/main" id="{A4F34CC3-45E6-4C55-B9D1-E25C03B89419}"/>
                    </a:ext>
                  </a:extLst>
                </p14:cNvPr>
                <p14:cNvContentPartPr/>
                <p14:nvPr/>
              </p14:nvContentPartPr>
              <p14:xfrm>
                <a:off x="5739989" y="6320801"/>
                <a:ext cx="187920" cy="129600"/>
              </p14:xfrm>
            </p:contentPart>
          </mc:Choice>
          <mc:Fallback xmlns="">
            <p:pic>
              <p:nvPicPr>
                <p:cNvPr id="360" name="Rukopis 359">
                  <a:extLst>
                    <a:ext uri="{FF2B5EF4-FFF2-40B4-BE49-F238E27FC236}">
                      <a16:creationId xmlns:a16="http://schemas.microsoft.com/office/drawing/2014/main" id="{A4F34CC3-45E6-4C55-B9D1-E25C03B8941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731349" y="6312161"/>
                  <a:ext cx="205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62" name="Rukopis 361">
                  <a:extLst>
                    <a:ext uri="{FF2B5EF4-FFF2-40B4-BE49-F238E27FC236}">
                      <a16:creationId xmlns:a16="http://schemas.microsoft.com/office/drawing/2014/main" id="{7CBAB4DF-B9DF-4776-B7C7-F0C5883359BC}"/>
                    </a:ext>
                  </a:extLst>
                </p14:cNvPr>
                <p14:cNvContentPartPr/>
                <p14:nvPr/>
              </p14:nvContentPartPr>
              <p14:xfrm>
                <a:off x="6019349" y="6271481"/>
                <a:ext cx="154080" cy="288720"/>
              </p14:xfrm>
            </p:contentPart>
          </mc:Choice>
          <mc:Fallback xmlns="">
            <p:pic>
              <p:nvPicPr>
                <p:cNvPr id="362" name="Rukopis 361">
                  <a:extLst>
                    <a:ext uri="{FF2B5EF4-FFF2-40B4-BE49-F238E27FC236}">
                      <a16:creationId xmlns:a16="http://schemas.microsoft.com/office/drawing/2014/main" id="{7CBAB4DF-B9DF-4776-B7C7-F0C5883359B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010349" y="6262841"/>
                  <a:ext cx="171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63" name="Rukopis 362">
                  <a:extLst>
                    <a:ext uri="{FF2B5EF4-FFF2-40B4-BE49-F238E27FC236}">
                      <a16:creationId xmlns:a16="http://schemas.microsoft.com/office/drawing/2014/main" id="{CBA05909-A273-43A1-ABDE-9E1D19C02223}"/>
                    </a:ext>
                  </a:extLst>
                </p14:cNvPr>
                <p14:cNvContentPartPr/>
                <p14:nvPr/>
              </p14:nvContentPartPr>
              <p14:xfrm>
                <a:off x="6253709" y="6320441"/>
                <a:ext cx="155160" cy="219600"/>
              </p14:xfrm>
            </p:contentPart>
          </mc:Choice>
          <mc:Fallback xmlns="">
            <p:pic>
              <p:nvPicPr>
                <p:cNvPr id="363" name="Rukopis 362">
                  <a:extLst>
                    <a:ext uri="{FF2B5EF4-FFF2-40B4-BE49-F238E27FC236}">
                      <a16:creationId xmlns:a16="http://schemas.microsoft.com/office/drawing/2014/main" id="{CBA05909-A273-43A1-ABDE-9E1D19C0222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245069" y="6311801"/>
                  <a:ext cx="172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65" name="Rukopis 364">
                  <a:extLst>
                    <a:ext uri="{FF2B5EF4-FFF2-40B4-BE49-F238E27FC236}">
                      <a16:creationId xmlns:a16="http://schemas.microsoft.com/office/drawing/2014/main" id="{1980E9E8-DEB2-4440-9232-CAB15645BD40}"/>
                    </a:ext>
                  </a:extLst>
                </p14:cNvPr>
                <p14:cNvContentPartPr/>
                <p14:nvPr/>
              </p14:nvContentPartPr>
              <p14:xfrm>
                <a:off x="6278189" y="6460121"/>
                <a:ext cx="3240" cy="93240"/>
              </p14:xfrm>
            </p:contentPart>
          </mc:Choice>
          <mc:Fallback xmlns="">
            <p:pic>
              <p:nvPicPr>
                <p:cNvPr id="365" name="Rukopis 364">
                  <a:extLst>
                    <a:ext uri="{FF2B5EF4-FFF2-40B4-BE49-F238E27FC236}">
                      <a16:creationId xmlns:a16="http://schemas.microsoft.com/office/drawing/2014/main" id="{1980E9E8-DEB2-4440-9232-CAB15645BD4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269549" y="6451121"/>
                  <a:ext cx="20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67" name="Rukopis 366">
                  <a:extLst>
                    <a:ext uri="{FF2B5EF4-FFF2-40B4-BE49-F238E27FC236}">
                      <a16:creationId xmlns:a16="http://schemas.microsoft.com/office/drawing/2014/main" id="{B2DC2D26-9E20-4A31-9C3B-F8F77A728EA0}"/>
                    </a:ext>
                  </a:extLst>
                </p14:cNvPr>
                <p14:cNvContentPartPr/>
                <p14:nvPr/>
              </p14:nvContentPartPr>
              <p14:xfrm>
                <a:off x="6502469" y="6162761"/>
                <a:ext cx="208800" cy="347040"/>
              </p14:xfrm>
            </p:contentPart>
          </mc:Choice>
          <mc:Fallback xmlns="">
            <p:pic>
              <p:nvPicPr>
                <p:cNvPr id="367" name="Rukopis 366">
                  <a:extLst>
                    <a:ext uri="{FF2B5EF4-FFF2-40B4-BE49-F238E27FC236}">
                      <a16:creationId xmlns:a16="http://schemas.microsoft.com/office/drawing/2014/main" id="{B2DC2D26-9E20-4A31-9C3B-F8F77A728EA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493469" y="6153761"/>
                  <a:ext cx="2264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68" name="Rukopis 367">
                  <a:extLst>
                    <a:ext uri="{FF2B5EF4-FFF2-40B4-BE49-F238E27FC236}">
                      <a16:creationId xmlns:a16="http://schemas.microsoft.com/office/drawing/2014/main" id="{958E4A6F-BAD9-4FC7-B30B-D9F5A2071396}"/>
                    </a:ext>
                  </a:extLst>
                </p14:cNvPr>
                <p14:cNvContentPartPr/>
                <p14:nvPr/>
              </p14:nvContentPartPr>
              <p14:xfrm>
                <a:off x="6720269" y="6263921"/>
                <a:ext cx="498960" cy="183240"/>
              </p14:xfrm>
            </p:contentPart>
          </mc:Choice>
          <mc:Fallback xmlns="">
            <p:pic>
              <p:nvPicPr>
                <p:cNvPr id="368" name="Rukopis 367">
                  <a:extLst>
                    <a:ext uri="{FF2B5EF4-FFF2-40B4-BE49-F238E27FC236}">
                      <a16:creationId xmlns:a16="http://schemas.microsoft.com/office/drawing/2014/main" id="{958E4A6F-BAD9-4FC7-B30B-D9F5A207139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711629" y="6254921"/>
                  <a:ext cx="516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69" name="Rukopis 368">
                  <a:extLst>
                    <a:ext uri="{FF2B5EF4-FFF2-40B4-BE49-F238E27FC236}">
                      <a16:creationId xmlns:a16="http://schemas.microsoft.com/office/drawing/2014/main" id="{3E73B512-4FD9-476C-BA59-05896FA88117}"/>
                    </a:ext>
                  </a:extLst>
                </p14:cNvPr>
                <p14:cNvContentPartPr/>
                <p14:nvPr/>
              </p14:nvContentPartPr>
              <p14:xfrm>
                <a:off x="7292669" y="6160601"/>
                <a:ext cx="35640" cy="301320"/>
              </p14:xfrm>
            </p:contentPart>
          </mc:Choice>
          <mc:Fallback xmlns="">
            <p:pic>
              <p:nvPicPr>
                <p:cNvPr id="369" name="Rukopis 368">
                  <a:extLst>
                    <a:ext uri="{FF2B5EF4-FFF2-40B4-BE49-F238E27FC236}">
                      <a16:creationId xmlns:a16="http://schemas.microsoft.com/office/drawing/2014/main" id="{3E73B512-4FD9-476C-BA59-05896FA8811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283669" y="6151601"/>
                  <a:ext cx="532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70" name="Rukopis 369">
                  <a:extLst>
                    <a:ext uri="{FF2B5EF4-FFF2-40B4-BE49-F238E27FC236}">
                      <a16:creationId xmlns:a16="http://schemas.microsoft.com/office/drawing/2014/main" id="{D0694520-3931-42A6-831A-B6D51BC4C078}"/>
                    </a:ext>
                  </a:extLst>
                </p14:cNvPr>
                <p14:cNvContentPartPr/>
                <p14:nvPr/>
              </p14:nvContentPartPr>
              <p14:xfrm>
                <a:off x="7278989" y="6160961"/>
                <a:ext cx="394560" cy="280080"/>
              </p14:xfrm>
            </p:contentPart>
          </mc:Choice>
          <mc:Fallback xmlns="">
            <p:pic>
              <p:nvPicPr>
                <p:cNvPr id="370" name="Rukopis 369">
                  <a:extLst>
                    <a:ext uri="{FF2B5EF4-FFF2-40B4-BE49-F238E27FC236}">
                      <a16:creationId xmlns:a16="http://schemas.microsoft.com/office/drawing/2014/main" id="{D0694520-3931-42A6-831A-B6D51BC4C07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269989" y="6152321"/>
                  <a:ext cx="4122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71" name="Rukopis 370">
                  <a:extLst>
                    <a:ext uri="{FF2B5EF4-FFF2-40B4-BE49-F238E27FC236}">
                      <a16:creationId xmlns:a16="http://schemas.microsoft.com/office/drawing/2014/main" id="{DBF491BA-C5F5-45BD-A29D-AFF86D52C4D9}"/>
                    </a:ext>
                  </a:extLst>
                </p14:cNvPr>
                <p14:cNvContentPartPr/>
                <p14:nvPr/>
              </p14:nvContentPartPr>
              <p14:xfrm>
                <a:off x="7745909" y="6212801"/>
                <a:ext cx="376200" cy="219960"/>
              </p14:xfrm>
            </p:contentPart>
          </mc:Choice>
          <mc:Fallback xmlns="">
            <p:pic>
              <p:nvPicPr>
                <p:cNvPr id="371" name="Rukopis 370">
                  <a:extLst>
                    <a:ext uri="{FF2B5EF4-FFF2-40B4-BE49-F238E27FC236}">
                      <a16:creationId xmlns:a16="http://schemas.microsoft.com/office/drawing/2014/main" id="{DBF491BA-C5F5-45BD-A29D-AFF86D52C4D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737269" y="6204161"/>
                  <a:ext cx="3938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72" name="Rukopis 371">
                  <a:extLst>
                    <a:ext uri="{FF2B5EF4-FFF2-40B4-BE49-F238E27FC236}">
                      <a16:creationId xmlns:a16="http://schemas.microsoft.com/office/drawing/2014/main" id="{E47EAD1E-CDC8-46C2-B78C-D0BCB627109F}"/>
                    </a:ext>
                  </a:extLst>
                </p14:cNvPr>
                <p14:cNvContentPartPr/>
                <p14:nvPr/>
              </p14:nvContentPartPr>
              <p14:xfrm>
                <a:off x="8173589" y="6210281"/>
                <a:ext cx="226080" cy="213840"/>
              </p14:xfrm>
            </p:contentPart>
          </mc:Choice>
          <mc:Fallback xmlns="">
            <p:pic>
              <p:nvPicPr>
                <p:cNvPr id="372" name="Rukopis 371">
                  <a:extLst>
                    <a:ext uri="{FF2B5EF4-FFF2-40B4-BE49-F238E27FC236}">
                      <a16:creationId xmlns:a16="http://schemas.microsoft.com/office/drawing/2014/main" id="{E47EAD1E-CDC8-46C2-B78C-D0BCB627109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164589" y="6201641"/>
                  <a:ext cx="243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73" name="Rukopis 372">
                  <a:extLst>
                    <a:ext uri="{FF2B5EF4-FFF2-40B4-BE49-F238E27FC236}">
                      <a16:creationId xmlns:a16="http://schemas.microsoft.com/office/drawing/2014/main" id="{886CCAE0-1AB7-4922-BD39-10C6937EA5E3}"/>
                    </a:ext>
                  </a:extLst>
                </p14:cNvPr>
                <p14:cNvContentPartPr/>
                <p14:nvPr/>
              </p14:nvContentPartPr>
              <p14:xfrm>
                <a:off x="8344589" y="6051161"/>
                <a:ext cx="310320" cy="387360"/>
              </p14:xfrm>
            </p:contentPart>
          </mc:Choice>
          <mc:Fallback xmlns="">
            <p:pic>
              <p:nvPicPr>
                <p:cNvPr id="373" name="Rukopis 372">
                  <a:extLst>
                    <a:ext uri="{FF2B5EF4-FFF2-40B4-BE49-F238E27FC236}">
                      <a16:creationId xmlns:a16="http://schemas.microsoft.com/office/drawing/2014/main" id="{886CCAE0-1AB7-4922-BD39-10C6937EA5E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335949" y="6042161"/>
                  <a:ext cx="327960" cy="40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D7A697C4-C54A-4873-9466-6165C5A1B8F0}"/>
                  </a:ext>
                </a:extLst>
              </p14:cNvPr>
              <p14:cNvContentPartPr/>
              <p14:nvPr/>
            </p14:nvContentPartPr>
            <p14:xfrm>
              <a:off x="1100618" y="1895289"/>
              <a:ext cx="87120" cy="8892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D7A697C4-C54A-4873-9466-6165C5A1B8F0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091978" y="1886649"/>
                <a:ext cx="1047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2D39B9B2-4F87-434C-A24A-D64036394751}"/>
                  </a:ext>
                </a:extLst>
              </p14:cNvPr>
              <p14:cNvContentPartPr/>
              <p14:nvPr/>
            </p14:nvContentPartPr>
            <p14:xfrm>
              <a:off x="1173698" y="3051609"/>
              <a:ext cx="757440" cy="6120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2D39B9B2-4F87-434C-A24A-D64036394751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164698" y="3042609"/>
                <a:ext cx="7750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4B973958-58C2-4DFD-AC0D-38EE4A5BD3F0}"/>
                  </a:ext>
                </a:extLst>
              </p14:cNvPr>
              <p14:cNvContentPartPr/>
              <p14:nvPr/>
            </p14:nvContentPartPr>
            <p14:xfrm>
              <a:off x="1077578" y="3549489"/>
              <a:ext cx="798480" cy="1476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4B973958-58C2-4DFD-AC0D-38EE4A5BD3F0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1068938" y="3540489"/>
                <a:ext cx="8161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8E4D3C8C-425A-4C4F-BD3D-46C5084CDF5F}"/>
                  </a:ext>
                </a:extLst>
              </p14:cNvPr>
              <p14:cNvContentPartPr/>
              <p14:nvPr/>
            </p14:nvContentPartPr>
            <p14:xfrm>
              <a:off x="3587498" y="3431769"/>
              <a:ext cx="1909800" cy="11700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8E4D3C8C-425A-4C4F-BD3D-46C5084CDF5F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3578498" y="3422769"/>
                <a:ext cx="192744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Skupina 26">
            <a:extLst>
              <a:ext uri="{FF2B5EF4-FFF2-40B4-BE49-F238E27FC236}">
                <a16:creationId xmlns:a16="http://schemas.microsoft.com/office/drawing/2014/main" id="{539B7403-5273-4D35-BAD0-BFB7CF8EA957}"/>
              </a:ext>
            </a:extLst>
          </p:cNvPr>
          <p:cNvGrpSpPr/>
          <p:nvPr/>
        </p:nvGrpSpPr>
        <p:grpSpPr>
          <a:xfrm>
            <a:off x="3053978" y="1049649"/>
            <a:ext cx="5567040" cy="3822840"/>
            <a:chOff x="3053978" y="1049649"/>
            <a:chExt cx="5567040" cy="38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7AE322E2-143B-45B2-A830-C8F0A0CA6C89}"/>
                    </a:ext>
                  </a:extLst>
                </p14:cNvPr>
                <p14:cNvContentPartPr/>
                <p14:nvPr/>
              </p14:nvContentPartPr>
              <p14:xfrm>
                <a:off x="6245378" y="2617449"/>
                <a:ext cx="1437480" cy="144360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7AE322E2-143B-45B2-A830-C8F0A0CA6C8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236378" y="2608449"/>
                  <a:ext cx="1455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A6178577-3D11-465D-9319-973A5F728BAA}"/>
                    </a:ext>
                  </a:extLst>
                </p14:cNvPr>
                <p14:cNvContentPartPr/>
                <p14:nvPr/>
              </p14:nvContentPartPr>
              <p14:xfrm>
                <a:off x="6356618" y="3162849"/>
                <a:ext cx="1870200" cy="22212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A6178577-3D11-465D-9319-973A5F728BA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347978" y="3154209"/>
                  <a:ext cx="1887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id="{61EE7406-74E3-4270-8BDB-B372365C9D18}"/>
                    </a:ext>
                  </a:extLst>
                </p14:cNvPr>
                <p14:cNvContentPartPr/>
                <p14:nvPr/>
              </p14:nvContentPartPr>
              <p14:xfrm>
                <a:off x="6394778" y="3729129"/>
                <a:ext cx="2226240" cy="20340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61EE7406-74E3-4270-8BDB-B372365C9D1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386138" y="3720129"/>
                  <a:ext cx="2243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E4627F17-F2E1-4941-9CC4-E48AC54A416F}"/>
                    </a:ext>
                  </a:extLst>
                </p14:cNvPr>
                <p14:cNvContentPartPr/>
                <p14:nvPr/>
              </p14:nvContentPartPr>
              <p14:xfrm>
                <a:off x="3203738" y="1049649"/>
                <a:ext cx="1748160" cy="826920"/>
              </p14:xfrm>
            </p:contentPart>
          </mc:Choice>
          <mc:Fallback xmlns=""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E4627F17-F2E1-4941-9CC4-E48AC54A416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194738" y="1040649"/>
                  <a:ext cx="1765800" cy="84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E08B4229-E863-4E22-91B0-3D23BF469B35}"/>
                    </a:ext>
                  </a:extLst>
                </p14:cNvPr>
                <p14:cNvContentPartPr/>
                <p14:nvPr/>
              </p14:nvContentPartPr>
              <p14:xfrm>
                <a:off x="3053978" y="1810329"/>
                <a:ext cx="225000" cy="129600"/>
              </p14:xfrm>
            </p:contentPart>
          </mc:Choice>
          <mc:Fallback xmlns=""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E08B4229-E863-4E22-91B0-3D23BF469B3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044978" y="1801689"/>
                  <a:ext cx="242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578E93C8-3FB3-41DD-B9CA-D89BEC60C0C4}"/>
                    </a:ext>
                  </a:extLst>
                </p14:cNvPr>
                <p14:cNvContentPartPr/>
                <p14:nvPr/>
              </p14:nvContentPartPr>
              <p14:xfrm>
                <a:off x="5021738" y="1246929"/>
                <a:ext cx="540720" cy="83520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578E93C8-3FB3-41DD-B9CA-D89BEC60C0C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012738" y="1237929"/>
                  <a:ext cx="558360" cy="85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18B2E605-5AB4-4739-BD12-5B8D359B3087}"/>
                    </a:ext>
                  </a:extLst>
                </p14:cNvPr>
                <p14:cNvContentPartPr/>
                <p14:nvPr/>
              </p14:nvContentPartPr>
              <p14:xfrm>
                <a:off x="5335658" y="1971249"/>
                <a:ext cx="295560" cy="261720"/>
              </p14:xfrm>
            </p:contentPart>
          </mc:Choice>
          <mc:Fallback xmlns=""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18B2E605-5AB4-4739-BD12-5B8D359B308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326658" y="1962609"/>
                  <a:ext cx="313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" name="Rukopis 24">
                  <a:extLst>
                    <a:ext uri="{FF2B5EF4-FFF2-40B4-BE49-F238E27FC236}">
                      <a16:creationId xmlns:a16="http://schemas.microsoft.com/office/drawing/2014/main" id="{C9259959-884F-461A-8053-53A90CA7487E}"/>
                    </a:ext>
                  </a:extLst>
                </p14:cNvPr>
                <p14:cNvContentPartPr/>
                <p14:nvPr/>
              </p14:nvContentPartPr>
              <p14:xfrm>
                <a:off x="4869098" y="1285089"/>
                <a:ext cx="316800" cy="3404160"/>
              </p14:xfrm>
            </p:contentPart>
          </mc:Choice>
          <mc:Fallback xmlns="">
            <p:pic>
              <p:nvPicPr>
                <p:cNvPr id="25" name="Rukopis 24">
                  <a:extLst>
                    <a:ext uri="{FF2B5EF4-FFF2-40B4-BE49-F238E27FC236}">
                      <a16:creationId xmlns:a16="http://schemas.microsoft.com/office/drawing/2014/main" id="{C9259959-884F-461A-8053-53A90CA7487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860098" y="1276449"/>
                  <a:ext cx="334440" cy="342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FA19AC30-3E5F-4923-9EE8-64BC3A830F69}"/>
                    </a:ext>
                  </a:extLst>
                </p14:cNvPr>
                <p14:cNvContentPartPr/>
                <p14:nvPr/>
              </p14:nvContentPartPr>
              <p14:xfrm>
                <a:off x="4816178" y="4614729"/>
                <a:ext cx="199440" cy="25776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FA19AC30-3E5F-4923-9EE8-64BC3A830F6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807538" y="4605729"/>
                  <a:ext cx="217080" cy="27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B6958E9B-AB5B-452E-807C-4B62A9DEEDC9}"/>
                  </a:ext>
                </a:extLst>
              </p14:cNvPr>
              <p14:cNvContentPartPr/>
              <p14:nvPr/>
            </p14:nvContentPartPr>
            <p14:xfrm>
              <a:off x="5854418" y="5856369"/>
              <a:ext cx="3241440" cy="188640"/>
            </p14:xfrm>
          </p:contentPart>
        </mc:Choice>
        <mc:Fallback xmlns=""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B6958E9B-AB5B-452E-807C-4B62A9DEEDC9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5845418" y="5847729"/>
                <a:ext cx="32590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9" name="Rukopis 28">
                <a:extLst>
                  <a:ext uri="{FF2B5EF4-FFF2-40B4-BE49-F238E27FC236}">
                    <a16:creationId xmlns:a16="http://schemas.microsoft.com/office/drawing/2014/main" id="{9C4930B4-5A80-46ED-89B3-59F9BDA392A8}"/>
                  </a:ext>
                </a:extLst>
              </p14:cNvPr>
              <p14:cNvContentPartPr/>
              <p14:nvPr/>
            </p14:nvContentPartPr>
            <p14:xfrm>
              <a:off x="5898698" y="6468729"/>
              <a:ext cx="2971800" cy="189000"/>
            </p14:xfrm>
          </p:contentPart>
        </mc:Choice>
        <mc:Fallback xmlns="">
          <p:pic>
            <p:nvPicPr>
              <p:cNvPr id="29" name="Rukopis 28">
                <a:extLst>
                  <a:ext uri="{FF2B5EF4-FFF2-40B4-BE49-F238E27FC236}">
                    <a16:creationId xmlns:a16="http://schemas.microsoft.com/office/drawing/2014/main" id="{9C4930B4-5A80-46ED-89B3-59F9BDA392A8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5890058" y="6460089"/>
                <a:ext cx="29894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A7E1F1EB-9BED-4276-9058-F169E5FFEEC7}"/>
                  </a:ext>
                </a:extLst>
              </p14:cNvPr>
              <p14:cNvContentPartPr/>
              <p14:nvPr/>
            </p14:nvContentPartPr>
            <p14:xfrm>
              <a:off x="5730218" y="5354169"/>
              <a:ext cx="417600" cy="340200"/>
            </p14:xfrm>
          </p:contentPart>
        </mc:Choice>
        <mc:Fallback xmlns=""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A7E1F1EB-9BED-4276-9058-F169E5FFEEC7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5721218" y="5345169"/>
                <a:ext cx="43524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816EDB9C-1EA4-4FF8-A820-9B358A77AEAA}"/>
                  </a:ext>
                </a:extLst>
              </p14:cNvPr>
              <p14:cNvContentPartPr/>
              <p14:nvPr/>
            </p14:nvContentPartPr>
            <p14:xfrm>
              <a:off x="8596178" y="5245089"/>
              <a:ext cx="348480" cy="21456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816EDB9C-1EA4-4FF8-A820-9B358A77AEAA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8587178" y="5236089"/>
                <a:ext cx="36612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Skupina 45">
            <a:extLst>
              <a:ext uri="{FF2B5EF4-FFF2-40B4-BE49-F238E27FC236}">
                <a16:creationId xmlns:a16="http://schemas.microsoft.com/office/drawing/2014/main" id="{EF45065D-56FD-4012-9065-2A4B4F795DB2}"/>
              </a:ext>
            </a:extLst>
          </p:cNvPr>
          <p:cNvGrpSpPr/>
          <p:nvPr/>
        </p:nvGrpSpPr>
        <p:grpSpPr>
          <a:xfrm>
            <a:off x="1263338" y="1273929"/>
            <a:ext cx="941760" cy="344880"/>
            <a:chOff x="1263338" y="1273929"/>
            <a:chExt cx="94176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3" name="Rukopis 32">
                  <a:extLst>
                    <a:ext uri="{FF2B5EF4-FFF2-40B4-BE49-F238E27FC236}">
                      <a16:creationId xmlns:a16="http://schemas.microsoft.com/office/drawing/2014/main" id="{017980B6-4ABF-4E10-A998-6FEC6A6652CE}"/>
                    </a:ext>
                  </a:extLst>
                </p14:cNvPr>
                <p14:cNvContentPartPr/>
                <p14:nvPr/>
              </p14:nvContentPartPr>
              <p14:xfrm>
                <a:off x="1334618" y="1289049"/>
                <a:ext cx="10080" cy="288720"/>
              </p14:xfrm>
            </p:contentPart>
          </mc:Choice>
          <mc:Fallback xmlns="">
            <p:pic>
              <p:nvPicPr>
                <p:cNvPr id="33" name="Rukopis 32">
                  <a:extLst>
                    <a:ext uri="{FF2B5EF4-FFF2-40B4-BE49-F238E27FC236}">
                      <a16:creationId xmlns:a16="http://schemas.microsoft.com/office/drawing/2014/main" id="{017980B6-4ABF-4E10-A998-6FEC6A6652C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325978" y="1280049"/>
                  <a:ext cx="27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7C7E34B5-2968-42A6-8AFB-83EA6B98CB08}"/>
                    </a:ext>
                  </a:extLst>
                </p14:cNvPr>
                <p14:cNvContentPartPr/>
                <p14:nvPr/>
              </p14:nvContentPartPr>
              <p14:xfrm>
                <a:off x="1263338" y="1277889"/>
                <a:ext cx="213480" cy="340920"/>
              </p14:xfrm>
            </p:contentPart>
          </mc:Choice>
          <mc:Fallback xmlns=""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7C7E34B5-2968-42A6-8AFB-83EA6B98CB0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254338" y="1268889"/>
                  <a:ext cx="2311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5" name="Rukopis 34">
                  <a:extLst>
                    <a:ext uri="{FF2B5EF4-FFF2-40B4-BE49-F238E27FC236}">
                      <a16:creationId xmlns:a16="http://schemas.microsoft.com/office/drawing/2014/main" id="{60BD2C40-5EA3-474E-BED4-73162DE09BCD}"/>
                    </a:ext>
                  </a:extLst>
                </p14:cNvPr>
                <p14:cNvContentPartPr/>
                <p14:nvPr/>
              </p14:nvContentPartPr>
              <p14:xfrm>
                <a:off x="1591658" y="1273929"/>
                <a:ext cx="105480" cy="307800"/>
              </p14:xfrm>
            </p:contentPart>
          </mc:Choice>
          <mc:Fallback xmlns="">
            <p:pic>
              <p:nvPicPr>
                <p:cNvPr id="35" name="Rukopis 34">
                  <a:extLst>
                    <a:ext uri="{FF2B5EF4-FFF2-40B4-BE49-F238E27FC236}">
                      <a16:creationId xmlns:a16="http://schemas.microsoft.com/office/drawing/2014/main" id="{60BD2C40-5EA3-474E-BED4-73162DE09BC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583018" y="1264929"/>
                  <a:ext cx="1231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6" name="Rukopis 35">
                  <a:extLst>
                    <a:ext uri="{FF2B5EF4-FFF2-40B4-BE49-F238E27FC236}">
                      <a16:creationId xmlns:a16="http://schemas.microsoft.com/office/drawing/2014/main" id="{628D3286-E17C-4F4E-911A-779B17701388}"/>
                    </a:ext>
                  </a:extLst>
                </p14:cNvPr>
                <p14:cNvContentPartPr/>
                <p14:nvPr/>
              </p14:nvContentPartPr>
              <p14:xfrm>
                <a:off x="1568618" y="1319649"/>
                <a:ext cx="310320" cy="228600"/>
              </p14:xfrm>
            </p:contentPart>
          </mc:Choice>
          <mc:Fallback xmlns="">
            <p:pic>
              <p:nvPicPr>
                <p:cNvPr id="36" name="Rukopis 35">
                  <a:extLst>
                    <a:ext uri="{FF2B5EF4-FFF2-40B4-BE49-F238E27FC236}">
                      <a16:creationId xmlns:a16="http://schemas.microsoft.com/office/drawing/2014/main" id="{628D3286-E17C-4F4E-911A-779B1770138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559978" y="1311009"/>
                  <a:ext cx="3279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7" name="Rukopis 36">
                  <a:extLst>
                    <a:ext uri="{FF2B5EF4-FFF2-40B4-BE49-F238E27FC236}">
                      <a16:creationId xmlns:a16="http://schemas.microsoft.com/office/drawing/2014/main" id="{254F5487-572B-4FDA-BFCC-A60460227292}"/>
                    </a:ext>
                  </a:extLst>
                </p14:cNvPr>
                <p14:cNvContentPartPr/>
                <p14:nvPr/>
              </p14:nvContentPartPr>
              <p14:xfrm>
                <a:off x="1992338" y="1328649"/>
                <a:ext cx="117360" cy="254160"/>
              </p14:xfrm>
            </p:contentPart>
          </mc:Choice>
          <mc:Fallback xmlns="">
            <p:pic>
              <p:nvPicPr>
                <p:cNvPr id="37" name="Rukopis 36">
                  <a:extLst>
                    <a:ext uri="{FF2B5EF4-FFF2-40B4-BE49-F238E27FC236}">
                      <a16:creationId xmlns:a16="http://schemas.microsoft.com/office/drawing/2014/main" id="{254F5487-572B-4FDA-BFCC-A6046022729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983698" y="1319649"/>
                  <a:ext cx="1350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8" name="Rukopis 37">
                  <a:extLst>
                    <a:ext uri="{FF2B5EF4-FFF2-40B4-BE49-F238E27FC236}">
                      <a16:creationId xmlns:a16="http://schemas.microsoft.com/office/drawing/2014/main" id="{935A04D9-0142-4797-B0B7-81C97532BCF3}"/>
                    </a:ext>
                  </a:extLst>
                </p14:cNvPr>
                <p14:cNvContentPartPr/>
                <p14:nvPr/>
              </p14:nvContentPartPr>
              <p14:xfrm>
                <a:off x="1930778" y="1307409"/>
                <a:ext cx="274320" cy="152640"/>
              </p14:xfrm>
            </p:contentPart>
          </mc:Choice>
          <mc:Fallback xmlns="">
            <p:pic>
              <p:nvPicPr>
                <p:cNvPr id="38" name="Rukopis 37">
                  <a:extLst>
                    <a:ext uri="{FF2B5EF4-FFF2-40B4-BE49-F238E27FC236}">
                      <a16:creationId xmlns:a16="http://schemas.microsoft.com/office/drawing/2014/main" id="{935A04D9-0142-4797-B0B7-81C97532BCF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921778" y="1298769"/>
                  <a:ext cx="29196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1993DAB6-0F04-4AB7-A5A2-C308F41E367B}"/>
              </a:ext>
            </a:extLst>
          </p:cNvPr>
          <p:cNvGrpSpPr/>
          <p:nvPr/>
        </p:nvGrpSpPr>
        <p:grpSpPr>
          <a:xfrm>
            <a:off x="1791818" y="4478289"/>
            <a:ext cx="943200" cy="349920"/>
            <a:chOff x="1791818" y="4478289"/>
            <a:chExt cx="94320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9" name="Rukopis 38">
                  <a:extLst>
                    <a:ext uri="{FF2B5EF4-FFF2-40B4-BE49-F238E27FC236}">
                      <a16:creationId xmlns:a16="http://schemas.microsoft.com/office/drawing/2014/main" id="{56CE527E-BC31-4F65-866C-DE1D2A35BA00}"/>
                    </a:ext>
                  </a:extLst>
                </p14:cNvPr>
                <p14:cNvContentPartPr/>
                <p14:nvPr/>
              </p14:nvContentPartPr>
              <p14:xfrm>
                <a:off x="1839698" y="4609689"/>
                <a:ext cx="3240" cy="197280"/>
              </p14:xfrm>
            </p:contentPart>
          </mc:Choice>
          <mc:Fallback xmlns="">
            <p:pic>
              <p:nvPicPr>
                <p:cNvPr id="39" name="Rukopis 38">
                  <a:extLst>
                    <a:ext uri="{FF2B5EF4-FFF2-40B4-BE49-F238E27FC236}">
                      <a16:creationId xmlns:a16="http://schemas.microsoft.com/office/drawing/2014/main" id="{56CE527E-BC31-4F65-866C-DE1D2A35BA0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831058" y="4601049"/>
                  <a:ext cx="20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40" name="Rukopis 39">
                  <a:extLst>
                    <a:ext uri="{FF2B5EF4-FFF2-40B4-BE49-F238E27FC236}">
                      <a16:creationId xmlns:a16="http://schemas.microsoft.com/office/drawing/2014/main" id="{344E5E50-16D7-4EEA-8313-F7922D9A5AD7}"/>
                    </a:ext>
                  </a:extLst>
                </p14:cNvPr>
                <p14:cNvContentPartPr/>
                <p14:nvPr/>
              </p14:nvContentPartPr>
              <p14:xfrm>
                <a:off x="1791818" y="4551009"/>
                <a:ext cx="205560" cy="257040"/>
              </p14:xfrm>
            </p:contentPart>
          </mc:Choice>
          <mc:Fallback xmlns="">
            <p:pic>
              <p:nvPicPr>
                <p:cNvPr id="40" name="Rukopis 39">
                  <a:extLst>
                    <a:ext uri="{FF2B5EF4-FFF2-40B4-BE49-F238E27FC236}">
                      <a16:creationId xmlns:a16="http://schemas.microsoft.com/office/drawing/2014/main" id="{344E5E50-16D7-4EEA-8313-F7922D9A5AD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782818" y="4542369"/>
                  <a:ext cx="223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41" name="Rukopis 40">
                  <a:extLst>
                    <a:ext uri="{FF2B5EF4-FFF2-40B4-BE49-F238E27FC236}">
                      <a16:creationId xmlns:a16="http://schemas.microsoft.com/office/drawing/2014/main" id="{D97A7398-7490-47AA-B784-3931F7E78AA7}"/>
                    </a:ext>
                  </a:extLst>
                </p14:cNvPr>
                <p14:cNvContentPartPr/>
                <p14:nvPr/>
              </p14:nvContentPartPr>
              <p14:xfrm>
                <a:off x="2070458" y="4495209"/>
                <a:ext cx="146880" cy="333000"/>
              </p14:xfrm>
            </p:contentPart>
          </mc:Choice>
          <mc:Fallback xmlns="">
            <p:pic>
              <p:nvPicPr>
                <p:cNvPr id="41" name="Rukopis 40">
                  <a:extLst>
                    <a:ext uri="{FF2B5EF4-FFF2-40B4-BE49-F238E27FC236}">
                      <a16:creationId xmlns:a16="http://schemas.microsoft.com/office/drawing/2014/main" id="{D97A7398-7490-47AA-B784-3931F7E78AA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061458" y="4486209"/>
                  <a:ext cx="1645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42" name="Rukopis 41">
                  <a:extLst>
                    <a:ext uri="{FF2B5EF4-FFF2-40B4-BE49-F238E27FC236}">
                      <a16:creationId xmlns:a16="http://schemas.microsoft.com/office/drawing/2014/main" id="{06416148-5069-4762-BA0B-719B11AB6A1D}"/>
                    </a:ext>
                  </a:extLst>
                </p14:cNvPr>
                <p14:cNvContentPartPr/>
                <p14:nvPr/>
              </p14:nvContentPartPr>
              <p14:xfrm>
                <a:off x="2105378" y="4481169"/>
                <a:ext cx="303120" cy="233640"/>
              </p14:xfrm>
            </p:contentPart>
          </mc:Choice>
          <mc:Fallback xmlns="">
            <p:pic>
              <p:nvPicPr>
                <p:cNvPr id="42" name="Rukopis 41">
                  <a:extLst>
                    <a:ext uri="{FF2B5EF4-FFF2-40B4-BE49-F238E27FC236}">
                      <a16:creationId xmlns:a16="http://schemas.microsoft.com/office/drawing/2014/main" id="{06416148-5069-4762-BA0B-719B11AB6A1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096738" y="4472529"/>
                  <a:ext cx="3207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43" name="Rukopis 42">
                  <a:extLst>
                    <a:ext uri="{FF2B5EF4-FFF2-40B4-BE49-F238E27FC236}">
                      <a16:creationId xmlns:a16="http://schemas.microsoft.com/office/drawing/2014/main" id="{29F1A458-27CA-4C94-AF49-A732FE720261}"/>
                    </a:ext>
                  </a:extLst>
                </p14:cNvPr>
                <p14:cNvContentPartPr/>
                <p14:nvPr/>
              </p14:nvContentPartPr>
              <p14:xfrm>
                <a:off x="2522618" y="4541649"/>
                <a:ext cx="140400" cy="157320"/>
              </p14:xfrm>
            </p:contentPart>
          </mc:Choice>
          <mc:Fallback xmlns="">
            <p:pic>
              <p:nvPicPr>
                <p:cNvPr id="43" name="Rukopis 42">
                  <a:extLst>
                    <a:ext uri="{FF2B5EF4-FFF2-40B4-BE49-F238E27FC236}">
                      <a16:creationId xmlns:a16="http://schemas.microsoft.com/office/drawing/2014/main" id="{29F1A458-27CA-4C94-AF49-A732FE72026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513978" y="4532649"/>
                  <a:ext cx="158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44" name="Rukopis 43">
                  <a:extLst>
                    <a:ext uri="{FF2B5EF4-FFF2-40B4-BE49-F238E27FC236}">
                      <a16:creationId xmlns:a16="http://schemas.microsoft.com/office/drawing/2014/main" id="{491274B2-6E10-4AC6-988A-0152F746F350}"/>
                    </a:ext>
                  </a:extLst>
                </p14:cNvPr>
                <p14:cNvContentPartPr/>
                <p14:nvPr/>
              </p14:nvContentPartPr>
              <p14:xfrm>
                <a:off x="2412458" y="4478289"/>
                <a:ext cx="322560" cy="144000"/>
              </p14:xfrm>
            </p:contentPart>
          </mc:Choice>
          <mc:Fallback xmlns="">
            <p:pic>
              <p:nvPicPr>
                <p:cNvPr id="44" name="Rukopis 43">
                  <a:extLst>
                    <a:ext uri="{FF2B5EF4-FFF2-40B4-BE49-F238E27FC236}">
                      <a16:creationId xmlns:a16="http://schemas.microsoft.com/office/drawing/2014/main" id="{491274B2-6E10-4AC6-988A-0152F746F35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403458" y="4469649"/>
                  <a:ext cx="34020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54F53C15-6BBA-4624-9216-4F89AD38E0A8}"/>
              </a:ext>
            </a:extLst>
          </p:cNvPr>
          <p:cNvGrpSpPr/>
          <p:nvPr/>
        </p:nvGrpSpPr>
        <p:grpSpPr>
          <a:xfrm>
            <a:off x="6309818" y="2013369"/>
            <a:ext cx="973440" cy="300960"/>
            <a:chOff x="6309818" y="2013369"/>
            <a:chExt cx="97344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47" name="Rukopis 46">
                  <a:extLst>
                    <a:ext uri="{FF2B5EF4-FFF2-40B4-BE49-F238E27FC236}">
                      <a16:creationId xmlns:a16="http://schemas.microsoft.com/office/drawing/2014/main" id="{BEF356C3-FB76-4EDE-BAF5-A4FEA90341B8}"/>
                    </a:ext>
                  </a:extLst>
                </p14:cNvPr>
                <p14:cNvContentPartPr/>
                <p14:nvPr/>
              </p14:nvContentPartPr>
              <p14:xfrm>
                <a:off x="6377498" y="2058009"/>
                <a:ext cx="34920" cy="199440"/>
              </p14:xfrm>
            </p:contentPart>
          </mc:Choice>
          <mc:Fallback xmlns="">
            <p:pic>
              <p:nvPicPr>
                <p:cNvPr id="47" name="Rukopis 46">
                  <a:extLst>
                    <a:ext uri="{FF2B5EF4-FFF2-40B4-BE49-F238E27FC236}">
                      <a16:creationId xmlns:a16="http://schemas.microsoft.com/office/drawing/2014/main" id="{BEF356C3-FB76-4EDE-BAF5-A4FEA90341B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368498" y="2049369"/>
                  <a:ext cx="52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48" name="Rukopis 47">
                  <a:extLst>
                    <a:ext uri="{FF2B5EF4-FFF2-40B4-BE49-F238E27FC236}">
                      <a16:creationId xmlns:a16="http://schemas.microsoft.com/office/drawing/2014/main" id="{6D603249-B857-45BC-8B75-A5E64D00D871}"/>
                    </a:ext>
                  </a:extLst>
                </p14:cNvPr>
                <p14:cNvContentPartPr/>
                <p14:nvPr/>
              </p14:nvContentPartPr>
              <p14:xfrm>
                <a:off x="6309818" y="2013369"/>
                <a:ext cx="211680" cy="280440"/>
              </p14:xfrm>
            </p:contentPart>
          </mc:Choice>
          <mc:Fallback xmlns="">
            <p:pic>
              <p:nvPicPr>
                <p:cNvPr id="48" name="Rukopis 47">
                  <a:extLst>
                    <a:ext uri="{FF2B5EF4-FFF2-40B4-BE49-F238E27FC236}">
                      <a16:creationId xmlns:a16="http://schemas.microsoft.com/office/drawing/2014/main" id="{6D603249-B857-45BC-8B75-A5E64D00D87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301178" y="2004729"/>
                  <a:ext cx="229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49" name="Rukopis 48">
                  <a:extLst>
                    <a:ext uri="{FF2B5EF4-FFF2-40B4-BE49-F238E27FC236}">
                      <a16:creationId xmlns:a16="http://schemas.microsoft.com/office/drawing/2014/main" id="{43465440-88EB-40C6-A8A5-2B4DB85B2466}"/>
                    </a:ext>
                  </a:extLst>
                </p14:cNvPr>
                <p14:cNvContentPartPr/>
                <p14:nvPr/>
              </p14:nvContentPartPr>
              <p14:xfrm>
                <a:off x="6663698" y="2066649"/>
                <a:ext cx="150480" cy="214200"/>
              </p14:xfrm>
            </p:contentPart>
          </mc:Choice>
          <mc:Fallback xmlns="">
            <p:pic>
              <p:nvPicPr>
                <p:cNvPr id="49" name="Rukopis 48">
                  <a:extLst>
                    <a:ext uri="{FF2B5EF4-FFF2-40B4-BE49-F238E27FC236}">
                      <a16:creationId xmlns:a16="http://schemas.microsoft.com/office/drawing/2014/main" id="{43465440-88EB-40C6-A8A5-2B4DB85B246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655058" y="2057649"/>
                  <a:ext cx="1681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50" name="Rukopis 49">
                  <a:extLst>
                    <a:ext uri="{FF2B5EF4-FFF2-40B4-BE49-F238E27FC236}">
                      <a16:creationId xmlns:a16="http://schemas.microsoft.com/office/drawing/2014/main" id="{FACD79B9-6615-4397-A675-FE98C4D0787E}"/>
                    </a:ext>
                  </a:extLst>
                </p14:cNvPr>
                <p14:cNvContentPartPr/>
                <p14:nvPr/>
              </p14:nvContentPartPr>
              <p14:xfrm>
                <a:off x="6675938" y="2072769"/>
                <a:ext cx="283680" cy="234000"/>
              </p14:xfrm>
            </p:contentPart>
          </mc:Choice>
          <mc:Fallback xmlns="">
            <p:pic>
              <p:nvPicPr>
                <p:cNvPr id="50" name="Rukopis 49">
                  <a:extLst>
                    <a:ext uri="{FF2B5EF4-FFF2-40B4-BE49-F238E27FC236}">
                      <a16:creationId xmlns:a16="http://schemas.microsoft.com/office/drawing/2014/main" id="{FACD79B9-6615-4397-A675-FE98C4D0787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667298" y="2064129"/>
                  <a:ext cx="301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51" name="Rukopis 50">
                  <a:extLst>
                    <a:ext uri="{FF2B5EF4-FFF2-40B4-BE49-F238E27FC236}">
                      <a16:creationId xmlns:a16="http://schemas.microsoft.com/office/drawing/2014/main" id="{3DD6CDC9-ABA7-4137-8D56-F48217EC6855}"/>
                    </a:ext>
                  </a:extLst>
                </p14:cNvPr>
                <p14:cNvContentPartPr/>
                <p14:nvPr/>
              </p14:nvContentPartPr>
              <p14:xfrm>
                <a:off x="7066538" y="2142249"/>
                <a:ext cx="193320" cy="172080"/>
              </p14:xfrm>
            </p:contentPart>
          </mc:Choice>
          <mc:Fallback xmlns="">
            <p:pic>
              <p:nvPicPr>
                <p:cNvPr id="51" name="Rukopis 50">
                  <a:extLst>
                    <a:ext uri="{FF2B5EF4-FFF2-40B4-BE49-F238E27FC236}">
                      <a16:creationId xmlns:a16="http://schemas.microsoft.com/office/drawing/2014/main" id="{3DD6CDC9-ABA7-4137-8D56-F48217EC685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057898" y="2133609"/>
                  <a:ext cx="210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52" name="Rukopis 51">
                  <a:extLst>
                    <a:ext uri="{FF2B5EF4-FFF2-40B4-BE49-F238E27FC236}">
                      <a16:creationId xmlns:a16="http://schemas.microsoft.com/office/drawing/2014/main" id="{38C6914A-2FB1-46FF-8343-1F1C6802AC24}"/>
                    </a:ext>
                  </a:extLst>
                </p14:cNvPr>
                <p14:cNvContentPartPr/>
                <p14:nvPr/>
              </p14:nvContentPartPr>
              <p14:xfrm>
                <a:off x="7013258" y="2117409"/>
                <a:ext cx="270000" cy="105480"/>
              </p14:xfrm>
            </p:contentPart>
          </mc:Choice>
          <mc:Fallback xmlns="">
            <p:pic>
              <p:nvPicPr>
                <p:cNvPr id="52" name="Rukopis 51">
                  <a:extLst>
                    <a:ext uri="{FF2B5EF4-FFF2-40B4-BE49-F238E27FC236}">
                      <a16:creationId xmlns:a16="http://schemas.microsoft.com/office/drawing/2014/main" id="{38C6914A-2FB1-46FF-8343-1F1C6802AC2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004258" y="2108769"/>
                  <a:ext cx="28764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5D1A37E0-EDC3-440D-ABE0-4DE815D9E052}"/>
              </a:ext>
            </a:extLst>
          </p:cNvPr>
          <p:cNvGrpSpPr/>
          <p:nvPr/>
        </p:nvGrpSpPr>
        <p:grpSpPr>
          <a:xfrm>
            <a:off x="5763698" y="7188729"/>
            <a:ext cx="1149480" cy="364320"/>
            <a:chOff x="5763698" y="7188729"/>
            <a:chExt cx="114948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56" name="Rukopis 55">
                  <a:extLst>
                    <a:ext uri="{FF2B5EF4-FFF2-40B4-BE49-F238E27FC236}">
                      <a16:creationId xmlns:a16="http://schemas.microsoft.com/office/drawing/2014/main" id="{FC7274A3-5C00-44D7-B0C7-8B51DD23316C}"/>
                    </a:ext>
                  </a:extLst>
                </p14:cNvPr>
                <p14:cNvContentPartPr/>
                <p14:nvPr/>
              </p14:nvContentPartPr>
              <p14:xfrm>
                <a:off x="5767658" y="7304649"/>
                <a:ext cx="269640" cy="248400"/>
              </p14:xfrm>
            </p:contentPart>
          </mc:Choice>
          <mc:Fallback xmlns="">
            <p:pic>
              <p:nvPicPr>
                <p:cNvPr id="56" name="Rukopis 55">
                  <a:extLst>
                    <a:ext uri="{FF2B5EF4-FFF2-40B4-BE49-F238E27FC236}">
                      <a16:creationId xmlns:a16="http://schemas.microsoft.com/office/drawing/2014/main" id="{FC7274A3-5C00-44D7-B0C7-8B51DD23316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758658" y="7296009"/>
                  <a:ext cx="287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57" name="Rukopis 56">
                  <a:extLst>
                    <a:ext uri="{FF2B5EF4-FFF2-40B4-BE49-F238E27FC236}">
                      <a16:creationId xmlns:a16="http://schemas.microsoft.com/office/drawing/2014/main" id="{A346A9F7-8C42-4646-9889-14785B05B680}"/>
                    </a:ext>
                  </a:extLst>
                </p14:cNvPr>
                <p14:cNvContentPartPr/>
                <p14:nvPr/>
              </p14:nvContentPartPr>
              <p14:xfrm>
                <a:off x="5763698" y="7371969"/>
                <a:ext cx="309960" cy="19080"/>
              </p14:xfrm>
            </p:contentPart>
          </mc:Choice>
          <mc:Fallback xmlns="">
            <p:pic>
              <p:nvPicPr>
                <p:cNvPr id="57" name="Rukopis 56">
                  <a:extLst>
                    <a:ext uri="{FF2B5EF4-FFF2-40B4-BE49-F238E27FC236}">
                      <a16:creationId xmlns:a16="http://schemas.microsoft.com/office/drawing/2014/main" id="{A346A9F7-8C42-4646-9889-14785B05B68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754698" y="7362969"/>
                  <a:ext cx="327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58" name="Rukopis 57">
                  <a:extLst>
                    <a:ext uri="{FF2B5EF4-FFF2-40B4-BE49-F238E27FC236}">
                      <a16:creationId xmlns:a16="http://schemas.microsoft.com/office/drawing/2014/main" id="{FD1D71C5-61E7-45AD-969E-4F0080409DA2}"/>
                    </a:ext>
                  </a:extLst>
                </p14:cNvPr>
                <p14:cNvContentPartPr/>
                <p14:nvPr/>
              </p14:nvContentPartPr>
              <p14:xfrm>
                <a:off x="5804738" y="7213569"/>
                <a:ext cx="535320" cy="255600"/>
              </p14:xfrm>
            </p:contentPart>
          </mc:Choice>
          <mc:Fallback xmlns="">
            <p:pic>
              <p:nvPicPr>
                <p:cNvPr id="58" name="Rukopis 57">
                  <a:extLst>
                    <a:ext uri="{FF2B5EF4-FFF2-40B4-BE49-F238E27FC236}">
                      <a16:creationId xmlns:a16="http://schemas.microsoft.com/office/drawing/2014/main" id="{FD1D71C5-61E7-45AD-969E-4F0080409DA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796098" y="7204569"/>
                  <a:ext cx="5529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59" name="Rukopis 58">
                  <a:extLst>
                    <a:ext uri="{FF2B5EF4-FFF2-40B4-BE49-F238E27FC236}">
                      <a16:creationId xmlns:a16="http://schemas.microsoft.com/office/drawing/2014/main" id="{98F7DAB2-D46A-43C9-8787-7AB1C71EF3D3}"/>
                    </a:ext>
                  </a:extLst>
                </p14:cNvPr>
                <p14:cNvContentPartPr/>
                <p14:nvPr/>
              </p14:nvContentPartPr>
              <p14:xfrm>
                <a:off x="6205418" y="7241649"/>
                <a:ext cx="439560" cy="225720"/>
              </p14:xfrm>
            </p:contentPart>
          </mc:Choice>
          <mc:Fallback xmlns="">
            <p:pic>
              <p:nvPicPr>
                <p:cNvPr id="59" name="Rukopis 58">
                  <a:extLst>
                    <a:ext uri="{FF2B5EF4-FFF2-40B4-BE49-F238E27FC236}">
                      <a16:creationId xmlns:a16="http://schemas.microsoft.com/office/drawing/2014/main" id="{98F7DAB2-D46A-43C9-8787-7AB1C71EF3D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196418" y="7233009"/>
                  <a:ext cx="457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60" name="Rukopis 59">
                  <a:extLst>
                    <a:ext uri="{FF2B5EF4-FFF2-40B4-BE49-F238E27FC236}">
                      <a16:creationId xmlns:a16="http://schemas.microsoft.com/office/drawing/2014/main" id="{AAAD0C3A-9471-40FB-9A14-79D3A22D886D}"/>
                    </a:ext>
                  </a:extLst>
                </p14:cNvPr>
                <p14:cNvContentPartPr/>
                <p14:nvPr/>
              </p14:nvContentPartPr>
              <p14:xfrm>
                <a:off x="6477938" y="7188729"/>
                <a:ext cx="435240" cy="199800"/>
              </p14:xfrm>
            </p:contentPart>
          </mc:Choice>
          <mc:Fallback xmlns="">
            <p:pic>
              <p:nvPicPr>
                <p:cNvPr id="60" name="Rukopis 59">
                  <a:extLst>
                    <a:ext uri="{FF2B5EF4-FFF2-40B4-BE49-F238E27FC236}">
                      <a16:creationId xmlns:a16="http://schemas.microsoft.com/office/drawing/2014/main" id="{AAAD0C3A-9471-40FB-9A14-79D3A22D886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468938" y="7179729"/>
                  <a:ext cx="45288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Skupina 169">
            <a:extLst>
              <a:ext uri="{FF2B5EF4-FFF2-40B4-BE49-F238E27FC236}">
                <a16:creationId xmlns:a16="http://schemas.microsoft.com/office/drawing/2014/main" id="{E1A9FA3E-CD1D-4696-8EE7-BAD93A61DBFE}"/>
              </a:ext>
            </a:extLst>
          </p:cNvPr>
          <p:cNvGrpSpPr/>
          <p:nvPr/>
        </p:nvGrpSpPr>
        <p:grpSpPr>
          <a:xfrm>
            <a:off x="4565618" y="7875969"/>
            <a:ext cx="5262480" cy="2019240"/>
            <a:chOff x="4565618" y="7875969"/>
            <a:chExt cx="5262480" cy="20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54" name="Rukopis 53">
                  <a:extLst>
                    <a:ext uri="{FF2B5EF4-FFF2-40B4-BE49-F238E27FC236}">
                      <a16:creationId xmlns:a16="http://schemas.microsoft.com/office/drawing/2014/main" id="{5A4FAED9-1FCD-4559-BB12-5CA5A4E4BF7E}"/>
                    </a:ext>
                  </a:extLst>
                </p14:cNvPr>
                <p14:cNvContentPartPr/>
                <p14:nvPr/>
              </p14:nvContentPartPr>
              <p14:xfrm>
                <a:off x="4565618" y="7927449"/>
                <a:ext cx="842040" cy="1967760"/>
              </p14:xfrm>
            </p:contentPart>
          </mc:Choice>
          <mc:Fallback xmlns="">
            <p:pic>
              <p:nvPicPr>
                <p:cNvPr id="54" name="Rukopis 53">
                  <a:extLst>
                    <a:ext uri="{FF2B5EF4-FFF2-40B4-BE49-F238E27FC236}">
                      <a16:creationId xmlns:a16="http://schemas.microsoft.com/office/drawing/2014/main" id="{5A4FAED9-1FCD-4559-BB12-5CA5A4E4BF7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556618" y="7918449"/>
                  <a:ext cx="859680" cy="19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55" name="Rukopis 54">
                  <a:extLst>
                    <a:ext uri="{FF2B5EF4-FFF2-40B4-BE49-F238E27FC236}">
                      <a16:creationId xmlns:a16="http://schemas.microsoft.com/office/drawing/2014/main" id="{1F68C159-F6E6-4C0F-AF8D-3219EBDCA1A8}"/>
                    </a:ext>
                  </a:extLst>
                </p14:cNvPr>
                <p14:cNvContentPartPr/>
                <p14:nvPr/>
              </p14:nvContentPartPr>
              <p14:xfrm>
                <a:off x="5387858" y="7875969"/>
                <a:ext cx="3545640" cy="1696680"/>
              </p14:xfrm>
            </p:contentPart>
          </mc:Choice>
          <mc:Fallback xmlns="">
            <p:pic>
              <p:nvPicPr>
                <p:cNvPr id="55" name="Rukopis 54">
                  <a:extLst>
                    <a:ext uri="{FF2B5EF4-FFF2-40B4-BE49-F238E27FC236}">
                      <a16:creationId xmlns:a16="http://schemas.microsoft.com/office/drawing/2014/main" id="{1F68C159-F6E6-4C0F-AF8D-3219EBDCA1A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378858" y="7867329"/>
                  <a:ext cx="3563280" cy="171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63" name="Rukopis 62">
                  <a:extLst>
                    <a:ext uri="{FF2B5EF4-FFF2-40B4-BE49-F238E27FC236}">
                      <a16:creationId xmlns:a16="http://schemas.microsoft.com/office/drawing/2014/main" id="{2F0EC5F2-094A-4B47-A882-584D2FAD7889}"/>
                    </a:ext>
                  </a:extLst>
                </p14:cNvPr>
                <p14:cNvContentPartPr/>
                <p14:nvPr/>
              </p14:nvContentPartPr>
              <p14:xfrm>
                <a:off x="4907618" y="8215449"/>
                <a:ext cx="11520" cy="264240"/>
              </p14:xfrm>
            </p:contentPart>
          </mc:Choice>
          <mc:Fallback xmlns="">
            <p:pic>
              <p:nvPicPr>
                <p:cNvPr id="63" name="Rukopis 62">
                  <a:extLst>
                    <a:ext uri="{FF2B5EF4-FFF2-40B4-BE49-F238E27FC236}">
                      <a16:creationId xmlns:a16="http://schemas.microsoft.com/office/drawing/2014/main" id="{2F0EC5F2-094A-4B47-A882-584D2FAD788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898618" y="8206449"/>
                  <a:ext cx="291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28" name="Rukopis 127">
                  <a:extLst>
                    <a:ext uri="{FF2B5EF4-FFF2-40B4-BE49-F238E27FC236}">
                      <a16:creationId xmlns:a16="http://schemas.microsoft.com/office/drawing/2014/main" id="{1014250C-A142-4CC5-8766-541ADB790A5C}"/>
                    </a:ext>
                  </a:extLst>
                </p14:cNvPr>
                <p14:cNvContentPartPr/>
                <p14:nvPr/>
              </p14:nvContentPartPr>
              <p14:xfrm>
                <a:off x="4844258" y="8162169"/>
                <a:ext cx="162720" cy="166320"/>
              </p14:xfrm>
            </p:contentPart>
          </mc:Choice>
          <mc:Fallback xmlns="">
            <p:pic>
              <p:nvPicPr>
                <p:cNvPr id="128" name="Rukopis 127">
                  <a:extLst>
                    <a:ext uri="{FF2B5EF4-FFF2-40B4-BE49-F238E27FC236}">
                      <a16:creationId xmlns:a16="http://schemas.microsoft.com/office/drawing/2014/main" id="{1014250C-A142-4CC5-8766-541ADB790A5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835258" y="8153529"/>
                  <a:ext cx="180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29" name="Rukopis 128">
                  <a:extLst>
                    <a:ext uri="{FF2B5EF4-FFF2-40B4-BE49-F238E27FC236}">
                      <a16:creationId xmlns:a16="http://schemas.microsoft.com/office/drawing/2014/main" id="{400654A5-D262-4410-9CDE-64772B526D8D}"/>
                    </a:ext>
                  </a:extLst>
                </p14:cNvPr>
                <p14:cNvContentPartPr/>
                <p14:nvPr/>
              </p14:nvContentPartPr>
              <p14:xfrm>
                <a:off x="5118218" y="8197449"/>
                <a:ext cx="120240" cy="241200"/>
              </p14:xfrm>
            </p:contentPart>
          </mc:Choice>
          <mc:Fallback xmlns="">
            <p:pic>
              <p:nvPicPr>
                <p:cNvPr id="129" name="Rukopis 128">
                  <a:extLst>
                    <a:ext uri="{FF2B5EF4-FFF2-40B4-BE49-F238E27FC236}">
                      <a16:creationId xmlns:a16="http://schemas.microsoft.com/office/drawing/2014/main" id="{400654A5-D262-4410-9CDE-64772B526D8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109218" y="8188809"/>
                  <a:ext cx="1378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30" name="Rukopis 129">
                  <a:extLst>
                    <a:ext uri="{FF2B5EF4-FFF2-40B4-BE49-F238E27FC236}">
                      <a16:creationId xmlns:a16="http://schemas.microsoft.com/office/drawing/2014/main" id="{3A675845-A3F8-4F06-97E4-3F1426C5DF0F}"/>
                    </a:ext>
                  </a:extLst>
                </p14:cNvPr>
                <p14:cNvContentPartPr/>
                <p14:nvPr/>
              </p14:nvContentPartPr>
              <p14:xfrm>
                <a:off x="5111018" y="8159649"/>
                <a:ext cx="385560" cy="281520"/>
              </p14:xfrm>
            </p:contentPart>
          </mc:Choice>
          <mc:Fallback xmlns="">
            <p:pic>
              <p:nvPicPr>
                <p:cNvPr id="130" name="Rukopis 129">
                  <a:extLst>
                    <a:ext uri="{FF2B5EF4-FFF2-40B4-BE49-F238E27FC236}">
                      <a16:creationId xmlns:a16="http://schemas.microsoft.com/office/drawing/2014/main" id="{3A675845-A3F8-4F06-97E4-3F1426C5DF0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102378" y="8151009"/>
                  <a:ext cx="4032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31" name="Rukopis 130">
                  <a:extLst>
                    <a:ext uri="{FF2B5EF4-FFF2-40B4-BE49-F238E27FC236}">
                      <a16:creationId xmlns:a16="http://schemas.microsoft.com/office/drawing/2014/main" id="{3A936366-9D08-486B-AC1F-EA541EED3E56}"/>
                    </a:ext>
                  </a:extLst>
                </p14:cNvPr>
                <p14:cNvContentPartPr/>
                <p14:nvPr/>
              </p14:nvContentPartPr>
              <p14:xfrm>
                <a:off x="5583698" y="8237769"/>
                <a:ext cx="211680" cy="229320"/>
              </p14:xfrm>
            </p:contentPart>
          </mc:Choice>
          <mc:Fallback xmlns="">
            <p:pic>
              <p:nvPicPr>
                <p:cNvPr id="131" name="Rukopis 130">
                  <a:extLst>
                    <a:ext uri="{FF2B5EF4-FFF2-40B4-BE49-F238E27FC236}">
                      <a16:creationId xmlns:a16="http://schemas.microsoft.com/office/drawing/2014/main" id="{3A936366-9D08-486B-AC1F-EA541EED3E5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575058" y="8228769"/>
                  <a:ext cx="229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32" name="Rukopis 131">
                  <a:extLst>
                    <a:ext uri="{FF2B5EF4-FFF2-40B4-BE49-F238E27FC236}">
                      <a16:creationId xmlns:a16="http://schemas.microsoft.com/office/drawing/2014/main" id="{BDB8D085-FED2-4C18-B53E-83A6346A8684}"/>
                    </a:ext>
                  </a:extLst>
                </p14:cNvPr>
                <p14:cNvContentPartPr/>
                <p14:nvPr/>
              </p14:nvContentPartPr>
              <p14:xfrm>
                <a:off x="5536538" y="8176929"/>
                <a:ext cx="286560" cy="167400"/>
              </p14:xfrm>
            </p:contentPart>
          </mc:Choice>
          <mc:Fallback xmlns="">
            <p:pic>
              <p:nvPicPr>
                <p:cNvPr id="132" name="Rukopis 131">
                  <a:extLst>
                    <a:ext uri="{FF2B5EF4-FFF2-40B4-BE49-F238E27FC236}">
                      <a16:creationId xmlns:a16="http://schemas.microsoft.com/office/drawing/2014/main" id="{BDB8D085-FED2-4C18-B53E-83A6346A868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527538" y="8168289"/>
                  <a:ext cx="3042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33" name="Rukopis 132">
                  <a:extLst>
                    <a:ext uri="{FF2B5EF4-FFF2-40B4-BE49-F238E27FC236}">
                      <a16:creationId xmlns:a16="http://schemas.microsoft.com/office/drawing/2014/main" id="{8D518928-88A1-4004-9BC4-9169F01F97DB}"/>
                    </a:ext>
                  </a:extLst>
                </p14:cNvPr>
                <p14:cNvContentPartPr/>
                <p14:nvPr/>
              </p14:nvContentPartPr>
              <p14:xfrm>
                <a:off x="5976818" y="8220489"/>
                <a:ext cx="179280" cy="209520"/>
              </p14:xfrm>
            </p:contentPart>
          </mc:Choice>
          <mc:Fallback xmlns="">
            <p:pic>
              <p:nvPicPr>
                <p:cNvPr id="133" name="Rukopis 132">
                  <a:extLst>
                    <a:ext uri="{FF2B5EF4-FFF2-40B4-BE49-F238E27FC236}">
                      <a16:creationId xmlns:a16="http://schemas.microsoft.com/office/drawing/2014/main" id="{8D518928-88A1-4004-9BC4-9169F01F97D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968178" y="8211489"/>
                  <a:ext cx="196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34" name="Rukopis 133">
                  <a:extLst>
                    <a:ext uri="{FF2B5EF4-FFF2-40B4-BE49-F238E27FC236}">
                      <a16:creationId xmlns:a16="http://schemas.microsoft.com/office/drawing/2014/main" id="{949A1E26-DE35-44F3-8A64-9BED4FFAC0C7}"/>
                    </a:ext>
                  </a:extLst>
                </p14:cNvPr>
                <p14:cNvContentPartPr/>
                <p14:nvPr/>
              </p14:nvContentPartPr>
              <p14:xfrm>
                <a:off x="5987978" y="8129769"/>
                <a:ext cx="347040" cy="196200"/>
              </p14:xfrm>
            </p:contentPart>
          </mc:Choice>
          <mc:Fallback xmlns="">
            <p:pic>
              <p:nvPicPr>
                <p:cNvPr id="134" name="Rukopis 133">
                  <a:extLst>
                    <a:ext uri="{FF2B5EF4-FFF2-40B4-BE49-F238E27FC236}">
                      <a16:creationId xmlns:a16="http://schemas.microsoft.com/office/drawing/2014/main" id="{949A1E26-DE35-44F3-8A64-9BED4FFAC0C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978978" y="8121129"/>
                  <a:ext cx="364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35" name="Rukopis 134">
                  <a:extLst>
                    <a:ext uri="{FF2B5EF4-FFF2-40B4-BE49-F238E27FC236}">
                      <a16:creationId xmlns:a16="http://schemas.microsoft.com/office/drawing/2014/main" id="{C0402F47-1EB9-49D9-83BB-51DBBBF67F9B}"/>
                    </a:ext>
                  </a:extLst>
                </p14:cNvPr>
                <p14:cNvContentPartPr/>
                <p14:nvPr/>
              </p14:nvContentPartPr>
              <p14:xfrm>
                <a:off x="6301538" y="8362689"/>
                <a:ext cx="30600" cy="138960"/>
              </p14:xfrm>
            </p:contentPart>
          </mc:Choice>
          <mc:Fallback xmlns="">
            <p:pic>
              <p:nvPicPr>
                <p:cNvPr id="135" name="Rukopis 134">
                  <a:extLst>
                    <a:ext uri="{FF2B5EF4-FFF2-40B4-BE49-F238E27FC236}">
                      <a16:creationId xmlns:a16="http://schemas.microsoft.com/office/drawing/2014/main" id="{C0402F47-1EB9-49D9-83BB-51DBBBF67F9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292898" y="8354049"/>
                  <a:ext cx="48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36" name="Rukopis 135">
                  <a:extLst>
                    <a:ext uri="{FF2B5EF4-FFF2-40B4-BE49-F238E27FC236}">
                      <a16:creationId xmlns:a16="http://schemas.microsoft.com/office/drawing/2014/main" id="{26B362C7-C967-40D3-9EAC-66F6BA8CD002}"/>
                    </a:ext>
                  </a:extLst>
                </p14:cNvPr>
                <p14:cNvContentPartPr/>
                <p14:nvPr/>
              </p14:nvContentPartPr>
              <p14:xfrm>
                <a:off x="6587738" y="8480409"/>
                <a:ext cx="14040" cy="19080"/>
              </p14:xfrm>
            </p:contentPart>
          </mc:Choice>
          <mc:Fallback xmlns="">
            <p:pic>
              <p:nvPicPr>
                <p:cNvPr id="136" name="Rukopis 135">
                  <a:extLst>
                    <a:ext uri="{FF2B5EF4-FFF2-40B4-BE49-F238E27FC236}">
                      <a16:creationId xmlns:a16="http://schemas.microsoft.com/office/drawing/2014/main" id="{26B362C7-C967-40D3-9EAC-66F6BA8CD00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579098" y="8471769"/>
                  <a:ext cx="31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37" name="Rukopis 136">
                  <a:extLst>
                    <a:ext uri="{FF2B5EF4-FFF2-40B4-BE49-F238E27FC236}">
                      <a16:creationId xmlns:a16="http://schemas.microsoft.com/office/drawing/2014/main" id="{C788F5C4-3BBA-4A3D-9FC7-CF09815EFF67}"/>
                    </a:ext>
                  </a:extLst>
                </p14:cNvPr>
                <p14:cNvContentPartPr/>
                <p14:nvPr/>
              </p14:nvContentPartPr>
              <p14:xfrm>
                <a:off x="6670538" y="8224089"/>
                <a:ext cx="132120" cy="220680"/>
              </p14:xfrm>
            </p:contentPart>
          </mc:Choice>
          <mc:Fallback xmlns="">
            <p:pic>
              <p:nvPicPr>
                <p:cNvPr id="137" name="Rukopis 136">
                  <a:extLst>
                    <a:ext uri="{FF2B5EF4-FFF2-40B4-BE49-F238E27FC236}">
                      <a16:creationId xmlns:a16="http://schemas.microsoft.com/office/drawing/2014/main" id="{C788F5C4-3BBA-4A3D-9FC7-CF09815EFF6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661538" y="8215449"/>
                  <a:ext cx="149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38" name="Rukopis 137">
                  <a:extLst>
                    <a:ext uri="{FF2B5EF4-FFF2-40B4-BE49-F238E27FC236}">
                      <a16:creationId xmlns:a16="http://schemas.microsoft.com/office/drawing/2014/main" id="{35653ABB-D6B0-47A7-916C-92A6D84501B6}"/>
                    </a:ext>
                  </a:extLst>
                </p14:cNvPr>
                <p14:cNvContentPartPr/>
                <p14:nvPr/>
              </p14:nvContentPartPr>
              <p14:xfrm>
                <a:off x="6925418" y="8278449"/>
                <a:ext cx="155520" cy="197640"/>
              </p14:xfrm>
            </p:contentPart>
          </mc:Choice>
          <mc:Fallback xmlns="">
            <p:pic>
              <p:nvPicPr>
                <p:cNvPr id="138" name="Rukopis 137">
                  <a:extLst>
                    <a:ext uri="{FF2B5EF4-FFF2-40B4-BE49-F238E27FC236}">
                      <a16:creationId xmlns:a16="http://schemas.microsoft.com/office/drawing/2014/main" id="{35653ABB-D6B0-47A7-916C-92A6D84501B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916418" y="8269809"/>
                  <a:ext cx="173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39" name="Rukopis 138">
                  <a:extLst>
                    <a:ext uri="{FF2B5EF4-FFF2-40B4-BE49-F238E27FC236}">
                      <a16:creationId xmlns:a16="http://schemas.microsoft.com/office/drawing/2014/main" id="{41C1B930-1A07-4A4A-858C-719686279295}"/>
                    </a:ext>
                  </a:extLst>
                </p14:cNvPr>
                <p14:cNvContentPartPr/>
                <p14:nvPr/>
              </p14:nvContentPartPr>
              <p14:xfrm>
                <a:off x="7107938" y="8116449"/>
                <a:ext cx="162000" cy="335880"/>
              </p14:xfrm>
            </p:contentPart>
          </mc:Choice>
          <mc:Fallback xmlns="">
            <p:pic>
              <p:nvPicPr>
                <p:cNvPr id="139" name="Rukopis 138">
                  <a:extLst>
                    <a:ext uri="{FF2B5EF4-FFF2-40B4-BE49-F238E27FC236}">
                      <a16:creationId xmlns:a16="http://schemas.microsoft.com/office/drawing/2014/main" id="{41C1B930-1A07-4A4A-858C-71968627929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099298" y="8107809"/>
                  <a:ext cx="1796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40" name="Rukopis 139">
                  <a:extLst>
                    <a:ext uri="{FF2B5EF4-FFF2-40B4-BE49-F238E27FC236}">
                      <a16:creationId xmlns:a16="http://schemas.microsoft.com/office/drawing/2014/main" id="{4A3FEC7E-3E2C-4713-8381-E77F61F009FC}"/>
                    </a:ext>
                  </a:extLst>
                </p14:cNvPr>
                <p14:cNvContentPartPr/>
                <p14:nvPr/>
              </p14:nvContentPartPr>
              <p14:xfrm>
                <a:off x="7189298" y="8451969"/>
                <a:ext cx="360" cy="360"/>
              </p14:xfrm>
            </p:contentPart>
          </mc:Choice>
          <mc:Fallback xmlns="">
            <p:pic>
              <p:nvPicPr>
                <p:cNvPr id="140" name="Rukopis 139">
                  <a:extLst>
                    <a:ext uri="{FF2B5EF4-FFF2-40B4-BE49-F238E27FC236}">
                      <a16:creationId xmlns:a16="http://schemas.microsoft.com/office/drawing/2014/main" id="{4A3FEC7E-3E2C-4713-8381-E77F61F009F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180658" y="84433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41" name="Rukopis 140">
                  <a:extLst>
                    <a:ext uri="{FF2B5EF4-FFF2-40B4-BE49-F238E27FC236}">
                      <a16:creationId xmlns:a16="http://schemas.microsoft.com/office/drawing/2014/main" id="{DAB4247C-E136-4190-9A75-899C67A385AB}"/>
                    </a:ext>
                  </a:extLst>
                </p14:cNvPr>
                <p14:cNvContentPartPr/>
                <p14:nvPr/>
              </p14:nvContentPartPr>
              <p14:xfrm>
                <a:off x="7178138" y="8139489"/>
                <a:ext cx="284400" cy="312840"/>
              </p14:xfrm>
            </p:contentPart>
          </mc:Choice>
          <mc:Fallback xmlns="">
            <p:pic>
              <p:nvPicPr>
                <p:cNvPr id="141" name="Rukopis 140">
                  <a:extLst>
                    <a:ext uri="{FF2B5EF4-FFF2-40B4-BE49-F238E27FC236}">
                      <a16:creationId xmlns:a16="http://schemas.microsoft.com/office/drawing/2014/main" id="{DAB4247C-E136-4190-9A75-899C67A385A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169138" y="8130849"/>
                  <a:ext cx="3020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43" name="Rukopis 142">
                  <a:extLst>
                    <a:ext uri="{FF2B5EF4-FFF2-40B4-BE49-F238E27FC236}">
                      <a16:creationId xmlns:a16="http://schemas.microsoft.com/office/drawing/2014/main" id="{16B648B5-A4E2-4D73-B257-C4D8746A4A00}"/>
                    </a:ext>
                  </a:extLst>
                </p14:cNvPr>
                <p14:cNvContentPartPr/>
                <p14:nvPr/>
              </p14:nvContentPartPr>
              <p14:xfrm>
                <a:off x="7378658" y="8131929"/>
                <a:ext cx="188280" cy="502200"/>
              </p14:xfrm>
            </p:contentPart>
          </mc:Choice>
          <mc:Fallback xmlns="">
            <p:pic>
              <p:nvPicPr>
                <p:cNvPr id="143" name="Rukopis 142">
                  <a:extLst>
                    <a:ext uri="{FF2B5EF4-FFF2-40B4-BE49-F238E27FC236}">
                      <a16:creationId xmlns:a16="http://schemas.microsoft.com/office/drawing/2014/main" id="{16B648B5-A4E2-4D73-B257-C4D8746A4A0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369658" y="8123289"/>
                  <a:ext cx="20592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44" name="Rukopis 143">
                  <a:extLst>
                    <a:ext uri="{FF2B5EF4-FFF2-40B4-BE49-F238E27FC236}">
                      <a16:creationId xmlns:a16="http://schemas.microsoft.com/office/drawing/2014/main" id="{50576125-FAC6-4021-9591-C30700B71038}"/>
                    </a:ext>
                  </a:extLst>
                </p14:cNvPr>
                <p14:cNvContentPartPr/>
                <p14:nvPr/>
              </p14:nvContentPartPr>
              <p14:xfrm>
                <a:off x="7567658" y="8100249"/>
                <a:ext cx="201600" cy="320400"/>
              </p14:xfrm>
            </p:contentPart>
          </mc:Choice>
          <mc:Fallback xmlns="">
            <p:pic>
              <p:nvPicPr>
                <p:cNvPr id="144" name="Rukopis 143">
                  <a:extLst>
                    <a:ext uri="{FF2B5EF4-FFF2-40B4-BE49-F238E27FC236}">
                      <a16:creationId xmlns:a16="http://schemas.microsoft.com/office/drawing/2014/main" id="{50576125-FAC6-4021-9591-C30700B7103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558658" y="8091249"/>
                  <a:ext cx="2192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45" name="Rukopis 144">
                  <a:extLst>
                    <a:ext uri="{FF2B5EF4-FFF2-40B4-BE49-F238E27FC236}">
                      <a16:creationId xmlns:a16="http://schemas.microsoft.com/office/drawing/2014/main" id="{CAC66A2A-7F21-4EED-9ED5-0FF0D56A4D31}"/>
                    </a:ext>
                  </a:extLst>
                </p14:cNvPr>
                <p14:cNvContentPartPr/>
                <p14:nvPr/>
              </p14:nvContentPartPr>
              <p14:xfrm>
                <a:off x="7769978" y="8252169"/>
                <a:ext cx="207000" cy="222480"/>
              </p14:xfrm>
            </p:contentPart>
          </mc:Choice>
          <mc:Fallback xmlns="">
            <p:pic>
              <p:nvPicPr>
                <p:cNvPr id="145" name="Rukopis 144">
                  <a:extLst>
                    <a:ext uri="{FF2B5EF4-FFF2-40B4-BE49-F238E27FC236}">
                      <a16:creationId xmlns:a16="http://schemas.microsoft.com/office/drawing/2014/main" id="{CAC66A2A-7F21-4EED-9ED5-0FF0D56A4D3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760978" y="8243529"/>
                  <a:ext cx="2246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46" name="Rukopis 145">
                  <a:extLst>
                    <a:ext uri="{FF2B5EF4-FFF2-40B4-BE49-F238E27FC236}">
                      <a16:creationId xmlns:a16="http://schemas.microsoft.com/office/drawing/2014/main" id="{37ACD631-D9E8-4F36-9316-F8D805CD1961}"/>
                    </a:ext>
                  </a:extLst>
                </p14:cNvPr>
                <p14:cNvContentPartPr/>
                <p14:nvPr/>
              </p14:nvContentPartPr>
              <p14:xfrm>
                <a:off x="8015858" y="8038689"/>
                <a:ext cx="348480" cy="365400"/>
              </p14:xfrm>
            </p:contentPart>
          </mc:Choice>
          <mc:Fallback xmlns="">
            <p:pic>
              <p:nvPicPr>
                <p:cNvPr id="146" name="Rukopis 145">
                  <a:extLst>
                    <a:ext uri="{FF2B5EF4-FFF2-40B4-BE49-F238E27FC236}">
                      <a16:creationId xmlns:a16="http://schemas.microsoft.com/office/drawing/2014/main" id="{37ACD631-D9E8-4F36-9316-F8D805CD196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006858" y="8030049"/>
                  <a:ext cx="3661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48" name="Rukopis 147">
                  <a:extLst>
                    <a:ext uri="{FF2B5EF4-FFF2-40B4-BE49-F238E27FC236}">
                      <a16:creationId xmlns:a16="http://schemas.microsoft.com/office/drawing/2014/main" id="{11DB7EBA-3A76-40DF-BEFF-BF14855C5EC9}"/>
                    </a:ext>
                  </a:extLst>
                </p14:cNvPr>
                <p14:cNvContentPartPr/>
                <p14:nvPr/>
              </p14:nvContentPartPr>
              <p14:xfrm>
                <a:off x="8469098" y="8021049"/>
                <a:ext cx="16920" cy="443880"/>
              </p14:xfrm>
            </p:contentPart>
          </mc:Choice>
          <mc:Fallback xmlns="">
            <p:pic>
              <p:nvPicPr>
                <p:cNvPr id="148" name="Rukopis 147">
                  <a:extLst>
                    <a:ext uri="{FF2B5EF4-FFF2-40B4-BE49-F238E27FC236}">
                      <a16:creationId xmlns:a16="http://schemas.microsoft.com/office/drawing/2014/main" id="{11DB7EBA-3A76-40DF-BEFF-BF14855C5EC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460458" y="8012049"/>
                  <a:ext cx="3456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49" name="Rukopis 148">
                  <a:extLst>
                    <a:ext uri="{FF2B5EF4-FFF2-40B4-BE49-F238E27FC236}">
                      <a16:creationId xmlns:a16="http://schemas.microsoft.com/office/drawing/2014/main" id="{1D38107F-7752-4F88-930E-8B1EDDE3C25B}"/>
                    </a:ext>
                  </a:extLst>
                </p14:cNvPr>
                <p14:cNvContentPartPr/>
                <p14:nvPr/>
              </p14:nvContentPartPr>
              <p14:xfrm>
                <a:off x="8411498" y="8160729"/>
                <a:ext cx="369360" cy="332280"/>
              </p14:xfrm>
            </p:contentPart>
          </mc:Choice>
          <mc:Fallback xmlns="">
            <p:pic>
              <p:nvPicPr>
                <p:cNvPr id="149" name="Rukopis 148">
                  <a:extLst>
                    <a:ext uri="{FF2B5EF4-FFF2-40B4-BE49-F238E27FC236}">
                      <a16:creationId xmlns:a16="http://schemas.microsoft.com/office/drawing/2014/main" id="{1D38107F-7752-4F88-930E-8B1EDDE3C25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402498" y="8152089"/>
                  <a:ext cx="3870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50" name="Rukopis 149">
                  <a:extLst>
                    <a:ext uri="{FF2B5EF4-FFF2-40B4-BE49-F238E27FC236}">
                      <a16:creationId xmlns:a16="http://schemas.microsoft.com/office/drawing/2014/main" id="{B1F3343B-94E0-4C9E-B9A0-8763C82F8AB3}"/>
                    </a:ext>
                  </a:extLst>
                </p14:cNvPr>
                <p14:cNvContentPartPr/>
                <p14:nvPr/>
              </p14:nvContentPartPr>
              <p14:xfrm>
                <a:off x="8703098" y="8101689"/>
                <a:ext cx="306000" cy="331920"/>
              </p14:xfrm>
            </p:contentPart>
          </mc:Choice>
          <mc:Fallback xmlns="">
            <p:pic>
              <p:nvPicPr>
                <p:cNvPr id="150" name="Rukopis 149">
                  <a:extLst>
                    <a:ext uri="{FF2B5EF4-FFF2-40B4-BE49-F238E27FC236}">
                      <a16:creationId xmlns:a16="http://schemas.microsoft.com/office/drawing/2014/main" id="{B1F3343B-94E0-4C9E-B9A0-8763C82F8AB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694458" y="8093049"/>
                  <a:ext cx="3236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51" name="Rukopis 150">
                  <a:extLst>
                    <a:ext uri="{FF2B5EF4-FFF2-40B4-BE49-F238E27FC236}">
                      <a16:creationId xmlns:a16="http://schemas.microsoft.com/office/drawing/2014/main" id="{4BFB70E1-C0FB-48CE-81E8-F2575F54DD2C}"/>
                    </a:ext>
                  </a:extLst>
                </p14:cNvPr>
                <p14:cNvContentPartPr/>
                <p14:nvPr/>
              </p14:nvContentPartPr>
              <p14:xfrm>
                <a:off x="9021698" y="8237769"/>
                <a:ext cx="348120" cy="198720"/>
              </p14:xfrm>
            </p:contentPart>
          </mc:Choice>
          <mc:Fallback xmlns="">
            <p:pic>
              <p:nvPicPr>
                <p:cNvPr id="151" name="Rukopis 150">
                  <a:extLst>
                    <a:ext uri="{FF2B5EF4-FFF2-40B4-BE49-F238E27FC236}">
                      <a16:creationId xmlns:a16="http://schemas.microsoft.com/office/drawing/2014/main" id="{4BFB70E1-C0FB-48CE-81E8-F2575F54DD2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012698" y="8228769"/>
                  <a:ext cx="365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52" name="Rukopis 151">
                  <a:extLst>
                    <a:ext uri="{FF2B5EF4-FFF2-40B4-BE49-F238E27FC236}">
                      <a16:creationId xmlns:a16="http://schemas.microsoft.com/office/drawing/2014/main" id="{82C14013-4542-4A96-85D7-4C3896DEA691}"/>
                    </a:ext>
                  </a:extLst>
                </p14:cNvPr>
                <p14:cNvContentPartPr/>
                <p14:nvPr/>
              </p14:nvContentPartPr>
              <p14:xfrm>
                <a:off x="9433898" y="8235249"/>
                <a:ext cx="213840" cy="210240"/>
              </p14:xfrm>
            </p:contentPart>
          </mc:Choice>
          <mc:Fallback xmlns="">
            <p:pic>
              <p:nvPicPr>
                <p:cNvPr id="152" name="Rukopis 151">
                  <a:extLst>
                    <a:ext uri="{FF2B5EF4-FFF2-40B4-BE49-F238E27FC236}">
                      <a16:creationId xmlns:a16="http://schemas.microsoft.com/office/drawing/2014/main" id="{82C14013-4542-4A96-85D7-4C3896DEA69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425258" y="8226249"/>
                  <a:ext cx="231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53" name="Rukopis 152">
                  <a:extLst>
                    <a:ext uri="{FF2B5EF4-FFF2-40B4-BE49-F238E27FC236}">
                      <a16:creationId xmlns:a16="http://schemas.microsoft.com/office/drawing/2014/main" id="{D687ED4A-6676-408E-97BB-517E1CDB0AAA}"/>
                    </a:ext>
                  </a:extLst>
                </p14:cNvPr>
                <p14:cNvContentPartPr/>
                <p14:nvPr/>
              </p14:nvContentPartPr>
              <p14:xfrm>
                <a:off x="9593378" y="7985769"/>
                <a:ext cx="234720" cy="536040"/>
              </p14:xfrm>
            </p:contentPart>
          </mc:Choice>
          <mc:Fallback xmlns="">
            <p:pic>
              <p:nvPicPr>
                <p:cNvPr id="153" name="Rukopis 152">
                  <a:extLst>
                    <a:ext uri="{FF2B5EF4-FFF2-40B4-BE49-F238E27FC236}">
                      <a16:creationId xmlns:a16="http://schemas.microsoft.com/office/drawing/2014/main" id="{D687ED4A-6676-408E-97BB-517E1CDB0AA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584738" y="7976769"/>
                  <a:ext cx="25236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54" name="Rukopis 153">
                  <a:extLst>
                    <a:ext uri="{FF2B5EF4-FFF2-40B4-BE49-F238E27FC236}">
                      <a16:creationId xmlns:a16="http://schemas.microsoft.com/office/drawing/2014/main" id="{E2D71DE9-0686-4E17-95F9-AECF7850010E}"/>
                    </a:ext>
                  </a:extLst>
                </p14:cNvPr>
                <p14:cNvContentPartPr/>
                <p14:nvPr/>
              </p14:nvContentPartPr>
              <p14:xfrm>
                <a:off x="6183458" y="8926449"/>
                <a:ext cx="453240" cy="27720"/>
              </p14:xfrm>
            </p:contentPart>
          </mc:Choice>
          <mc:Fallback xmlns="">
            <p:pic>
              <p:nvPicPr>
                <p:cNvPr id="154" name="Rukopis 153">
                  <a:extLst>
                    <a:ext uri="{FF2B5EF4-FFF2-40B4-BE49-F238E27FC236}">
                      <a16:creationId xmlns:a16="http://schemas.microsoft.com/office/drawing/2014/main" id="{E2D71DE9-0686-4E17-95F9-AECF7850010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174458" y="8917449"/>
                  <a:ext cx="470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55" name="Rukopis 154">
                  <a:extLst>
                    <a:ext uri="{FF2B5EF4-FFF2-40B4-BE49-F238E27FC236}">
                      <a16:creationId xmlns:a16="http://schemas.microsoft.com/office/drawing/2014/main" id="{EBA3567C-63C6-4811-9BB8-3E309F04A390}"/>
                    </a:ext>
                  </a:extLst>
                </p14:cNvPr>
                <p14:cNvContentPartPr/>
                <p14:nvPr/>
              </p14:nvContentPartPr>
              <p14:xfrm>
                <a:off x="6272738" y="9058929"/>
                <a:ext cx="337680" cy="46080"/>
              </p14:xfrm>
            </p:contentPart>
          </mc:Choice>
          <mc:Fallback xmlns="">
            <p:pic>
              <p:nvPicPr>
                <p:cNvPr id="155" name="Rukopis 154">
                  <a:extLst>
                    <a:ext uri="{FF2B5EF4-FFF2-40B4-BE49-F238E27FC236}">
                      <a16:creationId xmlns:a16="http://schemas.microsoft.com/office/drawing/2014/main" id="{EBA3567C-63C6-4811-9BB8-3E309F04A39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264098" y="9049929"/>
                  <a:ext cx="355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63" name="Rukopis 162">
                  <a:extLst>
                    <a:ext uri="{FF2B5EF4-FFF2-40B4-BE49-F238E27FC236}">
                      <a16:creationId xmlns:a16="http://schemas.microsoft.com/office/drawing/2014/main" id="{2C0DC59C-D688-4972-9B33-A359F023F48C}"/>
                    </a:ext>
                  </a:extLst>
                </p14:cNvPr>
                <p14:cNvContentPartPr/>
                <p14:nvPr/>
              </p14:nvContentPartPr>
              <p14:xfrm>
                <a:off x="6278138" y="9156849"/>
                <a:ext cx="448920" cy="229680"/>
              </p14:xfrm>
            </p:contentPart>
          </mc:Choice>
          <mc:Fallback xmlns="">
            <p:pic>
              <p:nvPicPr>
                <p:cNvPr id="163" name="Rukopis 162">
                  <a:extLst>
                    <a:ext uri="{FF2B5EF4-FFF2-40B4-BE49-F238E27FC236}">
                      <a16:creationId xmlns:a16="http://schemas.microsoft.com/office/drawing/2014/main" id="{2C0DC59C-D688-4972-9B33-A359F023F48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269498" y="9147849"/>
                  <a:ext cx="466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65" name="Rukopis 164">
                  <a:extLst>
                    <a:ext uri="{FF2B5EF4-FFF2-40B4-BE49-F238E27FC236}">
                      <a16:creationId xmlns:a16="http://schemas.microsoft.com/office/drawing/2014/main" id="{CC342EF3-194D-47CB-A0BC-7A4C9030AD97}"/>
                    </a:ext>
                  </a:extLst>
                </p14:cNvPr>
                <p14:cNvContentPartPr/>
                <p14:nvPr/>
              </p14:nvContentPartPr>
              <p14:xfrm>
                <a:off x="6378578" y="9555729"/>
                <a:ext cx="487440" cy="54720"/>
              </p14:xfrm>
            </p:contentPart>
          </mc:Choice>
          <mc:Fallback xmlns="">
            <p:pic>
              <p:nvPicPr>
                <p:cNvPr id="165" name="Rukopis 164">
                  <a:extLst>
                    <a:ext uri="{FF2B5EF4-FFF2-40B4-BE49-F238E27FC236}">
                      <a16:creationId xmlns:a16="http://schemas.microsoft.com/office/drawing/2014/main" id="{CC342EF3-194D-47CB-A0BC-7A4C9030AD9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369938" y="9546729"/>
                  <a:ext cx="505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68" name="Rukopis 167">
                  <a:extLst>
                    <a:ext uri="{FF2B5EF4-FFF2-40B4-BE49-F238E27FC236}">
                      <a16:creationId xmlns:a16="http://schemas.microsoft.com/office/drawing/2014/main" id="{0E757736-D095-4314-A16D-9953566E4B5E}"/>
                    </a:ext>
                  </a:extLst>
                </p14:cNvPr>
                <p14:cNvContentPartPr/>
                <p14:nvPr/>
              </p14:nvContentPartPr>
              <p14:xfrm>
                <a:off x="5881778" y="8781369"/>
                <a:ext cx="21600" cy="644400"/>
              </p14:xfrm>
            </p:contentPart>
          </mc:Choice>
          <mc:Fallback xmlns="">
            <p:pic>
              <p:nvPicPr>
                <p:cNvPr id="168" name="Rukopis 167">
                  <a:extLst>
                    <a:ext uri="{FF2B5EF4-FFF2-40B4-BE49-F238E27FC236}">
                      <a16:creationId xmlns:a16="http://schemas.microsoft.com/office/drawing/2014/main" id="{0E757736-D095-4314-A16D-9953566E4B5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873138" y="8772729"/>
                  <a:ext cx="3924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69" name="Rukopis 168">
                  <a:extLst>
                    <a:ext uri="{FF2B5EF4-FFF2-40B4-BE49-F238E27FC236}">
                      <a16:creationId xmlns:a16="http://schemas.microsoft.com/office/drawing/2014/main" id="{6A111870-7096-4484-9C14-53A15B183C29}"/>
                    </a:ext>
                  </a:extLst>
                </p14:cNvPr>
                <p14:cNvContentPartPr/>
                <p14:nvPr/>
              </p14:nvContentPartPr>
              <p14:xfrm>
                <a:off x="5740298" y="9414249"/>
                <a:ext cx="260640" cy="208800"/>
              </p14:xfrm>
            </p:contentPart>
          </mc:Choice>
          <mc:Fallback xmlns="">
            <p:pic>
              <p:nvPicPr>
                <p:cNvPr id="169" name="Rukopis 168">
                  <a:extLst>
                    <a:ext uri="{FF2B5EF4-FFF2-40B4-BE49-F238E27FC236}">
                      <a16:creationId xmlns:a16="http://schemas.microsoft.com/office/drawing/2014/main" id="{6A111870-7096-4484-9C14-53A15B183C2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731298" y="9405249"/>
                  <a:ext cx="27828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Skupina 255">
            <a:extLst>
              <a:ext uri="{FF2B5EF4-FFF2-40B4-BE49-F238E27FC236}">
                <a16:creationId xmlns:a16="http://schemas.microsoft.com/office/drawing/2014/main" id="{02A5B40E-0293-4C70-AF7E-E85ABBE6150B}"/>
              </a:ext>
            </a:extLst>
          </p:cNvPr>
          <p:cNvGrpSpPr/>
          <p:nvPr/>
        </p:nvGrpSpPr>
        <p:grpSpPr>
          <a:xfrm>
            <a:off x="10637018" y="1438809"/>
            <a:ext cx="6008760" cy="5876280"/>
            <a:chOff x="10637018" y="1438809"/>
            <a:chExt cx="6008760" cy="58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71" name="Rukopis 170">
                  <a:extLst>
                    <a:ext uri="{FF2B5EF4-FFF2-40B4-BE49-F238E27FC236}">
                      <a16:creationId xmlns:a16="http://schemas.microsoft.com/office/drawing/2014/main" id="{FE1173B2-1A8D-43AC-AC01-B67054640FE9}"/>
                    </a:ext>
                  </a:extLst>
                </p14:cNvPr>
                <p14:cNvContentPartPr/>
                <p14:nvPr/>
              </p14:nvContentPartPr>
              <p14:xfrm>
                <a:off x="10637018" y="1578849"/>
                <a:ext cx="814320" cy="1079280"/>
              </p14:xfrm>
            </p:contentPart>
          </mc:Choice>
          <mc:Fallback xmlns="">
            <p:pic>
              <p:nvPicPr>
                <p:cNvPr id="171" name="Rukopis 170">
                  <a:extLst>
                    <a:ext uri="{FF2B5EF4-FFF2-40B4-BE49-F238E27FC236}">
                      <a16:creationId xmlns:a16="http://schemas.microsoft.com/office/drawing/2014/main" id="{FE1173B2-1A8D-43AC-AC01-B67054640FE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628018" y="1569849"/>
                  <a:ext cx="831960" cy="10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77" name="Rukopis 176">
                  <a:extLst>
                    <a:ext uri="{FF2B5EF4-FFF2-40B4-BE49-F238E27FC236}">
                      <a16:creationId xmlns:a16="http://schemas.microsoft.com/office/drawing/2014/main" id="{9C6052E1-FC67-4F73-81A9-D8B6206B08B1}"/>
                    </a:ext>
                  </a:extLst>
                </p14:cNvPr>
                <p14:cNvContentPartPr/>
                <p14:nvPr/>
              </p14:nvContentPartPr>
              <p14:xfrm>
                <a:off x="11098538" y="2591889"/>
                <a:ext cx="452880" cy="160200"/>
              </p14:xfrm>
            </p:contentPart>
          </mc:Choice>
          <mc:Fallback xmlns="">
            <p:pic>
              <p:nvPicPr>
                <p:cNvPr id="177" name="Rukopis 176">
                  <a:extLst>
                    <a:ext uri="{FF2B5EF4-FFF2-40B4-BE49-F238E27FC236}">
                      <a16:creationId xmlns:a16="http://schemas.microsoft.com/office/drawing/2014/main" id="{9C6052E1-FC67-4F73-81A9-D8B6206B08B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089898" y="2582889"/>
                  <a:ext cx="470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80" name="Rukopis 179">
                  <a:extLst>
                    <a:ext uri="{FF2B5EF4-FFF2-40B4-BE49-F238E27FC236}">
                      <a16:creationId xmlns:a16="http://schemas.microsoft.com/office/drawing/2014/main" id="{033C9AA5-C60D-40F1-B096-70628B3B8FC4}"/>
                    </a:ext>
                  </a:extLst>
                </p14:cNvPr>
                <p14:cNvContentPartPr/>
                <p14:nvPr/>
              </p14:nvContentPartPr>
              <p14:xfrm>
                <a:off x="11832938" y="2527449"/>
                <a:ext cx="189000" cy="4787640"/>
              </p14:xfrm>
            </p:contentPart>
          </mc:Choice>
          <mc:Fallback xmlns="">
            <p:pic>
              <p:nvPicPr>
                <p:cNvPr id="180" name="Rukopis 179">
                  <a:extLst>
                    <a:ext uri="{FF2B5EF4-FFF2-40B4-BE49-F238E27FC236}">
                      <a16:creationId xmlns:a16="http://schemas.microsoft.com/office/drawing/2014/main" id="{033C9AA5-C60D-40F1-B096-70628B3B8FC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823938" y="2518809"/>
                  <a:ext cx="206640" cy="48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81" name="Rukopis 180">
                  <a:extLst>
                    <a:ext uri="{FF2B5EF4-FFF2-40B4-BE49-F238E27FC236}">
                      <a16:creationId xmlns:a16="http://schemas.microsoft.com/office/drawing/2014/main" id="{7F0C39F9-4023-47E1-B002-D86F2E977829}"/>
                    </a:ext>
                  </a:extLst>
                </p14:cNvPr>
                <p14:cNvContentPartPr/>
                <p14:nvPr/>
              </p14:nvContentPartPr>
              <p14:xfrm>
                <a:off x="11784698" y="2236569"/>
                <a:ext cx="3792600" cy="73440"/>
              </p14:xfrm>
            </p:contentPart>
          </mc:Choice>
          <mc:Fallback xmlns="">
            <p:pic>
              <p:nvPicPr>
                <p:cNvPr id="181" name="Rukopis 180">
                  <a:extLst>
                    <a:ext uri="{FF2B5EF4-FFF2-40B4-BE49-F238E27FC236}">
                      <a16:creationId xmlns:a16="http://schemas.microsoft.com/office/drawing/2014/main" id="{7F0C39F9-4023-47E1-B002-D86F2E97782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775698" y="2227569"/>
                  <a:ext cx="3810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82" name="Rukopis 181">
                  <a:extLst>
                    <a:ext uri="{FF2B5EF4-FFF2-40B4-BE49-F238E27FC236}">
                      <a16:creationId xmlns:a16="http://schemas.microsoft.com/office/drawing/2014/main" id="{87F21F9A-ED6A-4B69-B887-F0345F5C4456}"/>
                    </a:ext>
                  </a:extLst>
                </p14:cNvPr>
                <p14:cNvContentPartPr/>
                <p14:nvPr/>
              </p14:nvContentPartPr>
              <p14:xfrm>
                <a:off x="15664418" y="2254929"/>
                <a:ext cx="360" cy="360"/>
              </p14:xfrm>
            </p:contentPart>
          </mc:Choice>
          <mc:Fallback xmlns="">
            <p:pic>
              <p:nvPicPr>
                <p:cNvPr id="182" name="Rukopis 181">
                  <a:extLst>
                    <a:ext uri="{FF2B5EF4-FFF2-40B4-BE49-F238E27FC236}">
                      <a16:creationId xmlns:a16="http://schemas.microsoft.com/office/drawing/2014/main" id="{87F21F9A-ED6A-4B69-B887-F0345F5C445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5655418" y="22462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90" name="Rukopis 189">
                  <a:extLst>
                    <a:ext uri="{FF2B5EF4-FFF2-40B4-BE49-F238E27FC236}">
                      <a16:creationId xmlns:a16="http://schemas.microsoft.com/office/drawing/2014/main" id="{D743C9A4-06F3-4416-BA72-8AB34F550384}"/>
                    </a:ext>
                  </a:extLst>
                </p14:cNvPr>
                <p14:cNvContentPartPr/>
                <p14:nvPr/>
              </p14:nvContentPartPr>
              <p14:xfrm>
                <a:off x="15522938" y="2254929"/>
                <a:ext cx="981000" cy="51840"/>
              </p14:xfrm>
            </p:contentPart>
          </mc:Choice>
          <mc:Fallback xmlns="">
            <p:pic>
              <p:nvPicPr>
                <p:cNvPr id="190" name="Rukopis 189">
                  <a:extLst>
                    <a:ext uri="{FF2B5EF4-FFF2-40B4-BE49-F238E27FC236}">
                      <a16:creationId xmlns:a16="http://schemas.microsoft.com/office/drawing/2014/main" id="{D743C9A4-06F3-4416-BA72-8AB34F55038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5514298" y="2246289"/>
                  <a:ext cx="998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93" name="Rukopis 192">
                  <a:extLst>
                    <a:ext uri="{FF2B5EF4-FFF2-40B4-BE49-F238E27FC236}">
                      <a16:creationId xmlns:a16="http://schemas.microsoft.com/office/drawing/2014/main" id="{49AC400A-F28C-47EC-AC16-4E7DDDE2FBA4}"/>
                    </a:ext>
                  </a:extLst>
                </p14:cNvPr>
                <p14:cNvContentPartPr/>
                <p14:nvPr/>
              </p14:nvContentPartPr>
              <p14:xfrm>
                <a:off x="16367498" y="2220369"/>
                <a:ext cx="278280" cy="5083920"/>
              </p14:xfrm>
            </p:contentPart>
          </mc:Choice>
          <mc:Fallback xmlns="">
            <p:pic>
              <p:nvPicPr>
                <p:cNvPr id="193" name="Rukopis 192">
                  <a:extLst>
                    <a:ext uri="{FF2B5EF4-FFF2-40B4-BE49-F238E27FC236}">
                      <a16:creationId xmlns:a16="http://schemas.microsoft.com/office/drawing/2014/main" id="{49AC400A-F28C-47EC-AC16-4E7DDDE2FBA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6358498" y="2211369"/>
                  <a:ext cx="295920" cy="51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95" name="Rukopis 194">
                  <a:extLst>
                    <a:ext uri="{FF2B5EF4-FFF2-40B4-BE49-F238E27FC236}">
                      <a16:creationId xmlns:a16="http://schemas.microsoft.com/office/drawing/2014/main" id="{FA9AE57D-D799-45B8-BA1F-38FFE237C39D}"/>
                    </a:ext>
                  </a:extLst>
                </p14:cNvPr>
                <p14:cNvContentPartPr/>
                <p14:nvPr/>
              </p14:nvContentPartPr>
              <p14:xfrm>
                <a:off x="12190418" y="1903209"/>
                <a:ext cx="130320" cy="216360"/>
              </p14:xfrm>
            </p:contentPart>
          </mc:Choice>
          <mc:Fallback xmlns="">
            <p:pic>
              <p:nvPicPr>
                <p:cNvPr id="195" name="Rukopis 194">
                  <a:extLst>
                    <a:ext uri="{FF2B5EF4-FFF2-40B4-BE49-F238E27FC236}">
                      <a16:creationId xmlns:a16="http://schemas.microsoft.com/office/drawing/2014/main" id="{FA9AE57D-D799-45B8-BA1F-38FFE237C39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2181778" y="1894569"/>
                  <a:ext cx="1479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96" name="Rukopis 195">
                  <a:extLst>
                    <a:ext uri="{FF2B5EF4-FFF2-40B4-BE49-F238E27FC236}">
                      <a16:creationId xmlns:a16="http://schemas.microsoft.com/office/drawing/2014/main" id="{3F490595-3BAC-4113-8610-D1E2C60763B0}"/>
                    </a:ext>
                  </a:extLst>
                </p14:cNvPr>
                <p14:cNvContentPartPr/>
                <p14:nvPr/>
              </p14:nvContentPartPr>
              <p14:xfrm>
                <a:off x="12237578" y="1590009"/>
                <a:ext cx="63720" cy="251640"/>
              </p14:xfrm>
            </p:contentPart>
          </mc:Choice>
          <mc:Fallback xmlns="">
            <p:pic>
              <p:nvPicPr>
                <p:cNvPr id="196" name="Rukopis 195">
                  <a:extLst>
                    <a:ext uri="{FF2B5EF4-FFF2-40B4-BE49-F238E27FC236}">
                      <a16:creationId xmlns:a16="http://schemas.microsoft.com/office/drawing/2014/main" id="{3F490595-3BAC-4113-8610-D1E2C60763B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2228578" y="1581009"/>
                  <a:ext cx="813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98" name="Rukopis 197">
                  <a:extLst>
                    <a:ext uri="{FF2B5EF4-FFF2-40B4-BE49-F238E27FC236}">
                      <a16:creationId xmlns:a16="http://schemas.microsoft.com/office/drawing/2014/main" id="{EE127BC3-1EA8-4378-9678-73782864A4B0}"/>
                    </a:ext>
                  </a:extLst>
                </p14:cNvPr>
                <p14:cNvContentPartPr/>
                <p14:nvPr/>
              </p14:nvContentPartPr>
              <p14:xfrm>
                <a:off x="12402458" y="1951089"/>
                <a:ext cx="149040" cy="171000"/>
              </p14:xfrm>
            </p:contentPart>
          </mc:Choice>
          <mc:Fallback xmlns="">
            <p:pic>
              <p:nvPicPr>
                <p:cNvPr id="198" name="Rukopis 197">
                  <a:extLst>
                    <a:ext uri="{FF2B5EF4-FFF2-40B4-BE49-F238E27FC236}">
                      <a16:creationId xmlns:a16="http://schemas.microsoft.com/office/drawing/2014/main" id="{EE127BC3-1EA8-4378-9678-73782864A4B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2393458" y="1942449"/>
                  <a:ext cx="1666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02" name="Rukopis 201">
                  <a:extLst>
                    <a:ext uri="{FF2B5EF4-FFF2-40B4-BE49-F238E27FC236}">
                      <a16:creationId xmlns:a16="http://schemas.microsoft.com/office/drawing/2014/main" id="{2B131505-3A8D-414B-88E6-DEB0CF5A5368}"/>
                    </a:ext>
                  </a:extLst>
                </p14:cNvPr>
                <p14:cNvContentPartPr/>
                <p14:nvPr/>
              </p14:nvContentPartPr>
              <p14:xfrm>
                <a:off x="12420458" y="1690089"/>
                <a:ext cx="515520" cy="438480"/>
              </p14:xfrm>
            </p:contentPart>
          </mc:Choice>
          <mc:Fallback xmlns="">
            <p:pic>
              <p:nvPicPr>
                <p:cNvPr id="202" name="Rukopis 201">
                  <a:extLst>
                    <a:ext uri="{FF2B5EF4-FFF2-40B4-BE49-F238E27FC236}">
                      <a16:creationId xmlns:a16="http://schemas.microsoft.com/office/drawing/2014/main" id="{2B131505-3A8D-414B-88E6-DEB0CF5A536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2411818" y="1681089"/>
                  <a:ext cx="5331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04" name="Rukopis 203">
                  <a:extLst>
                    <a:ext uri="{FF2B5EF4-FFF2-40B4-BE49-F238E27FC236}">
                      <a16:creationId xmlns:a16="http://schemas.microsoft.com/office/drawing/2014/main" id="{138F71D4-9044-4D2B-BEE1-CF1732C2DD73}"/>
                    </a:ext>
                  </a:extLst>
                </p14:cNvPr>
                <p14:cNvContentPartPr/>
                <p14:nvPr/>
              </p14:nvContentPartPr>
              <p14:xfrm>
                <a:off x="13038578" y="1888089"/>
                <a:ext cx="354960" cy="204840"/>
              </p14:xfrm>
            </p:contentPart>
          </mc:Choice>
          <mc:Fallback xmlns="">
            <p:pic>
              <p:nvPicPr>
                <p:cNvPr id="204" name="Rukopis 203">
                  <a:extLst>
                    <a:ext uri="{FF2B5EF4-FFF2-40B4-BE49-F238E27FC236}">
                      <a16:creationId xmlns:a16="http://schemas.microsoft.com/office/drawing/2014/main" id="{138F71D4-9044-4D2B-BEE1-CF1732C2DD73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3029578" y="1879449"/>
                  <a:ext cx="372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09" name="Rukopis 208">
                  <a:extLst>
                    <a:ext uri="{FF2B5EF4-FFF2-40B4-BE49-F238E27FC236}">
                      <a16:creationId xmlns:a16="http://schemas.microsoft.com/office/drawing/2014/main" id="{C598D629-E714-4F78-981E-2657CBF6AA24}"/>
                    </a:ext>
                  </a:extLst>
                </p14:cNvPr>
                <p14:cNvContentPartPr/>
                <p14:nvPr/>
              </p14:nvContentPartPr>
              <p14:xfrm>
                <a:off x="13420898" y="1924449"/>
                <a:ext cx="240120" cy="205560"/>
              </p14:xfrm>
            </p:contentPart>
          </mc:Choice>
          <mc:Fallback xmlns="">
            <p:pic>
              <p:nvPicPr>
                <p:cNvPr id="209" name="Rukopis 208">
                  <a:extLst>
                    <a:ext uri="{FF2B5EF4-FFF2-40B4-BE49-F238E27FC236}">
                      <a16:creationId xmlns:a16="http://schemas.microsoft.com/office/drawing/2014/main" id="{C598D629-E714-4F78-981E-2657CBF6AA2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3411898" y="1915449"/>
                  <a:ext cx="257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24" name="Rukopis 223">
                  <a:extLst>
                    <a:ext uri="{FF2B5EF4-FFF2-40B4-BE49-F238E27FC236}">
                      <a16:creationId xmlns:a16="http://schemas.microsoft.com/office/drawing/2014/main" id="{DCA92340-C668-41E5-B7E8-03753BD8E0DF}"/>
                    </a:ext>
                  </a:extLst>
                </p14:cNvPr>
                <p14:cNvContentPartPr/>
                <p14:nvPr/>
              </p14:nvContentPartPr>
              <p14:xfrm>
                <a:off x="13734818" y="1438809"/>
                <a:ext cx="360" cy="363240"/>
              </p14:xfrm>
            </p:contentPart>
          </mc:Choice>
          <mc:Fallback xmlns="">
            <p:pic>
              <p:nvPicPr>
                <p:cNvPr id="224" name="Rukopis 223">
                  <a:extLst>
                    <a:ext uri="{FF2B5EF4-FFF2-40B4-BE49-F238E27FC236}">
                      <a16:creationId xmlns:a16="http://schemas.microsoft.com/office/drawing/2014/main" id="{DCA92340-C668-41E5-B7E8-03753BD8E0D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3725818" y="1429809"/>
                  <a:ext cx="180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34" name="Rukopis 233">
                  <a:extLst>
                    <a:ext uri="{FF2B5EF4-FFF2-40B4-BE49-F238E27FC236}">
                      <a16:creationId xmlns:a16="http://schemas.microsoft.com/office/drawing/2014/main" id="{5CD717BC-D7CD-492E-B08B-6F93C5FA3439}"/>
                    </a:ext>
                  </a:extLst>
                </p14:cNvPr>
                <p14:cNvContentPartPr/>
                <p14:nvPr/>
              </p14:nvContentPartPr>
              <p14:xfrm>
                <a:off x="14147738" y="1633569"/>
                <a:ext cx="340200" cy="437400"/>
              </p14:xfrm>
            </p:contentPart>
          </mc:Choice>
          <mc:Fallback xmlns="">
            <p:pic>
              <p:nvPicPr>
                <p:cNvPr id="234" name="Rukopis 233">
                  <a:extLst>
                    <a:ext uri="{FF2B5EF4-FFF2-40B4-BE49-F238E27FC236}">
                      <a16:creationId xmlns:a16="http://schemas.microsoft.com/office/drawing/2014/main" id="{5CD717BC-D7CD-492E-B08B-6F93C5FA343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4138738" y="1624569"/>
                  <a:ext cx="35784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42" name="Rukopis 241">
                  <a:extLst>
                    <a:ext uri="{FF2B5EF4-FFF2-40B4-BE49-F238E27FC236}">
                      <a16:creationId xmlns:a16="http://schemas.microsoft.com/office/drawing/2014/main" id="{56C67595-81C0-4695-B6D6-9E1B8A46A867}"/>
                    </a:ext>
                  </a:extLst>
                </p14:cNvPr>
                <p14:cNvContentPartPr/>
                <p14:nvPr/>
              </p14:nvContentPartPr>
              <p14:xfrm>
                <a:off x="14099858" y="1904649"/>
                <a:ext cx="740520" cy="219600"/>
              </p14:xfrm>
            </p:contentPart>
          </mc:Choice>
          <mc:Fallback xmlns="">
            <p:pic>
              <p:nvPicPr>
                <p:cNvPr id="242" name="Rukopis 241">
                  <a:extLst>
                    <a:ext uri="{FF2B5EF4-FFF2-40B4-BE49-F238E27FC236}">
                      <a16:creationId xmlns:a16="http://schemas.microsoft.com/office/drawing/2014/main" id="{56C67595-81C0-4695-B6D6-9E1B8A46A86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4090858" y="1895649"/>
                  <a:ext cx="758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49" name="Rukopis 248">
                  <a:extLst>
                    <a:ext uri="{FF2B5EF4-FFF2-40B4-BE49-F238E27FC236}">
                      <a16:creationId xmlns:a16="http://schemas.microsoft.com/office/drawing/2014/main" id="{7E5AC7D0-BA2A-4CDC-AAEC-BF8CFC7AE455}"/>
                    </a:ext>
                  </a:extLst>
                </p14:cNvPr>
                <p14:cNvContentPartPr/>
                <p14:nvPr/>
              </p14:nvContentPartPr>
              <p14:xfrm>
                <a:off x="14828498" y="1718529"/>
                <a:ext cx="209880" cy="487440"/>
              </p14:xfrm>
            </p:contentPart>
          </mc:Choice>
          <mc:Fallback xmlns="">
            <p:pic>
              <p:nvPicPr>
                <p:cNvPr id="249" name="Rukopis 248">
                  <a:extLst>
                    <a:ext uri="{FF2B5EF4-FFF2-40B4-BE49-F238E27FC236}">
                      <a16:creationId xmlns:a16="http://schemas.microsoft.com/office/drawing/2014/main" id="{7E5AC7D0-BA2A-4CDC-AAEC-BF8CFC7AE45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4819858" y="1709889"/>
                  <a:ext cx="22752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54" name="Rukopis 253">
                  <a:extLst>
                    <a:ext uri="{FF2B5EF4-FFF2-40B4-BE49-F238E27FC236}">
                      <a16:creationId xmlns:a16="http://schemas.microsoft.com/office/drawing/2014/main" id="{28FABF94-E999-4209-BFC5-F29529F77146}"/>
                    </a:ext>
                  </a:extLst>
                </p14:cNvPr>
                <p14:cNvContentPartPr/>
                <p14:nvPr/>
              </p14:nvContentPartPr>
              <p14:xfrm>
                <a:off x="15015338" y="1942809"/>
                <a:ext cx="570960" cy="276840"/>
              </p14:xfrm>
            </p:contentPart>
          </mc:Choice>
          <mc:Fallback xmlns="">
            <p:pic>
              <p:nvPicPr>
                <p:cNvPr id="254" name="Rukopis 253">
                  <a:extLst>
                    <a:ext uri="{FF2B5EF4-FFF2-40B4-BE49-F238E27FC236}">
                      <a16:creationId xmlns:a16="http://schemas.microsoft.com/office/drawing/2014/main" id="{28FABF94-E999-4209-BFC5-F29529F7714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5006698" y="1933809"/>
                  <a:ext cx="58860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Skupina 379">
            <a:extLst>
              <a:ext uri="{FF2B5EF4-FFF2-40B4-BE49-F238E27FC236}">
                <a16:creationId xmlns:a16="http://schemas.microsoft.com/office/drawing/2014/main" id="{A6C96E93-2DD1-4C68-BDE7-CF9C27FBD8E6}"/>
              </a:ext>
            </a:extLst>
          </p:cNvPr>
          <p:cNvGrpSpPr/>
          <p:nvPr/>
        </p:nvGrpSpPr>
        <p:grpSpPr>
          <a:xfrm>
            <a:off x="12586058" y="2559129"/>
            <a:ext cx="3960720" cy="2710440"/>
            <a:chOff x="12586058" y="2559129"/>
            <a:chExt cx="3960720" cy="271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59" name="Rukopis 258">
                  <a:extLst>
                    <a:ext uri="{FF2B5EF4-FFF2-40B4-BE49-F238E27FC236}">
                      <a16:creationId xmlns:a16="http://schemas.microsoft.com/office/drawing/2014/main" id="{3B005514-8CC8-496B-9681-D5B1A577254C}"/>
                    </a:ext>
                  </a:extLst>
                </p14:cNvPr>
                <p14:cNvContentPartPr/>
                <p14:nvPr/>
              </p14:nvContentPartPr>
              <p14:xfrm>
                <a:off x="12873338" y="2559129"/>
                <a:ext cx="208080" cy="424800"/>
              </p14:xfrm>
            </p:contentPart>
          </mc:Choice>
          <mc:Fallback xmlns="">
            <p:pic>
              <p:nvPicPr>
                <p:cNvPr id="259" name="Rukopis 258">
                  <a:extLst>
                    <a:ext uri="{FF2B5EF4-FFF2-40B4-BE49-F238E27FC236}">
                      <a16:creationId xmlns:a16="http://schemas.microsoft.com/office/drawing/2014/main" id="{3B005514-8CC8-496B-9681-D5B1A577254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2864338" y="2550489"/>
                  <a:ext cx="2257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61" name="Rukopis 260">
                  <a:extLst>
                    <a:ext uri="{FF2B5EF4-FFF2-40B4-BE49-F238E27FC236}">
                      <a16:creationId xmlns:a16="http://schemas.microsoft.com/office/drawing/2014/main" id="{8B1863AF-D302-4797-8CFA-0F92280FF49D}"/>
                    </a:ext>
                  </a:extLst>
                </p14:cNvPr>
                <p14:cNvContentPartPr/>
                <p14:nvPr/>
              </p14:nvContentPartPr>
              <p14:xfrm>
                <a:off x="13133618" y="2814729"/>
                <a:ext cx="131400" cy="153000"/>
              </p14:xfrm>
            </p:contentPart>
          </mc:Choice>
          <mc:Fallback xmlns="">
            <p:pic>
              <p:nvPicPr>
                <p:cNvPr id="261" name="Rukopis 260">
                  <a:extLst>
                    <a:ext uri="{FF2B5EF4-FFF2-40B4-BE49-F238E27FC236}">
                      <a16:creationId xmlns:a16="http://schemas.microsoft.com/office/drawing/2014/main" id="{8B1863AF-D302-4797-8CFA-0F92280FF49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3124618" y="2806089"/>
                  <a:ext cx="149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64" name="Rukopis 263">
                  <a:extLst>
                    <a:ext uri="{FF2B5EF4-FFF2-40B4-BE49-F238E27FC236}">
                      <a16:creationId xmlns:a16="http://schemas.microsoft.com/office/drawing/2014/main" id="{079BFE50-4320-4F0B-BA46-67055AA5E543}"/>
                    </a:ext>
                  </a:extLst>
                </p14:cNvPr>
                <p14:cNvContentPartPr/>
                <p14:nvPr/>
              </p14:nvContentPartPr>
              <p14:xfrm>
                <a:off x="13345298" y="2600529"/>
                <a:ext cx="405000" cy="682560"/>
              </p14:xfrm>
            </p:contentPart>
          </mc:Choice>
          <mc:Fallback xmlns="">
            <p:pic>
              <p:nvPicPr>
                <p:cNvPr id="264" name="Rukopis 263">
                  <a:extLst>
                    <a:ext uri="{FF2B5EF4-FFF2-40B4-BE49-F238E27FC236}">
                      <a16:creationId xmlns:a16="http://schemas.microsoft.com/office/drawing/2014/main" id="{079BFE50-4320-4F0B-BA46-67055AA5E54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3336658" y="2591889"/>
                  <a:ext cx="42264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71" name="Rukopis 270">
                  <a:extLst>
                    <a:ext uri="{FF2B5EF4-FFF2-40B4-BE49-F238E27FC236}">
                      <a16:creationId xmlns:a16="http://schemas.microsoft.com/office/drawing/2014/main" id="{3D346923-56B2-4A12-BEAF-032F114E6A43}"/>
                    </a:ext>
                  </a:extLst>
                </p14:cNvPr>
                <p14:cNvContentPartPr/>
                <p14:nvPr/>
              </p14:nvContentPartPr>
              <p14:xfrm>
                <a:off x="12882698" y="3226209"/>
                <a:ext cx="157320" cy="182520"/>
              </p14:xfrm>
            </p:contentPart>
          </mc:Choice>
          <mc:Fallback xmlns="">
            <p:pic>
              <p:nvPicPr>
                <p:cNvPr id="271" name="Rukopis 270">
                  <a:extLst>
                    <a:ext uri="{FF2B5EF4-FFF2-40B4-BE49-F238E27FC236}">
                      <a16:creationId xmlns:a16="http://schemas.microsoft.com/office/drawing/2014/main" id="{3D346923-56B2-4A12-BEAF-032F114E6A4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2874058" y="3217209"/>
                  <a:ext cx="174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72" name="Rukopis 271">
                  <a:extLst>
                    <a:ext uri="{FF2B5EF4-FFF2-40B4-BE49-F238E27FC236}">
                      <a16:creationId xmlns:a16="http://schemas.microsoft.com/office/drawing/2014/main" id="{CC67532B-DD68-40E3-9F52-F22328F70139}"/>
                    </a:ext>
                  </a:extLst>
                </p14:cNvPr>
                <p14:cNvContentPartPr/>
                <p14:nvPr/>
              </p14:nvContentPartPr>
              <p14:xfrm>
                <a:off x="13122458" y="3092649"/>
                <a:ext cx="339120" cy="289440"/>
              </p14:xfrm>
            </p:contentPart>
          </mc:Choice>
          <mc:Fallback xmlns="">
            <p:pic>
              <p:nvPicPr>
                <p:cNvPr id="272" name="Rukopis 271">
                  <a:extLst>
                    <a:ext uri="{FF2B5EF4-FFF2-40B4-BE49-F238E27FC236}">
                      <a16:creationId xmlns:a16="http://schemas.microsoft.com/office/drawing/2014/main" id="{CC67532B-DD68-40E3-9F52-F22328F7013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3113458" y="3084009"/>
                  <a:ext cx="3567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73" name="Rukopis 272">
                  <a:extLst>
                    <a:ext uri="{FF2B5EF4-FFF2-40B4-BE49-F238E27FC236}">
                      <a16:creationId xmlns:a16="http://schemas.microsoft.com/office/drawing/2014/main" id="{BD9E749B-5FAB-4C4C-BF8F-A47EB600BA2B}"/>
                    </a:ext>
                  </a:extLst>
                </p14:cNvPr>
                <p14:cNvContentPartPr/>
                <p14:nvPr/>
              </p14:nvContentPartPr>
              <p14:xfrm>
                <a:off x="13553018" y="3348609"/>
                <a:ext cx="28080" cy="22680"/>
              </p14:xfrm>
            </p:contentPart>
          </mc:Choice>
          <mc:Fallback xmlns="">
            <p:pic>
              <p:nvPicPr>
                <p:cNvPr id="273" name="Rukopis 272">
                  <a:extLst>
                    <a:ext uri="{FF2B5EF4-FFF2-40B4-BE49-F238E27FC236}">
                      <a16:creationId xmlns:a16="http://schemas.microsoft.com/office/drawing/2014/main" id="{BD9E749B-5FAB-4C4C-BF8F-A47EB600BA2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3544018" y="3339609"/>
                  <a:ext cx="4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77" name="Rukopis 276">
                  <a:extLst>
                    <a:ext uri="{FF2B5EF4-FFF2-40B4-BE49-F238E27FC236}">
                      <a16:creationId xmlns:a16="http://schemas.microsoft.com/office/drawing/2014/main" id="{42D09615-40C9-468F-94CE-AF9C6ED01412}"/>
                    </a:ext>
                  </a:extLst>
                </p14:cNvPr>
                <p14:cNvContentPartPr/>
                <p14:nvPr/>
              </p14:nvContentPartPr>
              <p14:xfrm>
                <a:off x="13452938" y="3201729"/>
                <a:ext cx="216000" cy="124200"/>
              </p14:xfrm>
            </p:contentPart>
          </mc:Choice>
          <mc:Fallback xmlns="">
            <p:pic>
              <p:nvPicPr>
                <p:cNvPr id="277" name="Rukopis 276">
                  <a:extLst>
                    <a:ext uri="{FF2B5EF4-FFF2-40B4-BE49-F238E27FC236}">
                      <a16:creationId xmlns:a16="http://schemas.microsoft.com/office/drawing/2014/main" id="{42D09615-40C9-468F-94CE-AF9C6ED0141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3444298" y="3193089"/>
                  <a:ext cx="233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78" name="Rukopis 277">
                  <a:extLst>
                    <a:ext uri="{FF2B5EF4-FFF2-40B4-BE49-F238E27FC236}">
                      <a16:creationId xmlns:a16="http://schemas.microsoft.com/office/drawing/2014/main" id="{BE5CF356-FD95-4F54-8D70-F0FAF8B0773A}"/>
                    </a:ext>
                  </a:extLst>
                </p14:cNvPr>
                <p14:cNvContentPartPr/>
                <p14:nvPr/>
              </p14:nvContentPartPr>
              <p14:xfrm>
                <a:off x="13906898" y="3203889"/>
                <a:ext cx="40320" cy="356400"/>
              </p14:xfrm>
            </p:contentPart>
          </mc:Choice>
          <mc:Fallback xmlns="">
            <p:pic>
              <p:nvPicPr>
                <p:cNvPr id="278" name="Rukopis 277">
                  <a:extLst>
                    <a:ext uri="{FF2B5EF4-FFF2-40B4-BE49-F238E27FC236}">
                      <a16:creationId xmlns:a16="http://schemas.microsoft.com/office/drawing/2014/main" id="{BE5CF356-FD95-4F54-8D70-F0FAF8B0773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3897898" y="3194889"/>
                  <a:ext cx="579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79" name="Rukopis 278">
                  <a:extLst>
                    <a:ext uri="{FF2B5EF4-FFF2-40B4-BE49-F238E27FC236}">
                      <a16:creationId xmlns:a16="http://schemas.microsoft.com/office/drawing/2014/main" id="{D3A63829-DA3F-46DF-A9FC-6BE0F05D5B21}"/>
                    </a:ext>
                  </a:extLst>
                </p14:cNvPr>
                <p14:cNvContentPartPr/>
                <p14:nvPr/>
              </p14:nvContentPartPr>
              <p14:xfrm>
                <a:off x="13875218" y="3180129"/>
                <a:ext cx="181080" cy="187560"/>
              </p14:xfrm>
            </p:contentPart>
          </mc:Choice>
          <mc:Fallback xmlns="">
            <p:pic>
              <p:nvPicPr>
                <p:cNvPr id="279" name="Rukopis 278">
                  <a:extLst>
                    <a:ext uri="{FF2B5EF4-FFF2-40B4-BE49-F238E27FC236}">
                      <a16:creationId xmlns:a16="http://schemas.microsoft.com/office/drawing/2014/main" id="{D3A63829-DA3F-46DF-A9FC-6BE0F05D5B21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3866218" y="3171489"/>
                  <a:ext cx="198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82" name="Rukopis 281">
                  <a:extLst>
                    <a:ext uri="{FF2B5EF4-FFF2-40B4-BE49-F238E27FC236}">
                      <a16:creationId xmlns:a16="http://schemas.microsoft.com/office/drawing/2014/main" id="{1A46E10A-16F5-4D67-BDBF-B6B407276717}"/>
                    </a:ext>
                  </a:extLst>
                </p14:cNvPr>
                <p14:cNvContentPartPr/>
                <p14:nvPr/>
              </p14:nvContentPartPr>
              <p14:xfrm>
                <a:off x="14134058" y="2999409"/>
                <a:ext cx="408960" cy="343440"/>
              </p14:xfrm>
            </p:contentPart>
          </mc:Choice>
          <mc:Fallback xmlns="">
            <p:pic>
              <p:nvPicPr>
                <p:cNvPr id="282" name="Rukopis 281">
                  <a:extLst>
                    <a:ext uri="{FF2B5EF4-FFF2-40B4-BE49-F238E27FC236}">
                      <a16:creationId xmlns:a16="http://schemas.microsoft.com/office/drawing/2014/main" id="{1A46E10A-16F5-4D67-BDBF-B6B40727671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4125058" y="2990409"/>
                  <a:ext cx="4266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08" name="Rukopis 307">
                  <a:extLst>
                    <a:ext uri="{FF2B5EF4-FFF2-40B4-BE49-F238E27FC236}">
                      <a16:creationId xmlns:a16="http://schemas.microsoft.com/office/drawing/2014/main" id="{028B0EE1-426D-4613-A4C3-4F403545D2C7}"/>
                    </a:ext>
                  </a:extLst>
                </p14:cNvPr>
                <p14:cNvContentPartPr/>
                <p14:nvPr/>
              </p14:nvContentPartPr>
              <p14:xfrm>
                <a:off x="14577218" y="2733009"/>
                <a:ext cx="29160" cy="338400"/>
              </p14:xfrm>
            </p:contentPart>
          </mc:Choice>
          <mc:Fallback xmlns="">
            <p:pic>
              <p:nvPicPr>
                <p:cNvPr id="308" name="Rukopis 307">
                  <a:extLst>
                    <a:ext uri="{FF2B5EF4-FFF2-40B4-BE49-F238E27FC236}">
                      <a16:creationId xmlns:a16="http://schemas.microsoft.com/office/drawing/2014/main" id="{028B0EE1-426D-4613-A4C3-4F403545D2C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4568218" y="2724369"/>
                  <a:ext cx="468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09" name="Rukopis 308">
                  <a:extLst>
                    <a:ext uri="{FF2B5EF4-FFF2-40B4-BE49-F238E27FC236}">
                      <a16:creationId xmlns:a16="http://schemas.microsoft.com/office/drawing/2014/main" id="{D38C0FF1-D713-4F7D-9478-1BBA2BF140A9}"/>
                    </a:ext>
                  </a:extLst>
                </p14:cNvPr>
                <p14:cNvContentPartPr/>
                <p14:nvPr/>
              </p14:nvContentPartPr>
              <p14:xfrm>
                <a:off x="13178978" y="3639849"/>
                <a:ext cx="348480" cy="21240"/>
              </p14:xfrm>
            </p:contentPart>
          </mc:Choice>
          <mc:Fallback xmlns="">
            <p:pic>
              <p:nvPicPr>
                <p:cNvPr id="309" name="Rukopis 308">
                  <a:extLst>
                    <a:ext uri="{FF2B5EF4-FFF2-40B4-BE49-F238E27FC236}">
                      <a16:creationId xmlns:a16="http://schemas.microsoft.com/office/drawing/2014/main" id="{D38C0FF1-D713-4F7D-9478-1BBA2BF140A9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3169978" y="3630849"/>
                  <a:ext cx="366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10" name="Rukopis 309">
                  <a:extLst>
                    <a:ext uri="{FF2B5EF4-FFF2-40B4-BE49-F238E27FC236}">
                      <a16:creationId xmlns:a16="http://schemas.microsoft.com/office/drawing/2014/main" id="{C217DC1B-86D8-4FF3-8856-A80CD2E07547}"/>
                    </a:ext>
                  </a:extLst>
                </p14:cNvPr>
                <p14:cNvContentPartPr/>
                <p14:nvPr/>
              </p14:nvContentPartPr>
              <p14:xfrm>
                <a:off x="13176098" y="3769809"/>
                <a:ext cx="263160" cy="15120"/>
              </p14:xfrm>
            </p:contentPart>
          </mc:Choice>
          <mc:Fallback xmlns="">
            <p:pic>
              <p:nvPicPr>
                <p:cNvPr id="310" name="Rukopis 309">
                  <a:extLst>
                    <a:ext uri="{FF2B5EF4-FFF2-40B4-BE49-F238E27FC236}">
                      <a16:creationId xmlns:a16="http://schemas.microsoft.com/office/drawing/2014/main" id="{C217DC1B-86D8-4FF3-8856-A80CD2E0754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3167098" y="3761169"/>
                  <a:ext cx="280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11" name="Rukopis 310">
                  <a:extLst>
                    <a:ext uri="{FF2B5EF4-FFF2-40B4-BE49-F238E27FC236}">
                      <a16:creationId xmlns:a16="http://schemas.microsoft.com/office/drawing/2014/main" id="{663D9FAF-5DFE-4DCF-9131-5E5BC999B429}"/>
                    </a:ext>
                  </a:extLst>
                </p14:cNvPr>
                <p14:cNvContentPartPr/>
                <p14:nvPr/>
              </p14:nvContentPartPr>
              <p14:xfrm>
                <a:off x="13228298" y="3892569"/>
                <a:ext cx="387000" cy="132840"/>
              </p14:xfrm>
            </p:contentPart>
          </mc:Choice>
          <mc:Fallback xmlns="">
            <p:pic>
              <p:nvPicPr>
                <p:cNvPr id="311" name="Rukopis 310">
                  <a:extLst>
                    <a:ext uri="{FF2B5EF4-FFF2-40B4-BE49-F238E27FC236}">
                      <a16:creationId xmlns:a16="http://schemas.microsoft.com/office/drawing/2014/main" id="{663D9FAF-5DFE-4DCF-9131-5E5BC999B42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3219658" y="3883569"/>
                  <a:ext cx="404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13" name="Rukopis 312">
                  <a:extLst>
                    <a:ext uri="{FF2B5EF4-FFF2-40B4-BE49-F238E27FC236}">
                      <a16:creationId xmlns:a16="http://schemas.microsoft.com/office/drawing/2014/main" id="{0BF7106A-A66B-4411-9580-2BF9321D142A}"/>
                    </a:ext>
                  </a:extLst>
                </p14:cNvPr>
                <p14:cNvContentPartPr/>
                <p14:nvPr/>
              </p14:nvContentPartPr>
              <p14:xfrm>
                <a:off x="12586058" y="4309089"/>
                <a:ext cx="357840" cy="484200"/>
              </p14:xfrm>
            </p:contentPart>
          </mc:Choice>
          <mc:Fallback xmlns="">
            <p:pic>
              <p:nvPicPr>
                <p:cNvPr id="313" name="Rukopis 312">
                  <a:extLst>
                    <a:ext uri="{FF2B5EF4-FFF2-40B4-BE49-F238E27FC236}">
                      <a16:creationId xmlns:a16="http://schemas.microsoft.com/office/drawing/2014/main" id="{0BF7106A-A66B-4411-9580-2BF9321D142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2577418" y="4300449"/>
                  <a:ext cx="37548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14" name="Rukopis 313">
                  <a:extLst>
                    <a:ext uri="{FF2B5EF4-FFF2-40B4-BE49-F238E27FC236}">
                      <a16:creationId xmlns:a16="http://schemas.microsoft.com/office/drawing/2014/main" id="{14C828D9-1DE8-4D7C-908E-86D62A38465F}"/>
                    </a:ext>
                  </a:extLst>
                </p14:cNvPr>
                <p14:cNvContentPartPr/>
                <p14:nvPr/>
              </p14:nvContentPartPr>
              <p14:xfrm>
                <a:off x="13050458" y="4145289"/>
                <a:ext cx="569520" cy="387360"/>
              </p14:xfrm>
            </p:contentPart>
          </mc:Choice>
          <mc:Fallback xmlns="">
            <p:pic>
              <p:nvPicPr>
                <p:cNvPr id="314" name="Rukopis 313">
                  <a:extLst>
                    <a:ext uri="{FF2B5EF4-FFF2-40B4-BE49-F238E27FC236}">
                      <a16:creationId xmlns:a16="http://schemas.microsoft.com/office/drawing/2014/main" id="{14C828D9-1DE8-4D7C-908E-86D62A38465F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3041818" y="4136289"/>
                  <a:ext cx="5871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15" name="Rukopis 314">
                  <a:extLst>
                    <a:ext uri="{FF2B5EF4-FFF2-40B4-BE49-F238E27FC236}">
                      <a16:creationId xmlns:a16="http://schemas.microsoft.com/office/drawing/2014/main" id="{DF2141B7-4B19-4F29-ABCE-1287F3B730DE}"/>
                    </a:ext>
                  </a:extLst>
                </p14:cNvPr>
                <p14:cNvContentPartPr/>
                <p14:nvPr/>
              </p14:nvContentPartPr>
              <p14:xfrm>
                <a:off x="13701698" y="4345809"/>
                <a:ext cx="118800" cy="158400"/>
              </p14:xfrm>
            </p:contentPart>
          </mc:Choice>
          <mc:Fallback xmlns="">
            <p:pic>
              <p:nvPicPr>
                <p:cNvPr id="315" name="Rukopis 314">
                  <a:extLst>
                    <a:ext uri="{FF2B5EF4-FFF2-40B4-BE49-F238E27FC236}">
                      <a16:creationId xmlns:a16="http://schemas.microsoft.com/office/drawing/2014/main" id="{DF2141B7-4B19-4F29-ABCE-1287F3B730D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3693058" y="4337169"/>
                  <a:ext cx="136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16" name="Rukopis 315">
                  <a:extLst>
                    <a:ext uri="{FF2B5EF4-FFF2-40B4-BE49-F238E27FC236}">
                      <a16:creationId xmlns:a16="http://schemas.microsoft.com/office/drawing/2014/main" id="{89CAC58F-3506-460C-8782-552EF2AA158C}"/>
                    </a:ext>
                  </a:extLst>
                </p14:cNvPr>
                <p14:cNvContentPartPr/>
                <p14:nvPr/>
              </p14:nvContentPartPr>
              <p14:xfrm>
                <a:off x="13599818" y="4197129"/>
                <a:ext cx="296280" cy="78480"/>
              </p14:xfrm>
            </p:contentPart>
          </mc:Choice>
          <mc:Fallback xmlns="">
            <p:pic>
              <p:nvPicPr>
                <p:cNvPr id="316" name="Rukopis 315">
                  <a:extLst>
                    <a:ext uri="{FF2B5EF4-FFF2-40B4-BE49-F238E27FC236}">
                      <a16:creationId xmlns:a16="http://schemas.microsoft.com/office/drawing/2014/main" id="{89CAC58F-3506-460C-8782-552EF2AA158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3591178" y="4188489"/>
                  <a:ext cx="313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17" name="Rukopis 316">
                  <a:extLst>
                    <a:ext uri="{FF2B5EF4-FFF2-40B4-BE49-F238E27FC236}">
                      <a16:creationId xmlns:a16="http://schemas.microsoft.com/office/drawing/2014/main" id="{305FA889-7300-4ADC-8839-2C36D7A96B0D}"/>
                    </a:ext>
                  </a:extLst>
                </p14:cNvPr>
                <p14:cNvContentPartPr/>
                <p14:nvPr/>
              </p14:nvContentPartPr>
              <p14:xfrm>
                <a:off x="13844258" y="4330689"/>
                <a:ext cx="570960" cy="186480"/>
              </p14:xfrm>
            </p:contentPart>
          </mc:Choice>
          <mc:Fallback xmlns="">
            <p:pic>
              <p:nvPicPr>
                <p:cNvPr id="317" name="Rukopis 316">
                  <a:extLst>
                    <a:ext uri="{FF2B5EF4-FFF2-40B4-BE49-F238E27FC236}">
                      <a16:creationId xmlns:a16="http://schemas.microsoft.com/office/drawing/2014/main" id="{305FA889-7300-4ADC-8839-2C36D7A96B0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3835258" y="4321689"/>
                  <a:ext cx="588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18" name="Rukopis 317">
                  <a:extLst>
                    <a:ext uri="{FF2B5EF4-FFF2-40B4-BE49-F238E27FC236}">
                      <a16:creationId xmlns:a16="http://schemas.microsoft.com/office/drawing/2014/main" id="{02ED9C65-7B73-47BF-8239-FF9A3CE183A0}"/>
                    </a:ext>
                  </a:extLst>
                </p14:cNvPr>
                <p14:cNvContentPartPr/>
                <p14:nvPr/>
              </p14:nvContentPartPr>
              <p14:xfrm>
                <a:off x="14464178" y="3934689"/>
                <a:ext cx="18360" cy="312480"/>
              </p14:xfrm>
            </p:contentPart>
          </mc:Choice>
          <mc:Fallback xmlns="">
            <p:pic>
              <p:nvPicPr>
                <p:cNvPr id="318" name="Rukopis 317">
                  <a:extLst>
                    <a:ext uri="{FF2B5EF4-FFF2-40B4-BE49-F238E27FC236}">
                      <a16:creationId xmlns:a16="http://schemas.microsoft.com/office/drawing/2014/main" id="{02ED9C65-7B73-47BF-8239-FF9A3CE183A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4455538" y="3925689"/>
                  <a:ext cx="360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4" name="Rukopis 323">
                  <a:extLst>
                    <a:ext uri="{FF2B5EF4-FFF2-40B4-BE49-F238E27FC236}">
                      <a16:creationId xmlns:a16="http://schemas.microsoft.com/office/drawing/2014/main" id="{B13EC6CD-0D97-49CB-B419-546FF39F7CE6}"/>
                    </a:ext>
                  </a:extLst>
                </p14:cNvPr>
                <p14:cNvContentPartPr/>
                <p14:nvPr/>
              </p14:nvContentPartPr>
              <p14:xfrm>
                <a:off x="14810498" y="4220889"/>
                <a:ext cx="150840" cy="203040"/>
              </p14:xfrm>
            </p:contentPart>
          </mc:Choice>
          <mc:Fallback xmlns="">
            <p:pic>
              <p:nvPicPr>
                <p:cNvPr id="324" name="Rukopis 323">
                  <a:extLst>
                    <a:ext uri="{FF2B5EF4-FFF2-40B4-BE49-F238E27FC236}">
                      <a16:creationId xmlns:a16="http://schemas.microsoft.com/office/drawing/2014/main" id="{B13EC6CD-0D97-49CB-B419-546FF39F7CE6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4801858" y="4211889"/>
                  <a:ext cx="168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39" name="Rukopis 338">
                  <a:extLst>
                    <a:ext uri="{FF2B5EF4-FFF2-40B4-BE49-F238E27FC236}">
                      <a16:creationId xmlns:a16="http://schemas.microsoft.com/office/drawing/2014/main" id="{55FA0C69-D7F5-4848-81DC-4B2688491909}"/>
                    </a:ext>
                  </a:extLst>
                </p14:cNvPr>
                <p14:cNvContentPartPr/>
                <p14:nvPr/>
              </p14:nvContentPartPr>
              <p14:xfrm>
                <a:off x="14907338" y="3909849"/>
                <a:ext cx="65160" cy="292680"/>
              </p14:xfrm>
            </p:contentPart>
          </mc:Choice>
          <mc:Fallback xmlns="">
            <p:pic>
              <p:nvPicPr>
                <p:cNvPr id="339" name="Rukopis 338">
                  <a:extLst>
                    <a:ext uri="{FF2B5EF4-FFF2-40B4-BE49-F238E27FC236}">
                      <a16:creationId xmlns:a16="http://schemas.microsoft.com/office/drawing/2014/main" id="{55FA0C69-D7F5-4848-81DC-4B268849190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4898698" y="3901209"/>
                  <a:ext cx="828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1" name="Rukopis 340">
                  <a:extLst>
                    <a:ext uri="{FF2B5EF4-FFF2-40B4-BE49-F238E27FC236}">
                      <a16:creationId xmlns:a16="http://schemas.microsoft.com/office/drawing/2014/main" id="{CD95C4BA-082E-4F70-95E1-6BA41E0BA473}"/>
                    </a:ext>
                  </a:extLst>
                </p14:cNvPr>
                <p14:cNvContentPartPr/>
                <p14:nvPr/>
              </p14:nvContentPartPr>
              <p14:xfrm>
                <a:off x="15013538" y="4274529"/>
                <a:ext cx="142200" cy="141120"/>
              </p14:xfrm>
            </p:contentPart>
          </mc:Choice>
          <mc:Fallback xmlns="">
            <p:pic>
              <p:nvPicPr>
                <p:cNvPr id="341" name="Rukopis 340">
                  <a:extLst>
                    <a:ext uri="{FF2B5EF4-FFF2-40B4-BE49-F238E27FC236}">
                      <a16:creationId xmlns:a16="http://schemas.microsoft.com/office/drawing/2014/main" id="{CD95C4BA-082E-4F70-95E1-6BA41E0BA47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5004538" y="4265529"/>
                  <a:ext cx="159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2" name="Rukopis 341">
                  <a:extLst>
                    <a:ext uri="{FF2B5EF4-FFF2-40B4-BE49-F238E27FC236}">
                      <a16:creationId xmlns:a16="http://schemas.microsoft.com/office/drawing/2014/main" id="{B77A2FEA-16B2-476B-B610-DF59CE611904}"/>
                    </a:ext>
                  </a:extLst>
                </p14:cNvPr>
                <p14:cNvContentPartPr/>
                <p14:nvPr/>
              </p14:nvContentPartPr>
              <p14:xfrm>
                <a:off x="15086258" y="4014969"/>
                <a:ext cx="472320" cy="470520"/>
              </p14:xfrm>
            </p:contentPart>
          </mc:Choice>
          <mc:Fallback xmlns="">
            <p:pic>
              <p:nvPicPr>
                <p:cNvPr id="342" name="Rukopis 341">
                  <a:extLst>
                    <a:ext uri="{FF2B5EF4-FFF2-40B4-BE49-F238E27FC236}">
                      <a16:creationId xmlns:a16="http://schemas.microsoft.com/office/drawing/2014/main" id="{B77A2FEA-16B2-476B-B610-DF59CE611904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5077618" y="4006329"/>
                  <a:ext cx="48996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8" name="Rukopis 347">
                  <a:extLst>
                    <a:ext uri="{FF2B5EF4-FFF2-40B4-BE49-F238E27FC236}">
                      <a16:creationId xmlns:a16="http://schemas.microsoft.com/office/drawing/2014/main" id="{147B827C-ECEB-4FF6-9C3C-766E33E555A4}"/>
                    </a:ext>
                  </a:extLst>
                </p14:cNvPr>
                <p14:cNvContentPartPr/>
                <p14:nvPr/>
              </p14:nvContentPartPr>
              <p14:xfrm>
                <a:off x="15572258" y="4240689"/>
                <a:ext cx="749880" cy="227160"/>
              </p14:xfrm>
            </p:contentPart>
          </mc:Choice>
          <mc:Fallback xmlns="">
            <p:pic>
              <p:nvPicPr>
                <p:cNvPr id="348" name="Rukopis 347">
                  <a:extLst>
                    <a:ext uri="{FF2B5EF4-FFF2-40B4-BE49-F238E27FC236}">
                      <a16:creationId xmlns:a16="http://schemas.microsoft.com/office/drawing/2014/main" id="{147B827C-ECEB-4FF6-9C3C-766E33E555A4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5563258" y="4231689"/>
                  <a:ext cx="767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8" name="Rukopis 357">
                  <a:extLst>
                    <a:ext uri="{FF2B5EF4-FFF2-40B4-BE49-F238E27FC236}">
                      <a16:creationId xmlns:a16="http://schemas.microsoft.com/office/drawing/2014/main" id="{BE1988D6-E066-4692-97C6-7A57AE335E97}"/>
                    </a:ext>
                  </a:extLst>
                </p14:cNvPr>
                <p14:cNvContentPartPr/>
                <p14:nvPr/>
              </p14:nvContentPartPr>
              <p14:xfrm>
                <a:off x="16448858" y="3767289"/>
                <a:ext cx="97920" cy="406800"/>
              </p14:xfrm>
            </p:contentPart>
          </mc:Choice>
          <mc:Fallback xmlns="">
            <p:pic>
              <p:nvPicPr>
                <p:cNvPr id="358" name="Rukopis 357">
                  <a:extLst>
                    <a:ext uri="{FF2B5EF4-FFF2-40B4-BE49-F238E27FC236}">
                      <a16:creationId xmlns:a16="http://schemas.microsoft.com/office/drawing/2014/main" id="{BE1988D6-E066-4692-97C6-7A57AE335E97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6439858" y="3758649"/>
                  <a:ext cx="1155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64" name="Rukopis 363">
                  <a:extLst>
                    <a:ext uri="{FF2B5EF4-FFF2-40B4-BE49-F238E27FC236}">
                      <a16:creationId xmlns:a16="http://schemas.microsoft.com/office/drawing/2014/main" id="{4255A371-ED68-44E8-9254-2B728DDD4B37}"/>
                    </a:ext>
                  </a:extLst>
                </p14:cNvPr>
                <p14:cNvContentPartPr/>
                <p14:nvPr/>
              </p14:nvContentPartPr>
              <p14:xfrm>
                <a:off x="13072058" y="4644609"/>
                <a:ext cx="334440" cy="295200"/>
              </p14:xfrm>
            </p:contentPart>
          </mc:Choice>
          <mc:Fallback xmlns="">
            <p:pic>
              <p:nvPicPr>
                <p:cNvPr id="364" name="Rukopis 363">
                  <a:extLst>
                    <a:ext uri="{FF2B5EF4-FFF2-40B4-BE49-F238E27FC236}">
                      <a16:creationId xmlns:a16="http://schemas.microsoft.com/office/drawing/2014/main" id="{4255A371-ED68-44E8-9254-2B728DDD4B37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3063058" y="4635609"/>
                  <a:ext cx="3520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66" name="Rukopis 365">
                  <a:extLst>
                    <a:ext uri="{FF2B5EF4-FFF2-40B4-BE49-F238E27FC236}">
                      <a16:creationId xmlns:a16="http://schemas.microsoft.com/office/drawing/2014/main" id="{A53E6D35-088D-4D67-90C0-619963792B4E}"/>
                    </a:ext>
                  </a:extLst>
                </p14:cNvPr>
                <p14:cNvContentPartPr/>
                <p14:nvPr/>
              </p14:nvContentPartPr>
              <p14:xfrm>
                <a:off x="13378058" y="4774569"/>
                <a:ext cx="148320" cy="181440"/>
              </p14:xfrm>
            </p:contentPart>
          </mc:Choice>
          <mc:Fallback xmlns="">
            <p:pic>
              <p:nvPicPr>
                <p:cNvPr id="366" name="Rukopis 365">
                  <a:extLst>
                    <a:ext uri="{FF2B5EF4-FFF2-40B4-BE49-F238E27FC236}">
                      <a16:creationId xmlns:a16="http://schemas.microsoft.com/office/drawing/2014/main" id="{A53E6D35-088D-4D67-90C0-619963792B4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3369418" y="4765569"/>
                  <a:ext cx="165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75" name="Rukopis 374">
                  <a:extLst>
                    <a:ext uri="{FF2B5EF4-FFF2-40B4-BE49-F238E27FC236}">
                      <a16:creationId xmlns:a16="http://schemas.microsoft.com/office/drawing/2014/main" id="{4BAFA9FB-3EB1-4508-B259-BC153B7323BA}"/>
                    </a:ext>
                  </a:extLst>
                </p14:cNvPr>
                <p14:cNvContentPartPr/>
                <p14:nvPr/>
              </p14:nvContentPartPr>
              <p14:xfrm>
                <a:off x="13519898" y="4572249"/>
                <a:ext cx="318240" cy="356760"/>
              </p14:xfrm>
            </p:contentPart>
          </mc:Choice>
          <mc:Fallback xmlns="">
            <p:pic>
              <p:nvPicPr>
                <p:cNvPr id="375" name="Rukopis 374">
                  <a:extLst>
                    <a:ext uri="{FF2B5EF4-FFF2-40B4-BE49-F238E27FC236}">
                      <a16:creationId xmlns:a16="http://schemas.microsoft.com/office/drawing/2014/main" id="{4BAFA9FB-3EB1-4508-B259-BC153B7323B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3511258" y="4563249"/>
                  <a:ext cx="3358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76" name="Rukopis 375">
                  <a:extLst>
                    <a:ext uri="{FF2B5EF4-FFF2-40B4-BE49-F238E27FC236}">
                      <a16:creationId xmlns:a16="http://schemas.microsoft.com/office/drawing/2014/main" id="{8CD4FCC0-C385-421C-BEE0-0C1A5E1331A4}"/>
                    </a:ext>
                  </a:extLst>
                </p14:cNvPr>
                <p14:cNvContentPartPr/>
                <p14:nvPr/>
              </p14:nvContentPartPr>
              <p14:xfrm>
                <a:off x="13837778" y="4772049"/>
                <a:ext cx="131400" cy="163800"/>
              </p14:xfrm>
            </p:contentPart>
          </mc:Choice>
          <mc:Fallback xmlns="">
            <p:pic>
              <p:nvPicPr>
                <p:cNvPr id="376" name="Rukopis 375">
                  <a:extLst>
                    <a:ext uri="{FF2B5EF4-FFF2-40B4-BE49-F238E27FC236}">
                      <a16:creationId xmlns:a16="http://schemas.microsoft.com/office/drawing/2014/main" id="{8CD4FCC0-C385-421C-BEE0-0C1A5E1331A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3829138" y="4763049"/>
                  <a:ext cx="149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77" name="Rukopis 376">
                  <a:extLst>
                    <a:ext uri="{FF2B5EF4-FFF2-40B4-BE49-F238E27FC236}">
                      <a16:creationId xmlns:a16="http://schemas.microsoft.com/office/drawing/2014/main" id="{BB2EC9AC-F4E0-4E67-BB1F-1B13810EBCF9}"/>
                    </a:ext>
                  </a:extLst>
                </p14:cNvPr>
                <p14:cNvContentPartPr/>
                <p14:nvPr/>
              </p14:nvContentPartPr>
              <p14:xfrm>
                <a:off x="13972778" y="4545249"/>
                <a:ext cx="69120" cy="258120"/>
              </p14:xfrm>
            </p:contentPart>
          </mc:Choice>
          <mc:Fallback xmlns="">
            <p:pic>
              <p:nvPicPr>
                <p:cNvPr id="377" name="Rukopis 376">
                  <a:extLst>
                    <a:ext uri="{FF2B5EF4-FFF2-40B4-BE49-F238E27FC236}">
                      <a16:creationId xmlns:a16="http://schemas.microsoft.com/office/drawing/2014/main" id="{BB2EC9AC-F4E0-4E67-BB1F-1B13810EBCF9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3964138" y="4536609"/>
                  <a:ext cx="867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78" name="Rukopis 377">
                  <a:extLst>
                    <a:ext uri="{FF2B5EF4-FFF2-40B4-BE49-F238E27FC236}">
                      <a16:creationId xmlns:a16="http://schemas.microsoft.com/office/drawing/2014/main" id="{F9535961-44DF-4CDE-872D-9A85C8F469DE}"/>
                    </a:ext>
                  </a:extLst>
                </p14:cNvPr>
                <p14:cNvContentPartPr/>
                <p14:nvPr/>
              </p14:nvContentPartPr>
              <p14:xfrm>
                <a:off x="14106338" y="4716249"/>
                <a:ext cx="110520" cy="208080"/>
              </p14:xfrm>
            </p:contentPart>
          </mc:Choice>
          <mc:Fallback xmlns="">
            <p:pic>
              <p:nvPicPr>
                <p:cNvPr id="378" name="Rukopis 377">
                  <a:extLst>
                    <a:ext uri="{FF2B5EF4-FFF2-40B4-BE49-F238E27FC236}">
                      <a16:creationId xmlns:a16="http://schemas.microsoft.com/office/drawing/2014/main" id="{F9535961-44DF-4CDE-872D-9A85C8F469D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4097698" y="4707249"/>
                  <a:ext cx="128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79" name="Rukopis 378">
                  <a:extLst>
                    <a:ext uri="{FF2B5EF4-FFF2-40B4-BE49-F238E27FC236}">
                      <a16:creationId xmlns:a16="http://schemas.microsoft.com/office/drawing/2014/main" id="{0AD42781-3440-4950-B691-13C3EDA54A11}"/>
                    </a:ext>
                  </a:extLst>
                </p14:cNvPr>
                <p14:cNvContentPartPr/>
                <p14:nvPr/>
              </p14:nvContentPartPr>
              <p14:xfrm>
                <a:off x="14305058" y="4598529"/>
                <a:ext cx="315360" cy="671040"/>
              </p14:xfrm>
            </p:contentPart>
          </mc:Choice>
          <mc:Fallback xmlns="">
            <p:pic>
              <p:nvPicPr>
                <p:cNvPr id="379" name="Rukopis 378">
                  <a:extLst>
                    <a:ext uri="{FF2B5EF4-FFF2-40B4-BE49-F238E27FC236}">
                      <a16:creationId xmlns:a16="http://schemas.microsoft.com/office/drawing/2014/main" id="{0AD42781-3440-4950-B691-13C3EDA54A11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4296058" y="4589889"/>
                  <a:ext cx="333000" cy="68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381" name="Rukopis 380">
                <a:extLst>
                  <a:ext uri="{FF2B5EF4-FFF2-40B4-BE49-F238E27FC236}">
                    <a16:creationId xmlns:a16="http://schemas.microsoft.com/office/drawing/2014/main" id="{66F4A499-AFF8-4847-BED3-B8AF48B0D1C0}"/>
                  </a:ext>
                </a:extLst>
              </p14:cNvPr>
              <p14:cNvContentPartPr/>
              <p14:nvPr/>
            </p14:nvContentPartPr>
            <p14:xfrm>
              <a:off x="14791778" y="4500609"/>
              <a:ext cx="25200" cy="7920"/>
            </p14:xfrm>
          </p:contentPart>
        </mc:Choice>
        <mc:Fallback xmlns="">
          <p:pic>
            <p:nvPicPr>
              <p:cNvPr id="381" name="Rukopis 380">
                <a:extLst>
                  <a:ext uri="{FF2B5EF4-FFF2-40B4-BE49-F238E27FC236}">
                    <a16:creationId xmlns:a16="http://schemas.microsoft.com/office/drawing/2014/main" id="{66F4A499-AFF8-4847-BED3-B8AF48B0D1C0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14782778" y="4491969"/>
                <a:ext cx="4284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6" name="Skupina 425">
            <a:extLst>
              <a:ext uri="{FF2B5EF4-FFF2-40B4-BE49-F238E27FC236}">
                <a16:creationId xmlns:a16="http://schemas.microsoft.com/office/drawing/2014/main" id="{6050049E-EF7D-4E5F-A4D6-7AAB13430D80}"/>
              </a:ext>
            </a:extLst>
          </p:cNvPr>
          <p:cNvGrpSpPr/>
          <p:nvPr/>
        </p:nvGrpSpPr>
        <p:grpSpPr>
          <a:xfrm>
            <a:off x="12602258" y="4971489"/>
            <a:ext cx="4152240" cy="693720"/>
            <a:chOff x="12602258" y="4971489"/>
            <a:chExt cx="4152240" cy="69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05" name="Rukopis 404">
                  <a:extLst>
                    <a:ext uri="{FF2B5EF4-FFF2-40B4-BE49-F238E27FC236}">
                      <a16:creationId xmlns:a16="http://schemas.microsoft.com/office/drawing/2014/main" id="{911E0328-F98E-45DC-9A76-5CD53726108D}"/>
                    </a:ext>
                  </a:extLst>
                </p14:cNvPr>
                <p14:cNvContentPartPr/>
                <p14:nvPr/>
              </p14:nvContentPartPr>
              <p14:xfrm>
                <a:off x="12602258" y="5237529"/>
                <a:ext cx="301680" cy="347400"/>
              </p14:xfrm>
            </p:contentPart>
          </mc:Choice>
          <mc:Fallback xmlns="">
            <p:pic>
              <p:nvPicPr>
                <p:cNvPr id="405" name="Rukopis 404">
                  <a:extLst>
                    <a:ext uri="{FF2B5EF4-FFF2-40B4-BE49-F238E27FC236}">
                      <a16:creationId xmlns:a16="http://schemas.microsoft.com/office/drawing/2014/main" id="{911E0328-F98E-45DC-9A76-5CD53726108D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2593618" y="5228529"/>
                  <a:ext cx="3193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06" name="Rukopis 405">
                  <a:extLst>
                    <a:ext uri="{FF2B5EF4-FFF2-40B4-BE49-F238E27FC236}">
                      <a16:creationId xmlns:a16="http://schemas.microsoft.com/office/drawing/2014/main" id="{A0AB66DB-D072-4957-BBD7-3BE15F56F89D}"/>
                    </a:ext>
                  </a:extLst>
                </p14:cNvPr>
                <p14:cNvContentPartPr/>
                <p14:nvPr/>
              </p14:nvContentPartPr>
              <p14:xfrm>
                <a:off x="12951458" y="5323569"/>
                <a:ext cx="168840" cy="182880"/>
              </p14:xfrm>
            </p:contentPart>
          </mc:Choice>
          <mc:Fallback xmlns="">
            <p:pic>
              <p:nvPicPr>
                <p:cNvPr id="406" name="Rukopis 405">
                  <a:extLst>
                    <a:ext uri="{FF2B5EF4-FFF2-40B4-BE49-F238E27FC236}">
                      <a16:creationId xmlns:a16="http://schemas.microsoft.com/office/drawing/2014/main" id="{A0AB66DB-D072-4957-BBD7-3BE15F56F89D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2942818" y="5314569"/>
                  <a:ext cx="186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407" name="Rukopis 406">
                  <a:extLst>
                    <a:ext uri="{FF2B5EF4-FFF2-40B4-BE49-F238E27FC236}">
                      <a16:creationId xmlns:a16="http://schemas.microsoft.com/office/drawing/2014/main" id="{03CEEA3D-B34A-4E2B-8147-9AEA3EF604D9}"/>
                    </a:ext>
                  </a:extLst>
                </p14:cNvPr>
                <p14:cNvContentPartPr/>
                <p14:nvPr/>
              </p14:nvContentPartPr>
              <p14:xfrm>
                <a:off x="13222538" y="5325729"/>
                <a:ext cx="116280" cy="194040"/>
              </p14:xfrm>
            </p:contentPart>
          </mc:Choice>
          <mc:Fallback xmlns="">
            <p:pic>
              <p:nvPicPr>
                <p:cNvPr id="407" name="Rukopis 406">
                  <a:extLst>
                    <a:ext uri="{FF2B5EF4-FFF2-40B4-BE49-F238E27FC236}">
                      <a16:creationId xmlns:a16="http://schemas.microsoft.com/office/drawing/2014/main" id="{03CEEA3D-B34A-4E2B-8147-9AEA3EF604D9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3213898" y="5316729"/>
                  <a:ext cx="133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408" name="Rukopis 407">
                  <a:extLst>
                    <a:ext uri="{FF2B5EF4-FFF2-40B4-BE49-F238E27FC236}">
                      <a16:creationId xmlns:a16="http://schemas.microsoft.com/office/drawing/2014/main" id="{DC82AFD3-818F-4FA1-80ED-47DA01915977}"/>
                    </a:ext>
                  </a:extLst>
                </p14:cNvPr>
                <p14:cNvContentPartPr/>
                <p14:nvPr/>
              </p14:nvContentPartPr>
              <p14:xfrm>
                <a:off x="13469138" y="5256249"/>
                <a:ext cx="4320" cy="286560"/>
              </p14:xfrm>
            </p:contentPart>
          </mc:Choice>
          <mc:Fallback xmlns="">
            <p:pic>
              <p:nvPicPr>
                <p:cNvPr id="408" name="Rukopis 407">
                  <a:extLst>
                    <a:ext uri="{FF2B5EF4-FFF2-40B4-BE49-F238E27FC236}">
                      <a16:creationId xmlns:a16="http://schemas.microsoft.com/office/drawing/2014/main" id="{DC82AFD3-818F-4FA1-80ED-47DA0191597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3460498" y="5247609"/>
                  <a:ext cx="219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09" name="Rukopis 408">
                  <a:extLst>
                    <a:ext uri="{FF2B5EF4-FFF2-40B4-BE49-F238E27FC236}">
                      <a16:creationId xmlns:a16="http://schemas.microsoft.com/office/drawing/2014/main" id="{BE8B7658-7213-4034-815D-EDEBF9B9BC48}"/>
                    </a:ext>
                  </a:extLst>
                </p14:cNvPr>
                <p14:cNvContentPartPr/>
                <p14:nvPr/>
              </p14:nvContentPartPr>
              <p14:xfrm>
                <a:off x="13427738" y="5155089"/>
                <a:ext cx="218160" cy="241560"/>
              </p14:xfrm>
            </p:contentPart>
          </mc:Choice>
          <mc:Fallback xmlns="">
            <p:pic>
              <p:nvPicPr>
                <p:cNvPr id="409" name="Rukopis 408">
                  <a:extLst>
                    <a:ext uri="{FF2B5EF4-FFF2-40B4-BE49-F238E27FC236}">
                      <a16:creationId xmlns:a16="http://schemas.microsoft.com/office/drawing/2014/main" id="{BE8B7658-7213-4034-815D-EDEBF9B9BC4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3419098" y="5146089"/>
                  <a:ext cx="235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10" name="Rukopis 409">
                  <a:extLst>
                    <a:ext uri="{FF2B5EF4-FFF2-40B4-BE49-F238E27FC236}">
                      <a16:creationId xmlns:a16="http://schemas.microsoft.com/office/drawing/2014/main" id="{E995CAB2-916B-4133-B7DD-3758F1E73F64}"/>
                    </a:ext>
                  </a:extLst>
                </p14:cNvPr>
                <p14:cNvContentPartPr/>
                <p14:nvPr/>
              </p14:nvContentPartPr>
              <p14:xfrm>
                <a:off x="13666418" y="5332929"/>
                <a:ext cx="173520" cy="165960"/>
              </p14:xfrm>
            </p:contentPart>
          </mc:Choice>
          <mc:Fallback xmlns="">
            <p:pic>
              <p:nvPicPr>
                <p:cNvPr id="410" name="Rukopis 409">
                  <a:extLst>
                    <a:ext uri="{FF2B5EF4-FFF2-40B4-BE49-F238E27FC236}">
                      <a16:creationId xmlns:a16="http://schemas.microsoft.com/office/drawing/2014/main" id="{E995CAB2-916B-4133-B7DD-3758F1E73F64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3657418" y="5324289"/>
                  <a:ext cx="191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11" name="Rukopis 410">
                  <a:extLst>
                    <a:ext uri="{FF2B5EF4-FFF2-40B4-BE49-F238E27FC236}">
                      <a16:creationId xmlns:a16="http://schemas.microsoft.com/office/drawing/2014/main" id="{F648012A-4AEB-4900-817E-8AB32DC52ED0}"/>
                    </a:ext>
                  </a:extLst>
                </p14:cNvPr>
                <p14:cNvContentPartPr/>
                <p14:nvPr/>
              </p14:nvContentPartPr>
              <p14:xfrm>
                <a:off x="13862258" y="5227809"/>
                <a:ext cx="279000" cy="328680"/>
              </p14:xfrm>
            </p:contentPart>
          </mc:Choice>
          <mc:Fallback xmlns="">
            <p:pic>
              <p:nvPicPr>
                <p:cNvPr id="411" name="Rukopis 410">
                  <a:extLst>
                    <a:ext uri="{FF2B5EF4-FFF2-40B4-BE49-F238E27FC236}">
                      <a16:creationId xmlns:a16="http://schemas.microsoft.com/office/drawing/2014/main" id="{F648012A-4AEB-4900-817E-8AB32DC52ED0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3853258" y="5218809"/>
                  <a:ext cx="2966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12" name="Rukopis 411">
                  <a:extLst>
                    <a:ext uri="{FF2B5EF4-FFF2-40B4-BE49-F238E27FC236}">
                      <a16:creationId xmlns:a16="http://schemas.microsoft.com/office/drawing/2014/main" id="{DD5485AE-21BA-4A3C-860D-2DAEC1BE7CA1}"/>
                    </a:ext>
                  </a:extLst>
                </p14:cNvPr>
                <p14:cNvContentPartPr/>
                <p14:nvPr/>
              </p14:nvContentPartPr>
              <p14:xfrm>
                <a:off x="13953698" y="5339409"/>
                <a:ext cx="336240" cy="46080"/>
              </p14:xfrm>
            </p:contentPart>
          </mc:Choice>
          <mc:Fallback xmlns="">
            <p:pic>
              <p:nvPicPr>
                <p:cNvPr id="412" name="Rukopis 411">
                  <a:extLst>
                    <a:ext uri="{FF2B5EF4-FFF2-40B4-BE49-F238E27FC236}">
                      <a16:creationId xmlns:a16="http://schemas.microsoft.com/office/drawing/2014/main" id="{DD5485AE-21BA-4A3C-860D-2DAEC1BE7CA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3944698" y="5330409"/>
                  <a:ext cx="3538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13" name="Rukopis 412">
                  <a:extLst>
                    <a:ext uri="{FF2B5EF4-FFF2-40B4-BE49-F238E27FC236}">
                      <a16:creationId xmlns:a16="http://schemas.microsoft.com/office/drawing/2014/main" id="{6D2802AB-ADC2-4919-B11D-2BFC0786EE01}"/>
                    </a:ext>
                  </a:extLst>
                </p14:cNvPr>
                <p14:cNvContentPartPr/>
                <p14:nvPr/>
              </p14:nvContentPartPr>
              <p14:xfrm>
                <a:off x="14373458" y="5204409"/>
                <a:ext cx="208080" cy="208440"/>
              </p14:xfrm>
            </p:contentPart>
          </mc:Choice>
          <mc:Fallback xmlns="">
            <p:pic>
              <p:nvPicPr>
                <p:cNvPr id="413" name="Rukopis 412">
                  <a:extLst>
                    <a:ext uri="{FF2B5EF4-FFF2-40B4-BE49-F238E27FC236}">
                      <a16:creationId xmlns:a16="http://schemas.microsoft.com/office/drawing/2014/main" id="{6D2802AB-ADC2-4919-B11D-2BFC0786EE0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4364458" y="5195409"/>
                  <a:ext cx="225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14" name="Rukopis 413">
                  <a:extLst>
                    <a:ext uri="{FF2B5EF4-FFF2-40B4-BE49-F238E27FC236}">
                      <a16:creationId xmlns:a16="http://schemas.microsoft.com/office/drawing/2014/main" id="{9A4CD715-EB44-4040-B1D8-87E879B75B49}"/>
                    </a:ext>
                  </a:extLst>
                </p14:cNvPr>
                <p14:cNvContentPartPr/>
                <p14:nvPr/>
              </p14:nvContentPartPr>
              <p14:xfrm>
                <a:off x="14347178" y="5194329"/>
                <a:ext cx="361080" cy="73440"/>
              </p14:xfrm>
            </p:contentPart>
          </mc:Choice>
          <mc:Fallback xmlns="">
            <p:pic>
              <p:nvPicPr>
                <p:cNvPr id="414" name="Rukopis 413">
                  <a:extLst>
                    <a:ext uri="{FF2B5EF4-FFF2-40B4-BE49-F238E27FC236}">
                      <a16:creationId xmlns:a16="http://schemas.microsoft.com/office/drawing/2014/main" id="{9A4CD715-EB44-4040-B1D8-87E879B75B49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4338538" y="5185689"/>
                  <a:ext cx="378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15" name="Rukopis 414">
                  <a:extLst>
                    <a:ext uri="{FF2B5EF4-FFF2-40B4-BE49-F238E27FC236}">
                      <a16:creationId xmlns:a16="http://schemas.microsoft.com/office/drawing/2014/main" id="{D3508D8C-6EAE-4D85-A723-6D3791997DF2}"/>
                    </a:ext>
                  </a:extLst>
                </p14:cNvPr>
                <p14:cNvContentPartPr/>
                <p14:nvPr/>
              </p14:nvContentPartPr>
              <p14:xfrm>
                <a:off x="14329178" y="5138169"/>
                <a:ext cx="198720" cy="316800"/>
              </p14:xfrm>
            </p:contentPart>
          </mc:Choice>
          <mc:Fallback xmlns="">
            <p:pic>
              <p:nvPicPr>
                <p:cNvPr id="415" name="Rukopis 414">
                  <a:extLst>
                    <a:ext uri="{FF2B5EF4-FFF2-40B4-BE49-F238E27FC236}">
                      <a16:creationId xmlns:a16="http://schemas.microsoft.com/office/drawing/2014/main" id="{D3508D8C-6EAE-4D85-A723-6D3791997DF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4320538" y="5129169"/>
                  <a:ext cx="2163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16" name="Rukopis 415">
                  <a:extLst>
                    <a:ext uri="{FF2B5EF4-FFF2-40B4-BE49-F238E27FC236}">
                      <a16:creationId xmlns:a16="http://schemas.microsoft.com/office/drawing/2014/main" id="{17CF68E9-14E4-40CF-B3CA-632636F484F5}"/>
                    </a:ext>
                  </a:extLst>
                </p14:cNvPr>
                <p14:cNvContentPartPr/>
                <p14:nvPr/>
              </p14:nvContentPartPr>
              <p14:xfrm>
                <a:off x="14791778" y="5267409"/>
                <a:ext cx="154440" cy="181800"/>
              </p14:xfrm>
            </p:contentPart>
          </mc:Choice>
          <mc:Fallback xmlns="">
            <p:pic>
              <p:nvPicPr>
                <p:cNvPr id="416" name="Rukopis 415">
                  <a:extLst>
                    <a:ext uri="{FF2B5EF4-FFF2-40B4-BE49-F238E27FC236}">
                      <a16:creationId xmlns:a16="http://schemas.microsoft.com/office/drawing/2014/main" id="{17CF68E9-14E4-40CF-B3CA-632636F484F5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4782778" y="5258769"/>
                  <a:ext cx="172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17" name="Rukopis 416">
                  <a:extLst>
                    <a:ext uri="{FF2B5EF4-FFF2-40B4-BE49-F238E27FC236}">
                      <a16:creationId xmlns:a16="http://schemas.microsoft.com/office/drawing/2014/main" id="{61016EDA-0F2B-4FE1-83E2-7EDCC7C4A270}"/>
                    </a:ext>
                  </a:extLst>
                </p14:cNvPr>
                <p14:cNvContentPartPr/>
                <p14:nvPr/>
              </p14:nvContentPartPr>
              <p14:xfrm>
                <a:off x="14929298" y="4971489"/>
                <a:ext cx="84240" cy="267840"/>
              </p14:xfrm>
            </p:contentPart>
          </mc:Choice>
          <mc:Fallback xmlns="">
            <p:pic>
              <p:nvPicPr>
                <p:cNvPr id="417" name="Rukopis 416">
                  <a:extLst>
                    <a:ext uri="{FF2B5EF4-FFF2-40B4-BE49-F238E27FC236}">
                      <a16:creationId xmlns:a16="http://schemas.microsoft.com/office/drawing/2014/main" id="{61016EDA-0F2B-4FE1-83E2-7EDCC7C4A270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4920658" y="4962489"/>
                  <a:ext cx="1018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18" name="Rukopis 417">
                  <a:extLst>
                    <a:ext uri="{FF2B5EF4-FFF2-40B4-BE49-F238E27FC236}">
                      <a16:creationId xmlns:a16="http://schemas.microsoft.com/office/drawing/2014/main" id="{A4A653EF-18C2-4E25-8301-D2A8A2F5CC95}"/>
                    </a:ext>
                  </a:extLst>
                </p14:cNvPr>
                <p14:cNvContentPartPr/>
                <p14:nvPr/>
              </p14:nvContentPartPr>
              <p14:xfrm>
                <a:off x="15038018" y="5251569"/>
                <a:ext cx="187560" cy="193680"/>
              </p14:xfrm>
            </p:contentPart>
          </mc:Choice>
          <mc:Fallback xmlns="">
            <p:pic>
              <p:nvPicPr>
                <p:cNvPr id="418" name="Rukopis 417">
                  <a:extLst>
                    <a:ext uri="{FF2B5EF4-FFF2-40B4-BE49-F238E27FC236}">
                      <a16:creationId xmlns:a16="http://schemas.microsoft.com/office/drawing/2014/main" id="{A4A653EF-18C2-4E25-8301-D2A8A2F5CC95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5029378" y="5242929"/>
                  <a:ext cx="205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19" name="Rukopis 418">
                  <a:extLst>
                    <a:ext uri="{FF2B5EF4-FFF2-40B4-BE49-F238E27FC236}">
                      <a16:creationId xmlns:a16="http://schemas.microsoft.com/office/drawing/2014/main" id="{E0BFB778-9CC4-454E-9CC9-A24B6C51D16B}"/>
                    </a:ext>
                  </a:extLst>
                </p14:cNvPr>
                <p14:cNvContentPartPr/>
                <p14:nvPr/>
              </p14:nvContentPartPr>
              <p14:xfrm>
                <a:off x="15091658" y="5062929"/>
                <a:ext cx="275760" cy="413280"/>
              </p14:xfrm>
            </p:contentPart>
          </mc:Choice>
          <mc:Fallback xmlns="">
            <p:pic>
              <p:nvPicPr>
                <p:cNvPr id="419" name="Rukopis 418">
                  <a:extLst>
                    <a:ext uri="{FF2B5EF4-FFF2-40B4-BE49-F238E27FC236}">
                      <a16:creationId xmlns:a16="http://schemas.microsoft.com/office/drawing/2014/main" id="{E0BFB778-9CC4-454E-9CC9-A24B6C51D16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5083018" y="5054289"/>
                  <a:ext cx="2934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20" name="Rukopis 419">
                  <a:extLst>
                    <a:ext uri="{FF2B5EF4-FFF2-40B4-BE49-F238E27FC236}">
                      <a16:creationId xmlns:a16="http://schemas.microsoft.com/office/drawing/2014/main" id="{1DFBFE0D-357A-4DC2-9B32-9A46C7A4965B}"/>
                    </a:ext>
                  </a:extLst>
                </p14:cNvPr>
                <p14:cNvContentPartPr/>
                <p14:nvPr/>
              </p14:nvContentPartPr>
              <p14:xfrm>
                <a:off x="15549938" y="5123769"/>
                <a:ext cx="202680" cy="291600"/>
              </p14:xfrm>
            </p:contentPart>
          </mc:Choice>
          <mc:Fallback xmlns="">
            <p:pic>
              <p:nvPicPr>
                <p:cNvPr id="420" name="Rukopis 419">
                  <a:extLst>
                    <a:ext uri="{FF2B5EF4-FFF2-40B4-BE49-F238E27FC236}">
                      <a16:creationId xmlns:a16="http://schemas.microsoft.com/office/drawing/2014/main" id="{1DFBFE0D-357A-4DC2-9B32-9A46C7A4965B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5541298" y="5114769"/>
                  <a:ext cx="2203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21" name="Rukopis 420">
                  <a:extLst>
                    <a:ext uri="{FF2B5EF4-FFF2-40B4-BE49-F238E27FC236}">
                      <a16:creationId xmlns:a16="http://schemas.microsoft.com/office/drawing/2014/main" id="{F55E7557-AE9E-4C00-9C37-8ACA87E4BB68}"/>
                    </a:ext>
                  </a:extLst>
                </p14:cNvPr>
                <p14:cNvContentPartPr/>
                <p14:nvPr/>
              </p14:nvContentPartPr>
              <p14:xfrm>
                <a:off x="15658658" y="5160849"/>
                <a:ext cx="165600" cy="312480"/>
              </p14:xfrm>
            </p:contentPart>
          </mc:Choice>
          <mc:Fallback xmlns="">
            <p:pic>
              <p:nvPicPr>
                <p:cNvPr id="421" name="Rukopis 420">
                  <a:extLst>
                    <a:ext uri="{FF2B5EF4-FFF2-40B4-BE49-F238E27FC236}">
                      <a16:creationId xmlns:a16="http://schemas.microsoft.com/office/drawing/2014/main" id="{F55E7557-AE9E-4C00-9C37-8ACA87E4BB68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5650018" y="5152209"/>
                  <a:ext cx="1832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22" name="Rukopis 421">
                  <a:extLst>
                    <a:ext uri="{FF2B5EF4-FFF2-40B4-BE49-F238E27FC236}">
                      <a16:creationId xmlns:a16="http://schemas.microsoft.com/office/drawing/2014/main" id="{6EFA06C4-E8D9-4C9D-8F5D-D1BDC3CC33A8}"/>
                    </a:ext>
                  </a:extLst>
                </p14:cNvPr>
                <p14:cNvContentPartPr/>
                <p14:nvPr/>
              </p14:nvContentPartPr>
              <p14:xfrm>
                <a:off x="15948818" y="5182089"/>
                <a:ext cx="120240" cy="181080"/>
              </p14:xfrm>
            </p:contentPart>
          </mc:Choice>
          <mc:Fallback xmlns="">
            <p:pic>
              <p:nvPicPr>
                <p:cNvPr id="422" name="Rukopis 421">
                  <a:extLst>
                    <a:ext uri="{FF2B5EF4-FFF2-40B4-BE49-F238E27FC236}">
                      <a16:creationId xmlns:a16="http://schemas.microsoft.com/office/drawing/2014/main" id="{6EFA06C4-E8D9-4C9D-8F5D-D1BDC3CC33A8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5940178" y="5173089"/>
                  <a:ext cx="137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23" name="Rukopis 422">
                  <a:extLst>
                    <a:ext uri="{FF2B5EF4-FFF2-40B4-BE49-F238E27FC236}">
                      <a16:creationId xmlns:a16="http://schemas.microsoft.com/office/drawing/2014/main" id="{1D508A09-E805-4CD7-8613-34F2936630B8}"/>
                    </a:ext>
                  </a:extLst>
                </p14:cNvPr>
                <p14:cNvContentPartPr/>
                <p14:nvPr/>
              </p14:nvContentPartPr>
              <p14:xfrm>
                <a:off x="16143218" y="5165889"/>
                <a:ext cx="41760" cy="308880"/>
              </p14:xfrm>
            </p:contentPart>
          </mc:Choice>
          <mc:Fallback xmlns="">
            <p:pic>
              <p:nvPicPr>
                <p:cNvPr id="423" name="Rukopis 422">
                  <a:extLst>
                    <a:ext uri="{FF2B5EF4-FFF2-40B4-BE49-F238E27FC236}">
                      <a16:creationId xmlns:a16="http://schemas.microsoft.com/office/drawing/2014/main" id="{1D508A09-E805-4CD7-8613-34F2936630B8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6134578" y="5156889"/>
                  <a:ext cx="594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24" name="Rukopis 423">
                  <a:extLst>
                    <a:ext uri="{FF2B5EF4-FFF2-40B4-BE49-F238E27FC236}">
                      <a16:creationId xmlns:a16="http://schemas.microsoft.com/office/drawing/2014/main" id="{3A1713FC-CD25-4E76-A594-7833612628B0}"/>
                    </a:ext>
                  </a:extLst>
                </p14:cNvPr>
                <p14:cNvContentPartPr/>
                <p14:nvPr/>
              </p14:nvContentPartPr>
              <p14:xfrm>
                <a:off x="16091018" y="5219169"/>
                <a:ext cx="311400" cy="301320"/>
              </p14:xfrm>
            </p:contentPart>
          </mc:Choice>
          <mc:Fallback xmlns="">
            <p:pic>
              <p:nvPicPr>
                <p:cNvPr id="424" name="Rukopis 423">
                  <a:extLst>
                    <a:ext uri="{FF2B5EF4-FFF2-40B4-BE49-F238E27FC236}">
                      <a16:creationId xmlns:a16="http://schemas.microsoft.com/office/drawing/2014/main" id="{3A1713FC-CD25-4E76-A594-7833612628B0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6082018" y="5210169"/>
                  <a:ext cx="3290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25" name="Rukopis 424">
                  <a:extLst>
                    <a:ext uri="{FF2B5EF4-FFF2-40B4-BE49-F238E27FC236}">
                      <a16:creationId xmlns:a16="http://schemas.microsoft.com/office/drawing/2014/main" id="{DF3E81D8-5888-4EBA-8EAA-73A171A2C465}"/>
                    </a:ext>
                  </a:extLst>
                </p14:cNvPr>
                <p14:cNvContentPartPr/>
                <p14:nvPr/>
              </p14:nvContentPartPr>
              <p14:xfrm>
                <a:off x="16476218" y="5088489"/>
                <a:ext cx="278280" cy="576720"/>
              </p14:xfrm>
            </p:contentPart>
          </mc:Choice>
          <mc:Fallback xmlns="">
            <p:pic>
              <p:nvPicPr>
                <p:cNvPr id="425" name="Rukopis 424">
                  <a:extLst>
                    <a:ext uri="{FF2B5EF4-FFF2-40B4-BE49-F238E27FC236}">
                      <a16:creationId xmlns:a16="http://schemas.microsoft.com/office/drawing/2014/main" id="{DF3E81D8-5888-4EBA-8EAA-73A171A2C46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6467578" y="5079849"/>
                  <a:ext cx="295920" cy="59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428" name="Rukopis 427">
                <a:extLst>
                  <a:ext uri="{FF2B5EF4-FFF2-40B4-BE49-F238E27FC236}">
                    <a16:creationId xmlns:a16="http://schemas.microsoft.com/office/drawing/2014/main" id="{97FD9C4D-903D-42C8-9D57-AAA5B080491F}"/>
                  </a:ext>
                </a:extLst>
              </p14:cNvPr>
              <p14:cNvContentPartPr/>
              <p14:nvPr/>
            </p14:nvContentPartPr>
            <p14:xfrm>
              <a:off x="12369338" y="3779529"/>
              <a:ext cx="187920" cy="114120"/>
            </p14:xfrm>
          </p:contentPart>
        </mc:Choice>
        <mc:Fallback xmlns="">
          <p:pic>
            <p:nvPicPr>
              <p:cNvPr id="428" name="Rukopis 427">
                <a:extLst>
                  <a:ext uri="{FF2B5EF4-FFF2-40B4-BE49-F238E27FC236}">
                    <a16:creationId xmlns:a16="http://schemas.microsoft.com/office/drawing/2014/main" id="{97FD9C4D-903D-42C8-9D57-AAA5B080491F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12360698" y="3770529"/>
                <a:ext cx="20556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5" name="Skupina 434">
            <a:extLst>
              <a:ext uri="{FF2B5EF4-FFF2-40B4-BE49-F238E27FC236}">
                <a16:creationId xmlns:a16="http://schemas.microsoft.com/office/drawing/2014/main" id="{B473CFC6-0716-4842-905F-BDDC1BA41FF0}"/>
              </a:ext>
            </a:extLst>
          </p:cNvPr>
          <p:cNvGrpSpPr/>
          <p:nvPr/>
        </p:nvGrpSpPr>
        <p:grpSpPr>
          <a:xfrm>
            <a:off x="12122018" y="4975089"/>
            <a:ext cx="311760" cy="455040"/>
            <a:chOff x="12122018" y="4975089"/>
            <a:chExt cx="31176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33" name="Rukopis 432">
                  <a:extLst>
                    <a:ext uri="{FF2B5EF4-FFF2-40B4-BE49-F238E27FC236}">
                      <a16:creationId xmlns:a16="http://schemas.microsoft.com/office/drawing/2014/main" id="{986351CE-FD64-4B03-9B12-79EE08DB5C12}"/>
                    </a:ext>
                  </a:extLst>
                </p14:cNvPr>
                <p14:cNvContentPartPr/>
                <p14:nvPr/>
              </p14:nvContentPartPr>
              <p14:xfrm>
                <a:off x="12122018" y="4975089"/>
                <a:ext cx="221760" cy="442080"/>
              </p14:xfrm>
            </p:contentPart>
          </mc:Choice>
          <mc:Fallback xmlns="">
            <p:pic>
              <p:nvPicPr>
                <p:cNvPr id="433" name="Rukopis 432">
                  <a:extLst>
                    <a:ext uri="{FF2B5EF4-FFF2-40B4-BE49-F238E27FC236}">
                      <a16:creationId xmlns:a16="http://schemas.microsoft.com/office/drawing/2014/main" id="{986351CE-FD64-4B03-9B12-79EE08DB5C12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2113018" y="4966449"/>
                  <a:ext cx="23940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34" name="Rukopis 433">
                  <a:extLst>
                    <a:ext uri="{FF2B5EF4-FFF2-40B4-BE49-F238E27FC236}">
                      <a16:creationId xmlns:a16="http://schemas.microsoft.com/office/drawing/2014/main" id="{C3881D6B-08BD-4376-8913-75914F1C6392}"/>
                    </a:ext>
                  </a:extLst>
                </p14:cNvPr>
                <p14:cNvContentPartPr/>
                <p14:nvPr/>
              </p14:nvContentPartPr>
              <p14:xfrm>
                <a:off x="12302018" y="5238969"/>
                <a:ext cx="131760" cy="191160"/>
              </p14:xfrm>
            </p:contentPart>
          </mc:Choice>
          <mc:Fallback xmlns="">
            <p:pic>
              <p:nvPicPr>
                <p:cNvPr id="434" name="Rukopis 433">
                  <a:extLst>
                    <a:ext uri="{FF2B5EF4-FFF2-40B4-BE49-F238E27FC236}">
                      <a16:creationId xmlns:a16="http://schemas.microsoft.com/office/drawing/2014/main" id="{C3881D6B-08BD-4376-8913-75914F1C6392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2293378" y="5229969"/>
                  <a:ext cx="1494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Skupina 436">
            <a:extLst>
              <a:ext uri="{FF2B5EF4-FFF2-40B4-BE49-F238E27FC236}">
                <a16:creationId xmlns:a16="http://schemas.microsoft.com/office/drawing/2014/main" id="{DD7A6748-CD36-4018-B7B7-D77116D1A9E5}"/>
              </a:ext>
            </a:extLst>
          </p:cNvPr>
          <p:cNvGrpSpPr/>
          <p:nvPr/>
        </p:nvGrpSpPr>
        <p:grpSpPr>
          <a:xfrm>
            <a:off x="12079178" y="3554529"/>
            <a:ext cx="4225320" cy="635400"/>
            <a:chOff x="12079178" y="3554529"/>
            <a:chExt cx="4225320" cy="6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82" name="Rukopis 381">
                  <a:extLst>
                    <a:ext uri="{FF2B5EF4-FFF2-40B4-BE49-F238E27FC236}">
                      <a16:creationId xmlns:a16="http://schemas.microsoft.com/office/drawing/2014/main" id="{9EBD84A6-B1A8-4F8E-BE79-84F7A9FD1D3E}"/>
                    </a:ext>
                  </a:extLst>
                </p14:cNvPr>
                <p14:cNvContentPartPr/>
                <p14:nvPr/>
              </p14:nvContentPartPr>
              <p14:xfrm>
                <a:off x="12398138" y="3876369"/>
                <a:ext cx="261000" cy="313560"/>
              </p14:xfrm>
            </p:contentPart>
          </mc:Choice>
          <mc:Fallback xmlns="">
            <p:pic>
              <p:nvPicPr>
                <p:cNvPr id="382" name="Rukopis 381">
                  <a:extLst>
                    <a:ext uri="{FF2B5EF4-FFF2-40B4-BE49-F238E27FC236}">
                      <a16:creationId xmlns:a16="http://schemas.microsoft.com/office/drawing/2014/main" id="{9EBD84A6-B1A8-4F8E-BE79-84F7A9FD1D3E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2389498" y="3867729"/>
                  <a:ext cx="2786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83" name="Rukopis 382">
                  <a:extLst>
                    <a:ext uri="{FF2B5EF4-FFF2-40B4-BE49-F238E27FC236}">
                      <a16:creationId xmlns:a16="http://schemas.microsoft.com/office/drawing/2014/main" id="{89D83B2F-4C85-4B14-9C8E-FA2DAF24DFCF}"/>
                    </a:ext>
                  </a:extLst>
                </p14:cNvPr>
                <p14:cNvContentPartPr/>
                <p14:nvPr/>
              </p14:nvContentPartPr>
              <p14:xfrm>
                <a:off x="12388778" y="3807249"/>
                <a:ext cx="269640" cy="34560"/>
              </p14:xfrm>
            </p:contentPart>
          </mc:Choice>
          <mc:Fallback xmlns="">
            <p:pic>
              <p:nvPicPr>
                <p:cNvPr id="383" name="Rukopis 382">
                  <a:extLst>
                    <a:ext uri="{FF2B5EF4-FFF2-40B4-BE49-F238E27FC236}">
                      <a16:creationId xmlns:a16="http://schemas.microsoft.com/office/drawing/2014/main" id="{89D83B2F-4C85-4B14-9C8E-FA2DAF24DFCF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2380138" y="3798609"/>
                  <a:ext cx="287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84" name="Rukopis 383">
                  <a:extLst>
                    <a:ext uri="{FF2B5EF4-FFF2-40B4-BE49-F238E27FC236}">
                      <a16:creationId xmlns:a16="http://schemas.microsoft.com/office/drawing/2014/main" id="{47BCB06A-A3CB-4D3F-913F-31D373AC0F16}"/>
                    </a:ext>
                  </a:extLst>
                </p14:cNvPr>
                <p14:cNvContentPartPr/>
                <p14:nvPr/>
              </p14:nvContentPartPr>
              <p14:xfrm>
                <a:off x="12770018" y="3935769"/>
                <a:ext cx="165600" cy="191160"/>
              </p14:xfrm>
            </p:contentPart>
          </mc:Choice>
          <mc:Fallback xmlns="">
            <p:pic>
              <p:nvPicPr>
                <p:cNvPr id="384" name="Rukopis 383">
                  <a:extLst>
                    <a:ext uri="{FF2B5EF4-FFF2-40B4-BE49-F238E27FC236}">
                      <a16:creationId xmlns:a16="http://schemas.microsoft.com/office/drawing/2014/main" id="{47BCB06A-A3CB-4D3F-913F-31D373AC0F1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2761018" y="3927129"/>
                  <a:ext cx="183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85" name="Rukopis 384">
                  <a:extLst>
                    <a:ext uri="{FF2B5EF4-FFF2-40B4-BE49-F238E27FC236}">
                      <a16:creationId xmlns:a16="http://schemas.microsoft.com/office/drawing/2014/main" id="{38751A76-9336-4DAA-B3BD-125C535DB082}"/>
                    </a:ext>
                  </a:extLst>
                </p14:cNvPr>
                <p14:cNvContentPartPr/>
                <p14:nvPr/>
              </p14:nvContentPartPr>
              <p14:xfrm>
                <a:off x="13038578" y="3972849"/>
                <a:ext cx="191520" cy="167400"/>
              </p14:xfrm>
            </p:contentPart>
          </mc:Choice>
          <mc:Fallback xmlns="">
            <p:pic>
              <p:nvPicPr>
                <p:cNvPr id="385" name="Rukopis 384">
                  <a:extLst>
                    <a:ext uri="{FF2B5EF4-FFF2-40B4-BE49-F238E27FC236}">
                      <a16:creationId xmlns:a16="http://schemas.microsoft.com/office/drawing/2014/main" id="{38751A76-9336-4DAA-B3BD-125C535DB082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3029578" y="3964209"/>
                  <a:ext cx="209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86" name="Rukopis 385">
                  <a:extLst>
                    <a:ext uri="{FF2B5EF4-FFF2-40B4-BE49-F238E27FC236}">
                      <a16:creationId xmlns:a16="http://schemas.microsoft.com/office/drawing/2014/main" id="{9F945C1E-A042-41B5-89C3-7703A0F3F53F}"/>
                    </a:ext>
                  </a:extLst>
                </p14:cNvPr>
                <p14:cNvContentPartPr/>
                <p14:nvPr/>
              </p14:nvContentPartPr>
              <p14:xfrm>
                <a:off x="13323338" y="3867729"/>
                <a:ext cx="4320" cy="295200"/>
              </p14:xfrm>
            </p:contentPart>
          </mc:Choice>
          <mc:Fallback xmlns="">
            <p:pic>
              <p:nvPicPr>
                <p:cNvPr id="386" name="Rukopis 385">
                  <a:extLst>
                    <a:ext uri="{FF2B5EF4-FFF2-40B4-BE49-F238E27FC236}">
                      <a16:creationId xmlns:a16="http://schemas.microsoft.com/office/drawing/2014/main" id="{9F945C1E-A042-41B5-89C3-7703A0F3F53F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3314338" y="3859089"/>
                  <a:ext cx="219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87" name="Rukopis 386">
                  <a:extLst>
                    <a:ext uri="{FF2B5EF4-FFF2-40B4-BE49-F238E27FC236}">
                      <a16:creationId xmlns:a16="http://schemas.microsoft.com/office/drawing/2014/main" id="{E7472447-07BD-4BCB-A7D0-F227E67B2BD9}"/>
                    </a:ext>
                  </a:extLst>
                </p14:cNvPr>
                <p14:cNvContentPartPr/>
                <p14:nvPr/>
              </p14:nvContentPartPr>
              <p14:xfrm>
                <a:off x="13266818" y="3841809"/>
                <a:ext cx="197280" cy="207000"/>
              </p14:xfrm>
            </p:contentPart>
          </mc:Choice>
          <mc:Fallback xmlns="">
            <p:pic>
              <p:nvPicPr>
                <p:cNvPr id="387" name="Rukopis 386">
                  <a:extLst>
                    <a:ext uri="{FF2B5EF4-FFF2-40B4-BE49-F238E27FC236}">
                      <a16:creationId xmlns:a16="http://schemas.microsoft.com/office/drawing/2014/main" id="{E7472447-07BD-4BCB-A7D0-F227E67B2BD9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3258178" y="3832809"/>
                  <a:ext cx="214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88" name="Rukopis 387">
                  <a:extLst>
                    <a:ext uri="{FF2B5EF4-FFF2-40B4-BE49-F238E27FC236}">
                      <a16:creationId xmlns:a16="http://schemas.microsoft.com/office/drawing/2014/main" id="{807C1249-260F-4A64-8AF7-1F1B17875FF2}"/>
                    </a:ext>
                  </a:extLst>
                </p14:cNvPr>
                <p14:cNvContentPartPr/>
                <p14:nvPr/>
              </p14:nvContentPartPr>
              <p14:xfrm>
                <a:off x="13506218" y="3961689"/>
                <a:ext cx="78840" cy="177840"/>
              </p14:xfrm>
            </p:contentPart>
          </mc:Choice>
          <mc:Fallback xmlns="">
            <p:pic>
              <p:nvPicPr>
                <p:cNvPr id="388" name="Rukopis 387">
                  <a:extLst>
                    <a:ext uri="{FF2B5EF4-FFF2-40B4-BE49-F238E27FC236}">
                      <a16:creationId xmlns:a16="http://schemas.microsoft.com/office/drawing/2014/main" id="{807C1249-260F-4A64-8AF7-1F1B17875FF2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3497578" y="3952689"/>
                  <a:ext cx="96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89" name="Rukopis 388">
                  <a:extLst>
                    <a:ext uri="{FF2B5EF4-FFF2-40B4-BE49-F238E27FC236}">
                      <a16:creationId xmlns:a16="http://schemas.microsoft.com/office/drawing/2014/main" id="{16E78447-3BCB-4BB8-B7BD-AE4210C1E948}"/>
                    </a:ext>
                  </a:extLst>
                </p14:cNvPr>
                <p14:cNvContentPartPr/>
                <p14:nvPr/>
              </p14:nvContentPartPr>
              <p14:xfrm>
                <a:off x="13590458" y="3922089"/>
                <a:ext cx="323640" cy="221400"/>
              </p14:xfrm>
            </p:contentPart>
          </mc:Choice>
          <mc:Fallback xmlns="">
            <p:pic>
              <p:nvPicPr>
                <p:cNvPr id="389" name="Rukopis 388">
                  <a:extLst>
                    <a:ext uri="{FF2B5EF4-FFF2-40B4-BE49-F238E27FC236}">
                      <a16:creationId xmlns:a16="http://schemas.microsoft.com/office/drawing/2014/main" id="{16E78447-3BCB-4BB8-B7BD-AE4210C1E94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3581818" y="3913089"/>
                  <a:ext cx="341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91" name="Rukopis 390">
                  <a:extLst>
                    <a:ext uri="{FF2B5EF4-FFF2-40B4-BE49-F238E27FC236}">
                      <a16:creationId xmlns:a16="http://schemas.microsoft.com/office/drawing/2014/main" id="{98C94770-45CB-4711-8B5C-DCC3D1329D3D}"/>
                    </a:ext>
                  </a:extLst>
                </p14:cNvPr>
                <p14:cNvContentPartPr/>
                <p14:nvPr/>
              </p14:nvContentPartPr>
              <p14:xfrm>
                <a:off x="13979618" y="3780969"/>
                <a:ext cx="154440" cy="205560"/>
              </p14:xfrm>
            </p:contentPart>
          </mc:Choice>
          <mc:Fallback xmlns="">
            <p:pic>
              <p:nvPicPr>
                <p:cNvPr id="391" name="Rukopis 390">
                  <a:extLst>
                    <a:ext uri="{FF2B5EF4-FFF2-40B4-BE49-F238E27FC236}">
                      <a16:creationId xmlns:a16="http://schemas.microsoft.com/office/drawing/2014/main" id="{98C94770-45CB-4711-8B5C-DCC3D1329D3D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3970978" y="3772329"/>
                  <a:ext cx="172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92" name="Rukopis 391">
                  <a:extLst>
                    <a:ext uri="{FF2B5EF4-FFF2-40B4-BE49-F238E27FC236}">
                      <a16:creationId xmlns:a16="http://schemas.microsoft.com/office/drawing/2014/main" id="{5D9D8017-BD55-43BA-94CD-7C49726D7244}"/>
                    </a:ext>
                  </a:extLst>
                </p14:cNvPr>
                <p14:cNvContentPartPr/>
                <p14:nvPr/>
              </p14:nvContentPartPr>
              <p14:xfrm>
                <a:off x="13953698" y="3824529"/>
                <a:ext cx="214920" cy="54720"/>
              </p14:xfrm>
            </p:contentPart>
          </mc:Choice>
          <mc:Fallback xmlns="">
            <p:pic>
              <p:nvPicPr>
                <p:cNvPr id="392" name="Rukopis 391">
                  <a:extLst>
                    <a:ext uri="{FF2B5EF4-FFF2-40B4-BE49-F238E27FC236}">
                      <a16:creationId xmlns:a16="http://schemas.microsoft.com/office/drawing/2014/main" id="{5D9D8017-BD55-43BA-94CD-7C49726D7244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3944698" y="3815889"/>
                  <a:ext cx="232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93" name="Rukopis 392">
                  <a:extLst>
                    <a:ext uri="{FF2B5EF4-FFF2-40B4-BE49-F238E27FC236}">
                      <a16:creationId xmlns:a16="http://schemas.microsoft.com/office/drawing/2014/main" id="{ECD3EBB3-87C1-428A-B42E-6413D8916323}"/>
                    </a:ext>
                  </a:extLst>
                </p14:cNvPr>
                <p14:cNvContentPartPr/>
                <p14:nvPr/>
              </p14:nvContentPartPr>
              <p14:xfrm>
                <a:off x="13957658" y="3695649"/>
                <a:ext cx="143640" cy="282600"/>
              </p14:xfrm>
            </p:contentPart>
          </mc:Choice>
          <mc:Fallback xmlns="">
            <p:pic>
              <p:nvPicPr>
                <p:cNvPr id="393" name="Rukopis 392">
                  <a:extLst>
                    <a:ext uri="{FF2B5EF4-FFF2-40B4-BE49-F238E27FC236}">
                      <a16:creationId xmlns:a16="http://schemas.microsoft.com/office/drawing/2014/main" id="{ECD3EBB3-87C1-428A-B42E-6413D891632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3949018" y="3686649"/>
                  <a:ext cx="1612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95" name="Rukopis 394">
                  <a:extLst>
                    <a:ext uri="{FF2B5EF4-FFF2-40B4-BE49-F238E27FC236}">
                      <a16:creationId xmlns:a16="http://schemas.microsoft.com/office/drawing/2014/main" id="{68E33217-933E-4ACD-9A9C-482B961E5DE4}"/>
                    </a:ext>
                  </a:extLst>
                </p14:cNvPr>
                <p14:cNvContentPartPr/>
                <p14:nvPr/>
              </p14:nvContentPartPr>
              <p14:xfrm>
                <a:off x="14282018" y="3710769"/>
                <a:ext cx="179640" cy="388800"/>
              </p14:xfrm>
            </p:contentPart>
          </mc:Choice>
          <mc:Fallback xmlns="">
            <p:pic>
              <p:nvPicPr>
                <p:cNvPr id="395" name="Rukopis 394">
                  <a:extLst>
                    <a:ext uri="{FF2B5EF4-FFF2-40B4-BE49-F238E27FC236}">
                      <a16:creationId xmlns:a16="http://schemas.microsoft.com/office/drawing/2014/main" id="{68E33217-933E-4ACD-9A9C-482B961E5DE4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4273378" y="3702129"/>
                  <a:ext cx="1972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96" name="Rukopis 395">
                  <a:extLst>
                    <a:ext uri="{FF2B5EF4-FFF2-40B4-BE49-F238E27FC236}">
                      <a16:creationId xmlns:a16="http://schemas.microsoft.com/office/drawing/2014/main" id="{44440311-3607-481F-AC87-C279D9368784}"/>
                    </a:ext>
                  </a:extLst>
                </p14:cNvPr>
                <p14:cNvContentPartPr/>
                <p14:nvPr/>
              </p14:nvContentPartPr>
              <p14:xfrm>
                <a:off x="14453378" y="3554529"/>
                <a:ext cx="78840" cy="223200"/>
              </p14:xfrm>
            </p:contentPart>
          </mc:Choice>
          <mc:Fallback xmlns="">
            <p:pic>
              <p:nvPicPr>
                <p:cNvPr id="396" name="Rukopis 395">
                  <a:extLst>
                    <a:ext uri="{FF2B5EF4-FFF2-40B4-BE49-F238E27FC236}">
                      <a16:creationId xmlns:a16="http://schemas.microsoft.com/office/drawing/2014/main" id="{44440311-3607-481F-AC87-C279D936878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4444378" y="3545529"/>
                  <a:ext cx="96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97" name="Rukopis 396">
                  <a:extLst>
                    <a:ext uri="{FF2B5EF4-FFF2-40B4-BE49-F238E27FC236}">
                      <a16:creationId xmlns:a16="http://schemas.microsoft.com/office/drawing/2014/main" id="{6B5049A1-46D6-43C7-9CBF-29BB88817735}"/>
                    </a:ext>
                  </a:extLst>
                </p14:cNvPr>
                <p14:cNvContentPartPr/>
                <p14:nvPr/>
              </p14:nvContentPartPr>
              <p14:xfrm>
                <a:off x="14553818" y="3675849"/>
                <a:ext cx="389880" cy="351000"/>
              </p14:xfrm>
            </p:contentPart>
          </mc:Choice>
          <mc:Fallback xmlns="">
            <p:pic>
              <p:nvPicPr>
                <p:cNvPr id="397" name="Rukopis 396">
                  <a:extLst>
                    <a:ext uri="{FF2B5EF4-FFF2-40B4-BE49-F238E27FC236}">
                      <a16:creationId xmlns:a16="http://schemas.microsoft.com/office/drawing/2014/main" id="{6B5049A1-46D6-43C7-9CBF-29BB88817735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4544818" y="3666849"/>
                  <a:ext cx="4075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98" name="Rukopis 397">
                  <a:extLst>
                    <a:ext uri="{FF2B5EF4-FFF2-40B4-BE49-F238E27FC236}">
                      <a16:creationId xmlns:a16="http://schemas.microsoft.com/office/drawing/2014/main" id="{873DBC3E-F584-449F-94B2-67B7A1612E5D}"/>
                    </a:ext>
                  </a:extLst>
                </p14:cNvPr>
                <p14:cNvContentPartPr/>
                <p14:nvPr/>
              </p14:nvContentPartPr>
              <p14:xfrm>
                <a:off x="14870258" y="3640929"/>
                <a:ext cx="197280" cy="378000"/>
              </p14:xfrm>
            </p:contentPart>
          </mc:Choice>
          <mc:Fallback xmlns="">
            <p:pic>
              <p:nvPicPr>
                <p:cNvPr id="398" name="Rukopis 397">
                  <a:extLst>
                    <a:ext uri="{FF2B5EF4-FFF2-40B4-BE49-F238E27FC236}">
                      <a16:creationId xmlns:a16="http://schemas.microsoft.com/office/drawing/2014/main" id="{873DBC3E-F584-449F-94B2-67B7A1612E5D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4861258" y="3632289"/>
                  <a:ext cx="2149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99" name="Rukopis 398">
                  <a:extLst>
                    <a:ext uri="{FF2B5EF4-FFF2-40B4-BE49-F238E27FC236}">
                      <a16:creationId xmlns:a16="http://schemas.microsoft.com/office/drawing/2014/main" id="{1D2351C0-9471-4280-9FE9-F9244E41D029}"/>
                    </a:ext>
                  </a:extLst>
                </p14:cNvPr>
                <p14:cNvContentPartPr/>
                <p14:nvPr/>
              </p14:nvContentPartPr>
              <p14:xfrm>
                <a:off x="15159338" y="3964209"/>
                <a:ext cx="54000" cy="360"/>
              </p14:xfrm>
            </p:contentPart>
          </mc:Choice>
          <mc:Fallback xmlns="">
            <p:pic>
              <p:nvPicPr>
                <p:cNvPr id="399" name="Rukopis 398">
                  <a:extLst>
                    <a:ext uri="{FF2B5EF4-FFF2-40B4-BE49-F238E27FC236}">
                      <a16:creationId xmlns:a16="http://schemas.microsoft.com/office/drawing/2014/main" id="{1D2351C0-9471-4280-9FE9-F9244E41D029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5150338" y="3955569"/>
                  <a:ext cx="71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00" name="Rukopis 399">
                  <a:extLst>
                    <a:ext uri="{FF2B5EF4-FFF2-40B4-BE49-F238E27FC236}">
                      <a16:creationId xmlns:a16="http://schemas.microsoft.com/office/drawing/2014/main" id="{F81F2AD6-DED8-476F-9846-D43D1E2EF317}"/>
                    </a:ext>
                  </a:extLst>
                </p14:cNvPr>
                <p14:cNvContentPartPr/>
                <p14:nvPr/>
              </p14:nvContentPartPr>
              <p14:xfrm>
                <a:off x="15310538" y="3696729"/>
                <a:ext cx="185400" cy="318960"/>
              </p14:xfrm>
            </p:contentPart>
          </mc:Choice>
          <mc:Fallback xmlns="">
            <p:pic>
              <p:nvPicPr>
                <p:cNvPr id="400" name="Rukopis 399">
                  <a:extLst>
                    <a:ext uri="{FF2B5EF4-FFF2-40B4-BE49-F238E27FC236}">
                      <a16:creationId xmlns:a16="http://schemas.microsoft.com/office/drawing/2014/main" id="{F81F2AD6-DED8-476F-9846-D43D1E2EF317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5301898" y="3688089"/>
                  <a:ext cx="2030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01" name="Rukopis 400">
                  <a:extLst>
                    <a:ext uri="{FF2B5EF4-FFF2-40B4-BE49-F238E27FC236}">
                      <a16:creationId xmlns:a16="http://schemas.microsoft.com/office/drawing/2014/main" id="{A3201610-C20C-491A-864C-253DEC20C2D0}"/>
                    </a:ext>
                  </a:extLst>
                </p14:cNvPr>
                <p14:cNvContentPartPr/>
                <p14:nvPr/>
              </p14:nvContentPartPr>
              <p14:xfrm>
                <a:off x="15524018" y="3865209"/>
                <a:ext cx="176400" cy="132840"/>
              </p14:xfrm>
            </p:contentPart>
          </mc:Choice>
          <mc:Fallback xmlns="">
            <p:pic>
              <p:nvPicPr>
                <p:cNvPr id="401" name="Rukopis 400">
                  <a:extLst>
                    <a:ext uri="{FF2B5EF4-FFF2-40B4-BE49-F238E27FC236}">
                      <a16:creationId xmlns:a16="http://schemas.microsoft.com/office/drawing/2014/main" id="{A3201610-C20C-491A-864C-253DEC20C2D0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5515378" y="3856569"/>
                  <a:ext cx="194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02" name="Rukopis 401">
                  <a:extLst>
                    <a:ext uri="{FF2B5EF4-FFF2-40B4-BE49-F238E27FC236}">
                      <a16:creationId xmlns:a16="http://schemas.microsoft.com/office/drawing/2014/main" id="{416E129A-BFA5-4173-9223-D036D97E97AF}"/>
                    </a:ext>
                  </a:extLst>
                </p14:cNvPr>
                <p14:cNvContentPartPr/>
                <p14:nvPr/>
              </p14:nvContentPartPr>
              <p14:xfrm>
                <a:off x="15782498" y="3696369"/>
                <a:ext cx="138240" cy="303840"/>
              </p14:xfrm>
            </p:contentPart>
          </mc:Choice>
          <mc:Fallback xmlns="">
            <p:pic>
              <p:nvPicPr>
                <p:cNvPr id="402" name="Rukopis 401">
                  <a:extLst>
                    <a:ext uri="{FF2B5EF4-FFF2-40B4-BE49-F238E27FC236}">
                      <a16:creationId xmlns:a16="http://schemas.microsoft.com/office/drawing/2014/main" id="{416E129A-BFA5-4173-9223-D036D97E97AF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5773858" y="3687729"/>
                  <a:ext cx="1558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03" name="Rukopis 402">
                  <a:extLst>
                    <a:ext uri="{FF2B5EF4-FFF2-40B4-BE49-F238E27FC236}">
                      <a16:creationId xmlns:a16="http://schemas.microsoft.com/office/drawing/2014/main" id="{D852DBA7-350E-4284-B9B1-54E463FDFDA6}"/>
                    </a:ext>
                  </a:extLst>
                </p14:cNvPr>
                <p14:cNvContentPartPr/>
                <p14:nvPr/>
              </p14:nvContentPartPr>
              <p14:xfrm>
                <a:off x="16044218" y="3965649"/>
                <a:ext cx="22320" cy="61200"/>
              </p14:xfrm>
            </p:contentPart>
          </mc:Choice>
          <mc:Fallback xmlns="">
            <p:pic>
              <p:nvPicPr>
                <p:cNvPr id="403" name="Rukopis 402">
                  <a:extLst>
                    <a:ext uri="{FF2B5EF4-FFF2-40B4-BE49-F238E27FC236}">
                      <a16:creationId xmlns:a16="http://schemas.microsoft.com/office/drawing/2014/main" id="{D852DBA7-350E-4284-B9B1-54E463FDFDA6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6035218" y="3956649"/>
                  <a:ext cx="39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04" name="Rukopis 403">
                  <a:extLst>
                    <a:ext uri="{FF2B5EF4-FFF2-40B4-BE49-F238E27FC236}">
                      <a16:creationId xmlns:a16="http://schemas.microsoft.com/office/drawing/2014/main" id="{2B29F7F0-47CA-4464-B0D4-51D654791702}"/>
                    </a:ext>
                  </a:extLst>
                </p14:cNvPr>
                <p14:cNvContentPartPr/>
                <p14:nvPr/>
              </p14:nvContentPartPr>
              <p14:xfrm>
                <a:off x="16047098" y="3606369"/>
                <a:ext cx="257400" cy="559080"/>
              </p14:xfrm>
            </p:contentPart>
          </mc:Choice>
          <mc:Fallback xmlns="">
            <p:pic>
              <p:nvPicPr>
                <p:cNvPr id="404" name="Rukopis 403">
                  <a:extLst>
                    <a:ext uri="{FF2B5EF4-FFF2-40B4-BE49-F238E27FC236}">
                      <a16:creationId xmlns:a16="http://schemas.microsoft.com/office/drawing/2014/main" id="{2B29F7F0-47CA-4464-B0D4-51D654791702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6038098" y="3597729"/>
                  <a:ext cx="27504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30" name="Rukopis 429">
                  <a:extLst>
                    <a:ext uri="{FF2B5EF4-FFF2-40B4-BE49-F238E27FC236}">
                      <a16:creationId xmlns:a16="http://schemas.microsoft.com/office/drawing/2014/main" id="{B1FE2C3D-81B4-4E2E-BD33-0FE04A7FEC0E}"/>
                    </a:ext>
                  </a:extLst>
                </p14:cNvPr>
                <p14:cNvContentPartPr/>
                <p14:nvPr/>
              </p14:nvContentPartPr>
              <p14:xfrm>
                <a:off x="12079178" y="3634809"/>
                <a:ext cx="114480" cy="360720"/>
              </p14:xfrm>
            </p:contentPart>
          </mc:Choice>
          <mc:Fallback xmlns="">
            <p:pic>
              <p:nvPicPr>
                <p:cNvPr id="430" name="Rukopis 429">
                  <a:extLst>
                    <a:ext uri="{FF2B5EF4-FFF2-40B4-BE49-F238E27FC236}">
                      <a16:creationId xmlns:a16="http://schemas.microsoft.com/office/drawing/2014/main" id="{B1FE2C3D-81B4-4E2E-BD33-0FE04A7FEC0E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2070178" y="3626169"/>
                  <a:ext cx="1321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31" name="Rukopis 430">
                  <a:extLst>
                    <a:ext uri="{FF2B5EF4-FFF2-40B4-BE49-F238E27FC236}">
                      <a16:creationId xmlns:a16="http://schemas.microsoft.com/office/drawing/2014/main" id="{2997F890-C3FD-4746-A511-FB339C6FDE3C}"/>
                    </a:ext>
                  </a:extLst>
                </p14:cNvPr>
                <p14:cNvContentPartPr/>
                <p14:nvPr/>
              </p14:nvContentPartPr>
              <p14:xfrm>
                <a:off x="12128858" y="3899769"/>
                <a:ext cx="204120" cy="172440"/>
              </p14:xfrm>
            </p:contentPart>
          </mc:Choice>
          <mc:Fallback xmlns="">
            <p:pic>
              <p:nvPicPr>
                <p:cNvPr id="431" name="Rukopis 430">
                  <a:extLst>
                    <a:ext uri="{FF2B5EF4-FFF2-40B4-BE49-F238E27FC236}">
                      <a16:creationId xmlns:a16="http://schemas.microsoft.com/office/drawing/2014/main" id="{2997F890-C3FD-4746-A511-FB339C6FDE3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2119858" y="3891129"/>
                  <a:ext cx="221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36" name="Rukopis 435">
                  <a:extLst>
                    <a:ext uri="{FF2B5EF4-FFF2-40B4-BE49-F238E27FC236}">
                      <a16:creationId xmlns:a16="http://schemas.microsoft.com/office/drawing/2014/main" id="{0475A0FD-D708-4A3E-8D29-DB471710CAC0}"/>
                    </a:ext>
                  </a:extLst>
                </p14:cNvPr>
                <p14:cNvContentPartPr/>
                <p14:nvPr/>
              </p14:nvContentPartPr>
              <p14:xfrm>
                <a:off x="12809258" y="3917049"/>
                <a:ext cx="91440" cy="119520"/>
              </p14:xfrm>
            </p:contentPart>
          </mc:Choice>
          <mc:Fallback xmlns="">
            <p:pic>
              <p:nvPicPr>
                <p:cNvPr id="436" name="Rukopis 435">
                  <a:extLst>
                    <a:ext uri="{FF2B5EF4-FFF2-40B4-BE49-F238E27FC236}">
                      <a16:creationId xmlns:a16="http://schemas.microsoft.com/office/drawing/2014/main" id="{0475A0FD-D708-4A3E-8D29-DB471710CAC0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2800258" y="3908409"/>
                  <a:ext cx="10908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Skupina 450">
            <a:extLst>
              <a:ext uri="{FF2B5EF4-FFF2-40B4-BE49-F238E27FC236}">
                <a16:creationId xmlns:a16="http://schemas.microsoft.com/office/drawing/2014/main" id="{7CADB7D3-D487-40AD-9DC9-42F3BBD88203}"/>
              </a:ext>
            </a:extLst>
          </p:cNvPr>
          <p:cNvGrpSpPr/>
          <p:nvPr/>
        </p:nvGrpSpPr>
        <p:grpSpPr>
          <a:xfrm>
            <a:off x="11877938" y="2245569"/>
            <a:ext cx="2470680" cy="534960"/>
            <a:chOff x="11877938" y="2245569"/>
            <a:chExt cx="247068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38" name="Rukopis 437">
                  <a:extLst>
                    <a:ext uri="{FF2B5EF4-FFF2-40B4-BE49-F238E27FC236}">
                      <a16:creationId xmlns:a16="http://schemas.microsoft.com/office/drawing/2014/main" id="{C1A345A2-A5B8-4DC5-80B7-66D3DFEAE144}"/>
                    </a:ext>
                  </a:extLst>
                </p14:cNvPr>
                <p14:cNvContentPartPr/>
                <p14:nvPr/>
              </p14:nvContentPartPr>
              <p14:xfrm>
                <a:off x="12620618" y="2417289"/>
                <a:ext cx="122400" cy="192600"/>
              </p14:xfrm>
            </p:contentPart>
          </mc:Choice>
          <mc:Fallback xmlns="">
            <p:pic>
              <p:nvPicPr>
                <p:cNvPr id="438" name="Rukopis 437">
                  <a:extLst>
                    <a:ext uri="{FF2B5EF4-FFF2-40B4-BE49-F238E27FC236}">
                      <a16:creationId xmlns:a16="http://schemas.microsoft.com/office/drawing/2014/main" id="{C1A345A2-A5B8-4DC5-80B7-66D3DFEAE144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2611978" y="2408649"/>
                  <a:ext cx="140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39" name="Rukopis 438">
                  <a:extLst>
                    <a:ext uri="{FF2B5EF4-FFF2-40B4-BE49-F238E27FC236}">
                      <a16:creationId xmlns:a16="http://schemas.microsoft.com/office/drawing/2014/main" id="{7F3DEEF9-2F09-4564-8ED7-61CA32568824}"/>
                    </a:ext>
                  </a:extLst>
                </p14:cNvPr>
                <p14:cNvContentPartPr/>
                <p14:nvPr/>
              </p14:nvContentPartPr>
              <p14:xfrm>
                <a:off x="12771458" y="2418729"/>
                <a:ext cx="190440" cy="168120"/>
              </p14:xfrm>
            </p:contentPart>
          </mc:Choice>
          <mc:Fallback xmlns="">
            <p:pic>
              <p:nvPicPr>
                <p:cNvPr id="439" name="Rukopis 438">
                  <a:extLst>
                    <a:ext uri="{FF2B5EF4-FFF2-40B4-BE49-F238E27FC236}">
                      <a16:creationId xmlns:a16="http://schemas.microsoft.com/office/drawing/2014/main" id="{7F3DEEF9-2F09-4564-8ED7-61CA32568824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2762458" y="2410089"/>
                  <a:ext cx="2080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40" name="Rukopis 439">
                  <a:extLst>
                    <a:ext uri="{FF2B5EF4-FFF2-40B4-BE49-F238E27FC236}">
                      <a16:creationId xmlns:a16="http://schemas.microsoft.com/office/drawing/2014/main" id="{7BDD9C6C-E37B-4F9E-AB6D-DB30AEA43F03}"/>
                    </a:ext>
                  </a:extLst>
                </p14:cNvPr>
                <p14:cNvContentPartPr/>
                <p14:nvPr/>
              </p14:nvContentPartPr>
              <p14:xfrm>
                <a:off x="13056218" y="2444649"/>
                <a:ext cx="22320" cy="147600"/>
              </p14:xfrm>
            </p:contentPart>
          </mc:Choice>
          <mc:Fallback xmlns="">
            <p:pic>
              <p:nvPicPr>
                <p:cNvPr id="440" name="Rukopis 439">
                  <a:extLst>
                    <a:ext uri="{FF2B5EF4-FFF2-40B4-BE49-F238E27FC236}">
                      <a16:creationId xmlns:a16="http://schemas.microsoft.com/office/drawing/2014/main" id="{7BDD9C6C-E37B-4F9E-AB6D-DB30AEA43F03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3047578" y="2435649"/>
                  <a:ext cx="39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41" name="Rukopis 440">
                  <a:extLst>
                    <a:ext uri="{FF2B5EF4-FFF2-40B4-BE49-F238E27FC236}">
                      <a16:creationId xmlns:a16="http://schemas.microsoft.com/office/drawing/2014/main" id="{81950190-32E2-468C-AECF-F90F56ACAFB9}"/>
                    </a:ext>
                  </a:extLst>
                </p14:cNvPr>
                <p14:cNvContentPartPr/>
                <p14:nvPr/>
              </p14:nvContentPartPr>
              <p14:xfrm>
                <a:off x="13075658" y="2370129"/>
                <a:ext cx="189000" cy="109440"/>
              </p14:xfrm>
            </p:contentPart>
          </mc:Choice>
          <mc:Fallback xmlns="">
            <p:pic>
              <p:nvPicPr>
                <p:cNvPr id="441" name="Rukopis 440">
                  <a:extLst>
                    <a:ext uri="{FF2B5EF4-FFF2-40B4-BE49-F238E27FC236}">
                      <a16:creationId xmlns:a16="http://schemas.microsoft.com/office/drawing/2014/main" id="{81950190-32E2-468C-AECF-F90F56ACAFB9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3066658" y="2361129"/>
                  <a:ext cx="206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42" name="Rukopis 441">
                  <a:extLst>
                    <a:ext uri="{FF2B5EF4-FFF2-40B4-BE49-F238E27FC236}">
                      <a16:creationId xmlns:a16="http://schemas.microsoft.com/office/drawing/2014/main" id="{764D45BD-944D-47C6-9691-15147DF75A2E}"/>
                    </a:ext>
                  </a:extLst>
                </p14:cNvPr>
                <p14:cNvContentPartPr/>
                <p14:nvPr/>
              </p14:nvContentPartPr>
              <p14:xfrm>
                <a:off x="13240898" y="2435649"/>
                <a:ext cx="244080" cy="140400"/>
              </p14:xfrm>
            </p:contentPart>
          </mc:Choice>
          <mc:Fallback xmlns="">
            <p:pic>
              <p:nvPicPr>
                <p:cNvPr id="442" name="Rukopis 441">
                  <a:extLst>
                    <a:ext uri="{FF2B5EF4-FFF2-40B4-BE49-F238E27FC236}">
                      <a16:creationId xmlns:a16="http://schemas.microsoft.com/office/drawing/2014/main" id="{764D45BD-944D-47C6-9691-15147DF75A2E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3231898" y="2427009"/>
                  <a:ext cx="261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43" name="Rukopis 442">
                  <a:extLst>
                    <a:ext uri="{FF2B5EF4-FFF2-40B4-BE49-F238E27FC236}">
                      <a16:creationId xmlns:a16="http://schemas.microsoft.com/office/drawing/2014/main" id="{A4A1CEB2-D89F-4297-83A7-EAC1D6682723}"/>
                    </a:ext>
                  </a:extLst>
                </p14:cNvPr>
                <p14:cNvContentPartPr/>
                <p14:nvPr/>
              </p14:nvContentPartPr>
              <p14:xfrm>
                <a:off x="13517378" y="2372649"/>
                <a:ext cx="284040" cy="236880"/>
              </p14:xfrm>
            </p:contentPart>
          </mc:Choice>
          <mc:Fallback xmlns="">
            <p:pic>
              <p:nvPicPr>
                <p:cNvPr id="443" name="Rukopis 442">
                  <a:extLst>
                    <a:ext uri="{FF2B5EF4-FFF2-40B4-BE49-F238E27FC236}">
                      <a16:creationId xmlns:a16="http://schemas.microsoft.com/office/drawing/2014/main" id="{A4A1CEB2-D89F-4297-83A7-EAC1D6682723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3508378" y="2364009"/>
                  <a:ext cx="301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44" name="Rukopis 443">
                  <a:extLst>
                    <a:ext uri="{FF2B5EF4-FFF2-40B4-BE49-F238E27FC236}">
                      <a16:creationId xmlns:a16="http://schemas.microsoft.com/office/drawing/2014/main" id="{141E7877-2C0D-4321-989C-E95414B3D58B}"/>
                    </a:ext>
                  </a:extLst>
                </p14:cNvPr>
                <p14:cNvContentPartPr/>
                <p14:nvPr/>
              </p14:nvContentPartPr>
              <p14:xfrm>
                <a:off x="13804298" y="2420889"/>
                <a:ext cx="163080" cy="156600"/>
              </p14:xfrm>
            </p:contentPart>
          </mc:Choice>
          <mc:Fallback xmlns="">
            <p:pic>
              <p:nvPicPr>
                <p:cNvPr id="444" name="Rukopis 443">
                  <a:extLst>
                    <a:ext uri="{FF2B5EF4-FFF2-40B4-BE49-F238E27FC236}">
                      <a16:creationId xmlns:a16="http://schemas.microsoft.com/office/drawing/2014/main" id="{141E7877-2C0D-4321-989C-E95414B3D58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3795658" y="2412249"/>
                  <a:ext cx="180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45" name="Rukopis 444">
                  <a:extLst>
                    <a:ext uri="{FF2B5EF4-FFF2-40B4-BE49-F238E27FC236}">
                      <a16:creationId xmlns:a16="http://schemas.microsoft.com/office/drawing/2014/main" id="{81EB2A74-B849-4C12-BFD6-4AACA6D6E91C}"/>
                    </a:ext>
                  </a:extLst>
                </p14:cNvPr>
                <p14:cNvContentPartPr/>
                <p14:nvPr/>
              </p14:nvContentPartPr>
              <p14:xfrm>
                <a:off x="13946858" y="2370129"/>
                <a:ext cx="293400" cy="238320"/>
              </p14:xfrm>
            </p:contentPart>
          </mc:Choice>
          <mc:Fallback xmlns="">
            <p:pic>
              <p:nvPicPr>
                <p:cNvPr id="445" name="Rukopis 444">
                  <a:extLst>
                    <a:ext uri="{FF2B5EF4-FFF2-40B4-BE49-F238E27FC236}">
                      <a16:creationId xmlns:a16="http://schemas.microsoft.com/office/drawing/2014/main" id="{81EB2A74-B849-4C12-BFD6-4AACA6D6E91C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3937858" y="2361489"/>
                  <a:ext cx="311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46" name="Rukopis 445">
                  <a:extLst>
                    <a:ext uri="{FF2B5EF4-FFF2-40B4-BE49-F238E27FC236}">
                      <a16:creationId xmlns:a16="http://schemas.microsoft.com/office/drawing/2014/main" id="{641E431F-7F8D-4021-958D-75483D9B8513}"/>
                    </a:ext>
                  </a:extLst>
                </p14:cNvPr>
                <p14:cNvContentPartPr/>
                <p14:nvPr/>
              </p14:nvContentPartPr>
              <p14:xfrm>
                <a:off x="12359258" y="2333049"/>
                <a:ext cx="247680" cy="412920"/>
              </p14:xfrm>
            </p:contentPart>
          </mc:Choice>
          <mc:Fallback xmlns="">
            <p:pic>
              <p:nvPicPr>
                <p:cNvPr id="446" name="Rukopis 445">
                  <a:extLst>
                    <a:ext uri="{FF2B5EF4-FFF2-40B4-BE49-F238E27FC236}">
                      <a16:creationId xmlns:a16="http://schemas.microsoft.com/office/drawing/2014/main" id="{641E431F-7F8D-4021-958D-75483D9B8513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2350258" y="2324409"/>
                  <a:ext cx="2653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47" name="Rukopis 446">
                  <a:extLst>
                    <a:ext uri="{FF2B5EF4-FFF2-40B4-BE49-F238E27FC236}">
                      <a16:creationId xmlns:a16="http://schemas.microsoft.com/office/drawing/2014/main" id="{288FB6A2-56BC-47E1-A3C5-ED1B043C7CBB}"/>
                    </a:ext>
                  </a:extLst>
                </p14:cNvPr>
                <p14:cNvContentPartPr/>
                <p14:nvPr/>
              </p14:nvContentPartPr>
              <p14:xfrm>
                <a:off x="14015618" y="2271849"/>
                <a:ext cx="333000" cy="508680"/>
              </p14:xfrm>
            </p:contentPart>
          </mc:Choice>
          <mc:Fallback xmlns="">
            <p:pic>
              <p:nvPicPr>
                <p:cNvPr id="447" name="Rukopis 446">
                  <a:extLst>
                    <a:ext uri="{FF2B5EF4-FFF2-40B4-BE49-F238E27FC236}">
                      <a16:creationId xmlns:a16="http://schemas.microsoft.com/office/drawing/2014/main" id="{288FB6A2-56BC-47E1-A3C5-ED1B043C7CBB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4006618" y="2262849"/>
                  <a:ext cx="35064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49" name="Rukopis 448">
                  <a:extLst>
                    <a:ext uri="{FF2B5EF4-FFF2-40B4-BE49-F238E27FC236}">
                      <a16:creationId xmlns:a16="http://schemas.microsoft.com/office/drawing/2014/main" id="{84FB7861-469D-4506-AC66-DE0CA8C926D9}"/>
                    </a:ext>
                  </a:extLst>
                </p14:cNvPr>
                <p14:cNvContentPartPr/>
                <p14:nvPr/>
              </p14:nvContentPartPr>
              <p14:xfrm>
                <a:off x="11877938" y="2245569"/>
                <a:ext cx="280080" cy="363240"/>
              </p14:xfrm>
            </p:contentPart>
          </mc:Choice>
          <mc:Fallback xmlns="">
            <p:pic>
              <p:nvPicPr>
                <p:cNvPr id="449" name="Rukopis 448">
                  <a:extLst>
                    <a:ext uri="{FF2B5EF4-FFF2-40B4-BE49-F238E27FC236}">
                      <a16:creationId xmlns:a16="http://schemas.microsoft.com/office/drawing/2014/main" id="{84FB7861-469D-4506-AC66-DE0CA8C926D9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1869298" y="2236929"/>
                  <a:ext cx="2977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50" name="Rukopis 449">
                  <a:extLst>
                    <a:ext uri="{FF2B5EF4-FFF2-40B4-BE49-F238E27FC236}">
                      <a16:creationId xmlns:a16="http://schemas.microsoft.com/office/drawing/2014/main" id="{81ECA585-A7D8-40C9-AD0D-8B07BA924C95}"/>
                    </a:ext>
                  </a:extLst>
                </p14:cNvPr>
                <p14:cNvContentPartPr/>
                <p14:nvPr/>
              </p14:nvContentPartPr>
              <p14:xfrm>
                <a:off x="12020138" y="2480289"/>
                <a:ext cx="154440" cy="277920"/>
              </p14:xfrm>
            </p:contentPart>
          </mc:Choice>
          <mc:Fallback xmlns="">
            <p:pic>
              <p:nvPicPr>
                <p:cNvPr id="450" name="Rukopis 449">
                  <a:extLst>
                    <a:ext uri="{FF2B5EF4-FFF2-40B4-BE49-F238E27FC236}">
                      <a16:creationId xmlns:a16="http://schemas.microsoft.com/office/drawing/2014/main" id="{81ECA585-A7D8-40C9-AD0D-8B07BA924C95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2011138" y="2471649"/>
                  <a:ext cx="17208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1" name="Skupina 460">
            <a:extLst>
              <a:ext uri="{FF2B5EF4-FFF2-40B4-BE49-F238E27FC236}">
                <a16:creationId xmlns:a16="http://schemas.microsoft.com/office/drawing/2014/main" id="{E7CEA7F1-81BB-4960-BB52-49AC06F4F9D4}"/>
              </a:ext>
            </a:extLst>
          </p:cNvPr>
          <p:cNvGrpSpPr/>
          <p:nvPr/>
        </p:nvGrpSpPr>
        <p:grpSpPr>
          <a:xfrm>
            <a:off x="11358098" y="7178649"/>
            <a:ext cx="1061640" cy="350640"/>
            <a:chOff x="11358098" y="7178649"/>
            <a:chExt cx="106164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56" name="Rukopis 455">
                  <a:extLst>
                    <a:ext uri="{FF2B5EF4-FFF2-40B4-BE49-F238E27FC236}">
                      <a16:creationId xmlns:a16="http://schemas.microsoft.com/office/drawing/2014/main" id="{A5E5A4AA-4EC5-4F7F-954B-44D8332643A1}"/>
                    </a:ext>
                  </a:extLst>
                </p14:cNvPr>
                <p14:cNvContentPartPr/>
                <p14:nvPr/>
              </p14:nvContentPartPr>
              <p14:xfrm>
                <a:off x="11432618" y="7178649"/>
                <a:ext cx="315000" cy="317880"/>
              </p14:xfrm>
            </p:contentPart>
          </mc:Choice>
          <mc:Fallback xmlns="">
            <p:pic>
              <p:nvPicPr>
                <p:cNvPr id="456" name="Rukopis 455">
                  <a:extLst>
                    <a:ext uri="{FF2B5EF4-FFF2-40B4-BE49-F238E27FC236}">
                      <a16:creationId xmlns:a16="http://schemas.microsoft.com/office/drawing/2014/main" id="{A5E5A4AA-4EC5-4F7F-954B-44D8332643A1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1423618" y="7169649"/>
                  <a:ext cx="3326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57" name="Rukopis 456">
                  <a:extLst>
                    <a:ext uri="{FF2B5EF4-FFF2-40B4-BE49-F238E27FC236}">
                      <a16:creationId xmlns:a16="http://schemas.microsoft.com/office/drawing/2014/main" id="{591FC9D8-A8BC-4F12-BFB3-452DF6F5DB67}"/>
                    </a:ext>
                  </a:extLst>
                </p14:cNvPr>
                <p14:cNvContentPartPr/>
                <p14:nvPr/>
              </p14:nvContentPartPr>
              <p14:xfrm>
                <a:off x="11358098" y="7343529"/>
                <a:ext cx="303120" cy="47520"/>
              </p14:xfrm>
            </p:contentPart>
          </mc:Choice>
          <mc:Fallback xmlns="">
            <p:pic>
              <p:nvPicPr>
                <p:cNvPr id="457" name="Rukopis 456">
                  <a:extLst>
                    <a:ext uri="{FF2B5EF4-FFF2-40B4-BE49-F238E27FC236}">
                      <a16:creationId xmlns:a16="http://schemas.microsoft.com/office/drawing/2014/main" id="{591FC9D8-A8BC-4F12-BFB3-452DF6F5DB67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1349098" y="7334529"/>
                  <a:ext cx="320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58" name="Rukopis 457">
                  <a:extLst>
                    <a:ext uri="{FF2B5EF4-FFF2-40B4-BE49-F238E27FC236}">
                      <a16:creationId xmlns:a16="http://schemas.microsoft.com/office/drawing/2014/main" id="{A4D360F8-DBCD-43CD-A85B-B6ECE3417F7F}"/>
                    </a:ext>
                  </a:extLst>
                </p14:cNvPr>
                <p14:cNvContentPartPr/>
                <p14:nvPr/>
              </p14:nvContentPartPr>
              <p14:xfrm>
                <a:off x="11422538" y="7213929"/>
                <a:ext cx="509760" cy="315360"/>
              </p14:xfrm>
            </p:contentPart>
          </mc:Choice>
          <mc:Fallback xmlns="">
            <p:pic>
              <p:nvPicPr>
                <p:cNvPr id="458" name="Rukopis 457">
                  <a:extLst>
                    <a:ext uri="{FF2B5EF4-FFF2-40B4-BE49-F238E27FC236}">
                      <a16:creationId xmlns:a16="http://schemas.microsoft.com/office/drawing/2014/main" id="{A4D360F8-DBCD-43CD-A85B-B6ECE3417F7F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1413898" y="7205289"/>
                  <a:ext cx="5274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59" name="Rukopis 458">
                  <a:extLst>
                    <a:ext uri="{FF2B5EF4-FFF2-40B4-BE49-F238E27FC236}">
                      <a16:creationId xmlns:a16="http://schemas.microsoft.com/office/drawing/2014/main" id="{91D2BBBB-46A7-4E8F-8BFC-82CC33F51DC8}"/>
                    </a:ext>
                  </a:extLst>
                </p14:cNvPr>
                <p14:cNvContentPartPr/>
                <p14:nvPr/>
              </p14:nvContentPartPr>
              <p14:xfrm>
                <a:off x="11746178" y="7225809"/>
                <a:ext cx="376200" cy="199800"/>
              </p14:xfrm>
            </p:contentPart>
          </mc:Choice>
          <mc:Fallback xmlns="">
            <p:pic>
              <p:nvPicPr>
                <p:cNvPr id="459" name="Rukopis 458">
                  <a:extLst>
                    <a:ext uri="{FF2B5EF4-FFF2-40B4-BE49-F238E27FC236}">
                      <a16:creationId xmlns:a16="http://schemas.microsoft.com/office/drawing/2014/main" id="{91D2BBBB-46A7-4E8F-8BFC-82CC33F51DC8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1737178" y="7216809"/>
                  <a:ext cx="393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60" name="Rukopis 459">
                  <a:extLst>
                    <a:ext uri="{FF2B5EF4-FFF2-40B4-BE49-F238E27FC236}">
                      <a16:creationId xmlns:a16="http://schemas.microsoft.com/office/drawing/2014/main" id="{41BE712A-8C96-4CB5-B133-713F76CFA289}"/>
                    </a:ext>
                  </a:extLst>
                </p14:cNvPr>
                <p14:cNvContentPartPr/>
                <p14:nvPr/>
              </p14:nvContentPartPr>
              <p14:xfrm>
                <a:off x="12088898" y="7215729"/>
                <a:ext cx="330840" cy="231840"/>
              </p14:xfrm>
            </p:contentPart>
          </mc:Choice>
          <mc:Fallback xmlns="">
            <p:pic>
              <p:nvPicPr>
                <p:cNvPr id="460" name="Rukopis 459">
                  <a:extLst>
                    <a:ext uri="{FF2B5EF4-FFF2-40B4-BE49-F238E27FC236}">
                      <a16:creationId xmlns:a16="http://schemas.microsoft.com/office/drawing/2014/main" id="{41BE712A-8C96-4CB5-B133-713F76CFA289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2079898" y="7207089"/>
                  <a:ext cx="34848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6" name="Skupina 495">
            <a:extLst>
              <a:ext uri="{FF2B5EF4-FFF2-40B4-BE49-F238E27FC236}">
                <a16:creationId xmlns:a16="http://schemas.microsoft.com/office/drawing/2014/main" id="{5C23F007-3EC0-49C6-A488-495AE722B206}"/>
              </a:ext>
            </a:extLst>
          </p:cNvPr>
          <p:cNvGrpSpPr/>
          <p:nvPr/>
        </p:nvGrpSpPr>
        <p:grpSpPr>
          <a:xfrm>
            <a:off x="11157938" y="7676889"/>
            <a:ext cx="4245120" cy="2175120"/>
            <a:chOff x="11157938" y="7676889"/>
            <a:chExt cx="4245120" cy="21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52" name="Rukopis 451">
                  <a:extLst>
                    <a:ext uri="{FF2B5EF4-FFF2-40B4-BE49-F238E27FC236}">
                      <a16:creationId xmlns:a16="http://schemas.microsoft.com/office/drawing/2014/main" id="{9857DACF-4679-40DA-AB3F-D2B8FEF56B39}"/>
                    </a:ext>
                  </a:extLst>
                </p14:cNvPr>
                <p14:cNvContentPartPr/>
                <p14:nvPr/>
              </p14:nvContentPartPr>
              <p14:xfrm>
                <a:off x="11173418" y="7955169"/>
                <a:ext cx="38880" cy="1896840"/>
              </p14:xfrm>
            </p:contentPart>
          </mc:Choice>
          <mc:Fallback xmlns="">
            <p:pic>
              <p:nvPicPr>
                <p:cNvPr id="452" name="Rukopis 451">
                  <a:extLst>
                    <a:ext uri="{FF2B5EF4-FFF2-40B4-BE49-F238E27FC236}">
                      <a16:creationId xmlns:a16="http://schemas.microsoft.com/office/drawing/2014/main" id="{9857DACF-4679-40DA-AB3F-D2B8FEF56B39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1164778" y="7946529"/>
                  <a:ext cx="56520" cy="19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53" name="Rukopis 452">
                  <a:extLst>
                    <a:ext uri="{FF2B5EF4-FFF2-40B4-BE49-F238E27FC236}">
                      <a16:creationId xmlns:a16="http://schemas.microsoft.com/office/drawing/2014/main" id="{A8DD6BF5-7E6F-4241-A09F-164F50292CA8}"/>
                    </a:ext>
                  </a:extLst>
                </p14:cNvPr>
                <p14:cNvContentPartPr/>
                <p14:nvPr/>
              </p14:nvContentPartPr>
              <p14:xfrm>
                <a:off x="11210858" y="7718649"/>
                <a:ext cx="3519720" cy="293400"/>
              </p14:xfrm>
            </p:contentPart>
          </mc:Choice>
          <mc:Fallback xmlns="">
            <p:pic>
              <p:nvPicPr>
                <p:cNvPr id="453" name="Rukopis 452">
                  <a:extLst>
                    <a:ext uri="{FF2B5EF4-FFF2-40B4-BE49-F238E27FC236}">
                      <a16:creationId xmlns:a16="http://schemas.microsoft.com/office/drawing/2014/main" id="{A8DD6BF5-7E6F-4241-A09F-164F50292CA8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1201858" y="7710009"/>
                  <a:ext cx="35373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54" name="Rukopis 453">
                  <a:extLst>
                    <a:ext uri="{FF2B5EF4-FFF2-40B4-BE49-F238E27FC236}">
                      <a16:creationId xmlns:a16="http://schemas.microsoft.com/office/drawing/2014/main" id="{3E678829-66C9-4914-BB92-F527A0849BDB}"/>
                    </a:ext>
                  </a:extLst>
                </p14:cNvPr>
                <p14:cNvContentPartPr/>
                <p14:nvPr/>
              </p14:nvContentPartPr>
              <p14:xfrm>
                <a:off x="14654258" y="7872369"/>
                <a:ext cx="110520" cy="1726560"/>
              </p14:xfrm>
            </p:contentPart>
          </mc:Choice>
          <mc:Fallback xmlns="">
            <p:pic>
              <p:nvPicPr>
                <p:cNvPr id="454" name="Rukopis 453">
                  <a:extLst>
                    <a:ext uri="{FF2B5EF4-FFF2-40B4-BE49-F238E27FC236}">
                      <a16:creationId xmlns:a16="http://schemas.microsoft.com/office/drawing/2014/main" id="{3E678829-66C9-4914-BB92-F527A0849BDB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4645258" y="7863729"/>
                  <a:ext cx="128160" cy="174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66" name="Rukopis 465">
                  <a:extLst>
                    <a:ext uri="{FF2B5EF4-FFF2-40B4-BE49-F238E27FC236}">
                      <a16:creationId xmlns:a16="http://schemas.microsoft.com/office/drawing/2014/main" id="{7E5DD031-C967-48FD-82B6-E32477E09DE1}"/>
                    </a:ext>
                  </a:extLst>
                </p14:cNvPr>
                <p14:cNvContentPartPr/>
                <p14:nvPr/>
              </p14:nvContentPartPr>
              <p14:xfrm>
                <a:off x="11381498" y="8142729"/>
                <a:ext cx="187920" cy="210240"/>
              </p14:xfrm>
            </p:contentPart>
          </mc:Choice>
          <mc:Fallback xmlns="">
            <p:pic>
              <p:nvPicPr>
                <p:cNvPr id="466" name="Rukopis 465">
                  <a:extLst>
                    <a:ext uri="{FF2B5EF4-FFF2-40B4-BE49-F238E27FC236}">
                      <a16:creationId xmlns:a16="http://schemas.microsoft.com/office/drawing/2014/main" id="{7E5DD031-C967-48FD-82B6-E32477E09DE1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1372498" y="8134089"/>
                  <a:ext cx="205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67" name="Rukopis 466">
                  <a:extLst>
                    <a:ext uri="{FF2B5EF4-FFF2-40B4-BE49-F238E27FC236}">
                      <a16:creationId xmlns:a16="http://schemas.microsoft.com/office/drawing/2014/main" id="{1E4848A9-7ED7-4852-A7DB-F02BD1E290DF}"/>
                    </a:ext>
                  </a:extLst>
                </p14:cNvPr>
                <p14:cNvContentPartPr/>
                <p14:nvPr/>
              </p14:nvContentPartPr>
              <p14:xfrm>
                <a:off x="11655458" y="8118609"/>
                <a:ext cx="40320" cy="187560"/>
              </p14:xfrm>
            </p:contentPart>
          </mc:Choice>
          <mc:Fallback xmlns="">
            <p:pic>
              <p:nvPicPr>
                <p:cNvPr id="467" name="Rukopis 466">
                  <a:extLst>
                    <a:ext uri="{FF2B5EF4-FFF2-40B4-BE49-F238E27FC236}">
                      <a16:creationId xmlns:a16="http://schemas.microsoft.com/office/drawing/2014/main" id="{1E4848A9-7ED7-4852-A7DB-F02BD1E290DF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1646458" y="8109969"/>
                  <a:ext cx="57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68" name="Rukopis 467">
                  <a:extLst>
                    <a:ext uri="{FF2B5EF4-FFF2-40B4-BE49-F238E27FC236}">
                      <a16:creationId xmlns:a16="http://schemas.microsoft.com/office/drawing/2014/main" id="{A67B4048-262E-41D7-97C8-DBC7D0643D6F}"/>
                    </a:ext>
                  </a:extLst>
                </p14:cNvPr>
                <p14:cNvContentPartPr/>
                <p14:nvPr/>
              </p14:nvContentPartPr>
              <p14:xfrm>
                <a:off x="11656538" y="8088369"/>
                <a:ext cx="216000" cy="302040"/>
              </p14:xfrm>
            </p:contentPart>
          </mc:Choice>
          <mc:Fallback xmlns="">
            <p:pic>
              <p:nvPicPr>
                <p:cNvPr id="468" name="Rukopis 467">
                  <a:extLst>
                    <a:ext uri="{FF2B5EF4-FFF2-40B4-BE49-F238E27FC236}">
                      <a16:creationId xmlns:a16="http://schemas.microsoft.com/office/drawing/2014/main" id="{A67B4048-262E-41D7-97C8-DBC7D0643D6F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1647898" y="8079729"/>
                  <a:ext cx="2336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69" name="Rukopis 468">
                  <a:extLst>
                    <a:ext uri="{FF2B5EF4-FFF2-40B4-BE49-F238E27FC236}">
                      <a16:creationId xmlns:a16="http://schemas.microsoft.com/office/drawing/2014/main" id="{838E8CB4-3264-4028-94CE-A197F0558FDE}"/>
                    </a:ext>
                  </a:extLst>
                </p14:cNvPr>
                <p14:cNvContentPartPr/>
                <p14:nvPr/>
              </p14:nvContentPartPr>
              <p14:xfrm>
                <a:off x="11920778" y="8117529"/>
                <a:ext cx="139320" cy="235080"/>
              </p14:xfrm>
            </p:contentPart>
          </mc:Choice>
          <mc:Fallback xmlns="">
            <p:pic>
              <p:nvPicPr>
                <p:cNvPr id="469" name="Rukopis 468">
                  <a:extLst>
                    <a:ext uri="{FF2B5EF4-FFF2-40B4-BE49-F238E27FC236}">
                      <a16:creationId xmlns:a16="http://schemas.microsoft.com/office/drawing/2014/main" id="{838E8CB4-3264-4028-94CE-A197F0558FDE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1912138" y="8108889"/>
                  <a:ext cx="156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70" name="Rukopis 469">
                  <a:extLst>
                    <a:ext uri="{FF2B5EF4-FFF2-40B4-BE49-F238E27FC236}">
                      <a16:creationId xmlns:a16="http://schemas.microsoft.com/office/drawing/2014/main" id="{F14F6D89-54A8-4BC9-B654-6194590CC3AD}"/>
                    </a:ext>
                  </a:extLst>
                </p14:cNvPr>
                <p14:cNvContentPartPr/>
                <p14:nvPr/>
              </p14:nvContentPartPr>
              <p14:xfrm>
                <a:off x="12254138" y="8322009"/>
                <a:ext cx="18360" cy="10440"/>
              </p14:xfrm>
            </p:contentPart>
          </mc:Choice>
          <mc:Fallback xmlns="">
            <p:pic>
              <p:nvPicPr>
                <p:cNvPr id="470" name="Rukopis 469">
                  <a:extLst>
                    <a:ext uri="{FF2B5EF4-FFF2-40B4-BE49-F238E27FC236}">
                      <a16:creationId xmlns:a16="http://schemas.microsoft.com/office/drawing/2014/main" id="{F14F6D89-54A8-4BC9-B654-6194590CC3AD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2245138" y="8313009"/>
                  <a:ext cx="36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72" name="Rukopis 471">
                  <a:extLst>
                    <a:ext uri="{FF2B5EF4-FFF2-40B4-BE49-F238E27FC236}">
                      <a16:creationId xmlns:a16="http://schemas.microsoft.com/office/drawing/2014/main" id="{758679A7-1A81-4404-86BE-1AD060230F1D}"/>
                    </a:ext>
                  </a:extLst>
                </p14:cNvPr>
                <p14:cNvContentPartPr/>
                <p14:nvPr/>
              </p14:nvContentPartPr>
              <p14:xfrm>
                <a:off x="12450338" y="8122209"/>
                <a:ext cx="201240" cy="192960"/>
              </p14:xfrm>
            </p:contentPart>
          </mc:Choice>
          <mc:Fallback xmlns="">
            <p:pic>
              <p:nvPicPr>
                <p:cNvPr id="472" name="Rukopis 471">
                  <a:extLst>
                    <a:ext uri="{FF2B5EF4-FFF2-40B4-BE49-F238E27FC236}">
                      <a16:creationId xmlns:a16="http://schemas.microsoft.com/office/drawing/2014/main" id="{758679A7-1A81-4404-86BE-1AD060230F1D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2441698" y="8113209"/>
                  <a:ext cx="218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73" name="Rukopis 472">
                  <a:extLst>
                    <a:ext uri="{FF2B5EF4-FFF2-40B4-BE49-F238E27FC236}">
                      <a16:creationId xmlns:a16="http://schemas.microsoft.com/office/drawing/2014/main" id="{A1B81473-7C97-4BD7-A426-1307D98E3D06}"/>
                    </a:ext>
                  </a:extLst>
                </p14:cNvPr>
                <p14:cNvContentPartPr/>
                <p14:nvPr/>
              </p14:nvContentPartPr>
              <p14:xfrm>
                <a:off x="12723578" y="8109969"/>
                <a:ext cx="180360" cy="254880"/>
              </p14:xfrm>
            </p:contentPart>
          </mc:Choice>
          <mc:Fallback xmlns="">
            <p:pic>
              <p:nvPicPr>
                <p:cNvPr id="473" name="Rukopis 472">
                  <a:extLst>
                    <a:ext uri="{FF2B5EF4-FFF2-40B4-BE49-F238E27FC236}">
                      <a16:creationId xmlns:a16="http://schemas.microsoft.com/office/drawing/2014/main" id="{A1B81473-7C97-4BD7-A426-1307D98E3D06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2714938" y="8101329"/>
                  <a:ext cx="1980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74" name="Rukopis 473">
                  <a:extLst>
                    <a:ext uri="{FF2B5EF4-FFF2-40B4-BE49-F238E27FC236}">
                      <a16:creationId xmlns:a16="http://schemas.microsoft.com/office/drawing/2014/main" id="{6BBCBC38-192B-4981-AD77-068F511B4A71}"/>
                    </a:ext>
                  </a:extLst>
                </p14:cNvPr>
                <p14:cNvContentPartPr/>
                <p14:nvPr/>
              </p14:nvContentPartPr>
              <p14:xfrm>
                <a:off x="13020578" y="8087649"/>
                <a:ext cx="54000" cy="228240"/>
              </p14:xfrm>
            </p:contentPart>
          </mc:Choice>
          <mc:Fallback xmlns="">
            <p:pic>
              <p:nvPicPr>
                <p:cNvPr id="474" name="Rukopis 473">
                  <a:extLst>
                    <a:ext uri="{FF2B5EF4-FFF2-40B4-BE49-F238E27FC236}">
                      <a16:creationId xmlns:a16="http://schemas.microsoft.com/office/drawing/2014/main" id="{6BBCBC38-192B-4981-AD77-068F511B4A71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3011578" y="8079009"/>
                  <a:ext cx="71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75" name="Rukopis 474">
                  <a:extLst>
                    <a:ext uri="{FF2B5EF4-FFF2-40B4-BE49-F238E27FC236}">
                      <a16:creationId xmlns:a16="http://schemas.microsoft.com/office/drawing/2014/main" id="{09096E9B-D7B4-4788-867F-35AAA2157AA1}"/>
                    </a:ext>
                  </a:extLst>
                </p14:cNvPr>
                <p14:cNvContentPartPr/>
                <p14:nvPr/>
              </p14:nvContentPartPr>
              <p14:xfrm>
                <a:off x="13002578" y="8071809"/>
                <a:ext cx="235440" cy="153720"/>
              </p14:xfrm>
            </p:contentPart>
          </mc:Choice>
          <mc:Fallback xmlns="">
            <p:pic>
              <p:nvPicPr>
                <p:cNvPr id="475" name="Rukopis 474">
                  <a:extLst>
                    <a:ext uri="{FF2B5EF4-FFF2-40B4-BE49-F238E27FC236}">
                      <a16:creationId xmlns:a16="http://schemas.microsoft.com/office/drawing/2014/main" id="{09096E9B-D7B4-4788-867F-35AAA2157AA1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2993938" y="8063169"/>
                  <a:ext cx="253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76" name="Rukopis 475">
                  <a:extLst>
                    <a:ext uri="{FF2B5EF4-FFF2-40B4-BE49-F238E27FC236}">
                      <a16:creationId xmlns:a16="http://schemas.microsoft.com/office/drawing/2014/main" id="{CB0D3C65-FB2F-4C68-B315-0AF79B70707B}"/>
                    </a:ext>
                  </a:extLst>
                </p14:cNvPr>
                <p14:cNvContentPartPr/>
                <p14:nvPr/>
              </p14:nvContentPartPr>
              <p14:xfrm>
                <a:off x="13257098" y="8149569"/>
                <a:ext cx="257760" cy="205560"/>
              </p14:xfrm>
            </p:contentPart>
          </mc:Choice>
          <mc:Fallback xmlns="">
            <p:pic>
              <p:nvPicPr>
                <p:cNvPr id="476" name="Rukopis 475">
                  <a:extLst>
                    <a:ext uri="{FF2B5EF4-FFF2-40B4-BE49-F238E27FC236}">
                      <a16:creationId xmlns:a16="http://schemas.microsoft.com/office/drawing/2014/main" id="{CB0D3C65-FB2F-4C68-B315-0AF79B70707B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3248458" y="8140929"/>
                  <a:ext cx="275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78" name="Rukopis 477">
                  <a:extLst>
                    <a:ext uri="{FF2B5EF4-FFF2-40B4-BE49-F238E27FC236}">
                      <a16:creationId xmlns:a16="http://schemas.microsoft.com/office/drawing/2014/main" id="{ABD240C9-EFB4-4542-9254-B47BB752EC26}"/>
                    </a:ext>
                  </a:extLst>
                </p14:cNvPr>
                <p14:cNvContentPartPr/>
                <p14:nvPr/>
              </p14:nvContentPartPr>
              <p14:xfrm>
                <a:off x="13579298" y="8060649"/>
                <a:ext cx="240840" cy="150840"/>
              </p14:xfrm>
            </p:contentPart>
          </mc:Choice>
          <mc:Fallback xmlns="">
            <p:pic>
              <p:nvPicPr>
                <p:cNvPr id="478" name="Rukopis 477">
                  <a:extLst>
                    <a:ext uri="{FF2B5EF4-FFF2-40B4-BE49-F238E27FC236}">
                      <a16:creationId xmlns:a16="http://schemas.microsoft.com/office/drawing/2014/main" id="{ABD240C9-EFB4-4542-9254-B47BB752EC26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3570298" y="8051649"/>
                  <a:ext cx="258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79" name="Rukopis 478">
                  <a:extLst>
                    <a:ext uri="{FF2B5EF4-FFF2-40B4-BE49-F238E27FC236}">
                      <a16:creationId xmlns:a16="http://schemas.microsoft.com/office/drawing/2014/main" id="{D7DB5B56-F307-4D79-9089-905C71A289ED}"/>
                    </a:ext>
                  </a:extLst>
                </p14:cNvPr>
                <p14:cNvContentPartPr/>
                <p14:nvPr/>
              </p14:nvContentPartPr>
              <p14:xfrm>
                <a:off x="13616378" y="8090169"/>
                <a:ext cx="117360" cy="28800"/>
              </p14:xfrm>
            </p:contentPart>
          </mc:Choice>
          <mc:Fallback xmlns="">
            <p:pic>
              <p:nvPicPr>
                <p:cNvPr id="479" name="Rukopis 478">
                  <a:extLst>
                    <a:ext uri="{FF2B5EF4-FFF2-40B4-BE49-F238E27FC236}">
                      <a16:creationId xmlns:a16="http://schemas.microsoft.com/office/drawing/2014/main" id="{D7DB5B56-F307-4D79-9089-905C71A289ED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3607738" y="8081529"/>
                  <a:ext cx="135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80" name="Rukopis 479">
                  <a:extLst>
                    <a:ext uri="{FF2B5EF4-FFF2-40B4-BE49-F238E27FC236}">
                      <a16:creationId xmlns:a16="http://schemas.microsoft.com/office/drawing/2014/main" id="{082541A7-3D8D-4FA1-B7BC-2B79CB754507}"/>
                    </a:ext>
                  </a:extLst>
                </p14:cNvPr>
                <p14:cNvContentPartPr/>
                <p14:nvPr/>
              </p14:nvContentPartPr>
              <p14:xfrm>
                <a:off x="13701698" y="7932849"/>
                <a:ext cx="62280" cy="248040"/>
              </p14:xfrm>
            </p:contentPart>
          </mc:Choice>
          <mc:Fallback xmlns="">
            <p:pic>
              <p:nvPicPr>
                <p:cNvPr id="480" name="Rukopis 479">
                  <a:extLst>
                    <a:ext uri="{FF2B5EF4-FFF2-40B4-BE49-F238E27FC236}">
                      <a16:creationId xmlns:a16="http://schemas.microsoft.com/office/drawing/2014/main" id="{082541A7-3D8D-4FA1-B7BC-2B79CB754507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3693058" y="7924209"/>
                  <a:ext cx="79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81" name="Rukopis 480">
                  <a:extLst>
                    <a:ext uri="{FF2B5EF4-FFF2-40B4-BE49-F238E27FC236}">
                      <a16:creationId xmlns:a16="http://schemas.microsoft.com/office/drawing/2014/main" id="{712810D9-0F42-4EE5-AC24-9EB5EFC31369}"/>
                    </a:ext>
                  </a:extLst>
                </p14:cNvPr>
                <p14:cNvContentPartPr/>
                <p14:nvPr/>
              </p14:nvContentPartPr>
              <p14:xfrm>
                <a:off x="13914818" y="7722249"/>
                <a:ext cx="147600" cy="486720"/>
              </p14:xfrm>
            </p:contentPart>
          </mc:Choice>
          <mc:Fallback xmlns="">
            <p:pic>
              <p:nvPicPr>
                <p:cNvPr id="481" name="Rukopis 480">
                  <a:extLst>
                    <a:ext uri="{FF2B5EF4-FFF2-40B4-BE49-F238E27FC236}">
                      <a16:creationId xmlns:a16="http://schemas.microsoft.com/office/drawing/2014/main" id="{712810D9-0F42-4EE5-AC24-9EB5EFC31369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3906178" y="7713609"/>
                  <a:ext cx="16524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82" name="Rukopis 481">
                  <a:extLst>
                    <a:ext uri="{FF2B5EF4-FFF2-40B4-BE49-F238E27FC236}">
                      <a16:creationId xmlns:a16="http://schemas.microsoft.com/office/drawing/2014/main" id="{36B70B8F-AB4E-4E45-980A-F983733AD4BF}"/>
                    </a:ext>
                  </a:extLst>
                </p14:cNvPr>
                <p14:cNvContentPartPr/>
                <p14:nvPr/>
              </p14:nvContentPartPr>
              <p14:xfrm>
                <a:off x="14099138" y="8092689"/>
                <a:ext cx="159120" cy="223920"/>
              </p14:xfrm>
            </p:contentPart>
          </mc:Choice>
          <mc:Fallback xmlns="">
            <p:pic>
              <p:nvPicPr>
                <p:cNvPr id="482" name="Rukopis 481">
                  <a:extLst>
                    <a:ext uri="{FF2B5EF4-FFF2-40B4-BE49-F238E27FC236}">
                      <a16:creationId xmlns:a16="http://schemas.microsoft.com/office/drawing/2014/main" id="{36B70B8F-AB4E-4E45-980A-F983733AD4BF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4090138" y="8084049"/>
                  <a:ext cx="176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83" name="Rukopis 482">
                  <a:extLst>
                    <a:ext uri="{FF2B5EF4-FFF2-40B4-BE49-F238E27FC236}">
                      <a16:creationId xmlns:a16="http://schemas.microsoft.com/office/drawing/2014/main" id="{B5751FA0-2666-4A7D-94EB-D116180D8DD2}"/>
                    </a:ext>
                  </a:extLst>
                </p14:cNvPr>
                <p14:cNvContentPartPr/>
                <p14:nvPr/>
              </p14:nvContentPartPr>
              <p14:xfrm>
                <a:off x="14351498" y="7915569"/>
                <a:ext cx="29520" cy="383760"/>
              </p14:xfrm>
            </p:contentPart>
          </mc:Choice>
          <mc:Fallback xmlns="">
            <p:pic>
              <p:nvPicPr>
                <p:cNvPr id="483" name="Rukopis 482">
                  <a:extLst>
                    <a:ext uri="{FF2B5EF4-FFF2-40B4-BE49-F238E27FC236}">
                      <a16:creationId xmlns:a16="http://schemas.microsoft.com/office/drawing/2014/main" id="{B5751FA0-2666-4A7D-94EB-D116180D8DD2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4342498" y="7906929"/>
                  <a:ext cx="471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84" name="Rukopis 483">
                  <a:extLst>
                    <a:ext uri="{FF2B5EF4-FFF2-40B4-BE49-F238E27FC236}">
                      <a16:creationId xmlns:a16="http://schemas.microsoft.com/office/drawing/2014/main" id="{815E9027-2541-47E4-87AE-164DC04995AE}"/>
                    </a:ext>
                  </a:extLst>
                </p14:cNvPr>
                <p14:cNvContentPartPr/>
                <p14:nvPr/>
              </p14:nvContentPartPr>
              <p14:xfrm>
                <a:off x="14162858" y="7946529"/>
                <a:ext cx="303120" cy="243000"/>
              </p14:xfrm>
            </p:contentPart>
          </mc:Choice>
          <mc:Fallback xmlns="">
            <p:pic>
              <p:nvPicPr>
                <p:cNvPr id="484" name="Rukopis 483">
                  <a:extLst>
                    <a:ext uri="{FF2B5EF4-FFF2-40B4-BE49-F238E27FC236}">
                      <a16:creationId xmlns:a16="http://schemas.microsoft.com/office/drawing/2014/main" id="{815E9027-2541-47E4-87AE-164DC04995AE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4153858" y="7937889"/>
                  <a:ext cx="320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85" name="Rukopis 484">
                  <a:extLst>
                    <a:ext uri="{FF2B5EF4-FFF2-40B4-BE49-F238E27FC236}">
                      <a16:creationId xmlns:a16="http://schemas.microsoft.com/office/drawing/2014/main" id="{4CD7DF23-1F14-4857-A5CC-C9B367CA8075}"/>
                    </a:ext>
                  </a:extLst>
                </p14:cNvPr>
                <p14:cNvContentPartPr/>
                <p14:nvPr/>
              </p14:nvContentPartPr>
              <p14:xfrm>
                <a:off x="14637698" y="7917009"/>
                <a:ext cx="34920" cy="335880"/>
              </p14:xfrm>
            </p:contentPart>
          </mc:Choice>
          <mc:Fallback xmlns="">
            <p:pic>
              <p:nvPicPr>
                <p:cNvPr id="485" name="Rukopis 484">
                  <a:extLst>
                    <a:ext uri="{FF2B5EF4-FFF2-40B4-BE49-F238E27FC236}">
                      <a16:creationId xmlns:a16="http://schemas.microsoft.com/office/drawing/2014/main" id="{4CD7DF23-1F14-4857-A5CC-C9B367CA8075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4628698" y="7908009"/>
                  <a:ext cx="525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86" name="Rukopis 485">
                  <a:extLst>
                    <a:ext uri="{FF2B5EF4-FFF2-40B4-BE49-F238E27FC236}">
                      <a16:creationId xmlns:a16="http://schemas.microsoft.com/office/drawing/2014/main" id="{A551EDD9-E73D-4582-B8E1-6FEDE67665B5}"/>
                    </a:ext>
                  </a:extLst>
                </p14:cNvPr>
                <p14:cNvContentPartPr/>
                <p14:nvPr/>
              </p14:nvContentPartPr>
              <p14:xfrm>
                <a:off x="14509538" y="8007369"/>
                <a:ext cx="633240" cy="292320"/>
              </p14:xfrm>
            </p:contentPart>
          </mc:Choice>
          <mc:Fallback xmlns="">
            <p:pic>
              <p:nvPicPr>
                <p:cNvPr id="486" name="Rukopis 485">
                  <a:extLst>
                    <a:ext uri="{FF2B5EF4-FFF2-40B4-BE49-F238E27FC236}">
                      <a16:creationId xmlns:a16="http://schemas.microsoft.com/office/drawing/2014/main" id="{A551EDD9-E73D-4582-B8E1-6FEDE67665B5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4500898" y="7998729"/>
                  <a:ext cx="6508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87" name="Rukopis 486">
                  <a:extLst>
                    <a:ext uri="{FF2B5EF4-FFF2-40B4-BE49-F238E27FC236}">
                      <a16:creationId xmlns:a16="http://schemas.microsoft.com/office/drawing/2014/main" id="{34427196-5CA8-4606-99E6-94B920F5C81B}"/>
                    </a:ext>
                  </a:extLst>
                </p14:cNvPr>
                <p14:cNvContentPartPr/>
                <p14:nvPr/>
              </p14:nvContentPartPr>
              <p14:xfrm>
                <a:off x="15164738" y="8048049"/>
                <a:ext cx="22320" cy="281520"/>
              </p14:xfrm>
            </p:contentPart>
          </mc:Choice>
          <mc:Fallback xmlns="">
            <p:pic>
              <p:nvPicPr>
                <p:cNvPr id="487" name="Rukopis 486">
                  <a:extLst>
                    <a:ext uri="{FF2B5EF4-FFF2-40B4-BE49-F238E27FC236}">
                      <a16:creationId xmlns:a16="http://schemas.microsoft.com/office/drawing/2014/main" id="{34427196-5CA8-4606-99E6-94B920F5C81B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5156098" y="8039409"/>
                  <a:ext cx="399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88" name="Rukopis 487">
                  <a:extLst>
                    <a:ext uri="{FF2B5EF4-FFF2-40B4-BE49-F238E27FC236}">
                      <a16:creationId xmlns:a16="http://schemas.microsoft.com/office/drawing/2014/main" id="{9685DD28-C6CB-4EA4-A92E-B8BBB89D7FAC}"/>
                    </a:ext>
                  </a:extLst>
                </p14:cNvPr>
                <p14:cNvContentPartPr/>
                <p14:nvPr/>
              </p14:nvContentPartPr>
              <p14:xfrm>
                <a:off x="15094538" y="7999809"/>
                <a:ext cx="308520" cy="328680"/>
              </p14:xfrm>
            </p:contentPart>
          </mc:Choice>
          <mc:Fallback xmlns="">
            <p:pic>
              <p:nvPicPr>
                <p:cNvPr id="488" name="Rukopis 487">
                  <a:extLst>
                    <a:ext uri="{FF2B5EF4-FFF2-40B4-BE49-F238E27FC236}">
                      <a16:creationId xmlns:a16="http://schemas.microsoft.com/office/drawing/2014/main" id="{9685DD28-C6CB-4EA4-A92E-B8BBB89D7FAC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5085898" y="7991169"/>
                  <a:ext cx="3261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89" name="Rukopis 488">
                  <a:extLst>
                    <a:ext uri="{FF2B5EF4-FFF2-40B4-BE49-F238E27FC236}">
                      <a16:creationId xmlns:a16="http://schemas.microsoft.com/office/drawing/2014/main" id="{ED8071B4-507C-4CE7-8049-28CB9B00EE69}"/>
                    </a:ext>
                  </a:extLst>
                </p14:cNvPr>
                <p14:cNvContentPartPr/>
                <p14:nvPr/>
              </p14:nvContentPartPr>
              <p14:xfrm>
                <a:off x="12241538" y="8738169"/>
                <a:ext cx="444960" cy="12600"/>
              </p14:xfrm>
            </p:contentPart>
          </mc:Choice>
          <mc:Fallback xmlns="">
            <p:pic>
              <p:nvPicPr>
                <p:cNvPr id="489" name="Rukopis 488">
                  <a:extLst>
                    <a:ext uri="{FF2B5EF4-FFF2-40B4-BE49-F238E27FC236}">
                      <a16:creationId xmlns:a16="http://schemas.microsoft.com/office/drawing/2014/main" id="{ED8071B4-507C-4CE7-8049-28CB9B00EE69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2232898" y="8729169"/>
                  <a:ext cx="462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90" name="Rukopis 489">
                  <a:extLst>
                    <a:ext uri="{FF2B5EF4-FFF2-40B4-BE49-F238E27FC236}">
                      <a16:creationId xmlns:a16="http://schemas.microsoft.com/office/drawing/2014/main" id="{1615FFD8-1EFD-4A08-A2C4-0DE5F3AAED02}"/>
                    </a:ext>
                  </a:extLst>
                </p14:cNvPr>
                <p14:cNvContentPartPr/>
                <p14:nvPr/>
              </p14:nvContentPartPr>
              <p14:xfrm>
                <a:off x="12256658" y="8873169"/>
                <a:ext cx="337680" cy="20160"/>
              </p14:xfrm>
            </p:contentPart>
          </mc:Choice>
          <mc:Fallback xmlns="">
            <p:pic>
              <p:nvPicPr>
                <p:cNvPr id="490" name="Rukopis 489">
                  <a:extLst>
                    <a:ext uri="{FF2B5EF4-FFF2-40B4-BE49-F238E27FC236}">
                      <a16:creationId xmlns:a16="http://schemas.microsoft.com/office/drawing/2014/main" id="{1615FFD8-1EFD-4A08-A2C4-0DE5F3AAED02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2248018" y="8864169"/>
                  <a:ext cx="355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91" name="Rukopis 490">
                  <a:extLst>
                    <a:ext uri="{FF2B5EF4-FFF2-40B4-BE49-F238E27FC236}">
                      <a16:creationId xmlns:a16="http://schemas.microsoft.com/office/drawing/2014/main" id="{7CC24252-0BE5-4E59-90A0-5A1DE43770BA}"/>
                    </a:ext>
                  </a:extLst>
                </p14:cNvPr>
                <p14:cNvContentPartPr/>
                <p14:nvPr/>
              </p14:nvContentPartPr>
              <p14:xfrm>
                <a:off x="12267818" y="9015729"/>
                <a:ext cx="418680" cy="171360"/>
              </p14:xfrm>
            </p:contentPart>
          </mc:Choice>
          <mc:Fallback xmlns="">
            <p:pic>
              <p:nvPicPr>
                <p:cNvPr id="491" name="Rukopis 490">
                  <a:extLst>
                    <a:ext uri="{FF2B5EF4-FFF2-40B4-BE49-F238E27FC236}">
                      <a16:creationId xmlns:a16="http://schemas.microsoft.com/office/drawing/2014/main" id="{7CC24252-0BE5-4E59-90A0-5A1DE43770BA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2258818" y="9006729"/>
                  <a:ext cx="436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92" name="Rukopis 491">
                  <a:extLst>
                    <a:ext uri="{FF2B5EF4-FFF2-40B4-BE49-F238E27FC236}">
                      <a16:creationId xmlns:a16="http://schemas.microsoft.com/office/drawing/2014/main" id="{7230DBC5-5D4A-4A87-B985-A890B1976480}"/>
                    </a:ext>
                  </a:extLst>
                </p14:cNvPr>
                <p14:cNvContentPartPr/>
                <p14:nvPr/>
              </p14:nvContentPartPr>
              <p14:xfrm>
                <a:off x="12365378" y="9381129"/>
                <a:ext cx="307440" cy="62280"/>
              </p14:xfrm>
            </p:contentPart>
          </mc:Choice>
          <mc:Fallback xmlns="">
            <p:pic>
              <p:nvPicPr>
                <p:cNvPr id="492" name="Rukopis 491">
                  <a:extLst>
                    <a:ext uri="{FF2B5EF4-FFF2-40B4-BE49-F238E27FC236}">
                      <a16:creationId xmlns:a16="http://schemas.microsoft.com/office/drawing/2014/main" id="{7230DBC5-5D4A-4A87-B985-A890B1976480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2356738" y="9372129"/>
                  <a:ext cx="325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95" name="Rukopis 494">
                  <a:extLst>
                    <a:ext uri="{FF2B5EF4-FFF2-40B4-BE49-F238E27FC236}">
                      <a16:creationId xmlns:a16="http://schemas.microsoft.com/office/drawing/2014/main" id="{4D58BAF0-158E-4276-B6B0-583FE1623D40}"/>
                    </a:ext>
                  </a:extLst>
                </p14:cNvPr>
                <p14:cNvContentPartPr/>
                <p14:nvPr/>
              </p14:nvContentPartPr>
              <p14:xfrm>
                <a:off x="11157938" y="7676889"/>
                <a:ext cx="155160" cy="173520"/>
              </p14:xfrm>
            </p:contentPart>
          </mc:Choice>
          <mc:Fallback xmlns="">
            <p:pic>
              <p:nvPicPr>
                <p:cNvPr id="495" name="Rukopis 494">
                  <a:extLst>
                    <a:ext uri="{FF2B5EF4-FFF2-40B4-BE49-F238E27FC236}">
                      <a16:creationId xmlns:a16="http://schemas.microsoft.com/office/drawing/2014/main" id="{4D58BAF0-158E-4276-B6B0-583FE1623D40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1149298" y="7667889"/>
                  <a:ext cx="17280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0" name="Skupina 509">
            <a:extLst>
              <a:ext uri="{FF2B5EF4-FFF2-40B4-BE49-F238E27FC236}">
                <a16:creationId xmlns:a16="http://schemas.microsoft.com/office/drawing/2014/main" id="{67F078FC-7E79-4554-8570-632FFBED51C2}"/>
              </a:ext>
            </a:extLst>
          </p:cNvPr>
          <p:cNvGrpSpPr/>
          <p:nvPr/>
        </p:nvGrpSpPr>
        <p:grpSpPr>
          <a:xfrm>
            <a:off x="5098418" y="9656169"/>
            <a:ext cx="2886840" cy="348480"/>
            <a:chOff x="5098418" y="9656169"/>
            <a:chExt cx="288684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97" name="Rukopis 496">
                  <a:extLst>
                    <a:ext uri="{FF2B5EF4-FFF2-40B4-BE49-F238E27FC236}">
                      <a16:creationId xmlns:a16="http://schemas.microsoft.com/office/drawing/2014/main" id="{FD5FA74D-16B5-43D5-9778-8930E6F34282}"/>
                    </a:ext>
                  </a:extLst>
                </p14:cNvPr>
                <p14:cNvContentPartPr/>
                <p14:nvPr/>
              </p14:nvContentPartPr>
              <p14:xfrm>
                <a:off x="5098418" y="9656169"/>
                <a:ext cx="176760" cy="303120"/>
              </p14:xfrm>
            </p:contentPart>
          </mc:Choice>
          <mc:Fallback xmlns="">
            <p:pic>
              <p:nvPicPr>
                <p:cNvPr id="497" name="Rukopis 496">
                  <a:extLst>
                    <a:ext uri="{FF2B5EF4-FFF2-40B4-BE49-F238E27FC236}">
                      <a16:creationId xmlns:a16="http://schemas.microsoft.com/office/drawing/2014/main" id="{FD5FA74D-16B5-43D5-9778-8930E6F34282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5089418" y="9647529"/>
                  <a:ext cx="194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98" name="Rukopis 497">
                  <a:extLst>
                    <a:ext uri="{FF2B5EF4-FFF2-40B4-BE49-F238E27FC236}">
                      <a16:creationId xmlns:a16="http://schemas.microsoft.com/office/drawing/2014/main" id="{EDB6993B-B27F-46DB-B11C-F7F618FA7063}"/>
                    </a:ext>
                  </a:extLst>
                </p14:cNvPr>
                <p14:cNvContentPartPr/>
                <p14:nvPr/>
              </p14:nvContentPartPr>
              <p14:xfrm>
                <a:off x="5323058" y="9777489"/>
                <a:ext cx="51120" cy="187560"/>
              </p14:xfrm>
            </p:contentPart>
          </mc:Choice>
          <mc:Fallback xmlns="">
            <p:pic>
              <p:nvPicPr>
                <p:cNvPr id="498" name="Rukopis 497">
                  <a:extLst>
                    <a:ext uri="{FF2B5EF4-FFF2-40B4-BE49-F238E27FC236}">
                      <a16:creationId xmlns:a16="http://schemas.microsoft.com/office/drawing/2014/main" id="{EDB6993B-B27F-46DB-B11C-F7F618FA7063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5314418" y="9768489"/>
                  <a:ext cx="68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99" name="Rukopis 498">
                  <a:extLst>
                    <a:ext uri="{FF2B5EF4-FFF2-40B4-BE49-F238E27FC236}">
                      <a16:creationId xmlns:a16="http://schemas.microsoft.com/office/drawing/2014/main" id="{028E5397-546C-4EA6-9A53-4DB7E69F0427}"/>
                    </a:ext>
                  </a:extLst>
                </p14:cNvPr>
                <p14:cNvContentPartPr/>
                <p14:nvPr/>
              </p14:nvContentPartPr>
              <p14:xfrm>
                <a:off x="5346458" y="9691809"/>
                <a:ext cx="142560" cy="276480"/>
              </p14:xfrm>
            </p:contentPart>
          </mc:Choice>
          <mc:Fallback xmlns="">
            <p:pic>
              <p:nvPicPr>
                <p:cNvPr id="499" name="Rukopis 498">
                  <a:extLst>
                    <a:ext uri="{FF2B5EF4-FFF2-40B4-BE49-F238E27FC236}">
                      <a16:creationId xmlns:a16="http://schemas.microsoft.com/office/drawing/2014/main" id="{028E5397-546C-4EA6-9A53-4DB7E69F0427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5337818" y="9683169"/>
                  <a:ext cx="1602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500" name="Rukopis 499">
                  <a:extLst>
                    <a:ext uri="{FF2B5EF4-FFF2-40B4-BE49-F238E27FC236}">
                      <a16:creationId xmlns:a16="http://schemas.microsoft.com/office/drawing/2014/main" id="{6A3DDAF8-967B-469E-873D-1F823C6D1C78}"/>
                    </a:ext>
                  </a:extLst>
                </p14:cNvPr>
                <p14:cNvContentPartPr/>
                <p14:nvPr/>
              </p14:nvContentPartPr>
              <p14:xfrm>
                <a:off x="5603858" y="9721689"/>
                <a:ext cx="154440" cy="282960"/>
              </p14:xfrm>
            </p:contentPart>
          </mc:Choice>
          <mc:Fallback xmlns="">
            <p:pic>
              <p:nvPicPr>
                <p:cNvPr id="500" name="Rukopis 499">
                  <a:extLst>
                    <a:ext uri="{FF2B5EF4-FFF2-40B4-BE49-F238E27FC236}">
                      <a16:creationId xmlns:a16="http://schemas.microsoft.com/office/drawing/2014/main" id="{6A3DDAF8-967B-469E-873D-1F823C6D1C78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5594858" y="9713049"/>
                  <a:ext cx="1720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501" name="Rukopis 500">
                  <a:extLst>
                    <a:ext uri="{FF2B5EF4-FFF2-40B4-BE49-F238E27FC236}">
                      <a16:creationId xmlns:a16="http://schemas.microsoft.com/office/drawing/2014/main" id="{7D4C96A0-DED0-4F4E-A4A1-6EE86F35992A}"/>
                    </a:ext>
                  </a:extLst>
                </p14:cNvPr>
                <p14:cNvContentPartPr/>
                <p14:nvPr/>
              </p14:nvContentPartPr>
              <p14:xfrm>
                <a:off x="5958818" y="9932289"/>
                <a:ext cx="36000" cy="26280"/>
              </p14:xfrm>
            </p:contentPart>
          </mc:Choice>
          <mc:Fallback xmlns="">
            <p:pic>
              <p:nvPicPr>
                <p:cNvPr id="501" name="Rukopis 500">
                  <a:extLst>
                    <a:ext uri="{FF2B5EF4-FFF2-40B4-BE49-F238E27FC236}">
                      <a16:creationId xmlns:a16="http://schemas.microsoft.com/office/drawing/2014/main" id="{7D4C96A0-DED0-4F4E-A4A1-6EE86F35992A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5950178" y="9923289"/>
                  <a:ext cx="53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503" name="Rukopis 502">
                  <a:extLst>
                    <a:ext uri="{FF2B5EF4-FFF2-40B4-BE49-F238E27FC236}">
                      <a16:creationId xmlns:a16="http://schemas.microsoft.com/office/drawing/2014/main" id="{2921E178-033A-4C37-9ABE-2F5451914049}"/>
                    </a:ext>
                  </a:extLst>
                </p14:cNvPr>
                <p14:cNvContentPartPr/>
                <p14:nvPr/>
              </p14:nvContentPartPr>
              <p14:xfrm>
                <a:off x="6196778" y="9733929"/>
                <a:ext cx="92880" cy="246960"/>
              </p14:xfrm>
            </p:contentPart>
          </mc:Choice>
          <mc:Fallback xmlns="">
            <p:pic>
              <p:nvPicPr>
                <p:cNvPr id="503" name="Rukopis 502">
                  <a:extLst>
                    <a:ext uri="{FF2B5EF4-FFF2-40B4-BE49-F238E27FC236}">
                      <a16:creationId xmlns:a16="http://schemas.microsoft.com/office/drawing/2014/main" id="{2921E178-033A-4C37-9ABE-2F5451914049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6188138" y="9724929"/>
                  <a:ext cx="110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504" name="Rukopis 503">
                  <a:extLst>
                    <a:ext uri="{FF2B5EF4-FFF2-40B4-BE49-F238E27FC236}">
                      <a16:creationId xmlns:a16="http://schemas.microsoft.com/office/drawing/2014/main" id="{2F9A8F83-3B4D-4B99-9B66-779471A94FE4}"/>
                    </a:ext>
                  </a:extLst>
                </p14:cNvPr>
                <p14:cNvContentPartPr/>
                <p14:nvPr/>
              </p14:nvContentPartPr>
              <p14:xfrm>
                <a:off x="6374618" y="9713049"/>
                <a:ext cx="175680" cy="251280"/>
              </p14:xfrm>
            </p:contentPart>
          </mc:Choice>
          <mc:Fallback xmlns="">
            <p:pic>
              <p:nvPicPr>
                <p:cNvPr id="504" name="Rukopis 503">
                  <a:extLst>
                    <a:ext uri="{FF2B5EF4-FFF2-40B4-BE49-F238E27FC236}">
                      <a16:creationId xmlns:a16="http://schemas.microsoft.com/office/drawing/2014/main" id="{2F9A8F83-3B4D-4B99-9B66-779471A94FE4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6365618" y="9704049"/>
                  <a:ext cx="1933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505" name="Rukopis 504">
                  <a:extLst>
                    <a:ext uri="{FF2B5EF4-FFF2-40B4-BE49-F238E27FC236}">
                      <a16:creationId xmlns:a16="http://schemas.microsoft.com/office/drawing/2014/main" id="{99347F15-06DF-48A2-BE07-C6365C0E8D44}"/>
                    </a:ext>
                  </a:extLst>
                </p14:cNvPr>
                <p14:cNvContentPartPr/>
                <p14:nvPr/>
              </p14:nvContentPartPr>
              <p14:xfrm>
                <a:off x="6704738" y="9722769"/>
                <a:ext cx="19800" cy="277920"/>
              </p14:xfrm>
            </p:contentPart>
          </mc:Choice>
          <mc:Fallback xmlns="">
            <p:pic>
              <p:nvPicPr>
                <p:cNvPr id="505" name="Rukopis 504">
                  <a:extLst>
                    <a:ext uri="{FF2B5EF4-FFF2-40B4-BE49-F238E27FC236}">
                      <a16:creationId xmlns:a16="http://schemas.microsoft.com/office/drawing/2014/main" id="{99347F15-06DF-48A2-BE07-C6365C0E8D44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6696098" y="9714129"/>
                  <a:ext cx="374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506" name="Rukopis 505">
                  <a:extLst>
                    <a:ext uri="{FF2B5EF4-FFF2-40B4-BE49-F238E27FC236}">
                      <a16:creationId xmlns:a16="http://schemas.microsoft.com/office/drawing/2014/main" id="{A01718A7-C604-4750-9991-20FDA7E7BC2B}"/>
                    </a:ext>
                  </a:extLst>
                </p14:cNvPr>
                <p14:cNvContentPartPr/>
                <p14:nvPr/>
              </p14:nvContentPartPr>
              <p14:xfrm>
                <a:off x="6695378" y="9688569"/>
                <a:ext cx="230760" cy="171000"/>
              </p14:xfrm>
            </p:contentPart>
          </mc:Choice>
          <mc:Fallback xmlns="">
            <p:pic>
              <p:nvPicPr>
                <p:cNvPr id="506" name="Rukopis 505">
                  <a:extLst>
                    <a:ext uri="{FF2B5EF4-FFF2-40B4-BE49-F238E27FC236}">
                      <a16:creationId xmlns:a16="http://schemas.microsoft.com/office/drawing/2014/main" id="{A01718A7-C604-4750-9991-20FDA7E7BC2B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686378" y="9679929"/>
                  <a:ext cx="248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507" name="Rukopis 506">
                  <a:extLst>
                    <a:ext uri="{FF2B5EF4-FFF2-40B4-BE49-F238E27FC236}">
                      <a16:creationId xmlns:a16="http://schemas.microsoft.com/office/drawing/2014/main" id="{AE3047B7-0ABA-49FB-B4DF-B2235A780810}"/>
                    </a:ext>
                  </a:extLst>
                </p14:cNvPr>
                <p14:cNvContentPartPr/>
                <p14:nvPr/>
              </p14:nvContentPartPr>
              <p14:xfrm>
                <a:off x="6981578" y="9754809"/>
                <a:ext cx="314280" cy="195120"/>
              </p14:xfrm>
            </p:contentPart>
          </mc:Choice>
          <mc:Fallback xmlns="">
            <p:pic>
              <p:nvPicPr>
                <p:cNvPr id="507" name="Rukopis 506">
                  <a:extLst>
                    <a:ext uri="{FF2B5EF4-FFF2-40B4-BE49-F238E27FC236}">
                      <a16:creationId xmlns:a16="http://schemas.microsoft.com/office/drawing/2014/main" id="{AE3047B7-0ABA-49FB-B4DF-B2235A780810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6972578" y="9745809"/>
                  <a:ext cx="331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508" name="Rukopis 507">
                  <a:extLst>
                    <a:ext uri="{FF2B5EF4-FFF2-40B4-BE49-F238E27FC236}">
                      <a16:creationId xmlns:a16="http://schemas.microsoft.com/office/drawing/2014/main" id="{42511441-64E2-4F44-825D-9FB4031B8C51}"/>
                    </a:ext>
                  </a:extLst>
                </p14:cNvPr>
                <p14:cNvContentPartPr/>
                <p14:nvPr/>
              </p14:nvContentPartPr>
              <p14:xfrm>
                <a:off x="7415018" y="9913569"/>
                <a:ext cx="264600" cy="7920"/>
              </p14:xfrm>
            </p:contentPart>
          </mc:Choice>
          <mc:Fallback xmlns="">
            <p:pic>
              <p:nvPicPr>
                <p:cNvPr id="508" name="Rukopis 507">
                  <a:extLst>
                    <a:ext uri="{FF2B5EF4-FFF2-40B4-BE49-F238E27FC236}">
                      <a16:creationId xmlns:a16="http://schemas.microsoft.com/office/drawing/2014/main" id="{42511441-64E2-4F44-825D-9FB4031B8C51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7406378" y="9904929"/>
                  <a:ext cx="282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509" name="Rukopis 508">
                  <a:extLst>
                    <a:ext uri="{FF2B5EF4-FFF2-40B4-BE49-F238E27FC236}">
                      <a16:creationId xmlns:a16="http://schemas.microsoft.com/office/drawing/2014/main" id="{48E4F29D-2EEA-451D-99D7-E76C7FEF9F82}"/>
                    </a:ext>
                  </a:extLst>
                </p14:cNvPr>
                <p14:cNvContentPartPr/>
                <p14:nvPr/>
              </p14:nvContentPartPr>
              <p14:xfrm>
                <a:off x="7928378" y="9909969"/>
                <a:ext cx="56880" cy="15120"/>
              </p14:xfrm>
            </p:contentPart>
          </mc:Choice>
          <mc:Fallback xmlns="">
            <p:pic>
              <p:nvPicPr>
                <p:cNvPr id="509" name="Rukopis 508">
                  <a:extLst>
                    <a:ext uri="{FF2B5EF4-FFF2-40B4-BE49-F238E27FC236}">
                      <a16:creationId xmlns:a16="http://schemas.microsoft.com/office/drawing/2014/main" id="{48E4F29D-2EEA-451D-99D7-E76C7FEF9F82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919738" y="9900969"/>
                  <a:ext cx="7452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5">
            <p14:nvContentPartPr>
              <p14:cNvPr id="511" name="Rukopis 510">
                <a:extLst>
                  <a:ext uri="{FF2B5EF4-FFF2-40B4-BE49-F238E27FC236}">
                    <a16:creationId xmlns:a16="http://schemas.microsoft.com/office/drawing/2014/main" id="{0CF784DA-8B69-4FB5-860E-CD96021C529D}"/>
                  </a:ext>
                </a:extLst>
              </p14:cNvPr>
              <p14:cNvContentPartPr/>
              <p14:nvPr/>
            </p14:nvContentPartPr>
            <p14:xfrm>
              <a:off x="14032178" y="3516009"/>
              <a:ext cx="360" cy="360"/>
            </p14:xfrm>
          </p:contentPart>
        </mc:Choice>
        <mc:Fallback xmlns="">
          <p:pic>
            <p:nvPicPr>
              <p:cNvPr id="511" name="Rukopis 510">
                <a:extLst>
                  <a:ext uri="{FF2B5EF4-FFF2-40B4-BE49-F238E27FC236}">
                    <a16:creationId xmlns:a16="http://schemas.microsoft.com/office/drawing/2014/main" id="{0CF784DA-8B69-4FB5-860E-CD96021C529D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14023178" y="350700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9" name="Skupina 518">
            <a:extLst>
              <a:ext uri="{FF2B5EF4-FFF2-40B4-BE49-F238E27FC236}">
                <a16:creationId xmlns:a16="http://schemas.microsoft.com/office/drawing/2014/main" id="{370CDCFB-C27E-4394-AADA-201945099F00}"/>
              </a:ext>
            </a:extLst>
          </p:cNvPr>
          <p:cNvGrpSpPr/>
          <p:nvPr/>
        </p:nvGrpSpPr>
        <p:grpSpPr>
          <a:xfrm>
            <a:off x="15868178" y="1501089"/>
            <a:ext cx="1183680" cy="330840"/>
            <a:chOff x="15868178" y="1501089"/>
            <a:chExt cx="118368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512" name="Rukopis 511">
                  <a:extLst>
                    <a:ext uri="{FF2B5EF4-FFF2-40B4-BE49-F238E27FC236}">
                      <a16:creationId xmlns:a16="http://schemas.microsoft.com/office/drawing/2014/main" id="{5B912CA9-1A09-4AC0-80FC-3F5AD13DCB2F}"/>
                    </a:ext>
                  </a:extLst>
                </p14:cNvPr>
                <p14:cNvContentPartPr/>
                <p14:nvPr/>
              </p14:nvContentPartPr>
              <p14:xfrm>
                <a:off x="15900938" y="1520529"/>
                <a:ext cx="3240" cy="311400"/>
              </p14:xfrm>
            </p:contentPart>
          </mc:Choice>
          <mc:Fallback xmlns="">
            <p:pic>
              <p:nvPicPr>
                <p:cNvPr id="512" name="Rukopis 511">
                  <a:extLst>
                    <a:ext uri="{FF2B5EF4-FFF2-40B4-BE49-F238E27FC236}">
                      <a16:creationId xmlns:a16="http://schemas.microsoft.com/office/drawing/2014/main" id="{5B912CA9-1A09-4AC0-80FC-3F5AD13DCB2F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5892298" y="1511529"/>
                  <a:ext cx="208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513" name="Rukopis 512">
                  <a:extLst>
                    <a:ext uri="{FF2B5EF4-FFF2-40B4-BE49-F238E27FC236}">
                      <a16:creationId xmlns:a16="http://schemas.microsoft.com/office/drawing/2014/main" id="{3BB29705-AD16-4808-9277-270E0B7F894E}"/>
                    </a:ext>
                  </a:extLst>
                </p14:cNvPr>
                <p14:cNvContentPartPr/>
                <p14:nvPr/>
              </p14:nvContentPartPr>
              <p14:xfrm>
                <a:off x="15868178" y="1501089"/>
                <a:ext cx="272880" cy="328680"/>
              </p14:xfrm>
            </p:contentPart>
          </mc:Choice>
          <mc:Fallback xmlns="">
            <p:pic>
              <p:nvPicPr>
                <p:cNvPr id="513" name="Rukopis 512">
                  <a:extLst>
                    <a:ext uri="{FF2B5EF4-FFF2-40B4-BE49-F238E27FC236}">
                      <a16:creationId xmlns:a16="http://schemas.microsoft.com/office/drawing/2014/main" id="{3BB29705-AD16-4808-9277-270E0B7F894E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5859178" y="1492449"/>
                  <a:ext cx="2905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514" name="Rukopis 513">
                  <a:extLst>
                    <a:ext uri="{FF2B5EF4-FFF2-40B4-BE49-F238E27FC236}">
                      <a16:creationId xmlns:a16="http://schemas.microsoft.com/office/drawing/2014/main" id="{16FDD9EA-3856-430B-B040-3475B0E2B6AA}"/>
                    </a:ext>
                  </a:extLst>
                </p14:cNvPr>
                <p14:cNvContentPartPr/>
                <p14:nvPr/>
              </p14:nvContentPartPr>
              <p14:xfrm>
                <a:off x="16285778" y="1527369"/>
                <a:ext cx="171720" cy="304560"/>
              </p14:xfrm>
            </p:contentPart>
          </mc:Choice>
          <mc:Fallback xmlns="">
            <p:pic>
              <p:nvPicPr>
                <p:cNvPr id="514" name="Rukopis 513">
                  <a:extLst>
                    <a:ext uri="{FF2B5EF4-FFF2-40B4-BE49-F238E27FC236}">
                      <a16:creationId xmlns:a16="http://schemas.microsoft.com/office/drawing/2014/main" id="{16FDD9EA-3856-430B-B040-3475B0E2B6AA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6276778" y="1518369"/>
                  <a:ext cx="1893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515" name="Rukopis 514">
                  <a:extLst>
                    <a:ext uri="{FF2B5EF4-FFF2-40B4-BE49-F238E27FC236}">
                      <a16:creationId xmlns:a16="http://schemas.microsoft.com/office/drawing/2014/main" id="{787E52FC-0E3D-424C-9B85-6006DD63D4E7}"/>
                    </a:ext>
                  </a:extLst>
                </p14:cNvPr>
                <p14:cNvContentPartPr/>
                <p14:nvPr/>
              </p14:nvContentPartPr>
              <p14:xfrm>
                <a:off x="16261658" y="1685409"/>
                <a:ext cx="256320" cy="15120"/>
              </p14:xfrm>
            </p:contentPart>
          </mc:Choice>
          <mc:Fallback xmlns="">
            <p:pic>
              <p:nvPicPr>
                <p:cNvPr id="515" name="Rukopis 514">
                  <a:extLst>
                    <a:ext uri="{FF2B5EF4-FFF2-40B4-BE49-F238E27FC236}">
                      <a16:creationId xmlns:a16="http://schemas.microsoft.com/office/drawing/2014/main" id="{787E52FC-0E3D-424C-9B85-6006DD63D4E7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6252658" y="1676409"/>
                  <a:ext cx="273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516" name="Rukopis 515">
                  <a:extLst>
                    <a:ext uri="{FF2B5EF4-FFF2-40B4-BE49-F238E27FC236}">
                      <a16:creationId xmlns:a16="http://schemas.microsoft.com/office/drawing/2014/main" id="{4DFA04F9-D6F7-4F1C-A808-2D17757A6A1A}"/>
                    </a:ext>
                  </a:extLst>
                </p14:cNvPr>
                <p14:cNvContentPartPr/>
                <p14:nvPr/>
              </p14:nvContentPartPr>
              <p14:xfrm>
                <a:off x="16555418" y="1557969"/>
                <a:ext cx="200880" cy="230760"/>
              </p14:xfrm>
            </p:contentPart>
          </mc:Choice>
          <mc:Fallback xmlns="">
            <p:pic>
              <p:nvPicPr>
                <p:cNvPr id="516" name="Rukopis 515">
                  <a:extLst>
                    <a:ext uri="{FF2B5EF4-FFF2-40B4-BE49-F238E27FC236}">
                      <a16:creationId xmlns:a16="http://schemas.microsoft.com/office/drawing/2014/main" id="{4DFA04F9-D6F7-4F1C-A808-2D17757A6A1A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6546418" y="1548969"/>
                  <a:ext cx="2185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517" name="Rukopis 516">
                  <a:extLst>
                    <a:ext uri="{FF2B5EF4-FFF2-40B4-BE49-F238E27FC236}">
                      <a16:creationId xmlns:a16="http://schemas.microsoft.com/office/drawing/2014/main" id="{B2A5FFE1-CA58-426C-9D97-371F424F42E0}"/>
                    </a:ext>
                  </a:extLst>
                </p14:cNvPr>
                <p14:cNvContentPartPr/>
                <p14:nvPr/>
              </p14:nvContentPartPr>
              <p14:xfrm>
                <a:off x="16816058" y="1610889"/>
                <a:ext cx="195480" cy="210600"/>
              </p14:xfrm>
            </p:contentPart>
          </mc:Choice>
          <mc:Fallback xmlns="">
            <p:pic>
              <p:nvPicPr>
                <p:cNvPr id="517" name="Rukopis 516">
                  <a:extLst>
                    <a:ext uri="{FF2B5EF4-FFF2-40B4-BE49-F238E27FC236}">
                      <a16:creationId xmlns:a16="http://schemas.microsoft.com/office/drawing/2014/main" id="{B2A5FFE1-CA58-426C-9D97-371F424F42E0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6807418" y="1602249"/>
                  <a:ext cx="213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518" name="Rukopis 517">
                  <a:extLst>
                    <a:ext uri="{FF2B5EF4-FFF2-40B4-BE49-F238E27FC236}">
                      <a16:creationId xmlns:a16="http://schemas.microsoft.com/office/drawing/2014/main" id="{B2EDD81B-739B-4C27-95B3-EFF67A4F04BC}"/>
                    </a:ext>
                  </a:extLst>
                </p14:cNvPr>
                <p14:cNvContentPartPr/>
                <p14:nvPr/>
              </p14:nvContentPartPr>
              <p14:xfrm>
                <a:off x="16777538" y="1594689"/>
                <a:ext cx="274320" cy="146520"/>
              </p14:xfrm>
            </p:contentPart>
          </mc:Choice>
          <mc:Fallback xmlns="">
            <p:pic>
              <p:nvPicPr>
                <p:cNvPr id="518" name="Rukopis 517">
                  <a:extLst>
                    <a:ext uri="{FF2B5EF4-FFF2-40B4-BE49-F238E27FC236}">
                      <a16:creationId xmlns:a16="http://schemas.microsoft.com/office/drawing/2014/main" id="{B2EDD81B-739B-4C27-95B3-EFF67A4F04BC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6768898" y="1586049"/>
                  <a:ext cx="29196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3" name="Skupina 532">
            <a:extLst>
              <a:ext uri="{FF2B5EF4-FFF2-40B4-BE49-F238E27FC236}">
                <a16:creationId xmlns:a16="http://schemas.microsoft.com/office/drawing/2014/main" id="{0A1FA3B4-BFDA-4419-8BFE-4E99D8F454E8}"/>
              </a:ext>
            </a:extLst>
          </p:cNvPr>
          <p:cNvGrpSpPr/>
          <p:nvPr/>
        </p:nvGrpSpPr>
        <p:grpSpPr>
          <a:xfrm>
            <a:off x="16707338" y="3670089"/>
            <a:ext cx="933840" cy="274680"/>
            <a:chOff x="16707338" y="3670089"/>
            <a:chExt cx="93384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520" name="Rukopis 519">
                  <a:extLst>
                    <a:ext uri="{FF2B5EF4-FFF2-40B4-BE49-F238E27FC236}">
                      <a16:creationId xmlns:a16="http://schemas.microsoft.com/office/drawing/2014/main" id="{763197F0-71AC-4F0A-A564-6B4D018DC2F3}"/>
                    </a:ext>
                  </a:extLst>
                </p14:cNvPr>
                <p14:cNvContentPartPr/>
                <p14:nvPr/>
              </p14:nvContentPartPr>
              <p14:xfrm>
                <a:off x="16707338" y="3704649"/>
                <a:ext cx="19800" cy="190800"/>
              </p14:xfrm>
            </p:contentPart>
          </mc:Choice>
          <mc:Fallback xmlns="">
            <p:pic>
              <p:nvPicPr>
                <p:cNvPr id="520" name="Rukopis 519">
                  <a:extLst>
                    <a:ext uri="{FF2B5EF4-FFF2-40B4-BE49-F238E27FC236}">
                      <a16:creationId xmlns:a16="http://schemas.microsoft.com/office/drawing/2014/main" id="{763197F0-71AC-4F0A-A564-6B4D018DC2F3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6698698" y="3696009"/>
                  <a:ext cx="37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521" name="Rukopis 520">
                  <a:extLst>
                    <a:ext uri="{FF2B5EF4-FFF2-40B4-BE49-F238E27FC236}">
                      <a16:creationId xmlns:a16="http://schemas.microsoft.com/office/drawing/2014/main" id="{BA8CF346-825B-487D-8A81-FA61F1754A83}"/>
                    </a:ext>
                  </a:extLst>
                </p14:cNvPr>
                <p14:cNvContentPartPr/>
                <p14:nvPr/>
              </p14:nvContentPartPr>
              <p14:xfrm>
                <a:off x="16708778" y="3670089"/>
                <a:ext cx="200160" cy="241560"/>
              </p14:xfrm>
            </p:contentPart>
          </mc:Choice>
          <mc:Fallback xmlns="">
            <p:pic>
              <p:nvPicPr>
                <p:cNvPr id="521" name="Rukopis 520">
                  <a:extLst>
                    <a:ext uri="{FF2B5EF4-FFF2-40B4-BE49-F238E27FC236}">
                      <a16:creationId xmlns:a16="http://schemas.microsoft.com/office/drawing/2014/main" id="{BA8CF346-825B-487D-8A81-FA61F1754A83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6700138" y="3661449"/>
                  <a:ext cx="217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522" name="Rukopis 521">
                  <a:extLst>
                    <a:ext uri="{FF2B5EF4-FFF2-40B4-BE49-F238E27FC236}">
                      <a16:creationId xmlns:a16="http://schemas.microsoft.com/office/drawing/2014/main" id="{353D0365-FC71-4F1D-8762-1DD2C2A5F619}"/>
                    </a:ext>
                  </a:extLst>
                </p14:cNvPr>
                <p14:cNvContentPartPr/>
                <p14:nvPr/>
              </p14:nvContentPartPr>
              <p14:xfrm>
                <a:off x="17011178" y="3679449"/>
                <a:ext cx="141120" cy="265320"/>
              </p14:xfrm>
            </p:contentPart>
          </mc:Choice>
          <mc:Fallback xmlns="">
            <p:pic>
              <p:nvPicPr>
                <p:cNvPr id="522" name="Rukopis 521">
                  <a:extLst>
                    <a:ext uri="{FF2B5EF4-FFF2-40B4-BE49-F238E27FC236}">
                      <a16:creationId xmlns:a16="http://schemas.microsoft.com/office/drawing/2014/main" id="{353D0365-FC71-4F1D-8762-1DD2C2A5F619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7002538" y="3670809"/>
                  <a:ext cx="1587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523" name="Rukopis 522">
                  <a:extLst>
                    <a:ext uri="{FF2B5EF4-FFF2-40B4-BE49-F238E27FC236}">
                      <a16:creationId xmlns:a16="http://schemas.microsoft.com/office/drawing/2014/main" id="{8AE5AF85-134C-4983-9739-0E0250270EA4}"/>
                    </a:ext>
                  </a:extLst>
                </p14:cNvPr>
                <p14:cNvContentPartPr/>
                <p14:nvPr/>
              </p14:nvContentPartPr>
              <p14:xfrm>
                <a:off x="17022698" y="3711129"/>
                <a:ext cx="343080" cy="202680"/>
              </p14:xfrm>
            </p:contentPart>
          </mc:Choice>
          <mc:Fallback xmlns="">
            <p:pic>
              <p:nvPicPr>
                <p:cNvPr id="523" name="Rukopis 522">
                  <a:extLst>
                    <a:ext uri="{FF2B5EF4-FFF2-40B4-BE49-F238E27FC236}">
                      <a16:creationId xmlns:a16="http://schemas.microsoft.com/office/drawing/2014/main" id="{8AE5AF85-134C-4983-9739-0E0250270EA4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7013698" y="3702489"/>
                  <a:ext cx="360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524" name="Rukopis 523">
                  <a:extLst>
                    <a:ext uri="{FF2B5EF4-FFF2-40B4-BE49-F238E27FC236}">
                      <a16:creationId xmlns:a16="http://schemas.microsoft.com/office/drawing/2014/main" id="{2B18F08C-4D2D-497B-BFD3-E633D0AB6D64}"/>
                    </a:ext>
                  </a:extLst>
                </p14:cNvPr>
                <p14:cNvContentPartPr/>
                <p14:nvPr/>
              </p14:nvContentPartPr>
              <p14:xfrm>
                <a:off x="17451818" y="3744969"/>
                <a:ext cx="152280" cy="169200"/>
              </p14:xfrm>
            </p:contentPart>
          </mc:Choice>
          <mc:Fallback xmlns="">
            <p:pic>
              <p:nvPicPr>
                <p:cNvPr id="524" name="Rukopis 523">
                  <a:extLst>
                    <a:ext uri="{FF2B5EF4-FFF2-40B4-BE49-F238E27FC236}">
                      <a16:creationId xmlns:a16="http://schemas.microsoft.com/office/drawing/2014/main" id="{2B18F08C-4D2D-497B-BFD3-E633D0AB6D64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7442818" y="3736329"/>
                  <a:ext cx="169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525" name="Rukopis 524">
                  <a:extLst>
                    <a:ext uri="{FF2B5EF4-FFF2-40B4-BE49-F238E27FC236}">
                      <a16:creationId xmlns:a16="http://schemas.microsoft.com/office/drawing/2014/main" id="{540B5243-64BC-4C4C-A98F-4A282702131C}"/>
                    </a:ext>
                  </a:extLst>
                </p14:cNvPr>
                <p14:cNvContentPartPr/>
                <p14:nvPr/>
              </p14:nvContentPartPr>
              <p14:xfrm>
                <a:off x="17430218" y="3715449"/>
                <a:ext cx="210960" cy="108000"/>
              </p14:xfrm>
            </p:contentPart>
          </mc:Choice>
          <mc:Fallback xmlns="">
            <p:pic>
              <p:nvPicPr>
                <p:cNvPr id="525" name="Rukopis 524">
                  <a:extLst>
                    <a:ext uri="{FF2B5EF4-FFF2-40B4-BE49-F238E27FC236}">
                      <a16:creationId xmlns:a16="http://schemas.microsoft.com/office/drawing/2014/main" id="{540B5243-64BC-4C4C-A98F-4A282702131C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7421218" y="3706449"/>
                  <a:ext cx="22860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2" name="Skupina 531">
            <a:extLst>
              <a:ext uri="{FF2B5EF4-FFF2-40B4-BE49-F238E27FC236}">
                <a16:creationId xmlns:a16="http://schemas.microsoft.com/office/drawing/2014/main" id="{8983114E-703C-4639-B9A9-8C7FA2D7D95B}"/>
              </a:ext>
            </a:extLst>
          </p:cNvPr>
          <p:cNvGrpSpPr/>
          <p:nvPr/>
        </p:nvGrpSpPr>
        <p:grpSpPr>
          <a:xfrm>
            <a:off x="16882658" y="5196489"/>
            <a:ext cx="763920" cy="260640"/>
            <a:chOff x="16882658" y="5196489"/>
            <a:chExt cx="76392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526" name="Rukopis 525">
                  <a:extLst>
                    <a:ext uri="{FF2B5EF4-FFF2-40B4-BE49-F238E27FC236}">
                      <a16:creationId xmlns:a16="http://schemas.microsoft.com/office/drawing/2014/main" id="{C5EECED3-624C-49B1-9794-DA8CBC52F794}"/>
                    </a:ext>
                  </a:extLst>
                </p14:cNvPr>
                <p14:cNvContentPartPr/>
                <p14:nvPr/>
              </p14:nvContentPartPr>
              <p14:xfrm>
                <a:off x="16919378" y="5226369"/>
                <a:ext cx="10080" cy="163800"/>
              </p14:xfrm>
            </p:contentPart>
          </mc:Choice>
          <mc:Fallback xmlns="">
            <p:pic>
              <p:nvPicPr>
                <p:cNvPr id="526" name="Rukopis 525">
                  <a:extLst>
                    <a:ext uri="{FF2B5EF4-FFF2-40B4-BE49-F238E27FC236}">
                      <a16:creationId xmlns:a16="http://schemas.microsoft.com/office/drawing/2014/main" id="{C5EECED3-624C-49B1-9794-DA8CBC52F794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6910738" y="5217729"/>
                  <a:ext cx="27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27" name="Rukopis 526">
                  <a:extLst>
                    <a:ext uri="{FF2B5EF4-FFF2-40B4-BE49-F238E27FC236}">
                      <a16:creationId xmlns:a16="http://schemas.microsoft.com/office/drawing/2014/main" id="{A7845F9F-9E56-418A-A031-44F0BE5B3D67}"/>
                    </a:ext>
                  </a:extLst>
                </p14:cNvPr>
                <p14:cNvContentPartPr/>
                <p14:nvPr/>
              </p14:nvContentPartPr>
              <p14:xfrm>
                <a:off x="16882658" y="5208369"/>
                <a:ext cx="154440" cy="225360"/>
              </p14:xfrm>
            </p:contentPart>
          </mc:Choice>
          <mc:Fallback xmlns="">
            <p:pic>
              <p:nvPicPr>
                <p:cNvPr id="527" name="Rukopis 526">
                  <a:extLst>
                    <a:ext uri="{FF2B5EF4-FFF2-40B4-BE49-F238E27FC236}">
                      <a16:creationId xmlns:a16="http://schemas.microsoft.com/office/drawing/2014/main" id="{A7845F9F-9E56-418A-A031-44F0BE5B3D67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6874018" y="5199369"/>
                  <a:ext cx="172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528" name="Rukopis 527">
                  <a:extLst>
                    <a:ext uri="{FF2B5EF4-FFF2-40B4-BE49-F238E27FC236}">
                      <a16:creationId xmlns:a16="http://schemas.microsoft.com/office/drawing/2014/main" id="{C335D50F-9413-4679-84B0-C956BF9D460C}"/>
                    </a:ext>
                  </a:extLst>
                </p14:cNvPr>
                <p14:cNvContentPartPr/>
                <p14:nvPr/>
              </p14:nvContentPartPr>
              <p14:xfrm>
                <a:off x="17079578" y="5202249"/>
                <a:ext cx="163800" cy="254880"/>
              </p14:xfrm>
            </p:contentPart>
          </mc:Choice>
          <mc:Fallback xmlns="">
            <p:pic>
              <p:nvPicPr>
                <p:cNvPr id="528" name="Rukopis 527">
                  <a:extLst>
                    <a:ext uri="{FF2B5EF4-FFF2-40B4-BE49-F238E27FC236}">
                      <a16:creationId xmlns:a16="http://schemas.microsoft.com/office/drawing/2014/main" id="{C335D50F-9413-4679-84B0-C956BF9D460C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7070578" y="5193609"/>
                  <a:ext cx="1814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29" name="Rukopis 528">
                  <a:extLst>
                    <a:ext uri="{FF2B5EF4-FFF2-40B4-BE49-F238E27FC236}">
                      <a16:creationId xmlns:a16="http://schemas.microsoft.com/office/drawing/2014/main" id="{E4632084-6D81-4F21-AF94-CB3E4761C568}"/>
                    </a:ext>
                  </a:extLst>
                </p14:cNvPr>
                <p14:cNvContentPartPr/>
                <p14:nvPr/>
              </p14:nvContentPartPr>
              <p14:xfrm>
                <a:off x="17110898" y="5196489"/>
                <a:ext cx="292320" cy="212040"/>
              </p14:xfrm>
            </p:contentPart>
          </mc:Choice>
          <mc:Fallback xmlns="">
            <p:pic>
              <p:nvPicPr>
                <p:cNvPr id="529" name="Rukopis 528">
                  <a:extLst>
                    <a:ext uri="{FF2B5EF4-FFF2-40B4-BE49-F238E27FC236}">
                      <a16:creationId xmlns:a16="http://schemas.microsoft.com/office/drawing/2014/main" id="{E4632084-6D81-4F21-AF94-CB3E4761C568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7101898" y="5187849"/>
                  <a:ext cx="3099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530" name="Rukopis 529">
                  <a:extLst>
                    <a:ext uri="{FF2B5EF4-FFF2-40B4-BE49-F238E27FC236}">
                      <a16:creationId xmlns:a16="http://schemas.microsoft.com/office/drawing/2014/main" id="{C4112CCF-AF19-4235-AF1D-6091FA3FEBCF}"/>
                    </a:ext>
                  </a:extLst>
                </p14:cNvPr>
                <p14:cNvContentPartPr/>
                <p14:nvPr/>
              </p14:nvContentPartPr>
              <p14:xfrm>
                <a:off x="17503658" y="5226369"/>
                <a:ext cx="113400" cy="154440"/>
              </p14:xfrm>
            </p:contentPart>
          </mc:Choice>
          <mc:Fallback xmlns="">
            <p:pic>
              <p:nvPicPr>
                <p:cNvPr id="530" name="Rukopis 529">
                  <a:extLst>
                    <a:ext uri="{FF2B5EF4-FFF2-40B4-BE49-F238E27FC236}">
                      <a16:creationId xmlns:a16="http://schemas.microsoft.com/office/drawing/2014/main" id="{C4112CCF-AF19-4235-AF1D-6091FA3FEBCF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7494658" y="5217729"/>
                  <a:ext cx="131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31" name="Rukopis 530">
                  <a:extLst>
                    <a:ext uri="{FF2B5EF4-FFF2-40B4-BE49-F238E27FC236}">
                      <a16:creationId xmlns:a16="http://schemas.microsoft.com/office/drawing/2014/main" id="{3EEED81D-7B1E-448B-83EA-0E7E8C81C936}"/>
                    </a:ext>
                  </a:extLst>
                </p14:cNvPr>
                <p14:cNvContentPartPr/>
                <p14:nvPr/>
              </p14:nvContentPartPr>
              <p14:xfrm>
                <a:off x="17435618" y="5248689"/>
                <a:ext cx="210960" cy="118080"/>
              </p14:xfrm>
            </p:contentPart>
          </mc:Choice>
          <mc:Fallback xmlns="">
            <p:pic>
              <p:nvPicPr>
                <p:cNvPr id="531" name="Rukopis 530">
                  <a:extLst>
                    <a:ext uri="{FF2B5EF4-FFF2-40B4-BE49-F238E27FC236}">
                      <a16:creationId xmlns:a16="http://schemas.microsoft.com/office/drawing/2014/main" id="{3EEED81D-7B1E-448B-83EA-0E7E8C81C936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7426618" y="5240049"/>
                  <a:ext cx="22860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534" name="Rukopis 533">
                <a:extLst>
                  <a:ext uri="{FF2B5EF4-FFF2-40B4-BE49-F238E27FC236}">
                    <a16:creationId xmlns:a16="http://schemas.microsoft.com/office/drawing/2014/main" id="{B3001381-2694-49ED-AC52-76590512C4A4}"/>
                  </a:ext>
                </a:extLst>
              </p14:cNvPr>
              <p14:cNvContentPartPr/>
              <p14:nvPr/>
            </p14:nvContentPartPr>
            <p14:xfrm>
              <a:off x="11220218" y="3678369"/>
              <a:ext cx="275400" cy="306360"/>
            </p14:xfrm>
          </p:contentPart>
        </mc:Choice>
        <mc:Fallback xmlns="">
          <p:pic>
            <p:nvPicPr>
              <p:cNvPr id="534" name="Rukopis 533">
                <a:extLst>
                  <a:ext uri="{FF2B5EF4-FFF2-40B4-BE49-F238E27FC236}">
                    <a16:creationId xmlns:a16="http://schemas.microsoft.com/office/drawing/2014/main" id="{B3001381-2694-49ED-AC52-76590512C4A4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11211578" y="3669729"/>
                <a:ext cx="29304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6">
            <p14:nvContentPartPr>
              <p14:cNvPr id="535" name="Rukopis 534">
                <a:extLst>
                  <a:ext uri="{FF2B5EF4-FFF2-40B4-BE49-F238E27FC236}">
                    <a16:creationId xmlns:a16="http://schemas.microsoft.com/office/drawing/2014/main" id="{536DEDE2-9F92-45ED-BE0F-9AF92D0799C9}"/>
                  </a:ext>
                </a:extLst>
              </p14:cNvPr>
              <p14:cNvContentPartPr/>
              <p14:nvPr/>
            </p14:nvContentPartPr>
            <p14:xfrm>
              <a:off x="11338658" y="5179569"/>
              <a:ext cx="291960" cy="320400"/>
            </p14:xfrm>
          </p:contentPart>
        </mc:Choice>
        <mc:Fallback xmlns="">
          <p:pic>
            <p:nvPicPr>
              <p:cNvPr id="535" name="Rukopis 534">
                <a:extLst>
                  <a:ext uri="{FF2B5EF4-FFF2-40B4-BE49-F238E27FC236}">
                    <a16:creationId xmlns:a16="http://schemas.microsoft.com/office/drawing/2014/main" id="{536DEDE2-9F92-45ED-BE0F-9AF92D0799C9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11330018" y="5170569"/>
                <a:ext cx="3096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8">
            <p14:nvContentPartPr>
              <p14:cNvPr id="536" name="Rukopis 535">
                <a:extLst>
                  <a:ext uri="{FF2B5EF4-FFF2-40B4-BE49-F238E27FC236}">
                    <a16:creationId xmlns:a16="http://schemas.microsoft.com/office/drawing/2014/main" id="{4271E9AF-D44C-4425-83E2-B62CB038CF5A}"/>
                  </a:ext>
                </a:extLst>
              </p14:cNvPr>
              <p14:cNvContentPartPr/>
              <p14:nvPr/>
            </p14:nvContentPartPr>
            <p14:xfrm>
              <a:off x="11345138" y="5192529"/>
              <a:ext cx="287280" cy="264960"/>
            </p14:xfrm>
          </p:contentPart>
        </mc:Choice>
        <mc:Fallback xmlns="">
          <p:pic>
            <p:nvPicPr>
              <p:cNvPr id="536" name="Rukopis 535">
                <a:extLst>
                  <a:ext uri="{FF2B5EF4-FFF2-40B4-BE49-F238E27FC236}">
                    <a16:creationId xmlns:a16="http://schemas.microsoft.com/office/drawing/2014/main" id="{4271E9AF-D44C-4425-83E2-B62CB038CF5A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11336498" y="5183529"/>
                <a:ext cx="3049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537" name="Rukopis 536">
                <a:extLst>
                  <a:ext uri="{FF2B5EF4-FFF2-40B4-BE49-F238E27FC236}">
                    <a16:creationId xmlns:a16="http://schemas.microsoft.com/office/drawing/2014/main" id="{30C9BBC7-5DAB-4CAF-AADC-FAA888967710}"/>
                  </a:ext>
                </a:extLst>
              </p14:cNvPr>
              <p14:cNvContentPartPr/>
              <p14:nvPr/>
            </p14:nvContentPartPr>
            <p14:xfrm>
              <a:off x="11247938" y="3660729"/>
              <a:ext cx="258120" cy="264600"/>
            </p14:xfrm>
          </p:contentPart>
        </mc:Choice>
        <mc:Fallback xmlns="">
          <p:pic>
            <p:nvPicPr>
              <p:cNvPr id="537" name="Rukopis 536">
                <a:extLst>
                  <a:ext uri="{FF2B5EF4-FFF2-40B4-BE49-F238E27FC236}">
                    <a16:creationId xmlns:a16="http://schemas.microsoft.com/office/drawing/2014/main" id="{30C9BBC7-5DAB-4CAF-AADC-FAA888967710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11238938" y="3651729"/>
                <a:ext cx="2757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2">
            <p14:nvContentPartPr>
              <p14:cNvPr id="538" name="Rukopis 537">
                <a:extLst>
                  <a:ext uri="{FF2B5EF4-FFF2-40B4-BE49-F238E27FC236}">
                    <a16:creationId xmlns:a16="http://schemas.microsoft.com/office/drawing/2014/main" id="{2D62F8CA-3657-4285-B551-D02BD4FE6E9C}"/>
                  </a:ext>
                </a:extLst>
              </p14:cNvPr>
              <p14:cNvContentPartPr/>
              <p14:nvPr/>
            </p14:nvContentPartPr>
            <p14:xfrm>
              <a:off x="11371778" y="5169489"/>
              <a:ext cx="267480" cy="235800"/>
            </p14:xfrm>
          </p:contentPart>
        </mc:Choice>
        <mc:Fallback xmlns="">
          <p:pic>
            <p:nvPicPr>
              <p:cNvPr id="538" name="Rukopis 537">
                <a:extLst>
                  <a:ext uri="{FF2B5EF4-FFF2-40B4-BE49-F238E27FC236}">
                    <a16:creationId xmlns:a16="http://schemas.microsoft.com/office/drawing/2014/main" id="{2D62F8CA-3657-4285-B551-D02BD4FE6E9C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11363138" y="5160849"/>
                <a:ext cx="2851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539" name="Rukopis 538">
                <a:extLst>
                  <a:ext uri="{FF2B5EF4-FFF2-40B4-BE49-F238E27FC236}">
                    <a16:creationId xmlns:a16="http://schemas.microsoft.com/office/drawing/2014/main" id="{BB8D5AD9-F0F6-4136-8F2D-0B2CA9D68EBA}"/>
                  </a:ext>
                </a:extLst>
              </p14:cNvPr>
              <p14:cNvContentPartPr/>
              <p14:nvPr/>
            </p14:nvContentPartPr>
            <p14:xfrm>
              <a:off x="11466818" y="5252649"/>
              <a:ext cx="113040" cy="174960"/>
            </p14:xfrm>
          </p:contentPart>
        </mc:Choice>
        <mc:Fallback xmlns="">
          <p:pic>
            <p:nvPicPr>
              <p:cNvPr id="539" name="Rukopis 538">
                <a:extLst>
                  <a:ext uri="{FF2B5EF4-FFF2-40B4-BE49-F238E27FC236}">
                    <a16:creationId xmlns:a16="http://schemas.microsoft.com/office/drawing/2014/main" id="{BB8D5AD9-F0F6-4136-8F2D-0B2CA9D68EBA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11457818" y="5243649"/>
                <a:ext cx="1306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540" name="Rukopis 539">
                <a:extLst>
                  <a:ext uri="{FF2B5EF4-FFF2-40B4-BE49-F238E27FC236}">
                    <a16:creationId xmlns:a16="http://schemas.microsoft.com/office/drawing/2014/main" id="{E1ABF7A6-7D6D-469B-AF5D-34342866D940}"/>
                  </a:ext>
                </a:extLst>
              </p14:cNvPr>
              <p14:cNvContentPartPr/>
              <p14:nvPr/>
            </p14:nvContentPartPr>
            <p14:xfrm>
              <a:off x="11297258" y="3830649"/>
              <a:ext cx="110160" cy="118080"/>
            </p14:xfrm>
          </p:contentPart>
        </mc:Choice>
        <mc:Fallback xmlns="">
          <p:pic>
            <p:nvPicPr>
              <p:cNvPr id="540" name="Rukopis 539">
                <a:extLst>
                  <a:ext uri="{FF2B5EF4-FFF2-40B4-BE49-F238E27FC236}">
                    <a16:creationId xmlns:a16="http://schemas.microsoft.com/office/drawing/2014/main" id="{E1ABF7A6-7D6D-469B-AF5D-34342866D940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11288258" y="3821649"/>
                <a:ext cx="127800" cy="13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3783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Vývoj úprav – modul (</a:t>
            </a:r>
            <a:r>
              <a:rPr lang="cs-CZ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extension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) 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Zástupný obsah 6">
            <a:extLst>
              <a:ext uri="{FF2B5EF4-FFF2-40B4-BE49-F238E27FC236}">
                <a16:creationId xmlns:a16="http://schemas.microsoft.com/office/drawing/2014/main" id="{DB98EE2E-131F-4B2F-9E1A-3FC8CB70CB7A}"/>
              </a:ext>
            </a:extLst>
          </p:cNvPr>
          <p:cNvSpPr txBox="1">
            <a:spLocks/>
          </p:cNvSpPr>
          <p:nvPr/>
        </p:nvSpPr>
        <p:spPr>
          <a:xfrm>
            <a:off x="874800" y="1627687"/>
            <a:ext cx="16552800" cy="6611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b="1" dirty="0">
                <a:latin typeface="Arial" panose="020B0604020202020204" pitchFamily="34" charset="0"/>
                <a:cs typeface="Arial" panose="020B0604020202020204" pitchFamily="34" charset="0"/>
              </a:rPr>
              <a:t>Řešení postavené na vytvoření celého nezávislého modulu.</a:t>
            </a:r>
            <a:endParaRPr lang="cs-CZ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Vytváří se celé nové objekty: tabulky (uchování dat), stránky (zobrazení dat), </a:t>
            </a:r>
            <a:r>
              <a:rPr lang="cs-CZ" sz="4100" dirty="0" err="1">
                <a:latin typeface="Arial" panose="020B0604020202020204" pitchFamily="34" charset="0"/>
                <a:cs typeface="Arial" panose="020B0604020202020204" pitchFamily="34" charset="0"/>
              </a:rPr>
              <a:t>codeunity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 (funkce a procedury), reporty, </a:t>
            </a:r>
            <a:r>
              <a:rPr lang="cs-CZ" sz="4100" dirty="0" err="1">
                <a:latin typeface="Arial" panose="020B0604020202020204" pitchFamily="34" charset="0"/>
                <a:cs typeface="Arial" panose="020B0604020202020204" pitchFamily="34" charset="0"/>
              </a:rPr>
              <a:t>xmlporty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Modul by měl být směřovat k opakovanému použití a měl by obsahovat standardizovanou „modulární“ architekturu.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b="1" dirty="0">
                <a:latin typeface="Arial" panose="020B0604020202020204" pitchFamily="34" charset="0"/>
                <a:cs typeface="Arial" panose="020B0604020202020204" pitchFamily="34" charset="0"/>
              </a:rPr>
              <a:t>Úkol vývojáře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Zpracovat modul tak, aby se co nejvíce „tvářil“ jako standardní aplikace – velmi podobná filozofie </a:t>
            </a:r>
            <a:endParaRPr lang="cs-CZ" sz="5800" i="1" dirty="0">
              <a:solidFill>
                <a:srgbClr val="88B825"/>
              </a:solidFill>
              <a:latin typeface="Arial Narrow" panose="020B0606020202030204" pitchFamily="34" charset="0"/>
            </a:endParaRP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B31502A3-5B9E-4227-94D8-770ADACEB9D2}"/>
                  </a:ext>
                </a:extLst>
              </p14:cNvPr>
              <p14:cNvContentPartPr/>
              <p14:nvPr/>
            </p14:nvContentPartPr>
            <p14:xfrm>
              <a:off x="9209618" y="1884129"/>
              <a:ext cx="7182720" cy="33660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B31502A3-5B9E-4227-94D8-770ADACEB9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00978" y="1875129"/>
                <a:ext cx="7200360" cy="35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Skupina 19">
            <a:extLst>
              <a:ext uri="{FF2B5EF4-FFF2-40B4-BE49-F238E27FC236}">
                <a16:creationId xmlns:a16="http://schemas.microsoft.com/office/drawing/2014/main" id="{1B82A7EB-0CC9-468C-9463-70D52C3571E3}"/>
              </a:ext>
            </a:extLst>
          </p:cNvPr>
          <p:cNvGrpSpPr/>
          <p:nvPr/>
        </p:nvGrpSpPr>
        <p:grpSpPr>
          <a:xfrm>
            <a:off x="16226378" y="1084209"/>
            <a:ext cx="1812600" cy="541080"/>
            <a:chOff x="16226378" y="1084209"/>
            <a:chExt cx="181260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132EE3B8-73DB-4126-9566-7C62FD30185D}"/>
                    </a:ext>
                  </a:extLst>
                </p14:cNvPr>
                <p14:cNvContentPartPr/>
                <p14:nvPr/>
              </p14:nvContentPartPr>
              <p14:xfrm>
                <a:off x="16226378" y="1412889"/>
                <a:ext cx="128160" cy="21240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132EE3B8-73DB-4126-9566-7C62FD30185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217378" y="1403889"/>
                  <a:ext cx="145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9046259D-91BB-410E-A440-67D7AAD6588C}"/>
                    </a:ext>
                  </a:extLst>
                </p14:cNvPr>
                <p14:cNvContentPartPr/>
                <p14:nvPr/>
              </p14:nvContentPartPr>
              <p14:xfrm>
                <a:off x="16367138" y="1273929"/>
                <a:ext cx="241560" cy="33948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9046259D-91BB-410E-A440-67D7AAD6588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358138" y="1265289"/>
                  <a:ext cx="2592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3AB613F7-6D1A-44B8-BAA1-0425CC23B4DC}"/>
                    </a:ext>
                  </a:extLst>
                </p14:cNvPr>
                <p14:cNvContentPartPr/>
                <p14:nvPr/>
              </p14:nvContentPartPr>
              <p14:xfrm>
                <a:off x="16765298" y="1240449"/>
                <a:ext cx="26640" cy="32256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3AB613F7-6D1A-44B8-BAA1-0425CC23B4D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756658" y="1231809"/>
                  <a:ext cx="442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E420CB69-4574-4F9F-AD3F-2A56DD6C86C9}"/>
                    </a:ext>
                  </a:extLst>
                </p14:cNvPr>
                <p14:cNvContentPartPr/>
                <p14:nvPr/>
              </p14:nvContentPartPr>
              <p14:xfrm>
                <a:off x="16744778" y="1203369"/>
                <a:ext cx="219240" cy="35964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E420CB69-4574-4F9F-AD3F-2A56DD6C86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735778" y="1194729"/>
                  <a:ext cx="2368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4997A4A6-7561-440B-B514-54E19F3D2E36}"/>
                    </a:ext>
                  </a:extLst>
                </p14:cNvPr>
                <p14:cNvContentPartPr/>
                <p14:nvPr/>
              </p14:nvContentPartPr>
              <p14:xfrm>
                <a:off x="17029538" y="1296249"/>
                <a:ext cx="259200" cy="21960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4997A4A6-7561-440B-B514-54E19F3D2E3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020538" y="1287609"/>
                  <a:ext cx="276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637E9791-C8FF-4982-863E-0CA741B6726A}"/>
                    </a:ext>
                  </a:extLst>
                </p14:cNvPr>
                <p14:cNvContentPartPr/>
                <p14:nvPr/>
              </p14:nvContentPartPr>
              <p14:xfrm>
                <a:off x="17298098" y="1309209"/>
                <a:ext cx="254160" cy="21960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637E9791-C8FF-4982-863E-0CA741B6726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289098" y="1300209"/>
                  <a:ext cx="271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1387D203-C467-441C-B884-2844705869C1}"/>
                    </a:ext>
                  </a:extLst>
                </p14:cNvPr>
                <p14:cNvContentPartPr/>
                <p14:nvPr/>
              </p14:nvContentPartPr>
              <p14:xfrm>
                <a:off x="17701658" y="1084209"/>
                <a:ext cx="137520" cy="381960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1387D203-C467-441C-B884-2844705869C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692658" y="1075569"/>
                  <a:ext cx="1551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BD1AC290-46EF-44C7-B154-76A8CA83EFE6}"/>
                    </a:ext>
                  </a:extLst>
                </p14:cNvPr>
                <p14:cNvContentPartPr/>
                <p14:nvPr/>
              </p14:nvContentPartPr>
              <p14:xfrm>
                <a:off x="17688698" y="1248009"/>
                <a:ext cx="197280" cy="34704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BD1AC290-46EF-44C7-B154-76A8CA83EFE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680058" y="1239009"/>
                  <a:ext cx="2149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id="{CD2429CB-51D6-4DE9-9299-CC856E6E403D}"/>
                    </a:ext>
                  </a:extLst>
                </p14:cNvPr>
                <p14:cNvContentPartPr/>
                <p14:nvPr/>
              </p14:nvContentPartPr>
              <p14:xfrm>
                <a:off x="17863658" y="1216689"/>
                <a:ext cx="80280" cy="40176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CD2429CB-51D6-4DE9-9299-CC856E6E403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854658" y="1208049"/>
                  <a:ext cx="979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912A5DEC-817F-450A-97F2-26728E3B94FE}"/>
                    </a:ext>
                  </a:extLst>
                </p14:cNvPr>
                <p14:cNvContentPartPr/>
                <p14:nvPr/>
              </p14:nvContentPartPr>
              <p14:xfrm>
                <a:off x="17930978" y="1182849"/>
                <a:ext cx="108000" cy="207720"/>
              </p14:xfrm>
            </p:contentPart>
          </mc:Choice>
          <mc:Fallback xmlns=""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912A5DEC-817F-450A-97F2-26728E3B94F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921978" y="1174209"/>
                  <a:ext cx="12564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403D7F84-6769-4F5C-9252-F5C428AEB7D0}"/>
                  </a:ext>
                </a:extLst>
              </p14:cNvPr>
              <p14:cNvContentPartPr/>
              <p14:nvPr/>
            </p14:nvContentPartPr>
            <p14:xfrm>
              <a:off x="8265698" y="4798689"/>
              <a:ext cx="5092200" cy="21636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403D7F84-6769-4F5C-9252-F5C428AEB7D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56698" y="4790049"/>
                <a:ext cx="51098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6C0A5A63-E40E-4DB9-A1E7-B5A6E75BAE35}"/>
                  </a:ext>
                </a:extLst>
              </p14:cNvPr>
              <p14:cNvContentPartPr/>
              <p14:nvPr/>
            </p14:nvContentPartPr>
            <p14:xfrm>
              <a:off x="4081778" y="5320689"/>
              <a:ext cx="4181400" cy="19728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6C0A5A63-E40E-4DB9-A1E7-B5A6E75BAE3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72778" y="5311689"/>
                <a:ext cx="4199040" cy="21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Skupina 52">
            <a:extLst>
              <a:ext uri="{FF2B5EF4-FFF2-40B4-BE49-F238E27FC236}">
                <a16:creationId xmlns:a16="http://schemas.microsoft.com/office/drawing/2014/main" id="{AFA34A0D-3438-46EC-8AF3-C1E5F5BA20BE}"/>
              </a:ext>
            </a:extLst>
          </p:cNvPr>
          <p:cNvGrpSpPr/>
          <p:nvPr/>
        </p:nvGrpSpPr>
        <p:grpSpPr>
          <a:xfrm>
            <a:off x="13928858" y="5120529"/>
            <a:ext cx="459720" cy="141120"/>
            <a:chOff x="13928858" y="5120529"/>
            <a:chExt cx="45972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8F3845E5-4DA2-4610-8A88-CECD771449AA}"/>
                    </a:ext>
                  </a:extLst>
                </p14:cNvPr>
                <p14:cNvContentPartPr/>
                <p14:nvPr/>
              </p14:nvContentPartPr>
              <p14:xfrm>
                <a:off x="13928858" y="5183169"/>
                <a:ext cx="331920" cy="62640"/>
              </p14:xfrm>
            </p:contentPart>
          </mc:Choice>
          <mc:Fallback xmlns=""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8F3845E5-4DA2-4610-8A88-CECD771449A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920218" y="5174529"/>
                  <a:ext cx="349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Rukopis 23">
                  <a:extLst>
                    <a:ext uri="{FF2B5EF4-FFF2-40B4-BE49-F238E27FC236}">
                      <a16:creationId xmlns:a16="http://schemas.microsoft.com/office/drawing/2014/main" id="{2A837A74-8343-419F-ACC1-7C0B8AF43243}"/>
                    </a:ext>
                  </a:extLst>
                </p14:cNvPr>
                <p14:cNvContentPartPr/>
                <p14:nvPr/>
              </p14:nvContentPartPr>
              <p14:xfrm>
                <a:off x="14220458" y="5120529"/>
                <a:ext cx="168120" cy="141120"/>
              </p14:xfrm>
            </p:contentPart>
          </mc:Choice>
          <mc:Fallback xmlns="">
            <p:pic>
              <p:nvPicPr>
                <p:cNvPr id="24" name="Rukopis 23">
                  <a:extLst>
                    <a:ext uri="{FF2B5EF4-FFF2-40B4-BE49-F238E27FC236}">
                      <a16:creationId xmlns:a16="http://schemas.microsoft.com/office/drawing/2014/main" id="{2A837A74-8343-419F-ACC1-7C0B8AF4324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211818" y="5111529"/>
                  <a:ext cx="18576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2F3DFBDD-8064-4C2B-B28B-9B80845AD8EC}"/>
              </a:ext>
            </a:extLst>
          </p:cNvPr>
          <p:cNvGrpSpPr/>
          <p:nvPr/>
        </p:nvGrpSpPr>
        <p:grpSpPr>
          <a:xfrm>
            <a:off x="14729858" y="4727409"/>
            <a:ext cx="3497400" cy="1551960"/>
            <a:chOff x="14729858" y="4727409"/>
            <a:chExt cx="3497400" cy="15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Rukopis 24">
                  <a:extLst>
                    <a:ext uri="{FF2B5EF4-FFF2-40B4-BE49-F238E27FC236}">
                      <a16:creationId xmlns:a16="http://schemas.microsoft.com/office/drawing/2014/main" id="{B01E0212-35E7-4394-9EAD-3D7DFFAE664A}"/>
                    </a:ext>
                  </a:extLst>
                </p14:cNvPr>
                <p14:cNvContentPartPr/>
                <p14:nvPr/>
              </p14:nvContentPartPr>
              <p14:xfrm>
                <a:off x="14729858" y="5052489"/>
                <a:ext cx="220680" cy="241200"/>
              </p14:xfrm>
            </p:contentPart>
          </mc:Choice>
          <mc:Fallback xmlns="">
            <p:pic>
              <p:nvPicPr>
                <p:cNvPr id="25" name="Rukopis 24">
                  <a:extLst>
                    <a:ext uri="{FF2B5EF4-FFF2-40B4-BE49-F238E27FC236}">
                      <a16:creationId xmlns:a16="http://schemas.microsoft.com/office/drawing/2014/main" id="{B01E0212-35E7-4394-9EAD-3D7DFFAE66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720858" y="5043849"/>
                  <a:ext cx="238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9C272179-E34A-4A7C-838F-80FA7175808C}"/>
                    </a:ext>
                  </a:extLst>
                </p14:cNvPr>
                <p14:cNvContentPartPr/>
                <p14:nvPr/>
              </p14:nvContentPartPr>
              <p14:xfrm>
                <a:off x="14861978" y="5169849"/>
                <a:ext cx="99360" cy="31824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9C272179-E34A-4A7C-838F-80FA7175808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852978" y="5160849"/>
                  <a:ext cx="1170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Rukopis 26">
                  <a:extLst>
                    <a:ext uri="{FF2B5EF4-FFF2-40B4-BE49-F238E27FC236}">
                      <a16:creationId xmlns:a16="http://schemas.microsoft.com/office/drawing/2014/main" id="{7D641834-B026-4A07-98A7-6E489C1E2962}"/>
                    </a:ext>
                  </a:extLst>
                </p14:cNvPr>
                <p14:cNvContentPartPr/>
                <p14:nvPr/>
              </p14:nvContentPartPr>
              <p14:xfrm>
                <a:off x="14911658" y="5092089"/>
                <a:ext cx="188280" cy="163800"/>
              </p14:xfrm>
            </p:contentPart>
          </mc:Choice>
          <mc:Fallback xmlns="">
            <p:pic>
              <p:nvPicPr>
                <p:cNvPr id="27" name="Rukopis 26">
                  <a:extLst>
                    <a:ext uri="{FF2B5EF4-FFF2-40B4-BE49-F238E27FC236}">
                      <a16:creationId xmlns:a16="http://schemas.microsoft.com/office/drawing/2014/main" id="{7D641834-B026-4A07-98A7-6E489C1E296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902658" y="5083449"/>
                  <a:ext cx="205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Rukopis 27">
                  <a:extLst>
                    <a:ext uri="{FF2B5EF4-FFF2-40B4-BE49-F238E27FC236}">
                      <a16:creationId xmlns:a16="http://schemas.microsoft.com/office/drawing/2014/main" id="{F3BECB7B-03CB-4A64-8A44-E0BA07646FD8}"/>
                    </a:ext>
                  </a:extLst>
                </p14:cNvPr>
                <p14:cNvContentPartPr/>
                <p14:nvPr/>
              </p14:nvContentPartPr>
              <p14:xfrm>
                <a:off x="15175898" y="5084169"/>
                <a:ext cx="161640" cy="157680"/>
              </p14:xfrm>
            </p:contentPart>
          </mc:Choice>
          <mc:Fallback xmlns="">
            <p:pic>
              <p:nvPicPr>
                <p:cNvPr id="28" name="Rukopis 27">
                  <a:extLst>
                    <a:ext uri="{FF2B5EF4-FFF2-40B4-BE49-F238E27FC236}">
                      <a16:creationId xmlns:a16="http://schemas.microsoft.com/office/drawing/2014/main" id="{F3BECB7B-03CB-4A64-8A44-E0BA07646FD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166898" y="5075169"/>
                  <a:ext cx="179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Rukopis 28">
                  <a:extLst>
                    <a:ext uri="{FF2B5EF4-FFF2-40B4-BE49-F238E27FC236}">
                      <a16:creationId xmlns:a16="http://schemas.microsoft.com/office/drawing/2014/main" id="{479D091F-4866-422C-BB36-1E0062B01A88}"/>
                    </a:ext>
                  </a:extLst>
                </p14:cNvPr>
                <p14:cNvContentPartPr/>
                <p14:nvPr/>
              </p14:nvContentPartPr>
              <p14:xfrm>
                <a:off x="15234938" y="4965009"/>
                <a:ext cx="80280" cy="84960"/>
              </p14:xfrm>
            </p:contentPart>
          </mc:Choice>
          <mc:Fallback xmlns="">
            <p:pic>
              <p:nvPicPr>
                <p:cNvPr id="29" name="Rukopis 28">
                  <a:extLst>
                    <a:ext uri="{FF2B5EF4-FFF2-40B4-BE49-F238E27FC236}">
                      <a16:creationId xmlns:a16="http://schemas.microsoft.com/office/drawing/2014/main" id="{479D091F-4866-422C-BB36-1E0062B01A8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225938" y="4956369"/>
                  <a:ext cx="97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A32228FF-4EC6-4D9E-B727-FED80848E6BC}"/>
                    </a:ext>
                  </a:extLst>
                </p14:cNvPr>
                <p14:cNvContentPartPr/>
                <p14:nvPr/>
              </p14:nvContentPartPr>
              <p14:xfrm>
                <a:off x="15373898" y="5004969"/>
                <a:ext cx="311400" cy="24984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A32228FF-4EC6-4D9E-B727-FED80848E6B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365258" y="4995969"/>
                  <a:ext cx="3290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Rukopis 30">
                  <a:extLst>
                    <a:ext uri="{FF2B5EF4-FFF2-40B4-BE49-F238E27FC236}">
                      <a16:creationId xmlns:a16="http://schemas.microsoft.com/office/drawing/2014/main" id="{9DE29B5B-C85C-4B36-BCED-3E95E7D41215}"/>
                    </a:ext>
                  </a:extLst>
                </p14:cNvPr>
                <p14:cNvContentPartPr/>
                <p14:nvPr/>
              </p14:nvContentPartPr>
              <p14:xfrm>
                <a:off x="15686378" y="4778169"/>
                <a:ext cx="179280" cy="452520"/>
              </p14:xfrm>
            </p:contentPart>
          </mc:Choice>
          <mc:Fallback xmlns="">
            <p:pic>
              <p:nvPicPr>
                <p:cNvPr id="31" name="Rukopis 30">
                  <a:extLst>
                    <a:ext uri="{FF2B5EF4-FFF2-40B4-BE49-F238E27FC236}">
                      <a16:creationId xmlns:a16="http://schemas.microsoft.com/office/drawing/2014/main" id="{9DE29B5B-C85C-4B36-BCED-3E95E7D4121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677378" y="4769169"/>
                  <a:ext cx="19692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Rukopis 31">
                  <a:extLst>
                    <a:ext uri="{FF2B5EF4-FFF2-40B4-BE49-F238E27FC236}">
                      <a16:creationId xmlns:a16="http://schemas.microsoft.com/office/drawing/2014/main" id="{103DB7BF-CA36-45F3-8317-1F601C2238DC}"/>
                    </a:ext>
                  </a:extLst>
                </p14:cNvPr>
                <p14:cNvContentPartPr/>
                <p14:nvPr/>
              </p14:nvContentPartPr>
              <p14:xfrm>
                <a:off x="16243658" y="4795449"/>
                <a:ext cx="511560" cy="434160"/>
              </p14:xfrm>
            </p:contentPart>
          </mc:Choice>
          <mc:Fallback xmlns="">
            <p:pic>
              <p:nvPicPr>
                <p:cNvPr id="32" name="Rukopis 31">
                  <a:extLst>
                    <a:ext uri="{FF2B5EF4-FFF2-40B4-BE49-F238E27FC236}">
                      <a16:creationId xmlns:a16="http://schemas.microsoft.com/office/drawing/2014/main" id="{103DB7BF-CA36-45F3-8317-1F601C2238D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234658" y="4786809"/>
                  <a:ext cx="52920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Rukopis 32">
                  <a:extLst>
                    <a:ext uri="{FF2B5EF4-FFF2-40B4-BE49-F238E27FC236}">
                      <a16:creationId xmlns:a16="http://schemas.microsoft.com/office/drawing/2014/main" id="{A33F3203-AA38-479F-BE2D-BA149013FA5F}"/>
                    </a:ext>
                  </a:extLst>
                </p14:cNvPr>
                <p14:cNvContentPartPr/>
                <p14:nvPr/>
              </p14:nvContentPartPr>
              <p14:xfrm>
                <a:off x="16857458" y="4925409"/>
                <a:ext cx="75960" cy="212040"/>
              </p14:xfrm>
            </p:contentPart>
          </mc:Choice>
          <mc:Fallback xmlns="">
            <p:pic>
              <p:nvPicPr>
                <p:cNvPr id="33" name="Rukopis 32">
                  <a:extLst>
                    <a:ext uri="{FF2B5EF4-FFF2-40B4-BE49-F238E27FC236}">
                      <a16:creationId xmlns:a16="http://schemas.microsoft.com/office/drawing/2014/main" id="{A33F3203-AA38-479F-BE2D-BA149013FA5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848818" y="4916769"/>
                  <a:ext cx="93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5A371098-AF93-4E8B-BC5E-6C4453B4AF97}"/>
                    </a:ext>
                  </a:extLst>
                </p14:cNvPr>
                <p14:cNvContentPartPr/>
                <p14:nvPr/>
              </p14:nvContentPartPr>
              <p14:xfrm>
                <a:off x="17026658" y="4727409"/>
                <a:ext cx="234720" cy="759240"/>
              </p14:xfrm>
            </p:contentPart>
          </mc:Choice>
          <mc:Fallback xmlns=""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5A371098-AF93-4E8B-BC5E-6C4453B4AF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017658" y="4718409"/>
                  <a:ext cx="252360" cy="77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Rukopis 34">
                  <a:extLst>
                    <a:ext uri="{FF2B5EF4-FFF2-40B4-BE49-F238E27FC236}">
                      <a16:creationId xmlns:a16="http://schemas.microsoft.com/office/drawing/2014/main" id="{D93A1AF0-F362-44BF-9C17-6D7A6C2DFD34}"/>
                    </a:ext>
                  </a:extLst>
                </p14:cNvPr>
                <p14:cNvContentPartPr/>
                <p14:nvPr/>
              </p14:nvContentPartPr>
              <p14:xfrm>
                <a:off x="17420138" y="4881849"/>
                <a:ext cx="250920" cy="254520"/>
              </p14:xfrm>
            </p:contentPart>
          </mc:Choice>
          <mc:Fallback xmlns="">
            <p:pic>
              <p:nvPicPr>
                <p:cNvPr id="35" name="Rukopis 34">
                  <a:extLst>
                    <a:ext uri="{FF2B5EF4-FFF2-40B4-BE49-F238E27FC236}">
                      <a16:creationId xmlns:a16="http://schemas.microsoft.com/office/drawing/2014/main" id="{D93A1AF0-F362-44BF-9C17-6D7A6C2DFD3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411498" y="4873209"/>
                  <a:ext cx="268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Rukopis 35">
                  <a:extLst>
                    <a:ext uri="{FF2B5EF4-FFF2-40B4-BE49-F238E27FC236}">
                      <a16:creationId xmlns:a16="http://schemas.microsoft.com/office/drawing/2014/main" id="{AAB7ED74-A1A9-49D4-A7A0-8875BC61E315}"/>
                    </a:ext>
                  </a:extLst>
                </p14:cNvPr>
                <p14:cNvContentPartPr/>
                <p14:nvPr/>
              </p14:nvContentPartPr>
              <p14:xfrm>
                <a:off x="14859098" y="5672409"/>
                <a:ext cx="152280" cy="232920"/>
              </p14:xfrm>
            </p:contentPart>
          </mc:Choice>
          <mc:Fallback xmlns="">
            <p:pic>
              <p:nvPicPr>
                <p:cNvPr id="36" name="Rukopis 35">
                  <a:extLst>
                    <a:ext uri="{FF2B5EF4-FFF2-40B4-BE49-F238E27FC236}">
                      <a16:creationId xmlns:a16="http://schemas.microsoft.com/office/drawing/2014/main" id="{AAB7ED74-A1A9-49D4-A7A0-8875BC61E31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850458" y="5663769"/>
                  <a:ext cx="1699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Rukopis 36">
                  <a:extLst>
                    <a:ext uri="{FF2B5EF4-FFF2-40B4-BE49-F238E27FC236}">
                      <a16:creationId xmlns:a16="http://schemas.microsoft.com/office/drawing/2014/main" id="{A1607FBC-6E24-4C6B-AD61-6E4DBB8D858A}"/>
                    </a:ext>
                  </a:extLst>
                </p14:cNvPr>
                <p14:cNvContentPartPr/>
                <p14:nvPr/>
              </p14:nvContentPartPr>
              <p14:xfrm>
                <a:off x="15101378" y="5621649"/>
                <a:ext cx="213840" cy="237600"/>
              </p14:xfrm>
            </p:contentPart>
          </mc:Choice>
          <mc:Fallback xmlns="">
            <p:pic>
              <p:nvPicPr>
                <p:cNvPr id="37" name="Rukopis 36">
                  <a:extLst>
                    <a:ext uri="{FF2B5EF4-FFF2-40B4-BE49-F238E27FC236}">
                      <a16:creationId xmlns:a16="http://schemas.microsoft.com/office/drawing/2014/main" id="{A1607FBC-6E24-4C6B-AD61-6E4DBB8D858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092738" y="5613009"/>
                  <a:ext cx="2314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Rukopis 37">
                  <a:extLst>
                    <a:ext uri="{FF2B5EF4-FFF2-40B4-BE49-F238E27FC236}">
                      <a16:creationId xmlns:a16="http://schemas.microsoft.com/office/drawing/2014/main" id="{C8F96362-258C-4B44-AA9A-1A3D266007FC}"/>
                    </a:ext>
                  </a:extLst>
                </p14:cNvPr>
                <p14:cNvContentPartPr/>
                <p14:nvPr/>
              </p14:nvContentPartPr>
              <p14:xfrm>
                <a:off x="15273458" y="5601489"/>
                <a:ext cx="203040" cy="514800"/>
              </p14:xfrm>
            </p:contentPart>
          </mc:Choice>
          <mc:Fallback xmlns="">
            <p:pic>
              <p:nvPicPr>
                <p:cNvPr id="38" name="Rukopis 37">
                  <a:extLst>
                    <a:ext uri="{FF2B5EF4-FFF2-40B4-BE49-F238E27FC236}">
                      <a16:creationId xmlns:a16="http://schemas.microsoft.com/office/drawing/2014/main" id="{C8F96362-258C-4B44-AA9A-1A3D266007F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264458" y="5592489"/>
                  <a:ext cx="2206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Rukopis 38">
                  <a:extLst>
                    <a:ext uri="{FF2B5EF4-FFF2-40B4-BE49-F238E27FC236}">
                      <a16:creationId xmlns:a16="http://schemas.microsoft.com/office/drawing/2014/main" id="{C9D39497-EC09-45C3-A229-3CA5AA8FD9D5}"/>
                    </a:ext>
                  </a:extLst>
                </p14:cNvPr>
                <p14:cNvContentPartPr/>
                <p14:nvPr/>
              </p14:nvContentPartPr>
              <p14:xfrm>
                <a:off x="15493058" y="5585649"/>
                <a:ext cx="495000" cy="266760"/>
              </p14:xfrm>
            </p:contentPart>
          </mc:Choice>
          <mc:Fallback xmlns="">
            <p:pic>
              <p:nvPicPr>
                <p:cNvPr id="39" name="Rukopis 38">
                  <a:extLst>
                    <a:ext uri="{FF2B5EF4-FFF2-40B4-BE49-F238E27FC236}">
                      <a16:creationId xmlns:a16="http://schemas.microsoft.com/office/drawing/2014/main" id="{C9D39497-EC09-45C3-A229-3CA5AA8FD9D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484418" y="5577009"/>
                  <a:ext cx="5126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Rukopis 39">
                  <a:extLst>
                    <a:ext uri="{FF2B5EF4-FFF2-40B4-BE49-F238E27FC236}">
                      <a16:creationId xmlns:a16="http://schemas.microsoft.com/office/drawing/2014/main" id="{7DD40AE9-0687-4A5E-B973-67A6B4EA5E32}"/>
                    </a:ext>
                  </a:extLst>
                </p14:cNvPr>
                <p14:cNvContentPartPr/>
                <p14:nvPr/>
              </p14:nvContentPartPr>
              <p14:xfrm>
                <a:off x="15950618" y="5459289"/>
                <a:ext cx="62280" cy="73440"/>
              </p14:xfrm>
            </p:contentPart>
          </mc:Choice>
          <mc:Fallback xmlns="">
            <p:pic>
              <p:nvPicPr>
                <p:cNvPr id="40" name="Rukopis 39">
                  <a:extLst>
                    <a:ext uri="{FF2B5EF4-FFF2-40B4-BE49-F238E27FC236}">
                      <a16:creationId xmlns:a16="http://schemas.microsoft.com/office/drawing/2014/main" id="{7DD40AE9-0687-4A5E-B973-67A6B4EA5E3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941618" y="5450649"/>
                  <a:ext cx="79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Rukopis 40">
                  <a:extLst>
                    <a:ext uri="{FF2B5EF4-FFF2-40B4-BE49-F238E27FC236}">
                      <a16:creationId xmlns:a16="http://schemas.microsoft.com/office/drawing/2014/main" id="{2586C97E-4353-4DFB-BAFA-B344DFD15804}"/>
                    </a:ext>
                  </a:extLst>
                </p14:cNvPr>
                <p14:cNvContentPartPr/>
                <p14:nvPr/>
              </p14:nvContentPartPr>
              <p14:xfrm>
                <a:off x="16108658" y="5540289"/>
                <a:ext cx="200160" cy="274320"/>
              </p14:xfrm>
            </p:contentPart>
          </mc:Choice>
          <mc:Fallback xmlns="">
            <p:pic>
              <p:nvPicPr>
                <p:cNvPr id="41" name="Rukopis 40">
                  <a:extLst>
                    <a:ext uri="{FF2B5EF4-FFF2-40B4-BE49-F238E27FC236}">
                      <a16:creationId xmlns:a16="http://schemas.microsoft.com/office/drawing/2014/main" id="{2586C97E-4353-4DFB-BAFA-B344DFD1580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100018" y="5531649"/>
                  <a:ext cx="2178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Rukopis 41">
                  <a:extLst>
                    <a:ext uri="{FF2B5EF4-FFF2-40B4-BE49-F238E27FC236}">
                      <a16:creationId xmlns:a16="http://schemas.microsoft.com/office/drawing/2014/main" id="{775C04EC-6C53-433D-A19E-D5A3AE699D2D}"/>
                    </a:ext>
                  </a:extLst>
                </p14:cNvPr>
                <p14:cNvContentPartPr/>
                <p14:nvPr/>
              </p14:nvContentPartPr>
              <p14:xfrm>
                <a:off x="16144658" y="5569809"/>
                <a:ext cx="266040" cy="169920"/>
              </p14:xfrm>
            </p:contentPart>
          </mc:Choice>
          <mc:Fallback xmlns="">
            <p:pic>
              <p:nvPicPr>
                <p:cNvPr id="42" name="Rukopis 41">
                  <a:extLst>
                    <a:ext uri="{FF2B5EF4-FFF2-40B4-BE49-F238E27FC236}">
                      <a16:creationId xmlns:a16="http://schemas.microsoft.com/office/drawing/2014/main" id="{775C04EC-6C53-433D-A19E-D5A3AE699D2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135658" y="5561169"/>
                  <a:ext cx="283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Rukopis 42">
                  <a:extLst>
                    <a:ext uri="{FF2B5EF4-FFF2-40B4-BE49-F238E27FC236}">
                      <a16:creationId xmlns:a16="http://schemas.microsoft.com/office/drawing/2014/main" id="{178222A8-07A4-42C9-B5A0-C208174D1D9C}"/>
                    </a:ext>
                  </a:extLst>
                </p14:cNvPr>
                <p14:cNvContentPartPr/>
                <p14:nvPr/>
              </p14:nvContentPartPr>
              <p14:xfrm>
                <a:off x="16497818" y="5501769"/>
                <a:ext cx="277560" cy="246600"/>
              </p14:xfrm>
            </p:contentPart>
          </mc:Choice>
          <mc:Fallback xmlns="">
            <p:pic>
              <p:nvPicPr>
                <p:cNvPr id="43" name="Rukopis 42">
                  <a:extLst>
                    <a:ext uri="{FF2B5EF4-FFF2-40B4-BE49-F238E27FC236}">
                      <a16:creationId xmlns:a16="http://schemas.microsoft.com/office/drawing/2014/main" id="{178222A8-07A4-42C9-B5A0-C208174D1D9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488818" y="5493129"/>
                  <a:ext cx="2952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Rukopis 43">
                  <a:extLst>
                    <a:ext uri="{FF2B5EF4-FFF2-40B4-BE49-F238E27FC236}">
                      <a16:creationId xmlns:a16="http://schemas.microsoft.com/office/drawing/2014/main" id="{5C4522BE-259A-4BB9-B952-0AD5D353E1B8}"/>
                    </a:ext>
                  </a:extLst>
                </p14:cNvPr>
                <p14:cNvContentPartPr/>
                <p14:nvPr/>
              </p14:nvContentPartPr>
              <p14:xfrm>
                <a:off x="17111978" y="5376489"/>
                <a:ext cx="275760" cy="293760"/>
              </p14:xfrm>
            </p:contentPart>
          </mc:Choice>
          <mc:Fallback xmlns="">
            <p:pic>
              <p:nvPicPr>
                <p:cNvPr id="44" name="Rukopis 43">
                  <a:extLst>
                    <a:ext uri="{FF2B5EF4-FFF2-40B4-BE49-F238E27FC236}">
                      <a16:creationId xmlns:a16="http://schemas.microsoft.com/office/drawing/2014/main" id="{5C4522BE-259A-4BB9-B952-0AD5D353E1B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103338" y="5367489"/>
                  <a:ext cx="2934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Rukopis 44">
                  <a:extLst>
                    <a:ext uri="{FF2B5EF4-FFF2-40B4-BE49-F238E27FC236}">
                      <a16:creationId xmlns:a16="http://schemas.microsoft.com/office/drawing/2014/main" id="{38DE26F2-FC40-4FDE-ABE0-C307EA19E377}"/>
                    </a:ext>
                  </a:extLst>
                </p14:cNvPr>
                <p14:cNvContentPartPr/>
                <p14:nvPr/>
              </p14:nvContentPartPr>
              <p14:xfrm>
                <a:off x="17449658" y="5352009"/>
                <a:ext cx="89280" cy="191880"/>
              </p14:xfrm>
            </p:contentPart>
          </mc:Choice>
          <mc:Fallback xmlns="">
            <p:pic>
              <p:nvPicPr>
                <p:cNvPr id="45" name="Rukopis 44">
                  <a:extLst>
                    <a:ext uri="{FF2B5EF4-FFF2-40B4-BE49-F238E27FC236}">
                      <a16:creationId xmlns:a16="http://schemas.microsoft.com/office/drawing/2014/main" id="{38DE26F2-FC40-4FDE-ABE0-C307EA19E37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441018" y="5343369"/>
                  <a:ext cx="106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Rukopis 45">
                  <a:extLst>
                    <a:ext uri="{FF2B5EF4-FFF2-40B4-BE49-F238E27FC236}">
                      <a16:creationId xmlns:a16="http://schemas.microsoft.com/office/drawing/2014/main" id="{438FBD4D-F70A-4C5D-A828-C1EFDCBE27E6}"/>
                    </a:ext>
                  </a:extLst>
                </p14:cNvPr>
                <p14:cNvContentPartPr/>
                <p14:nvPr/>
              </p14:nvContentPartPr>
              <p14:xfrm>
                <a:off x="17574578" y="5076609"/>
                <a:ext cx="652680" cy="396720"/>
              </p14:xfrm>
            </p:contentPart>
          </mc:Choice>
          <mc:Fallback xmlns="">
            <p:pic>
              <p:nvPicPr>
                <p:cNvPr id="46" name="Rukopis 45">
                  <a:extLst>
                    <a:ext uri="{FF2B5EF4-FFF2-40B4-BE49-F238E27FC236}">
                      <a16:creationId xmlns:a16="http://schemas.microsoft.com/office/drawing/2014/main" id="{438FBD4D-F70A-4C5D-A828-C1EFDCBE27E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565578" y="5067609"/>
                  <a:ext cx="67032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Rukopis 46">
                  <a:extLst>
                    <a:ext uri="{FF2B5EF4-FFF2-40B4-BE49-F238E27FC236}">
                      <a16:creationId xmlns:a16="http://schemas.microsoft.com/office/drawing/2014/main" id="{7E6E1B88-49A7-4AE3-867E-DFB3DDEEED4C}"/>
                    </a:ext>
                  </a:extLst>
                </p14:cNvPr>
                <p14:cNvContentPartPr/>
                <p14:nvPr/>
              </p14:nvContentPartPr>
              <p14:xfrm>
                <a:off x="17893898" y="4915689"/>
                <a:ext cx="256680" cy="147600"/>
              </p14:xfrm>
            </p:contentPart>
          </mc:Choice>
          <mc:Fallback xmlns="">
            <p:pic>
              <p:nvPicPr>
                <p:cNvPr id="47" name="Rukopis 46">
                  <a:extLst>
                    <a:ext uri="{FF2B5EF4-FFF2-40B4-BE49-F238E27FC236}">
                      <a16:creationId xmlns:a16="http://schemas.microsoft.com/office/drawing/2014/main" id="{7E6E1B88-49A7-4AE3-867E-DFB3DDEEED4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7884898" y="4907049"/>
                  <a:ext cx="274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Rukopis 47">
                  <a:extLst>
                    <a:ext uri="{FF2B5EF4-FFF2-40B4-BE49-F238E27FC236}">
                      <a16:creationId xmlns:a16="http://schemas.microsoft.com/office/drawing/2014/main" id="{2A8CB132-4C77-4397-A31A-AB19E13A9152}"/>
                    </a:ext>
                  </a:extLst>
                </p14:cNvPr>
                <p14:cNvContentPartPr/>
                <p14:nvPr/>
              </p14:nvContentPartPr>
              <p14:xfrm>
                <a:off x="16692218" y="5938089"/>
                <a:ext cx="238320" cy="341280"/>
              </p14:xfrm>
            </p:contentPart>
          </mc:Choice>
          <mc:Fallback xmlns="">
            <p:pic>
              <p:nvPicPr>
                <p:cNvPr id="48" name="Rukopis 47">
                  <a:extLst>
                    <a:ext uri="{FF2B5EF4-FFF2-40B4-BE49-F238E27FC236}">
                      <a16:creationId xmlns:a16="http://schemas.microsoft.com/office/drawing/2014/main" id="{2A8CB132-4C77-4397-A31A-AB19E13A915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683578" y="5929089"/>
                  <a:ext cx="2559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Rukopis 48">
                  <a:extLst>
                    <a:ext uri="{FF2B5EF4-FFF2-40B4-BE49-F238E27FC236}">
                      <a16:creationId xmlns:a16="http://schemas.microsoft.com/office/drawing/2014/main" id="{3A7D3C7A-88CB-4DAF-9367-2AE33CA71DED}"/>
                    </a:ext>
                  </a:extLst>
                </p14:cNvPr>
                <p14:cNvContentPartPr/>
                <p14:nvPr/>
              </p14:nvContentPartPr>
              <p14:xfrm>
                <a:off x="17104058" y="5877969"/>
                <a:ext cx="32040" cy="316080"/>
              </p14:xfrm>
            </p:contentPart>
          </mc:Choice>
          <mc:Fallback xmlns="">
            <p:pic>
              <p:nvPicPr>
                <p:cNvPr id="49" name="Rukopis 48">
                  <a:extLst>
                    <a:ext uri="{FF2B5EF4-FFF2-40B4-BE49-F238E27FC236}">
                      <a16:creationId xmlns:a16="http://schemas.microsoft.com/office/drawing/2014/main" id="{3A7D3C7A-88CB-4DAF-9367-2AE33CA71DE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095058" y="5869329"/>
                  <a:ext cx="496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Rukopis 49">
                  <a:extLst>
                    <a:ext uri="{FF2B5EF4-FFF2-40B4-BE49-F238E27FC236}">
                      <a16:creationId xmlns:a16="http://schemas.microsoft.com/office/drawing/2014/main" id="{F3C46A9B-4669-4D33-99A5-B1120236DC21}"/>
                    </a:ext>
                  </a:extLst>
                </p14:cNvPr>
                <p14:cNvContentPartPr/>
                <p14:nvPr/>
              </p14:nvContentPartPr>
              <p14:xfrm>
                <a:off x="17050058" y="5878689"/>
                <a:ext cx="223560" cy="285840"/>
              </p14:xfrm>
            </p:contentPart>
          </mc:Choice>
          <mc:Fallback xmlns="">
            <p:pic>
              <p:nvPicPr>
                <p:cNvPr id="50" name="Rukopis 49">
                  <a:extLst>
                    <a:ext uri="{FF2B5EF4-FFF2-40B4-BE49-F238E27FC236}">
                      <a16:creationId xmlns:a16="http://schemas.microsoft.com/office/drawing/2014/main" id="{F3C46A9B-4669-4D33-99A5-B1120236DC2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041418" y="5869689"/>
                  <a:ext cx="2412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Rukopis 50">
                  <a:extLst>
                    <a:ext uri="{FF2B5EF4-FFF2-40B4-BE49-F238E27FC236}">
                      <a16:creationId xmlns:a16="http://schemas.microsoft.com/office/drawing/2014/main" id="{605E0234-C36A-4FD2-A657-0DF86668CFEA}"/>
                    </a:ext>
                  </a:extLst>
                </p14:cNvPr>
                <p14:cNvContentPartPr/>
                <p14:nvPr/>
              </p14:nvContentPartPr>
              <p14:xfrm>
                <a:off x="17279018" y="5786889"/>
                <a:ext cx="213480" cy="332280"/>
              </p14:xfrm>
            </p:contentPart>
          </mc:Choice>
          <mc:Fallback xmlns="">
            <p:pic>
              <p:nvPicPr>
                <p:cNvPr id="51" name="Rukopis 50">
                  <a:extLst>
                    <a:ext uri="{FF2B5EF4-FFF2-40B4-BE49-F238E27FC236}">
                      <a16:creationId xmlns:a16="http://schemas.microsoft.com/office/drawing/2014/main" id="{605E0234-C36A-4FD2-A657-0DF86668CFE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270018" y="5777889"/>
                  <a:ext cx="231120" cy="34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4" name="Rukopis 53">
                <a:extLst>
                  <a:ext uri="{FF2B5EF4-FFF2-40B4-BE49-F238E27FC236}">
                    <a16:creationId xmlns:a16="http://schemas.microsoft.com/office/drawing/2014/main" id="{AE413225-46FD-4D05-B3F8-E99960EF6B1C}"/>
                  </a:ext>
                </a:extLst>
              </p14:cNvPr>
              <p14:cNvContentPartPr/>
              <p14:nvPr/>
            </p14:nvContentPartPr>
            <p14:xfrm>
              <a:off x="11269898" y="2209209"/>
              <a:ext cx="2696400" cy="77400"/>
            </p14:xfrm>
          </p:contentPart>
        </mc:Choice>
        <mc:Fallback xmlns="">
          <p:pic>
            <p:nvPicPr>
              <p:cNvPr id="54" name="Rukopis 53">
                <a:extLst>
                  <a:ext uri="{FF2B5EF4-FFF2-40B4-BE49-F238E27FC236}">
                    <a16:creationId xmlns:a16="http://schemas.microsoft.com/office/drawing/2014/main" id="{AE413225-46FD-4D05-B3F8-E99960EF6B1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261258" y="2200209"/>
                <a:ext cx="27140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5" name="Rukopis 54">
                <a:extLst>
                  <a:ext uri="{FF2B5EF4-FFF2-40B4-BE49-F238E27FC236}">
                    <a16:creationId xmlns:a16="http://schemas.microsoft.com/office/drawing/2014/main" id="{A8EF848D-EF95-4D2B-B6B0-BEFD072254BF}"/>
                  </a:ext>
                </a:extLst>
              </p14:cNvPr>
              <p14:cNvContentPartPr/>
              <p14:nvPr/>
            </p14:nvContentPartPr>
            <p14:xfrm>
              <a:off x="11072978" y="1997529"/>
              <a:ext cx="34920" cy="214560"/>
            </p14:xfrm>
          </p:contentPart>
        </mc:Choice>
        <mc:Fallback xmlns="">
          <p:pic>
            <p:nvPicPr>
              <p:cNvPr id="55" name="Rukopis 54">
                <a:extLst>
                  <a:ext uri="{FF2B5EF4-FFF2-40B4-BE49-F238E27FC236}">
                    <a16:creationId xmlns:a16="http://schemas.microsoft.com/office/drawing/2014/main" id="{A8EF848D-EF95-4D2B-B6B0-BEFD072254B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064338" y="1988529"/>
                <a:ext cx="525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6" name="Rukopis 55">
                <a:extLst>
                  <a:ext uri="{FF2B5EF4-FFF2-40B4-BE49-F238E27FC236}">
                    <a16:creationId xmlns:a16="http://schemas.microsoft.com/office/drawing/2014/main" id="{688DB3FD-CA65-4A8A-B894-C1633B141CAE}"/>
                  </a:ext>
                </a:extLst>
              </p14:cNvPr>
              <p14:cNvContentPartPr/>
              <p14:nvPr/>
            </p14:nvContentPartPr>
            <p14:xfrm>
              <a:off x="14060978" y="1957929"/>
              <a:ext cx="47160" cy="375840"/>
            </p14:xfrm>
          </p:contentPart>
        </mc:Choice>
        <mc:Fallback xmlns="">
          <p:pic>
            <p:nvPicPr>
              <p:cNvPr id="56" name="Rukopis 55">
                <a:extLst>
                  <a:ext uri="{FF2B5EF4-FFF2-40B4-BE49-F238E27FC236}">
                    <a16:creationId xmlns:a16="http://schemas.microsoft.com/office/drawing/2014/main" id="{688DB3FD-CA65-4A8A-B894-C1633B141CA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4052338" y="1948929"/>
                <a:ext cx="6480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7" name="Rukopis 56">
                <a:extLst>
                  <a:ext uri="{FF2B5EF4-FFF2-40B4-BE49-F238E27FC236}">
                    <a16:creationId xmlns:a16="http://schemas.microsoft.com/office/drawing/2014/main" id="{4319A55A-819B-4ECA-AA15-656A6B1285D1}"/>
                  </a:ext>
                </a:extLst>
              </p14:cNvPr>
              <p14:cNvContentPartPr/>
              <p14:nvPr/>
            </p14:nvContentPartPr>
            <p14:xfrm>
              <a:off x="8528498" y="4041249"/>
              <a:ext cx="360" cy="360"/>
            </p14:xfrm>
          </p:contentPart>
        </mc:Choice>
        <mc:Fallback xmlns="">
          <p:pic>
            <p:nvPicPr>
              <p:cNvPr id="57" name="Rukopis 56">
                <a:extLst>
                  <a:ext uri="{FF2B5EF4-FFF2-40B4-BE49-F238E27FC236}">
                    <a16:creationId xmlns:a16="http://schemas.microsoft.com/office/drawing/2014/main" id="{4319A55A-819B-4ECA-AA15-656A6B1285D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519498" y="40322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8" name="Rukopis 57">
                <a:extLst>
                  <a:ext uri="{FF2B5EF4-FFF2-40B4-BE49-F238E27FC236}">
                    <a16:creationId xmlns:a16="http://schemas.microsoft.com/office/drawing/2014/main" id="{8163792C-D3BB-4253-A8CB-ABB0EB7AA962}"/>
                  </a:ext>
                </a:extLst>
              </p14:cNvPr>
              <p14:cNvContentPartPr/>
              <p14:nvPr/>
            </p14:nvContentPartPr>
            <p14:xfrm>
              <a:off x="4285538" y="5562249"/>
              <a:ext cx="3780360" cy="86400"/>
            </p14:xfrm>
          </p:contentPart>
        </mc:Choice>
        <mc:Fallback xmlns="">
          <p:pic>
            <p:nvPicPr>
              <p:cNvPr id="58" name="Rukopis 57">
                <a:extLst>
                  <a:ext uri="{FF2B5EF4-FFF2-40B4-BE49-F238E27FC236}">
                    <a16:creationId xmlns:a16="http://schemas.microsoft.com/office/drawing/2014/main" id="{8163792C-D3BB-4253-A8CB-ABB0EB7AA96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276538" y="5553249"/>
                <a:ext cx="3798000" cy="1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2053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Struktura modulu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DE1B9D5A-8658-4E0E-9F4E-15A4C7176CAE}"/>
                  </a:ext>
                </a:extLst>
              </p14:cNvPr>
              <p14:cNvContentPartPr/>
              <p14:nvPr/>
            </p14:nvContentPartPr>
            <p14:xfrm>
              <a:off x="-254640" y="6201744"/>
              <a:ext cx="6480" cy="432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DE1B9D5A-8658-4E0E-9F4E-15A4C7176C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63640" y="6192744"/>
                <a:ext cx="241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7C328CBC-60A7-4B9C-8161-CFE9A81C1B8C}"/>
                  </a:ext>
                </a:extLst>
              </p14:cNvPr>
              <p14:cNvContentPartPr/>
              <p14:nvPr/>
            </p14:nvContentPartPr>
            <p14:xfrm>
              <a:off x="6329160" y="3288926"/>
              <a:ext cx="21960" cy="28440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7C328CBC-60A7-4B9C-8161-CFE9A81C1B8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20520" y="3279926"/>
                <a:ext cx="396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574391EF-1E14-4598-A7C1-D1C639245B02}"/>
                  </a:ext>
                </a:extLst>
              </p14:cNvPr>
              <p14:cNvContentPartPr/>
              <p14:nvPr/>
            </p14:nvContentPartPr>
            <p14:xfrm>
              <a:off x="4273560" y="3360926"/>
              <a:ext cx="2077920" cy="54504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574391EF-1E14-4598-A7C1-D1C639245B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64560" y="3352286"/>
                <a:ext cx="209556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3174ADD2-0CA3-4CBD-B14A-31175DDA867D}"/>
                  </a:ext>
                </a:extLst>
              </p14:cNvPr>
              <p14:cNvContentPartPr/>
              <p14:nvPr/>
            </p14:nvContentPartPr>
            <p14:xfrm>
              <a:off x="2783520" y="2114606"/>
              <a:ext cx="1648440" cy="153684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3174ADD2-0CA3-4CBD-B14A-31175DDA86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74520" y="2105606"/>
                <a:ext cx="1666080" cy="15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0F9AF209-CE9F-406D-8E8B-7684BDA934E5}"/>
                  </a:ext>
                </a:extLst>
              </p14:cNvPr>
              <p14:cNvContentPartPr/>
              <p14:nvPr/>
            </p14:nvContentPartPr>
            <p14:xfrm>
              <a:off x="2820240" y="1999766"/>
              <a:ext cx="2138760" cy="162756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0F9AF209-CE9F-406D-8E8B-7684BDA934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11240" y="1990766"/>
                <a:ext cx="2156400" cy="16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E67210E4-2337-46E5-A2A0-7305152F2EAF}"/>
                  </a:ext>
                </a:extLst>
              </p14:cNvPr>
              <p14:cNvContentPartPr/>
              <p14:nvPr/>
            </p14:nvContentPartPr>
            <p14:xfrm>
              <a:off x="2992680" y="2258966"/>
              <a:ext cx="131400" cy="27468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E67210E4-2337-46E5-A2A0-7305152F2EA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83680" y="2249966"/>
                <a:ext cx="1490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D8708125-E4C5-490D-A975-33C31609007F}"/>
                  </a:ext>
                </a:extLst>
              </p14:cNvPr>
              <p14:cNvContentPartPr/>
              <p14:nvPr/>
            </p14:nvContentPartPr>
            <p14:xfrm>
              <a:off x="3259440" y="2295326"/>
              <a:ext cx="191160" cy="29880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D8708125-E4C5-490D-A975-33C31609007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50800" y="2286326"/>
                <a:ext cx="20880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9A6DB392-F1CF-4547-BE61-AD514416BEBB}"/>
                  </a:ext>
                </a:extLst>
              </p14:cNvPr>
              <p14:cNvContentPartPr/>
              <p14:nvPr/>
            </p14:nvContentPartPr>
            <p14:xfrm>
              <a:off x="3216240" y="2400446"/>
              <a:ext cx="247680" cy="2844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9A6DB392-F1CF-4547-BE61-AD514416BEB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07240" y="2391806"/>
                <a:ext cx="265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D57963F5-A65B-461C-A27F-C0B0B4EB0075}"/>
                  </a:ext>
                </a:extLst>
              </p14:cNvPr>
              <p14:cNvContentPartPr/>
              <p14:nvPr/>
            </p14:nvContentPartPr>
            <p14:xfrm>
              <a:off x="3291120" y="2295326"/>
              <a:ext cx="826200" cy="32688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D57963F5-A65B-461C-A27F-C0B0B4EB00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82480" y="2286326"/>
                <a:ext cx="84384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27CB230D-4999-4926-999A-DA01C3187115}"/>
                  </a:ext>
                </a:extLst>
              </p14:cNvPr>
              <p14:cNvContentPartPr/>
              <p14:nvPr/>
            </p14:nvContentPartPr>
            <p14:xfrm>
              <a:off x="4567320" y="3561806"/>
              <a:ext cx="318600" cy="2268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27CB230D-4999-4926-999A-DA01C318711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58680" y="3552806"/>
                <a:ext cx="33624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Skupina 16">
            <a:extLst>
              <a:ext uri="{FF2B5EF4-FFF2-40B4-BE49-F238E27FC236}">
                <a16:creationId xmlns:a16="http://schemas.microsoft.com/office/drawing/2014/main" id="{D8D2C6A2-7502-4BF3-95F2-8F372ECF2D78}"/>
              </a:ext>
            </a:extLst>
          </p:cNvPr>
          <p:cNvGrpSpPr/>
          <p:nvPr/>
        </p:nvGrpSpPr>
        <p:grpSpPr>
          <a:xfrm>
            <a:off x="9102600" y="2426006"/>
            <a:ext cx="5258880" cy="1732680"/>
            <a:chOff x="7186469" y="1840961"/>
            <a:chExt cx="5258880" cy="173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id="{4479BD1E-3E30-4AE9-8738-66D0F057A352}"/>
                    </a:ext>
                  </a:extLst>
                </p14:cNvPr>
                <p14:cNvContentPartPr/>
                <p14:nvPr/>
              </p14:nvContentPartPr>
              <p14:xfrm>
                <a:off x="7186469" y="2360081"/>
                <a:ext cx="1887480" cy="111744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4479BD1E-3E30-4AE9-8738-66D0F057A35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77829" y="2351081"/>
                  <a:ext cx="1905120" cy="11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1BFE833A-9457-4D9A-A768-05406264B5E5}"/>
                    </a:ext>
                  </a:extLst>
                </p14:cNvPr>
                <p14:cNvContentPartPr/>
                <p14:nvPr/>
              </p14:nvContentPartPr>
              <p14:xfrm>
                <a:off x="9161789" y="2087201"/>
                <a:ext cx="72360" cy="1233360"/>
              </p14:xfrm>
            </p:contentPart>
          </mc:Choice>
          <mc:Fallback xmlns=""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1BFE833A-9457-4D9A-A768-05406264B5E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153149" y="2078201"/>
                  <a:ext cx="90000" cy="12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A004EFFA-0BCE-4A35-8C7E-537F87767670}"/>
                    </a:ext>
                  </a:extLst>
                </p14:cNvPr>
                <p14:cNvContentPartPr/>
                <p14:nvPr/>
              </p14:nvContentPartPr>
              <p14:xfrm>
                <a:off x="9249989" y="1964801"/>
                <a:ext cx="2667600" cy="51480"/>
              </p14:xfrm>
            </p:contentPart>
          </mc:Choice>
          <mc:Fallback xmlns=""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A004EFFA-0BCE-4A35-8C7E-537F8776767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41349" y="1955801"/>
                  <a:ext cx="2685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6D796A42-3C55-4E20-AC51-E3DC4287F30C}"/>
                    </a:ext>
                  </a:extLst>
                </p14:cNvPr>
                <p14:cNvContentPartPr/>
                <p14:nvPr/>
              </p14:nvContentPartPr>
              <p14:xfrm>
                <a:off x="9184829" y="3194561"/>
                <a:ext cx="3116520" cy="37908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6D796A42-3C55-4E20-AC51-E3DC4287F30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75829" y="3185561"/>
                  <a:ext cx="31341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86929FEC-7A34-4D36-A2DC-A429070A82E0}"/>
                    </a:ext>
                  </a:extLst>
                </p14:cNvPr>
                <p14:cNvContentPartPr/>
                <p14:nvPr/>
              </p14:nvContentPartPr>
              <p14:xfrm>
                <a:off x="12031709" y="1840961"/>
                <a:ext cx="413640" cy="170136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86929FEC-7A34-4D36-A2DC-A429070A82E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022709" y="1832321"/>
                  <a:ext cx="431280" cy="171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CB6CF58D-04E3-4212-BF17-99C4C10E54FF}"/>
                    </a:ext>
                  </a:extLst>
                </p14:cNvPr>
                <p14:cNvContentPartPr/>
                <p14:nvPr/>
              </p14:nvContentPartPr>
              <p14:xfrm>
                <a:off x="9445829" y="2172161"/>
                <a:ext cx="193320" cy="300240"/>
              </p14:xfrm>
            </p:contentPart>
          </mc:Choice>
          <mc:Fallback xmlns=""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CB6CF58D-04E3-4212-BF17-99C4C10E54F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37189" y="2163521"/>
                  <a:ext cx="2109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Rukopis 23">
                  <a:extLst>
                    <a:ext uri="{FF2B5EF4-FFF2-40B4-BE49-F238E27FC236}">
                      <a16:creationId xmlns:a16="http://schemas.microsoft.com/office/drawing/2014/main" id="{99174E99-70B2-4909-B173-64087B046990}"/>
                    </a:ext>
                  </a:extLst>
                </p14:cNvPr>
                <p14:cNvContentPartPr/>
                <p14:nvPr/>
              </p14:nvContentPartPr>
              <p14:xfrm>
                <a:off x="9692789" y="2217881"/>
                <a:ext cx="147600" cy="258480"/>
              </p14:xfrm>
            </p:contentPart>
          </mc:Choice>
          <mc:Fallback xmlns="">
            <p:pic>
              <p:nvPicPr>
                <p:cNvPr id="24" name="Rukopis 23">
                  <a:extLst>
                    <a:ext uri="{FF2B5EF4-FFF2-40B4-BE49-F238E27FC236}">
                      <a16:creationId xmlns:a16="http://schemas.microsoft.com/office/drawing/2014/main" id="{99174E99-70B2-4909-B173-64087B04699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84149" y="2209241"/>
                  <a:ext cx="1652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Rukopis 24">
                  <a:extLst>
                    <a:ext uri="{FF2B5EF4-FFF2-40B4-BE49-F238E27FC236}">
                      <a16:creationId xmlns:a16="http://schemas.microsoft.com/office/drawing/2014/main" id="{597A6B95-2A66-411C-8F5C-DA157AFD9B2C}"/>
                    </a:ext>
                  </a:extLst>
                </p14:cNvPr>
                <p14:cNvContentPartPr/>
                <p14:nvPr/>
              </p14:nvContentPartPr>
              <p14:xfrm>
                <a:off x="9715109" y="2352521"/>
                <a:ext cx="171720" cy="15120"/>
              </p14:xfrm>
            </p:contentPart>
          </mc:Choice>
          <mc:Fallback xmlns="">
            <p:pic>
              <p:nvPicPr>
                <p:cNvPr id="25" name="Rukopis 24">
                  <a:extLst>
                    <a:ext uri="{FF2B5EF4-FFF2-40B4-BE49-F238E27FC236}">
                      <a16:creationId xmlns:a16="http://schemas.microsoft.com/office/drawing/2014/main" id="{597A6B95-2A66-411C-8F5C-DA157AFD9B2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06109" y="2343881"/>
                  <a:ext cx="189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60B72AA7-6824-4A7E-914D-7CAA996C0E3A}"/>
                    </a:ext>
                  </a:extLst>
                </p14:cNvPr>
                <p14:cNvContentPartPr/>
                <p14:nvPr/>
              </p14:nvContentPartPr>
              <p14:xfrm>
                <a:off x="9676949" y="2211761"/>
                <a:ext cx="302040" cy="36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60B72AA7-6824-4A7E-914D-7CAA996C0E3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68309" y="2203121"/>
                  <a:ext cx="319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Rukopis 26">
                  <a:extLst>
                    <a:ext uri="{FF2B5EF4-FFF2-40B4-BE49-F238E27FC236}">
                      <a16:creationId xmlns:a16="http://schemas.microsoft.com/office/drawing/2014/main" id="{C3684CD2-60CD-4C81-9DBB-219BEB35166F}"/>
                    </a:ext>
                  </a:extLst>
                </p14:cNvPr>
                <p14:cNvContentPartPr/>
                <p14:nvPr/>
              </p14:nvContentPartPr>
              <p14:xfrm>
                <a:off x="10016789" y="2128601"/>
                <a:ext cx="5760" cy="249840"/>
              </p14:xfrm>
            </p:contentPart>
          </mc:Choice>
          <mc:Fallback xmlns="">
            <p:pic>
              <p:nvPicPr>
                <p:cNvPr id="27" name="Rukopis 26">
                  <a:extLst>
                    <a:ext uri="{FF2B5EF4-FFF2-40B4-BE49-F238E27FC236}">
                      <a16:creationId xmlns:a16="http://schemas.microsoft.com/office/drawing/2014/main" id="{C3684CD2-60CD-4C81-9DBB-219BEB35166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08149" y="2119961"/>
                  <a:ext cx="23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Rukopis 27">
                  <a:extLst>
                    <a:ext uri="{FF2B5EF4-FFF2-40B4-BE49-F238E27FC236}">
                      <a16:creationId xmlns:a16="http://schemas.microsoft.com/office/drawing/2014/main" id="{078DC585-ED25-4C50-A9F8-F5D73932D7BE}"/>
                    </a:ext>
                  </a:extLst>
                </p14:cNvPr>
                <p14:cNvContentPartPr/>
                <p14:nvPr/>
              </p14:nvContentPartPr>
              <p14:xfrm>
                <a:off x="9970709" y="2133641"/>
                <a:ext cx="182880" cy="312480"/>
              </p14:xfrm>
            </p:contentPart>
          </mc:Choice>
          <mc:Fallback xmlns="">
            <p:pic>
              <p:nvPicPr>
                <p:cNvPr id="28" name="Rukopis 27">
                  <a:extLst>
                    <a:ext uri="{FF2B5EF4-FFF2-40B4-BE49-F238E27FC236}">
                      <a16:creationId xmlns:a16="http://schemas.microsoft.com/office/drawing/2014/main" id="{078DC585-ED25-4C50-A9F8-F5D73932D7B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61709" y="2124641"/>
                  <a:ext cx="2005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Rukopis 28">
                  <a:extLst>
                    <a:ext uri="{FF2B5EF4-FFF2-40B4-BE49-F238E27FC236}">
                      <a16:creationId xmlns:a16="http://schemas.microsoft.com/office/drawing/2014/main" id="{644A2D14-6B17-421F-A889-ACAD953C8135}"/>
                    </a:ext>
                  </a:extLst>
                </p14:cNvPr>
                <p14:cNvContentPartPr/>
                <p14:nvPr/>
              </p14:nvContentPartPr>
              <p14:xfrm>
                <a:off x="10188149" y="2199521"/>
                <a:ext cx="246600" cy="246960"/>
              </p14:xfrm>
            </p:contentPart>
          </mc:Choice>
          <mc:Fallback xmlns="">
            <p:pic>
              <p:nvPicPr>
                <p:cNvPr id="29" name="Rukopis 28">
                  <a:extLst>
                    <a:ext uri="{FF2B5EF4-FFF2-40B4-BE49-F238E27FC236}">
                      <a16:creationId xmlns:a16="http://schemas.microsoft.com/office/drawing/2014/main" id="{644A2D14-6B17-421F-A889-ACAD953C813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79149" y="2190881"/>
                  <a:ext cx="264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97A520A0-9259-472C-A118-0C5C1C31FC1F}"/>
                    </a:ext>
                  </a:extLst>
                </p14:cNvPr>
                <p14:cNvContentPartPr/>
                <p14:nvPr/>
              </p14:nvContentPartPr>
              <p14:xfrm>
                <a:off x="10524389" y="2229041"/>
                <a:ext cx="153720" cy="19800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97A520A0-9259-472C-A118-0C5C1C31FC1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15389" y="2220401"/>
                  <a:ext cx="171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Rukopis 30">
                  <a:extLst>
                    <a:ext uri="{FF2B5EF4-FFF2-40B4-BE49-F238E27FC236}">
                      <a16:creationId xmlns:a16="http://schemas.microsoft.com/office/drawing/2014/main" id="{1EE8DFCB-739F-432E-B2E8-8E32FD658BDF}"/>
                    </a:ext>
                  </a:extLst>
                </p14:cNvPr>
                <p14:cNvContentPartPr/>
                <p14:nvPr/>
              </p14:nvContentPartPr>
              <p14:xfrm>
                <a:off x="10473629" y="2312201"/>
                <a:ext cx="266760" cy="52920"/>
              </p14:xfrm>
            </p:contentPart>
          </mc:Choice>
          <mc:Fallback xmlns="">
            <p:pic>
              <p:nvPicPr>
                <p:cNvPr id="31" name="Rukopis 30">
                  <a:extLst>
                    <a:ext uri="{FF2B5EF4-FFF2-40B4-BE49-F238E27FC236}">
                      <a16:creationId xmlns:a16="http://schemas.microsoft.com/office/drawing/2014/main" id="{1EE8DFCB-739F-432E-B2E8-8E32FD658BD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464989" y="2303561"/>
                  <a:ext cx="284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Rukopis 31">
                  <a:extLst>
                    <a:ext uri="{FF2B5EF4-FFF2-40B4-BE49-F238E27FC236}">
                      <a16:creationId xmlns:a16="http://schemas.microsoft.com/office/drawing/2014/main" id="{A6C2C3FA-CBD0-450E-BCE6-DC0EF9B416C8}"/>
                    </a:ext>
                  </a:extLst>
                </p14:cNvPr>
                <p14:cNvContentPartPr/>
                <p14:nvPr/>
              </p14:nvContentPartPr>
              <p14:xfrm>
                <a:off x="10495589" y="2207081"/>
                <a:ext cx="353880" cy="204480"/>
              </p14:xfrm>
            </p:contentPart>
          </mc:Choice>
          <mc:Fallback xmlns="">
            <p:pic>
              <p:nvPicPr>
                <p:cNvPr id="32" name="Rukopis 31">
                  <a:extLst>
                    <a:ext uri="{FF2B5EF4-FFF2-40B4-BE49-F238E27FC236}">
                      <a16:creationId xmlns:a16="http://schemas.microsoft.com/office/drawing/2014/main" id="{A6C2C3FA-CBD0-450E-BCE6-DC0EF9B416C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86589" y="2198081"/>
                  <a:ext cx="3715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Rukopis 32">
                  <a:extLst>
                    <a:ext uri="{FF2B5EF4-FFF2-40B4-BE49-F238E27FC236}">
                      <a16:creationId xmlns:a16="http://schemas.microsoft.com/office/drawing/2014/main" id="{417E17E9-DE95-4C9C-85FA-FAE11CB7CDDF}"/>
                    </a:ext>
                  </a:extLst>
                </p14:cNvPr>
                <p14:cNvContentPartPr/>
                <p14:nvPr/>
              </p14:nvContentPartPr>
              <p14:xfrm>
                <a:off x="10816349" y="2192681"/>
                <a:ext cx="280440" cy="252720"/>
              </p14:xfrm>
            </p:contentPart>
          </mc:Choice>
          <mc:Fallback xmlns="">
            <p:pic>
              <p:nvPicPr>
                <p:cNvPr id="33" name="Rukopis 32">
                  <a:extLst>
                    <a:ext uri="{FF2B5EF4-FFF2-40B4-BE49-F238E27FC236}">
                      <a16:creationId xmlns:a16="http://schemas.microsoft.com/office/drawing/2014/main" id="{417E17E9-DE95-4C9C-85FA-FAE11CB7CD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807349" y="2183681"/>
                  <a:ext cx="2980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76BFAF03-1261-4E5E-8C84-84A917441A42}"/>
                    </a:ext>
                  </a:extLst>
                </p14:cNvPr>
                <p14:cNvContentPartPr/>
                <p14:nvPr/>
              </p14:nvContentPartPr>
              <p14:xfrm>
                <a:off x="11363189" y="2127521"/>
                <a:ext cx="165960" cy="251280"/>
              </p14:xfrm>
            </p:contentPart>
          </mc:Choice>
          <mc:Fallback xmlns=""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76BFAF03-1261-4E5E-8C84-84A917441A4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354549" y="2118521"/>
                  <a:ext cx="1836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Rukopis 34">
                  <a:extLst>
                    <a:ext uri="{FF2B5EF4-FFF2-40B4-BE49-F238E27FC236}">
                      <a16:creationId xmlns:a16="http://schemas.microsoft.com/office/drawing/2014/main" id="{DDF2BAD4-B696-400D-8FC7-1BBF5898FCEA}"/>
                    </a:ext>
                  </a:extLst>
                </p14:cNvPr>
                <p14:cNvContentPartPr/>
                <p14:nvPr/>
              </p14:nvContentPartPr>
              <p14:xfrm>
                <a:off x="11303069" y="2260721"/>
                <a:ext cx="245160" cy="50400"/>
              </p14:xfrm>
            </p:contentPart>
          </mc:Choice>
          <mc:Fallback xmlns="">
            <p:pic>
              <p:nvPicPr>
                <p:cNvPr id="35" name="Rukopis 34">
                  <a:extLst>
                    <a:ext uri="{FF2B5EF4-FFF2-40B4-BE49-F238E27FC236}">
                      <a16:creationId xmlns:a16="http://schemas.microsoft.com/office/drawing/2014/main" id="{DDF2BAD4-B696-400D-8FC7-1BBF5898FCE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294069" y="2252081"/>
                  <a:ext cx="262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Rukopis 35">
                  <a:extLst>
                    <a:ext uri="{FF2B5EF4-FFF2-40B4-BE49-F238E27FC236}">
                      <a16:creationId xmlns:a16="http://schemas.microsoft.com/office/drawing/2014/main" id="{C6CAE1C6-8FD4-4636-92DD-766AD33B2FE9}"/>
                    </a:ext>
                  </a:extLst>
                </p14:cNvPr>
                <p14:cNvContentPartPr/>
                <p14:nvPr/>
              </p14:nvContentPartPr>
              <p14:xfrm>
                <a:off x="11319269" y="2159201"/>
                <a:ext cx="625680" cy="237600"/>
              </p14:xfrm>
            </p:contentPart>
          </mc:Choice>
          <mc:Fallback xmlns="">
            <p:pic>
              <p:nvPicPr>
                <p:cNvPr id="36" name="Rukopis 35">
                  <a:extLst>
                    <a:ext uri="{FF2B5EF4-FFF2-40B4-BE49-F238E27FC236}">
                      <a16:creationId xmlns:a16="http://schemas.microsoft.com/office/drawing/2014/main" id="{C6CAE1C6-8FD4-4636-92DD-766AD33B2FE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310629" y="2150561"/>
                  <a:ext cx="6433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Rukopis 36">
                  <a:extLst>
                    <a:ext uri="{FF2B5EF4-FFF2-40B4-BE49-F238E27FC236}">
                      <a16:creationId xmlns:a16="http://schemas.microsoft.com/office/drawing/2014/main" id="{027C8125-B497-411A-AC6A-9070A566B8FD}"/>
                    </a:ext>
                  </a:extLst>
                </p14:cNvPr>
                <p14:cNvContentPartPr/>
                <p14:nvPr/>
              </p14:nvContentPartPr>
              <p14:xfrm>
                <a:off x="11800589" y="2142281"/>
                <a:ext cx="291240" cy="296280"/>
              </p14:xfrm>
            </p:contentPart>
          </mc:Choice>
          <mc:Fallback xmlns="">
            <p:pic>
              <p:nvPicPr>
                <p:cNvPr id="37" name="Rukopis 36">
                  <a:extLst>
                    <a:ext uri="{FF2B5EF4-FFF2-40B4-BE49-F238E27FC236}">
                      <a16:creationId xmlns:a16="http://schemas.microsoft.com/office/drawing/2014/main" id="{027C8125-B497-411A-AC6A-9070A566B8F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791589" y="2133281"/>
                  <a:ext cx="3088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Rukopis 37">
                  <a:extLst>
                    <a:ext uri="{FF2B5EF4-FFF2-40B4-BE49-F238E27FC236}">
                      <a16:creationId xmlns:a16="http://schemas.microsoft.com/office/drawing/2014/main" id="{F24FE9D7-C088-4EED-83CA-E443B5A5D1D2}"/>
                    </a:ext>
                  </a:extLst>
                </p14:cNvPr>
                <p14:cNvContentPartPr/>
                <p14:nvPr/>
              </p14:nvContentPartPr>
              <p14:xfrm>
                <a:off x="12069869" y="2146601"/>
                <a:ext cx="238320" cy="193680"/>
              </p14:xfrm>
            </p:contentPart>
          </mc:Choice>
          <mc:Fallback xmlns="">
            <p:pic>
              <p:nvPicPr>
                <p:cNvPr id="38" name="Rukopis 37">
                  <a:extLst>
                    <a:ext uri="{FF2B5EF4-FFF2-40B4-BE49-F238E27FC236}">
                      <a16:creationId xmlns:a16="http://schemas.microsoft.com/office/drawing/2014/main" id="{F24FE9D7-C088-4EED-83CA-E443B5A5D1D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2060869" y="2137601"/>
                  <a:ext cx="255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Rukopis 38">
                  <a:extLst>
                    <a:ext uri="{FF2B5EF4-FFF2-40B4-BE49-F238E27FC236}">
                      <a16:creationId xmlns:a16="http://schemas.microsoft.com/office/drawing/2014/main" id="{31AB6E05-B52E-4ED0-8CA9-A2DB44CCD1D3}"/>
                    </a:ext>
                  </a:extLst>
                </p14:cNvPr>
                <p14:cNvContentPartPr/>
                <p14:nvPr/>
              </p14:nvContentPartPr>
              <p14:xfrm>
                <a:off x="12259949" y="2226521"/>
                <a:ext cx="41040" cy="276840"/>
              </p14:xfrm>
            </p:contentPart>
          </mc:Choice>
          <mc:Fallback xmlns="">
            <p:pic>
              <p:nvPicPr>
                <p:cNvPr id="39" name="Rukopis 38">
                  <a:extLst>
                    <a:ext uri="{FF2B5EF4-FFF2-40B4-BE49-F238E27FC236}">
                      <a16:creationId xmlns:a16="http://schemas.microsoft.com/office/drawing/2014/main" id="{31AB6E05-B52E-4ED0-8CA9-A2DB44CCD1D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2251309" y="2217881"/>
                  <a:ext cx="586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Rukopis 39">
                  <a:extLst>
                    <a:ext uri="{FF2B5EF4-FFF2-40B4-BE49-F238E27FC236}">
                      <a16:creationId xmlns:a16="http://schemas.microsoft.com/office/drawing/2014/main" id="{D3F9A97C-A08D-4EFF-B6B1-A03B0C67C904}"/>
                    </a:ext>
                  </a:extLst>
                </p14:cNvPr>
                <p14:cNvContentPartPr/>
                <p14:nvPr/>
              </p14:nvContentPartPr>
              <p14:xfrm>
                <a:off x="8856509" y="2324081"/>
                <a:ext cx="217080" cy="246240"/>
              </p14:xfrm>
            </p:contentPart>
          </mc:Choice>
          <mc:Fallback xmlns="">
            <p:pic>
              <p:nvPicPr>
                <p:cNvPr id="40" name="Rukopis 39">
                  <a:extLst>
                    <a:ext uri="{FF2B5EF4-FFF2-40B4-BE49-F238E27FC236}">
                      <a16:creationId xmlns:a16="http://schemas.microsoft.com/office/drawing/2014/main" id="{D3F9A97C-A08D-4EFF-B6B1-A03B0C67C90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47869" y="2315441"/>
                  <a:ext cx="23472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7836B5A8-E0F7-4D48-8C39-D6F06FFA8C7A}"/>
              </a:ext>
            </a:extLst>
          </p:cNvPr>
          <p:cNvGrpSpPr/>
          <p:nvPr/>
        </p:nvGrpSpPr>
        <p:grpSpPr>
          <a:xfrm>
            <a:off x="9991800" y="6027086"/>
            <a:ext cx="2591280" cy="2114640"/>
            <a:chOff x="8075669" y="5442041"/>
            <a:chExt cx="2591280" cy="21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Rukopis 41">
                  <a:extLst>
                    <a:ext uri="{FF2B5EF4-FFF2-40B4-BE49-F238E27FC236}">
                      <a16:creationId xmlns:a16="http://schemas.microsoft.com/office/drawing/2014/main" id="{7A211786-1CF4-44B6-AE3A-FF51A0486805}"/>
                    </a:ext>
                  </a:extLst>
                </p14:cNvPr>
                <p14:cNvContentPartPr/>
                <p14:nvPr/>
              </p14:nvContentPartPr>
              <p14:xfrm>
                <a:off x="8154509" y="5801681"/>
                <a:ext cx="70920" cy="1713240"/>
              </p14:xfrm>
            </p:contentPart>
          </mc:Choice>
          <mc:Fallback xmlns="">
            <p:pic>
              <p:nvPicPr>
                <p:cNvPr id="42" name="Rukopis 41">
                  <a:extLst>
                    <a:ext uri="{FF2B5EF4-FFF2-40B4-BE49-F238E27FC236}">
                      <a16:creationId xmlns:a16="http://schemas.microsoft.com/office/drawing/2014/main" id="{7A211786-1CF4-44B6-AE3A-FF51A048680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45509" y="5793041"/>
                  <a:ext cx="88560" cy="173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Rukopis 42">
                  <a:extLst>
                    <a:ext uri="{FF2B5EF4-FFF2-40B4-BE49-F238E27FC236}">
                      <a16:creationId xmlns:a16="http://schemas.microsoft.com/office/drawing/2014/main" id="{0D0E78EC-CA1F-4FD0-B745-2937FA54E3E4}"/>
                    </a:ext>
                  </a:extLst>
                </p14:cNvPr>
                <p14:cNvContentPartPr/>
                <p14:nvPr/>
              </p14:nvContentPartPr>
              <p14:xfrm>
                <a:off x="8075669" y="5657321"/>
                <a:ext cx="2254320" cy="100800"/>
              </p14:xfrm>
            </p:contentPart>
          </mc:Choice>
          <mc:Fallback xmlns="">
            <p:pic>
              <p:nvPicPr>
                <p:cNvPr id="43" name="Rukopis 42">
                  <a:extLst>
                    <a:ext uri="{FF2B5EF4-FFF2-40B4-BE49-F238E27FC236}">
                      <a16:creationId xmlns:a16="http://schemas.microsoft.com/office/drawing/2014/main" id="{0D0E78EC-CA1F-4FD0-B745-2937FA54E3E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066669" y="5648681"/>
                  <a:ext cx="2271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Rukopis 43">
                  <a:extLst>
                    <a:ext uri="{FF2B5EF4-FFF2-40B4-BE49-F238E27FC236}">
                      <a16:creationId xmlns:a16="http://schemas.microsoft.com/office/drawing/2014/main" id="{35E661AC-6402-44D9-9860-13CBD290E137}"/>
                    </a:ext>
                  </a:extLst>
                </p14:cNvPr>
                <p14:cNvContentPartPr/>
                <p14:nvPr/>
              </p14:nvContentPartPr>
              <p14:xfrm>
                <a:off x="8341709" y="7289561"/>
                <a:ext cx="2181240" cy="52560"/>
              </p14:xfrm>
            </p:contentPart>
          </mc:Choice>
          <mc:Fallback xmlns="">
            <p:pic>
              <p:nvPicPr>
                <p:cNvPr id="44" name="Rukopis 43">
                  <a:extLst>
                    <a:ext uri="{FF2B5EF4-FFF2-40B4-BE49-F238E27FC236}">
                      <a16:creationId xmlns:a16="http://schemas.microsoft.com/office/drawing/2014/main" id="{35E661AC-6402-44D9-9860-13CBD290E13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32709" y="7280921"/>
                  <a:ext cx="2198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Rukopis 44">
                  <a:extLst>
                    <a:ext uri="{FF2B5EF4-FFF2-40B4-BE49-F238E27FC236}">
                      <a16:creationId xmlns:a16="http://schemas.microsoft.com/office/drawing/2014/main" id="{5385A28A-9D23-4380-BB5A-21BE57FFD939}"/>
                    </a:ext>
                  </a:extLst>
                </p14:cNvPr>
                <p14:cNvContentPartPr/>
                <p14:nvPr/>
              </p14:nvContentPartPr>
              <p14:xfrm>
                <a:off x="10378589" y="5523761"/>
                <a:ext cx="182520" cy="2032920"/>
              </p14:xfrm>
            </p:contentPart>
          </mc:Choice>
          <mc:Fallback xmlns="">
            <p:pic>
              <p:nvPicPr>
                <p:cNvPr id="45" name="Rukopis 44">
                  <a:extLst>
                    <a:ext uri="{FF2B5EF4-FFF2-40B4-BE49-F238E27FC236}">
                      <a16:creationId xmlns:a16="http://schemas.microsoft.com/office/drawing/2014/main" id="{5385A28A-9D23-4380-BB5A-21BE57FFD93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69589" y="5515121"/>
                  <a:ext cx="200160" cy="20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Rukopis 45">
                  <a:extLst>
                    <a:ext uri="{FF2B5EF4-FFF2-40B4-BE49-F238E27FC236}">
                      <a16:creationId xmlns:a16="http://schemas.microsoft.com/office/drawing/2014/main" id="{19486D52-8D67-4A45-8129-16772455BA1C}"/>
                    </a:ext>
                  </a:extLst>
                </p14:cNvPr>
                <p14:cNvContentPartPr/>
                <p14:nvPr/>
              </p14:nvContentPartPr>
              <p14:xfrm>
                <a:off x="8415509" y="5894921"/>
                <a:ext cx="280440" cy="223920"/>
              </p14:xfrm>
            </p:contentPart>
          </mc:Choice>
          <mc:Fallback xmlns="">
            <p:pic>
              <p:nvPicPr>
                <p:cNvPr id="46" name="Rukopis 45">
                  <a:extLst>
                    <a:ext uri="{FF2B5EF4-FFF2-40B4-BE49-F238E27FC236}">
                      <a16:creationId xmlns:a16="http://schemas.microsoft.com/office/drawing/2014/main" id="{19486D52-8D67-4A45-8129-16772455BA1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06509" y="5885921"/>
                  <a:ext cx="2980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Rukopis 46">
                  <a:extLst>
                    <a:ext uri="{FF2B5EF4-FFF2-40B4-BE49-F238E27FC236}">
                      <a16:creationId xmlns:a16="http://schemas.microsoft.com/office/drawing/2014/main" id="{FA51140F-562A-415D-9B6E-08DF754BCFA3}"/>
                    </a:ext>
                  </a:extLst>
                </p14:cNvPr>
                <p14:cNvContentPartPr/>
                <p14:nvPr/>
              </p14:nvContentPartPr>
              <p14:xfrm>
                <a:off x="8708909" y="5984921"/>
                <a:ext cx="199080" cy="153360"/>
              </p14:xfrm>
            </p:contentPart>
          </mc:Choice>
          <mc:Fallback xmlns="">
            <p:pic>
              <p:nvPicPr>
                <p:cNvPr id="47" name="Rukopis 46">
                  <a:extLst>
                    <a:ext uri="{FF2B5EF4-FFF2-40B4-BE49-F238E27FC236}">
                      <a16:creationId xmlns:a16="http://schemas.microsoft.com/office/drawing/2014/main" id="{FA51140F-562A-415D-9B6E-08DF754BCFA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00269" y="5975921"/>
                  <a:ext cx="216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Rukopis 47">
                  <a:extLst>
                    <a:ext uri="{FF2B5EF4-FFF2-40B4-BE49-F238E27FC236}">
                      <a16:creationId xmlns:a16="http://schemas.microsoft.com/office/drawing/2014/main" id="{57BD3BEA-3FF7-4B4E-B383-CC340EE90271}"/>
                    </a:ext>
                  </a:extLst>
                </p14:cNvPr>
                <p14:cNvContentPartPr/>
                <p14:nvPr/>
              </p14:nvContentPartPr>
              <p14:xfrm>
                <a:off x="8676509" y="5998961"/>
                <a:ext cx="217800" cy="37080"/>
              </p14:xfrm>
            </p:contentPart>
          </mc:Choice>
          <mc:Fallback xmlns="">
            <p:pic>
              <p:nvPicPr>
                <p:cNvPr id="48" name="Rukopis 47">
                  <a:extLst>
                    <a:ext uri="{FF2B5EF4-FFF2-40B4-BE49-F238E27FC236}">
                      <a16:creationId xmlns:a16="http://schemas.microsoft.com/office/drawing/2014/main" id="{57BD3BEA-3FF7-4B4E-B383-CC340EE9027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667509" y="5989961"/>
                  <a:ext cx="235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" name="Rukopis 48">
                  <a:extLst>
                    <a:ext uri="{FF2B5EF4-FFF2-40B4-BE49-F238E27FC236}">
                      <a16:creationId xmlns:a16="http://schemas.microsoft.com/office/drawing/2014/main" id="{ADC4040E-77E7-48B3-A497-3C9274C93172}"/>
                    </a:ext>
                  </a:extLst>
                </p14:cNvPr>
                <p14:cNvContentPartPr/>
                <p14:nvPr/>
              </p14:nvContentPartPr>
              <p14:xfrm>
                <a:off x="8722589" y="5921561"/>
                <a:ext cx="304920" cy="220320"/>
              </p14:xfrm>
            </p:contentPart>
          </mc:Choice>
          <mc:Fallback xmlns="">
            <p:pic>
              <p:nvPicPr>
                <p:cNvPr id="49" name="Rukopis 48">
                  <a:extLst>
                    <a:ext uri="{FF2B5EF4-FFF2-40B4-BE49-F238E27FC236}">
                      <a16:creationId xmlns:a16="http://schemas.microsoft.com/office/drawing/2014/main" id="{ADC4040E-77E7-48B3-A497-3C9274C9317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713949" y="5912921"/>
                  <a:ext cx="322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Rukopis 49">
                  <a:extLst>
                    <a:ext uri="{FF2B5EF4-FFF2-40B4-BE49-F238E27FC236}">
                      <a16:creationId xmlns:a16="http://schemas.microsoft.com/office/drawing/2014/main" id="{EE6CC95F-9410-4145-A130-4889B268CE2E}"/>
                    </a:ext>
                  </a:extLst>
                </p14:cNvPr>
                <p14:cNvContentPartPr/>
                <p14:nvPr/>
              </p14:nvContentPartPr>
              <p14:xfrm>
                <a:off x="8934989" y="5907161"/>
                <a:ext cx="158040" cy="177120"/>
              </p14:xfrm>
            </p:contentPart>
          </mc:Choice>
          <mc:Fallback xmlns="">
            <p:pic>
              <p:nvPicPr>
                <p:cNvPr id="50" name="Rukopis 49">
                  <a:extLst>
                    <a:ext uri="{FF2B5EF4-FFF2-40B4-BE49-F238E27FC236}">
                      <a16:creationId xmlns:a16="http://schemas.microsoft.com/office/drawing/2014/main" id="{EE6CC95F-9410-4145-A130-4889B268CE2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925989" y="5898521"/>
                  <a:ext cx="175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1" name="Rukopis 50">
                  <a:extLst>
                    <a:ext uri="{FF2B5EF4-FFF2-40B4-BE49-F238E27FC236}">
                      <a16:creationId xmlns:a16="http://schemas.microsoft.com/office/drawing/2014/main" id="{814EAF1E-3B94-4195-A638-38BD969E2EE6}"/>
                    </a:ext>
                  </a:extLst>
                </p14:cNvPr>
                <p14:cNvContentPartPr/>
                <p14:nvPr/>
              </p14:nvContentPartPr>
              <p14:xfrm>
                <a:off x="9168629" y="5958281"/>
                <a:ext cx="163440" cy="153360"/>
              </p14:xfrm>
            </p:contentPart>
          </mc:Choice>
          <mc:Fallback xmlns="">
            <p:pic>
              <p:nvPicPr>
                <p:cNvPr id="51" name="Rukopis 50">
                  <a:extLst>
                    <a:ext uri="{FF2B5EF4-FFF2-40B4-BE49-F238E27FC236}">
                      <a16:creationId xmlns:a16="http://schemas.microsoft.com/office/drawing/2014/main" id="{814EAF1E-3B94-4195-A638-38BD969E2EE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159989" y="5949641"/>
                  <a:ext cx="181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2" name="Rukopis 51">
                  <a:extLst>
                    <a:ext uri="{FF2B5EF4-FFF2-40B4-BE49-F238E27FC236}">
                      <a16:creationId xmlns:a16="http://schemas.microsoft.com/office/drawing/2014/main" id="{1614583C-A3DF-4441-8BE5-496146A10DAD}"/>
                    </a:ext>
                  </a:extLst>
                </p14:cNvPr>
                <p14:cNvContentPartPr/>
                <p14:nvPr/>
              </p14:nvContentPartPr>
              <p14:xfrm>
                <a:off x="9380669" y="5896001"/>
                <a:ext cx="677520" cy="252360"/>
              </p14:xfrm>
            </p:contentPart>
          </mc:Choice>
          <mc:Fallback xmlns="">
            <p:pic>
              <p:nvPicPr>
                <p:cNvPr id="52" name="Rukopis 51">
                  <a:extLst>
                    <a:ext uri="{FF2B5EF4-FFF2-40B4-BE49-F238E27FC236}">
                      <a16:creationId xmlns:a16="http://schemas.microsoft.com/office/drawing/2014/main" id="{1614583C-A3DF-4441-8BE5-496146A10DA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71669" y="5887361"/>
                  <a:ext cx="6951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Rukopis 52">
                  <a:extLst>
                    <a:ext uri="{FF2B5EF4-FFF2-40B4-BE49-F238E27FC236}">
                      <a16:creationId xmlns:a16="http://schemas.microsoft.com/office/drawing/2014/main" id="{C31FA5AF-4A17-4F5D-B0B5-77BAC10CD1F4}"/>
                    </a:ext>
                  </a:extLst>
                </p14:cNvPr>
                <p14:cNvContentPartPr/>
                <p14:nvPr/>
              </p14:nvContentPartPr>
              <p14:xfrm>
                <a:off x="8412629" y="5442041"/>
                <a:ext cx="21960" cy="168120"/>
              </p14:xfrm>
            </p:contentPart>
          </mc:Choice>
          <mc:Fallback xmlns="">
            <p:pic>
              <p:nvPicPr>
                <p:cNvPr id="53" name="Rukopis 52">
                  <a:extLst>
                    <a:ext uri="{FF2B5EF4-FFF2-40B4-BE49-F238E27FC236}">
                      <a16:creationId xmlns:a16="http://schemas.microsoft.com/office/drawing/2014/main" id="{C31FA5AF-4A17-4F5D-B0B5-77BAC10CD1F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03989" y="5433401"/>
                  <a:ext cx="39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Rukopis 53">
                  <a:extLst>
                    <a:ext uri="{FF2B5EF4-FFF2-40B4-BE49-F238E27FC236}">
                      <a16:creationId xmlns:a16="http://schemas.microsoft.com/office/drawing/2014/main" id="{FDE4FDB5-62A8-4966-8945-45C9AE336B77}"/>
                    </a:ext>
                  </a:extLst>
                </p14:cNvPr>
                <p14:cNvContentPartPr/>
                <p14:nvPr/>
              </p14:nvContentPartPr>
              <p14:xfrm>
                <a:off x="8401829" y="5457161"/>
                <a:ext cx="2265120" cy="80640"/>
              </p14:xfrm>
            </p:contentPart>
          </mc:Choice>
          <mc:Fallback xmlns="">
            <p:pic>
              <p:nvPicPr>
                <p:cNvPr id="54" name="Rukopis 53">
                  <a:extLst>
                    <a:ext uri="{FF2B5EF4-FFF2-40B4-BE49-F238E27FC236}">
                      <a16:creationId xmlns:a16="http://schemas.microsoft.com/office/drawing/2014/main" id="{FDE4FDB5-62A8-4966-8945-45C9AE336B7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93189" y="5448521"/>
                  <a:ext cx="2282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Rukopis 54">
                  <a:extLst>
                    <a:ext uri="{FF2B5EF4-FFF2-40B4-BE49-F238E27FC236}">
                      <a16:creationId xmlns:a16="http://schemas.microsoft.com/office/drawing/2014/main" id="{2B377CF6-DA68-49B3-8AEA-A465A8B09F91}"/>
                    </a:ext>
                  </a:extLst>
                </p14:cNvPr>
                <p14:cNvContentPartPr/>
                <p14:nvPr/>
              </p14:nvContentPartPr>
              <p14:xfrm>
                <a:off x="10560749" y="5537441"/>
                <a:ext cx="84600" cy="1523880"/>
              </p14:xfrm>
            </p:contentPart>
          </mc:Choice>
          <mc:Fallback xmlns="">
            <p:pic>
              <p:nvPicPr>
                <p:cNvPr id="55" name="Rukopis 54">
                  <a:extLst>
                    <a:ext uri="{FF2B5EF4-FFF2-40B4-BE49-F238E27FC236}">
                      <a16:creationId xmlns:a16="http://schemas.microsoft.com/office/drawing/2014/main" id="{2B377CF6-DA68-49B3-8AEA-A465A8B09F9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551749" y="5528801"/>
                  <a:ext cx="102240" cy="154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Skupina 55">
            <a:extLst>
              <a:ext uri="{FF2B5EF4-FFF2-40B4-BE49-F238E27FC236}">
                <a16:creationId xmlns:a16="http://schemas.microsoft.com/office/drawing/2014/main" id="{BA70941F-17EB-481F-AD86-7DFCD6955F84}"/>
              </a:ext>
            </a:extLst>
          </p:cNvPr>
          <p:cNvGrpSpPr/>
          <p:nvPr/>
        </p:nvGrpSpPr>
        <p:grpSpPr>
          <a:xfrm>
            <a:off x="4754880" y="6015926"/>
            <a:ext cx="3152160" cy="2012040"/>
            <a:chOff x="2838749" y="5430881"/>
            <a:chExt cx="3152160" cy="20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7" name="Rukopis 56">
                  <a:extLst>
                    <a:ext uri="{FF2B5EF4-FFF2-40B4-BE49-F238E27FC236}">
                      <a16:creationId xmlns:a16="http://schemas.microsoft.com/office/drawing/2014/main" id="{3C897B32-CD60-4987-A04F-C764556DCF90}"/>
                    </a:ext>
                  </a:extLst>
                </p14:cNvPr>
                <p14:cNvContentPartPr/>
                <p14:nvPr/>
              </p14:nvContentPartPr>
              <p14:xfrm>
                <a:off x="2838749" y="5695481"/>
                <a:ext cx="117360" cy="1619280"/>
              </p14:xfrm>
            </p:contentPart>
          </mc:Choice>
          <mc:Fallback xmlns="">
            <p:pic>
              <p:nvPicPr>
                <p:cNvPr id="57" name="Rukopis 56">
                  <a:extLst>
                    <a:ext uri="{FF2B5EF4-FFF2-40B4-BE49-F238E27FC236}">
                      <a16:creationId xmlns:a16="http://schemas.microsoft.com/office/drawing/2014/main" id="{3C897B32-CD60-4987-A04F-C764556DCF9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830109" y="5686481"/>
                  <a:ext cx="135000" cy="16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8" name="Rukopis 57">
                  <a:extLst>
                    <a:ext uri="{FF2B5EF4-FFF2-40B4-BE49-F238E27FC236}">
                      <a16:creationId xmlns:a16="http://schemas.microsoft.com/office/drawing/2014/main" id="{B18E9CFC-6697-415D-BD04-EE976B4C894D}"/>
                    </a:ext>
                  </a:extLst>
                </p14:cNvPr>
                <p14:cNvContentPartPr/>
                <p14:nvPr/>
              </p14:nvContentPartPr>
              <p14:xfrm>
                <a:off x="2950349" y="7208921"/>
                <a:ext cx="2336040" cy="204840"/>
              </p14:xfrm>
            </p:contentPart>
          </mc:Choice>
          <mc:Fallback xmlns="">
            <p:pic>
              <p:nvPicPr>
                <p:cNvPr id="58" name="Rukopis 57">
                  <a:extLst>
                    <a:ext uri="{FF2B5EF4-FFF2-40B4-BE49-F238E27FC236}">
                      <a16:creationId xmlns:a16="http://schemas.microsoft.com/office/drawing/2014/main" id="{B18E9CFC-6697-415D-BD04-EE976B4C894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41709" y="7199921"/>
                  <a:ext cx="2353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9" name="Rukopis 58">
                  <a:extLst>
                    <a:ext uri="{FF2B5EF4-FFF2-40B4-BE49-F238E27FC236}">
                      <a16:creationId xmlns:a16="http://schemas.microsoft.com/office/drawing/2014/main" id="{A407D33B-5D66-4C72-B311-C5E212B1EBD0}"/>
                    </a:ext>
                  </a:extLst>
                </p14:cNvPr>
                <p14:cNvContentPartPr/>
                <p14:nvPr/>
              </p14:nvContentPartPr>
              <p14:xfrm>
                <a:off x="2911469" y="5722121"/>
                <a:ext cx="2769120" cy="48240"/>
              </p14:xfrm>
            </p:contentPart>
          </mc:Choice>
          <mc:Fallback xmlns="">
            <p:pic>
              <p:nvPicPr>
                <p:cNvPr id="59" name="Rukopis 58">
                  <a:extLst>
                    <a:ext uri="{FF2B5EF4-FFF2-40B4-BE49-F238E27FC236}">
                      <a16:creationId xmlns:a16="http://schemas.microsoft.com/office/drawing/2014/main" id="{A407D33B-5D66-4C72-B311-C5E212B1EBD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902829" y="5713121"/>
                  <a:ext cx="2786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0" name="Rukopis 59">
                  <a:extLst>
                    <a:ext uri="{FF2B5EF4-FFF2-40B4-BE49-F238E27FC236}">
                      <a16:creationId xmlns:a16="http://schemas.microsoft.com/office/drawing/2014/main" id="{FE97742F-4FFD-4086-93B7-793C8652659C}"/>
                    </a:ext>
                  </a:extLst>
                </p14:cNvPr>
                <p14:cNvContentPartPr/>
                <p14:nvPr/>
              </p14:nvContentPartPr>
              <p14:xfrm>
                <a:off x="3099389" y="6016961"/>
                <a:ext cx="166680" cy="251640"/>
              </p14:xfrm>
            </p:contentPart>
          </mc:Choice>
          <mc:Fallback xmlns="">
            <p:pic>
              <p:nvPicPr>
                <p:cNvPr id="60" name="Rukopis 59">
                  <a:extLst>
                    <a:ext uri="{FF2B5EF4-FFF2-40B4-BE49-F238E27FC236}">
                      <a16:creationId xmlns:a16="http://schemas.microsoft.com/office/drawing/2014/main" id="{FE97742F-4FFD-4086-93B7-793C8652659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90389" y="6007961"/>
                  <a:ext cx="184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" name="Rukopis 60">
                  <a:extLst>
                    <a:ext uri="{FF2B5EF4-FFF2-40B4-BE49-F238E27FC236}">
                      <a16:creationId xmlns:a16="http://schemas.microsoft.com/office/drawing/2014/main" id="{30BA39AF-1FA5-49A2-892C-9EB5451EEE38}"/>
                    </a:ext>
                  </a:extLst>
                </p14:cNvPr>
                <p14:cNvContentPartPr/>
                <p14:nvPr/>
              </p14:nvContentPartPr>
              <p14:xfrm>
                <a:off x="3307469" y="6092921"/>
                <a:ext cx="199080" cy="181800"/>
              </p14:xfrm>
            </p:contentPart>
          </mc:Choice>
          <mc:Fallback xmlns="">
            <p:pic>
              <p:nvPicPr>
                <p:cNvPr id="61" name="Rukopis 60">
                  <a:extLst>
                    <a:ext uri="{FF2B5EF4-FFF2-40B4-BE49-F238E27FC236}">
                      <a16:creationId xmlns:a16="http://schemas.microsoft.com/office/drawing/2014/main" id="{30BA39AF-1FA5-49A2-892C-9EB5451EEE3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298469" y="6084281"/>
                  <a:ext cx="216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" name="Rukopis 61">
                  <a:extLst>
                    <a:ext uri="{FF2B5EF4-FFF2-40B4-BE49-F238E27FC236}">
                      <a16:creationId xmlns:a16="http://schemas.microsoft.com/office/drawing/2014/main" id="{5FA3BE1C-94C6-401A-88AC-7DF481780C95}"/>
                    </a:ext>
                  </a:extLst>
                </p14:cNvPr>
                <p14:cNvContentPartPr/>
                <p14:nvPr/>
              </p14:nvContentPartPr>
              <p14:xfrm>
                <a:off x="3556589" y="6073481"/>
                <a:ext cx="35640" cy="183960"/>
              </p14:xfrm>
            </p:contentPart>
          </mc:Choice>
          <mc:Fallback xmlns="">
            <p:pic>
              <p:nvPicPr>
                <p:cNvPr id="62" name="Rukopis 61">
                  <a:extLst>
                    <a:ext uri="{FF2B5EF4-FFF2-40B4-BE49-F238E27FC236}">
                      <a16:creationId xmlns:a16="http://schemas.microsoft.com/office/drawing/2014/main" id="{5FA3BE1C-94C6-401A-88AC-7DF481780C9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47949" y="6064481"/>
                  <a:ext cx="53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3" name="Rukopis 62">
                  <a:extLst>
                    <a:ext uri="{FF2B5EF4-FFF2-40B4-BE49-F238E27FC236}">
                      <a16:creationId xmlns:a16="http://schemas.microsoft.com/office/drawing/2014/main" id="{C439FCEB-D173-462D-9321-5C13586535B8}"/>
                    </a:ext>
                  </a:extLst>
                </p14:cNvPr>
                <p14:cNvContentPartPr/>
                <p14:nvPr/>
              </p14:nvContentPartPr>
              <p14:xfrm>
                <a:off x="3507629" y="6058721"/>
                <a:ext cx="208080" cy="234000"/>
              </p14:xfrm>
            </p:contentPart>
          </mc:Choice>
          <mc:Fallback xmlns="">
            <p:pic>
              <p:nvPicPr>
                <p:cNvPr id="63" name="Rukopis 62">
                  <a:extLst>
                    <a:ext uri="{FF2B5EF4-FFF2-40B4-BE49-F238E27FC236}">
                      <a16:creationId xmlns:a16="http://schemas.microsoft.com/office/drawing/2014/main" id="{C439FCEB-D173-462D-9321-5C13586535B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498989" y="6050081"/>
                  <a:ext cx="225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4" name="Rukopis 63">
                  <a:extLst>
                    <a:ext uri="{FF2B5EF4-FFF2-40B4-BE49-F238E27FC236}">
                      <a16:creationId xmlns:a16="http://schemas.microsoft.com/office/drawing/2014/main" id="{7E05112E-E5CE-46E0-9DC1-1D3F4C7812CD}"/>
                    </a:ext>
                  </a:extLst>
                </p14:cNvPr>
                <p14:cNvContentPartPr/>
                <p14:nvPr/>
              </p14:nvContentPartPr>
              <p14:xfrm>
                <a:off x="3703469" y="6091841"/>
                <a:ext cx="253080" cy="165600"/>
              </p14:xfrm>
            </p:contentPart>
          </mc:Choice>
          <mc:Fallback xmlns="">
            <p:pic>
              <p:nvPicPr>
                <p:cNvPr id="64" name="Rukopis 63">
                  <a:extLst>
                    <a:ext uri="{FF2B5EF4-FFF2-40B4-BE49-F238E27FC236}">
                      <a16:creationId xmlns:a16="http://schemas.microsoft.com/office/drawing/2014/main" id="{7E05112E-E5CE-46E0-9DC1-1D3F4C7812C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694829" y="6082841"/>
                  <a:ext cx="270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5" name="Rukopis 64">
                  <a:extLst>
                    <a:ext uri="{FF2B5EF4-FFF2-40B4-BE49-F238E27FC236}">
                      <a16:creationId xmlns:a16="http://schemas.microsoft.com/office/drawing/2014/main" id="{BA9749F0-C6DB-4434-A30B-96297AADE135}"/>
                    </a:ext>
                  </a:extLst>
                </p14:cNvPr>
                <p14:cNvContentPartPr/>
                <p14:nvPr/>
              </p14:nvContentPartPr>
              <p14:xfrm>
                <a:off x="3765389" y="6069161"/>
                <a:ext cx="411480" cy="198360"/>
              </p14:xfrm>
            </p:contentPart>
          </mc:Choice>
          <mc:Fallback xmlns="">
            <p:pic>
              <p:nvPicPr>
                <p:cNvPr id="65" name="Rukopis 64">
                  <a:extLst>
                    <a:ext uri="{FF2B5EF4-FFF2-40B4-BE49-F238E27FC236}">
                      <a16:creationId xmlns:a16="http://schemas.microsoft.com/office/drawing/2014/main" id="{BA9749F0-C6DB-4434-A30B-96297AADE13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756389" y="6060521"/>
                  <a:ext cx="429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6" name="Rukopis 65">
                  <a:extLst>
                    <a:ext uri="{FF2B5EF4-FFF2-40B4-BE49-F238E27FC236}">
                      <a16:creationId xmlns:a16="http://schemas.microsoft.com/office/drawing/2014/main" id="{2C6AEDBB-D8D9-447F-A657-936C3ED69141}"/>
                    </a:ext>
                  </a:extLst>
                </p14:cNvPr>
                <p14:cNvContentPartPr/>
                <p14:nvPr/>
              </p14:nvContentPartPr>
              <p14:xfrm>
                <a:off x="4309709" y="6077081"/>
                <a:ext cx="204840" cy="174960"/>
              </p14:xfrm>
            </p:contentPart>
          </mc:Choice>
          <mc:Fallback xmlns="">
            <p:pic>
              <p:nvPicPr>
                <p:cNvPr id="66" name="Rukopis 65">
                  <a:extLst>
                    <a:ext uri="{FF2B5EF4-FFF2-40B4-BE49-F238E27FC236}">
                      <a16:creationId xmlns:a16="http://schemas.microsoft.com/office/drawing/2014/main" id="{2C6AEDBB-D8D9-447F-A657-936C3ED6914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301069" y="6068441"/>
                  <a:ext cx="222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7" name="Rukopis 66">
                  <a:extLst>
                    <a:ext uri="{FF2B5EF4-FFF2-40B4-BE49-F238E27FC236}">
                      <a16:creationId xmlns:a16="http://schemas.microsoft.com/office/drawing/2014/main" id="{F7CFF41A-9DFF-4A1C-A00F-169D3A3AD97B}"/>
                    </a:ext>
                  </a:extLst>
                </p14:cNvPr>
                <p14:cNvContentPartPr/>
                <p14:nvPr/>
              </p14:nvContentPartPr>
              <p14:xfrm>
                <a:off x="4655309" y="6062321"/>
                <a:ext cx="60120" cy="165600"/>
              </p14:xfrm>
            </p:contentPart>
          </mc:Choice>
          <mc:Fallback xmlns="">
            <p:pic>
              <p:nvPicPr>
                <p:cNvPr id="67" name="Rukopis 66">
                  <a:extLst>
                    <a:ext uri="{FF2B5EF4-FFF2-40B4-BE49-F238E27FC236}">
                      <a16:creationId xmlns:a16="http://schemas.microsoft.com/office/drawing/2014/main" id="{F7CFF41A-9DFF-4A1C-A00F-169D3A3AD97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46309" y="6053681"/>
                  <a:ext cx="77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8" name="Rukopis 67">
                  <a:extLst>
                    <a:ext uri="{FF2B5EF4-FFF2-40B4-BE49-F238E27FC236}">
                      <a16:creationId xmlns:a16="http://schemas.microsoft.com/office/drawing/2014/main" id="{C2DD6931-3FD9-47AF-B69E-8AE96B8420FF}"/>
                    </a:ext>
                  </a:extLst>
                </p14:cNvPr>
                <p14:cNvContentPartPr/>
                <p14:nvPr/>
              </p14:nvContentPartPr>
              <p14:xfrm>
                <a:off x="4685189" y="6082121"/>
                <a:ext cx="326520" cy="163080"/>
              </p14:xfrm>
            </p:contentPart>
          </mc:Choice>
          <mc:Fallback xmlns="">
            <p:pic>
              <p:nvPicPr>
                <p:cNvPr id="68" name="Rukopis 67">
                  <a:extLst>
                    <a:ext uri="{FF2B5EF4-FFF2-40B4-BE49-F238E27FC236}">
                      <a16:creationId xmlns:a16="http://schemas.microsoft.com/office/drawing/2014/main" id="{C2DD6931-3FD9-47AF-B69E-8AE96B8420F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76189" y="6073121"/>
                  <a:ext cx="344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9" name="Rukopis 68">
                  <a:extLst>
                    <a:ext uri="{FF2B5EF4-FFF2-40B4-BE49-F238E27FC236}">
                      <a16:creationId xmlns:a16="http://schemas.microsoft.com/office/drawing/2014/main" id="{4E61FBD5-AC73-430D-9483-6827F126CCBC}"/>
                    </a:ext>
                  </a:extLst>
                </p14:cNvPr>
                <p14:cNvContentPartPr/>
                <p14:nvPr/>
              </p14:nvContentPartPr>
              <p14:xfrm>
                <a:off x="5408429" y="5669561"/>
                <a:ext cx="168840" cy="1773360"/>
              </p14:xfrm>
            </p:contentPart>
          </mc:Choice>
          <mc:Fallback xmlns="">
            <p:pic>
              <p:nvPicPr>
                <p:cNvPr id="69" name="Rukopis 68">
                  <a:extLst>
                    <a:ext uri="{FF2B5EF4-FFF2-40B4-BE49-F238E27FC236}">
                      <a16:creationId xmlns:a16="http://schemas.microsoft.com/office/drawing/2014/main" id="{4E61FBD5-AC73-430D-9483-6827F126CCB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99429" y="5660921"/>
                  <a:ext cx="186480" cy="179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0" name="Rukopis 69">
                  <a:extLst>
                    <a:ext uri="{FF2B5EF4-FFF2-40B4-BE49-F238E27FC236}">
                      <a16:creationId xmlns:a16="http://schemas.microsoft.com/office/drawing/2014/main" id="{1BFE692A-6257-4CAE-A0F4-E59233820D46}"/>
                    </a:ext>
                  </a:extLst>
                </p14:cNvPr>
                <p14:cNvContentPartPr/>
                <p14:nvPr/>
              </p14:nvContentPartPr>
              <p14:xfrm>
                <a:off x="5160749" y="7332401"/>
                <a:ext cx="601200" cy="57960"/>
              </p14:xfrm>
            </p:contentPart>
          </mc:Choice>
          <mc:Fallback xmlns="">
            <p:pic>
              <p:nvPicPr>
                <p:cNvPr id="70" name="Rukopis 69">
                  <a:extLst>
                    <a:ext uri="{FF2B5EF4-FFF2-40B4-BE49-F238E27FC236}">
                      <a16:creationId xmlns:a16="http://schemas.microsoft.com/office/drawing/2014/main" id="{1BFE692A-6257-4CAE-A0F4-E59233820D4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152109" y="7323761"/>
                  <a:ext cx="6188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1" name="Rukopis 70">
                  <a:extLst>
                    <a:ext uri="{FF2B5EF4-FFF2-40B4-BE49-F238E27FC236}">
                      <a16:creationId xmlns:a16="http://schemas.microsoft.com/office/drawing/2014/main" id="{87E955E9-1E80-4191-A775-933D8D10F1E1}"/>
                    </a:ext>
                  </a:extLst>
                </p14:cNvPr>
                <p14:cNvContentPartPr/>
                <p14:nvPr/>
              </p14:nvContentPartPr>
              <p14:xfrm>
                <a:off x="3151229" y="5430881"/>
                <a:ext cx="2839680" cy="1659600"/>
              </p14:xfrm>
            </p:contentPart>
          </mc:Choice>
          <mc:Fallback xmlns="">
            <p:pic>
              <p:nvPicPr>
                <p:cNvPr id="71" name="Rukopis 70">
                  <a:extLst>
                    <a:ext uri="{FF2B5EF4-FFF2-40B4-BE49-F238E27FC236}">
                      <a16:creationId xmlns:a16="http://schemas.microsoft.com/office/drawing/2014/main" id="{87E955E9-1E80-4191-A775-933D8D10F1E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42589" y="5421881"/>
                  <a:ext cx="2857320" cy="167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C814FC11-BD6E-419C-915B-94A56FAC4997}"/>
              </a:ext>
            </a:extLst>
          </p:cNvPr>
          <p:cNvGrpSpPr/>
          <p:nvPr/>
        </p:nvGrpSpPr>
        <p:grpSpPr>
          <a:xfrm>
            <a:off x="6349320" y="3071126"/>
            <a:ext cx="2481840" cy="2052000"/>
            <a:chOff x="4433189" y="2486081"/>
            <a:chExt cx="2481840" cy="20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3" name="Rukopis 72">
                  <a:extLst>
                    <a:ext uri="{FF2B5EF4-FFF2-40B4-BE49-F238E27FC236}">
                      <a16:creationId xmlns:a16="http://schemas.microsoft.com/office/drawing/2014/main" id="{729C1883-C5FD-43ED-BA84-4B3C2074D97D}"/>
                    </a:ext>
                  </a:extLst>
                </p14:cNvPr>
                <p14:cNvContentPartPr/>
                <p14:nvPr/>
              </p14:nvContentPartPr>
              <p14:xfrm>
                <a:off x="4464869" y="3220121"/>
                <a:ext cx="360" cy="360"/>
              </p14:xfrm>
            </p:contentPart>
          </mc:Choice>
          <mc:Fallback xmlns="">
            <p:pic>
              <p:nvPicPr>
                <p:cNvPr id="73" name="Rukopis 72">
                  <a:extLst>
                    <a:ext uri="{FF2B5EF4-FFF2-40B4-BE49-F238E27FC236}">
                      <a16:creationId xmlns:a16="http://schemas.microsoft.com/office/drawing/2014/main" id="{729C1883-C5FD-43ED-BA84-4B3C2074D97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455869" y="321148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4" name="Rukopis 73">
                  <a:extLst>
                    <a:ext uri="{FF2B5EF4-FFF2-40B4-BE49-F238E27FC236}">
                      <a16:creationId xmlns:a16="http://schemas.microsoft.com/office/drawing/2014/main" id="{5BE48865-687F-41BF-9BF2-0F989C3CF611}"/>
                    </a:ext>
                  </a:extLst>
                </p14:cNvPr>
                <p14:cNvContentPartPr/>
                <p14:nvPr/>
              </p14:nvContentPartPr>
              <p14:xfrm>
                <a:off x="4433189" y="2936441"/>
                <a:ext cx="116280" cy="1557720"/>
              </p14:xfrm>
            </p:contentPart>
          </mc:Choice>
          <mc:Fallback xmlns="">
            <p:pic>
              <p:nvPicPr>
                <p:cNvPr id="74" name="Rukopis 73">
                  <a:extLst>
                    <a:ext uri="{FF2B5EF4-FFF2-40B4-BE49-F238E27FC236}">
                      <a16:creationId xmlns:a16="http://schemas.microsoft.com/office/drawing/2014/main" id="{5BE48865-687F-41BF-9BF2-0F989C3CF61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424189" y="2927441"/>
                  <a:ext cx="133920" cy="15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5" name="Rukopis 74">
                  <a:extLst>
                    <a:ext uri="{FF2B5EF4-FFF2-40B4-BE49-F238E27FC236}">
                      <a16:creationId xmlns:a16="http://schemas.microsoft.com/office/drawing/2014/main" id="{9F9D1A28-8332-4D8F-B49B-37AAE1D34F5B}"/>
                    </a:ext>
                  </a:extLst>
                </p14:cNvPr>
                <p14:cNvContentPartPr/>
                <p14:nvPr/>
              </p14:nvContentPartPr>
              <p14:xfrm>
                <a:off x="4565309" y="2701361"/>
                <a:ext cx="49320" cy="6480"/>
              </p14:xfrm>
            </p:contentPart>
          </mc:Choice>
          <mc:Fallback xmlns="">
            <p:pic>
              <p:nvPicPr>
                <p:cNvPr id="75" name="Rukopis 74">
                  <a:extLst>
                    <a:ext uri="{FF2B5EF4-FFF2-40B4-BE49-F238E27FC236}">
                      <a16:creationId xmlns:a16="http://schemas.microsoft.com/office/drawing/2014/main" id="{9F9D1A28-8332-4D8F-B49B-37AAE1D34F5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56669" y="2692361"/>
                  <a:ext cx="66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6" name="Rukopis 75">
                  <a:extLst>
                    <a:ext uri="{FF2B5EF4-FFF2-40B4-BE49-F238E27FC236}">
                      <a16:creationId xmlns:a16="http://schemas.microsoft.com/office/drawing/2014/main" id="{648F87F4-7BB8-47FA-8FEC-791A2AB325F4}"/>
                    </a:ext>
                  </a:extLst>
                </p14:cNvPr>
                <p14:cNvContentPartPr/>
                <p14:nvPr/>
              </p14:nvContentPartPr>
              <p14:xfrm>
                <a:off x="4439669" y="2689841"/>
                <a:ext cx="1779480" cy="86400"/>
              </p14:xfrm>
            </p:contentPart>
          </mc:Choice>
          <mc:Fallback xmlns="">
            <p:pic>
              <p:nvPicPr>
                <p:cNvPr id="76" name="Rukopis 75">
                  <a:extLst>
                    <a:ext uri="{FF2B5EF4-FFF2-40B4-BE49-F238E27FC236}">
                      <a16:creationId xmlns:a16="http://schemas.microsoft.com/office/drawing/2014/main" id="{648F87F4-7BB8-47FA-8FEC-791A2AB325F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430669" y="2681201"/>
                  <a:ext cx="1797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7" name="Rukopis 76">
                  <a:extLst>
                    <a:ext uri="{FF2B5EF4-FFF2-40B4-BE49-F238E27FC236}">
                      <a16:creationId xmlns:a16="http://schemas.microsoft.com/office/drawing/2014/main" id="{9592F843-E9FF-44FC-850D-AE9FC4EEF23A}"/>
                    </a:ext>
                  </a:extLst>
                </p14:cNvPr>
                <p14:cNvContentPartPr/>
                <p14:nvPr/>
              </p14:nvContentPartPr>
              <p14:xfrm>
                <a:off x="4557389" y="4448441"/>
                <a:ext cx="2319480" cy="89640"/>
              </p14:xfrm>
            </p:contentPart>
          </mc:Choice>
          <mc:Fallback xmlns="">
            <p:pic>
              <p:nvPicPr>
                <p:cNvPr id="77" name="Rukopis 76">
                  <a:extLst>
                    <a:ext uri="{FF2B5EF4-FFF2-40B4-BE49-F238E27FC236}">
                      <a16:creationId xmlns:a16="http://schemas.microsoft.com/office/drawing/2014/main" id="{9592F843-E9FF-44FC-850D-AE9FC4EEF23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548389" y="4439801"/>
                  <a:ext cx="2337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8" name="Rukopis 77">
                  <a:extLst>
                    <a:ext uri="{FF2B5EF4-FFF2-40B4-BE49-F238E27FC236}">
                      <a16:creationId xmlns:a16="http://schemas.microsoft.com/office/drawing/2014/main" id="{28736D1A-D9AD-446C-82C2-150B90C21003}"/>
                    </a:ext>
                  </a:extLst>
                </p14:cNvPr>
                <p14:cNvContentPartPr/>
                <p14:nvPr/>
              </p14:nvContentPartPr>
              <p14:xfrm>
                <a:off x="4782749" y="2986841"/>
                <a:ext cx="14040" cy="303840"/>
              </p14:xfrm>
            </p:contentPart>
          </mc:Choice>
          <mc:Fallback xmlns="">
            <p:pic>
              <p:nvPicPr>
                <p:cNvPr id="78" name="Rukopis 77">
                  <a:extLst>
                    <a:ext uri="{FF2B5EF4-FFF2-40B4-BE49-F238E27FC236}">
                      <a16:creationId xmlns:a16="http://schemas.microsoft.com/office/drawing/2014/main" id="{28736D1A-D9AD-446C-82C2-150B90C2100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774109" y="2977841"/>
                  <a:ext cx="316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9" name="Rukopis 78">
                  <a:extLst>
                    <a:ext uri="{FF2B5EF4-FFF2-40B4-BE49-F238E27FC236}">
                      <a16:creationId xmlns:a16="http://schemas.microsoft.com/office/drawing/2014/main" id="{F32FCA3D-0E91-482C-A57A-8899AB98B4AE}"/>
                    </a:ext>
                  </a:extLst>
                </p14:cNvPr>
                <p14:cNvContentPartPr/>
                <p14:nvPr/>
              </p14:nvContentPartPr>
              <p14:xfrm>
                <a:off x="4774829" y="2982881"/>
                <a:ext cx="217800" cy="270720"/>
              </p14:xfrm>
            </p:contentPart>
          </mc:Choice>
          <mc:Fallback xmlns="">
            <p:pic>
              <p:nvPicPr>
                <p:cNvPr id="79" name="Rukopis 78">
                  <a:extLst>
                    <a:ext uri="{FF2B5EF4-FFF2-40B4-BE49-F238E27FC236}">
                      <a16:creationId xmlns:a16="http://schemas.microsoft.com/office/drawing/2014/main" id="{F32FCA3D-0E91-482C-A57A-8899AB98B4A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765829" y="2973881"/>
                  <a:ext cx="2354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0" name="Rukopis 79">
                  <a:extLst>
                    <a:ext uri="{FF2B5EF4-FFF2-40B4-BE49-F238E27FC236}">
                      <a16:creationId xmlns:a16="http://schemas.microsoft.com/office/drawing/2014/main" id="{D7B28C1C-9479-4042-B6FB-51D659738931}"/>
                    </a:ext>
                  </a:extLst>
                </p14:cNvPr>
                <p14:cNvContentPartPr/>
                <p14:nvPr/>
              </p14:nvContentPartPr>
              <p14:xfrm>
                <a:off x="5103509" y="2981801"/>
                <a:ext cx="71280" cy="274320"/>
              </p14:xfrm>
            </p:contentPart>
          </mc:Choice>
          <mc:Fallback xmlns="">
            <p:pic>
              <p:nvPicPr>
                <p:cNvPr id="80" name="Rukopis 79">
                  <a:extLst>
                    <a:ext uri="{FF2B5EF4-FFF2-40B4-BE49-F238E27FC236}">
                      <a16:creationId xmlns:a16="http://schemas.microsoft.com/office/drawing/2014/main" id="{D7B28C1C-9479-4042-B6FB-51D65973893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094869" y="2972801"/>
                  <a:ext cx="88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1" name="Rukopis 80">
                  <a:extLst>
                    <a:ext uri="{FF2B5EF4-FFF2-40B4-BE49-F238E27FC236}">
                      <a16:creationId xmlns:a16="http://schemas.microsoft.com/office/drawing/2014/main" id="{E9BDDB71-F3F0-44D0-BB36-412109B87C4D}"/>
                    </a:ext>
                  </a:extLst>
                </p14:cNvPr>
                <p14:cNvContentPartPr/>
                <p14:nvPr/>
              </p14:nvContentPartPr>
              <p14:xfrm>
                <a:off x="5109269" y="3248201"/>
                <a:ext cx="360" cy="360"/>
              </p14:xfrm>
            </p:contentPart>
          </mc:Choice>
          <mc:Fallback xmlns="">
            <p:pic>
              <p:nvPicPr>
                <p:cNvPr id="81" name="Rukopis 80">
                  <a:extLst>
                    <a:ext uri="{FF2B5EF4-FFF2-40B4-BE49-F238E27FC236}">
                      <a16:creationId xmlns:a16="http://schemas.microsoft.com/office/drawing/2014/main" id="{E9BDDB71-F3F0-44D0-BB36-412109B87C4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00269" y="323956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2" name="Rukopis 81">
                  <a:extLst>
                    <a:ext uri="{FF2B5EF4-FFF2-40B4-BE49-F238E27FC236}">
                      <a16:creationId xmlns:a16="http://schemas.microsoft.com/office/drawing/2014/main" id="{DF98DB03-B338-42D6-BF9D-B654340AA181}"/>
                    </a:ext>
                  </a:extLst>
                </p14:cNvPr>
                <p14:cNvContentPartPr/>
                <p14:nvPr/>
              </p14:nvContentPartPr>
              <p14:xfrm>
                <a:off x="5076509" y="3023201"/>
                <a:ext cx="226080" cy="241200"/>
              </p14:xfrm>
            </p:contentPart>
          </mc:Choice>
          <mc:Fallback xmlns="">
            <p:pic>
              <p:nvPicPr>
                <p:cNvPr id="82" name="Rukopis 81">
                  <a:extLst>
                    <a:ext uri="{FF2B5EF4-FFF2-40B4-BE49-F238E27FC236}">
                      <a16:creationId xmlns:a16="http://schemas.microsoft.com/office/drawing/2014/main" id="{DF98DB03-B338-42D6-BF9D-B654340AA18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67869" y="3014561"/>
                  <a:ext cx="243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3" name="Rukopis 82">
                  <a:extLst>
                    <a:ext uri="{FF2B5EF4-FFF2-40B4-BE49-F238E27FC236}">
                      <a16:creationId xmlns:a16="http://schemas.microsoft.com/office/drawing/2014/main" id="{4C1B1EF5-5179-4072-A5A9-AE8ECAC8C8C7}"/>
                    </a:ext>
                  </a:extLst>
                </p14:cNvPr>
                <p14:cNvContentPartPr/>
                <p14:nvPr/>
              </p14:nvContentPartPr>
              <p14:xfrm>
                <a:off x="5407349" y="2978921"/>
                <a:ext cx="238680" cy="275400"/>
              </p14:xfrm>
            </p:contentPart>
          </mc:Choice>
          <mc:Fallback xmlns="">
            <p:pic>
              <p:nvPicPr>
                <p:cNvPr id="83" name="Rukopis 82">
                  <a:extLst>
                    <a:ext uri="{FF2B5EF4-FFF2-40B4-BE49-F238E27FC236}">
                      <a16:creationId xmlns:a16="http://schemas.microsoft.com/office/drawing/2014/main" id="{4C1B1EF5-5179-4072-A5A9-AE8ECAC8C8C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98709" y="2970281"/>
                  <a:ext cx="2563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4" name="Rukopis 83">
                  <a:extLst>
                    <a:ext uri="{FF2B5EF4-FFF2-40B4-BE49-F238E27FC236}">
                      <a16:creationId xmlns:a16="http://schemas.microsoft.com/office/drawing/2014/main" id="{CC3BDA04-AD0E-41A7-B10B-C06165EEBC40}"/>
                    </a:ext>
                  </a:extLst>
                </p14:cNvPr>
                <p14:cNvContentPartPr/>
                <p14:nvPr/>
              </p14:nvContentPartPr>
              <p14:xfrm>
                <a:off x="4978589" y="3481841"/>
                <a:ext cx="68400" cy="279720"/>
              </p14:xfrm>
            </p:contentPart>
          </mc:Choice>
          <mc:Fallback xmlns="">
            <p:pic>
              <p:nvPicPr>
                <p:cNvPr id="84" name="Rukopis 83">
                  <a:extLst>
                    <a:ext uri="{FF2B5EF4-FFF2-40B4-BE49-F238E27FC236}">
                      <a16:creationId xmlns:a16="http://schemas.microsoft.com/office/drawing/2014/main" id="{CC3BDA04-AD0E-41A7-B10B-C06165EEBC4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69949" y="3473201"/>
                  <a:ext cx="860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5" name="Rukopis 84">
                  <a:extLst>
                    <a:ext uri="{FF2B5EF4-FFF2-40B4-BE49-F238E27FC236}">
                      <a16:creationId xmlns:a16="http://schemas.microsoft.com/office/drawing/2014/main" id="{206BECDA-EB93-4C4E-B359-EFB1A54C8979}"/>
                    </a:ext>
                  </a:extLst>
                </p14:cNvPr>
                <p14:cNvContentPartPr/>
                <p14:nvPr/>
              </p14:nvContentPartPr>
              <p14:xfrm>
                <a:off x="4894349" y="3463481"/>
                <a:ext cx="282960" cy="29880"/>
              </p14:xfrm>
            </p:contentPart>
          </mc:Choice>
          <mc:Fallback xmlns="">
            <p:pic>
              <p:nvPicPr>
                <p:cNvPr id="85" name="Rukopis 84">
                  <a:extLst>
                    <a:ext uri="{FF2B5EF4-FFF2-40B4-BE49-F238E27FC236}">
                      <a16:creationId xmlns:a16="http://schemas.microsoft.com/office/drawing/2014/main" id="{206BECDA-EB93-4C4E-B359-EFB1A54C897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85709" y="3454841"/>
                  <a:ext cx="300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6" name="Rukopis 85">
                  <a:extLst>
                    <a:ext uri="{FF2B5EF4-FFF2-40B4-BE49-F238E27FC236}">
                      <a16:creationId xmlns:a16="http://schemas.microsoft.com/office/drawing/2014/main" id="{9A09BE90-EBCE-4182-AAE7-64C0EBC62CF5}"/>
                    </a:ext>
                  </a:extLst>
                </p14:cNvPr>
                <p14:cNvContentPartPr/>
                <p14:nvPr/>
              </p14:nvContentPartPr>
              <p14:xfrm>
                <a:off x="5223029" y="3463841"/>
                <a:ext cx="153000" cy="280440"/>
              </p14:xfrm>
            </p:contentPart>
          </mc:Choice>
          <mc:Fallback xmlns="">
            <p:pic>
              <p:nvPicPr>
                <p:cNvPr id="86" name="Rukopis 85">
                  <a:extLst>
                    <a:ext uri="{FF2B5EF4-FFF2-40B4-BE49-F238E27FC236}">
                      <a16:creationId xmlns:a16="http://schemas.microsoft.com/office/drawing/2014/main" id="{9A09BE90-EBCE-4182-AAE7-64C0EBC62CF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14389" y="3455201"/>
                  <a:ext cx="170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7" name="Rukopis 86">
                  <a:extLst>
                    <a:ext uri="{FF2B5EF4-FFF2-40B4-BE49-F238E27FC236}">
                      <a16:creationId xmlns:a16="http://schemas.microsoft.com/office/drawing/2014/main" id="{6C164E1A-B331-4BED-90BA-BE776EAF6D43}"/>
                    </a:ext>
                  </a:extLst>
                </p14:cNvPr>
                <p14:cNvContentPartPr/>
                <p14:nvPr/>
              </p14:nvContentPartPr>
              <p14:xfrm>
                <a:off x="5220509" y="3490481"/>
                <a:ext cx="365760" cy="282240"/>
              </p14:xfrm>
            </p:contentPart>
          </mc:Choice>
          <mc:Fallback xmlns="">
            <p:pic>
              <p:nvPicPr>
                <p:cNvPr id="87" name="Rukopis 86">
                  <a:extLst>
                    <a:ext uri="{FF2B5EF4-FFF2-40B4-BE49-F238E27FC236}">
                      <a16:creationId xmlns:a16="http://schemas.microsoft.com/office/drawing/2014/main" id="{6C164E1A-B331-4BED-90BA-BE776EAF6D4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11869" y="3481481"/>
                  <a:ext cx="3834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8" name="Rukopis 87">
                  <a:extLst>
                    <a:ext uri="{FF2B5EF4-FFF2-40B4-BE49-F238E27FC236}">
                      <a16:creationId xmlns:a16="http://schemas.microsoft.com/office/drawing/2014/main" id="{C48EE7A2-2C76-4582-AA16-6899396F07E0}"/>
                    </a:ext>
                  </a:extLst>
                </p14:cNvPr>
                <p14:cNvContentPartPr/>
                <p14:nvPr/>
              </p14:nvContentPartPr>
              <p14:xfrm>
                <a:off x="5492669" y="3478601"/>
                <a:ext cx="260280" cy="266760"/>
              </p14:xfrm>
            </p:contentPart>
          </mc:Choice>
          <mc:Fallback xmlns="">
            <p:pic>
              <p:nvPicPr>
                <p:cNvPr id="88" name="Rukopis 87">
                  <a:extLst>
                    <a:ext uri="{FF2B5EF4-FFF2-40B4-BE49-F238E27FC236}">
                      <a16:creationId xmlns:a16="http://schemas.microsoft.com/office/drawing/2014/main" id="{C48EE7A2-2C76-4582-AA16-6899396F07E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483669" y="3469601"/>
                  <a:ext cx="2779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9" name="Rukopis 88">
                  <a:extLst>
                    <a:ext uri="{FF2B5EF4-FFF2-40B4-BE49-F238E27FC236}">
                      <a16:creationId xmlns:a16="http://schemas.microsoft.com/office/drawing/2014/main" id="{ECA06F67-8310-4B74-89DC-B685EEFD0B47}"/>
                    </a:ext>
                  </a:extLst>
                </p14:cNvPr>
                <p14:cNvContentPartPr/>
                <p14:nvPr/>
              </p14:nvContentPartPr>
              <p14:xfrm>
                <a:off x="5854109" y="3419561"/>
                <a:ext cx="187920" cy="306360"/>
              </p14:xfrm>
            </p:contentPart>
          </mc:Choice>
          <mc:Fallback xmlns="">
            <p:pic>
              <p:nvPicPr>
                <p:cNvPr id="89" name="Rukopis 88">
                  <a:extLst>
                    <a:ext uri="{FF2B5EF4-FFF2-40B4-BE49-F238E27FC236}">
                      <a16:creationId xmlns:a16="http://schemas.microsoft.com/office/drawing/2014/main" id="{ECA06F67-8310-4B74-89DC-B685EEFD0B4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45469" y="3410561"/>
                  <a:ext cx="2055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0" name="Rukopis 89">
                  <a:extLst>
                    <a:ext uri="{FF2B5EF4-FFF2-40B4-BE49-F238E27FC236}">
                      <a16:creationId xmlns:a16="http://schemas.microsoft.com/office/drawing/2014/main" id="{09279A56-F0C5-4543-9B80-5C65A74861E1}"/>
                    </a:ext>
                  </a:extLst>
                </p14:cNvPr>
                <p14:cNvContentPartPr/>
                <p14:nvPr/>
              </p14:nvContentPartPr>
              <p14:xfrm>
                <a:off x="6054269" y="3490481"/>
                <a:ext cx="175680" cy="255240"/>
              </p14:xfrm>
            </p:contentPart>
          </mc:Choice>
          <mc:Fallback xmlns="">
            <p:pic>
              <p:nvPicPr>
                <p:cNvPr id="90" name="Rukopis 89">
                  <a:extLst>
                    <a:ext uri="{FF2B5EF4-FFF2-40B4-BE49-F238E27FC236}">
                      <a16:creationId xmlns:a16="http://schemas.microsoft.com/office/drawing/2014/main" id="{09279A56-F0C5-4543-9B80-5C65A74861E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45629" y="3481841"/>
                  <a:ext cx="1933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1" name="Rukopis 90">
                  <a:extLst>
                    <a:ext uri="{FF2B5EF4-FFF2-40B4-BE49-F238E27FC236}">
                      <a16:creationId xmlns:a16="http://schemas.microsoft.com/office/drawing/2014/main" id="{702B4E13-743D-4BC0-87F1-B43204746F13}"/>
                    </a:ext>
                  </a:extLst>
                </p14:cNvPr>
                <p14:cNvContentPartPr/>
                <p14:nvPr/>
              </p14:nvContentPartPr>
              <p14:xfrm>
                <a:off x="5995589" y="3318041"/>
                <a:ext cx="299520" cy="266040"/>
              </p14:xfrm>
            </p:contentPart>
          </mc:Choice>
          <mc:Fallback xmlns="">
            <p:pic>
              <p:nvPicPr>
                <p:cNvPr id="91" name="Rukopis 90">
                  <a:extLst>
                    <a:ext uri="{FF2B5EF4-FFF2-40B4-BE49-F238E27FC236}">
                      <a16:creationId xmlns:a16="http://schemas.microsoft.com/office/drawing/2014/main" id="{702B4E13-743D-4BC0-87F1-B43204746F1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986589" y="3309041"/>
                  <a:ext cx="3171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2" name="Rukopis 91">
                  <a:extLst>
                    <a:ext uri="{FF2B5EF4-FFF2-40B4-BE49-F238E27FC236}">
                      <a16:creationId xmlns:a16="http://schemas.microsoft.com/office/drawing/2014/main" id="{CC88E2F8-26D6-4353-A1EC-D2680D1A3263}"/>
                    </a:ext>
                  </a:extLst>
                </p14:cNvPr>
                <p14:cNvContentPartPr/>
                <p14:nvPr/>
              </p14:nvContentPartPr>
              <p14:xfrm>
                <a:off x="5960309" y="2665361"/>
                <a:ext cx="704520" cy="59760"/>
              </p14:xfrm>
            </p:contentPart>
          </mc:Choice>
          <mc:Fallback xmlns="">
            <p:pic>
              <p:nvPicPr>
                <p:cNvPr id="92" name="Rukopis 91">
                  <a:extLst>
                    <a:ext uri="{FF2B5EF4-FFF2-40B4-BE49-F238E27FC236}">
                      <a16:creationId xmlns:a16="http://schemas.microsoft.com/office/drawing/2014/main" id="{CC88E2F8-26D6-4353-A1EC-D2680D1A326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951309" y="2656361"/>
                  <a:ext cx="722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3" name="Rukopis 92">
                  <a:extLst>
                    <a:ext uri="{FF2B5EF4-FFF2-40B4-BE49-F238E27FC236}">
                      <a16:creationId xmlns:a16="http://schemas.microsoft.com/office/drawing/2014/main" id="{2473A9DA-4CEE-4860-9E07-DD7ECC0DE46C}"/>
                    </a:ext>
                  </a:extLst>
                </p14:cNvPr>
                <p14:cNvContentPartPr/>
                <p14:nvPr/>
              </p14:nvContentPartPr>
              <p14:xfrm>
                <a:off x="6686069" y="2643761"/>
                <a:ext cx="190800" cy="1878480"/>
              </p14:xfrm>
            </p:contentPart>
          </mc:Choice>
          <mc:Fallback xmlns="">
            <p:pic>
              <p:nvPicPr>
                <p:cNvPr id="93" name="Rukopis 92">
                  <a:extLst>
                    <a:ext uri="{FF2B5EF4-FFF2-40B4-BE49-F238E27FC236}">
                      <a16:creationId xmlns:a16="http://schemas.microsoft.com/office/drawing/2014/main" id="{2473A9DA-4CEE-4860-9E07-DD7ECC0DE46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77429" y="2635121"/>
                  <a:ext cx="208440" cy="18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4" name="Rukopis 93">
                  <a:extLst>
                    <a:ext uri="{FF2B5EF4-FFF2-40B4-BE49-F238E27FC236}">
                      <a16:creationId xmlns:a16="http://schemas.microsoft.com/office/drawing/2014/main" id="{C0457BF1-3E22-4AFA-B943-FB376E368900}"/>
                    </a:ext>
                  </a:extLst>
                </p14:cNvPr>
                <p14:cNvContentPartPr/>
                <p14:nvPr/>
              </p14:nvContentPartPr>
              <p14:xfrm>
                <a:off x="4598069" y="2529281"/>
                <a:ext cx="14040" cy="85680"/>
              </p14:xfrm>
            </p:contentPart>
          </mc:Choice>
          <mc:Fallback xmlns="">
            <p:pic>
              <p:nvPicPr>
                <p:cNvPr id="94" name="Rukopis 93">
                  <a:extLst>
                    <a:ext uri="{FF2B5EF4-FFF2-40B4-BE49-F238E27FC236}">
                      <a16:creationId xmlns:a16="http://schemas.microsoft.com/office/drawing/2014/main" id="{C0457BF1-3E22-4AFA-B943-FB376E36890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89069" y="2520281"/>
                  <a:ext cx="31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5" name="Rukopis 94">
                  <a:extLst>
                    <a:ext uri="{FF2B5EF4-FFF2-40B4-BE49-F238E27FC236}">
                      <a16:creationId xmlns:a16="http://schemas.microsoft.com/office/drawing/2014/main" id="{71AC1FD4-0163-4A22-AEC1-956AC8F0247E}"/>
                    </a:ext>
                  </a:extLst>
                </p14:cNvPr>
                <p14:cNvContentPartPr/>
                <p14:nvPr/>
              </p14:nvContentPartPr>
              <p14:xfrm>
                <a:off x="4598069" y="2530001"/>
                <a:ext cx="360" cy="360"/>
              </p14:xfrm>
            </p:contentPart>
          </mc:Choice>
          <mc:Fallback xmlns="">
            <p:pic>
              <p:nvPicPr>
                <p:cNvPr id="95" name="Rukopis 94">
                  <a:extLst>
                    <a:ext uri="{FF2B5EF4-FFF2-40B4-BE49-F238E27FC236}">
                      <a16:creationId xmlns:a16="http://schemas.microsoft.com/office/drawing/2014/main" id="{71AC1FD4-0163-4A22-AEC1-956AC8F0247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589069" y="252136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6" name="Rukopis 95">
                  <a:extLst>
                    <a:ext uri="{FF2B5EF4-FFF2-40B4-BE49-F238E27FC236}">
                      <a16:creationId xmlns:a16="http://schemas.microsoft.com/office/drawing/2014/main" id="{2E950336-EEB7-48E0-BA02-A2015C48DA3A}"/>
                    </a:ext>
                  </a:extLst>
                </p14:cNvPr>
                <p14:cNvContentPartPr/>
                <p14:nvPr/>
              </p14:nvContentPartPr>
              <p14:xfrm>
                <a:off x="4598069" y="2486081"/>
                <a:ext cx="2316960" cy="1689480"/>
              </p14:xfrm>
            </p:contentPart>
          </mc:Choice>
          <mc:Fallback xmlns="">
            <p:pic>
              <p:nvPicPr>
                <p:cNvPr id="96" name="Rukopis 95">
                  <a:extLst>
                    <a:ext uri="{FF2B5EF4-FFF2-40B4-BE49-F238E27FC236}">
                      <a16:creationId xmlns:a16="http://schemas.microsoft.com/office/drawing/2014/main" id="{2E950336-EEB7-48E0-BA02-A2015C48DA3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589069" y="2477081"/>
                  <a:ext cx="2334600" cy="170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1" name="Rukopis 100">
                <a:extLst>
                  <a:ext uri="{FF2B5EF4-FFF2-40B4-BE49-F238E27FC236}">
                    <a16:creationId xmlns:a16="http://schemas.microsoft.com/office/drawing/2014/main" id="{74401700-CC31-428A-9C73-63CF27FD2236}"/>
                  </a:ext>
                </a:extLst>
              </p14:cNvPr>
              <p14:cNvContentPartPr/>
              <p14:nvPr/>
            </p14:nvContentPartPr>
            <p14:xfrm>
              <a:off x="2915067" y="2476689"/>
              <a:ext cx="1354320" cy="196200"/>
            </p14:xfrm>
          </p:contentPart>
        </mc:Choice>
        <mc:Fallback xmlns="">
          <p:pic>
            <p:nvPicPr>
              <p:cNvPr id="101" name="Rukopis 100">
                <a:extLst>
                  <a:ext uri="{FF2B5EF4-FFF2-40B4-BE49-F238E27FC236}">
                    <a16:creationId xmlns:a16="http://schemas.microsoft.com/office/drawing/2014/main" id="{74401700-CC31-428A-9C73-63CF27FD2236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906427" y="2468049"/>
                <a:ext cx="13719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21" name="Rukopis 120">
                <a:extLst>
                  <a:ext uri="{FF2B5EF4-FFF2-40B4-BE49-F238E27FC236}">
                    <a16:creationId xmlns:a16="http://schemas.microsoft.com/office/drawing/2014/main" id="{4D33D708-A293-4F51-A9DF-0148AE17AB9E}"/>
                  </a:ext>
                </a:extLst>
              </p14:cNvPr>
              <p14:cNvContentPartPr/>
              <p14:nvPr/>
            </p14:nvContentPartPr>
            <p14:xfrm>
              <a:off x="3146547" y="3940809"/>
              <a:ext cx="331920" cy="528480"/>
            </p14:xfrm>
          </p:contentPart>
        </mc:Choice>
        <mc:Fallback xmlns="">
          <p:pic>
            <p:nvPicPr>
              <p:cNvPr id="121" name="Rukopis 120">
                <a:extLst>
                  <a:ext uri="{FF2B5EF4-FFF2-40B4-BE49-F238E27FC236}">
                    <a16:creationId xmlns:a16="http://schemas.microsoft.com/office/drawing/2014/main" id="{4D33D708-A293-4F51-A9DF-0148AE17AB9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137547" y="3932169"/>
                <a:ext cx="34956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2" name="Rukopis 121">
                <a:extLst>
                  <a:ext uri="{FF2B5EF4-FFF2-40B4-BE49-F238E27FC236}">
                    <a16:creationId xmlns:a16="http://schemas.microsoft.com/office/drawing/2014/main" id="{0BC8E523-82D0-4277-999A-1DB21D5341C1}"/>
                  </a:ext>
                </a:extLst>
              </p14:cNvPr>
              <p14:cNvContentPartPr/>
              <p14:nvPr/>
            </p14:nvContentPartPr>
            <p14:xfrm>
              <a:off x="3381627" y="3707889"/>
              <a:ext cx="77400" cy="254160"/>
            </p14:xfrm>
          </p:contentPart>
        </mc:Choice>
        <mc:Fallback xmlns="">
          <p:pic>
            <p:nvPicPr>
              <p:cNvPr id="122" name="Rukopis 121">
                <a:extLst>
                  <a:ext uri="{FF2B5EF4-FFF2-40B4-BE49-F238E27FC236}">
                    <a16:creationId xmlns:a16="http://schemas.microsoft.com/office/drawing/2014/main" id="{0BC8E523-82D0-4277-999A-1DB21D5341C1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372987" y="3699249"/>
                <a:ext cx="950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3" name="Rukopis 122">
                <a:extLst>
                  <a:ext uri="{FF2B5EF4-FFF2-40B4-BE49-F238E27FC236}">
                    <a16:creationId xmlns:a16="http://schemas.microsoft.com/office/drawing/2014/main" id="{864A861D-A558-49AD-999D-AE1BABF1BA78}"/>
                  </a:ext>
                </a:extLst>
              </p14:cNvPr>
              <p14:cNvContentPartPr/>
              <p14:nvPr/>
            </p14:nvContentPartPr>
            <p14:xfrm>
              <a:off x="3504747" y="3719409"/>
              <a:ext cx="547920" cy="483840"/>
            </p14:xfrm>
          </p:contentPart>
        </mc:Choice>
        <mc:Fallback xmlns="">
          <p:pic>
            <p:nvPicPr>
              <p:cNvPr id="123" name="Rukopis 122">
                <a:extLst>
                  <a:ext uri="{FF2B5EF4-FFF2-40B4-BE49-F238E27FC236}">
                    <a16:creationId xmlns:a16="http://schemas.microsoft.com/office/drawing/2014/main" id="{864A861D-A558-49AD-999D-AE1BABF1BA7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495747" y="3710769"/>
                <a:ext cx="56556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4" name="Rukopis 123">
                <a:extLst>
                  <a:ext uri="{FF2B5EF4-FFF2-40B4-BE49-F238E27FC236}">
                    <a16:creationId xmlns:a16="http://schemas.microsoft.com/office/drawing/2014/main" id="{FE4FA7CD-7148-495D-BDFA-ED11E0DD174F}"/>
                  </a:ext>
                </a:extLst>
              </p14:cNvPr>
              <p14:cNvContentPartPr/>
              <p14:nvPr/>
            </p14:nvContentPartPr>
            <p14:xfrm>
              <a:off x="4028547" y="3894369"/>
              <a:ext cx="356760" cy="239400"/>
            </p14:xfrm>
          </p:contentPart>
        </mc:Choice>
        <mc:Fallback xmlns="">
          <p:pic>
            <p:nvPicPr>
              <p:cNvPr id="124" name="Rukopis 123">
                <a:extLst>
                  <a:ext uri="{FF2B5EF4-FFF2-40B4-BE49-F238E27FC236}">
                    <a16:creationId xmlns:a16="http://schemas.microsoft.com/office/drawing/2014/main" id="{FE4FA7CD-7148-495D-BDFA-ED11E0DD174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019907" y="3885729"/>
                <a:ext cx="3744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5" name="Rukopis 124">
                <a:extLst>
                  <a:ext uri="{FF2B5EF4-FFF2-40B4-BE49-F238E27FC236}">
                    <a16:creationId xmlns:a16="http://schemas.microsoft.com/office/drawing/2014/main" id="{3BEFBAB1-3BCB-4A1F-9CC9-3A0F24CBB257}"/>
                  </a:ext>
                </a:extLst>
              </p14:cNvPr>
              <p14:cNvContentPartPr/>
              <p14:nvPr/>
            </p14:nvContentPartPr>
            <p14:xfrm>
              <a:off x="4301427" y="3939729"/>
              <a:ext cx="121680" cy="153720"/>
            </p14:xfrm>
          </p:contentPart>
        </mc:Choice>
        <mc:Fallback xmlns="">
          <p:pic>
            <p:nvPicPr>
              <p:cNvPr id="125" name="Rukopis 124">
                <a:extLst>
                  <a:ext uri="{FF2B5EF4-FFF2-40B4-BE49-F238E27FC236}">
                    <a16:creationId xmlns:a16="http://schemas.microsoft.com/office/drawing/2014/main" id="{3BEFBAB1-3BCB-4A1F-9CC9-3A0F24CBB257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292787" y="3931089"/>
                <a:ext cx="1393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26" name="Rukopis 125">
                <a:extLst>
                  <a:ext uri="{FF2B5EF4-FFF2-40B4-BE49-F238E27FC236}">
                    <a16:creationId xmlns:a16="http://schemas.microsoft.com/office/drawing/2014/main" id="{4C422B93-932A-40DC-B276-3D5FA26051CC}"/>
                  </a:ext>
                </a:extLst>
              </p14:cNvPr>
              <p14:cNvContentPartPr/>
              <p14:nvPr/>
            </p14:nvContentPartPr>
            <p14:xfrm>
              <a:off x="4039707" y="3780969"/>
              <a:ext cx="254880" cy="2880"/>
            </p14:xfrm>
          </p:contentPart>
        </mc:Choice>
        <mc:Fallback xmlns="">
          <p:pic>
            <p:nvPicPr>
              <p:cNvPr id="126" name="Rukopis 125">
                <a:extLst>
                  <a:ext uri="{FF2B5EF4-FFF2-40B4-BE49-F238E27FC236}">
                    <a16:creationId xmlns:a16="http://schemas.microsoft.com/office/drawing/2014/main" id="{4C422B93-932A-40DC-B276-3D5FA26051CC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030707" y="3772329"/>
                <a:ext cx="272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27" name="Rukopis 126">
                <a:extLst>
                  <a:ext uri="{FF2B5EF4-FFF2-40B4-BE49-F238E27FC236}">
                    <a16:creationId xmlns:a16="http://schemas.microsoft.com/office/drawing/2014/main" id="{0B02246A-5A34-405A-8CBF-DF8D4DC0CC12}"/>
                  </a:ext>
                </a:extLst>
              </p14:cNvPr>
              <p14:cNvContentPartPr/>
              <p14:nvPr/>
            </p14:nvContentPartPr>
            <p14:xfrm>
              <a:off x="4436067" y="3654609"/>
              <a:ext cx="36000" cy="297720"/>
            </p14:xfrm>
          </p:contentPart>
        </mc:Choice>
        <mc:Fallback xmlns="">
          <p:pic>
            <p:nvPicPr>
              <p:cNvPr id="127" name="Rukopis 126">
                <a:extLst>
                  <a:ext uri="{FF2B5EF4-FFF2-40B4-BE49-F238E27FC236}">
                    <a16:creationId xmlns:a16="http://schemas.microsoft.com/office/drawing/2014/main" id="{0B02246A-5A34-405A-8CBF-DF8D4DC0CC12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427067" y="3645969"/>
                <a:ext cx="536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30" name="Rukopis 129">
                <a:extLst>
                  <a:ext uri="{FF2B5EF4-FFF2-40B4-BE49-F238E27FC236}">
                    <a16:creationId xmlns:a16="http://schemas.microsoft.com/office/drawing/2014/main" id="{7D041FD0-19B9-40A8-976C-203B59102DDF}"/>
                  </a:ext>
                </a:extLst>
              </p14:cNvPr>
              <p14:cNvContentPartPr/>
              <p14:nvPr/>
            </p14:nvContentPartPr>
            <p14:xfrm>
              <a:off x="4668627" y="3898689"/>
              <a:ext cx="16920" cy="360"/>
            </p14:xfrm>
          </p:contentPart>
        </mc:Choice>
        <mc:Fallback xmlns="">
          <p:pic>
            <p:nvPicPr>
              <p:cNvPr id="130" name="Rukopis 129">
                <a:extLst>
                  <a:ext uri="{FF2B5EF4-FFF2-40B4-BE49-F238E27FC236}">
                    <a16:creationId xmlns:a16="http://schemas.microsoft.com/office/drawing/2014/main" id="{7D041FD0-19B9-40A8-976C-203B59102DD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659627" y="3890049"/>
                <a:ext cx="34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31" name="Rukopis 130">
                <a:extLst>
                  <a:ext uri="{FF2B5EF4-FFF2-40B4-BE49-F238E27FC236}">
                    <a16:creationId xmlns:a16="http://schemas.microsoft.com/office/drawing/2014/main" id="{D2F66AE2-81B3-479C-B052-8EA51D3512B5}"/>
                  </a:ext>
                </a:extLst>
              </p14:cNvPr>
              <p14:cNvContentPartPr/>
              <p14:nvPr/>
            </p14:nvContentPartPr>
            <p14:xfrm>
              <a:off x="4600947" y="3679809"/>
              <a:ext cx="311400" cy="363240"/>
            </p14:xfrm>
          </p:contentPart>
        </mc:Choice>
        <mc:Fallback xmlns="">
          <p:pic>
            <p:nvPicPr>
              <p:cNvPr id="131" name="Rukopis 130">
                <a:extLst>
                  <a:ext uri="{FF2B5EF4-FFF2-40B4-BE49-F238E27FC236}">
                    <a16:creationId xmlns:a16="http://schemas.microsoft.com/office/drawing/2014/main" id="{D2F66AE2-81B3-479C-B052-8EA51D3512B5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592307" y="3671169"/>
                <a:ext cx="32904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32" name="Rukopis 131">
                <a:extLst>
                  <a:ext uri="{FF2B5EF4-FFF2-40B4-BE49-F238E27FC236}">
                    <a16:creationId xmlns:a16="http://schemas.microsoft.com/office/drawing/2014/main" id="{88F69608-42FD-4FD9-8334-6E31F030C122}"/>
                  </a:ext>
                </a:extLst>
              </p14:cNvPr>
              <p14:cNvContentPartPr/>
              <p14:nvPr/>
            </p14:nvContentPartPr>
            <p14:xfrm>
              <a:off x="4958787" y="3624009"/>
              <a:ext cx="585000" cy="351000"/>
            </p14:xfrm>
          </p:contentPart>
        </mc:Choice>
        <mc:Fallback xmlns="">
          <p:pic>
            <p:nvPicPr>
              <p:cNvPr id="132" name="Rukopis 131">
                <a:extLst>
                  <a:ext uri="{FF2B5EF4-FFF2-40B4-BE49-F238E27FC236}">
                    <a16:creationId xmlns:a16="http://schemas.microsoft.com/office/drawing/2014/main" id="{88F69608-42FD-4FD9-8334-6E31F030C122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950147" y="3615369"/>
                <a:ext cx="60264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33" name="Rukopis 132">
                <a:extLst>
                  <a:ext uri="{FF2B5EF4-FFF2-40B4-BE49-F238E27FC236}">
                    <a16:creationId xmlns:a16="http://schemas.microsoft.com/office/drawing/2014/main" id="{6E22B55D-2EA2-4B44-A831-A60A331E9FC2}"/>
                  </a:ext>
                </a:extLst>
              </p14:cNvPr>
              <p14:cNvContentPartPr/>
              <p14:nvPr/>
            </p14:nvContentPartPr>
            <p14:xfrm>
              <a:off x="5538387" y="3454089"/>
              <a:ext cx="207000" cy="721440"/>
            </p14:xfrm>
          </p:contentPart>
        </mc:Choice>
        <mc:Fallback xmlns="">
          <p:pic>
            <p:nvPicPr>
              <p:cNvPr id="133" name="Rukopis 132">
                <a:extLst>
                  <a:ext uri="{FF2B5EF4-FFF2-40B4-BE49-F238E27FC236}">
                    <a16:creationId xmlns:a16="http://schemas.microsoft.com/office/drawing/2014/main" id="{6E22B55D-2EA2-4B44-A831-A60A331E9FC2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529387" y="3445089"/>
                <a:ext cx="224640" cy="7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34" name="Rukopis 133">
                <a:extLst>
                  <a:ext uri="{FF2B5EF4-FFF2-40B4-BE49-F238E27FC236}">
                    <a16:creationId xmlns:a16="http://schemas.microsoft.com/office/drawing/2014/main" id="{D836A6E0-2F48-4024-9B6B-CC106BA36980}"/>
                  </a:ext>
                </a:extLst>
              </p14:cNvPr>
              <p14:cNvContentPartPr/>
              <p14:nvPr/>
            </p14:nvContentPartPr>
            <p14:xfrm>
              <a:off x="3505467" y="4432569"/>
              <a:ext cx="244080" cy="38880"/>
            </p14:xfrm>
          </p:contentPart>
        </mc:Choice>
        <mc:Fallback xmlns="">
          <p:pic>
            <p:nvPicPr>
              <p:cNvPr id="134" name="Rukopis 133">
                <a:extLst>
                  <a:ext uri="{FF2B5EF4-FFF2-40B4-BE49-F238E27FC236}">
                    <a16:creationId xmlns:a16="http://schemas.microsoft.com/office/drawing/2014/main" id="{D836A6E0-2F48-4024-9B6B-CC106BA36980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496827" y="4423569"/>
                <a:ext cx="261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35" name="Rukopis 134">
                <a:extLst>
                  <a:ext uri="{FF2B5EF4-FFF2-40B4-BE49-F238E27FC236}">
                    <a16:creationId xmlns:a16="http://schemas.microsoft.com/office/drawing/2014/main" id="{E850E688-F8F8-419B-B8CF-0C284568269C}"/>
                  </a:ext>
                </a:extLst>
              </p14:cNvPr>
              <p14:cNvContentPartPr/>
              <p14:nvPr/>
            </p14:nvContentPartPr>
            <p14:xfrm>
              <a:off x="3491787" y="4590969"/>
              <a:ext cx="175320" cy="3960"/>
            </p14:xfrm>
          </p:contentPart>
        </mc:Choice>
        <mc:Fallback xmlns="">
          <p:pic>
            <p:nvPicPr>
              <p:cNvPr id="135" name="Rukopis 134">
                <a:extLst>
                  <a:ext uri="{FF2B5EF4-FFF2-40B4-BE49-F238E27FC236}">
                    <a16:creationId xmlns:a16="http://schemas.microsoft.com/office/drawing/2014/main" id="{E850E688-F8F8-419B-B8CF-0C284568269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483147" y="4582329"/>
                <a:ext cx="1929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36" name="Rukopis 135">
                <a:extLst>
                  <a:ext uri="{FF2B5EF4-FFF2-40B4-BE49-F238E27FC236}">
                    <a16:creationId xmlns:a16="http://schemas.microsoft.com/office/drawing/2014/main" id="{56EC7723-54B2-4A28-A35D-73B9E28526F2}"/>
                  </a:ext>
                </a:extLst>
              </p14:cNvPr>
              <p14:cNvContentPartPr/>
              <p14:nvPr/>
            </p14:nvContentPartPr>
            <p14:xfrm>
              <a:off x="3578547" y="4660449"/>
              <a:ext cx="250920" cy="6480"/>
            </p14:xfrm>
          </p:contentPart>
        </mc:Choice>
        <mc:Fallback xmlns="">
          <p:pic>
            <p:nvPicPr>
              <p:cNvPr id="136" name="Rukopis 135">
                <a:extLst>
                  <a:ext uri="{FF2B5EF4-FFF2-40B4-BE49-F238E27FC236}">
                    <a16:creationId xmlns:a16="http://schemas.microsoft.com/office/drawing/2014/main" id="{56EC7723-54B2-4A28-A35D-73B9E28526F2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569907" y="4651809"/>
                <a:ext cx="2685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307" name="Rukopis 306">
                <a:extLst>
                  <a:ext uri="{FF2B5EF4-FFF2-40B4-BE49-F238E27FC236}">
                    <a16:creationId xmlns:a16="http://schemas.microsoft.com/office/drawing/2014/main" id="{1D63A62A-ADEE-4751-A718-60C6F9ABFD3A}"/>
                  </a:ext>
                </a:extLst>
              </p14:cNvPr>
              <p14:cNvContentPartPr/>
              <p14:nvPr/>
            </p14:nvContentPartPr>
            <p14:xfrm>
              <a:off x="16107987" y="4095609"/>
              <a:ext cx="73440" cy="578880"/>
            </p14:xfrm>
          </p:contentPart>
        </mc:Choice>
        <mc:Fallback xmlns="">
          <p:pic>
            <p:nvPicPr>
              <p:cNvPr id="307" name="Rukopis 306">
                <a:extLst>
                  <a:ext uri="{FF2B5EF4-FFF2-40B4-BE49-F238E27FC236}">
                    <a16:creationId xmlns:a16="http://schemas.microsoft.com/office/drawing/2014/main" id="{1D63A62A-ADEE-4751-A718-60C6F9ABFD3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6099347" y="4086609"/>
                <a:ext cx="91080" cy="59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4" name="Skupina 363">
            <a:extLst>
              <a:ext uri="{FF2B5EF4-FFF2-40B4-BE49-F238E27FC236}">
                <a16:creationId xmlns:a16="http://schemas.microsoft.com/office/drawing/2014/main" id="{89546CF7-DDAE-41C8-AE8B-692D17890829}"/>
              </a:ext>
            </a:extLst>
          </p:cNvPr>
          <p:cNvGrpSpPr/>
          <p:nvPr/>
        </p:nvGrpSpPr>
        <p:grpSpPr>
          <a:xfrm>
            <a:off x="6450627" y="1101849"/>
            <a:ext cx="9810360" cy="4847040"/>
            <a:chOff x="6450627" y="1101849"/>
            <a:chExt cx="9810360" cy="48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03" name="Rukopis 302">
                  <a:extLst>
                    <a:ext uri="{FF2B5EF4-FFF2-40B4-BE49-F238E27FC236}">
                      <a16:creationId xmlns:a16="http://schemas.microsoft.com/office/drawing/2014/main" id="{46504D3C-E6E9-421E-A4E6-D4335E4BCB48}"/>
                    </a:ext>
                  </a:extLst>
                </p14:cNvPr>
                <p14:cNvContentPartPr/>
                <p14:nvPr/>
              </p14:nvContentPartPr>
              <p14:xfrm>
                <a:off x="15971907" y="4427529"/>
                <a:ext cx="97920" cy="20160"/>
              </p14:xfrm>
            </p:contentPart>
          </mc:Choice>
          <mc:Fallback xmlns="">
            <p:pic>
              <p:nvPicPr>
                <p:cNvPr id="303" name="Rukopis 302">
                  <a:extLst>
                    <a:ext uri="{FF2B5EF4-FFF2-40B4-BE49-F238E27FC236}">
                      <a16:creationId xmlns:a16="http://schemas.microsoft.com/office/drawing/2014/main" id="{46504D3C-E6E9-421E-A4E6-D4335E4BCB4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5962907" y="4418889"/>
                  <a:ext cx="115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1" name="Rukopis 150">
                  <a:extLst>
                    <a:ext uri="{FF2B5EF4-FFF2-40B4-BE49-F238E27FC236}">
                      <a16:creationId xmlns:a16="http://schemas.microsoft.com/office/drawing/2014/main" id="{05390C22-0442-44A8-89A3-628FFC8458BD}"/>
                    </a:ext>
                  </a:extLst>
                </p14:cNvPr>
                <p14:cNvContentPartPr/>
                <p14:nvPr/>
              </p14:nvContentPartPr>
              <p14:xfrm>
                <a:off x="6769947" y="3924609"/>
                <a:ext cx="779400" cy="32760"/>
              </p14:xfrm>
            </p:contentPart>
          </mc:Choice>
          <mc:Fallback xmlns="">
            <p:pic>
              <p:nvPicPr>
                <p:cNvPr id="151" name="Rukopis 150">
                  <a:extLst>
                    <a:ext uri="{FF2B5EF4-FFF2-40B4-BE49-F238E27FC236}">
                      <a16:creationId xmlns:a16="http://schemas.microsoft.com/office/drawing/2014/main" id="{05390C22-0442-44A8-89A3-628FFC8458B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760947" y="3915969"/>
                  <a:ext cx="797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2" name="Rukopis 151">
                  <a:extLst>
                    <a:ext uri="{FF2B5EF4-FFF2-40B4-BE49-F238E27FC236}">
                      <a16:creationId xmlns:a16="http://schemas.microsoft.com/office/drawing/2014/main" id="{2569F91A-6B33-492A-AF13-368F288AF3E7}"/>
                    </a:ext>
                  </a:extLst>
                </p14:cNvPr>
                <p14:cNvContentPartPr/>
                <p14:nvPr/>
              </p14:nvContentPartPr>
              <p14:xfrm>
                <a:off x="7061907" y="4421409"/>
                <a:ext cx="764280" cy="10440"/>
              </p14:xfrm>
            </p:contentPart>
          </mc:Choice>
          <mc:Fallback xmlns="">
            <p:pic>
              <p:nvPicPr>
                <p:cNvPr id="152" name="Rukopis 151">
                  <a:extLst>
                    <a:ext uri="{FF2B5EF4-FFF2-40B4-BE49-F238E27FC236}">
                      <a16:creationId xmlns:a16="http://schemas.microsoft.com/office/drawing/2014/main" id="{2569F91A-6B33-492A-AF13-368F288AF3E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052907" y="4412769"/>
                  <a:ext cx="781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3" name="Rukopis 152">
                  <a:extLst>
                    <a:ext uri="{FF2B5EF4-FFF2-40B4-BE49-F238E27FC236}">
                      <a16:creationId xmlns:a16="http://schemas.microsoft.com/office/drawing/2014/main" id="{DAD35479-234C-401A-A916-D9294F66CEFF}"/>
                    </a:ext>
                  </a:extLst>
                </p14:cNvPr>
                <p14:cNvContentPartPr/>
                <p14:nvPr/>
              </p14:nvContentPartPr>
              <p14:xfrm>
                <a:off x="6452067" y="4657929"/>
                <a:ext cx="127080" cy="338400"/>
              </p14:xfrm>
            </p:contentPart>
          </mc:Choice>
          <mc:Fallback xmlns="">
            <p:pic>
              <p:nvPicPr>
                <p:cNvPr id="153" name="Rukopis 152">
                  <a:extLst>
                    <a:ext uri="{FF2B5EF4-FFF2-40B4-BE49-F238E27FC236}">
                      <a16:creationId xmlns:a16="http://schemas.microsoft.com/office/drawing/2014/main" id="{DAD35479-234C-401A-A916-D9294F66CEF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443427" y="4649289"/>
                  <a:ext cx="1447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4" name="Rukopis 153">
                  <a:extLst>
                    <a:ext uri="{FF2B5EF4-FFF2-40B4-BE49-F238E27FC236}">
                      <a16:creationId xmlns:a16="http://schemas.microsoft.com/office/drawing/2014/main" id="{94971817-E076-475B-91C4-2C7D098FB4A2}"/>
                    </a:ext>
                  </a:extLst>
                </p14:cNvPr>
                <p14:cNvContentPartPr/>
                <p14:nvPr/>
              </p14:nvContentPartPr>
              <p14:xfrm>
                <a:off x="6680667" y="4727409"/>
                <a:ext cx="52560" cy="349560"/>
              </p14:xfrm>
            </p:contentPart>
          </mc:Choice>
          <mc:Fallback xmlns="">
            <p:pic>
              <p:nvPicPr>
                <p:cNvPr id="154" name="Rukopis 153">
                  <a:extLst>
                    <a:ext uri="{FF2B5EF4-FFF2-40B4-BE49-F238E27FC236}">
                      <a16:creationId xmlns:a16="http://schemas.microsoft.com/office/drawing/2014/main" id="{94971817-E076-475B-91C4-2C7D098FB4A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671667" y="4718409"/>
                  <a:ext cx="702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5" name="Rukopis 154">
                  <a:extLst>
                    <a:ext uri="{FF2B5EF4-FFF2-40B4-BE49-F238E27FC236}">
                      <a16:creationId xmlns:a16="http://schemas.microsoft.com/office/drawing/2014/main" id="{C560CF41-9BD3-4B40-BCFC-4FEE1DD02B93}"/>
                    </a:ext>
                  </a:extLst>
                </p14:cNvPr>
                <p14:cNvContentPartPr/>
                <p14:nvPr/>
              </p14:nvContentPartPr>
              <p14:xfrm>
                <a:off x="6647547" y="4718049"/>
                <a:ext cx="189720" cy="173880"/>
              </p14:xfrm>
            </p:contentPart>
          </mc:Choice>
          <mc:Fallback xmlns="">
            <p:pic>
              <p:nvPicPr>
                <p:cNvPr id="155" name="Rukopis 154">
                  <a:extLst>
                    <a:ext uri="{FF2B5EF4-FFF2-40B4-BE49-F238E27FC236}">
                      <a16:creationId xmlns:a16="http://schemas.microsoft.com/office/drawing/2014/main" id="{C560CF41-9BD3-4B40-BCFC-4FEE1DD02B9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638907" y="4709409"/>
                  <a:ext cx="207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6" name="Rukopis 155">
                  <a:extLst>
                    <a:ext uri="{FF2B5EF4-FFF2-40B4-BE49-F238E27FC236}">
                      <a16:creationId xmlns:a16="http://schemas.microsoft.com/office/drawing/2014/main" id="{7666F77E-9E34-44DA-A1C3-44AC642A839F}"/>
                    </a:ext>
                  </a:extLst>
                </p14:cNvPr>
                <p14:cNvContentPartPr/>
                <p14:nvPr/>
              </p14:nvContentPartPr>
              <p14:xfrm>
                <a:off x="6885867" y="4708329"/>
                <a:ext cx="89640" cy="214200"/>
              </p14:xfrm>
            </p:contentPart>
          </mc:Choice>
          <mc:Fallback xmlns="">
            <p:pic>
              <p:nvPicPr>
                <p:cNvPr id="156" name="Rukopis 155">
                  <a:extLst>
                    <a:ext uri="{FF2B5EF4-FFF2-40B4-BE49-F238E27FC236}">
                      <a16:creationId xmlns:a16="http://schemas.microsoft.com/office/drawing/2014/main" id="{7666F77E-9E34-44DA-A1C3-44AC642A839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876867" y="4699329"/>
                  <a:ext cx="107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7" name="Rukopis 156">
                  <a:extLst>
                    <a:ext uri="{FF2B5EF4-FFF2-40B4-BE49-F238E27FC236}">
                      <a16:creationId xmlns:a16="http://schemas.microsoft.com/office/drawing/2014/main" id="{64484386-595B-4781-8C61-F6B4FE7868BF}"/>
                    </a:ext>
                  </a:extLst>
                </p14:cNvPr>
                <p14:cNvContentPartPr/>
                <p14:nvPr/>
              </p14:nvContentPartPr>
              <p14:xfrm>
                <a:off x="6814227" y="4617249"/>
                <a:ext cx="180720" cy="52560"/>
              </p14:xfrm>
            </p:contentPart>
          </mc:Choice>
          <mc:Fallback xmlns="">
            <p:pic>
              <p:nvPicPr>
                <p:cNvPr id="157" name="Rukopis 156">
                  <a:extLst>
                    <a:ext uri="{FF2B5EF4-FFF2-40B4-BE49-F238E27FC236}">
                      <a16:creationId xmlns:a16="http://schemas.microsoft.com/office/drawing/2014/main" id="{64484386-595B-4781-8C61-F6B4FE7868B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805227" y="4608249"/>
                  <a:ext cx="198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8" name="Rukopis 157">
                  <a:extLst>
                    <a:ext uri="{FF2B5EF4-FFF2-40B4-BE49-F238E27FC236}">
                      <a16:creationId xmlns:a16="http://schemas.microsoft.com/office/drawing/2014/main" id="{640900B3-31D1-479A-9971-A1FC967546AE}"/>
                    </a:ext>
                  </a:extLst>
                </p14:cNvPr>
                <p14:cNvContentPartPr/>
                <p14:nvPr/>
              </p14:nvContentPartPr>
              <p14:xfrm>
                <a:off x="7112667" y="4827849"/>
                <a:ext cx="29160" cy="37440"/>
              </p14:xfrm>
            </p:contentPart>
          </mc:Choice>
          <mc:Fallback xmlns="">
            <p:pic>
              <p:nvPicPr>
                <p:cNvPr id="158" name="Rukopis 157">
                  <a:extLst>
                    <a:ext uri="{FF2B5EF4-FFF2-40B4-BE49-F238E27FC236}">
                      <a16:creationId xmlns:a16="http://schemas.microsoft.com/office/drawing/2014/main" id="{640900B3-31D1-479A-9971-A1FC967546A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104027" y="4818849"/>
                  <a:ext cx="46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9" name="Rukopis 158">
                  <a:extLst>
                    <a:ext uri="{FF2B5EF4-FFF2-40B4-BE49-F238E27FC236}">
                      <a16:creationId xmlns:a16="http://schemas.microsoft.com/office/drawing/2014/main" id="{BA410ECE-0779-4DA2-BCC6-7265B6A13FD9}"/>
                    </a:ext>
                  </a:extLst>
                </p14:cNvPr>
                <p14:cNvContentPartPr/>
                <p14:nvPr/>
              </p14:nvContentPartPr>
              <p14:xfrm>
                <a:off x="7351347" y="4612929"/>
                <a:ext cx="207720" cy="261000"/>
              </p14:xfrm>
            </p:contentPart>
          </mc:Choice>
          <mc:Fallback xmlns="">
            <p:pic>
              <p:nvPicPr>
                <p:cNvPr id="159" name="Rukopis 158">
                  <a:extLst>
                    <a:ext uri="{FF2B5EF4-FFF2-40B4-BE49-F238E27FC236}">
                      <a16:creationId xmlns:a16="http://schemas.microsoft.com/office/drawing/2014/main" id="{BA410ECE-0779-4DA2-BCC6-7265B6A13FD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342347" y="4604289"/>
                  <a:ext cx="2253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0" name="Rukopis 159">
                  <a:extLst>
                    <a:ext uri="{FF2B5EF4-FFF2-40B4-BE49-F238E27FC236}">
                      <a16:creationId xmlns:a16="http://schemas.microsoft.com/office/drawing/2014/main" id="{A7A8236F-74A8-4D3D-BBE1-7EB43186B2B3}"/>
                    </a:ext>
                  </a:extLst>
                </p14:cNvPr>
                <p14:cNvContentPartPr/>
                <p14:nvPr/>
              </p14:nvContentPartPr>
              <p14:xfrm>
                <a:off x="7466547" y="4549929"/>
                <a:ext cx="528840" cy="333720"/>
              </p14:xfrm>
            </p:contentPart>
          </mc:Choice>
          <mc:Fallback xmlns="">
            <p:pic>
              <p:nvPicPr>
                <p:cNvPr id="160" name="Rukopis 159">
                  <a:extLst>
                    <a:ext uri="{FF2B5EF4-FFF2-40B4-BE49-F238E27FC236}">
                      <a16:creationId xmlns:a16="http://schemas.microsoft.com/office/drawing/2014/main" id="{A7A8236F-74A8-4D3D-BBE1-7EB43186B2B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457547" y="4541289"/>
                  <a:ext cx="5464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1" name="Rukopis 160">
                  <a:extLst>
                    <a:ext uri="{FF2B5EF4-FFF2-40B4-BE49-F238E27FC236}">
                      <a16:creationId xmlns:a16="http://schemas.microsoft.com/office/drawing/2014/main" id="{B9FCCA57-3759-474E-B075-73F0DC2BAB99}"/>
                    </a:ext>
                  </a:extLst>
                </p14:cNvPr>
                <p14:cNvContentPartPr/>
                <p14:nvPr/>
              </p14:nvContentPartPr>
              <p14:xfrm>
                <a:off x="7875147" y="4731009"/>
                <a:ext cx="182160" cy="111960"/>
              </p14:xfrm>
            </p:contentPart>
          </mc:Choice>
          <mc:Fallback xmlns="">
            <p:pic>
              <p:nvPicPr>
                <p:cNvPr id="161" name="Rukopis 160">
                  <a:extLst>
                    <a:ext uri="{FF2B5EF4-FFF2-40B4-BE49-F238E27FC236}">
                      <a16:creationId xmlns:a16="http://schemas.microsoft.com/office/drawing/2014/main" id="{B9FCCA57-3759-474E-B075-73F0DC2BAB9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866507" y="4722369"/>
                  <a:ext cx="199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2" name="Rukopis 161">
                  <a:extLst>
                    <a:ext uri="{FF2B5EF4-FFF2-40B4-BE49-F238E27FC236}">
                      <a16:creationId xmlns:a16="http://schemas.microsoft.com/office/drawing/2014/main" id="{4FB80D53-E1CB-4274-8AD2-405F2B9D7077}"/>
                    </a:ext>
                  </a:extLst>
                </p14:cNvPr>
                <p14:cNvContentPartPr/>
                <p14:nvPr/>
              </p14:nvContentPartPr>
              <p14:xfrm>
                <a:off x="7792707" y="4417809"/>
                <a:ext cx="307440" cy="218520"/>
              </p14:xfrm>
            </p:contentPart>
          </mc:Choice>
          <mc:Fallback xmlns="">
            <p:pic>
              <p:nvPicPr>
                <p:cNvPr id="162" name="Rukopis 161">
                  <a:extLst>
                    <a:ext uri="{FF2B5EF4-FFF2-40B4-BE49-F238E27FC236}">
                      <a16:creationId xmlns:a16="http://schemas.microsoft.com/office/drawing/2014/main" id="{4FB80D53-E1CB-4274-8AD2-405F2B9D707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783707" y="4408809"/>
                  <a:ext cx="325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3" name="Rukopis 162">
                  <a:extLst>
                    <a:ext uri="{FF2B5EF4-FFF2-40B4-BE49-F238E27FC236}">
                      <a16:creationId xmlns:a16="http://schemas.microsoft.com/office/drawing/2014/main" id="{EF29712A-46BF-4431-AAF4-9F9286438E57}"/>
                    </a:ext>
                  </a:extLst>
                </p14:cNvPr>
                <p14:cNvContentPartPr/>
                <p14:nvPr/>
              </p14:nvContentPartPr>
              <p14:xfrm>
                <a:off x="8193027" y="4774569"/>
                <a:ext cx="23760" cy="141480"/>
              </p14:xfrm>
            </p:contentPart>
          </mc:Choice>
          <mc:Fallback xmlns="">
            <p:pic>
              <p:nvPicPr>
                <p:cNvPr id="163" name="Rukopis 162">
                  <a:extLst>
                    <a:ext uri="{FF2B5EF4-FFF2-40B4-BE49-F238E27FC236}">
                      <a16:creationId xmlns:a16="http://schemas.microsoft.com/office/drawing/2014/main" id="{EF29712A-46BF-4431-AAF4-9F9286438E5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184387" y="4765569"/>
                  <a:ext cx="41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4" name="Rukopis 163">
                  <a:extLst>
                    <a:ext uri="{FF2B5EF4-FFF2-40B4-BE49-F238E27FC236}">
                      <a16:creationId xmlns:a16="http://schemas.microsoft.com/office/drawing/2014/main" id="{9BC14078-F26F-4E75-9DA6-9D3CDDF44C09}"/>
                    </a:ext>
                  </a:extLst>
                </p14:cNvPr>
                <p14:cNvContentPartPr/>
                <p14:nvPr/>
              </p14:nvContentPartPr>
              <p14:xfrm>
                <a:off x="8299227" y="4571169"/>
                <a:ext cx="244080" cy="352440"/>
              </p14:xfrm>
            </p:contentPart>
          </mc:Choice>
          <mc:Fallback xmlns="">
            <p:pic>
              <p:nvPicPr>
                <p:cNvPr id="164" name="Rukopis 163">
                  <a:extLst>
                    <a:ext uri="{FF2B5EF4-FFF2-40B4-BE49-F238E27FC236}">
                      <a16:creationId xmlns:a16="http://schemas.microsoft.com/office/drawing/2014/main" id="{9BC14078-F26F-4E75-9DA6-9D3CDDF44C0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290227" y="4562529"/>
                  <a:ext cx="2617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5" name="Rukopis 164">
                  <a:extLst>
                    <a:ext uri="{FF2B5EF4-FFF2-40B4-BE49-F238E27FC236}">
                      <a16:creationId xmlns:a16="http://schemas.microsoft.com/office/drawing/2014/main" id="{CECF841C-C379-4C1A-B9F7-6134A0771A08}"/>
                    </a:ext>
                  </a:extLst>
                </p14:cNvPr>
                <p14:cNvContentPartPr/>
                <p14:nvPr/>
              </p14:nvContentPartPr>
              <p14:xfrm>
                <a:off x="8344587" y="4733529"/>
                <a:ext cx="279720" cy="177480"/>
              </p14:xfrm>
            </p:contentPart>
          </mc:Choice>
          <mc:Fallback xmlns="">
            <p:pic>
              <p:nvPicPr>
                <p:cNvPr id="165" name="Rukopis 164">
                  <a:extLst>
                    <a:ext uri="{FF2B5EF4-FFF2-40B4-BE49-F238E27FC236}">
                      <a16:creationId xmlns:a16="http://schemas.microsoft.com/office/drawing/2014/main" id="{CECF841C-C379-4C1A-B9F7-6134A0771A0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35587" y="4724889"/>
                  <a:ext cx="297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6" name="Rukopis 165">
                  <a:extLst>
                    <a:ext uri="{FF2B5EF4-FFF2-40B4-BE49-F238E27FC236}">
                      <a16:creationId xmlns:a16="http://schemas.microsoft.com/office/drawing/2014/main" id="{E5B3776C-1788-448C-9A53-75D2AB4D77DC}"/>
                    </a:ext>
                  </a:extLst>
                </p14:cNvPr>
                <p14:cNvContentPartPr/>
                <p14:nvPr/>
              </p14:nvContentPartPr>
              <p14:xfrm>
                <a:off x="8509827" y="4415289"/>
                <a:ext cx="111960" cy="298800"/>
              </p14:xfrm>
            </p:contentPart>
          </mc:Choice>
          <mc:Fallback xmlns="">
            <p:pic>
              <p:nvPicPr>
                <p:cNvPr id="166" name="Rukopis 165">
                  <a:extLst>
                    <a:ext uri="{FF2B5EF4-FFF2-40B4-BE49-F238E27FC236}">
                      <a16:creationId xmlns:a16="http://schemas.microsoft.com/office/drawing/2014/main" id="{E5B3776C-1788-448C-9A53-75D2AB4D77D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00827" y="4406289"/>
                  <a:ext cx="1296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7" name="Rukopis 166">
                  <a:extLst>
                    <a:ext uri="{FF2B5EF4-FFF2-40B4-BE49-F238E27FC236}">
                      <a16:creationId xmlns:a16="http://schemas.microsoft.com/office/drawing/2014/main" id="{C9B21B2E-B4FB-4204-B994-DC00D6B88EB6}"/>
                    </a:ext>
                  </a:extLst>
                </p14:cNvPr>
                <p14:cNvContentPartPr/>
                <p14:nvPr/>
              </p14:nvContentPartPr>
              <p14:xfrm>
                <a:off x="8672547" y="4661889"/>
                <a:ext cx="172080" cy="303840"/>
              </p14:xfrm>
            </p:contentPart>
          </mc:Choice>
          <mc:Fallback xmlns="">
            <p:pic>
              <p:nvPicPr>
                <p:cNvPr id="167" name="Rukopis 166">
                  <a:extLst>
                    <a:ext uri="{FF2B5EF4-FFF2-40B4-BE49-F238E27FC236}">
                      <a16:creationId xmlns:a16="http://schemas.microsoft.com/office/drawing/2014/main" id="{C9B21B2E-B4FB-4204-B994-DC00D6B88EB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663907" y="4652889"/>
                  <a:ext cx="1897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8" name="Rukopis 167">
                  <a:extLst>
                    <a:ext uri="{FF2B5EF4-FFF2-40B4-BE49-F238E27FC236}">
                      <a16:creationId xmlns:a16="http://schemas.microsoft.com/office/drawing/2014/main" id="{6FFD425B-5CBE-4696-9368-5E62AAF24001}"/>
                    </a:ext>
                  </a:extLst>
                </p14:cNvPr>
                <p14:cNvContentPartPr/>
                <p14:nvPr/>
              </p14:nvContentPartPr>
              <p14:xfrm>
                <a:off x="8969187" y="4860969"/>
                <a:ext cx="38880" cy="16560"/>
              </p14:xfrm>
            </p:contentPart>
          </mc:Choice>
          <mc:Fallback xmlns="">
            <p:pic>
              <p:nvPicPr>
                <p:cNvPr id="168" name="Rukopis 167">
                  <a:extLst>
                    <a:ext uri="{FF2B5EF4-FFF2-40B4-BE49-F238E27FC236}">
                      <a16:creationId xmlns:a16="http://schemas.microsoft.com/office/drawing/2014/main" id="{6FFD425B-5CBE-4696-9368-5E62AAF2400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960547" y="4852329"/>
                  <a:ext cx="56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9" name="Rukopis 168">
                  <a:extLst>
                    <a:ext uri="{FF2B5EF4-FFF2-40B4-BE49-F238E27FC236}">
                      <a16:creationId xmlns:a16="http://schemas.microsoft.com/office/drawing/2014/main" id="{9730059C-7100-43FA-9289-29BD8091494E}"/>
                    </a:ext>
                  </a:extLst>
                </p14:cNvPr>
                <p14:cNvContentPartPr/>
                <p14:nvPr/>
              </p14:nvContentPartPr>
              <p14:xfrm>
                <a:off x="9141267" y="4835049"/>
                <a:ext cx="253440" cy="16560"/>
              </p14:xfrm>
            </p:contentPart>
          </mc:Choice>
          <mc:Fallback xmlns="">
            <p:pic>
              <p:nvPicPr>
                <p:cNvPr id="169" name="Rukopis 168">
                  <a:extLst>
                    <a:ext uri="{FF2B5EF4-FFF2-40B4-BE49-F238E27FC236}">
                      <a16:creationId xmlns:a16="http://schemas.microsoft.com/office/drawing/2014/main" id="{9730059C-7100-43FA-9289-29BD8091494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132627" y="4826409"/>
                  <a:ext cx="271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0" name="Rukopis 169">
                  <a:extLst>
                    <a:ext uri="{FF2B5EF4-FFF2-40B4-BE49-F238E27FC236}">
                      <a16:creationId xmlns:a16="http://schemas.microsoft.com/office/drawing/2014/main" id="{49535A85-3F2F-439B-982A-ED4D264C554A}"/>
                    </a:ext>
                  </a:extLst>
                </p14:cNvPr>
                <p14:cNvContentPartPr/>
                <p14:nvPr/>
              </p14:nvContentPartPr>
              <p14:xfrm>
                <a:off x="9342147" y="4440129"/>
                <a:ext cx="186120" cy="605880"/>
              </p14:xfrm>
            </p:contentPart>
          </mc:Choice>
          <mc:Fallback xmlns="">
            <p:pic>
              <p:nvPicPr>
                <p:cNvPr id="170" name="Rukopis 169">
                  <a:extLst>
                    <a:ext uri="{FF2B5EF4-FFF2-40B4-BE49-F238E27FC236}">
                      <a16:creationId xmlns:a16="http://schemas.microsoft.com/office/drawing/2014/main" id="{49535A85-3F2F-439B-982A-ED4D264C554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333507" y="4431129"/>
                  <a:ext cx="20376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2" name="Rukopis 171">
                  <a:extLst>
                    <a:ext uri="{FF2B5EF4-FFF2-40B4-BE49-F238E27FC236}">
                      <a16:creationId xmlns:a16="http://schemas.microsoft.com/office/drawing/2014/main" id="{424F9AC2-FF4E-41BF-BF5D-0B71EDB74695}"/>
                    </a:ext>
                  </a:extLst>
                </p14:cNvPr>
                <p14:cNvContentPartPr/>
                <p14:nvPr/>
              </p14:nvContentPartPr>
              <p14:xfrm>
                <a:off x="6737187" y="2358609"/>
                <a:ext cx="268560" cy="399600"/>
              </p14:xfrm>
            </p:contentPart>
          </mc:Choice>
          <mc:Fallback xmlns="">
            <p:pic>
              <p:nvPicPr>
                <p:cNvPr id="172" name="Rukopis 171">
                  <a:extLst>
                    <a:ext uri="{FF2B5EF4-FFF2-40B4-BE49-F238E27FC236}">
                      <a16:creationId xmlns:a16="http://schemas.microsoft.com/office/drawing/2014/main" id="{424F9AC2-FF4E-41BF-BF5D-0B71EDB7469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728187" y="2349969"/>
                  <a:ext cx="2862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3" name="Rukopis 172">
                  <a:extLst>
                    <a:ext uri="{FF2B5EF4-FFF2-40B4-BE49-F238E27FC236}">
                      <a16:creationId xmlns:a16="http://schemas.microsoft.com/office/drawing/2014/main" id="{1F49D4B0-5AFA-4AAD-B226-C4BB062734AE}"/>
                    </a:ext>
                  </a:extLst>
                </p14:cNvPr>
                <p14:cNvContentPartPr/>
                <p14:nvPr/>
              </p14:nvContentPartPr>
              <p14:xfrm>
                <a:off x="7055067" y="2388849"/>
                <a:ext cx="32040" cy="335520"/>
              </p14:xfrm>
            </p:contentPart>
          </mc:Choice>
          <mc:Fallback xmlns="">
            <p:pic>
              <p:nvPicPr>
                <p:cNvPr id="173" name="Rukopis 172">
                  <a:extLst>
                    <a:ext uri="{FF2B5EF4-FFF2-40B4-BE49-F238E27FC236}">
                      <a16:creationId xmlns:a16="http://schemas.microsoft.com/office/drawing/2014/main" id="{1F49D4B0-5AFA-4AAD-B226-C4BB062734A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046067" y="2379849"/>
                  <a:ext cx="496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4" name="Rukopis 173">
                  <a:extLst>
                    <a:ext uri="{FF2B5EF4-FFF2-40B4-BE49-F238E27FC236}">
                      <a16:creationId xmlns:a16="http://schemas.microsoft.com/office/drawing/2014/main" id="{0784D748-01F2-41CE-8D64-5964E23EB031}"/>
                    </a:ext>
                  </a:extLst>
                </p14:cNvPr>
                <p14:cNvContentPartPr/>
                <p14:nvPr/>
              </p14:nvContentPartPr>
              <p14:xfrm>
                <a:off x="7142187" y="2521689"/>
                <a:ext cx="151560" cy="203760"/>
              </p14:xfrm>
            </p:contentPart>
          </mc:Choice>
          <mc:Fallback xmlns="">
            <p:pic>
              <p:nvPicPr>
                <p:cNvPr id="174" name="Rukopis 173">
                  <a:extLst>
                    <a:ext uri="{FF2B5EF4-FFF2-40B4-BE49-F238E27FC236}">
                      <a16:creationId xmlns:a16="http://schemas.microsoft.com/office/drawing/2014/main" id="{0784D748-01F2-41CE-8D64-5964E23EB03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133187" y="2513049"/>
                  <a:ext cx="169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5" name="Rukopis 174">
                  <a:extLst>
                    <a:ext uri="{FF2B5EF4-FFF2-40B4-BE49-F238E27FC236}">
                      <a16:creationId xmlns:a16="http://schemas.microsoft.com/office/drawing/2014/main" id="{7E9EFECE-F87E-4039-A148-89F8F70C7B47}"/>
                    </a:ext>
                  </a:extLst>
                </p14:cNvPr>
                <p14:cNvContentPartPr/>
                <p14:nvPr/>
              </p14:nvContentPartPr>
              <p14:xfrm>
                <a:off x="7366107" y="2538609"/>
                <a:ext cx="153000" cy="219960"/>
              </p14:xfrm>
            </p:contentPart>
          </mc:Choice>
          <mc:Fallback xmlns="">
            <p:pic>
              <p:nvPicPr>
                <p:cNvPr id="175" name="Rukopis 174">
                  <a:extLst>
                    <a:ext uri="{FF2B5EF4-FFF2-40B4-BE49-F238E27FC236}">
                      <a16:creationId xmlns:a16="http://schemas.microsoft.com/office/drawing/2014/main" id="{7E9EFECE-F87E-4039-A148-89F8F70C7B4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357107" y="2529969"/>
                  <a:ext cx="170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6" name="Rukopis 175">
                  <a:extLst>
                    <a:ext uri="{FF2B5EF4-FFF2-40B4-BE49-F238E27FC236}">
                      <a16:creationId xmlns:a16="http://schemas.microsoft.com/office/drawing/2014/main" id="{3D610E7A-6301-43DB-9E66-BEC5DC66BA35}"/>
                    </a:ext>
                  </a:extLst>
                </p14:cNvPr>
                <p14:cNvContentPartPr/>
                <p14:nvPr/>
              </p14:nvContentPartPr>
              <p14:xfrm>
                <a:off x="7467987" y="2475609"/>
                <a:ext cx="78840" cy="67320"/>
              </p14:xfrm>
            </p:contentPart>
          </mc:Choice>
          <mc:Fallback xmlns="">
            <p:pic>
              <p:nvPicPr>
                <p:cNvPr id="176" name="Rukopis 175">
                  <a:extLst>
                    <a:ext uri="{FF2B5EF4-FFF2-40B4-BE49-F238E27FC236}">
                      <a16:creationId xmlns:a16="http://schemas.microsoft.com/office/drawing/2014/main" id="{3D610E7A-6301-43DB-9E66-BEC5DC66BA3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458987" y="2466609"/>
                  <a:ext cx="96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7" name="Rukopis 176">
                  <a:extLst>
                    <a:ext uri="{FF2B5EF4-FFF2-40B4-BE49-F238E27FC236}">
                      <a16:creationId xmlns:a16="http://schemas.microsoft.com/office/drawing/2014/main" id="{5AE4B5CA-A7D0-4B13-85DB-8D49DC43CAA6}"/>
                    </a:ext>
                  </a:extLst>
                </p14:cNvPr>
                <p14:cNvContentPartPr/>
                <p14:nvPr/>
              </p14:nvContentPartPr>
              <p14:xfrm>
                <a:off x="7568427" y="2542569"/>
                <a:ext cx="158760" cy="160200"/>
              </p14:xfrm>
            </p:contentPart>
          </mc:Choice>
          <mc:Fallback xmlns="">
            <p:pic>
              <p:nvPicPr>
                <p:cNvPr id="177" name="Rukopis 176">
                  <a:extLst>
                    <a:ext uri="{FF2B5EF4-FFF2-40B4-BE49-F238E27FC236}">
                      <a16:creationId xmlns:a16="http://schemas.microsoft.com/office/drawing/2014/main" id="{5AE4B5CA-A7D0-4B13-85DB-8D49DC43CAA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559427" y="2533569"/>
                  <a:ext cx="176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8" name="Rukopis 177">
                  <a:extLst>
                    <a:ext uri="{FF2B5EF4-FFF2-40B4-BE49-F238E27FC236}">
                      <a16:creationId xmlns:a16="http://schemas.microsoft.com/office/drawing/2014/main" id="{D3A4435A-8DFB-4C0D-8E05-42408B433A03}"/>
                    </a:ext>
                  </a:extLst>
                </p14:cNvPr>
                <p14:cNvContentPartPr/>
                <p14:nvPr/>
              </p14:nvContentPartPr>
              <p14:xfrm>
                <a:off x="7671387" y="2379849"/>
                <a:ext cx="389880" cy="337320"/>
              </p14:xfrm>
            </p:contentPart>
          </mc:Choice>
          <mc:Fallback xmlns="">
            <p:pic>
              <p:nvPicPr>
                <p:cNvPr id="178" name="Rukopis 177">
                  <a:extLst>
                    <a:ext uri="{FF2B5EF4-FFF2-40B4-BE49-F238E27FC236}">
                      <a16:creationId xmlns:a16="http://schemas.microsoft.com/office/drawing/2014/main" id="{D3A4435A-8DFB-4C0D-8E05-42408B433A0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662747" y="2371209"/>
                  <a:ext cx="4075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9" name="Rukopis 178">
                  <a:extLst>
                    <a:ext uri="{FF2B5EF4-FFF2-40B4-BE49-F238E27FC236}">
                      <a16:creationId xmlns:a16="http://schemas.microsoft.com/office/drawing/2014/main" id="{C2CAD6D3-9B8A-49E9-84EC-F0D8CEABA0F8}"/>
                    </a:ext>
                  </a:extLst>
                </p14:cNvPr>
                <p14:cNvContentPartPr/>
                <p14:nvPr/>
              </p14:nvContentPartPr>
              <p14:xfrm>
                <a:off x="8167107" y="2313249"/>
                <a:ext cx="360" cy="427680"/>
              </p14:xfrm>
            </p:contentPart>
          </mc:Choice>
          <mc:Fallback xmlns="">
            <p:pic>
              <p:nvPicPr>
                <p:cNvPr id="179" name="Rukopis 178">
                  <a:extLst>
                    <a:ext uri="{FF2B5EF4-FFF2-40B4-BE49-F238E27FC236}">
                      <a16:creationId xmlns:a16="http://schemas.microsoft.com/office/drawing/2014/main" id="{C2CAD6D3-9B8A-49E9-84EC-F0D8CEABA0F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158107" y="2304249"/>
                  <a:ext cx="180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7" name="Rukopis 186">
                  <a:extLst>
                    <a:ext uri="{FF2B5EF4-FFF2-40B4-BE49-F238E27FC236}">
                      <a16:creationId xmlns:a16="http://schemas.microsoft.com/office/drawing/2014/main" id="{DA63ED97-9507-4C1B-A43E-1E683D79592D}"/>
                    </a:ext>
                  </a:extLst>
                </p14:cNvPr>
                <p14:cNvContentPartPr/>
                <p14:nvPr/>
              </p14:nvContentPartPr>
              <p14:xfrm>
                <a:off x="6498867" y="2043249"/>
                <a:ext cx="30600" cy="257760"/>
              </p14:xfrm>
            </p:contentPart>
          </mc:Choice>
          <mc:Fallback xmlns="">
            <p:pic>
              <p:nvPicPr>
                <p:cNvPr id="187" name="Rukopis 186">
                  <a:extLst>
                    <a:ext uri="{FF2B5EF4-FFF2-40B4-BE49-F238E27FC236}">
                      <a16:creationId xmlns:a16="http://schemas.microsoft.com/office/drawing/2014/main" id="{DA63ED97-9507-4C1B-A43E-1E683D79592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490227" y="2034249"/>
                  <a:ext cx="482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8" name="Rukopis 187">
                  <a:extLst>
                    <a:ext uri="{FF2B5EF4-FFF2-40B4-BE49-F238E27FC236}">
                      <a16:creationId xmlns:a16="http://schemas.microsoft.com/office/drawing/2014/main" id="{0D868231-3B23-491F-94D7-386CBB185F81}"/>
                    </a:ext>
                  </a:extLst>
                </p14:cNvPr>
                <p14:cNvContentPartPr/>
                <p14:nvPr/>
              </p14:nvContentPartPr>
              <p14:xfrm>
                <a:off x="6450627" y="2046129"/>
                <a:ext cx="160920" cy="106560"/>
              </p14:xfrm>
            </p:contentPart>
          </mc:Choice>
          <mc:Fallback xmlns="">
            <p:pic>
              <p:nvPicPr>
                <p:cNvPr id="188" name="Rukopis 187">
                  <a:extLst>
                    <a:ext uri="{FF2B5EF4-FFF2-40B4-BE49-F238E27FC236}">
                      <a16:creationId xmlns:a16="http://schemas.microsoft.com/office/drawing/2014/main" id="{0D868231-3B23-491F-94D7-386CBB185F8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441987" y="2037129"/>
                  <a:ext cx="178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9" name="Rukopis 188">
                  <a:extLst>
                    <a:ext uri="{FF2B5EF4-FFF2-40B4-BE49-F238E27FC236}">
                      <a16:creationId xmlns:a16="http://schemas.microsoft.com/office/drawing/2014/main" id="{8EEC5780-73CE-4C41-8199-217174046A23}"/>
                    </a:ext>
                  </a:extLst>
                </p14:cNvPr>
                <p14:cNvContentPartPr/>
                <p14:nvPr/>
              </p14:nvContentPartPr>
              <p14:xfrm>
                <a:off x="6662667" y="2044329"/>
                <a:ext cx="360" cy="209520"/>
              </p14:xfrm>
            </p:contentPart>
          </mc:Choice>
          <mc:Fallback xmlns="">
            <p:pic>
              <p:nvPicPr>
                <p:cNvPr id="189" name="Rukopis 188">
                  <a:extLst>
                    <a:ext uri="{FF2B5EF4-FFF2-40B4-BE49-F238E27FC236}">
                      <a16:creationId xmlns:a16="http://schemas.microsoft.com/office/drawing/2014/main" id="{8EEC5780-73CE-4C41-8199-217174046A2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654027" y="2035689"/>
                  <a:ext cx="18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0" name="Rukopis 189">
                  <a:extLst>
                    <a:ext uri="{FF2B5EF4-FFF2-40B4-BE49-F238E27FC236}">
                      <a16:creationId xmlns:a16="http://schemas.microsoft.com/office/drawing/2014/main" id="{410EC871-7D8E-4567-8750-468414FBC5CD}"/>
                    </a:ext>
                  </a:extLst>
                </p14:cNvPr>
                <p14:cNvContentPartPr/>
                <p14:nvPr/>
              </p14:nvContentPartPr>
              <p14:xfrm>
                <a:off x="6645027" y="2039289"/>
                <a:ext cx="292320" cy="223920"/>
              </p14:xfrm>
            </p:contentPart>
          </mc:Choice>
          <mc:Fallback xmlns="">
            <p:pic>
              <p:nvPicPr>
                <p:cNvPr id="190" name="Rukopis 189">
                  <a:extLst>
                    <a:ext uri="{FF2B5EF4-FFF2-40B4-BE49-F238E27FC236}">
                      <a16:creationId xmlns:a16="http://schemas.microsoft.com/office/drawing/2014/main" id="{410EC871-7D8E-4567-8750-468414FBC5C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636027" y="2030289"/>
                  <a:ext cx="309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1" name="Rukopis 190">
                  <a:extLst>
                    <a:ext uri="{FF2B5EF4-FFF2-40B4-BE49-F238E27FC236}">
                      <a16:creationId xmlns:a16="http://schemas.microsoft.com/office/drawing/2014/main" id="{9F760399-CBB5-4D71-8DC5-3DE2CCFC0008}"/>
                    </a:ext>
                  </a:extLst>
                </p14:cNvPr>
                <p14:cNvContentPartPr/>
                <p14:nvPr/>
              </p14:nvContentPartPr>
              <p14:xfrm>
                <a:off x="7037067" y="2074209"/>
                <a:ext cx="12600" cy="165240"/>
              </p14:xfrm>
            </p:contentPart>
          </mc:Choice>
          <mc:Fallback xmlns="">
            <p:pic>
              <p:nvPicPr>
                <p:cNvPr id="191" name="Rukopis 190">
                  <a:extLst>
                    <a:ext uri="{FF2B5EF4-FFF2-40B4-BE49-F238E27FC236}">
                      <a16:creationId xmlns:a16="http://schemas.microsoft.com/office/drawing/2014/main" id="{9F760399-CBB5-4D71-8DC5-3DE2CCFC000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028427" y="2065209"/>
                  <a:ext cx="30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2" name="Rukopis 191">
                  <a:extLst>
                    <a:ext uri="{FF2B5EF4-FFF2-40B4-BE49-F238E27FC236}">
                      <a16:creationId xmlns:a16="http://schemas.microsoft.com/office/drawing/2014/main" id="{8CB670F0-1994-4462-9E2D-AA571B987736}"/>
                    </a:ext>
                  </a:extLst>
                </p14:cNvPr>
                <p14:cNvContentPartPr/>
                <p14:nvPr/>
              </p14:nvContentPartPr>
              <p14:xfrm>
                <a:off x="6994587" y="2045409"/>
                <a:ext cx="285120" cy="210960"/>
              </p14:xfrm>
            </p:contentPart>
          </mc:Choice>
          <mc:Fallback xmlns="">
            <p:pic>
              <p:nvPicPr>
                <p:cNvPr id="192" name="Rukopis 191">
                  <a:extLst>
                    <a:ext uri="{FF2B5EF4-FFF2-40B4-BE49-F238E27FC236}">
                      <a16:creationId xmlns:a16="http://schemas.microsoft.com/office/drawing/2014/main" id="{8CB670F0-1994-4462-9E2D-AA571B98773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985587" y="2036769"/>
                  <a:ext cx="302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0" name="Rukopis 179">
                  <a:extLst>
                    <a:ext uri="{FF2B5EF4-FFF2-40B4-BE49-F238E27FC236}">
                      <a16:creationId xmlns:a16="http://schemas.microsoft.com/office/drawing/2014/main" id="{33CBC6DA-0293-4EA4-95C3-91F85EE69B68}"/>
                    </a:ext>
                  </a:extLst>
                </p14:cNvPr>
                <p14:cNvContentPartPr/>
                <p14:nvPr/>
              </p14:nvContentPartPr>
              <p14:xfrm>
                <a:off x="8402187" y="2504769"/>
                <a:ext cx="140760" cy="156960"/>
              </p14:xfrm>
            </p:contentPart>
          </mc:Choice>
          <mc:Fallback xmlns="">
            <p:pic>
              <p:nvPicPr>
                <p:cNvPr id="180" name="Rukopis 179">
                  <a:extLst>
                    <a:ext uri="{FF2B5EF4-FFF2-40B4-BE49-F238E27FC236}">
                      <a16:creationId xmlns:a16="http://schemas.microsoft.com/office/drawing/2014/main" id="{33CBC6DA-0293-4EA4-95C3-91F85EE69B6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393547" y="2496129"/>
                  <a:ext cx="158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1" name="Rukopis 180">
                  <a:extLst>
                    <a:ext uri="{FF2B5EF4-FFF2-40B4-BE49-F238E27FC236}">
                      <a16:creationId xmlns:a16="http://schemas.microsoft.com/office/drawing/2014/main" id="{9EFE6E87-BB24-4BFB-9EF8-6E543965AA83}"/>
                    </a:ext>
                  </a:extLst>
                </p14:cNvPr>
                <p14:cNvContentPartPr/>
                <p14:nvPr/>
              </p14:nvContentPartPr>
              <p14:xfrm>
                <a:off x="8399667" y="2420889"/>
                <a:ext cx="250920" cy="289080"/>
              </p14:xfrm>
            </p:contentPart>
          </mc:Choice>
          <mc:Fallback xmlns="">
            <p:pic>
              <p:nvPicPr>
                <p:cNvPr id="181" name="Rukopis 180">
                  <a:extLst>
                    <a:ext uri="{FF2B5EF4-FFF2-40B4-BE49-F238E27FC236}">
                      <a16:creationId xmlns:a16="http://schemas.microsoft.com/office/drawing/2014/main" id="{9EFE6E87-BB24-4BFB-9EF8-6E543965AA8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390667" y="2412249"/>
                  <a:ext cx="2685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2" name="Rukopis 181">
                  <a:extLst>
                    <a:ext uri="{FF2B5EF4-FFF2-40B4-BE49-F238E27FC236}">
                      <a16:creationId xmlns:a16="http://schemas.microsoft.com/office/drawing/2014/main" id="{BBC331C8-887B-471D-80E4-BC6A189A02BD}"/>
                    </a:ext>
                  </a:extLst>
                </p14:cNvPr>
                <p14:cNvContentPartPr/>
                <p14:nvPr/>
              </p14:nvContentPartPr>
              <p14:xfrm>
                <a:off x="8627907" y="2200569"/>
                <a:ext cx="87120" cy="339840"/>
              </p14:xfrm>
            </p:contentPart>
          </mc:Choice>
          <mc:Fallback xmlns="">
            <p:pic>
              <p:nvPicPr>
                <p:cNvPr id="182" name="Rukopis 181">
                  <a:extLst>
                    <a:ext uri="{FF2B5EF4-FFF2-40B4-BE49-F238E27FC236}">
                      <a16:creationId xmlns:a16="http://schemas.microsoft.com/office/drawing/2014/main" id="{BBC331C8-887B-471D-80E4-BC6A189A02B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619267" y="2191569"/>
                  <a:ext cx="1047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3" name="Rukopis 182">
                  <a:extLst>
                    <a:ext uri="{FF2B5EF4-FFF2-40B4-BE49-F238E27FC236}">
                      <a16:creationId xmlns:a16="http://schemas.microsoft.com/office/drawing/2014/main" id="{60CE28CF-ACC5-4CDF-8F06-1977E3B78B52}"/>
                    </a:ext>
                  </a:extLst>
                </p14:cNvPr>
                <p14:cNvContentPartPr/>
                <p14:nvPr/>
              </p14:nvContentPartPr>
              <p14:xfrm>
                <a:off x="8713227" y="2326209"/>
                <a:ext cx="205560" cy="390600"/>
              </p14:xfrm>
            </p:contentPart>
          </mc:Choice>
          <mc:Fallback xmlns="">
            <p:pic>
              <p:nvPicPr>
                <p:cNvPr id="183" name="Rukopis 182">
                  <a:extLst>
                    <a:ext uri="{FF2B5EF4-FFF2-40B4-BE49-F238E27FC236}">
                      <a16:creationId xmlns:a16="http://schemas.microsoft.com/office/drawing/2014/main" id="{60CE28CF-ACC5-4CDF-8F06-1977E3B78B5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704227" y="2317569"/>
                  <a:ext cx="2232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4" name="Rukopis 183">
                  <a:extLst>
                    <a:ext uri="{FF2B5EF4-FFF2-40B4-BE49-F238E27FC236}">
                      <a16:creationId xmlns:a16="http://schemas.microsoft.com/office/drawing/2014/main" id="{F00D2736-656A-4977-AD84-70E488483094}"/>
                    </a:ext>
                  </a:extLst>
                </p14:cNvPr>
                <p14:cNvContentPartPr/>
                <p14:nvPr/>
              </p14:nvContentPartPr>
              <p14:xfrm>
                <a:off x="8973507" y="2393889"/>
                <a:ext cx="254880" cy="570600"/>
              </p14:xfrm>
            </p:contentPart>
          </mc:Choice>
          <mc:Fallback xmlns="">
            <p:pic>
              <p:nvPicPr>
                <p:cNvPr id="184" name="Rukopis 183">
                  <a:extLst>
                    <a:ext uri="{FF2B5EF4-FFF2-40B4-BE49-F238E27FC236}">
                      <a16:creationId xmlns:a16="http://schemas.microsoft.com/office/drawing/2014/main" id="{F00D2736-656A-4977-AD84-70E48848309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964507" y="2384889"/>
                  <a:ext cx="27252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4" name="Rukopis 193">
                  <a:extLst>
                    <a:ext uri="{FF2B5EF4-FFF2-40B4-BE49-F238E27FC236}">
                      <a16:creationId xmlns:a16="http://schemas.microsoft.com/office/drawing/2014/main" id="{DA36DD10-F85A-45C2-ABED-85B3C7A3B138}"/>
                    </a:ext>
                  </a:extLst>
                </p14:cNvPr>
                <p14:cNvContentPartPr/>
                <p14:nvPr/>
              </p14:nvContentPartPr>
              <p14:xfrm>
                <a:off x="8434947" y="1962969"/>
                <a:ext cx="13320" cy="253440"/>
              </p14:xfrm>
            </p:contentPart>
          </mc:Choice>
          <mc:Fallback xmlns="">
            <p:pic>
              <p:nvPicPr>
                <p:cNvPr id="194" name="Rukopis 193">
                  <a:extLst>
                    <a:ext uri="{FF2B5EF4-FFF2-40B4-BE49-F238E27FC236}">
                      <a16:creationId xmlns:a16="http://schemas.microsoft.com/office/drawing/2014/main" id="{DA36DD10-F85A-45C2-ABED-85B3C7A3B13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425947" y="1953969"/>
                  <a:ext cx="309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5" name="Rukopis 194">
                  <a:extLst>
                    <a:ext uri="{FF2B5EF4-FFF2-40B4-BE49-F238E27FC236}">
                      <a16:creationId xmlns:a16="http://schemas.microsoft.com/office/drawing/2014/main" id="{9FBBD04B-7818-4840-8E33-A357D4A88E3B}"/>
                    </a:ext>
                  </a:extLst>
                </p14:cNvPr>
                <p14:cNvContentPartPr/>
                <p14:nvPr/>
              </p14:nvContentPartPr>
              <p14:xfrm>
                <a:off x="8385987" y="1972689"/>
                <a:ext cx="189360" cy="77040"/>
              </p14:xfrm>
            </p:contentPart>
          </mc:Choice>
          <mc:Fallback xmlns="">
            <p:pic>
              <p:nvPicPr>
                <p:cNvPr id="195" name="Rukopis 194">
                  <a:extLst>
                    <a:ext uri="{FF2B5EF4-FFF2-40B4-BE49-F238E27FC236}">
                      <a16:creationId xmlns:a16="http://schemas.microsoft.com/office/drawing/2014/main" id="{9FBBD04B-7818-4840-8E33-A357D4A88E3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376987" y="1963689"/>
                  <a:ext cx="207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6" name="Rukopis 195">
                  <a:extLst>
                    <a:ext uri="{FF2B5EF4-FFF2-40B4-BE49-F238E27FC236}">
                      <a16:creationId xmlns:a16="http://schemas.microsoft.com/office/drawing/2014/main" id="{AF4F245C-BFA8-4614-B87B-4F4EFFDF54AF}"/>
                    </a:ext>
                  </a:extLst>
                </p14:cNvPr>
                <p14:cNvContentPartPr/>
                <p14:nvPr/>
              </p14:nvContentPartPr>
              <p14:xfrm>
                <a:off x="8611707" y="1983849"/>
                <a:ext cx="15480" cy="154080"/>
              </p14:xfrm>
            </p:contentPart>
          </mc:Choice>
          <mc:Fallback xmlns="">
            <p:pic>
              <p:nvPicPr>
                <p:cNvPr id="196" name="Rukopis 195">
                  <a:extLst>
                    <a:ext uri="{FF2B5EF4-FFF2-40B4-BE49-F238E27FC236}">
                      <a16:creationId xmlns:a16="http://schemas.microsoft.com/office/drawing/2014/main" id="{AF4F245C-BFA8-4614-B87B-4F4EFFDF54A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602707" y="1974849"/>
                  <a:ext cx="33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7" name="Rukopis 196">
                  <a:extLst>
                    <a:ext uri="{FF2B5EF4-FFF2-40B4-BE49-F238E27FC236}">
                      <a16:creationId xmlns:a16="http://schemas.microsoft.com/office/drawing/2014/main" id="{89F35CAD-26B7-4FCC-B2AD-E4D13B341F1E}"/>
                    </a:ext>
                  </a:extLst>
                </p14:cNvPr>
                <p14:cNvContentPartPr/>
                <p14:nvPr/>
              </p14:nvContentPartPr>
              <p14:xfrm>
                <a:off x="8667867" y="1944249"/>
                <a:ext cx="295560" cy="216000"/>
              </p14:xfrm>
            </p:contentPart>
          </mc:Choice>
          <mc:Fallback xmlns="">
            <p:pic>
              <p:nvPicPr>
                <p:cNvPr id="197" name="Rukopis 196">
                  <a:extLst>
                    <a:ext uri="{FF2B5EF4-FFF2-40B4-BE49-F238E27FC236}">
                      <a16:creationId xmlns:a16="http://schemas.microsoft.com/office/drawing/2014/main" id="{89F35CAD-26B7-4FCC-B2AD-E4D13B341F1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658867" y="1935249"/>
                  <a:ext cx="3132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8" name="Rukopis 197">
                  <a:extLst>
                    <a:ext uri="{FF2B5EF4-FFF2-40B4-BE49-F238E27FC236}">
                      <a16:creationId xmlns:a16="http://schemas.microsoft.com/office/drawing/2014/main" id="{A3FF775B-C239-40B5-A7C9-6BEC3D8345CC}"/>
                    </a:ext>
                  </a:extLst>
                </p14:cNvPr>
                <p14:cNvContentPartPr/>
                <p14:nvPr/>
              </p14:nvContentPartPr>
              <p14:xfrm>
                <a:off x="9031467" y="1972689"/>
                <a:ext cx="12600" cy="199800"/>
              </p14:xfrm>
            </p:contentPart>
          </mc:Choice>
          <mc:Fallback xmlns="">
            <p:pic>
              <p:nvPicPr>
                <p:cNvPr id="198" name="Rukopis 197">
                  <a:extLst>
                    <a:ext uri="{FF2B5EF4-FFF2-40B4-BE49-F238E27FC236}">
                      <a16:creationId xmlns:a16="http://schemas.microsoft.com/office/drawing/2014/main" id="{A3FF775B-C239-40B5-A7C9-6BEC3D8345C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022467" y="1963689"/>
                  <a:ext cx="30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9" name="Rukopis 198">
                  <a:extLst>
                    <a:ext uri="{FF2B5EF4-FFF2-40B4-BE49-F238E27FC236}">
                      <a16:creationId xmlns:a16="http://schemas.microsoft.com/office/drawing/2014/main" id="{3431CAE4-8D7F-438D-AF1D-A661E0119B11}"/>
                    </a:ext>
                  </a:extLst>
                </p14:cNvPr>
                <p14:cNvContentPartPr/>
                <p14:nvPr/>
              </p14:nvContentPartPr>
              <p14:xfrm>
                <a:off x="9006627" y="1975209"/>
                <a:ext cx="358200" cy="171360"/>
              </p14:xfrm>
            </p:contentPart>
          </mc:Choice>
          <mc:Fallback xmlns="">
            <p:pic>
              <p:nvPicPr>
                <p:cNvPr id="199" name="Rukopis 198">
                  <a:extLst>
                    <a:ext uri="{FF2B5EF4-FFF2-40B4-BE49-F238E27FC236}">
                      <a16:creationId xmlns:a16="http://schemas.microsoft.com/office/drawing/2014/main" id="{3431CAE4-8D7F-438D-AF1D-A661E0119B1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997627" y="1966209"/>
                  <a:ext cx="375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1" name="Rukopis 200">
                  <a:extLst>
                    <a:ext uri="{FF2B5EF4-FFF2-40B4-BE49-F238E27FC236}">
                      <a16:creationId xmlns:a16="http://schemas.microsoft.com/office/drawing/2014/main" id="{52AFE770-9975-4FC8-9613-A08F48FFF0EF}"/>
                    </a:ext>
                  </a:extLst>
                </p14:cNvPr>
                <p14:cNvContentPartPr/>
                <p14:nvPr/>
              </p14:nvContentPartPr>
              <p14:xfrm>
                <a:off x="7982427" y="3423849"/>
                <a:ext cx="256320" cy="232920"/>
              </p14:xfrm>
            </p:contentPart>
          </mc:Choice>
          <mc:Fallback xmlns="">
            <p:pic>
              <p:nvPicPr>
                <p:cNvPr id="201" name="Rukopis 200">
                  <a:extLst>
                    <a:ext uri="{FF2B5EF4-FFF2-40B4-BE49-F238E27FC236}">
                      <a16:creationId xmlns:a16="http://schemas.microsoft.com/office/drawing/2014/main" id="{52AFE770-9975-4FC8-9613-A08F48FFF0E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973787" y="3415209"/>
                  <a:ext cx="273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2" name="Rukopis 201">
                  <a:extLst>
                    <a:ext uri="{FF2B5EF4-FFF2-40B4-BE49-F238E27FC236}">
                      <a16:creationId xmlns:a16="http://schemas.microsoft.com/office/drawing/2014/main" id="{6E788D46-ED06-4D15-8FF9-3E713CF177B7}"/>
                    </a:ext>
                  </a:extLst>
                </p14:cNvPr>
                <p14:cNvContentPartPr/>
                <p14:nvPr/>
              </p14:nvContentPartPr>
              <p14:xfrm>
                <a:off x="8077467" y="3474969"/>
                <a:ext cx="189000" cy="54720"/>
              </p14:xfrm>
            </p:contentPart>
          </mc:Choice>
          <mc:Fallback xmlns="">
            <p:pic>
              <p:nvPicPr>
                <p:cNvPr id="202" name="Rukopis 201">
                  <a:extLst>
                    <a:ext uri="{FF2B5EF4-FFF2-40B4-BE49-F238E27FC236}">
                      <a16:creationId xmlns:a16="http://schemas.microsoft.com/office/drawing/2014/main" id="{6E788D46-ED06-4D15-8FF9-3E713CF177B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068827" y="3466329"/>
                  <a:ext cx="206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3" name="Rukopis 202">
                  <a:extLst>
                    <a:ext uri="{FF2B5EF4-FFF2-40B4-BE49-F238E27FC236}">
                      <a16:creationId xmlns:a16="http://schemas.microsoft.com/office/drawing/2014/main" id="{F7BB8F06-7899-43AD-882D-F899CED36EF6}"/>
                    </a:ext>
                  </a:extLst>
                </p14:cNvPr>
                <p14:cNvContentPartPr/>
                <p14:nvPr/>
              </p14:nvContentPartPr>
              <p14:xfrm>
                <a:off x="8270067" y="3365889"/>
                <a:ext cx="149040" cy="258120"/>
              </p14:xfrm>
            </p:contentPart>
          </mc:Choice>
          <mc:Fallback xmlns="">
            <p:pic>
              <p:nvPicPr>
                <p:cNvPr id="203" name="Rukopis 202">
                  <a:extLst>
                    <a:ext uri="{FF2B5EF4-FFF2-40B4-BE49-F238E27FC236}">
                      <a16:creationId xmlns:a16="http://schemas.microsoft.com/office/drawing/2014/main" id="{F7BB8F06-7899-43AD-882D-F899CED36EF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261427" y="3357249"/>
                  <a:ext cx="166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4" name="Rukopis 203">
                  <a:extLst>
                    <a:ext uri="{FF2B5EF4-FFF2-40B4-BE49-F238E27FC236}">
                      <a16:creationId xmlns:a16="http://schemas.microsoft.com/office/drawing/2014/main" id="{3FA5B993-19AE-4ACF-9D3A-BE832B1550D1}"/>
                    </a:ext>
                  </a:extLst>
                </p14:cNvPr>
                <p14:cNvContentPartPr/>
                <p14:nvPr/>
              </p14:nvContentPartPr>
              <p14:xfrm>
                <a:off x="8432787" y="3282009"/>
                <a:ext cx="179280" cy="355680"/>
              </p14:xfrm>
            </p:contentPart>
          </mc:Choice>
          <mc:Fallback xmlns="">
            <p:pic>
              <p:nvPicPr>
                <p:cNvPr id="204" name="Rukopis 203">
                  <a:extLst>
                    <a:ext uri="{FF2B5EF4-FFF2-40B4-BE49-F238E27FC236}">
                      <a16:creationId xmlns:a16="http://schemas.microsoft.com/office/drawing/2014/main" id="{3FA5B993-19AE-4ACF-9D3A-BE832B1550D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423787" y="3273009"/>
                  <a:ext cx="1969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5" name="Rukopis 204">
                  <a:extLst>
                    <a:ext uri="{FF2B5EF4-FFF2-40B4-BE49-F238E27FC236}">
                      <a16:creationId xmlns:a16="http://schemas.microsoft.com/office/drawing/2014/main" id="{69649129-E28C-4001-AA06-FFBBF4DDA76E}"/>
                    </a:ext>
                  </a:extLst>
                </p14:cNvPr>
                <p14:cNvContentPartPr/>
                <p14:nvPr/>
              </p14:nvContentPartPr>
              <p14:xfrm>
                <a:off x="8812587" y="3555609"/>
                <a:ext cx="4320" cy="53640"/>
              </p14:xfrm>
            </p:contentPart>
          </mc:Choice>
          <mc:Fallback xmlns="">
            <p:pic>
              <p:nvPicPr>
                <p:cNvPr id="205" name="Rukopis 204">
                  <a:extLst>
                    <a:ext uri="{FF2B5EF4-FFF2-40B4-BE49-F238E27FC236}">
                      <a16:creationId xmlns:a16="http://schemas.microsoft.com/office/drawing/2014/main" id="{69649129-E28C-4001-AA06-FFBBF4DDA76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803587" y="3546609"/>
                  <a:ext cx="21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6" name="Rukopis 205">
                  <a:extLst>
                    <a:ext uri="{FF2B5EF4-FFF2-40B4-BE49-F238E27FC236}">
                      <a16:creationId xmlns:a16="http://schemas.microsoft.com/office/drawing/2014/main" id="{ECD8C814-E364-44B4-88CD-9F46739150B6}"/>
                    </a:ext>
                  </a:extLst>
                </p14:cNvPr>
                <p14:cNvContentPartPr/>
                <p14:nvPr/>
              </p14:nvContentPartPr>
              <p14:xfrm>
                <a:off x="7020507" y="2848209"/>
                <a:ext cx="33480" cy="196200"/>
              </p14:xfrm>
            </p:contentPart>
          </mc:Choice>
          <mc:Fallback xmlns="">
            <p:pic>
              <p:nvPicPr>
                <p:cNvPr id="206" name="Rukopis 205">
                  <a:extLst>
                    <a:ext uri="{FF2B5EF4-FFF2-40B4-BE49-F238E27FC236}">
                      <a16:creationId xmlns:a16="http://schemas.microsoft.com/office/drawing/2014/main" id="{ECD8C814-E364-44B4-88CD-9F46739150B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011867" y="2839569"/>
                  <a:ext cx="51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7" name="Rukopis 206">
                  <a:extLst>
                    <a:ext uri="{FF2B5EF4-FFF2-40B4-BE49-F238E27FC236}">
                      <a16:creationId xmlns:a16="http://schemas.microsoft.com/office/drawing/2014/main" id="{19CCC7D4-FBA2-4F01-8BFB-13F67320E951}"/>
                    </a:ext>
                  </a:extLst>
                </p14:cNvPr>
                <p14:cNvContentPartPr/>
                <p14:nvPr/>
              </p14:nvContentPartPr>
              <p14:xfrm>
                <a:off x="7075587" y="2866929"/>
                <a:ext cx="2103120" cy="62280"/>
              </p14:xfrm>
            </p:contentPart>
          </mc:Choice>
          <mc:Fallback xmlns="">
            <p:pic>
              <p:nvPicPr>
                <p:cNvPr id="207" name="Rukopis 206">
                  <a:extLst>
                    <a:ext uri="{FF2B5EF4-FFF2-40B4-BE49-F238E27FC236}">
                      <a16:creationId xmlns:a16="http://schemas.microsoft.com/office/drawing/2014/main" id="{19CCC7D4-FBA2-4F01-8BFB-13F67320E95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066947" y="2857929"/>
                  <a:ext cx="2120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8" name="Rukopis 207">
                  <a:extLst>
                    <a:ext uri="{FF2B5EF4-FFF2-40B4-BE49-F238E27FC236}">
                      <a16:creationId xmlns:a16="http://schemas.microsoft.com/office/drawing/2014/main" id="{0399AEEE-AAF9-4A33-9E4D-A092F5753654}"/>
                    </a:ext>
                  </a:extLst>
                </p14:cNvPr>
                <p14:cNvContentPartPr/>
                <p14:nvPr/>
              </p14:nvContentPartPr>
              <p14:xfrm>
                <a:off x="8893587" y="2936409"/>
                <a:ext cx="213840" cy="1450440"/>
              </p14:xfrm>
            </p:contentPart>
          </mc:Choice>
          <mc:Fallback xmlns="">
            <p:pic>
              <p:nvPicPr>
                <p:cNvPr id="208" name="Rukopis 207">
                  <a:extLst>
                    <a:ext uri="{FF2B5EF4-FFF2-40B4-BE49-F238E27FC236}">
                      <a16:creationId xmlns:a16="http://schemas.microsoft.com/office/drawing/2014/main" id="{0399AEEE-AAF9-4A33-9E4D-A092F575365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884947" y="2927409"/>
                  <a:ext cx="231480" cy="14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0" name="Rukopis 209">
                  <a:extLst>
                    <a:ext uri="{FF2B5EF4-FFF2-40B4-BE49-F238E27FC236}">
                      <a16:creationId xmlns:a16="http://schemas.microsoft.com/office/drawing/2014/main" id="{136AFF69-F99D-4108-803F-AA92CFDC4320}"/>
                    </a:ext>
                  </a:extLst>
                </p14:cNvPr>
                <p14:cNvContentPartPr/>
                <p14:nvPr/>
              </p14:nvContentPartPr>
              <p14:xfrm>
                <a:off x="9156387" y="2184369"/>
                <a:ext cx="701280" cy="934200"/>
              </p14:xfrm>
            </p:contentPart>
          </mc:Choice>
          <mc:Fallback xmlns="">
            <p:pic>
              <p:nvPicPr>
                <p:cNvPr id="210" name="Rukopis 209">
                  <a:extLst>
                    <a:ext uri="{FF2B5EF4-FFF2-40B4-BE49-F238E27FC236}">
                      <a16:creationId xmlns:a16="http://schemas.microsoft.com/office/drawing/2014/main" id="{136AFF69-F99D-4108-803F-AA92CFDC432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47747" y="2175729"/>
                  <a:ext cx="718920" cy="9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1" name="Rukopis 210">
                  <a:extLst>
                    <a:ext uri="{FF2B5EF4-FFF2-40B4-BE49-F238E27FC236}">
                      <a16:creationId xmlns:a16="http://schemas.microsoft.com/office/drawing/2014/main" id="{804EE38E-6D2E-48B0-9DCF-9987BFA2BF76}"/>
                    </a:ext>
                  </a:extLst>
                </p14:cNvPr>
                <p14:cNvContentPartPr/>
                <p14:nvPr/>
              </p14:nvContentPartPr>
              <p14:xfrm>
                <a:off x="9770187" y="2065569"/>
                <a:ext cx="169200" cy="224640"/>
              </p14:xfrm>
            </p:contentPart>
          </mc:Choice>
          <mc:Fallback xmlns="">
            <p:pic>
              <p:nvPicPr>
                <p:cNvPr id="211" name="Rukopis 210">
                  <a:extLst>
                    <a:ext uri="{FF2B5EF4-FFF2-40B4-BE49-F238E27FC236}">
                      <a16:creationId xmlns:a16="http://schemas.microsoft.com/office/drawing/2014/main" id="{804EE38E-6D2E-48B0-9DCF-9987BFA2BF7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761547" y="2056569"/>
                  <a:ext cx="1868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2" name="Rukopis 211">
                  <a:extLst>
                    <a:ext uri="{FF2B5EF4-FFF2-40B4-BE49-F238E27FC236}">
                      <a16:creationId xmlns:a16="http://schemas.microsoft.com/office/drawing/2014/main" id="{4DBEE215-8EE3-4AE3-85A8-126B816607FD}"/>
                    </a:ext>
                  </a:extLst>
                </p14:cNvPr>
                <p14:cNvContentPartPr/>
                <p14:nvPr/>
              </p14:nvContentPartPr>
              <p14:xfrm>
                <a:off x="9640947" y="1554009"/>
                <a:ext cx="142200" cy="499680"/>
              </p14:xfrm>
            </p:contentPart>
          </mc:Choice>
          <mc:Fallback xmlns="">
            <p:pic>
              <p:nvPicPr>
                <p:cNvPr id="212" name="Rukopis 211">
                  <a:extLst>
                    <a:ext uri="{FF2B5EF4-FFF2-40B4-BE49-F238E27FC236}">
                      <a16:creationId xmlns:a16="http://schemas.microsoft.com/office/drawing/2014/main" id="{4DBEE215-8EE3-4AE3-85A8-126B816607F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632307" y="1545009"/>
                  <a:ext cx="15984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3" name="Rukopis 212">
                  <a:extLst>
                    <a:ext uri="{FF2B5EF4-FFF2-40B4-BE49-F238E27FC236}">
                      <a16:creationId xmlns:a16="http://schemas.microsoft.com/office/drawing/2014/main" id="{95E690DD-163B-4174-8C75-12E0829380FF}"/>
                    </a:ext>
                  </a:extLst>
                </p14:cNvPr>
                <p14:cNvContentPartPr/>
                <p14:nvPr/>
              </p14:nvContentPartPr>
              <p14:xfrm>
                <a:off x="9654627" y="1489569"/>
                <a:ext cx="1667160" cy="108000"/>
              </p14:xfrm>
            </p:contentPart>
          </mc:Choice>
          <mc:Fallback xmlns="">
            <p:pic>
              <p:nvPicPr>
                <p:cNvPr id="213" name="Rukopis 212">
                  <a:extLst>
                    <a:ext uri="{FF2B5EF4-FFF2-40B4-BE49-F238E27FC236}">
                      <a16:creationId xmlns:a16="http://schemas.microsoft.com/office/drawing/2014/main" id="{95E690DD-163B-4174-8C75-12E0829380F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645987" y="1480569"/>
                  <a:ext cx="1684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4" name="Rukopis 213">
                  <a:extLst>
                    <a:ext uri="{FF2B5EF4-FFF2-40B4-BE49-F238E27FC236}">
                      <a16:creationId xmlns:a16="http://schemas.microsoft.com/office/drawing/2014/main" id="{092956F8-4148-4B2F-8448-6C7FCFA5A499}"/>
                    </a:ext>
                  </a:extLst>
                </p14:cNvPr>
                <p14:cNvContentPartPr/>
                <p14:nvPr/>
              </p14:nvContentPartPr>
              <p14:xfrm>
                <a:off x="11325387" y="1584969"/>
                <a:ext cx="129960" cy="797040"/>
              </p14:xfrm>
            </p:contentPart>
          </mc:Choice>
          <mc:Fallback xmlns="">
            <p:pic>
              <p:nvPicPr>
                <p:cNvPr id="214" name="Rukopis 213">
                  <a:extLst>
                    <a:ext uri="{FF2B5EF4-FFF2-40B4-BE49-F238E27FC236}">
                      <a16:creationId xmlns:a16="http://schemas.microsoft.com/office/drawing/2014/main" id="{092956F8-4148-4B2F-8448-6C7FCFA5A49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316747" y="1575969"/>
                  <a:ext cx="147600" cy="81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5" name="Rukopis 214">
                  <a:extLst>
                    <a:ext uri="{FF2B5EF4-FFF2-40B4-BE49-F238E27FC236}">
                      <a16:creationId xmlns:a16="http://schemas.microsoft.com/office/drawing/2014/main" id="{37885CF8-310B-4334-BC70-7D2EC88CCD62}"/>
                    </a:ext>
                  </a:extLst>
                </p14:cNvPr>
                <p14:cNvContentPartPr/>
                <p14:nvPr/>
              </p14:nvContentPartPr>
              <p14:xfrm>
                <a:off x="9982947" y="2757849"/>
                <a:ext cx="1094040" cy="95400"/>
              </p14:xfrm>
            </p:contentPart>
          </mc:Choice>
          <mc:Fallback xmlns="">
            <p:pic>
              <p:nvPicPr>
                <p:cNvPr id="215" name="Rukopis 214">
                  <a:extLst>
                    <a:ext uri="{FF2B5EF4-FFF2-40B4-BE49-F238E27FC236}">
                      <a16:creationId xmlns:a16="http://schemas.microsoft.com/office/drawing/2014/main" id="{37885CF8-310B-4334-BC70-7D2EC88CCD6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973947" y="2749209"/>
                  <a:ext cx="1111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6" name="Rukopis 215">
                  <a:extLst>
                    <a:ext uri="{FF2B5EF4-FFF2-40B4-BE49-F238E27FC236}">
                      <a16:creationId xmlns:a16="http://schemas.microsoft.com/office/drawing/2014/main" id="{26AF4A56-8202-44FA-88CE-C6FCA06BB175}"/>
                    </a:ext>
                  </a:extLst>
                </p14:cNvPr>
                <p14:cNvContentPartPr/>
                <p14:nvPr/>
              </p14:nvContentPartPr>
              <p14:xfrm>
                <a:off x="10119747" y="1706289"/>
                <a:ext cx="11520" cy="260640"/>
              </p14:xfrm>
            </p:contentPart>
          </mc:Choice>
          <mc:Fallback xmlns="">
            <p:pic>
              <p:nvPicPr>
                <p:cNvPr id="216" name="Rukopis 215">
                  <a:extLst>
                    <a:ext uri="{FF2B5EF4-FFF2-40B4-BE49-F238E27FC236}">
                      <a16:creationId xmlns:a16="http://schemas.microsoft.com/office/drawing/2014/main" id="{26AF4A56-8202-44FA-88CE-C6FCA06BB17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111107" y="1697649"/>
                  <a:ext cx="29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7" name="Rukopis 216">
                  <a:extLst>
                    <a:ext uri="{FF2B5EF4-FFF2-40B4-BE49-F238E27FC236}">
                      <a16:creationId xmlns:a16="http://schemas.microsoft.com/office/drawing/2014/main" id="{AF59C711-7C57-4E04-8EF7-740FE6B02C93}"/>
                    </a:ext>
                  </a:extLst>
                </p14:cNvPr>
                <p14:cNvContentPartPr/>
                <p14:nvPr/>
              </p14:nvContentPartPr>
              <p14:xfrm>
                <a:off x="10034427" y="1737609"/>
                <a:ext cx="239760" cy="158400"/>
              </p14:xfrm>
            </p:contentPart>
          </mc:Choice>
          <mc:Fallback xmlns="">
            <p:pic>
              <p:nvPicPr>
                <p:cNvPr id="217" name="Rukopis 216">
                  <a:extLst>
                    <a:ext uri="{FF2B5EF4-FFF2-40B4-BE49-F238E27FC236}">
                      <a16:creationId xmlns:a16="http://schemas.microsoft.com/office/drawing/2014/main" id="{AF59C711-7C57-4E04-8EF7-740FE6B02C9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025787" y="1728969"/>
                  <a:ext cx="257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8" name="Rukopis 217">
                  <a:extLst>
                    <a:ext uri="{FF2B5EF4-FFF2-40B4-BE49-F238E27FC236}">
                      <a16:creationId xmlns:a16="http://schemas.microsoft.com/office/drawing/2014/main" id="{3B312ED0-9128-4F3F-9712-DCD58A4A0752}"/>
                    </a:ext>
                  </a:extLst>
                </p14:cNvPr>
                <p14:cNvContentPartPr/>
                <p14:nvPr/>
              </p14:nvContentPartPr>
              <p14:xfrm>
                <a:off x="10326747" y="1718529"/>
                <a:ext cx="123840" cy="192600"/>
              </p14:xfrm>
            </p:contentPart>
          </mc:Choice>
          <mc:Fallback xmlns="">
            <p:pic>
              <p:nvPicPr>
                <p:cNvPr id="218" name="Rukopis 217">
                  <a:extLst>
                    <a:ext uri="{FF2B5EF4-FFF2-40B4-BE49-F238E27FC236}">
                      <a16:creationId xmlns:a16="http://schemas.microsoft.com/office/drawing/2014/main" id="{3B312ED0-9128-4F3F-9712-DCD58A4A075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317747" y="1709529"/>
                  <a:ext cx="1414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9" name="Rukopis 218">
                  <a:extLst>
                    <a:ext uri="{FF2B5EF4-FFF2-40B4-BE49-F238E27FC236}">
                      <a16:creationId xmlns:a16="http://schemas.microsoft.com/office/drawing/2014/main" id="{9F7AF7C8-9823-499E-9A6E-C8A994B9ABD5}"/>
                    </a:ext>
                  </a:extLst>
                </p14:cNvPr>
                <p14:cNvContentPartPr/>
                <p14:nvPr/>
              </p14:nvContentPartPr>
              <p14:xfrm>
                <a:off x="10337187" y="1895649"/>
                <a:ext cx="360" cy="360"/>
              </p14:xfrm>
            </p:contentPart>
          </mc:Choice>
          <mc:Fallback xmlns="">
            <p:pic>
              <p:nvPicPr>
                <p:cNvPr id="219" name="Rukopis 218">
                  <a:extLst>
                    <a:ext uri="{FF2B5EF4-FFF2-40B4-BE49-F238E27FC236}">
                      <a16:creationId xmlns:a16="http://schemas.microsoft.com/office/drawing/2014/main" id="{9F7AF7C8-9823-499E-9A6E-C8A994B9ABD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328547" y="18870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0" name="Rukopis 219">
                  <a:extLst>
                    <a:ext uri="{FF2B5EF4-FFF2-40B4-BE49-F238E27FC236}">
                      <a16:creationId xmlns:a16="http://schemas.microsoft.com/office/drawing/2014/main" id="{B7415CAE-9DE8-47CD-945E-7A4BC60D0420}"/>
                    </a:ext>
                  </a:extLst>
                </p14:cNvPr>
                <p14:cNvContentPartPr/>
                <p14:nvPr/>
              </p14:nvContentPartPr>
              <p14:xfrm>
                <a:off x="10317387" y="1693689"/>
                <a:ext cx="376920" cy="202680"/>
              </p14:xfrm>
            </p:contentPart>
          </mc:Choice>
          <mc:Fallback xmlns="">
            <p:pic>
              <p:nvPicPr>
                <p:cNvPr id="220" name="Rukopis 219">
                  <a:extLst>
                    <a:ext uri="{FF2B5EF4-FFF2-40B4-BE49-F238E27FC236}">
                      <a16:creationId xmlns:a16="http://schemas.microsoft.com/office/drawing/2014/main" id="{B7415CAE-9DE8-47CD-945E-7A4BC60D042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308747" y="1684689"/>
                  <a:ext cx="394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1" name="Rukopis 220">
                  <a:extLst>
                    <a:ext uri="{FF2B5EF4-FFF2-40B4-BE49-F238E27FC236}">
                      <a16:creationId xmlns:a16="http://schemas.microsoft.com/office/drawing/2014/main" id="{8A6BAF26-163E-4CB8-BBD7-DF0EAA5351D4}"/>
                    </a:ext>
                  </a:extLst>
                </p14:cNvPr>
                <p14:cNvContentPartPr/>
                <p14:nvPr/>
              </p14:nvContentPartPr>
              <p14:xfrm>
                <a:off x="10810587" y="1632129"/>
                <a:ext cx="251280" cy="234360"/>
              </p14:xfrm>
            </p:contentPart>
          </mc:Choice>
          <mc:Fallback xmlns="">
            <p:pic>
              <p:nvPicPr>
                <p:cNvPr id="221" name="Rukopis 220">
                  <a:extLst>
                    <a:ext uri="{FF2B5EF4-FFF2-40B4-BE49-F238E27FC236}">
                      <a16:creationId xmlns:a16="http://schemas.microsoft.com/office/drawing/2014/main" id="{8A6BAF26-163E-4CB8-BBD7-DF0EAA5351D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801587" y="1623129"/>
                  <a:ext cx="268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2" name="Rukopis 221">
                  <a:extLst>
                    <a:ext uri="{FF2B5EF4-FFF2-40B4-BE49-F238E27FC236}">
                      <a16:creationId xmlns:a16="http://schemas.microsoft.com/office/drawing/2014/main" id="{934400D6-876F-40C5-AD84-7F1DEBDDDC52}"/>
                    </a:ext>
                  </a:extLst>
                </p14:cNvPr>
                <p14:cNvContentPartPr/>
                <p14:nvPr/>
              </p14:nvContentPartPr>
              <p14:xfrm>
                <a:off x="10794387" y="1583529"/>
                <a:ext cx="327960" cy="234360"/>
              </p14:xfrm>
            </p:contentPart>
          </mc:Choice>
          <mc:Fallback xmlns="">
            <p:pic>
              <p:nvPicPr>
                <p:cNvPr id="222" name="Rukopis 221">
                  <a:extLst>
                    <a:ext uri="{FF2B5EF4-FFF2-40B4-BE49-F238E27FC236}">
                      <a16:creationId xmlns:a16="http://schemas.microsoft.com/office/drawing/2014/main" id="{934400D6-876F-40C5-AD84-7F1DEBDDDC5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785387" y="1574889"/>
                  <a:ext cx="3456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3" name="Rukopis 222">
                  <a:extLst>
                    <a:ext uri="{FF2B5EF4-FFF2-40B4-BE49-F238E27FC236}">
                      <a16:creationId xmlns:a16="http://schemas.microsoft.com/office/drawing/2014/main" id="{CC7A32CD-D8C4-4821-9DC3-44524661A1FB}"/>
                    </a:ext>
                  </a:extLst>
                </p14:cNvPr>
                <p14:cNvContentPartPr/>
                <p14:nvPr/>
              </p14:nvContentPartPr>
              <p14:xfrm>
                <a:off x="10203987" y="2101929"/>
                <a:ext cx="209520" cy="226080"/>
              </p14:xfrm>
            </p:contentPart>
          </mc:Choice>
          <mc:Fallback xmlns="">
            <p:pic>
              <p:nvPicPr>
                <p:cNvPr id="223" name="Rukopis 222">
                  <a:extLst>
                    <a:ext uri="{FF2B5EF4-FFF2-40B4-BE49-F238E27FC236}">
                      <a16:creationId xmlns:a16="http://schemas.microsoft.com/office/drawing/2014/main" id="{CC7A32CD-D8C4-4821-9DC3-44524661A1F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194987" y="2093289"/>
                  <a:ext cx="227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4" name="Rukopis 223">
                  <a:extLst>
                    <a:ext uri="{FF2B5EF4-FFF2-40B4-BE49-F238E27FC236}">
                      <a16:creationId xmlns:a16="http://schemas.microsoft.com/office/drawing/2014/main" id="{396B0686-5B3B-4094-B3B7-947684E27424}"/>
                    </a:ext>
                  </a:extLst>
                </p14:cNvPr>
                <p14:cNvContentPartPr/>
                <p14:nvPr/>
              </p14:nvContentPartPr>
              <p14:xfrm>
                <a:off x="10437627" y="2108769"/>
                <a:ext cx="101880" cy="167760"/>
              </p14:xfrm>
            </p:contentPart>
          </mc:Choice>
          <mc:Fallback xmlns="">
            <p:pic>
              <p:nvPicPr>
                <p:cNvPr id="224" name="Rukopis 223">
                  <a:extLst>
                    <a:ext uri="{FF2B5EF4-FFF2-40B4-BE49-F238E27FC236}">
                      <a16:creationId xmlns:a16="http://schemas.microsoft.com/office/drawing/2014/main" id="{396B0686-5B3B-4094-B3B7-947684E2742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428627" y="2099769"/>
                  <a:ext cx="119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5" name="Rukopis 224">
                  <a:extLst>
                    <a:ext uri="{FF2B5EF4-FFF2-40B4-BE49-F238E27FC236}">
                      <a16:creationId xmlns:a16="http://schemas.microsoft.com/office/drawing/2014/main" id="{8C50FD91-6230-4EFF-91E2-5FEB03BE0022}"/>
                    </a:ext>
                  </a:extLst>
                </p14:cNvPr>
                <p14:cNvContentPartPr/>
                <p14:nvPr/>
              </p14:nvContentPartPr>
              <p14:xfrm>
                <a:off x="10429707" y="2094729"/>
                <a:ext cx="262800" cy="181440"/>
              </p14:xfrm>
            </p:contentPart>
          </mc:Choice>
          <mc:Fallback xmlns="">
            <p:pic>
              <p:nvPicPr>
                <p:cNvPr id="225" name="Rukopis 224">
                  <a:extLst>
                    <a:ext uri="{FF2B5EF4-FFF2-40B4-BE49-F238E27FC236}">
                      <a16:creationId xmlns:a16="http://schemas.microsoft.com/office/drawing/2014/main" id="{8C50FD91-6230-4EFF-91E2-5FEB03BE002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421067" y="2086089"/>
                  <a:ext cx="280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6" name="Rukopis 225">
                  <a:extLst>
                    <a:ext uri="{FF2B5EF4-FFF2-40B4-BE49-F238E27FC236}">
                      <a16:creationId xmlns:a16="http://schemas.microsoft.com/office/drawing/2014/main" id="{2118293F-6627-4B66-B126-BBAA1A89B0B3}"/>
                    </a:ext>
                  </a:extLst>
                </p14:cNvPr>
                <p14:cNvContentPartPr/>
                <p14:nvPr/>
              </p14:nvContentPartPr>
              <p14:xfrm>
                <a:off x="10644267" y="2090769"/>
                <a:ext cx="288000" cy="146880"/>
              </p14:xfrm>
            </p:contentPart>
          </mc:Choice>
          <mc:Fallback xmlns="">
            <p:pic>
              <p:nvPicPr>
                <p:cNvPr id="226" name="Rukopis 225">
                  <a:extLst>
                    <a:ext uri="{FF2B5EF4-FFF2-40B4-BE49-F238E27FC236}">
                      <a16:creationId xmlns:a16="http://schemas.microsoft.com/office/drawing/2014/main" id="{2118293F-6627-4B66-B126-BBAA1A89B0B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635267" y="2082129"/>
                  <a:ext cx="305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7" name="Rukopis 226">
                  <a:extLst>
                    <a:ext uri="{FF2B5EF4-FFF2-40B4-BE49-F238E27FC236}">
                      <a16:creationId xmlns:a16="http://schemas.microsoft.com/office/drawing/2014/main" id="{81C57B1A-4C6A-4EF7-9177-B7703A683D92}"/>
                    </a:ext>
                  </a:extLst>
                </p14:cNvPr>
                <p14:cNvContentPartPr/>
                <p14:nvPr/>
              </p14:nvContentPartPr>
              <p14:xfrm>
                <a:off x="10929027" y="2092929"/>
                <a:ext cx="37440" cy="146520"/>
              </p14:xfrm>
            </p:contentPart>
          </mc:Choice>
          <mc:Fallback xmlns="">
            <p:pic>
              <p:nvPicPr>
                <p:cNvPr id="227" name="Rukopis 226">
                  <a:extLst>
                    <a:ext uri="{FF2B5EF4-FFF2-40B4-BE49-F238E27FC236}">
                      <a16:creationId xmlns:a16="http://schemas.microsoft.com/office/drawing/2014/main" id="{81C57B1A-4C6A-4EF7-9177-B7703A683D9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920387" y="2083929"/>
                  <a:ext cx="55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8" name="Rukopis 227">
                  <a:extLst>
                    <a:ext uri="{FF2B5EF4-FFF2-40B4-BE49-F238E27FC236}">
                      <a16:creationId xmlns:a16="http://schemas.microsoft.com/office/drawing/2014/main" id="{A8159B81-C12E-40CC-B6EA-C49C385FE992}"/>
                    </a:ext>
                  </a:extLst>
                </p14:cNvPr>
                <p14:cNvContentPartPr/>
                <p14:nvPr/>
              </p14:nvContentPartPr>
              <p14:xfrm>
                <a:off x="10878267" y="2044329"/>
                <a:ext cx="198720" cy="175320"/>
              </p14:xfrm>
            </p:contentPart>
          </mc:Choice>
          <mc:Fallback xmlns="">
            <p:pic>
              <p:nvPicPr>
                <p:cNvPr id="228" name="Rukopis 227">
                  <a:extLst>
                    <a:ext uri="{FF2B5EF4-FFF2-40B4-BE49-F238E27FC236}">
                      <a16:creationId xmlns:a16="http://schemas.microsoft.com/office/drawing/2014/main" id="{A8159B81-C12E-40CC-B6EA-C49C385FE99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869627" y="2035329"/>
                  <a:ext cx="216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0" name="Rukopis 229">
                  <a:extLst>
                    <a:ext uri="{FF2B5EF4-FFF2-40B4-BE49-F238E27FC236}">
                      <a16:creationId xmlns:a16="http://schemas.microsoft.com/office/drawing/2014/main" id="{D49F80EC-8806-4A9C-A636-9CF13A16BC26}"/>
                    </a:ext>
                  </a:extLst>
                </p14:cNvPr>
                <p14:cNvContentPartPr/>
                <p14:nvPr/>
              </p14:nvContentPartPr>
              <p14:xfrm>
                <a:off x="10841187" y="1101849"/>
                <a:ext cx="2143080" cy="1305720"/>
              </p14:xfrm>
            </p:contentPart>
          </mc:Choice>
          <mc:Fallback xmlns="">
            <p:pic>
              <p:nvPicPr>
                <p:cNvPr id="230" name="Rukopis 229">
                  <a:extLst>
                    <a:ext uri="{FF2B5EF4-FFF2-40B4-BE49-F238E27FC236}">
                      <a16:creationId xmlns:a16="http://schemas.microsoft.com/office/drawing/2014/main" id="{D49F80EC-8806-4A9C-A636-9CF13A16BC2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832187" y="1093209"/>
                  <a:ext cx="2160720" cy="13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1" name="Rukopis 230">
                  <a:extLst>
                    <a:ext uri="{FF2B5EF4-FFF2-40B4-BE49-F238E27FC236}">
                      <a16:creationId xmlns:a16="http://schemas.microsoft.com/office/drawing/2014/main" id="{ECD65A22-F5C7-4AAA-BE39-2CDE227CD6A0}"/>
                    </a:ext>
                  </a:extLst>
                </p14:cNvPr>
                <p14:cNvContentPartPr/>
                <p14:nvPr/>
              </p14:nvContentPartPr>
              <p14:xfrm>
                <a:off x="11538867" y="1463649"/>
                <a:ext cx="41760" cy="250560"/>
              </p14:xfrm>
            </p:contentPart>
          </mc:Choice>
          <mc:Fallback xmlns="">
            <p:pic>
              <p:nvPicPr>
                <p:cNvPr id="231" name="Rukopis 230">
                  <a:extLst>
                    <a:ext uri="{FF2B5EF4-FFF2-40B4-BE49-F238E27FC236}">
                      <a16:creationId xmlns:a16="http://schemas.microsoft.com/office/drawing/2014/main" id="{ECD65A22-F5C7-4AAA-BE39-2CDE227CD6A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529867" y="1454649"/>
                  <a:ext cx="594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2" name="Rukopis 231">
                  <a:extLst>
                    <a:ext uri="{FF2B5EF4-FFF2-40B4-BE49-F238E27FC236}">
                      <a16:creationId xmlns:a16="http://schemas.microsoft.com/office/drawing/2014/main" id="{89A4D93D-CA6B-4BB2-B8ED-9168870E6452}"/>
                    </a:ext>
                  </a:extLst>
                </p14:cNvPr>
                <p14:cNvContentPartPr/>
                <p14:nvPr/>
              </p14:nvContentPartPr>
              <p14:xfrm>
                <a:off x="11476947" y="1511529"/>
                <a:ext cx="169920" cy="122040"/>
              </p14:xfrm>
            </p:contentPart>
          </mc:Choice>
          <mc:Fallback xmlns="">
            <p:pic>
              <p:nvPicPr>
                <p:cNvPr id="232" name="Rukopis 231">
                  <a:extLst>
                    <a:ext uri="{FF2B5EF4-FFF2-40B4-BE49-F238E27FC236}">
                      <a16:creationId xmlns:a16="http://schemas.microsoft.com/office/drawing/2014/main" id="{89A4D93D-CA6B-4BB2-B8ED-9168870E645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467947" y="1502889"/>
                  <a:ext cx="187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3" name="Rukopis 232">
                  <a:extLst>
                    <a:ext uri="{FF2B5EF4-FFF2-40B4-BE49-F238E27FC236}">
                      <a16:creationId xmlns:a16="http://schemas.microsoft.com/office/drawing/2014/main" id="{D9D0D260-61B2-42CA-A096-6382F5F8477B}"/>
                    </a:ext>
                  </a:extLst>
                </p14:cNvPr>
                <p14:cNvContentPartPr/>
                <p14:nvPr/>
              </p14:nvContentPartPr>
              <p14:xfrm>
                <a:off x="11750907" y="1519089"/>
                <a:ext cx="74520" cy="185040"/>
              </p14:xfrm>
            </p:contentPart>
          </mc:Choice>
          <mc:Fallback xmlns="">
            <p:pic>
              <p:nvPicPr>
                <p:cNvPr id="233" name="Rukopis 232">
                  <a:extLst>
                    <a:ext uri="{FF2B5EF4-FFF2-40B4-BE49-F238E27FC236}">
                      <a16:creationId xmlns:a16="http://schemas.microsoft.com/office/drawing/2014/main" id="{D9D0D260-61B2-42CA-A096-6382F5F8477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741907" y="1510089"/>
                  <a:ext cx="92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4" name="Rukopis 233">
                  <a:extLst>
                    <a:ext uri="{FF2B5EF4-FFF2-40B4-BE49-F238E27FC236}">
                      <a16:creationId xmlns:a16="http://schemas.microsoft.com/office/drawing/2014/main" id="{A5B95EFC-8193-460D-8FF7-848EBF84677D}"/>
                    </a:ext>
                  </a:extLst>
                </p14:cNvPr>
                <p14:cNvContentPartPr/>
                <p14:nvPr/>
              </p14:nvContentPartPr>
              <p14:xfrm>
                <a:off x="11748027" y="1462209"/>
                <a:ext cx="266040" cy="129240"/>
              </p14:xfrm>
            </p:contentPart>
          </mc:Choice>
          <mc:Fallback xmlns="">
            <p:pic>
              <p:nvPicPr>
                <p:cNvPr id="234" name="Rukopis 233">
                  <a:extLst>
                    <a:ext uri="{FF2B5EF4-FFF2-40B4-BE49-F238E27FC236}">
                      <a16:creationId xmlns:a16="http://schemas.microsoft.com/office/drawing/2014/main" id="{A5B95EFC-8193-460D-8FF7-848EBF84677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739027" y="1453569"/>
                  <a:ext cx="283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5" name="Rukopis 234">
                  <a:extLst>
                    <a:ext uri="{FF2B5EF4-FFF2-40B4-BE49-F238E27FC236}">
                      <a16:creationId xmlns:a16="http://schemas.microsoft.com/office/drawing/2014/main" id="{8AE507DC-6829-4E72-8890-7A933896C3FA}"/>
                    </a:ext>
                  </a:extLst>
                </p14:cNvPr>
                <p14:cNvContentPartPr/>
                <p14:nvPr/>
              </p14:nvContentPartPr>
              <p14:xfrm>
                <a:off x="11888067" y="1436289"/>
                <a:ext cx="200880" cy="233280"/>
              </p14:xfrm>
            </p:contentPart>
          </mc:Choice>
          <mc:Fallback xmlns="">
            <p:pic>
              <p:nvPicPr>
                <p:cNvPr id="235" name="Rukopis 234">
                  <a:extLst>
                    <a:ext uri="{FF2B5EF4-FFF2-40B4-BE49-F238E27FC236}">
                      <a16:creationId xmlns:a16="http://schemas.microsoft.com/office/drawing/2014/main" id="{8AE507DC-6829-4E72-8890-7A933896C3F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879427" y="1427289"/>
                  <a:ext cx="218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6" name="Rukopis 235">
                  <a:extLst>
                    <a:ext uri="{FF2B5EF4-FFF2-40B4-BE49-F238E27FC236}">
                      <a16:creationId xmlns:a16="http://schemas.microsoft.com/office/drawing/2014/main" id="{EF1F1117-B32D-47AF-94C5-D12445B1AF1E}"/>
                    </a:ext>
                  </a:extLst>
                </p14:cNvPr>
                <p14:cNvContentPartPr/>
                <p14:nvPr/>
              </p14:nvContentPartPr>
              <p14:xfrm>
                <a:off x="12159507" y="1424049"/>
                <a:ext cx="212040" cy="216360"/>
              </p14:xfrm>
            </p:contentPart>
          </mc:Choice>
          <mc:Fallback xmlns="">
            <p:pic>
              <p:nvPicPr>
                <p:cNvPr id="236" name="Rukopis 235">
                  <a:extLst>
                    <a:ext uri="{FF2B5EF4-FFF2-40B4-BE49-F238E27FC236}">
                      <a16:creationId xmlns:a16="http://schemas.microsoft.com/office/drawing/2014/main" id="{EF1F1117-B32D-47AF-94C5-D12445B1AF1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2150867" y="1415049"/>
                  <a:ext cx="2296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7" name="Rukopis 236">
                  <a:extLst>
                    <a:ext uri="{FF2B5EF4-FFF2-40B4-BE49-F238E27FC236}">
                      <a16:creationId xmlns:a16="http://schemas.microsoft.com/office/drawing/2014/main" id="{FE1FD665-1EF3-4ECF-AF93-F3227771532C}"/>
                    </a:ext>
                  </a:extLst>
                </p14:cNvPr>
                <p14:cNvContentPartPr/>
                <p14:nvPr/>
              </p14:nvContentPartPr>
              <p14:xfrm>
                <a:off x="12156627" y="1407849"/>
                <a:ext cx="244080" cy="23760"/>
              </p14:xfrm>
            </p:contentPart>
          </mc:Choice>
          <mc:Fallback xmlns="">
            <p:pic>
              <p:nvPicPr>
                <p:cNvPr id="237" name="Rukopis 236">
                  <a:extLst>
                    <a:ext uri="{FF2B5EF4-FFF2-40B4-BE49-F238E27FC236}">
                      <a16:creationId xmlns:a16="http://schemas.microsoft.com/office/drawing/2014/main" id="{FE1FD665-1EF3-4ECF-AF93-F3227771532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2147987" y="1398849"/>
                  <a:ext cx="261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8" name="Rukopis 237">
                  <a:extLst>
                    <a:ext uri="{FF2B5EF4-FFF2-40B4-BE49-F238E27FC236}">
                      <a16:creationId xmlns:a16="http://schemas.microsoft.com/office/drawing/2014/main" id="{71111843-08F7-4718-8AAB-CB99C853F0CE}"/>
                    </a:ext>
                  </a:extLst>
                </p14:cNvPr>
                <p14:cNvContentPartPr/>
                <p14:nvPr/>
              </p14:nvContentPartPr>
              <p14:xfrm>
                <a:off x="11681787" y="1966569"/>
                <a:ext cx="311400" cy="210960"/>
              </p14:xfrm>
            </p:contentPart>
          </mc:Choice>
          <mc:Fallback xmlns="">
            <p:pic>
              <p:nvPicPr>
                <p:cNvPr id="238" name="Rukopis 237">
                  <a:extLst>
                    <a:ext uri="{FF2B5EF4-FFF2-40B4-BE49-F238E27FC236}">
                      <a16:creationId xmlns:a16="http://schemas.microsoft.com/office/drawing/2014/main" id="{71111843-08F7-4718-8AAB-CB99C853F0C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673147" y="1957569"/>
                  <a:ext cx="329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9" name="Rukopis 238">
                  <a:extLst>
                    <a:ext uri="{FF2B5EF4-FFF2-40B4-BE49-F238E27FC236}">
                      <a16:creationId xmlns:a16="http://schemas.microsoft.com/office/drawing/2014/main" id="{0D94B3E7-4FA4-4F72-9146-3B9C7673DA2F}"/>
                    </a:ext>
                  </a:extLst>
                </p14:cNvPr>
                <p14:cNvContentPartPr/>
                <p14:nvPr/>
              </p14:nvContentPartPr>
              <p14:xfrm>
                <a:off x="11985987" y="1934169"/>
                <a:ext cx="102240" cy="202320"/>
              </p14:xfrm>
            </p:contentPart>
          </mc:Choice>
          <mc:Fallback xmlns="">
            <p:pic>
              <p:nvPicPr>
                <p:cNvPr id="239" name="Rukopis 238">
                  <a:extLst>
                    <a:ext uri="{FF2B5EF4-FFF2-40B4-BE49-F238E27FC236}">
                      <a16:creationId xmlns:a16="http://schemas.microsoft.com/office/drawing/2014/main" id="{0D94B3E7-4FA4-4F72-9146-3B9C7673DA2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977347" y="1925529"/>
                  <a:ext cx="119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0" name="Rukopis 239">
                  <a:extLst>
                    <a:ext uri="{FF2B5EF4-FFF2-40B4-BE49-F238E27FC236}">
                      <a16:creationId xmlns:a16="http://schemas.microsoft.com/office/drawing/2014/main" id="{F953FED5-8399-4CD6-9596-2940039E5552}"/>
                    </a:ext>
                  </a:extLst>
                </p14:cNvPr>
                <p14:cNvContentPartPr/>
                <p14:nvPr/>
              </p14:nvContentPartPr>
              <p14:xfrm>
                <a:off x="12176427" y="1883409"/>
                <a:ext cx="201960" cy="219600"/>
              </p14:xfrm>
            </p:contentPart>
          </mc:Choice>
          <mc:Fallback xmlns="">
            <p:pic>
              <p:nvPicPr>
                <p:cNvPr id="240" name="Rukopis 239">
                  <a:extLst>
                    <a:ext uri="{FF2B5EF4-FFF2-40B4-BE49-F238E27FC236}">
                      <a16:creationId xmlns:a16="http://schemas.microsoft.com/office/drawing/2014/main" id="{F953FED5-8399-4CD6-9596-2940039E555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2167427" y="1874769"/>
                  <a:ext cx="219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1" name="Rukopis 240">
                  <a:extLst>
                    <a:ext uri="{FF2B5EF4-FFF2-40B4-BE49-F238E27FC236}">
                      <a16:creationId xmlns:a16="http://schemas.microsoft.com/office/drawing/2014/main" id="{02A4B303-E619-4C55-AAAB-D506D52745F4}"/>
                    </a:ext>
                  </a:extLst>
                </p14:cNvPr>
                <p14:cNvContentPartPr/>
                <p14:nvPr/>
              </p14:nvContentPartPr>
              <p14:xfrm>
                <a:off x="12313587" y="1812849"/>
                <a:ext cx="326520" cy="286560"/>
              </p14:xfrm>
            </p:contentPart>
          </mc:Choice>
          <mc:Fallback xmlns="">
            <p:pic>
              <p:nvPicPr>
                <p:cNvPr id="241" name="Rukopis 240">
                  <a:extLst>
                    <a:ext uri="{FF2B5EF4-FFF2-40B4-BE49-F238E27FC236}">
                      <a16:creationId xmlns:a16="http://schemas.microsoft.com/office/drawing/2014/main" id="{02A4B303-E619-4C55-AAAB-D506D52745F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2304947" y="1803849"/>
                  <a:ext cx="3441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3" name="Rukopis 242">
                  <a:extLst>
                    <a:ext uri="{FF2B5EF4-FFF2-40B4-BE49-F238E27FC236}">
                      <a16:creationId xmlns:a16="http://schemas.microsoft.com/office/drawing/2014/main" id="{9D332A3E-AA0E-49EB-9584-9B8D6CE94718}"/>
                    </a:ext>
                  </a:extLst>
                </p14:cNvPr>
                <p14:cNvContentPartPr/>
                <p14:nvPr/>
              </p14:nvContentPartPr>
              <p14:xfrm>
                <a:off x="11595387" y="2314329"/>
                <a:ext cx="50040" cy="177480"/>
              </p14:xfrm>
            </p:contentPart>
          </mc:Choice>
          <mc:Fallback xmlns="">
            <p:pic>
              <p:nvPicPr>
                <p:cNvPr id="243" name="Rukopis 242">
                  <a:extLst>
                    <a:ext uri="{FF2B5EF4-FFF2-40B4-BE49-F238E27FC236}">
                      <a16:creationId xmlns:a16="http://schemas.microsoft.com/office/drawing/2014/main" id="{9D332A3E-AA0E-49EB-9584-9B8D6CE9471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586387" y="2305689"/>
                  <a:ext cx="67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4" name="Rukopis 243">
                  <a:extLst>
                    <a:ext uri="{FF2B5EF4-FFF2-40B4-BE49-F238E27FC236}">
                      <a16:creationId xmlns:a16="http://schemas.microsoft.com/office/drawing/2014/main" id="{7CEBEA0D-A41A-4175-874E-0EC28C864F91}"/>
                    </a:ext>
                  </a:extLst>
                </p14:cNvPr>
                <p14:cNvContentPartPr/>
                <p14:nvPr/>
              </p14:nvContentPartPr>
              <p14:xfrm>
                <a:off x="11580267" y="2298489"/>
                <a:ext cx="114840" cy="99360"/>
              </p14:xfrm>
            </p:contentPart>
          </mc:Choice>
          <mc:Fallback xmlns="">
            <p:pic>
              <p:nvPicPr>
                <p:cNvPr id="244" name="Rukopis 243">
                  <a:extLst>
                    <a:ext uri="{FF2B5EF4-FFF2-40B4-BE49-F238E27FC236}">
                      <a16:creationId xmlns:a16="http://schemas.microsoft.com/office/drawing/2014/main" id="{7CEBEA0D-A41A-4175-874E-0EC28C864F9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571267" y="2289489"/>
                  <a:ext cx="132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5" name="Rukopis 244">
                  <a:extLst>
                    <a:ext uri="{FF2B5EF4-FFF2-40B4-BE49-F238E27FC236}">
                      <a16:creationId xmlns:a16="http://schemas.microsoft.com/office/drawing/2014/main" id="{BE30AD9D-989C-4FCF-9495-682C1E883749}"/>
                    </a:ext>
                  </a:extLst>
                </p14:cNvPr>
                <p14:cNvContentPartPr/>
                <p14:nvPr/>
              </p14:nvContentPartPr>
              <p14:xfrm>
                <a:off x="11768547" y="2352849"/>
                <a:ext cx="37440" cy="120600"/>
              </p14:xfrm>
            </p:contentPart>
          </mc:Choice>
          <mc:Fallback xmlns="">
            <p:pic>
              <p:nvPicPr>
                <p:cNvPr id="245" name="Rukopis 244">
                  <a:extLst>
                    <a:ext uri="{FF2B5EF4-FFF2-40B4-BE49-F238E27FC236}">
                      <a16:creationId xmlns:a16="http://schemas.microsoft.com/office/drawing/2014/main" id="{BE30AD9D-989C-4FCF-9495-682C1E88374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759907" y="2344209"/>
                  <a:ext cx="55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6" name="Rukopis 245">
                  <a:extLst>
                    <a:ext uri="{FF2B5EF4-FFF2-40B4-BE49-F238E27FC236}">
                      <a16:creationId xmlns:a16="http://schemas.microsoft.com/office/drawing/2014/main" id="{C8A4883D-C9C5-4B66-BED1-8B0E0128D51F}"/>
                    </a:ext>
                  </a:extLst>
                </p14:cNvPr>
                <p14:cNvContentPartPr/>
                <p14:nvPr/>
              </p14:nvContentPartPr>
              <p14:xfrm>
                <a:off x="11768547" y="2288049"/>
                <a:ext cx="252360" cy="163440"/>
              </p14:xfrm>
            </p:contentPart>
          </mc:Choice>
          <mc:Fallback xmlns="">
            <p:pic>
              <p:nvPicPr>
                <p:cNvPr id="246" name="Rukopis 245">
                  <a:extLst>
                    <a:ext uri="{FF2B5EF4-FFF2-40B4-BE49-F238E27FC236}">
                      <a16:creationId xmlns:a16="http://schemas.microsoft.com/office/drawing/2014/main" id="{C8A4883D-C9C5-4B66-BED1-8B0E0128D51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759907" y="2279049"/>
                  <a:ext cx="270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7" name="Rukopis 246">
                  <a:extLst>
                    <a:ext uri="{FF2B5EF4-FFF2-40B4-BE49-F238E27FC236}">
                      <a16:creationId xmlns:a16="http://schemas.microsoft.com/office/drawing/2014/main" id="{3A78080D-FDB5-4106-B4F6-EAF12D77C638}"/>
                    </a:ext>
                  </a:extLst>
                </p14:cNvPr>
                <p14:cNvContentPartPr/>
                <p14:nvPr/>
              </p14:nvContentPartPr>
              <p14:xfrm>
                <a:off x="11761707" y="2269329"/>
                <a:ext cx="384480" cy="174600"/>
              </p14:xfrm>
            </p:contentPart>
          </mc:Choice>
          <mc:Fallback xmlns="">
            <p:pic>
              <p:nvPicPr>
                <p:cNvPr id="247" name="Rukopis 246">
                  <a:extLst>
                    <a:ext uri="{FF2B5EF4-FFF2-40B4-BE49-F238E27FC236}">
                      <a16:creationId xmlns:a16="http://schemas.microsoft.com/office/drawing/2014/main" id="{3A78080D-FDB5-4106-B4F6-EAF12D77C63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753067" y="2260689"/>
                  <a:ext cx="402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8" name="Rukopis 247">
                  <a:extLst>
                    <a:ext uri="{FF2B5EF4-FFF2-40B4-BE49-F238E27FC236}">
                      <a16:creationId xmlns:a16="http://schemas.microsoft.com/office/drawing/2014/main" id="{6AA6AEF4-04F0-4A87-B224-00C1CAE238AD}"/>
                    </a:ext>
                  </a:extLst>
                </p14:cNvPr>
                <p14:cNvContentPartPr/>
                <p14:nvPr/>
              </p14:nvContentPartPr>
              <p14:xfrm>
                <a:off x="11966907" y="2335569"/>
                <a:ext cx="171000" cy="41400"/>
              </p14:xfrm>
            </p:contentPart>
          </mc:Choice>
          <mc:Fallback xmlns="">
            <p:pic>
              <p:nvPicPr>
                <p:cNvPr id="248" name="Rukopis 247">
                  <a:extLst>
                    <a:ext uri="{FF2B5EF4-FFF2-40B4-BE49-F238E27FC236}">
                      <a16:creationId xmlns:a16="http://schemas.microsoft.com/office/drawing/2014/main" id="{6AA6AEF4-04F0-4A87-B224-00C1CAE238A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957907" y="2326569"/>
                  <a:ext cx="188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9" name="Rukopis 248">
                  <a:extLst>
                    <a:ext uri="{FF2B5EF4-FFF2-40B4-BE49-F238E27FC236}">
                      <a16:creationId xmlns:a16="http://schemas.microsoft.com/office/drawing/2014/main" id="{B76FBBA3-85C1-4139-BD40-AE93E8BD0506}"/>
                    </a:ext>
                  </a:extLst>
                </p14:cNvPr>
                <p14:cNvContentPartPr/>
                <p14:nvPr/>
              </p14:nvContentPartPr>
              <p14:xfrm>
                <a:off x="12003987" y="2213169"/>
                <a:ext cx="383040" cy="195120"/>
              </p14:xfrm>
            </p:contentPart>
          </mc:Choice>
          <mc:Fallback xmlns="">
            <p:pic>
              <p:nvPicPr>
                <p:cNvPr id="249" name="Rukopis 248">
                  <a:extLst>
                    <a:ext uri="{FF2B5EF4-FFF2-40B4-BE49-F238E27FC236}">
                      <a16:creationId xmlns:a16="http://schemas.microsoft.com/office/drawing/2014/main" id="{B76FBBA3-85C1-4139-BD40-AE93E8BD050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995347" y="2204169"/>
                  <a:ext cx="400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0" name="Rukopis 249">
                  <a:extLst>
                    <a:ext uri="{FF2B5EF4-FFF2-40B4-BE49-F238E27FC236}">
                      <a16:creationId xmlns:a16="http://schemas.microsoft.com/office/drawing/2014/main" id="{30228AD6-6B9D-4F2A-B38E-9F72722A6D53}"/>
                    </a:ext>
                  </a:extLst>
                </p14:cNvPr>
                <p14:cNvContentPartPr/>
                <p14:nvPr/>
              </p14:nvContentPartPr>
              <p14:xfrm>
                <a:off x="12463707" y="2186889"/>
                <a:ext cx="97920" cy="181080"/>
              </p14:xfrm>
            </p:contentPart>
          </mc:Choice>
          <mc:Fallback xmlns="">
            <p:pic>
              <p:nvPicPr>
                <p:cNvPr id="250" name="Rukopis 249">
                  <a:extLst>
                    <a:ext uri="{FF2B5EF4-FFF2-40B4-BE49-F238E27FC236}">
                      <a16:creationId xmlns:a16="http://schemas.microsoft.com/office/drawing/2014/main" id="{30228AD6-6B9D-4F2A-B38E-9F72722A6D5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2454707" y="2178249"/>
                  <a:ext cx="115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1" name="Rukopis 250">
                  <a:extLst>
                    <a:ext uri="{FF2B5EF4-FFF2-40B4-BE49-F238E27FC236}">
                      <a16:creationId xmlns:a16="http://schemas.microsoft.com/office/drawing/2014/main" id="{D962BD9A-7B11-4255-AD0E-132DD05346E7}"/>
                    </a:ext>
                  </a:extLst>
                </p14:cNvPr>
                <p14:cNvContentPartPr/>
                <p14:nvPr/>
              </p14:nvContentPartPr>
              <p14:xfrm>
                <a:off x="12573147" y="2148369"/>
                <a:ext cx="169920" cy="222480"/>
              </p14:xfrm>
            </p:contentPart>
          </mc:Choice>
          <mc:Fallback xmlns="">
            <p:pic>
              <p:nvPicPr>
                <p:cNvPr id="251" name="Rukopis 250">
                  <a:extLst>
                    <a:ext uri="{FF2B5EF4-FFF2-40B4-BE49-F238E27FC236}">
                      <a16:creationId xmlns:a16="http://schemas.microsoft.com/office/drawing/2014/main" id="{D962BD9A-7B11-4255-AD0E-132DD05346E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2564147" y="2139729"/>
                  <a:ext cx="187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2" name="Rukopis 251">
                  <a:extLst>
                    <a:ext uri="{FF2B5EF4-FFF2-40B4-BE49-F238E27FC236}">
                      <a16:creationId xmlns:a16="http://schemas.microsoft.com/office/drawing/2014/main" id="{4C0D0D65-F8F7-4135-A638-E17DF109F960}"/>
                    </a:ext>
                  </a:extLst>
                </p14:cNvPr>
                <p14:cNvContentPartPr/>
                <p14:nvPr/>
              </p14:nvContentPartPr>
              <p14:xfrm>
                <a:off x="12550467" y="2127489"/>
                <a:ext cx="318240" cy="152640"/>
              </p14:xfrm>
            </p:contentPart>
          </mc:Choice>
          <mc:Fallback xmlns="">
            <p:pic>
              <p:nvPicPr>
                <p:cNvPr id="252" name="Rukopis 251">
                  <a:extLst>
                    <a:ext uri="{FF2B5EF4-FFF2-40B4-BE49-F238E27FC236}">
                      <a16:creationId xmlns:a16="http://schemas.microsoft.com/office/drawing/2014/main" id="{4C0D0D65-F8F7-4135-A638-E17DF109F96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2541467" y="2118489"/>
                  <a:ext cx="335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3" name="Rukopis 252">
                  <a:extLst>
                    <a:ext uri="{FF2B5EF4-FFF2-40B4-BE49-F238E27FC236}">
                      <a16:creationId xmlns:a16="http://schemas.microsoft.com/office/drawing/2014/main" id="{977FA216-D368-4F05-B590-B3C81B2FB6BE}"/>
                    </a:ext>
                  </a:extLst>
                </p14:cNvPr>
                <p14:cNvContentPartPr/>
                <p14:nvPr/>
              </p14:nvContentPartPr>
              <p14:xfrm>
                <a:off x="12807867" y="2038209"/>
                <a:ext cx="122760" cy="324720"/>
              </p14:xfrm>
            </p:contentPart>
          </mc:Choice>
          <mc:Fallback xmlns="">
            <p:pic>
              <p:nvPicPr>
                <p:cNvPr id="253" name="Rukopis 252">
                  <a:extLst>
                    <a:ext uri="{FF2B5EF4-FFF2-40B4-BE49-F238E27FC236}">
                      <a16:creationId xmlns:a16="http://schemas.microsoft.com/office/drawing/2014/main" id="{977FA216-D368-4F05-B590-B3C81B2FB6B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2798867" y="2029569"/>
                  <a:ext cx="1404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5" name="Rukopis 254">
                  <a:extLst>
                    <a:ext uri="{FF2B5EF4-FFF2-40B4-BE49-F238E27FC236}">
                      <a16:creationId xmlns:a16="http://schemas.microsoft.com/office/drawing/2014/main" id="{3FF4A820-69A0-4214-843E-7C8E33F4F4E8}"/>
                    </a:ext>
                  </a:extLst>
                </p14:cNvPr>
                <p14:cNvContentPartPr/>
                <p14:nvPr/>
              </p14:nvContentPartPr>
              <p14:xfrm>
                <a:off x="11299107" y="3246009"/>
                <a:ext cx="10080" cy="230760"/>
              </p14:xfrm>
            </p:contentPart>
          </mc:Choice>
          <mc:Fallback xmlns="">
            <p:pic>
              <p:nvPicPr>
                <p:cNvPr id="255" name="Rukopis 254">
                  <a:extLst>
                    <a:ext uri="{FF2B5EF4-FFF2-40B4-BE49-F238E27FC236}">
                      <a16:creationId xmlns:a16="http://schemas.microsoft.com/office/drawing/2014/main" id="{3FF4A820-69A0-4214-843E-7C8E33F4F4E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290467" y="3237009"/>
                  <a:ext cx="277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6" name="Rukopis 255">
                  <a:extLst>
                    <a:ext uri="{FF2B5EF4-FFF2-40B4-BE49-F238E27FC236}">
                      <a16:creationId xmlns:a16="http://schemas.microsoft.com/office/drawing/2014/main" id="{DE35BC16-9AF0-4548-96E5-14AE5EA2DAAC}"/>
                    </a:ext>
                  </a:extLst>
                </p14:cNvPr>
                <p14:cNvContentPartPr/>
                <p14:nvPr/>
              </p14:nvContentPartPr>
              <p14:xfrm>
                <a:off x="11236107" y="3232329"/>
                <a:ext cx="203400" cy="185040"/>
              </p14:xfrm>
            </p:contentPart>
          </mc:Choice>
          <mc:Fallback xmlns="">
            <p:pic>
              <p:nvPicPr>
                <p:cNvPr id="256" name="Rukopis 255">
                  <a:extLst>
                    <a:ext uri="{FF2B5EF4-FFF2-40B4-BE49-F238E27FC236}">
                      <a16:creationId xmlns:a16="http://schemas.microsoft.com/office/drawing/2014/main" id="{DE35BC16-9AF0-4548-96E5-14AE5EA2DAA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227107" y="3223329"/>
                  <a:ext cx="221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7" name="Rukopis 256">
                  <a:extLst>
                    <a:ext uri="{FF2B5EF4-FFF2-40B4-BE49-F238E27FC236}">
                      <a16:creationId xmlns:a16="http://schemas.microsoft.com/office/drawing/2014/main" id="{C1BCC51A-7363-47ED-91A0-F19CD64E9932}"/>
                    </a:ext>
                  </a:extLst>
                </p14:cNvPr>
                <p14:cNvContentPartPr/>
                <p14:nvPr/>
              </p14:nvContentPartPr>
              <p14:xfrm>
                <a:off x="11435187" y="3305409"/>
                <a:ext cx="205920" cy="155520"/>
              </p14:xfrm>
            </p:contentPart>
          </mc:Choice>
          <mc:Fallback xmlns="">
            <p:pic>
              <p:nvPicPr>
                <p:cNvPr id="257" name="Rukopis 256">
                  <a:extLst>
                    <a:ext uri="{FF2B5EF4-FFF2-40B4-BE49-F238E27FC236}">
                      <a16:creationId xmlns:a16="http://schemas.microsoft.com/office/drawing/2014/main" id="{C1BCC51A-7363-47ED-91A0-F19CD64E993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426547" y="3296409"/>
                  <a:ext cx="223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8" name="Rukopis 257">
                  <a:extLst>
                    <a:ext uri="{FF2B5EF4-FFF2-40B4-BE49-F238E27FC236}">
                      <a16:creationId xmlns:a16="http://schemas.microsoft.com/office/drawing/2014/main" id="{59227A66-C1AC-477A-8CA1-BE92CD04F4FD}"/>
                    </a:ext>
                  </a:extLst>
                </p14:cNvPr>
                <p14:cNvContentPartPr/>
                <p14:nvPr/>
              </p14:nvContentPartPr>
              <p14:xfrm>
                <a:off x="11677107" y="3284169"/>
                <a:ext cx="170280" cy="198360"/>
              </p14:xfrm>
            </p:contentPart>
          </mc:Choice>
          <mc:Fallback xmlns="">
            <p:pic>
              <p:nvPicPr>
                <p:cNvPr id="258" name="Rukopis 257">
                  <a:extLst>
                    <a:ext uri="{FF2B5EF4-FFF2-40B4-BE49-F238E27FC236}">
                      <a16:creationId xmlns:a16="http://schemas.microsoft.com/office/drawing/2014/main" id="{59227A66-C1AC-477A-8CA1-BE92CD04F4F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668467" y="3275529"/>
                  <a:ext cx="187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9" name="Rukopis 258">
                  <a:extLst>
                    <a:ext uri="{FF2B5EF4-FFF2-40B4-BE49-F238E27FC236}">
                      <a16:creationId xmlns:a16="http://schemas.microsoft.com/office/drawing/2014/main" id="{1220D2DA-425B-4F22-B1FB-132F1CE84B54}"/>
                    </a:ext>
                  </a:extLst>
                </p14:cNvPr>
                <p14:cNvContentPartPr/>
                <p14:nvPr/>
              </p14:nvContentPartPr>
              <p14:xfrm>
                <a:off x="11860347" y="3243129"/>
                <a:ext cx="199080" cy="249120"/>
              </p14:xfrm>
            </p:contentPart>
          </mc:Choice>
          <mc:Fallback xmlns="">
            <p:pic>
              <p:nvPicPr>
                <p:cNvPr id="259" name="Rukopis 258">
                  <a:extLst>
                    <a:ext uri="{FF2B5EF4-FFF2-40B4-BE49-F238E27FC236}">
                      <a16:creationId xmlns:a16="http://schemas.microsoft.com/office/drawing/2014/main" id="{1220D2DA-425B-4F22-B1FB-132F1CE84B5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851347" y="3234489"/>
                  <a:ext cx="2167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0" name="Rukopis 259">
                  <a:extLst>
                    <a:ext uri="{FF2B5EF4-FFF2-40B4-BE49-F238E27FC236}">
                      <a16:creationId xmlns:a16="http://schemas.microsoft.com/office/drawing/2014/main" id="{0DADFFA0-13DC-454E-80CE-9A87A28BEFCB}"/>
                    </a:ext>
                  </a:extLst>
                </p14:cNvPr>
                <p14:cNvContentPartPr/>
                <p14:nvPr/>
              </p14:nvContentPartPr>
              <p14:xfrm>
                <a:off x="12097587" y="3269409"/>
                <a:ext cx="216360" cy="236520"/>
              </p14:xfrm>
            </p:contentPart>
          </mc:Choice>
          <mc:Fallback xmlns="">
            <p:pic>
              <p:nvPicPr>
                <p:cNvPr id="260" name="Rukopis 259">
                  <a:extLst>
                    <a:ext uri="{FF2B5EF4-FFF2-40B4-BE49-F238E27FC236}">
                      <a16:creationId xmlns:a16="http://schemas.microsoft.com/office/drawing/2014/main" id="{0DADFFA0-13DC-454E-80CE-9A87A28BEFC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2088587" y="3260769"/>
                  <a:ext cx="234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1" name="Rukopis 260">
                  <a:extLst>
                    <a:ext uri="{FF2B5EF4-FFF2-40B4-BE49-F238E27FC236}">
                      <a16:creationId xmlns:a16="http://schemas.microsoft.com/office/drawing/2014/main" id="{3D6388B1-7F53-4401-ABD4-F5919FE73E36}"/>
                    </a:ext>
                  </a:extLst>
                </p14:cNvPr>
                <p14:cNvContentPartPr/>
                <p14:nvPr/>
              </p14:nvContentPartPr>
              <p14:xfrm>
                <a:off x="12141507" y="3300369"/>
                <a:ext cx="249480" cy="56160"/>
              </p14:xfrm>
            </p:contentPart>
          </mc:Choice>
          <mc:Fallback xmlns="">
            <p:pic>
              <p:nvPicPr>
                <p:cNvPr id="261" name="Rukopis 260">
                  <a:extLst>
                    <a:ext uri="{FF2B5EF4-FFF2-40B4-BE49-F238E27FC236}">
                      <a16:creationId xmlns:a16="http://schemas.microsoft.com/office/drawing/2014/main" id="{3D6388B1-7F53-4401-ABD4-F5919FE73E3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2132867" y="3291729"/>
                  <a:ext cx="267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2" name="Rukopis 261">
                  <a:extLst>
                    <a:ext uri="{FF2B5EF4-FFF2-40B4-BE49-F238E27FC236}">
                      <a16:creationId xmlns:a16="http://schemas.microsoft.com/office/drawing/2014/main" id="{19D95C6D-2DB3-43DF-A975-8ED68333279E}"/>
                    </a:ext>
                  </a:extLst>
                </p14:cNvPr>
                <p14:cNvContentPartPr/>
                <p14:nvPr/>
              </p14:nvContentPartPr>
              <p14:xfrm>
                <a:off x="12185787" y="3218649"/>
                <a:ext cx="428400" cy="286200"/>
              </p14:xfrm>
            </p:contentPart>
          </mc:Choice>
          <mc:Fallback xmlns="">
            <p:pic>
              <p:nvPicPr>
                <p:cNvPr id="262" name="Rukopis 261">
                  <a:extLst>
                    <a:ext uri="{FF2B5EF4-FFF2-40B4-BE49-F238E27FC236}">
                      <a16:creationId xmlns:a16="http://schemas.microsoft.com/office/drawing/2014/main" id="{19D95C6D-2DB3-43DF-A975-8ED68333279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2176787" y="3210009"/>
                  <a:ext cx="4460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3" name="Rukopis 262">
                  <a:extLst>
                    <a:ext uri="{FF2B5EF4-FFF2-40B4-BE49-F238E27FC236}">
                      <a16:creationId xmlns:a16="http://schemas.microsoft.com/office/drawing/2014/main" id="{61CB3B13-5725-4714-902E-6E18DA1961DA}"/>
                    </a:ext>
                  </a:extLst>
                </p14:cNvPr>
                <p14:cNvContentPartPr/>
                <p14:nvPr/>
              </p14:nvContentPartPr>
              <p14:xfrm>
                <a:off x="12695187" y="3187689"/>
                <a:ext cx="118440" cy="184320"/>
              </p14:xfrm>
            </p:contentPart>
          </mc:Choice>
          <mc:Fallback xmlns="">
            <p:pic>
              <p:nvPicPr>
                <p:cNvPr id="263" name="Rukopis 262">
                  <a:extLst>
                    <a:ext uri="{FF2B5EF4-FFF2-40B4-BE49-F238E27FC236}">
                      <a16:creationId xmlns:a16="http://schemas.microsoft.com/office/drawing/2014/main" id="{61CB3B13-5725-4714-902E-6E18DA1961D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2686547" y="3179049"/>
                  <a:ext cx="136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4" name="Rukopis 263">
                  <a:extLst>
                    <a:ext uri="{FF2B5EF4-FFF2-40B4-BE49-F238E27FC236}">
                      <a16:creationId xmlns:a16="http://schemas.microsoft.com/office/drawing/2014/main" id="{782D04D8-5482-485A-90F1-25F9455B1182}"/>
                    </a:ext>
                  </a:extLst>
                </p14:cNvPr>
                <p14:cNvContentPartPr/>
                <p14:nvPr/>
              </p14:nvContentPartPr>
              <p14:xfrm>
                <a:off x="12690867" y="3348609"/>
                <a:ext cx="37440" cy="260640"/>
              </p14:xfrm>
            </p:contentPart>
          </mc:Choice>
          <mc:Fallback xmlns="">
            <p:pic>
              <p:nvPicPr>
                <p:cNvPr id="264" name="Rukopis 263">
                  <a:extLst>
                    <a:ext uri="{FF2B5EF4-FFF2-40B4-BE49-F238E27FC236}">
                      <a16:creationId xmlns:a16="http://schemas.microsoft.com/office/drawing/2014/main" id="{782D04D8-5482-485A-90F1-25F9455B118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2681867" y="3339969"/>
                  <a:ext cx="550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6" name="Rukopis 265">
                  <a:extLst>
                    <a:ext uri="{FF2B5EF4-FFF2-40B4-BE49-F238E27FC236}">
                      <a16:creationId xmlns:a16="http://schemas.microsoft.com/office/drawing/2014/main" id="{559FFDF7-BDB1-48A8-B246-44ACB01FD392}"/>
                    </a:ext>
                  </a:extLst>
                </p14:cNvPr>
                <p14:cNvContentPartPr/>
                <p14:nvPr/>
              </p14:nvContentPartPr>
              <p14:xfrm>
                <a:off x="11200107" y="3710409"/>
                <a:ext cx="153000" cy="354600"/>
              </p14:xfrm>
            </p:contentPart>
          </mc:Choice>
          <mc:Fallback xmlns="">
            <p:pic>
              <p:nvPicPr>
                <p:cNvPr id="266" name="Rukopis 265">
                  <a:extLst>
                    <a:ext uri="{FF2B5EF4-FFF2-40B4-BE49-F238E27FC236}">
                      <a16:creationId xmlns:a16="http://schemas.microsoft.com/office/drawing/2014/main" id="{559FFDF7-BDB1-48A8-B246-44ACB01FD39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191467" y="3701769"/>
                  <a:ext cx="1706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7" name="Rukopis 266">
                  <a:extLst>
                    <a:ext uri="{FF2B5EF4-FFF2-40B4-BE49-F238E27FC236}">
                      <a16:creationId xmlns:a16="http://schemas.microsoft.com/office/drawing/2014/main" id="{05E72991-75E2-4651-9BEF-83F940CC64C5}"/>
                    </a:ext>
                  </a:extLst>
                </p14:cNvPr>
                <p14:cNvContentPartPr/>
                <p14:nvPr/>
              </p14:nvContentPartPr>
              <p14:xfrm>
                <a:off x="11474067" y="3913449"/>
                <a:ext cx="37440" cy="321120"/>
              </p14:xfrm>
            </p:contentPart>
          </mc:Choice>
          <mc:Fallback xmlns="">
            <p:pic>
              <p:nvPicPr>
                <p:cNvPr id="267" name="Rukopis 266">
                  <a:extLst>
                    <a:ext uri="{FF2B5EF4-FFF2-40B4-BE49-F238E27FC236}">
                      <a16:creationId xmlns:a16="http://schemas.microsoft.com/office/drawing/2014/main" id="{05E72991-75E2-4651-9BEF-83F940CC64C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465427" y="3904809"/>
                  <a:ext cx="550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8" name="Rukopis 267">
                  <a:extLst>
                    <a:ext uri="{FF2B5EF4-FFF2-40B4-BE49-F238E27FC236}">
                      <a16:creationId xmlns:a16="http://schemas.microsoft.com/office/drawing/2014/main" id="{18B940BF-2977-4B2C-A3E0-46B31FC220E1}"/>
                    </a:ext>
                  </a:extLst>
                </p14:cNvPr>
                <p14:cNvContentPartPr/>
                <p14:nvPr/>
              </p14:nvContentPartPr>
              <p14:xfrm>
                <a:off x="11428707" y="3857649"/>
                <a:ext cx="169920" cy="198720"/>
              </p14:xfrm>
            </p:contentPart>
          </mc:Choice>
          <mc:Fallback xmlns="">
            <p:pic>
              <p:nvPicPr>
                <p:cNvPr id="268" name="Rukopis 267">
                  <a:extLst>
                    <a:ext uri="{FF2B5EF4-FFF2-40B4-BE49-F238E27FC236}">
                      <a16:creationId xmlns:a16="http://schemas.microsoft.com/office/drawing/2014/main" id="{18B940BF-2977-4B2C-A3E0-46B31FC220E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420067" y="3849009"/>
                  <a:ext cx="187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9" name="Rukopis 268">
                  <a:extLst>
                    <a:ext uri="{FF2B5EF4-FFF2-40B4-BE49-F238E27FC236}">
                      <a16:creationId xmlns:a16="http://schemas.microsoft.com/office/drawing/2014/main" id="{C7E81499-515E-4262-98BF-F492DCBAB23A}"/>
                    </a:ext>
                  </a:extLst>
                </p14:cNvPr>
                <p14:cNvContentPartPr/>
                <p14:nvPr/>
              </p14:nvContentPartPr>
              <p14:xfrm>
                <a:off x="11637867" y="3840009"/>
                <a:ext cx="75960" cy="205560"/>
              </p14:xfrm>
            </p:contentPart>
          </mc:Choice>
          <mc:Fallback xmlns="">
            <p:pic>
              <p:nvPicPr>
                <p:cNvPr id="269" name="Rukopis 268">
                  <a:extLst>
                    <a:ext uri="{FF2B5EF4-FFF2-40B4-BE49-F238E27FC236}">
                      <a16:creationId xmlns:a16="http://schemas.microsoft.com/office/drawing/2014/main" id="{C7E81499-515E-4262-98BF-F492DCBAB23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629227" y="3831369"/>
                  <a:ext cx="93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0" name="Rukopis 269">
                  <a:extLst>
                    <a:ext uri="{FF2B5EF4-FFF2-40B4-BE49-F238E27FC236}">
                      <a16:creationId xmlns:a16="http://schemas.microsoft.com/office/drawing/2014/main" id="{91A6C432-CA3B-47BB-9E56-5F6A736D2CF4}"/>
                    </a:ext>
                  </a:extLst>
                </p14:cNvPr>
                <p14:cNvContentPartPr/>
                <p14:nvPr/>
              </p14:nvContentPartPr>
              <p14:xfrm>
                <a:off x="11589627" y="3736329"/>
                <a:ext cx="351360" cy="279000"/>
              </p14:xfrm>
            </p:contentPart>
          </mc:Choice>
          <mc:Fallback xmlns="">
            <p:pic>
              <p:nvPicPr>
                <p:cNvPr id="270" name="Rukopis 269">
                  <a:extLst>
                    <a:ext uri="{FF2B5EF4-FFF2-40B4-BE49-F238E27FC236}">
                      <a16:creationId xmlns:a16="http://schemas.microsoft.com/office/drawing/2014/main" id="{91A6C432-CA3B-47BB-9E56-5F6A736D2CF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580987" y="3727689"/>
                  <a:ext cx="3690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2" name="Rukopis 271">
                  <a:extLst>
                    <a:ext uri="{FF2B5EF4-FFF2-40B4-BE49-F238E27FC236}">
                      <a16:creationId xmlns:a16="http://schemas.microsoft.com/office/drawing/2014/main" id="{8811DD88-A4CE-4EDE-A31E-65AA9DA0B9FC}"/>
                    </a:ext>
                  </a:extLst>
                </p14:cNvPr>
                <p14:cNvContentPartPr/>
                <p14:nvPr/>
              </p14:nvContentPartPr>
              <p14:xfrm>
                <a:off x="12177507" y="3755049"/>
                <a:ext cx="23760" cy="456120"/>
              </p14:xfrm>
            </p:contentPart>
          </mc:Choice>
          <mc:Fallback xmlns="">
            <p:pic>
              <p:nvPicPr>
                <p:cNvPr id="272" name="Rukopis 271">
                  <a:extLst>
                    <a:ext uri="{FF2B5EF4-FFF2-40B4-BE49-F238E27FC236}">
                      <a16:creationId xmlns:a16="http://schemas.microsoft.com/office/drawing/2014/main" id="{8811DD88-A4CE-4EDE-A31E-65AA9DA0B9F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2168507" y="3746049"/>
                  <a:ext cx="4140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3" name="Rukopis 272">
                  <a:extLst>
                    <a:ext uri="{FF2B5EF4-FFF2-40B4-BE49-F238E27FC236}">
                      <a16:creationId xmlns:a16="http://schemas.microsoft.com/office/drawing/2014/main" id="{8CF1624D-88BC-42C0-8950-44E974E7F523}"/>
                    </a:ext>
                  </a:extLst>
                </p14:cNvPr>
                <p14:cNvContentPartPr/>
                <p14:nvPr/>
              </p14:nvContentPartPr>
              <p14:xfrm>
                <a:off x="12144387" y="3853689"/>
                <a:ext cx="154080" cy="181080"/>
              </p14:xfrm>
            </p:contentPart>
          </mc:Choice>
          <mc:Fallback xmlns="">
            <p:pic>
              <p:nvPicPr>
                <p:cNvPr id="273" name="Rukopis 272">
                  <a:extLst>
                    <a:ext uri="{FF2B5EF4-FFF2-40B4-BE49-F238E27FC236}">
                      <a16:creationId xmlns:a16="http://schemas.microsoft.com/office/drawing/2014/main" id="{8CF1624D-88BC-42C0-8950-44E974E7F52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2135387" y="3845049"/>
                  <a:ext cx="171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4" name="Rukopis 273">
                  <a:extLst>
                    <a:ext uri="{FF2B5EF4-FFF2-40B4-BE49-F238E27FC236}">
                      <a16:creationId xmlns:a16="http://schemas.microsoft.com/office/drawing/2014/main" id="{61972CAF-37FB-4F53-A371-595C4C02BD8D}"/>
                    </a:ext>
                  </a:extLst>
                </p14:cNvPr>
                <p14:cNvContentPartPr/>
                <p14:nvPr/>
              </p14:nvContentPartPr>
              <p14:xfrm>
                <a:off x="12332667" y="3684489"/>
                <a:ext cx="285480" cy="309960"/>
              </p14:xfrm>
            </p:contentPart>
          </mc:Choice>
          <mc:Fallback xmlns="">
            <p:pic>
              <p:nvPicPr>
                <p:cNvPr id="274" name="Rukopis 273">
                  <a:extLst>
                    <a:ext uri="{FF2B5EF4-FFF2-40B4-BE49-F238E27FC236}">
                      <a16:creationId xmlns:a16="http://schemas.microsoft.com/office/drawing/2014/main" id="{61972CAF-37FB-4F53-A371-595C4C02BD8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2323667" y="3675489"/>
                  <a:ext cx="3031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5" name="Rukopis 274">
                  <a:extLst>
                    <a:ext uri="{FF2B5EF4-FFF2-40B4-BE49-F238E27FC236}">
                      <a16:creationId xmlns:a16="http://schemas.microsoft.com/office/drawing/2014/main" id="{C2990AEC-D89C-4115-9D18-A507E9E0C098}"/>
                    </a:ext>
                  </a:extLst>
                </p14:cNvPr>
                <p14:cNvContentPartPr/>
                <p14:nvPr/>
              </p14:nvContentPartPr>
              <p14:xfrm>
                <a:off x="12795267" y="3907329"/>
                <a:ext cx="360" cy="360"/>
              </p14:xfrm>
            </p:contentPart>
          </mc:Choice>
          <mc:Fallback xmlns="">
            <p:pic>
              <p:nvPicPr>
                <p:cNvPr id="275" name="Rukopis 274">
                  <a:extLst>
                    <a:ext uri="{FF2B5EF4-FFF2-40B4-BE49-F238E27FC236}">
                      <a16:creationId xmlns:a16="http://schemas.microsoft.com/office/drawing/2014/main" id="{C2990AEC-D89C-4115-9D18-A507E9E0C09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2786627" y="38986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6" name="Rukopis 275">
                  <a:extLst>
                    <a:ext uri="{FF2B5EF4-FFF2-40B4-BE49-F238E27FC236}">
                      <a16:creationId xmlns:a16="http://schemas.microsoft.com/office/drawing/2014/main" id="{AE69FAD0-F112-4434-84AA-E0E0C00FBAE5}"/>
                    </a:ext>
                  </a:extLst>
                </p14:cNvPr>
                <p14:cNvContentPartPr/>
                <p14:nvPr/>
              </p14:nvContentPartPr>
              <p14:xfrm>
                <a:off x="12843507" y="3604569"/>
                <a:ext cx="395280" cy="349920"/>
              </p14:xfrm>
            </p:contentPart>
          </mc:Choice>
          <mc:Fallback xmlns="">
            <p:pic>
              <p:nvPicPr>
                <p:cNvPr id="276" name="Rukopis 275">
                  <a:extLst>
                    <a:ext uri="{FF2B5EF4-FFF2-40B4-BE49-F238E27FC236}">
                      <a16:creationId xmlns:a16="http://schemas.microsoft.com/office/drawing/2014/main" id="{AE69FAD0-F112-4434-84AA-E0E0C00FBAE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2834867" y="3595929"/>
                  <a:ext cx="4129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7" name="Rukopis 276">
                  <a:extLst>
                    <a:ext uri="{FF2B5EF4-FFF2-40B4-BE49-F238E27FC236}">
                      <a16:creationId xmlns:a16="http://schemas.microsoft.com/office/drawing/2014/main" id="{A67FC9C8-63EE-4D67-BEE0-9D013A0B879F}"/>
                    </a:ext>
                  </a:extLst>
                </p14:cNvPr>
                <p14:cNvContentPartPr/>
                <p14:nvPr/>
              </p14:nvContentPartPr>
              <p14:xfrm>
                <a:off x="13285227" y="3907329"/>
                <a:ext cx="23760" cy="17640"/>
              </p14:xfrm>
            </p:contentPart>
          </mc:Choice>
          <mc:Fallback xmlns="">
            <p:pic>
              <p:nvPicPr>
                <p:cNvPr id="277" name="Rukopis 276">
                  <a:extLst>
                    <a:ext uri="{FF2B5EF4-FFF2-40B4-BE49-F238E27FC236}">
                      <a16:creationId xmlns:a16="http://schemas.microsoft.com/office/drawing/2014/main" id="{A67FC9C8-63EE-4D67-BEE0-9D013A0B879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3276587" y="3898689"/>
                  <a:ext cx="41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8" name="Rukopis 277">
                  <a:extLst>
                    <a:ext uri="{FF2B5EF4-FFF2-40B4-BE49-F238E27FC236}">
                      <a16:creationId xmlns:a16="http://schemas.microsoft.com/office/drawing/2014/main" id="{C4CD0517-ED08-4D02-8E02-9114C0565E72}"/>
                    </a:ext>
                  </a:extLst>
                </p14:cNvPr>
                <p14:cNvContentPartPr/>
                <p14:nvPr/>
              </p14:nvContentPartPr>
              <p14:xfrm>
                <a:off x="13445067" y="3915969"/>
                <a:ext cx="75960" cy="259200"/>
              </p14:xfrm>
            </p:contentPart>
          </mc:Choice>
          <mc:Fallback xmlns="">
            <p:pic>
              <p:nvPicPr>
                <p:cNvPr id="278" name="Rukopis 277">
                  <a:extLst>
                    <a:ext uri="{FF2B5EF4-FFF2-40B4-BE49-F238E27FC236}">
                      <a16:creationId xmlns:a16="http://schemas.microsoft.com/office/drawing/2014/main" id="{C4CD0517-ED08-4D02-8E02-9114C0565E7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3436067" y="3907329"/>
                  <a:ext cx="93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9" name="Rukopis 278">
                  <a:extLst>
                    <a:ext uri="{FF2B5EF4-FFF2-40B4-BE49-F238E27FC236}">
                      <a16:creationId xmlns:a16="http://schemas.microsoft.com/office/drawing/2014/main" id="{F1B581DE-B2D9-4477-B119-F332EA7F394B}"/>
                    </a:ext>
                  </a:extLst>
                </p14:cNvPr>
                <p14:cNvContentPartPr/>
                <p14:nvPr/>
              </p14:nvContentPartPr>
              <p14:xfrm>
                <a:off x="13597707" y="3660009"/>
                <a:ext cx="288000" cy="270720"/>
              </p14:xfrm>
            </p:contentPart>
          </mc:Choice>
          <mc:Fallback xmlns="">
            <p:pic>
              <p:nvPicPr>
                <p:cNvPr id="279" name="Rukopis 278">
                  <a:extLst>
                    <a:ext uri="{FF2B5EF4-FFF2-40B4-BE49-F238E27FC236}">
                      <a16:creationId xmlns:a16="http://schemas.microsoft.com/office/drawing/2014/main" id="{F1B581DE-B2D9-4477-B119-F332EA7F394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3588707" y="3651369"/>
                  <a:ext cx="3056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0" name="Rukopis 279">
                  <a:extLst>
                    <a:ext uri="{FF2B5EF4-FFF2-40B4-BE49-F238E27FC236}">
                      <a16:creationId xmlns:a16="http://schemas.microsoft.com/office/drawing/2014/main" id="{83B67EA0-7C24-4990-BF97-2ED54BAE017F}"/>
                    </a:ext>
                  </a:extLst>
                </p14:cNvPr>
                <p14:cNvContentPartPr/>
                <p14:nvPr/>
              </p14:nvContentPartPr>
              <p14:xfrm>
                <a:off x="13772667" y="3530769"/>
                <a:ext cx="198720" cy="54720"/>
              </p14:xfrm>
            </p:contentPart>
          </mc:Choice>
          <mc:Fallback xmlns="">
            <p:pic>
              <p:nvPicPr>
                <p:cNvPr id="280" name="Rukopis 279">
                  <a:extLst>
                    <a:ext uri="{FF2B5EF4-FFF2-40B4-BE49-F238E27FC236}">
                      <a16:creationId xmlns:a16="http://schemas.microsoft.com/office/drawing/2014/main" id="{83B67EA0-7C24-4990-BF97-2ED54BAE017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3763667" y="3522129"/>
                  <a:ext cx="216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1" name="Rukopis 280">
                  <a:extLst>
                    <a:ext uri="{FF2B5EF4-FFF2-40B4-BE49-F238E27FC236}">
                      <a16:creationId xmlns:a16="http://schemas.microsoft.com/office/drawing/2014/main" id="{DB349983-715A-4ED7-B3AD-CECA0BE9C627}"/>
                    </a:ext>
                  </a:extLst>
                </p14:cNvPr>
                <p14:cNvContentPartPr/>
                <p14:nvPr/>
              </p14:nvContentPartPr>
              <p14:xfrm>
                <a:off x="13899027" y="3642369"/>
                <a:ext cx="204120" cy="198720"/>
              </p14:xfrm>
            </p:contentPart>
          </mc:Choice>
          <mc:Fallback xmlns="">
            <p:pic>
              <p:nvPicPr>
                <p:cNvPr id="281" name="Rukopis 280">
                  <a:extLst>
                    <a:ext uri="{FF2B5EF4-FFF2-40B4-BE49-F238E27FC236}">
                      <a16:creationId xmlns:a16="http://schemas.microsoft.com/office/drawing/2014/main" id="{DB349983-715A-4ED7-B3AD-CECA0BE9C62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3890387" y="3633369"/>
                  <a:ext cx="221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2" name="Rukopis 281">
                  <a:extLst>
                    <a:ext uri="{FF2B5EF4-FFF2-40B4-BE49-F238E27FC236}">
                      <a16:creationId xmlns:a16="http://schemas.microsoft.com/office/drawing/2014/main" id="{C357A00C-C1B6-47A3-9F27-B77D31DC61F0}"/>
                    </a:ext>
                  </a:extLst>
                </p14:cNvPr>
                <p14:cNvContentPartPr/>
                <p14:nvPr/>
              </p14:nvContentPartPr>
              <p14:xfrm>
                <a:off x="14190987" y="3643449"/>
                <a:ext cx="255240" cy="215640"/>
              </p14:xfrm>
            </p:contentPart>
          </mc:Choice>
          <mc:Fallback xmlns="">
            <p:pic>
              <p:nvPicPr>
                <p:cNvPr id="282" name="Rukopis 281">
                  <a:extLst>
                    <a:ext uri="{FF2B5EF4-FFF2-40B4-BE49-F238E27FC236}">
                      <a16:creationId xmlns:a16="http://schemas.microsoft.com/office/drawing/2014/main" id="{C357A00C-C1B6-47A3-9F27-B77D31DC61F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4182347" y="3634809"/>
                  <a:ext cx="272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3" name="Rukopis 282">
                  <a:extLst>
                    <a:ext uri="{FF2B5EF4-FFF2-40B4-BE49-F238E27FC236}">
                      <a16:creationId xmlns:a16="http://schemas.microsoft.com/office/drawing/2014/main" id="{16B729FF-1095-4F2F-B33A-197BE0C5E2A0}"/>
                    </a:ext>
                  </a:extLst>
                </p14:cNvPr>
                <p14:cNvContentPartPr/>
                <p14:nvPr/>
              </p14:nvContentPartPr>
              <p14:xfrm>
                <a:off x="14487987" y="3449049"/>
                <a:ext cx="187560" cy="622080"/>
              </p14:xfrm>
            </p:contentPart>
          </mc:Choice>
          <mc:Fallback xmlns="">
            <p:pic>
              <p:nvPicPr>
                <p:cNvPr id="283" name="Rukopis 282">
                  <a:extLst>
                    <a:ext uri="{FF2B5EF4-FFF2-40B4-BE49-F238E27FC236}">
                      <a16:creationId xmlns:a16="http://schemas.microsoft.com/office/drawing/2014/main" id="{16B729FF-1095-4F2F-B33A-197BE0C5E2A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4479347" y="3440409"/>
                  <a:ext cx="20520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4" name="Rukopis 283">
                  <a:extLst>
                    <a:ext uri="{FF2B5EF4-FFF2-40B4-BE49-F238E27FC236}">
                      <a16:creationId xmlns:a16="http://schemas.microsoft.com/office/drawing/2014/main" id="{7F21D7B3-F229-46C4-9FC2-BBBE4C2BC335}"/>
                    </a:ext>
                  </a:extLst>
                </p14:cNvPr>
                <p14:cNvContentPartPr/>
                <p14:nvPr/>
              </p14:nvContentPartPr>
              <p14:xfrm>
                <a:off x="14622987" y="3719049"/>
                <a:ext cx="114840" cy="227160"/>
              </p14:xfrm>
            </p:contentPart>
          </mc:Choice>
          <mc:Fallback xmlns="">
            <p:pic>
              <p:nvPicPr>
                <p:cNvPr id="284" name="Rukopis 283">
                  <a:extLst>
                    <a:ext uri="{FF2B5EF4-FFF2-40B4-BE49-F238E27FC236}">
                      <a16:creationId xmlns:a16="http://schemas.microsoft.com/office/drawing/2014/main" id="{7F21D7B3-F229-46C4-9FC2-BBBE4C2BC33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4614347" y="3710049"/>
                  <a:ext cx="1324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5" name="Rukopis 284">
                  <a:extLst>
                    <a:ext uri="{FF2B5EF4-FFF2-40B4-BE49-F238E27FC236}">
                      <a16:creationId xmlns:a16="http://schemas.microsoft.com/office/drawing/2014/main" id="{6D32F2E1-1890-47A0-9C99-2554A94E74C2}"/>
                    </a:ext>
                  </a:extLst>
                </p14:cNvPr>
                <p14:cNvContentPartPr/>
                <p14:nvPr/>
              </p14:nvContentPartPr>
              <p14:xfrm>
                <a:off x="14825307" y="3577929"/>
                <a:ext cx="268200" cy="336240"/>
              </p14:xfrm>
            </p:contentPart>
          </mc:Choice>
          <mc:Fallback xmlns="">
            <p:pic>
              <p:nvPicPr>
                <p:cNvPr id="285" name="Rukopis 284">
                  <a:extLst>
                    <a:ext uri="{FF2B5EF4-FFF2-40B4-BE49-F238E27FC236}">
                      <a16:creationId xmlns:a16="http://schemas.microsoft.com/office/drawing/2014/main" id="{6D32F2E1-1890-47A0-9C99-2554A94E74C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4816667" y="3568929"/>
                  <a:ext cx="2858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6" name="Rukopis 285">
                  <a:extLst>
                    <a:ext uri="{FF2B5EF4-FFF2-40B4-BE49-F238E27FC236}">
                      <a16:creationId xmlns:a16="http://schemas.microsoft.com/office/drawing/2014/main" id="{E33C74E6-9C96-4562-8070-FC92DFDD0C3D}"/>
                    </a:ext>
                  </a:extLst>
                </p14:cNvPr>
                <p14:cNvContentPartPr/>
                <p14:nvPr/>
              </p14:nvContentPartPr>
              <p14:xfrm>
                <a:off x="15251907" y="3809409"/>
                <a:ext cx="43200" cy="280440"/>
              </p14:xfrm>
            </p:contentPart>
          </mc:Choice>
          <mc:Fallback xmlns="">
            <p:pic>
              <p:nvPicPr>
                <p:cNvPr id="286" name="Rukopis 285">
                  <a:extLst>
                    <a:ext uri="{FF2B5EF4-FFF2-40B4-BE49-F238E27FC236}">
                      <a16:creationId xmlns:a16="http://schemas.microsoft.com/office/drawing/2014/main" id="{E33C74E6-9C96-4562-8070-FC92DFDD0C3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5243267" y="3800769"/>
                  <a:ext cx="608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7" name="Rukopis 286">
                  <a:extLst>
                    <a:ext uri="{FF2B5EF4-FFF2-40B4-BE49-F238E27FC236}">
                      <a16:creationId xmlns:a16="http://schemas.microsoft.com/office/drawing/2014/main" id="{FD156D66-6B15-45E3-A5DC-2932BD9E094B}"/>
                    </a:ext>
                  </a:extLst>
                </p14:cNvPr>
                <p14:cNvContentPartPr/>
                <p14:nvPr/>
              </p14:nvContentPartPr>
              <p14:xfrm>
                <a:off x="12475947" y="4402689"/>
                <a:ext cx="19800" cy="384480"/>
              </p14:xfrm>
            </p:contentPart>
          </mc:Choice>
          <mc:Fallback xmlns="">
            <p:pic>
              <p:nvPicPr>
                <p:cNvPr id="287" name="Rukopis 286">
                  <a:extLst>
                    <a:ext uri="{FF2B5EF4-FFF2-40B4-BE49-F238E27FC236}">
                      <a16:creationId xmlns:a16="http://schemas.microsoft.com/office/drawing/2014/main" id="{FD156D66-6B15-45E3-A5DC-2932BD9E094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2467307" y="4394049"/>
                  <a:ext cx="374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8" name="Rukopis 287">
                  <a:extLst>
                    <a:ext uri="{FF2B5EF4-FFF2-40B4-BE49-F238E27FC236}">
                      <a16:creationId xmlns:a16="http://schemas.microsoft.com/office/drawing/2014/main" id="{85728E1F-B3A5-4CB6-B567-97E28B6196AB}"/>
                    </a:ext>
                  </a:extLst>
                </p14:cNvPr>
                <p14:cNvContentPartPr/>
                <p14:nvPr/>
              </p14:nvContentPartPr>
              <p14:xfrm>
                <a:off x="12386667" y="4356969"/>
                <a:ext cx="202680" cy="226800"/>
              </p14:xfrm>
            </p:contentPart>
          </mc:Choice>
          <mc:Fallback xmlns="">
            <p:pic>
              <p:nvPicPr>
                <p:cNvPr id="288" name="Rukopis 287">
                  <a:extLst>
                    <a:ext uri="{FF2B5EF4-FFF2-40B4-BE49-F238E27FC236}">
                      <a16:creationId xmlns:a16="http://schemas.microsoft.com/office/drawing/2014/main" id="{85728E1F-B3A5-4CB6-B567-97E28B6196A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2377667" y="4347969"/>
                  <a:ext cx="220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9" name="Rukopis 288">
                  <a:extLst>
                    <a:ext uri="{FF2B5EF4-FFF2-40B4-BE49-F238E27FC236}">
                      <a16:creationId xmlns:a16="http://schemas.microsoft.com/office/drawing/2014/main" id="{8227EA35-8618-4FED-938E-38A6433B0DBA}"/>
                    </a:ext>
                  </a:extLst>
                </p14:cNvPr>
                <p14:cNvContentPartPr/>
                <p14:nvPr/>
              </p14:nvContentPartPr>
              <p14:xfrm>
                <a:off x="12620667" y="4191369"/>
                <a:ext cx="293400" cy="360720"/>
              </p14:xfrm>
            </p:contentPart>
          </mc:Choice>
          <mc:Fallback xmlns="">
            <p:pic>
              <p:nvPicPr>
                <p:cNvPr id="289" name="Rukopis 288">
                  <a:extLst>
                    <a:ext uri="{FF2B5EF4-FFF2-40B4-BE49-F238E27FC236}">
                      <a16:creationId xmlns:a16="http://schemas.microsoft.com/office/drawing/2014/main" id="{8227EA35-8618-4FED-938E-38A6433B0DB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2612027" y="4182729"/>
                  <a:ext cx="3110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0" name="Rukopis 289">
                  <a:extLst>
                    <a:ext uri="{FF2B5EF4-FFF2-40B4-BE49-F238E27FC236}">
                      <a16:creationId xmlns:a16="http://schemas.microsoft.com/office/drawing/2014/main" id="{03C62EDF-46E4-46A7-9A1F-C8613CA80643}"/>
                    </a:ext>
                  </a:extLst>
                </p14:cNvPr>
                <p14:cNvContentPartPr/>
                <p14:nvPr/>
              </p14:nvContentPartPr>
              <p14:xfrm>
                <a:off x="13012707" y="4463529"/>
                <a:ext cx="73440" cy="21240"/>
              </p14:xfrm>
            </p:contentPart>
          </mc:Choice>
          <mc:Fallback xmlns="">
            <p:pic>
              <p:nvPicPr>
                <p:cNvPr id="290" name="Rukopis 289">
                  <a:extLst>
                    <a:ext uri="{FF2B5EF4-FFF2-40B4-BE49-F238E27FC236}">
                      <a16:creationId xmlns:a16="http://schemas.microsoft.com/office/drawing/2014/main" id="{03C62EDF-46E4-46A7-9A1F-C8613CA8064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3004067" y="4454889"/>
                  <a:ext cx="91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1" name="Rukopis 290">
                  <a:extLst>
                    <a:ext uri="{FF2B5EF4-FFF2-40B4-BE49-F238E27FC236}">
                      <a16:creationId xmlns:a16="http://schemas.microsoft.com/office/drawing/2014/main" id="{35304763-E9ED-4F22-A413-3E866A7AEDB1}"/>
                    </a:ext>
                  </a:extLst>
                </p14:cNvPr>
                <p14:cNvContentPartPr/>
                <p14:nvPr/>
              </p14:nvContentPartPr>
              <p14:xfrm>
                <a:off x="13209627" y="4291449"/>
                <a:ext cx="210960" cy="221040"/>
              </p14:xfrm>
            </p:contentPart>
          </mc:Choice>
          <mc:Fallback xmlns="">
            <p:pic>
              <p:nvPicPr>
                <p:cNvPr id="291" name="Rukopis 290">
                  <a:extLst>
                    <a:ext uri="{FF2B5EF4-FFF2-40B4-BE49-F238E27FC236}">
                      <a16:creationId xmlns:a16="http://schemas.microsoft.com/office/drawing/2014/main" id="{35304763-E9ED-4F22-A413-3E866A7AEDB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3200627" y="4282809"/>
                  <a:ext cx="2286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2" name="Rukopis 291">
                  <a:extLst>
                    <a:ext uri="{FF2B5EF4-FFF2-40B4-BE49-F238E27FC236}">
                      <a16:creationId xmlns:a16="http://schemas.microsoft.com/office/drawing/2014/main" id="{2DDF29BA-3F74-4EB5-A1C6-4C7452A76E40}"/>
                    </a:ext>
                  </a:extLst>
                </p14:cNvPr>
                <p14:cNvContentPartPr/>
                <p14:nvPr/>
              </p14:nvContentPartPr>
              <p14:xfrm>
                <a:off x="13319787" y="4368489"/>
                <a:ext cx="223200" cy="125640"/>
              </p14:xfrm>
            </p:contentPart>
          </mc:Choice>
          <mc:Fallback xmlns="">
            <p:pic>
              <p:nvPicPr>
                <p:cNvPr id="292" name="Rukopis 291">
                  <a:extLst>
                    <a:ext uri="{FF2B5EF4-FFF2-40B4-BE49-F238E27FC236}">
                      <a16:creationId xmlns:a16="http://schemas.microsoft.com/office/drawing/2014/main" id="{2DDF29BA-3F74-4EB5-A1C6-4C7452A76E4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3310787" y="4359849"/>
                  <a:ext cx="240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3" name="Rukopis 292">
                  <a:extLst>
                    <a:ext uri="{FF2B5EF4-FFF2-40B4-BE49-F238E27FC236}">
                      <a16:creationId xmlns:a16="http://schemas.microsoft.com/office/drawing/2014/main" id="{A2627AAD-13E5-4C24-A446-CB56FD7583C2}"/>
                    </a:ext>
                  </a:extLst>
                </p14:cNvPr>
                <p14:cNvContentPartPr/>
                <p14:nvPr/>
              </p14:nvContentPartPr>
              <p14:xfrm>
                <a:off x="13559187" y="4155009"/>
                <a:ext cx="54000" cy="146520"/>
              </p14:xfrm>
            </p:contentPart>
          </mc:Choice>
          <mc:Fallback xmlns="">
            <p:pic>
              <p:nvPicPr>
                <p:cNvPr id="293" name="Rukopis 292">
                  <a:extLst>
                    <a:ext uri="{FF2B5EF4-FFF2-40B4-BE49-F238E27FC236}">
                      <a16:creationId xmlns:a16="http://schemas.microsoft.com/office/drawing/2014/main" id="{A2627AAD-13E5-4C24-A446-CB56FD7583C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3550187" y="4146369"/>
                  <a:ext cx="71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4" name="Rukopis 293">
                  <a:extLst>
                    <a:ext uri="{FF2B5EF4-FFF2-40B4-BE49-F238E27FC236}">
                      <a16:creationId xmlns:a16="http://schemas.microsoft.com/office/drawing/2014/main" id="{77DC3A25-9D00-46E9-9369-C76269E4D540}"/>
                    </a:ext>
                  </a:extLst>
                </p14:cNvPr>
                <p14:cNvContentPartPr/>
                <p14:nvPr/>
              </p14:nvContentPartPr>
              <p14:xfrm>
                <a:off x="13607067" y="4135209"/>
                <a:ext cx="196200" cy="380520"/>
              </p14:xfrm>
            </p:contentPart>
          </mc:Choice>
          <mc:Fallback xmlns="">
            <p:pic>
              <p:nvPicPr>
                <p:cNvPr id="294" name="Rukopis 293">
                  <a:extLst>
                    <a:ext uri="{FF2B5EF4-FFF2-40B4-BE49-F238E27FC236}">
                      <a16:creationId xmlns:a16="http://schemas.microsoft.com/office/drawing/2014/main" id="{77DC3A25-9D00-46E9-9369-C76269E4D54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3598067" y="4126569"/>
                  <a:ext cx="21384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5" name="Rukopis 294">
                  <a:extLst>
                    <a:ext uri="{FF2B5EF4-FFF2-40B4-BE49-F238E27FC236}">
                      <a16:creationId xmlns:a16="http://schemas.microsoft.com/office/drawing/2014/main" id="{F692F298-A522-4EB6-8AAB-8C8850EAEBA0}"/>
                    </a:ext>
                  </a:extLst>
                </p14:cNvPr>
                <p14:cNvContentPartPr/>
                <p14:nvPr/>
              </p14:nvContentPartPr>
              <p14:xfrm>
                <a:off x="13944387" y="4433649"/>
                <a:ext cx="143640" cy="213480"/>
              </p14:xfrm>
            </p:contentPart>
          </mc:Choice>
          <mc:Fallback xmlns="">
            <p:pic>
              <p:nvPicPr>
                <p:cNvPr id="295" name="Rukopis 294">
                  <a:extLst>
                    <a:ext uri="{FF2B5EF4-FFF2-40B4-BE49-F238E27FC236}">
                      <a16:creationId xmlns:a16="http://schemas.microsoft.com/office/drawing/2014/main" id="{F692F298-A522-4EB6-8AAB-8C8850EAEBA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3935747" y="4425009"/>
                  <a:ext cx="1612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6" name="Rukopis 295">
                  <a:extLst>
                    <a:ext uri="{FF2B5EF4-FFF2-40B4-BE49-F238E27FC236}">
                      <a16:creationId xmlns:a16="http://schemas.microsoft.com/office/drawing/2014/main" id="{08B76C6F-ECAC-486B-BB3E-937E782A4D11}"/>
                    </a:ext>
                  </a:extLst>
                </p14:cNvPr>
                <p14:cNvContentPartPr/>
                <p14:nvPr/>
              </p14:nvContentPartPr>
              <p14:xfrm>
                <a:off x="14295387" y="4178769"/>
                <a:ext cx="15480" cy="421560"/>
              </p14:xfrm>
            </p:contentPart>
          </mc:Choice>
          <mc:Fallback xmlns="">
            <p:pic>
              <p:nvPicPr>
                <p:cNvPr id="296" name="Rukopis 295">
                  <a:extLst>
                    <a:ext uri="{FF2B5EF4-FFF2-40B4-BE49-F238E27FC236}">
                      <a16:creationId xmlns:a16="http://schemas.microsoft.com/office/drawing/2014/main" id="{08B76C6F-ECAC-486B-BB3E-937E782A4D1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4286747" y="4169769"/>
                  <a:ext cx="331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7" name="Rukopis 296">
                  <a:extLst>
                    <a:ext uri="{FF2B5EF4-FFF2-40B4-BE49-F238E27FC236}">
                      <a16:creationId xmlns:a16="http://schemas.microsoft.com/office/drawing/2014/main" id="{97D95140-9AED-4B54-9C24-46DC2D0C91DA}"/>
                    </a:ext>
                  </a:extLst>
                </p14:cNvPr>
                <p14:cNvContentPartPr/>
                <p14:nvPr/>
              </p14:nvContentPartPr>
              <p14:xfrm>
                <a:off x="14256867" y="4282089"/>
                <a:ext cx="242640" cy="165600"/>
              </p14:xfrm>
            </p:contentPart>
          </mc:Choice>
          <mc:Fallback xmlns="">
            <p:pic>
              <p:nvPicPr>
                <p:cNvPr id="297" name="Rukopis 296">
                  <a:extLst>
                    <a:ext uri="{FF2B5EF4-FFF2-40B4-BE49-F238E27FC236}">
                      <a16:creationId xmlns:a16="http://schemas.microsoft.com/office/drawing/2014/main" id="{97D95140-9AED-4B54-9C24-46DC2D0C91D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4248227" y="4273089"/>
                  <a:ext cx="260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8" name="Rukopis 297">
                  <a:extLst>
                    <a:ext uri="{FF2B5EF4-FFF2-40B4-BE49-F238E27FC236}">
                      <a16:creationId xmlns:a16="http://schemas.microsoft.com/office/drawing/2014/main" id="{1787EB26-1ECB-4A7E-B2EC-B66CC9161B24}"/>
                    </a:ext>
                  </a:extLst>
                </p14:cNvPr>
                <p14:cNvContentPartPr/>
                <p14:nvPr/>
              </p14:nvContentPartPr>
              <p14:xfrm>
                <a:off x="14562507" y="4272729"/>
                <a:ext cx="96480" cy="171360"/>
              </p14:xfrm>
            </p:contentPart>
          </mc:Choice>
          <mc:Fallback xmlns="">
            <p:pic>
              <p:nvPicPr>
                <p:cNvPr id="298" name="Rukopis 297">
                  <a:extLst>
                    <a:ext uri="{FF2B5EF4-FFF2-40B4-BE49-F238E27FC236}">
                      <a16:creationId xmlns:a16="http://schemas.microsoft.com/office/drawing/2014/main" id="{1787EB26-1ECB-4A7E-B2EC-B66CC9161B2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4553507" y="4264089"/>
                  <a:ext cx="114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9" name="Rukopis 298">
                  <a:extLst>
                    <a:ext uri="{FF2B5EF4-FFF2-40B4-BE49-F238E27FC236}">
                      <a16:creationId xmlns:a16="http://schemas.microsoft.com/office/drawing/2014/main" id="{534BEE32-AFF8-4762-B6E3-341BCD88D551}"/>
                    </a:ext>
                  </a:extLst>
                </p14:cNvPr>
                <p14:cNvContentPartPr/>
                <p14:nvPr/>
              </p14:nvContentPartPr>
              <p14:xfrm>
                <a:off x="14691747" y="4101369"/>
                <a:ext cx="128520" cy="358920"/>
              </p14:xfrm>
            </p:contentPart>
          </mc:Choice>
          <mc:Fallback xmlns="">
            <p:pic>
              <p:nvPicPr>
                <p:cNvPr id="299" name="Rukopis 298">
                  <a:extLst>
                    <a:ext uri="{FF2B5EF4-FFF2-40B4-BE49-F238E27FC236}">
                      <a16:creationId xmlns:a16="http://schemas.microsoft.com/office/drawing/2014/main" id="{534BEE32-AFF8-4762-B6E3-341BCD88D55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4683107" y="4092369"/>
                  <a:ext cx="1461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0" name="Rukopis 299">
                  <a:extLst>
                    <a:ext uri="{FF2B5EF4-FFF2-40B4-BE49-F238E27FC236}">
                      <a16:creationId xmlns:a16="http://schemas.microsoft.com/office/drawing/2014/main" id="{7EA10756-BD27-420B-A219-6D4B0D434C81}"/>
                    </a:ext>
                  </a:extLst>
                </p14:cNvPr>
                <p14:cNvContentPartPr/>
                <p14:nvPr/>
              </p14:nvContentPartPr>
              <p14:xfrm>
                <a:off x="14939427" y="4158609"/>
                <a:ext cx="409320" cy="326880"/>
              </p14:xfrm>
            </p:contentPart>
          </mc:Choice>
          <mc:Fallback xmlns="">
            <p:pic>
              <p:nvPicPr>
                <p:cNvPr id="300" name="Rukopis 299">
                  <a:extLst>
                    <a:ext uri="{FF2B5EF4-FFF2-40B4-BE49-F238E27FC236}">
                      <a16:creationId xmlns:a16="http://schemas.microsoft.com/office/drawing/2014/main" id="{7EA10756-BD27-420B-A219-6D4B0D434C8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4930787" y="4149969"/>
                  <a:ext cx="4269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1" name="Rukopis 300">
                  <a:extLst>
                    <a:ext uri="{FF2B5EF4-FFF2-40B4-BE49-F238E27FC236}">
                      <a16:creationId xmlns:a16="http://schemas.microsoft.com/office/drawing/2014/main" id="{75705F21-F0F9-42F0-9F87-A9C50B748A11}"/>
                    </a:ext>
                  </a:extLst>
                </p14:cNvPr>
                <p14:cNvContentPartPr/>
                <p14:nvPr/>
              </p14:nvContentPartPr>
              <p14:xfrm>
                <a:off x="15352347" y="4185969"/>
                <a:ext cx="165600" cy="276480"/>
              </p14:xfrm>
            </p:contentPart>
          </mc:Choice>
          <mc:Fallback xmlns="">
            <p:pic>
              <p:nvPicPr>
                <p:cNvPr id="301" name="Rukopis 300">
                  <a:extLst>
                    <a:ext uri="{FF2B5EF4-FFF2-40B4-BE49-F238E27FC236}">
                      <a16:creationId xmlns:a16="http://schemas.microsoft.com/office/drawing/2014/main" id="{75705F21-F0F9-42F0-9F87-A9C50B748A1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5343347" y="4177329"/>
                  <a:ext cx="1832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2" name="Rukopis 301">
                  <a:extLst>
                    <a:ext uri="{FF2B5EF4-FFF2-40B4-BE49-F238E27FC236}">
                      <a16:creationId xmlns:a16="http://schemas.microsoft.com/office/drawing/2014/main" id="{CF307292-BCBD-4293-92C9-DB79F2DBE6EB}"/>
                    </a:ext>
                  </a:extLst>
                </p14:cNvPr>
                <p14:cNvContentPartPr/>
                <p14:nvPr/>
              </p14:nvContentPartPr>
              <p14:xfrm>
                <a:off x="15682827" y="4443729"/>
                <a:ext cx="7200" cy="7920"/>
              </p14:xfrm>
            </p:contentPart>
          </mc:Choice>
          <mc:Fallback xmlns="">
            <p:pic>
              <p:nvPicPr>
                <p:cNvPr id="302" name="Rukopis 301">
                  <a:extLst>
                    <a:ext uri="{FF2B5EF4-FFF2-40B4-BE49-F238E27FC236}">
                      <a16:creationId xmlns:a16="http://schemas.microsoft.com/office/drawing/2014/main" id="{CF307292-BCBD-4293-92C9-DB79F2DBE6E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5673827" y="4434729"/>
                  <a:ext cx="24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8" name="Rukopis 307">
                  <a:extLst>
                    <a:ext uri="{FF2B5EF4-FFF2-40B4-BE49-F238E27FC236}">
                      <a16:creationId xmlns:a16="http://schemas.microsoft.com/office/drawing/2014/main" id="{DDC7C9DA-143E-483A-8432-A5E0F2250F0B}"/>
                    </a:ext>
                  </a:extLst>
                </p14:cNvPr>
                <p14:cNvContentPartPr/>
                <p14:nvPr/>
              </p14:nvContentPartPr>
              <p14:xfrm>
                <a:off x="6976587" y="5230329"/>
                <a:ext cx="186120" cy="219960"/>
              </p14:xfrm>
            </p:contentPart>
          </mc:Choice>
          <mc:Fallback xmlns="">
            <p:pic>
              <p:nvPicPr>
                <p:cNvPr id="308" name="Rukopis 307">
                  <a:extLst>
                    <a:ext uri="{FF2B5EF4-FFF2-40B4-BE49-F238E27FC236}">
                      <a16:creationId xmlns:a16="http://schemas.microsoft.com/office/drawing/2014/main" id="{DDC7C9DA-143E-483A-8432-A5E0F2250F0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967587" y="5221329"/>
                  <a:ext cx="203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9" name="Rukopis 308">
                  <a:extLst>
                    <a:ext uri="{FF2B5EF4-FFF2-40B4-BE49-F238E27FC236}">
                      <a16:creationId xmlns:a16="http://schemas.microsoft.com/office/drawing/2014/main" id="{02A5B5B6-CBDC-48EE-A9C1-CC1170F9EEA5}"/>
                    </a:ext>
                  </a:extLst>
                </p14:cNvPr>
                <p14:cNvContentPartPr/>
                <p14:nvPr/>
              </p14:nvContentPartPr>
              <p14:xfrm>
                <a:off x="7227147" y="5244009"/>
                <a:ext cx="129600" cy="197280"/>
              </p14:xfrm>
            </p:contentPart>
          </mc:Choice>
          <mc:Fallback xmlns="">
            <p:pic>
              <p:nvPicPr>
                <p:cNvPr id="309" name="Rukopis 308">
                  <a:extLst>
                    <a:ext uri="{FF2B5EF4-FFF2-40B4-BE49-F238E27FC236}">
                      <a16:creationId xmlns:a16="http://schemas.microsoft.com/office/drawing/2014/main" id="{02A5B5B6-CBDC-48EE-A9C1-CC1170F9EEA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218147" y="5235009"/>
                  <a:ext cx="147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0" name="Rukopis 309">
                  <a:extLst>
                    <a:ext uri="{FF2B5EF4-FFF2-40B4-BE49-F238E27FC236}">
                      <a16:creationId xmlns:a16="http://schemas.microsoft.com/office/drawing/2014/main" id="{1FD58254-5FD0-4974-B843-5FBF1EB6F44B}"/>
                    </a:ext>
                  </a:extLst>
                </p14:cNvPr>
                <p14:cNvContentPartPr/>
                <p14:nvPr/>
              </p14:nvContentPartPr>
              <p14:xfrm>
                <a:off x="7176027" y="5273529"/>
                <a:ext cx="241200" cy="73440"/>
              </p14:xfrm>
            </p:contentPart>
          </mc:Choice>
          <mc:Fallback xmlns="">
            <p:pic>
              <p:nvPicPr>
                <p:cNvPr id="310" name="Rukopis 309">
                  <a:extLst>
                    <a:ext uri="{FF2B5EF4-FFF2-40B4-BE49-F238E27FC236}">
                      <a16:creationId xmlns:a16="http://schemas.microsoft.com/office/drawing/2014/main" id="{1FD58254-5FD0-4974-B843-5FBF1EB6F44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167387" y="5264889"/>
                  <a:ext cx="258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1" name="Rukopis 310">
                  <a:extLst>
                    <a:ext uri="{FF2B5EF4-FFF2-40B4-BE49-F238E27FC236}">
                      <a16:creationId xmlns:a16="http://schemas.microsoft.com/office/drawing/2014/main" id="{C90CB64B-444A-4EC4-A0D1-D5C2F265CDDC}"/>
                    </a:ext>
                  </a:extLst>
                </p14:cNvPr>
                <p14:cNvContentPartPr/>
                <p14:nvPr/>
              </p14:nvContentPartPr>
              <p14:xfrm>
                <a:off x="7228227" y="5218809"/>
                <a:ext cx="358920" cy="232920"/>
              </p14:xfrm>
            </p:contentPart>
          </mc:Choice>
          <mc:Fallback xmlns="">
            <p:pic>
              <p:nvPicPr>
                <p:cNvPr id="311" name="Rukopis 310">
                  <a:extLst>
                    <a:ext uri="{FF2B5EF4-FFF2-40B4-BE49-F238E27FC236}">
                      <a16:creationId xmlns:a16="http://schemas.microsoft.com/office/drawing/2014/main" id="{C90CB64B-444A-4EC4-A0D1-D5C2F265CDD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219587" y="5209809"/>
                  <a:ext cx="376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2" name="Rukopis 311">
                  <a:extLst>
                    <a:ext uri="{FF2B5EF4-FFF2-40B4-BE49-F238E27FC236}">
                      <a16:creationId xmlns:a16="http://schemas.microsoft.com/office/drawing/2014/main" id="{37B9FCC9-BDA2-4004-9DE7-8AB1D4AFAA3D}"/>
                    </a:ext>
                  </a:extLst>
                </p14:cNvPr>
                <p14:cNvContentPartPr/>
                <p14:nvPr/>
              </p14:nvContentPartPr>
              <p14:xfrm>
                <a:off x="7449987" y="5161569"/>
                <a:ext cx="382320" cy="277200"/>
              </p14:xfrm>
            </p:contentPart>
          </mc:Choice>
          <mc:Fallback xmlns="">
            <p:pic>
              <p:nvPicPr>
                <p:cNvPr id="312" name="Rukopis 311">
                  <a:extLst>
                    <a:ext uri="{FF2B5EF4-FFF2-40B4-BE49-F238E27FC236}">
                      <a16:creationId xmlns:a16="http://schemas.microsoft.com/office/drawing/2014/main" id="{37B9FCC9-BDA2-4004-9DE7-8AB1D4AFAA3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440987" y="5152929"/>
                  <a:ext cx="399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3" name="Rukopis 312">
                  <a:extLst>
                    <a:ext uri="{FF2B5EF4-FFF2-40B4-BE49-F238E27FC236}">
                      <a16:creationId xmlns:a16="http://schemas.microsoft.com/office/drawing/2014/main" id="{7913E3EE-5289-4FA7-9E95-7182D1A74C9F}"/>
                    </a:ext>
                  </a:extLst>
                </p14:cNvPr>
                <p14:cNvContentPartPr/>
                <p14:nvPr/>
              </p14:nvContentPartPr>
              <p14:xfrm>
                <a:off x="7687947" y="5196849"/>
                <a:ext cx="337680" cy="240840"/>
              </p14:xfrm>
            </p:contentPart>
          </mc:Choice>
          <mc:Fallback xmlns="">
            <p:pic>
              <p:nvPicPr>
                <p:cNvPr id="313" name="Rukopis 312">
                  <a:extLst>
                    <a:ext uri="{FF2B5EF4-FFF2-40B4-BE49-F238E27FC236}">
                      <a16:creationId xmlns:a16="http://schemas.microsoft.com/office/drawing/2014/main" id="{7913E3EE-5289-4FA7-9E95-7182D1A74C9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679307" y="5187849"/>
                  <a:ext cx="3553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4" name="Rukopis 313">
                  <a:extLst>
                    <a:ext uri="{FF2B5EF4-FFF2-40B4-BE49-F238E27FC236}">
                      <a16:creationId xmlns:a16="http://schemas.microsoft.com/office/drawing/2014/main" id="{3A7C1368-D7A4-432F-80D5-75C50E2E5DF8}"/>
                    </a:ext>
                  </a:extLst>
                </p14:cNvPr>
                <p14:cNvContentPartPr/>
                <p14:nvPr/>
              </p14:nvContentPartPr>
              <p14:xfrm>
                <a:off x="7931667" y="5204409"/>
                <a:ext cx="156240" cy="233280"/>
              </p14:xfrm>
            </p:contentPart>
          </mc:Choice>
          <mc:Fallback xmlns="">
            <p:pic>
              <p:nvPicPr>
                <p:cNvPr id="314" name="Rukopis 313">
                  <a:extLst>
                    <a:ext uri="{FF2B5EF4-FFF2-40B4-BE49-F238E27FC236}">
                      <a16:creationId xmlns:a16="http://schemas.microsoft.com/office/drawing/2014/main" id="{3A7C1368-D7A4-432F-80D5-75C50E2E5DF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923027" y="5195409"/>
                  <a:ext cx="173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5" name="Rukopis 314">
                  <a:extLst>
                    <a:ext uri="{FF2B5EF4-FFF2-40B4-BE49-F238E27FC236}">
                      <a16:creationId xmlns:a16="http://schemas.microsoft.com/office/drawing/2014/main" id="{B6974480-6E06-4785-971D-1CDDAD1EA1DA}"/>
                    </a:ext>
                  </a:extLst>
                </p14:cNvPr>
                <p14:cNvContentPartPr/>
                <p14:nvPr/>
              </p14:nvContentPartPr>
              <p14:xfrm>
                <a:off x="8169627" y="5211609"/>
                <a:ext cx="183240" cy="265320"/>
              </p14:xfrm>
            </p:contentPart>
          </mc:Choice>
          <mc:Fallback xmlns="">
            <p:pic>
              <p:nvPicPr>
                <p:cNvPr id="315" name="Rukopis 314">
                  <a:extLst>
                    <a:ext uri="{FF2B5EF4-FFF2-40B4-BE49-F238E27FC236}">
                      <a16:creationId xmlns:a16="http://schemas.microsoft.com/office/drawing/2014/main" id="{B6974480-6E06-4785-971D-1CDDAD1EA1D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160987" y="5202969"/>
                  <a:ext cx="2008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6" name="Rukopis 315">
                  <a:extLst>
                    <a:ext uri="{FF2B5EF4-FFF2-40B4-BE49-F238E27FC236}">
                      <a16:creationId xmlns:a16="http://schemas.microsoft.com/office/drawing/2014/main" id="{7F5FC20E-4549-4F52-9A71-6044A2E97A45}"/>
                    </a:ext>
                  </a:extLst>
                </p14:cNvPr>
                <p14:cNvContentPartPr/>
                <p14:nvPr/>
              </p14:nvContentPartPr>
              <p14:xfrm>
                <a:off x="8334867" y="5247609"/>
                <a:ext cx="244080" cy="196920"/>
              </p14:xfrm>
            </p:contentPart>
          </mc:Choice>
          <mc:Fallback xmlns="">
            <p:pic>
              <p:nvPicPr>
                <p:cNvPr id="316" name="Rukopis 315">
                  <a:extLst>
                    <a:ext uri="{FF2B5EF4-FFF2-40B4-BE49-F238E27FC236}">
                      <a16:creationId xmlns:a16="http://schemas.microsoft.com/office/drawing/2014/main" id="{7F5FC20E-4549-4F52-9A71-6044A2E97A4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325867" y="5238969"/>
                  <a:ext cx="261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8" name="Rukopis 317">
                  <a:extLst>
                    <a:ext uri="{FF2B5EF4-FFF2-40B4-BE49-F238E27FC236}">
                      <a16:creationId xmlns:a16="http://schemas.microsoft.com/office/drawing/2014/main" id="{C322341D-B3D9-46F5-95A8-C8099A09C73E}"/>
                    </a:ext>
                  </a:extLst>
                </p14:cNvPr>
                <p14:cNvContentPartPr/>
                <p14:nvPr/>
              </p14:nvContentPartPr>
              <p14:xfrm>
                <a:off x="12996147" y="3491169"/>
                <a:ext cx="26640" cy="2880"/>
              </p14:xfrm>
            </p:contentPart>
          </mc:Choice>
          <mc:Fallback xmlns="">
            <p:pic>
              <p:nvPicPr>
                <p:cNvPr id="318" name="Rukopis 317">
                  <a:extLst>
                    <a:ext uri="{FF2B5EF4-FFF2-40B4-BE49-F238E27FC236}">
                      <a16:creationId xmlns:a16="http://schemas.microsoft.com/office/drawing/2014/main" id="{C322341D-B3D9-46F5-95A8-C8099A09C73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2987507" y="3482529"/>
                  <a:ext cx="44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9" name="Rukopis 318">
                  <a:extLst>
                    <a:ext uri="{FF2B5EF4-FFF2-40B4-BE49-F238E27FC236}">
                      <a16:creationId xmlns:a16="http://schemas.microsoft.com/office/drawing/2014/main" id="{810C0483-3CF3-48FB-8473-ED3A7C388B25}"/>
                    </a:ext>
                  </a:extLst>
                </p14:cNvPr>
                <p14:cNvContentPartPr/>
                <p14:nvPr/>
              </p14:nvContentPartPr>
              <p14:xfrm>
                <a:off x="13157427" y="3459129"/>
                <a:ext cx="238320" cy="20160"/>
              </p14:xfrm>
            </p:contentPart>
          </mc:Choice>
          <mc:Fallback xmlns="">
            <p:pic>
              <p:nvPicPr>
                <p:cNvPr id="319" name="Rukopis 318">
                  <a:extLst>
                    <a:ext uri="{FF2B5EF4-FFF2-40B4-BE49-F238E27FC236}">
                      <a16:creationId xmlns:a16="http://schemas.microsoft.com/office/drawing/2014/main" id="{810C0483-3CF3-48FB-8473-ED3A7C388B2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3148427" y="3450129"/>
                  <a:ext cx="255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1" name="Rukopis 320">
                  <a:extLst>
                    <a:ext uri="{FF2B5EF4-FFF2-40B4-BE49-F238E27FC236}">
                      <a16:creationId xmlns:a16="http://schemas.microsoft.com/office/drawing/2014/main" id="{A71C733B-E6A2-4862-827E-93EED1435AFE}"/>
                    </a:ext>
                  </a:extLst>
                </p14:cNvPr>
                <p14:cNvContentPartPr/>
                <p14:nvPr/>
              </p14:nvContentPartPr>
              <p14:xfrm>
                <a:off x="11457507" y="5016129"/>
                <a:ext cx="281160" cy="256680"/>
              </p14:xfrm>
            </p:contentPart>
          </mc:Choice>
          <mc:Fallback xmlns="">
            <p:pic>
              <p:nvPicPr>
                <p:cNvPr id="321" name="Rukopis 320">
                  <a:extLst>
                    <a:ext uri="{FF2B5EF4-FFF2-40B4-BE49-F238E27FC236}">
                      <a16:creationId xmlns:a16="http://schemas.microsoft.com/office/drawing/2014/main" id="{A71C733B-E6A2-4862-827E-93EED1435AFE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448507" y="5007129"/>
                  <a:ext cx="2988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2" name="Rukopis 321">
                  <a:extLst>
                    <a:ext uri="{FF2B5EF4-FFF2-40B4-BE49-F238E27FC236}">
                      <a16:creationId xmlns:a16="http://schemas.microsoft.com/office/drawing/2014/main" id="{3E9FD64E-3693-4666-868F-2327E69EAB15}"/>
                    </a:ext>
                  </a:extLst>
                </p14:cNvPr>
                <p14:cNvContentPartPr/>
                <p14:nvPr/>
              </p14:nvContentPartPr>
              <p14:xfrm>
                <a:off x="11717067" y="5013609"/>
                <a:ext cx="239040" cy="235800"/>
              </p14:xfrm>
            </p:contentPart>
          </mc:Choice>
          <mc:Fallback xmlns="">
            <p:pic>
              <p:nvPicPr>
                <p:cNvPr id="322" name="Rukopis 321">
                  <a:extLst>
                    <a:ext uri="{FF2B5EF4-FFF2-40B4-BE49-F238E27FC236}">
                      <a16:creationId xmlns:a16="http://schemas.microsoft.com/office/drawing/2014/main" id="{3E9FD64E-3693-4666-868F-2327E69EAB1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708067" y="5004609"/>
                  <a:ext cx="256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3" name="Rukopis 322">
                  <a:extLst>
                    <a:ext uri="{FF2B5EF4-FFF2-40B4-BE49-F238E27FC236}">
                      <a16:creationId xmlns:a16="http://schemas.microsoft.com/office/drawing/2014/main" id="{513B69EA-7D90-40BF-9526-D6EFAD9CB231}"/>
                    </a:ext>
                  </a:extLst>
                </p14:cNvPr>
                <p14:cNvContentPartPr/>
                <p14:nvPr/>
              </p14:nvContentPartPr>
              <p14:xfrm>
                <a:off x="11702667" y="5091369"/>
                <a:ext cx="209520" cy="45000"/>
              </p14:xfrm>
            </p:contentPart>
          </mc:Choice>
          <mc:Fallback xmlns="">
            <p:pic>
              <p:nvPicPr>
                <p:cNvPr id="323" name="Rukopis 322">
                  <a:extLst>
                    <a:ext uri="{FF2B5EF4-FFF2-40B4-BE49-F238E27FC236}">
                      <a16:creationId xmlns:a16="http://schemas.microsoft.com/office/drawing/2014/main" id="{513B69EA-7D90-40BF-9526-D6EFAD9CB23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693667" y="5082729"/>
                  <a:ext cx="227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4" name="Rukopis 323">
                  <a:extLst>
                    <a:ext uri="{FF2B5EF4-FFF2-40B4-BE49-F238E27FC236}">
                      <a16:creationId xmlns:a16="http://schemas.microsoft.com/office/drawing/2014/main" id="{71B83070-F9AD-48BB-A3D1-A6E4193DB8FB}"/>
                    </a:ext>
                  </a:extLst>
                </p14:cNvPr>
                <p14:cNvContentPartPr/>
                <p14:nvPr/>
              </p14:nvContentPartPr>
              <p14:xfrm>
                <a:off x="11760267" y="4998489"/>
                <a:ext cx="414000" cy="244440"/>
              </p14:xfrm>
            </p:contentPart>
          </mc:Choice>
          <mc:Fallback xmlns="">
            <p:pic>
              <p:nvPicPr>
                <p:cNvPr id="324" name="Rukopis 323">
                  <a:extLst>
                    <a:ext uri="{FF2B5EF4-FFF2-40B4-BE49-F238E27FC236}">
                      <a16:creationId xmlns:a16="http://schemas.microsoft.com/office/drawing/2014/main" id="{71B83070-F9AD-48BB-A3D1-A6E4193DB8F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751627" y="4989849"/>
                  <a:ext cx="4316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5" name="Rukopis 324">
                  <a:extLst>
                    <a:ext uri="{FF2B5EF4-FFF2-40B4-BE49-F238E27FC236}">
                      <a16:creationId xmlns:a16="http://schemas.microsoft.com/office/drawing/2014/main" id="{052BF4F0-1282-46B2-90EF-273BCF6B931E}"/>
                    </a:ext>
                  </a:extLst>
                </p14:cNvPr>
                <p14:cNvContentPartPr/>
                <p14:nvPr/>
              </p14:nvContentPartPr>
              <p14:xfrm>
                <a:off x="12039627" y="5011089"/>
                <a:ext cx="316800" cy="10440"/>
              </p14:xfrm>
            </p:contentPart>
          </mc:Choice>
          <mc:Fallback xmlns="">
            <p:pic>
              <p:nvPicPr>
                <p:cNvPr id="325" name="Rukopis 324">
                  <a:extLst>
                    <a:ext uri="{FF2B5EF4-FFF2-40B4-BE49-F238E27FC236}">
                      <a16:creationId xmlns:a16="http://schemas.microsoft.com/office/drawing/2014/main" id="{052BF4F0-1282-46B2-90EF-273BCF6B931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2030987" y="5002089"/>
                  <a:ext cx="334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7" name="Rukopis 326">
                  <a:extLst>
                    <a:ext uri="{FF2B5EF4-FFF2-40B4-BE49-F238E27FC236}">
                      <a16:creationId xmlns:a16="http://schemas.microsoft.com/office/drawing/2014/main" id="{6F2FAF1F-FA72-4062-9B14-393EFA6555EA}"/>
                    </a:ext>
                  </a:extLst>
                </p14:cNvPr>
                <p14:cNvContentPartPr/>
                <p14:nvPr/>
              </p14:nvContentPartPr>
              <p14:xfrm>
                <a:off x="12295587" y="5010009"/>
                <a:ext cx="215280" cy="145440"/>
              </p14:xfrm>
            </p:contentPart>
          </mc:Choice>
          <mc:Fallback xmlns="">
            <p:pic>
              <p:nvPicPr>
                <p:cNvPr id="327" name="Rukopis 326">
                  <a:extLst>
                    <a:ext uri="{FF2B5EF4-FFF2-40B4-BE49-F238E27FC236}">
                      <a16:creationId xmlns:a16="http://schemas.microsoft.com/office/drawing/2014/main" id="{6F2FAF1F-FA72-4062-9B14-393EFA6555E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2286947" y="5001369"/>
                  <a:ext cx="232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8" name="Rukopis 327">
                  <a:extLst>
                    <a:ext uri="{FF2B5EF4-FFF2-40B4-BE49-F238E27FC236}">
                      <a16:creationId xmlns:a16="http://schemas.microsoft.com/office/drawing/2014/main" id="{4E2AAC14-8CFF-4173-AFE4-819321EA1790}"/>
                    </a:ext>
                  </a:extLst>
                </p14:cNvPr>
                <p14:cNvContentPartPr/>
                <p14:nvPr/>
              </p14:nvContentPartPr>
              <p14:xfrm>
                <a:off x="12379827" y="5143569"/>
                <a:ext cx="34920" cy="178560"/>
              </p14:xfrm>
            </p:contentPart>
          </mc:Choice>
          <mc:Fallback xmlns="">
            <p:pic>
              <p:nvPicPr>
                <p:cNvPr id="328" name="Rukopis 327">
                  <a:extLst>
                    <a:ext uri="{FF2B5EF4-FFF2-40B4-BE49-F238E27FC236}">
                      <a16:creationId xmlns:a16="http://schemas.microsoft.com/office/drawing/2014/main" id="{4E2AAC14-8CFF-4173-AFE4-819321EA179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2370827" y="5134569"/>
                  <a:ext cx="52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0" name="Rukopis 329">
                  <a:extLst>
                    <a:ext uri="{FF2B5EF4-FFF2-40B4-BE49-F238E27FC236}">
                      <a16:creationId xmlns:a16="http://schemas.microsoft.com/office/drawing/2014/main" id="{ECE527B0-75CF-4705-BDF3-E41F92E605FF}"/>
                    </a:ext>
                  </a:extLst>
                </p14:cNvPr>
                <p14:cNvContentPartPr/>
                <p14:nvPr/>
              </p14:nvContentPartPr>
              <p14:xfrm>
                <a:off x="9374907" y="5159769"/>
                <a:ext cx="2103840" cy="150480"/>
              </p14:xfrm>
            </p:contentPart>
          </mc:Choice>
          <mc:Fallback xmlns="">
            <p:pic>
              <p:nvPicPr>
                <p:cNvPr id="330" name="Rukopis 329">
                  <a:extLst>
                    <a:ext uri="{FF2B5EF4-FFF2-40B4-BE49-F238E27FC236}">
                      <a16:creationId xmlns:a16="http://schemas.microsoft.com/office/drawing/2014/main" id="{ECE527B0-75CF-4705-BDF3-E41F92E605F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366267" y="5150769"/>
                  <a:ext cx="2121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1" name="Rukopis 330">
                  <a:extLst>
                    <a:ext uri="{FF2B5EF4-FFF2-40B4-BE49-F238E27FC236}">
                      <a16:creationId xmlns:a16="http://schemas.microsoft.com/office/drawing/2014/main" id="{9B96561C-B874-4990-A60F-4279FE7002CA}"/>
                    </a:ext>
                  </a:extLst>
                </p14:cNvPr>
                <p14:cNvContentPartPr/>
                <p14:nvPr/>
              </p14:nvContentPartPr>
              <p14:xfrm>
                <a:off x="11150787" y="5102529"/>
                <a:ext cx="214200" cy="173880"/>
              </p14:xfrm>
            </p:contentPart>
          </mc:Choice>
          <mc:Fallback xmlns="">
            <p:pic>
              <p:nvPicPr>
                <p:cNvPr id="331" name="Rukopis 330">
                  <a:extLst>
                    <a:ext uri="{FF2B5EF4-FFF2-40B4-BE49-F238E27FC236}">
                      <a16:creationId xmlns:a16="http://schemas.microsoft.com/office/drawing/2014/main" id="{9B96561C-B874-4990-A60F-4279FE7002C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141787" y="5093889"/>
                  <a:ext cx="231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3" name="Rukopis 332">
                  <a:extLst>
                    <a:ext uri="{FF2B5EF4-FFF2-40B4-BE49-F238E27FC236}">
                      <a16:creationId xmlns:a16="http://schemas.microsoft.com/office/drawing/2014/main" id="{1E951ADB-5E33-44B9-9D4F-91BDA2BCF18E}"/>
                    </a:ext>
                  </a:extLst>
                </p14:cNvPr>
                <p14:cNvContentPartPr/>
                <p14:nvPr/>
              </p14:nvContentPartPr>
              <p14:xfrm>
                <a:off x="9310827" y="5064009"/>
                <a:ext cx="144720" cy="221040"/>
              </p14:xfrm>
            </p:contentPart>
          </mc:Choice>
          <mc:Fallback xmlns="">
            <p:pic>
              <p:nvPicPr>
                <p:cNvPr id="333" name="Rukopis 332">
                  <a:extLst>
                    <a:ext uri="{FF2B5EF4-FFF2-40B4-BE49-F238E27FC236}">
                      <a16:creationId xmlns:a16="http://schemas.microsoft.com/office/drawing/2014/main" id="{1E951ADB-5E33-44B9-9D4F-91BDA2BCF18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301827" y="5055369"/>
                  <a:ext cx="1623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4" name="Rukopis 333">
                  <a:extLst>
                    <a:ext uri="{FF2B5EF4-FFF2-40B4-BE49-F238E27FC236}">
                      <a16:creationId xmlns:a16="http://schemas.microsoft.com/office/drawing/2014/main" id="{7EB56893-B42D-4266-8D8B-F5968F6E7B37}"/>
                    </a:ext>
                  </a:extLst>
                </p14:cNvPr>
                <p14:cNvContentPartPr/>
                <p14:nvPr/>
              </p14:nvContentPartPr>
              <p14:xfrm>
                <a:off x="10850547" y="4759449"/>
                <a:ext cx="329400" cy="258120"/>
              </p14:xfrm>
            </p:contentPart>
          </mc:Choice>
          <mc:Fallback xmlns="">
            <p:pic>
              <p:nvPicPr>
                <p:cNvPr id="334" name="Rukopis 333">
                  <a:extLst>
                    <a:ext uri="{FF2B5EF4-FFF2-40B4-BE49-F238E27FC236}">
                      <a16:creationId xmlns:a16="http://schemas.microsoft.com/office/drawing/2014/main" id="{7EB56893-B42D-4266-8D8B-F5968F6E7B3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841907" y="4750809"/>
                  <a:ext cx="3470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8" name="Rukopis 337">
                  <a:extLst>
                    <a:ext uri="{FF2B5EF4-FFF2-40B4-BE49-F238E27FC236}">
                      <a16:creationId xmlns:a16="http://schemas.microsoft.com/office/drawing/2014/main" id="{09C3A2AA-F473-451D-B3C7-3B09FA5A834C}"/>
                    </a:ext>
                  </a:extLst>
                </p14:cNvPr>
                <p14:cNvContentPartPr/>
                <p14:nvPr/>
              </p14:nvContentPartPr>
              <p14:xfrm>
                <a:off x="14437227" y="3347529"/>
                <a:ext cx="1663560" cy="108000"/>
              </p14:xfrm>
            </p:contentPart>
          </mc:Choice>
          <mc:Fallback xmlns="">
            <p:pic>
              <p:nvPicPr>
                <p:cNvPr id="338" name="Rukopis 337">
                  <a:extLst>
                    <a:ext uri="{FF2B5EF4-FFF2-40B4-BE49-F238E27FC236}">
                      <a16:creationId xmlns:a16="http://schemas.microsoft.com/office/drawing/2014/main" id="{09C3A2AA-F473-451D-B3C7-3B09FA5A834C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4428227" y="3338529"/>
                  <a:ext cx="1681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6" name="Rukopis 335">
                  <a:extLst>
                    <a:ext uri="{FF2B5EF4-FFF2-40B4-BE49-F238E27FC236}">
                      <a16:creationId xmlns:a16="http://schemas.microsoft.com/office/drawing/2014/main" id="{CFE2C547-BD7C-40A9-AFB0-70CA8B176C0B}"/>
                    </a:ext>
                  </a:extLst>
                </p14:cNvPr>
                <p14:cNvContentPartPr/>
                <p14:nvPr/>
              </p14:nvContentPartPr>
              <p14:xfrm>
                <a:off x="13726947" y="2002209"/>
                <a:ext cx="19800" cy="369360"/>
              </p14:xfrm>
            </p:contentPart>
          </mc:Choice>
          <mc:Fallback xmlns="">
            <p:pic>
              <p:nvPicPr>
                <p:cNvPr id="336" name="Rukopis 335">
                  <a:extLst>
                    <a:ext uri="{FF2B5EF4-FFF2-40B4-BE49-F238E27FC236}">
                      <a16:creationId xmlns:a16="http://schemas.microsoft.com/office/drawing/2014/main" id="{CFE2C547-BD7C-40A9-AFB0-70CA8B176C0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3718307" y="1993569"/>
                  <a:ext cx="374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7" name="Rukopis 336">
                  <a:extLst>
                    <a:ext uri="{FF2B5EF4-FFF2-40B4-BE49-F238E27FC236}">
                      <a16:creationId xmlns:a16="http://schemas.microsoft.com/office/drawing/2014/main" id="{AD5363C2-A842-4B87-979D-542053E589B1}"/>
                    </a:ext>
                  </a:extLst>
                </p14:cNvPr>
                <p14:cNvContentPartPr/>
                <p14:nvPr/>
              </p14:nvContentPartPr>
              <p14:xfrm>
                <a:off x="13769787" y="1991049"/>
                <a:ext cx="2491200" cy="1115280"/>
              </p14:xfrm>
            </p:contentPart>
          </mc:Choice>
          <mc:Fallback xmlns="">
            <p:pic>
              <p:nvPicPr>
                <p:cNvPr id="337" name="Rukopis 336">
                  <a:extLst>
                    <a:ext uri="{FF2B5EF4-FFF2-40B4-BE49-F238E27FC236}">
                      <a16:creationId xmlns:a16="http://schemas.microsoft.com/office/drawing/2014/main" id="{AD5363C2-A842-4B87-979D-542053E589B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3760787" y="1982409"/>
                  <a:ext cx="2508840" cy="11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40" name="Rukopis 339">
                  <a:extLst>
                    <a:ext uri="{FF2B5EF4-FFF2-40B4-BE49-F238E27FC236}">
                      <a16:creationId xmlns:a16="http://schemas.microsoft.com/office/drawing/2014/main" id="{410CC6EC-1463-41C2-A9D6-84ADB93FA350}"/>
                    </a:ext>
                  </a:extLst>
                </p14:cNvPr>
                <p14:cNvContentPartPr/>
                <p14:nvPr/>
              </p14:nvContentPartPr>
              <p14:xfrm>
                <a:off x="13947267" y="2172129"/>
                <a:ext cx="26640" cy="193680"/>
              </p14:xfrm>
            </p:contentPart>
          </mc:Choice>
          <mc:Fallback xmlns="">
            <p:pic>
              <p:nvPicPr>
                <p:cNvPr id="340" name="Rukopis 339">
                  <a:extLst>
                    <a:ext uri="{FF2B5EF4-FFF2-40B4-BE49-F238E27FC236}">
                      <a16:creationId xmlns:a16="http://schemas.microsoft.com/office/drawing/2014/main" id="{410CC6EC-1463-41C2-A9D6-84ADB93FA35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3938627" y="2163129"/>
                  <a:ext cx="442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1" name="Rukopis 340">
                  <a:extLst>
                    <a:ext uri="{FF2B5EF4-FFF2-40B4-BE49-F238E27FC236}">
                      <a16:creationId xmlns:a16="http://schemas.microsoft.com/office/drawing/2014/main" id="{E70C4506-BA65-4A52-8564-33FA60FF1C51}"/>
                    </a:ext>
                  </a:extLst>
                </p14:cNvPr>
                <p14:cNvContentPartPr/>
                <p14:nvPr/>
              </p14:nvContentPartPr>
              <p14:xfrm>
                <a:off x="13912707" y="2134329"/>
                <a:ext cx="170280" cy="137160"/>
              </p14:xfrm>
            </p:contentPart>
          </mc:Choice>
          <mc:Fallback xmlns="">
            <p:pic>
              <p:nvPicPr>
                <p:cNvPr id="341" name="Rukopis 340">
                  <a:extLst>
                    <a:ext uri="{FF2B5EF4-FFF2-40B4-BE49-F238E27FC236}">
                      <a16:creationId xmlns:a16="http://schemas.microsoft.com/office/drawing/2014/main" id="{E70C4506-BA65-4A52-8564-33FA60FF1C5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3904067" y="2125689"/>
                  <a:ext cx="187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2" name="Rukopis 341">
                  <a:extLst>
                    <a:ext uri="{FF2B5EF4-FFF2-40B4-BE49-F238E27FC236}">
                      <a16:creationId xmlns:a16="http://schemas.microsoft.com/office/drawing/2014/main" id="{CF755831-7F08-4011-88AD-DAC3F8C318CF}"/>
                    </a:ext>
                  </a:extLst>
                </p14:cNvPr>
                <p14:cNvContentPartPr/>
                <p14:nvPr/>
              </p14:nvContentPartPr>
              <p14:xfrm>
                <a:off x="14138427" y="2142609"/>
                <a:ext cx="113040" cy="218520"/>
              </p14:xfrm>
            </p:contentPart>
          </mc:Choice>
          <mc:Fallback xmlns="">
            <p:pic>
              <p:nvPicPr>
                <p:cNvPr id="342" name="Rukopis 341">
                  <a:extLst>
                    <a:ext uri="{FF2B5EF4-FFF2-40B4-BE49-F238E27FC236}">
                      <a16:creationId xmlns:a16="http://schemas.microsoft.com/office/drawing/2014/main" id="{CF755831-7F08-4011-88AD-DAC3F8C318C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4129787" y="2133969"/>
                  <a:ext cx="130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3" name="Rukopis 342">
                  <a:extLst>
                    <a:ext uri="{FF2B5EF4-FFF2-40B4-BE49-F238E27FC236}">
                      <a16:creationId xmlns:a16="http://schemas.microsoft.com/office/drawing/2014/main" id="{DD1888A9-EF1C-48A9-AD2F-4E6649F4BA6B}"/>
                    </a:ext>
                  </a:extLst>
                </p14:cNvPr>
                <p14:cNvContentPartPr/>
                <p14:nvPr/>
              </p14:nvContentPartPr>
              <p14:xfrm>
                <a:off x="14204667" y="2102289"/>
                <a:ext cx="352800" cy="227880"/>
              </p14:xfrm>
            </p:contentPart>
          </mc:Choice>
          <mc:Fallback xmlns="">
            <p:pic>
              <p:nvPicPr>
                <p:cNvPr id="343" name="Rukopis 342">
                  <a:extLst>
                    <a:ext uri="{FF2B5EF4-FFF2-40B4-BE49-F238E27FC236}">
                      <a16:creationId xmlns:a16="http://schemas.microsoft.com/office/drawing/2014/main" id="{DD1888A9-EF1C-48A9-AD2F-4E6649F4BA6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4195667" y="2093649"/>
                  <a:ext cx="370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4" name="Rukopis 343">
                  <a:extLst>
                    <a:ext uri="{FF2B5EF4-FFF2-40B4-BE49-F238E27FC236}">
                      <a16:creationId xmlns:a16="http://schemas.microsoft.com/office/drawing/2014/main" id="{76A67BBB-47C0-4942-AF43-FA8F60197674}"/>
                    </a:ext>
                  </a:extLst>
                </p14:cNvPr>
                <p14:cNvContentPartPr/>
                <p14:nvPr/>
              </p14:nvContentPartPr>
              <p14:xfrm>
                <a:off x="14621547" y="2196969"/>
                <a:ext cx="360" cy="360"/>
              </p14:xfrm>
            </p:contentPart>
          </mc:Choice>
          <mc:Fallback xmlns="">
            <p:pic>
              <p:nvPicPr>
                <p:cNvPr id="344" name="Rukopis 343">
                  <a:extLst>
                    <a:ext uri="{FF2B5EF4-FFF2-40B4-BE49-F238E27FC236}">
                      <a16:creationId xmlns:a16="http://schemas.microsoft.com/office/drawing/2014/main" id="{76A67BBB-47C0-4942-AF43-FA8F6019767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4612907" y="218796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5" name="Rukopis 344">
                  <a:extLst>
                    <a:ext uri="{FF2B5EF4-FFF2-40B4-BE49-F238E27FC236}">
                      <a16:creationId xmlns:a16="http://schemas.microsoft.com/office/drawing/2014/main" id="{383224FD-00BB-4B86-92F2-2009C4635AD8}"/>
                    </a:ext>
                  </a:extLst>
                </p14:cNvPr>
                <p14:cNvContentPartPr/>
                <p14:nvPr/>
              </p14:nvContentPartPr>
              <p14:xfrm>
                <a:off x="14417787" y="2208489"/>
                <a:ext cx="114120" cy="91440"/>
              </p14:xfrm>
            </p:contentPart>
          </mc:Choice>
          <mc:Fallback xmlns="">
            <p:pic>
              <p:nvPicPr>
                <p:cNvPr id="345" name="Rukopis 344">
                  <a:extLst>
                    <a:ext uri="{FF2B5EF4-FFF2-40B4-BE49-F238E27FC236}">
                      <a16:creationId xmlns:a16="http://schemas.microsoft.com/office/drawing/2014/main" id="{383224FD-00BB-4B86-92F2-2009C4635AD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4409147" y="2199489"/>
                  <a:ext cx="131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6" name="Rukopis 345">
                  <a:extLst>
                    <a:ext uri="{FF2B5EF4-FFF2-40B4-BE49-F238E27FC236}">
                      <a16:creationId xmlns:a16="http://schemas.microsoft.com/office/drawing/2014/main" id="{50B75FE4-2D6F-4BE6-BD23-8C956EDE5E81}"/>
                    </a:ext>
                  </a:extLst>
                </p14:cNvPr>
                <p14:cNvContentPartPr/>
                <p14:nvPr/>
              </p14:nvContentPartPr>
              <p14:xfrm>
                <a:off x="14689227" y="2096529"/>
                <a:ext cx="166320" cy="184680"/>
              </p14:xfrm>
            </p:contentPart>
          </mc:Choice>
          <mc:Fallback xmlns="">
            <p:pic>
              <p:nvPicPr>
                <p:cNvPr id="346" name="Rukopis 345">
                  <a:extLst>
                    <a:ext uri="{FF2B5EF4-FFF2-40B4-BE49-F238E27FC236}">
                      <a16:creationId xmlns:a16="http://schemas.microsoft.com/office/drawing/2014/main" id="{50B75FE4-2D6F-4BE6-BD23-8C956EDE5E81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4680227" y="2087529"/>
                  <a:ext cx="183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7" name="Rukopis 346">
                  <a:extLst>
                    <a:ext uri="{FF2B5EF4-FFF2-40B4-BE49-F238E27FC236}">
                      <a16:creationId xmlns:a16="http://schemas.microsoft.com/office/drawing/2014/main" id="{9CF61B6F-A5D7-420B-95CD-E6E002C37BB0}"/>
                    </a:ext>
                  </a:extLst>
                </p14:cNvPr>
                <p14:cNvContentPartPr/>
                <p14:nvPr/>
              </p14:nvContentPartPr>
              <p14:xfrm>
                <a:off x="14646387" y="2095089"/>
                <a:ext cx="352800" cy="130320"/>
              </p14:xfrm>
            </p:contentPart>
          </mc:Choice>
          <mc:Fallback xmlns="">
            <p:pic>
              <p:nvPicPr>
                <p:cNvPr id="347" name="Rukopis 346">
                  <a:extLst>
                    <a:ext uri="{FF2B5EF4-FFF2-40B4-BE49-F238E27FC236}">
                      <a16:creationId xmlns:a16="http://schemas.microsoft.com/office/drawing/2014/main" id="{9CF61B6F-A5D7-420B-95CD-E6E002C37BB0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4637747" y="2086449"/>
                  <a:ext cx="370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48" name="Rukopis 347">
                  <a:extLst>
                    <a:ext uri="{FF2B5EF4-FFF2-40B4-BE49-F238E27FC236}">
                      <a16:creationId xmlns:a16="http://schemas.microsoft.com/office/drawing/2014/main" id="{8D440EF0-D4D5-441E-A26D-2CED1F0A47E2}"/>
                    </a:ext>
                  </a:extLst>
                </p14:cNvPr>
                <p14:cNvContentPartPr/>
                <p14:nvPr/>
              </p14:nvContentPartPr>
              <p14:xfrm>
                <a:off x="15096387" y="2154849"/>
                <a:ext cx="14040" cy="32400"/>
              </p14:xfrm>
            </p:contentPart>
          </mc:Choice>
          <mc:Fallback xmlns="">
            <p:pic>
              <p:nvPicPr>
                <p:cNvPr id="348" name="Rukopis 347">
                  <a:extLst>
                    <a:ext uri="{FF2B5EF4-FFF2-40B4-BE49-F238E27FC236}">
                      <a16:creationId xmlns:a16="http://schemas.microsoft.com/office/drawing/2014/main" id="{8D440EF0-D4D5-441E-A26D-2CED1F0A47E2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5087747" y="2145849"/>
                  <a:ext cx="31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49" name="Rukopis 348">
                  <a:extLst>
                    <a:ext uri="{FF2B5EF4-FFF2-40B4-BE49-F238E27FC236}">
                      <a16:creationId xmlns:a16="http://schemas.microsoft.com/office/drawing/2014/main" id="{A0A9F334-1EC5-4C89-8F72-7FFFB0958D7B}"/>
                    </a:ext>
                  </a:extLst>
                </p14:cNvPr>
                <p14:cNvContentPartPr/>
                <p14:nvPr/>
              </p14:nvContentPartPr>
              <p14:xfrm>
                <a:off x="15071547" y="2259969"/>
                <a:ext cx="48600" cy="5400"/>
              </p14:xfrm>
            </p:contentPart>
          </mc:Choice>
          <mc:Fallback xmlns="">
            <p:pic>
              <p:nvPicPr>
                <p:cNvPr id="349" name="Rukopis 348">
                  <a:extLst>
                    <a:ext uri="{FF2B5EF4-FFF2-40B4-BE49-F238E27FC236}">
                      <a16:creationId xmlns:a16="http://schemas.microsoft.com/office/drawing/2014/main" id="{A0A9F334-1EC5-4C89-8F72-7FFFB0958D7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5062907" y="2251329"/>
                  <a:ext cx="66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0" name="Rukopis 349">
                  <a:extLst>
                    <a:ext uri="{FF2B5EF4-FFF2-40B4-BE49-F238E27FC236}">
                      <a16:creationId xmlns:a16="http://schemas.microsoft.com/office/drawing/2014/main" id="{A9CB354E-B53D-4F43-A25F-B9120B16E2C4}"/>
                    </a:ext>
                  </a:extLst>
                </p14:cNvPr>
                <p14:cNvContentPartPr/>
                <p14:nvPr/>
              </p14:nvContentPartPr>
              <p14:xfrm>
                <a:off x="15272787" y="2145849"/>
                <a:ext cx="286560" cy="178560"/>
              </p14:xfrm>
            </p:contentPart>
          </mc:Choice>
          <mc:Fallback xmlns="">
            <p:pic>
              <p:nvPicPr>
                <p:cNvPr id="350" name="Rukopis 349">
                  <a:extLst>
                    <a:ext uri="{FF2B5EF4-FFF2-40B4-BE49-F238E27FC236}">
                      <a16:creationId xmlns:a16="http://schemas.microsoft.com/office/drawing/2014/main" id="{A9CB354E-B53D-4F43-A25F-B9120B16E2C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5263787" y="2137209"/>
                  <a:ext cx="3042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1" name="Rukopis 350">
                  <a:extLst>
                    <a:ext uri="{FF2B5EF4-FFF2-40B4-BE49-F238E27FC236}">
                      <a16:creationId xmlns:a16="http://schemas.microsoft.com/office/drawing/2014/main" id="{00782F16-BF99-43A1-A545-7939953238AF}"/>
                    </a:ext>
                  </a:extLst>
                </p14:cNvPr>
                <p14:cNvContentPartPr/>
                <p14:nvPr/>
              </p14:nvContentPartPr>
              <p14:xfrm>
                <a:off x="15636027" y="2170689"/>
                <a:ext cx="126360" cy="145440"/>
              </p14:xfrm>
            </p:contentPart>
          </mc:Choice>
          <mc:Fallback xmlns="">
            <p:pic>
              <p:nvPicPr>
                <p:cNvPr id="351" name="Rukopis 350">
                  <a:extLst>
                    <a:ext uri="{FF2B5EF4-FFF2-40B4-BE49-F238E27FC236}">
                      <a16:creationId xmlns:a16="http://schemas.microsoft.com/office/drawing/2014/main" id="{00782F16-BF99-43A1-A545-7939953238A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5627387" y="2162049"/>
                  <a:ext cx="144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52" name="Rukopis 351">
                  <a:extLst>
                    <a:ext uri="{FF2B5EF4-FFF2-40B4-BE49-F238E27FC236}">
                      <a16:creationId xmlns:a16="http://schemas.microsoft.com/office/drawing/2014/main" id="{631F0119-5BF9-4BF5-9E38-A50FF5298746}"/>
                    </a:ext>
                  </a:extLst>
                </p14:cNvPr>
                <p14:cNvContentPartPr/>
                <p14:nvPr/>
              </p14:nvContentPartPr>
              <p14:xfrm>
                <a:off x="15738987" y="2175729"/>
                <a:ext cx="250920" cy="177480"/>
              </p14:xfrm>
            </p:contentPart>
          </mc:Choice>
          <mc:Fallback xmlns="">
            <p:pic>
              <p:nvPicPr>
                <p:cNvPr id="352" name="Rukopis 351">
                  <a:extLst>
                    <a:ext uri="{FF2B5EF4-FFF2-40B4-BE49-F238E27FC236}">
                      <a16:creationId xmlns:a16="http://schemas.microsoft.com/office/drawing/2014/main" id="{631F0119-5BF9-4BF5-9E38-A50FF5298746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5730347" y="2167089"/>
                  <a:ext cx="268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54" name="Rukopis 353">
                  <a:extLst>
                    <a:ext uri="{FF2B5EF4-FFF2-40B4-BE49-F238E27FC236}">
                      <a16:creationId xmlns:a16="http://schemas.microsoft.com/office/drawing/2014/main" id="{3AD3A1E2-51EE-4729-9450-5C48B2344668}"/>
                    </a:ext>
                  </a:extLst>
                </p14:cNvPr>
                <p14:cNvContentPartPr/>
                <p14:nvPr/>
              </p14:nvContentPartPr>
              <p14:xfrm>
                <a:off x="15524427" y="2095089"/>
                <a:ext cx="1800" cy="7920"/>
              </p14:xfrm>
            </p:contentPart>
          </mc:Choice>
          <mc:Fallback xmlns="">
            <p:pic>
              <p:nvPicPr>
                <p:cNvPr id="354" name="Rukopis 353">
                  <a:extLst>
                    <a:ext uri="{FF2B5EF4-FFF2-40B4-BE49-F238E27FC236}">
                      <a16:creationId xmlns:a16="http://schemas.microsoft.com/office/drawing/2014/main" id="{3AD3A1E2-51EE-4729-9450-5C48B2344668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5515787" y="2086449"/>
                  <a:ext cx="19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62" name="Rukopis 361">
                  <a:extLst>
                    <a:ext uri="{FF2B5EF4-FFF2-40B4-BE49-F238E27FC236}">
                      <a16:creationId xmlns:a16="http://schemas.microsoft.com/office/drawing/2014/main" id="{6989ADF5-14FC-40F8-A358-57663DDF2863}"/>
                    </a:ext>
                  </a:extLst>
                </p14:cNvPr>
                <p14:cNvContentPartPr/>
                <p14:nvPr/>
              </p14:nvContentPartPr>
              <p14:xfrm>
                <a:off x="8194467" y="3863409"/>
                <a:ext cx="2364840" cy="2085480"/>
              </p14:xfrm>
            </p:contentPart>
          </mc:Choice>
          <mc:Fallback xmlns="">
            <p:pic>
              <p:nvPicPr>
                <p:cNvPr id="362" name="Rukopis 361">
                  <a:extLst>
                    <a:ext uri="{FF2B5EF4-FFF2-40B4-BE49-F238E27FC236}">
                      <a16:creationId xmlns:a16="http://schemas.microsoft.com/office/drawing/2014/main" id="{6989ADF5-14FC-40F8-A358-57663DDF2863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185827" y="3854769"/>
                  <a:ext cx="2382480" cy="210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63" name="Rukopis 362">
                <a:extLst>
                  <a:ext uri="{FF2B5EF4-FFF2-40B4-BE49-F238E27FC236}">
                    <a16:creationId xmlns:a16="http://schemas.microsoft.com/office/drawing/2014/main" id="{47343BB4-2A92-4D58-9FED-7AB3921DC81A}"/>
                  </a:ext>
                </a:extLst>
              </p14:cNvPr>
              <p14:cNvContentPartPr/>
              <p14:nvPr/>
            </p14:nvContentPartPr>
            <p14:xfrm>
              <a:off x="8034267" y="6259569"/>
              <a:ext cx="1288800" cy="235800"/>
            </p14:xfrm>
          </p:contentPart>
        </mc:Choice>
        <mc:Fallback xmlns="">
          <p:pic>
            <p:nvPicPr>
              <p:cNvPr id="363" name="Rukopis 362">
                <a:extLst>
                  <a:ext uri="{FF2B5EF4-FFF2-40B4-BE49-F238E27FC236}">
                    <a16:creationId xmlns:a16="http://schemas.microsoft.com/office/drawing/2014/main" id="{47343BB4-2A92-4D58-9FED-7AB3921DC81A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8025267" y="6250569"/>
                <a:ext cx="1306440" cy="25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7" name="Skupina 366">
            <a:extLst>
              <a:ext uri="{FF2B5EF4-FFF2-40B4-BE49-F238E27FC236}">
                <a16:creationId xmlns:a16="http://schemas.microsoft.com/office/drawing/2014/main" id="{11C44AF6-EFD8-46ED-B036-C4D1C4DB5A26}"/>
              </a:ext>
            </a:extLst>
          </p:cNvPr>
          <p:cNvGrpSpPr/>
          <p:nvPr/>
        </p:nvGrpSpPr>
        <p:grpSpPr>
          <a:xfrm>
            <a:off x="8194467" y="6987849"/>
            <a:ext cx="1590840" cy="232200"/>
            <a:chOff x="8194467" y="6987849"/>
            <a:chExt cx="159084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5" name="Rukopis 364">
                  <a:extLst>
                    <a:ext uri="{FF2B5EF4-FFF2-40B4-BE49-F238E27FC236}">
                      <a16:creationId xmlns:a16="http://schemas.microsoft.com/office/drawing/2014/main" id="{C61BACD7-B068-41C2-B248-D77ECE2DAFAB}"/>
                    </a:ext>
                  </a:extLst>
                </p14:cNvPr>
                <p14:cNvContentPartPr/>
                <p14:nvPr/>
              </p14:nvContentPartPr>
              <p14:xfrm>
                <a:off x="8403267" y="7000449"/>
                <a:ext cx="1382040" cy="96840"/>
              </p14:xfrm>
            </p:contentPart>
          </mc:Choice>
          <mc:Fallback xmlns="">
            <p:pic>
              <p:nvPicPr>
                <p:cNvPr id="365" name="Rukopis 364">
                  <a:extLst>
                    <a:ext uri="{FF2B5EF4-FFF2-40B4-BE49-F238E27FC236}">
                      <a16:creationId xmlns:a16="http://schemas.microsoft.com/office/drawing/2014/main" id="{C61BACD7-B068-41C2-B248-D77ECE2DAFAB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394627" y="6991449"/>
                  <a:ext cx="1399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6" name="Rukopis 365">
                  <a:extLst>
                    <a:ext uri="{FF2B5EF4-FFF2-40B4-BE49-F238E27FC236}">
                      <a16:creationId xmlns:a16="http://schemas.microsoft.com/office/drawing/2014/main" id="{B7DB6D77-13C5-4BA2-9F32-F8F3D06BA306}"/>
                    </a:ext>
                  </a:extLst>
                </p14:cNvPr>
                <p14:cNvContentPartPr/>
                <p14:nvPr/>
              </p14:nvContentPartPr>
              <p14:xfrm>
                <a:off x="8194467" y="6987849"/>
                <a:ext cx="366480" cy="232200"/>
              </p14:xfrm>
            </p:contentPart>
          </mc:Choice>
          <mc:Fallback xmlns="">
            <p:pic>
              <p:nvPicPr>
                <p:cNvPr id="366" name="Rukopis 365">
                  <a:extLst>
                    <a:ext uri="{FF2B5EF4-FFF2-40B4-BE49-F238E27FC236}">
                      <a16:creationId xmlns:a16="http://schemas.microsoft.com/office/drawing/2014/main" id="{B7DB6D77-13C5-4BA2-9F32-F8F3D06BA30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185827" y="6979209"/>
                  <a:ext cx="3841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Skupina 369">
            <a:extLst>
              <a:ext uri="{FF2B5EF4-FFF2-40B4-BE49-F238E27FC236}">
                <a16:creationId xmlns:a16="http://schemas.microsoft.com/office/drawing/2014/main" id="{B46BC600-DDAE-40D5-9FCD-EED0C4DAC078}"/>
              </a:ext>
            </a:extLst>
          </p:cNvPr>
          <p:cNvGrpSpPr/>
          <p:nvPr/>
        </p:nvGrpSpPr>
        <p:grpSpPr>
          <a:xfrm>
            <a:off x="5710467" y="4425009"/>
            <a:ext cx="649800" cy="1313280"/>
            <a:chOff x="5710467" y="4425009"/>
            <a:chExt cx="649800" cy="13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58" name="Rukopis 357">
                  <a:extLst>
                    <a:ext uri="{FF2B5EF4-FFF2-40B4-BE49-F238E27FC236}">
                      <a16:creationId xmlns:a16="http://schemas.microsoft.com/office/drawing/2014/main" id="{4727164F-663F-4AD4-A32E-85768AC1F5E7}"/>
                    </a:ext>
                  </a:extLst>
                </p14:cNvPr>
                <p14:cNvContentPartPr/>
                <p14:nvPr/>
              </p14:nvContentPartPr>
              <p14:xfrm>
                <a:off x="5710467" y="4535529"/>
                <a:ext cx="405000" cy="1046880"/>
              </p14:xfrm>
            </p:contentPart>
          </mc:Choice>
          <mc:Fallback xmlns="">
            <p:pic>
              <p:nvPicPr>
                <p:cNvPr id="358" name="Rukopis 357">
                  <a:extLst>
                    <a:ext uri="{FF2B5EF4-FFF2-40B4-BE49-F238E27FC236}">
                      <a16:creationId xmlns:a16="http://schemas.microsoft.com/office/drawing/2014/main" id="{4727164F-663F-4AD4-A32E-85768AC1F5E7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701467" y="4526529"/>
                  <a:ext cx="422640" cy="10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59" name="Rukopis 358">
                  <a:extLst>
                    <a:ext uri="{FF2B5EF4-FFF2-40B4-BE49-F238E27FC236}">
                      <a16:creationId xmlns:a16="http://schemas.microsoft.com/office/drawing/2014/main" id="{B1892904-1A94-49AB-8741-CFF8AAE31EE4}"/>
                    </a:ext>
                  </a:extLst>
                </p14:cNvPr>
                <p14:cNvContentPartPr/>
                <p14:nvPr/>
              </p14:nvContentPartPr>
              <p14:xfrm>
                <a:off x="5911347" y="4425009"/>
                <a:ext cx="233640" cy="311400"/>
              </p14:xfrm>
            </p:contentPart>
          </mc:Choice>
          <mc:Fallback xmlns="">
            <p:pic>
              <p:nvPicPr>
                <p:cNvPr id="359" name="Rukopis 358">
                  <a:extLst>
                    <a:ext uri="{FF2B5EF4-FFF2-40B4-BE49-F238E27FC236}">
                      <a16:creationId xmlns:a16="http://schemas.microsoft.com/office/drawing/2014/main" id="{B1892904-1A94-49AB-8741-CFF8AAE31EE4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902347" y="4416369"/>
                  <a:ext cx="2512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8" name="Rukopis 367">
                  <a:extLst>
                    <a:ext uri="{FF2B5EF4-FFF2-40B4-BE49-F238E27FC236}">
                      <a16:creationId xmlns:a16="http://schemas.microsoft.com/office/drawing/2014/main" id="{DCEF4BA6-3684-4CB7-BE16-D67E7741BE42}"/>
                    </a:ext>
                  </a:extLst>
                </p14:cNvPr>
                <p14:cNvContentPartPr/>
                <p14:nvPr/>
              </p14:nvContentPartPr>
              <p14:xfrm>
                <a:off x="6113667" y="4644249"/>
                <a:ext cx="246600" cy="895680"/>
              </p14:xfrm>
            </p:contentPart>
          </mc:Choice>
          <mc:Fallback xmlns="">
            <p:pic>
              <p:nvPicPr>
                <p:cNvPr id="368" name="Rukopis 367">
                  <a:extLst>
                    <a:ext uri="{FF2B5EF4-FFF2-40B4-BE49-F238E27FC236}">
                      <a16:creationId xmlns:a16="http://schemas.microsoft.com/office/drawing/2014/main" id="{DCEF4BA6-3684-4CB7-BE16-D67E7741BE4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104667" y="4635609"/>
                  <a:ext cx="264240" cy="9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69" name="Rukopis 368">
                  <a:extLst>
                    <a:ext uri="{FF2B5EF4-FFF2-40B4-BE49-F238E27FC236}">
                      <a16:creationId xmlns:a16="http://schemas.microsoft.com/office/drawing/2014/main" id="{0A00ADE0-0414-4004-9B89-A4FF924C9332}"/>
                    </a:ext>
                  </a:extLst>
                </p14:cNvPr>
                <p14:cNvContentPartPr/>
                <p14:nvPr/>
              </p14:nvContentPartPr>
              <p14:xfrm>
                <a:off x="6053187" y="5491689"/>
                <a:ext cx="167040" cy="246600"/>
              </p14:xfrm>
            </p:contentPart>
          </mc:Choice>
          <mc:Fallback xmlns="">
            <p:pic>
              <p:nvPicPr>
                <p:cNvPr id="369" name="Rukopis 368">
                  <a:extLst>
                    <a:ext uri="{FF2B5EF4-FFF2-40B4-BE49-F238E27FC236}">
                      <a16:creationId xmlns:a16="http://schemas.microsoft.com/office/drawing/2014/main" id="{0A00ADE0-0414-4004-9B89-A4FF924C9332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044187" y="5482689"/>
                  <a:ext cx="18468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Skupina 371">
            <a:extLst>
              <a:ext uri="{FF2B5EF4-FFF2-40B4-BE49-F238E27FC236}">
                <a16:creationId xmlns:a16="http://schemas.microsoft.com/office/drawing/2014/main" id="{744E31CA-5B6E-444A-B9EF-C9A85A526A21}"/>
              </a:ext>
            </a:extLst>
          </p:cNvPr>
          <p:cNvGrpSpPr/>
          <p:nvPr/>
        </p:nvGrpSpPr>
        <p:grpSpPr>
          <a:xfrm>
            <a:off x="4269027" y="4435089"/>
            <a:ext cx="924840" cy="1268280"/>
            <a:chOff x="4269027" y="4435089"/>
            <a:chExt cx="924840" cy="12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56" name="Rukopis 355">
                  <a:extLst>
                    <a:ext uri="{FF2B5EF4-FFF2-40B4-BE49-F238E27FC236}">
                      <a16:creationId xmlns:a16="http://schemas.microsoft.com/office/drawing/2014/main" id="{B3F2891B-BE0D-490B-AD56-DA3FFD19DA12}"/>
                    </a:ext>
                  </a:extLst>
                </p14:cNvPr>
                <p14:cNvContentPartPr/>
                <p14:nvPr/>
              </p14:nvContentPartPr>
              <p14:xfrm>
                <a:off x="4820547" y="4435089"/>
                <a:ext cx="373320" cy="1197720"/>
              </p14:xfrm>
            </p:contentPart>
          </mc:Choice>
          <mc:Fallback xmlns="">
            <p:pic>
              <p:nvPicPr>
                <p:cNvPr id="356" name="Rukopis 355">
                  <a:extLst>
                    <a:ext uri="{FF2B5EF4-FFF2-40B4-BE49-F238E27FC236}">
                      <a16:creationId xmlns:a16="http://schemas.microsoft.com/office/drawing/2014/main" id="{B3F2891B-BE0D-490B-AD56-DA3FFD19DA12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811907" y="4426089"/>
                  <a:ext cx="390960" cy="12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57" name="Rukopis 356">
                  <a:extLst>
                    <a:ext uri="{FF2B5EF4-FFF2-40B4-BE49-F238E27FC236}">
                      <a16:creationId xmlns:a16="http://schemas.microsoft.com/office/drawing/2014/main" id="{096B30FC-8E5C-457C-B6F7-611A510E914D}"/>
                    </a:ext>
                  </a:extLst>
                </p14:cNvPr>
                <p14:cNvContentPartPr/>
                <p14:nvPr/>
              </p14:nvContentPartPr>
              <p14:xfrm>
                <a:off x="4649187" y="4476849"/>
                <a:ext cx="384480" cy="259560"/>
              </p14:xfrm>
            </p:contentPart>
          </mc:Choice>
          <mc:Fallback xmlns="">
            <p:pic>
              <p:nvPicPr>
                <p:cNvPr id="357" name="Rukopis 356">
                  <a:extLst>
                    <a:ext uri="{FF2B5EF4-FFF2-40B4-BE49-F238E27FC236}">
                      <a16:creationId xmlns:a16="http://schemas.microsoft.com/office/drawing/2014/main" id="{096B30FC-8E5C-457C-B6F7-611A510E914D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640547" y="4467849"/>
                  <a:ext cx="4021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1" name="Rukopis 370">
                  <a:extLst>
                    <a:ext uri="{FF2B5EF4-FFF2-40B4-BE49-F238E27FC236}">
                      <a16:creationId xmlns:a16="http://schemas.microsoft.com/office/drawing/2014/main" id="{49405F06-417D-4771-98D4-CBA0A1655FFD}"/>
                    </a:ext>
                  </a:extLst>
                </p14:cNvPr>
                <p14:cNvContentPartPr/>
                <p14:nvPr/>
              </p14:nvContentPartPr>
              <p14:xfrm>
                <a:off x="4269027" y="4579809"/>
                <a:ext cx="404280" cy="1123560"/>
              </p14:xfrm>
            </p:contentPart>
          </mc:Choice>
          <mc:Fallback xmlns="">
            <p:pic>
              <p:nvPicPr>
                <p:cNvPr id="371" name="Rukopis 370">
                  <a:extLst>
                    <a:ext uri="{FF2B5EF4-FFF2-40B4-BE49-F238E27FC236}">
                      <a16:creationId xmlns:a16="http://schemas.microsoft.com/office/drawing/2014/main" id="{49405F06-417D-4771-98D4-CBA0A1655FF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260387" y="4571169"/>
                  <a:ext cx="421920" cy="11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Skupina 394">
            <a:extLst>
              <a:ext uri="{FF2B5EF4-FFF2-40B4-BE49-F238E27FC236}">
                <a16:creationId xmlns:a16="http://schemas.microsoft.com/office/drawing/2014/main" id="{41E19DA0-3ACD-4D9A-B363-34BC4D8E8A34}"/>
              </a:ext>
            </a:extLst>
          </p:cNvPr>
          <p:cNvGrpSpPr/>
          <p:nvPr/>
        </p:nvGrpSpPr>
        <p:grpSpPr>
          <a:xfrm>
            <a:off x="4934307" y="7052289"/>
            <a:ext cx="1818000" cy="1064520"/>
            <a:chOff x="4934307" y="7052289"/>
            <a:chExt cx="1818000" cy="10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3" name="Rukopis 372">
                  <a:extLst>
                    <a:ext uri="{FF2B5EF4-FFF2-40B4-BE49-F238E27FC236}">
                      <a16:creationId xmlns:a16="http://schemas.microsoft.com/office/drawing/2014/main" id="{A63604C3-E2F3-4DC1-90C4-246C7488960C}"/>
                    </a:ext>
                  </a:extLst>
                </p14:cNvPr>
                <p14:cNvContentPartPr/>
                <p14:nvPr/>
              </p14:nvContentPartPr>
              <p14:xfrm>
                <a:off x="4978227" y="7057329"/>
                <a:ext cx="191520" cy="333360"/>
              </p14:xfrm>
            </p:contentPart>
          </mc:Choice>
          <mc:Fallback xmlns="">
            <p:pic>
              <p:nvPicPr>
                <p:cNvPr id="373" name="Rukopis 372">
                  <a:extLst>
                    <a:ext uri="{FF2B5EF4-FFF2-40B4-BE49-F238E27FC236}">
                      <a16:creationId xmlns:a16="http://schemas.microsoft.com/office/drawing/2014/main" id="{A63604C3-E2F3-4DC1-90C4-246C7488960C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969227" y="7048689"/>
                  <a:ext cx="2091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4" name="Rukopis 373">
                  <a:extLst>
                    <a:ext uri="{FF2B5EF4-FFF2-40B4-BE49-F238E27FC236}">
                      <a16:creationId xmlns:a16="http://schemas.microsoft.com/office/drawing/2014/main" id="{90861229-45BF-4657-9EAA-054816CC76C9}"/>
                    </a:ext>
                  </a:extLst>
                </p14:cNvPr>
                <p14:cNvContentPartPr/>
                <p14:nvPr/>
              </p14:nvContentPartPr>
              <p14:xfrm>
                <a:off x="5018187" y="7190889"/>
                <a:ext cx="295200" cy="129240"/>
              </p14:xfrm>
            </p:contentPart>
          </mc:Choice>
          <mc:Fallback xmlns="">
            <p:pic>
              <p:nvPicPr>
                <p:cNvPr id="374" name="Rukopis 373">
                  <a:extLst>
                    <a:ext uri="{FF2B5EF4-FFF2-40B4-BE49-F238E27FC236}">
                      <a16:creationId xmlns:a16="http://schemas.microsoft.com/office/drawing/2014/main" id="{90861229-45BF-4657-9EAA-054816CC76C9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009187" y="7182249"/>
                  <a:ext cx="312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5" name="Rukopis 374">
                  <a:extLst>
                    <a:ext uri="{FF2B5EF4-FFF2-40B4-BE49-F238E27FC236}">
                      <a16:creationId xmlns:a16="http://schemas.microsoft.com/office/drawing/2014/main" id="{333BBF21-9673-449E-B8EC-59A95F959204}"/>
                    </a:ext>
                  </a:extLst>
                </p14:cNvPr>
                <p14:cNvContentPartPr/>
                <p14:nvPr/>
              </p14:nvContentPartPr>
              <p14:xfrm>
                <a:off x="5292147" y="7052289"/>
                <a:ext cx="23760" cy="30240"/>
              </p14:xfrm>
            </p:contentPart>
          </mc:Choice>
          <mc:Fallback xmlns="">
            <p:pic>
              <p:nvPicPr>
                <p:cNvPr id="375" name="Rukopis 374">
                  <a:extLst>
                    <a:ext uri="{FF2B5EF4-FFF2-40B4-BE49-F238E27FC236}">
                      <a16:creationId xmlns:a16="http://schemas.microsoft.com/office/drawing/2014/main" id="{333BBF21-9673-449E-B8EC-59A95F959204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283147" y="7043649"/>
                  <a:ext cx="41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6" name="Rukopis 375">
                  <a:extLst>
                    <a:ext uri="{FF2B5EF4-FFF2-40B4-BE49-F238E27FC236}">
                      <a16:creationId xmlns:a16="http://schemas.microsoft.com/office/drawing/2014/main" id="{446011E3-387E-4093-BF31-64F502EE9D9E}"/>
                    </a:ext>
                  </a:extLst>
                </p14:cNvPr>
                <p14:cNvContentPartPr/>
                <p14:nvPr/>
              </p14:nvContentPartPr>
              <p14:xfrm>
                <a:off x="5424267" y="7198449"/>
                <a:ext cx="139320" cy="163800"/>
              </p14:xfrm>
            </p:contentPart>
          </mc:Choice>
          <mc:Fallback xmlns="">
            <p:pic>
              <p:nvPicPr>
                <p:cNvPr id="376" name="Rukopis 375">
                  <a:extLst>
                    <a:ext uri="{FF2B5EF4-FFF2-40B4-BE49-F238E27FC236}">
                      <a16:creationId xmlns:a16="http://schemas.microsoft.com/office/drawing/2014/main" id="{446011E3-387E-4093-BF31-64F502EE9D9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415267" y="7189809"/>
                  <a:ext cx="156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7" name="Rukopis 376">
                  <a:extLst>
                    <a:ext uri="{FF2B5EF4-FFF2-40B4-BE49-F238E27FC236}">
                      <a16:creationId xmlns:a16="http://schemas.microsoft.com/office/drawing/2014/main" id="{92EE7C7D-B78C-48BE-893A-F8AA62968E00}"/>
                    </a:ext>
                  </a:extLst>
                </p14:cNvPr>
                <p14:cNvContentPartPr/>
                <p14:nvPr/>
              </p14:nvContentPartPr>
              <p14:xfrm>
                <a:off x="5625147" y="7109529"/>
                <a:ext cx="202680" cy="261000"/>
              </p14:xfrm>
            </p:contentPart>
          </mc:Choice>
          <mc:Fallback xmlns="">
            <p:pic>
              <p:nvPicPr>
                <p:cNvPr id="377" name="Rukopis 376">
                  <a:extLst>
                    <a:ext uri="{FF2B5EF4-FFF2-40B4-BE49-F238E27FC236}">
                      <a16:creationId xmlns:a16="http://schemas.microsoft.com/office/drawing/2014/main" id="{92EE7C7D-B78C-48BE-893A-F8AA62968E00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616147" y="7100529"/>
                  <a:ext cx="2203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78" name="Rukopis 377">
                  <a:extLst>
                    <a:ext uri="{FF2B5EF4-FFF2-40B4-BE49-F238E27FC236}">
                      <a16:creationId xmlns:a16="http://schemas.microsoft.com/office/drawing/2014/main" id="{06312CCF-01C9-4ED8-B110-D7858AE47742}"/>
                    </a:ext>
                  </a:extLst>
                </p14:cNvPr>
                <p14:cNvContentPartPr/>
                <p14:nvPr/>
              </p14:nvContentPartPr>
              <p14:xfrm>
                <a:off x="5876787" y="7225809"/>
                <a:ext cx="176400" cy="183600"/>
              </p14:xfrm>
            </p:contentPart>
          </mc:Choice>
          <mc:Fallback xmlns="">
            <p:pic>
              <p:nvPicPr>
                <p:cNvPr id="378" name="Rukopis 377">
                  <a:extLst>
                    <a:ext uri="{FF2B5EF4-FFF2-40B4-BE49-F238E27FC236}">
                      <a16:creationId xmlns:a16="http://schemas.microsoft.com/office/drawing/2014/main" id="{06312CCF-01C9-4ED8-B110-D7858AE4774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868147" y="7216809"/>
                  <a:ext cx="194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80" name="Rukopis 379">
                  <a:extLst>
                    <a:ext uri="{FF2B5EF4-FFF2-40B4-BE49-F238E27FC236}">
                      <a16:creationId xmlns:a16="http://schemas.microsoft.com/office/drawing/2014/main" id="{8A9BB54D-43C7-467A-9836-A00E741D8524}"/>
                    </a:ext>
                  </a:extLst>
                </p14:cNvPr>
                <p14:cNvContentPartPr/>
                <p14:nvPr/>
              </p14:nvContentPartPr>
              <p14:xfrm>
                <a:off x="5880747" y="7107009"/>
                <a:ext cx="23760" cy="171360"/>
              </p14:xfrm>
            </p:contentPart>
          </mc:Choice>
          <mc:Fallback xmlns="">
            <p:pic>
              <p:nvPicPr>
                <p:cNvPr id="380" name="Rukopis 379">
                  <a:extLst>
                    <a:ext uri="{FF2B5EF4-FFF2-40B4-BE49-F238E27FC236}">
                      <a16:creationId xmlns:a16="http://schemas.microsoft.com/office/drawing/2014/main" id="{8A9BB54D-43C7-467A-9836-A00E741D8524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872107" y="7098369"/>
                  <a:ext cx="41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1" name="Rukopis 380">
                  <a:extLst>
                    <a:ext uri="{FF2B5EF4-FFF2-40B4-BE49-F238E27FC236}">
                      <a16:creationId xmlns:a16="http://schemas.microsoft.com/office/drawing/2014/main" id="{9F112284-CFAD-43DD-B182-E4D2FEA8DEE9}"/>
                    </a:ext>
                  </a:extLst>
                </p14:cNvPr>
                <p14:cNvContentPartPr/>
                <p14:nvPr/>
              </p14:nvContentPartPr>
              <p14:xfrm>
                <a:off x="6000627" y="7125009"/>
                <a:ext cx="67680" cy="232200"/>
              </p14:xfrm>
            </p:contentPart>
          </mc:Choice>
          <mc:Fallback xmlns="">
            <p:pic>
              <p:nvPicPr>
                <p:cNvPr id="381" name="Rukopis 380">
                  <a:extLst>
                    <a:ext uri="{FF2B5EF4-FFF2-40B4-BE49-F238E27FC236}">
                      <a16:creationId xmlns:a16="http://schemas.microsoft.com/office/drawing/2014/main" id="{9F112284-CFAD-43DD-B182-E4D2FEA8DEE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991987" y="7116369"/>
                  <a:ext cx="853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3" name="Rukopis 382">
                  <a:extLst>
                    <a:ext uri="{FF2B5EF4-FFF2-40B4-BE49-F238E27FC236}">
                      <a16:creationId xmlns:a16="http://schemas.microsoft.com/office/drawing/2014/main" id="{7A7BFEC6-6394-4B7A-92E4-5863074892AC}"/>
                    </a:ext>
                  </a:extLst>
                </p14:cNvPr>
                <p14:cNvContentPartPr/>
                <p14:nvPr/>
              </p14:nvContentPartPr>
              <p14:xfrm>
                <a:off x="6222027" y="7356849"/>
                <a:ext cx="22680" cy="23760"/>
              </p14:xfrm>
            </p:contentPart>
          </mc:Choice>
          <mc:Fallback xmlns="">
            <p:pic>
              <p:nvPicPr>
                <p:cNvPr id="383" name="Rukopis 382">
                  <a:extLst>
                    <a:ext uri="{FF2B5EF4-FFF2-40B4-BE49-F238E27FC236}">
                      <a16:creationId xmlns:a16="http://schemas.microsoft.com/office/drawing/2014/main" id="{7A7BFEC6-6394-4B7A-92E4-5863074892A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213387" y="7348209"/>
                  <a:ext cx="40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4" name="Rukopis 383">
                  <a:extLst>
                    <a:ext uri="{FF2B5EF4-FFF2-40B4-BE49-F238E27FC236}">
                      <a16:creationId xmlns:a16="http://schemas.microsoft.com/office/drawing/2014/main" id="{7F3B6E4C-625A-4DEB-B11B-63279E334328}"/>
                    </a:ext>
                  </a:extLst>
                </p14:cNvPr>
                <p14:cNvContentPartPr/>
                <p14:nvPr/>
              </p14:nvContentPartPr>
              <p14:xfrm>
                <a:off x="6424707" y="7366929"/>
                <a:ext cx="4320" cy="3960"/>
              </p14:xfrm>
            </p:contentPart>
          </mc:Choice>
          <mc:Fallback xmlns="">
            <p:pic>
              <p:nvPicPr>
                <p:cNvPr id="384" name="Rukopis 383">
                  <a:extLst>
                    <a:ext uri="{FF2B5EF4-FFF2-40B4-BE49-F238E27FC236}">
                      <a16:creationId xmlns:a16="http://schemas.microsoft.com/office/drawing/2014/main" id="{7F3B6E4C-625A-4DEB-B11B-63279E334328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415707" y="7357929"/>
                  <a:ext cx="21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5" name="Rukopis 384">
                  <a:extLst>
                    <a:ext uri="{FF2B5EF4-FFF2-40B4-BE49-F238E27FC236}">
                      <a16:creationId xmlns:a16="http://schemas.microsoft.com/office/drawing/2014/main" id="{0D4703C9-8E8A-4169-A516-69BAD7431CCA}"/>
                    </a:ext>
                  </a:extLst>
                </p14:cNvPr>
                <p14:cNvContentPartPr/>
                <p14:nvPr/>
              </p14:nvContentPartPr>
              <p14:xfrm>
                <a:off x="6428667" y="7299969"/>
                <a:ext cx="323640" cy="67320"/>
              </p14:xfrm>
            </p:contentPart>
          </mc:Choice>
          <mc:Fallback xmlns="">
            <p:pic>
              <p:nvPicPr>
                <p:cNvPr id="385" name="Rukopis 384">
                  <a:extLst>
                    <a:ext uri="{FF2B5EF4-FFF2-40B4-BE49-F238E27FC236}">
                      <a16:creationId xmlns:a16="http://schemas.microsoft.com/office/drawing/2014/main" id="{0D4703C9-8E8A-4169-A516-69BAD7431CCA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420027" y="7291329"/>
                  <a:ext cx="341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7" name="Rukopis 386">
                  <a:extLst>
                    <a:ext uri="{FF2B5EF4-FFF2-40B4-BE49-F238E27FC236}">
                      <a16:creationId xmlns:a16="http://schemas.microsoft.com/office/drawing/2014/main" id="{81411A2E-212F-4E05-B687-6762F11286A2}"/>
                    </a:ext>
                  </a:extLst>
                </p14:cNvPr>
                <p14:cNvContentPartPr/>
                <p14:nvPr/>
              </p14:nvContentPartPr>
              <p14:xfrm>
                <a:off x="5782107" y="7582569"/>
                <a:ext cx="304560" cy="11520"/>
              </p14:xfrm>
            </p:contentPart>
          </mc:Choice>
          <mc:Fallback xmlns="">
            <p:pic>
              <p:nvPicPr>
                <p:cNvPr id="387" name="Rukopis 386">
                  <a:extLst>
                    <a:ext uri="{FF2B5EF4-FFF2-40B4-BE49-F238E27FC236}">
                      <a16:creationId xmlns:a16="http://schemas.microsoft.com/office/drawing/2014/main" id="{81411A2E-212F-4E05-B687-6762F11286A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773107" y="7573569"/>
                  <a:ext cx="322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8" name="Rukopis 387">
                  <a:extLst>
                    <a:ext uri="{FF2B5EF4-FFF2-40B4-BE49-F238E27FC236}">
                      <a16:creationId xmlns:a16="http://schemas.microsoft.com/office/drawing/2014/main" id="{6F5727E2-862C-4A5A-BDED-4819EDC93820}"/>
                    </a:ext>
                  </a:extLst>
                </p14:cNvPr>
                <p14:cNvContentPartPr/>
                <p14:nvPr/>
              </p14:nvContentPartPr>
              <p14:xfrm>
                <a:off x="5876787" y="7710009"/>
                <a:ext cx="149040" cy="20160"/>
              </p14:xfrm>
            </p:contentPart>
          </mc:Choice>
          <mc:Fallback xmlns="">
            <p:pic>
              <p:nvPicPr>
                <p:cNvPr id="388" name="Rukopis 387">
                  <a:extLst>
                    <a:ext uri="{FF2B5EF4-FFF2-40B4-BE49-F238E27FC236}">
                      <a16:creationId xmlns:a16="http://schemas.microsoft.com/office/drawing/2014/main" id="{6F5727E2-862C-4A5A-BDED-4819EDC9382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868147" y="7701369"/>
                  <a:ext cx="166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89" name="Rukopis 388">
                  <a:extLst>
                    <a:ext uri="{FF2B5EF4-FFF2-40B4-BE49-F238E27FC236}">
                      <a16:creationId xmlns:a16="http://schemas.microsoft.com/office/drawing/2014/main" id="{D0115D54-8586-4CEE-B39B-0EFCBF06B64F}"/>
                    </a:ext>
                  </a:extLst>
                </p14:cNvPr>
                <p14:cNvContentPartPr/>
                <p14:nvPr/>
              </p14:nvContentPartPr>
              <p14:xfrm>
                <a:off x="5900187" y="7765809"/>
                <a:ext cx="194400" cy="48600"/>
              </p14:xfrm>
            </p:contentPart>
          </mc:Choice>
          <mc:Fallback xmlns="">
            <p:pic>
              <p:nvPicPr>
                <p:cNvPr id="389" name="Rukopis 388">
                  <a:extLst>
                    <a:ext uri="{FF2B5EF4-FFF2-40B4-BE49-F238E27FC236}">
                      <a16:creationId xmlns:a16="http://schemas.microsoft.com/office/drawing/2014/main" id="{D0115D54-8586-4CEE-B39B-0EFCBF06B64F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891547" y="7756809"/>
                  <a:ext cx="212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90" name="Rukopis 389">
                  <a:extLst>
                    <a:ext uri="{FF2B5EF4-FFF2-40B4-BE49-F238E27FC236}">
                      <a16:creationId xmlns:a16="http://schemas.microsoft.com/office/drawing/2014/main" id="{2281AC9C-3E0D-4B6B-A467-C1937D4DB36A}"/>
                    </a:ext>
                  </a:extLst>
                </p14:cNvPr>
                <p14:cNvContentPartPr/>
                <p14:nvPr/>
              </p14:nvContentPartPr>
              <p14:xfrm>
                <a:off x="5890827" y="7918089"/>
                <a:ext cx="331920" cy="198720"/>
              </p14:xfrm>
            </p:contentPart>
          </mc:Choice>
          <mc:Fallback xmlns="">
            <p:pic>
              <p:nvPicPr>
                <p:cNvPr id="390" name="Rukopis 389">
                  <a:extLst>
                    <a:ext uri="{FF2B5EF4-FFF2-40B4-BE49-F238E27FC236}">
                      <a16:creationId xmlns:a16="http://schemas.microsoft.com/office/drawing/2014/main" id="{2281AC9C-3E0D-4B6B-A467-C1937D4DB36A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881827" y="7909449"/>
                  <a:ext cx="349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94" name="Rukopis 393">
                  <a:extLst>
                    <a:ext uri="{FF2B5EF4-FFF2-40B4-BE49-F238E27FC236}">
                      <a16:creationId xmlns:a16="http://schemas.microsoft.com/office/drawing/2014/main" id="{9D1C3DE0-7B50-4531-BA78-050E70DDAEE3}"/>
                    </a:ext>
                  </a:extLst>
                </p14:cNvPr>
                <p14:cNvContentPartPr/>
                <p14:nvPr/>
              </p14:nvContentPartPr>
              <p14:xfrm>
                <a:off x="4934307" y="7466289"/>
                <a:ext cx="1013400" cy="22680"/>
              </p14:xfrm>
            </p:contentPart>
          </mc:Choice>
          <mc:Fallback xmlns="">
            <p:pic>
              <p:nvPicPr>
                <p:cNvPr id="394" name="Rukopis 393">
                  <a:extLst>
                    <a:ext uri="{FF2B5EF4-FFF2-40B4-BE49-F238E27FC236}">
                      <a16:creationId xmlns:a16="http://schemas.microsoft.com/office/drawing/2014/main" id="{9D1C3DE0-7B50-4531-BA78-050E70DDAEE3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4925307" y="7457649"/>
                  <a:ext cx="10310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Skupina 401">
            <a:extLst>
              <a:ext uri="{FF2B5EF4-FFF2-40B4-BE49-F238E27FC236}">
                <a16:creationId xmlns:a16="http://schemas.microsoft.com/office/drawing/2014/main" id="{A6836C49-3918-448A-9EB2-4D0BCE404061}"/>
              </a:ext>
            </a:extLst>
          </p:cNvPr>
          <p:cNvGrpSpPr/>
          <p:nvPr/>
        </p:nvGrpSpPr>
        <p:grpSpPr>
          <a:xfrm>
            <a:off x="5919627" y="6071289"/>
            <a:ext cx="757080" cy="172800"/>
            <a:chOff x="5919627" y="6071289"/>
            <a:chExt cx="75708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96" name="Rukopis 395">
                  <a:extLst>
                    <a:ext uri="{FF2B5EF4-FFF2-40B4-BE49-F238E27FC236}">
                      <a16:creationId xmlns:a16="http://schemas.microsoft.com/office/drawing/2014/main" id="{CB25E865-F40F-4C59-B9E8-CAC9EB9510F2}"/>
                    </a:ext>
                  </a:extLst>
                </p14:cNvPr>
                <p14:cNvContentPartPr/>
                <p14:nvPr/>
              </p14:nvContentPartPr>
              <p14:xfrm>
                <a:off x="5938707" y="6071289"/>
                <a:ext cx="59400" cy="169920"/>
              </p14:xfrm>
            </p:contentPart>
          </mc:Choice>
          <mc:Fallback xmlns="">
            <p:pic>
              <p:nvPicPr>
                <p:cNvPr id="396" name="Rukopis 395">
                  <a:extLst>
                    <a:ext uri="{FF2B5EF4-FFF2-40B4-BE49-F238E27FC236}">
                      <a16:creationId xmlns:a16="http://schemas.microsoft.com/office/drawing/2014/main" id="{CB25E865-F40F-4C59-B9E8-CAC9EB9510F2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5930067" y="6062649"/>
                  <a:ext cx="77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7" name="Rukopis 396">
                  <a:extLst>
                    <a:ext uri="{FF2B5EF4-FFF2-40B4-BE49-F238E27FC236}">
                      <a16:creationId xmlns:a16="http://schemas.microsoft.com/office/drawing/2014/main" id="{BE6D914D-C15A-429B-81DC-4EC71B3FC8A1}"/>
                    </a:ext>
                  </a:extLst>
                </p14:cNvPr>
                <p14:cNvContentPartPr/>
                <p14:nvPr/>
              </p14:nvContentPartPr>
              <p14:xfrm>
                <a:off x="5919627" y="6088569"/>
                <a:ext cx="157680" cy="60840"/>
              </p14:xfrm>
            </p:contentPart>
          </mc:Choice>
          <mc:Fallback xmlns="">
            <p:pic>
              <p:nvPicPr>
                <p:cNvPr id="397" name="Rukopis 396">
                  <a:extLst>
                    <a:ext uri="{FF2B5EF4-FFF2-40B4-BE49-F238E27FC236}">
                      <a16:creationId xmlns:a16="http://schemas.microsoft.com/office/drawing/2014/main" id="{BE6D914D-C15A-429B-81DC-4EC71B3FC8A1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910627" y="6079929"/>
                  <a:ext cx="175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8" name="Rukopis 397">
                  <a:extLst>
                    <a:ext uri="{FF2B5EF4-FFF2-40B4-BE49-F238E27FC236}">
                      <a16:creationId xmlns:a16="http://schemas.microsoft.com/office/drawing/2014/main" id="{6BC67DB0-BEE7-4D77-B0A3-C709E71682BC}"/>
                    </a:ext>
                  </a:extLst>
                </p14:cNvPr>
                <p14:cNvContentPartPr/>
                <p14:nvPr/>
              </p14:nvContentPartPr>
              <p14:xfrm>
                <a:off x="6167307" y="6125289"/>
                <a:ext cx="114840" cy="99000"/>
              </p14:xfrm>
            </p:contentPart>
          </mc:Choice>
          <mc:Fallback xmlns="">
            <p:pic>
              <p:nvPicPr>
                <p:cNvPr id="398" name="Rukopis 397">
                  <a:extLst>
                    <a:ext uri="{FF2B5EF4-FFF2-40B4-BE49-F238E27FC236}">
                      <a16:creationId xmlns:a16="http://schemas.microsoft.com/office/drawing/2014/main" id="{6BC67DB0-BEE7-4D77-B0A3-C709E71682BC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158307" y="6116649"/>
                  <a:ext cx="132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99" name="Rukopis 398">
                  <a:extLst>
                    <a:ext uri="{FF2B5EF4-FFF2-40B4-BE49-F238E27FC236}">
                      <a16:creationId xmlns:a16="http://schemas.microsoft.com/office/drawing/2014/main" id="{4199AC29-950C-42C0-8440-D30E3DA4134A}"/>
                    </a:ext>
                  </a:extLst>
                </p14:cNvPr>
                <p14:cNvContentPartPr/>
                <p14:nvPr/>
              </p14:nvContentPartPr>
              <p14:xfrm>
                <a:off x="6328227" y="6129609"/>
                <a:ext cx="146160" cy="114480"/>
              </p14:xfrm>
            </p:contentPart>
          </mc:Choice>
          <mc:Fallback xmlns="">
            <p:pic>
              <p:nvPicPr>
                <p:cNvPr id="399" name="Rukopis 398">
                  <a:extLst>
                    <a:ext uri="{FF2B5EF4-FFF2-40B4-BE49-F238E27FC236}">
                      <a16:creationId xmlns:a16="http://schemas.microsoft.com/office/drawing/2014/main" id="{4199AC29-950C-42C0-8440-D30E3DA4134A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319587" y="6120609"/>
                  <a:ext cx="163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00" name="Rukopis 399">
                  <a:extLst>
                    <a:ext uri="{FF2B5EF4-FFF2-40B4-BE49-F238E27FC236}">
                      <a16:creationId xmlns:a16="http://schemas.microsoft.com/office/drawing/2014/main" id="{39D0B326-21F7-42E6-B0CD-02F8AEB04392}"/>
                    </a:ext>
                  </a:extLst>
                </p14:cNvPr>
                <p14:cNvContentPartPr/>
                <p14:nvPr/>
              </p14:nvContentPartPr>
              <p14:xfrm>
                <a:off x="6545667" y="6110889"/>
                <a:ext cx="29160" cy="92160"/>
              </p14:xfrm>
            </p:contentPart>
          </mc:Choice>
          <mc:Fallback xmlns="">
            <p:pic>
              <p:nvPicPr>
                <p:cNvPr id="400" name="Rukopis 399">
                  <a:extLst>
                    <a:ext uri="{FF2B5EF4-FFF2-40B4-BE49-F238E27FC236}">
                      <a16:creationId xmlns:a16="http://schemas.microsoft.com/office/drawing/2014/main" id="{39D0B326-21F7-42E6-B0CD-02F8AEB04392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537027" y="6102249"/>
                  <a:ext cx="46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01" name="Rukopis 400">
                  <a:extLst>
                    <a:ext uri="{FF2B5EF4-FFF2-40B4-BE49-F238E27FC236}">
                      <a16:creationId xmlns:a16="http://schemas.microsoft.com/office/drawing/2014/main" id="{E2BF4A3A-7CA1-4ADD-A4FC-F3EACD158DC0}"/>
                    </a:ext>
                  </a:extLst>
                </p14:cNvPr>
                <p14:cNvContentPartPr/>
                <p14:nvPr/>
              </p14:nvContentPartPr>
              <p14:xfrm>
                <a:off x="6461787" y="6077409"/>
                <a:ext cx="214920" cy="17640"/>
              </p14:xfrm>
            </p:contentPart>
          </mc:Choice>
          <mc:Fallback xmlns="">
            <p:pic>
              <p:nvPicPr>
                <p:cNvPr id="401" name="Rukopis 400">
                  <a:extLst>
                    <a:ext uri="{FF2B5EF4-FFF2-40B4-BE49-F238E27FC236}">
                      <a16:creationId xmlns:a16="http://schemas.microsoft.com/office/drawing/2014/main" id="{E2BF4A3A-7CA1-4ADD-A4FC-F3EACD158DC0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453147" y="6068769"/>
                  <a:ext cx="2325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Skupina 408">
            <a:extLst>
              <a:ext uri="{FF2B5EF4-FFF2-40B4-BE49-F238E27FC236}">
                <a16:creationId xmlns:a16="http://schemas.microsoft.com/office/drawing/2014/main" id="{790A8D9F-F59F-497F-ACC3-0E7AFC76238C}"/>
              </a:ext>
            </a:extLst>
          </p:cNvPr>
          <p:cNvGrpSpPr/>
          <p:nvPr/>
        </p:nvGrpSpPr>
        <p:grpSpPr>
          <a:xfrm>
            <a:off x="690627" y="4972569"/>
            <a:ext cx="1225800" cy="331560"/>
            <a:chOff x="690627" y="4972569"/>
            <a:chExt cx="122580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03" name="Rukopis 402">
                  <a:extLst>
                    <a:ext uri="{FF2B5EF4-FFF2-40B4-BE49-F238E27FC236}">
                      <a16:creationId xmlns:a16="http://schemas.microsoft.com/office/drawing/2014/main" id="{53DEA780-7FC0-4FA9-B2AC-9F368BF50302}"/>
                    </a:ext>
                  </a:extLst>
                </p14:cNvPr>
                <p14:cNvContentPartPr/>
                <p14:nvPr/>
              </p14:nvContentPartPr>
              <p14:xfrm>
                <a:off x="690627" y="4972569"/>
                <a:ext cx="221400" cy="331560"/>
              </p14:xfrm>
            </p:contentPart>
          </mc:Choice>
          <mc:Fallback xmlns="">
            <p:pic>
              <p:nvPicPr>
                <p:cNvPr id="403" name="Rukopis 402">
                  <a:extLst>
                    <a:ext uri="{FF2B5EF4-FFF2-40B4-BE49-F238E27FC236}">
                      <a16:creationId xmlns:a16="http://schemas.microsoft.com/office/drawing/2014/main" id="{53DEA780-7FC0-4FA9-B2AC-9F368BF50302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81627" y="4963569"/>
                  <a:ext cx="2390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04" name="Rukopis 403">
                  <a:extLst>
                    <a:ext uri="{FF2B5EF4-FFF2-40B4-BE49-F238E27FC236}">
                      <a16:creationId xmlns:a16="http://schemas.microsoft.com/office/drawing/2014/main" id="{D02C50E9-8F0C-4298-957A-45C441F0D946}"/>
                    </a:ext>
                  </a:extLst>
                </p14:cNvPr>
                <p14:cNvContentPartPr/>
                <p14:nvPr/>
              </p14:nvContentPartPr>
              <p14:xfrm>
                <a:off x="1022907" y="4986969"/>
                <a:ext cx="106200" cy="288000"/>
              </p14:xfrm>
            </p:contentPart>
          </mc:Choice>
          <mc:Fallback xmlns="">
            <p:pic>
              <p:nvPicPr>
                <p:cNvPr id="404" name="Rukopis 403">
                  <a:extLst>
                    <a:ext uri="{FF2B5EF4-FFF2-40B4-BE49-F238E27FC236}">
                      <a16:creationId xmlns:a16="http://schemas.microsoft.com/office/drawing/2014/main" id="{D02C50E9-8F0C-4298-957A-45C441F0D946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013907" y="4978329"/>
                  <a:ext cx="1238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05" name="Rukopis 404">
                  <a:extLst>
                    <a:ext uri="{FF2B5EF4-FFF2-40B4-BE49-F238E27FC236}">
                      <a16:creationId xmlns:a16="http://schemas.microsoft.com/office/drawing/2014/main" id="{7C20F7E0-9D2C-4C4E-BF88-6766979658A6}"/>
                    </a:ext>
                  </a:extLst>
                </p14:cNvPr>
                <p14:cNvContentPartPr/>
                <p14:nvPr/>
              </p14:nvContentPartPr>
              <p14:xfrm>
                <a:off x="1033707" y="5035929"/>
                <a:ext cx="239760" cy="105480"/>
              </p14:xfrm>
            </p:contentPart>
          </mc:Choice>
          <mc:Fallback xmlns="">
            <p:pic>
              <p:nvPicPr>
                <p:cNvPr id="405" name="Rukopis 404">
                  <a:extLst>
                    <a:ext uri="{FF2B5EF4-FFF2-40B4-BE49-F238E27FC236}">
                      <a16:creationId xmlns:a16="http://schemas.microsoft.com/office/drawing/2014/main" id="{7C20F7E0-9D2C-4C4E-BF88-6766979658A6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025067" y="5026929"/>
                  <a:ext cx="257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06" name="Rukopis 405">
                  <a:extLst>
                    <a:ext uri="{FF2B5EF4-FFF2-40B4-BE49-F238E27FC236}">
                      <a16:creationId xmlns:a16="http://schemas.microsoft.com/office/drawing/2014/main" id="{8B74C5A7-40A0-4E6F-AA38-2BA641056DFA}"/>
                    </a:ext>
                  </a:extLst>
                </p14:cNvPr>
                <p14:cNvContentPartPr/>
                <p14:nvPr/>
              </p14:nvContentPartPr>
              <p14:xfrm>
                <a:off x="1277067" y="4976169"/>
                <a:ext cx="338040" cy="318960"/>
              </p14:xfrm>
            </p:contentPart>
          </mc:Choice>
          <mc:Fallback xmlns="">
            <p:pic>
              <p:nvPicPr>
                <p:cNvPr id="406" name="Rukopis 405">
                  <a:extLst>
                    <a:ext uri="{FF2B5EF4-FFF2-40B4-BE49-F238E27FC236}">
                      <a16:creationId xmlns:a16="http://schemas.microsoft.com/office/drawing/2014/main" id="{8B74C5A7-40A0-4E6F-AA38-2BA641056DFA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268067" y="4967529"/>
                  <a:ext cx="3556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07" name="Rukopis 406">
                  <a:extLst>
                    <a:ext uri="{FF2B5EF4-FFF2-40B4-BE49-F238E27FC236}">
                      <a16:creationId xmlns:a16="http://schemas.microsoft.com/office/drawing/2014/main" id="{EF486DF4-446B-4D79-A8E6-A714231BABAD}"/>
                    </a:ext>
                  </a:extLst>
                </p14:cNvPr>
                <p14:cNvContentPartPr/>
                <p14:nvPr/>
              </p14:nvContentPartPr>
              <p14:xfrm>
                <a:off x="1430067" y="5122329"/>
                <a:ext cx="189000" cy="36360"/>
              </p14:xfrm>
            </p:contentPart>
          </mc:Choice>
          <mc:Fallback xmlns="">
            <p:pic>
              <p:nvPicPr>
                <p:cNvPr id="407" name="Rukopis 406">
                  <a:extLst>
                    <a:ext uri="{FF2B5EF4-FFF2-40B4-BE49-F238E27FC236}">
                      <a16:creationId xmlns:a16="http://schemas.microsoft.com/office/drawing/2014/main" id="{EF486DF4-446B-4D79-A8E6-A714231BABAD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421427" y="5113689"/>
                  <a:ext cx="206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08" name="Rukopis 407">
                  <a:extLst>
                    <a:ext uri="{FF2B5EF4-FFF2-40B4-BE49-F238E27FC236}">
                      <a16:creationId xmlns:a16="http://schemas.microsoft.com/office/drawing/2014/main" id="{1EB02541-64A8-406C-A7D6-27D8B9F25FE0}"/>
                    </a:ext>
                  </a:extLst>
                </p14:cNvPr>
                <p14:cNvContentPartPr/>
                <p14:nvPr/>
              </p14:nvContentPartPr>
              <p14:xfrm>
                <a:off x="1463187" y="5014689"/>
                <a:ext cx="453240" cy="248040"/>
              </p14:xfrm>
            </p:contentPart>
          </mc:Choice>
          <mc:Fallback xmlns="">
            <p:pic>
              <p:nvPicPr>
                <p:cNvPr id="408" name="Rukopis 407">
                  <a:extLst>
                    <a:ext uri="{FF2B5EF4-FFF2-40B4-BE49-F238E27FC236}">
                      <a16:creationId xmlns:a16="http://schemas.microsoft.com/office/drawing/2014/main" id="{1EB02541-64A8-406C-A7D6-27D8B9F25FE0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454547" y="5005689"/>
                  <a:ext cx="47088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Skupina 432">
            <a:extLst>
              <a:ext uri="{FF2B5EF4-FFF2-40B4-BE49-F238E27FC236}">
                <a16:creationId xmlns:a16="http://schemas.microsoft.com/office/drawing/2014/main" id="{F09A0914-0720-4881-BD31-5D4AED828D2F}"/>
              </a:ext>
            </a:extLst>
          </p:cNvPr>
          <p:cNvGrpSpPr/>
          <p:nvPr/>
        </p:nvGrpSpPr>
        <p:grpSpPr>
          <a:xfrm>
            <a:off x="653547" y="5480529"/>
            <a:ext cx="2242440" cy="829800"/>
            <a:chOff x="653547" y="5480529"/>
            <a:chExt cx="2242440" cy="82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10" name="Rukopis 409">
                  <a:extLst>
                    <a:ext uri="{FF2B5EF4-FFF2-40B4-BE49-F238E27FC236}">
                      <a16:creationId xmlns:a16="http://schemas.microsoft.com/office/drawing/2014/main" id="{972FA21A-CE4C-4499-B661-A45AC26B4F5C}"/>
                    </a:ext>
                  </a:extLst>
                </p14:cNvPr>
                <p14:cNvContentPartPr/>
                <p14:nvPr/>
              </p14:nvContentPartPr>
              <p14:xfrm>
                <a:off x="722667" y="5605449"/>
                <a:ext cx="92520" cy="223560"/>
              </p14:xfrm>
            </p:contentPart>
          </mc:Choice>
          <mc:Fallback xmlns="">
            <p:pic>
              <p:nvPicPr>
                <p:cNvPr id="410" name="Rukopis 409">
                  <a:extLst>
                    <a:ext uri="{FF2B5EF4-FFF2-40B4-BE49-F238E27FC236}">
                      <a16:creationId xmlns:a16="http://schemas.microsoft.com/office/drawing/2014/main" id="{972FA21A-CE4C-4499-B661-A45AC26B4F5C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14027" y="5596809"/>
                  <a:ext cx="110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11" name="Rukopis 410">
                  <a:extLst>
                    <a:ext uri="{FF2B5EF4-FFF2-40B4-BE49-F238E27FC236}">
                      <a16:creationId xmlns:a16="http://schemas.microsoft.com/office/drawing/2014/main" id="{870031E1-0EE2-49C0-95F5-3DF8BF9962F3}"/>
                    </a:ext>
                  </a:extLst>
                </p14:cNvPr>
                <p14:cNvContentPartPr/>
                <p14:nvPr/>
              </p14:nvContentPartPr>
              <p14:xfrm>
                <a:off x="875667" y="5678529"/>
                <a:ext cx="151920" cy="199800"/>
              </p14:xfrm>
            </p:contentPart>
          </mc:Choice>
          <mc:Fallback xmlns="">
            <p:pic>
              <p:nvPicPr>
                <p:cNvPr id="411" name="Rukopis 410">
                  <a:extLst>
                    <a:ext uri="{FF2B5EF4-FFF2-40B4-BE49-F238E27FC236}">
                      <a16:creationId xmlns:a16="http://schemas.microsoft.com/office/drawing/2014/main" id="{870031E1-0EE2-49C0-95F5-3DF8BF9962F3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866667" y="5669889"/>
                  <a:ext cx="169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12" name="Rukopis 411">
                  <a:extLst>
                    <a:ext uri="{FF2B5EF4-FFF2-40B4-BE49-F238E27FC236}">
                      <a16:creationId xmlns:a16="http://schemas.microsoft.com/office/drawing/2014/main" id="{B0334203-ECE9-4EF4-AD98-1F698A473B5C}"/>
                    </a:ext>
                  </a:extLst>
                </p14:cNvPr>
                <p14:cNvContentPartPr/>
                <p14:nvPr/>
              </p14:nvContentPartPr>
              <p14:xfrm>
                <a:off x="1147107" y="5587449"/>
                <a:ext cx="171720" cy="281160"/>
              </p14:xfrm>
            </p:contentPart>
          </mc:Choice>
          <mc:Fallback xmlns="">
            <p:pic>
              <p:nvPicPr>
                <p:cNvPr id="412" name="Rukopis 411">
                  <a:extLst>
                    <a:ext uri="{FF2B5EF4-FFF2-40B4-BE49-F238E27FC236}">
                      <a16:creationId xmlns:a16="http://schemas.microsoft.com/office/drawing/2014/main" id="{B0334203-ECE9-4EF4-AD98-1F698A473B5C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138467" y="5578809"/>
                  <a:ext cx="1893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13" name="Rukopis 412">
                  <a:extLst>
                    <a:ext uri="{FF2B5EF4-FFF2-40B4-BE49-F238E27FC236}">
                      <a16:creationId xmlns:a16="http://schemas.microsoft.com/office/drawing/2014/main" id="{C73DCBEC-A585-45D7-9909-9BB8D1BBBD45}"/>
                    </a:ext>
                  </a:extLst>
                </p14:cNvPr>
                <p14:cNvContentPartPr/>
                <p14:nvPr/>
              </p14:nvContentPartPr>
              <p14:xfrm>
                <a:off x="1321347" y="5614089"/>
                <a:ext cx="174960" cy="247320"/>
              </p14:xfrm>
            </p:contentPart>
          </mc:Choice>
          <mc:Fallback xmlns="">
            <p:pic>
              <p:nvPicPr>
                <p:cNvPr id="413" name="Rukopis 412">
                  <a:extLst>
                    <a:ext uri="{FF2B5EF4-FFF2-40B4-BE49-F238E27FC236}">
                      <a16:creationId xmlns:a16="http://schemas.microsoft.com/office/drawing/2014/main" id="{C73DCBEC-A585-45D7-9909-9BB8D1BBBD45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312347" y="5605449"/>
                  <a:ext cx="192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14" name="Rukopis 413">
                  <a:extLst>
                    <a:ext uri="{FF2B5EF4-FFF2-40B4-BE49-F238E27FC236}">
                      <a16:creationId xmlns:a16="http://schemas.microsoft.com/office/drawing/2014/main" id="{02A88CE9-EBF5-471E-8EFF-7A785D0C64A2}"/>
                    </a:ext>
                  </a:extLst>
                </p14:cNvPr>
                <p14:cNvContentPartPr/>
                <p14:nvPr/>
              </p14:nvContentPartPr>
              <p14:xfrm>
                <a:off x="1670907" y="5480529"/>
                <a:ext cx="40320" cy="379440"/>
              </p14:xfrm>
            </p:contentPart>
          </mc:Choice>
          <mc:Fallback xmlns="">
            <p:pic>
              <p:nvPicPr>
                <p:cNvPr id="414" name="Rukopis 413">
                  <a:extLst>
                    <a:ext uri="{FF2B5EF4-FFF2-40B4-BE49-F238E27FC236}">
                      <a16:creationId xmlns:a16="http://schemas.microsoft.com/office/drawing/2014/main" id="{02A88CE9-EBF5-471E-8EFF-7A785D0C64A2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661907" y="5471529"/>
                  <a:ext cx="579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16" name="Rukopis 415">
                  <a:extLst>
                    <a:ext uri="{FF2B5EF4-FFF2-40B4-BE49-F238E27FC236}">
                      <a16:creationId xmlns:a16="http://schemas.microsoft.com/office/drawing/2014/main" id="{1A31559C-46A9-4C04-9F06-98B6E300850A}"/>
                    </a:ext>
                  </a:extLst>
                </p14:cNvPr>
                <p14:cNvContentPartPr/>
                <p14:nvPr/>
              </p14:nvContentPartPr>
              <p14:xfrm>
                <a:off x="1891227" y="5668809"/>
                <a:ext cx="1800" cy="255600"/>
              </p14:xfrm>
            </p:contentPart>
          </mc:Choice>
          <mc:Fallback xmlns="">
            <p:pic>
              <p:nvPicPr>
                <p:cNvPr id="416" name="Rukopis 415">
                  <a:extLst>
                    <a:ext uri="{FF2B5EF4-FFF2-40B4-BE49-F238E27FC236}">
                      <a16:creationId xmlns:a16="http://schemas.microsoft.com/office/drawing/2014/main" id="{1A31559C-46A9-4C04-9F06-98B6E300850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882587" y="5659809"/>
                  <a:ext cx="194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17" name="Rukopis 416">
                  <a:extLst>
                    <a:ext uri="{FF2B5EF4-FFF2-40B4-BE49-F238E27FC236}">
                      <a16:creationId xmlns:a16="http://schemas.microsoft.com/office/drawing/2014/main" id="{BFA59151-DEF0-4476-A32D-A8B02DB18339}"/>
                    </a:ext>
                  </a:extLst>
                </p14:cNvPr>
                <p14:cNvContentPartPr/>
                <p14:nvPr/>
              </p14:nvContentPartPr>
              <p14:xfrm>
                <a:off x="1830747" y="5584929"/>
                <a:ext cx="193680" cy="157320"/>
              </p14:xfrm>
            </p:contentPart>
          </mc:Choice>
          <mc:Fallback xmlns="">
            <p:pic>
              <p:nvPicPr>
                <p:cNvPr id="417" name="Rukopis 416">
                  <a:extLst>
                    <a:ext uri="{FF2B5EF4-FFF2-40B4-BE49-F238E27FC236}">
                      <a16:creationId xmlns:a16="http://schemas.microsoft.com/office/drawing/2014/main" id="{BFA59151-DEF0-4476-A32D-A8B02DB18339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821747" y="5575929"/>
                  <a:ext cx="211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18" name="Rukopis 417">
                  <a:extLst>
                    <a:ext uri="{FF2B5EF4-FFF2-40B4-BE49-F238E27FC236}">
                      <a16:creationId xmlns:a16="http://schemas.microsoft.com/office/drawing/2014/main" id="{82EB66C7-2FF3-4AC6-8466-620F1ACB09B1}"/>
                    </a:ext>
                  </a:extLst>
                </p14:cNvPr>
                <p14:cNvContentPartPr/>
                <p14:nvPr/>
              </p14:nvContentPartPr>
              <p14:xfrm>
                <a:off x="2057187" y="5682129"/>
                <a:ext cx="205920" cy="121680"/>
              </p14:xfrm>
            </p:contentPart>
          </mc:Choice>
          <mc:Fallback xmlns="">
            <p:pic>
              <p:nvPicPr>
                <p:cNvPr id="418" name="Rukopis 417">
                  <a:extLst>
                    <a:ext uri="{FF2B5EF4-FFF2-40B4-BE49-F238E27FC236}">
                      <a16:creationId xmlns:a16="http://schemas.microsoft.com/office/drawing/2014/main" id="{82EB66C7-2FF3-4AC6-8466-620F1ACB09B1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048547" y="5673489"/>
                  <a:ext cx="223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19" name="Rukopis 418">
                  <a:extLst>
                    <a:ext uri="{FF2B5EF4-FFF2-40B4-BE49-F238E27FC236}">
                      <a16:creationId xmlns:a16="http://schemas.microsoft.com/office/drawing/2014/main" id="{60142347-6663-4967-87FE-8C4A4C50502C}"/>
                    </a:ext>
                  </a:extLst>
                </p14:cNvPr>
                <p14:cNvContentPartPr/>
                <p14:nvPr/>
              </p14:nvContentPartPr>
              <p14:xfrm>
                <a:off x="2184627" y="5652609"/>
                <a:ext cx="104040" cy="155160"/>
              </p14:xfrm>
            </p:contentPart>
          </mc:Choice>
          <mc:Fallback xmlns="">
            <p:pic>
              <p:nvPicPr>
                <p:cNvPr id="419" name="Rukopis 418">
                  <a:extLst>
                    <a:ext uri="{FF2B5EF4-FFF2-40B4-BE49-F238E27FC236}">
                      <a16:creationId xmlns:a16="http://schemas.microsoft.com/office/drawing/2014/main" id="{60142347-6663-4967-87FE-8C4A4C50502C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175987" y="5643969"/>
                  <a:ext cx="121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20" name="Rukopis 419">
                  <a:extLst>
                    <a:ext uri="{FF2B5EF4-FFF2-40B4-BE49-F238E27FC236}">
                      <a16:creationId xmlns:a16="http://schemas.microsoft.com/office/drawing/2014/main" id="{55CFA3FF-7DF9-4D67-BFB3-0DCFC82DF0B6}"/>
                    </a:ext>
                  </a:extLst>
                </p14:cNvPr>
                <p14:cNvContentPartPr/>
                <p14:nvPr/>
              </p14:nvContentPartPr>
              <p14:xfrm>
                <a:off x="2280747" y="5565849"/>
                <a:ext cx="348480" cy="282600"/>
              </p14:xfrm>
            </p:contentPart>
          </mc:Choice>
          <mc:Fallback xmlns="">
            <p:pic>
              <p:nvPicPr>
                <p:cNvPr id="420" name="Rukopis 419">
                  <a:extLst>
                    <a:ext uri="{FF2B5EF4-FFF2-40B4-BE49-F238E27FC236}">
                      <a16:creationId xmlns:a16="http://schemas.microsoft.com/office/drawing/2014/main" id="{55CFA3FF-7DF9-4D67-BFB3-0DCFC82DF0B6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272107" y="5557209"/>
                  <a:ext cx="3661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22" name="Rukopis 421">
                  <a:extLst>
                    <a:ext uri="{FF2B5EF4-FFF2-40B4-BE49-F238E27FC236}">
                      <a16:creationId xmlns:a16="http://schemas.microsoft.com/office/drawing/2014/main" id="{BED8B758-DB66-46C4-AFB7-85366FA5D6CD}"/>
                    </a:ext>
                  </a:extLst>
                </p14:cNvPr>
                <p14:cNvContentPartPr/>
                <p14:nvPr/>
              </p14:nvContentPartPr>
              <p14:xfrm>
                <a:off x="653547" y="6097209"/>
                <a:ext cx="357480" cy="213120"/>
              </p14:xfrm>
            </p:contentPart>
          </mc:Choice>
          <mc:Fallback xmlns="">
            <p:pic>
              <p:nvPicPr>
                <p:cNvPr id="422" name="Rukopis 421">
                  <a:extLst>
                    <a:ext uri="{FF2B5EF4-FFF2-40B4-BE49-F238E27FC236}">
                      <a16:creationId xmlns:a16="http://schemas.microsoft.com/office/drawing/2014/main" id="{BED8B758-DB66-46C4-AFB7-85366FA5D6CD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644547" y="6088569"/>
                  <a:ext cx="375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23" name="Rukopis 422">
                  <a:extLst>
                    <a:ext uri="{FF2B5EF4-FFF2-40B4-BE49-F238E27FC236}">
                      <a16:creationId xmlns:a16="http://schemas.microsoft.com/office/drawing/2014/main" id="{E8580CD3-CDA4-4AC3-BD1B-EE46A905F494}"/>
                    </a:ext>
                  </a:extLst>
                </p14:cNvPr>
                <p14:cNvContentPartPr/>
                <p14:nvPr/>
              </p14:nvContentPartPr>
              <p14:xfrm>
                <a:off x="1224147" y="5984529"/>
                <a:ext cx="152640" cy="285840"/>
              </p14:xfrm>
            </p:contentPart>
          </mc:Choice>
          <mc:Fallback xmlns="">
            <p:pic>
              <p:nvPicPr>
                <p:cNvPr id="423" name="Rukopis 422">
                  <a:extLst>
                    <a:ext uri="{FF2B5EF4-FFF2-40B4-BE49-F238E27FC236}">
                      <a16:creationId xmlns:a16="http://schemas.microsoft.com/office/drawing/2014/main" id="{E8580CD3-CDA4-4AC3-BD1B-EE46A905F494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215507" y="5975529"/>
                  <a:ext cx="1702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24" name="Rukopis 423">
                  <a:extLst>
                    <a:ext uri="{FF2B5EF4-FFF2-40B4-BE49-F238E27FC236}">
                      <a16:creationId xmlns:a16="http://schemas.microsoft.com/office/drawing/2014/main" id="{B1FC2603-782A-4BB5-BB28-81AE02A5AE33}"/>
                    </a:ext>
                  </a:extLst>
                </p14:cNvPr>
                <p14:cNvContentPartPr/>
                <p14:nvPr/>
              </p14:nvContentPartPr>
              <p14:xfrm>
                <a:off x="1500267" y="6037809"/>
                <a:ext cx="91080" cy="264240"/>
              </p14:xfrm>
            </p:contentPart>
          </mc:Choice>
          <mc:Fallback xmlns="">
            <p:pic>
              <p:nvPicPr>
                <p:cNvPr id="424" name="Rukopis 423">
                  <a:extLst>
                    <a:ext uri="{FF2B5EF4-FFF2-40B4-BE49-F238E27FC236}">
                      <a16:creationId xmlns:a16="http://schemas.microsoft.com/office/drawing/2014/main" id="{B1FC2603-782A-4BB5-BB28-81AE02A5AE33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491627" y="6029169"/>
                  <a:ext cx="1087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25" name="Rukopis 424">
                  <a:extLst>
                    <a:ext uri="{FF2B5EF4-FFF2-40B4-BE49-F238E27FC236}">
                      <a16:creationId xmlns:a16="http://schemas.microsoft.com/office/drawing/2014/main" id="{8D7988FE-B447-4FCE-8A62-48A007F68199}"/>
                    </a:ext>
                  </a:extLst>
                </p14:cNvPr>
                <p14:cNvContentPartPr/>
                <p14:nvPr/>
              </p14:nvContentPartPr>
              <p14:xfrm>
                <a:off x="1834707" y="5941329"/>
                <a:ext cx="34920" cy="339840"/>
              </p14:xfrm>
            </p:contentPart>
          </mc:Choice>
          <mc:Fallback xmlns="">
            <p:pic>
              <p:nvPicPr>
                <p:cNvPr id="425" name="Rukopis 424">
                  <a:extLst>
                    <a:ext uri="{FF2B5EF4-FFF2-40B4-BE49-F238E27FC236}">
                      <a16:creationId xmlns:a16="http://schemas.microsoft.com/office/drawing/2014/main" id="{8D7988FE-B447-4FCE-8A62-48A007F6819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826067" y="5932329"/>
                  <a:ext cx="525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26" name="Rukopis 425">
                  <a:extLst>
                    <a:ext uri="{FF2B5EF4-FFF2-40B4-BE49-F238E27FC236}">
                      <a16:creationId xmlns:a16="http://schemas.microsoft.com/office/drawing/2014/main" id="{4BE88C84-888B-4A48-84D2-30B2D29AAD60}"/>
                    </a:ext>
                  </a:extLst>
                </p14:cNvPr>
                <p14:cNvContentPartPr/>
                <p14:nvPr/>
              </p14:nvContentPartPr>
              <p14:xfrm>
                <a:off x="2042427" y="5961129"/>
                <a:ext cx="297720" cy="290160"/>
              </p14:xfrm>
            </p:contentPart>
          </mc:Choice>
          <mc:Fallback xmlns="">
            <p:pic>
              <p:nvPicPr>
                <p:cNvPr id="426" name="Rukopis 425">
                  <a:extLst>
                    <a:ext uri="{FF2B5EF4-FFF2-40B4-BE49-F238E27FC236}">
                      <a16:creationId xmlns:a16="http://schemas.microsoft.com/office/drawing/2014/main" id="{4BE88C84-888B-4A48-84D2-30B2D29AAD60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033427" y="5952129"/>
                  <a:ext cx="3153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27" name="Rukopis 426">
                  <a:extLst>
                    <a:ext uri="{FF2B5EF4-FFF2-40B4-BE49-F238E27FC236}">
                      <a16:creationId xmlns:a16="http://schemas.microsoft.com/office/drawing/2014/main" id="{DE776070-6AD9-49B4-A2C0-AE99D9BAE15D}"/>
                    </a:ext>
                  </a:extLst>
                </p14:cNvPr>
                <p14:cNvContentPartPr/>
                <p14:nvPr/>
              </p14:nvContentPartPr>
              <p14:xfrm>
                <a:off x="2336187" y="6074889"/>
                <a:ext cx="144000" cy="182520"/>
              </p14:xfrm>
            </p:contentPart>
          </mc:Choice>
          <mc:Fallback xmlns="">
            <p:pic>
              <p:nvPicPr>
                <p:cNvPr id="427" name="Rukopis 426">
                  <a:extLst>
                    <a:ext uri="{FF2B5EF4-FFF2-40B4-BE49-F238E27FC236}">
                      <a16:creationId xmlns:a16="http://schemas.microsoft.com/office/drawing/2014/main" id="{DE776070-6AD9-49B4-A2C0-AE99D9BAE15D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327547" y="6066249"/>
                  <a:ext cx="161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28" name="Rukopis 427">
                  <a:extLst>
                    <a:ext uri="{FF2B5EF4-FFF2-40B4-BE49-F238E27FC236}">
                      <a16:creationId xmlns:a16="http://schemas.microsoft.com/office/drawing/2014/main" id="{E14F38FA-E34E-4BB1-8007-29137A6708A9}"/>
                    </a:ext>
                  </a:extLst>
                </p14:cNvPr>
                <p14:cNvContentPartPr/>
                <p14:nvPr/>
              </p14:nvContentPartPr>
              <p14:xfrm>
                <a:off x="2487027" y="5946369"/>
                <a:ext cx="408960" cy="338400"/>
              </p14:xfrm>
            </p:contentPart>
          </mc:Choice>
          <mc:Fallback xmlns="">
            <p:pic>
              <p:nvPicPr>
                <p:cNvPr id="428" name="Rukopis 427">
                  <a:extLst>
                    <a:ext uri="{FF2B5EF4-FFF2-40B4-BE49-F238E27FC236}">
                      <a16:creationId xmlns:a16="http://schemas.microsoft.com/office/drawing/2014/main" id="{E14F38FA-E34E-4BB1-8007-29137A6708A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478387" y="5937369"/>
                  <a:ext cx="426600" cy="35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Skupina 431">
            <a:extLst>
              <a:ext uri="{FF2B5EF4-FFF2-40B4-BE49-F238E27FC236}">
                <a16:creationId xmlns:a16="http://schemas.microsoft.com/office/drawing/2014/main" id="{97630074-04C4-4B63-BFE1-5366789232C8}"/>
              </a:ext>
            </a:extLst>
          </p:cNvPr>
          <p:cNvGrpSpPr/>
          <p:nvPr/>
        </p:nvGrpSpPr>
        <p:grpSpPr>
          <a:xfrm>
            <a:off x="1514307" y="6532089"/>
            <a:ext cx="44280" cy="349560"/>
            <a:chOff x="1514307" y="6532089"/>
            <a:chExt cx="4428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29" name="Rukopis 428">
                  <a:extLst>
                    <a:ext uri="{FF2B5EF4-FFF2-40B4-BE49-F238E27FC236}">
                      <a16:creationId xmlns:a16="http://schemas.microsoft.com/office/drawing/2014/main" id="{3446F1ED-11F9-475D-A32E-80AC3D62C577}"/>
                    </a:ext>
                  </a:extLst>
                </p14:cNvPr>
                <p14:cNvContentPartPr/>
                <p14:nvPr/>
              </p14:nvContentPartPr>
              <p14:xfrm>
                <a:off x="1514307" y="6532089"/>
                <a:ext cx="4320" cy="5400"/>
              </p14:xfrm>
            </p:contentPart>
          </mc:Choice>
          <mc:Fallback xmlns="">
            <p:pic>
              <p:nvPicPr>
                <p:cNvPr id="429" name="Rukopis 428">
                  <a:extLst>
                    <a:ext uri="{FF2B5EF4-FFF2-40B4-BE49-F238E27FC236}">
                      <a16:creationId xmlns:a16="http://schemas.microsoft.com/office/drawing/2014/main" id="{3446F1ED-11F9-475D-A32E-80AC3D62C577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505307" y="6523089"/>
                  <a:ext cx="21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30" name="Rukopis 429">
                  <a:extLst>
                    <a:ext uri="{FF2B5EF4-FFF2-40B4-BE49-F238E27FC236}">
                      <a16:creationId xmlns:a16="http://schemas.microsoft.com/office/drawing/2014/main" id="{225E0601-8DF0-462D-9249-1236BD0357B6}"/>
                    </a:ext>
                  </a:extLst>
                </p14:cNvPr>
                <p14:cNvContentPartPr/>
                <p14:nvPr/>
              </p14:nvContentPartPr>
              <p14:xfrm>
                <a:off x="1521147" y="6647289"/>
                <a:ext cx="37440" cy="33840"/>
              </p14:xfrm>
            </p:contentPart>
          </mc:Choice>
          <mc:Fallback xmlns="">
            <p:pic>
              <p:nvPicPr>
                <p:cNvPr id="430" name="Rukopis 429">
                  <a:extLst>
                    <a:ext uri="{FF2B5EF4-FFF2-40B4-BE49-F238E27FC236}">
                      <a16:creationId xmlns:a16="http://schemas.microsoft.com/office/drawing/2014/main" id="{225E0601-8DF0-462D-9249-1236BD0357B6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512147" y="6638289"/>
                  <a:ext cx="55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31" name="Rukopis 430">
                  <a:extLst>
                    <a:ext uri="{FF2B5EF4-FFF2-40B4-BE49-F238E27FC236}">
                      <a16:creationId xmlns:a16="http://schemas.microsoft.com/office/drawing/2014/main" id="{5B625F50-257F-4CEC-8122-83D7AA8824A2}"/>
                    </a:ext>
                  </a:extLst>
                </p14:cNvPr>
                <p14:cNvContentPartPr/>
                <p14:nvPr/>
              </p14:nvContentPartPr>
              <p14:xfrm>
                <a:off x="1548507" y="6784809"/>
                <a:ext cx="4320" cy="96840"/>
              </p14:xfrm>
            </p:contentPart>
          </mc:Choice>
          <mc:Fallback xmlns="">
            <p:pic>
              <p:nvPicPr>
                <p:cNvPr id="431" name="Rukopis 430">
                  <a:extLst>
                    <a:ext uri="{FF2B5EF4-FFF2-40B4-BE49-F238E27FC236}">
                      <a16:creationId xmlns:a16="http://schemas.microsoft.com/office/drawing/2014/main" id="{5B625F50-257F-4CEC-8122-83D7AA8824A2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539867" y="6775809"/>
                  <a:ext cx="2196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9" name="Skupina 438">
            <a:extLst>
              <a:ext uri="{FF2B5EF4-FFF2-40B4-BE49-F238E27FC236}">
                <a16:creationId xmlns:a16="http://schemas.microsoft.com/office/drawing/2014/main" id="{165F96C1-D954-4FE7-A50C-66FB4D0C1A1B}"/>
              </a:ext>
            </a:extLst>
          </p:cNvPr>
          <p:cNvGrpSpPr/>
          <p:nvPr/>
        </p:nvGrpSpPr>
        <p:grpSpPr>
          <a:xfrm>
            <a:off x="10570107" y="6407889"/>
            <a:ext cx="2140200" cy="478800"/>
            <a:chOff x="10570107" y="6407889"/>
            <a:chExt cx="214020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34" name="Rukopis 433">
                  <a:extLst>
                    <a:ext uri="{FF2B5EF4-FFF2-40B4-BE49-F238E27FC236}">
                      <a16:creationId xmlns:a16="http://schemas.microsoft.com/office/drawing/2014/main" id="{5FF12779-7494-4F74-8B48-0BA29A372E12}"/>
                    </a:ext>
                  </a:extLst>
                </p14:cNvPr>
                <p14:cNvContentPartPr/>
                <p14:nvPr/>
              </p14:nvContentPartPr>
              <p14:xfrm>
                <a:off x="10570107" y="6857889"/>
                <a:ext cx="1193400" cy="28800"/>
              </p14:xfrm>
            </p:contentPart>
          </mc:Choice>
          <mc:Fallback xmlns="">
            <p:pic>
              <p:nvPicPr>
                <p:cNvPr id="434" name="Rukopis 433">
                  <a:extLst>
                    <a:ext uri="{FF2B5EF4-FFF2-40B4-BE49-F238E27FC236}">
                      <a16:creationId xmlns:a16="http://schemas.microsoft.com/office/drawing/2014/main" id="{5FF12779-7494-4F74-8B48-0BA29A372E12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0561107" y="6849249"/>
                  <a:ext cx="1211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35" name="Rukopis 434">
                  <a:extLst>
                    <a:ext uri="{FF2B5EF4-FFF2-40B4-BE49-F238E27FC236}">
                      <a16:creationId xmlns:a16="http://schemas.microsoft.com/office/drawing/2014/main" id="{EFE9ADD5-FB5D-490E-A0BE-4CFDBD295C42}"/>
                    </a:ext>
                  </a:extLst>
                </p14:cNvPr>
                <p14:cNvContentPartPr/>
                <p14:nvPr/>
              </p14:nvContentPartPr>
              <p14:xfrm>
                <a:off x="11821107" y="6677169"/>
                <a:ext cx="20880" cy="157680"/>
              </p14:xfrm>
            </p:contentPart>
          </mc:Choice>
          <mc:Fallback xmlns="">
            <p:pic>
              <p:nvPicPr>
                <p:cNvPr id="435" name="Rukopis 434">
                  <a:extLst>
                    <a:ext uri="{FF2B5EF4-FFF2-40B4-BE49-F238E27FC236}">
                      <a16:creationId xmlns:a16="http://schemas.microsoft.com/office/drawing/2014/main" id="{EFE9ADD5-FB5D-490E-A0BE-4CFDBD295C42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1812107" y="6668169"/>
                  <a:ext cx="38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36" name="Rukopis 435">
                  <a:extLst>
                    <a:ext uri="{FF2B5EF4-FFF2-40B4-BE49-F238E27FC236}">
                      <a16:creationId xmlns:a16="http://schemas.microsoft.com/office/drawing/2014/main" id="{02246EDD-8B79-41EF-8DB1-310EDB3C1256}"/>
                    </a:ext>
                  </a:extLst>
                </p14:cNvPr>
                <p14:cNvContentPartPr/>
                <p14:nvPr/>
              </p14:nvContentPartPr>
              <p14:xfrm>
                <a:off x="11965467" y="6541809"/>
                <a:ext cx="143640" cy="261000"/>
              </p14:xfrm>
            </p:contentPart>
          </mc:Choice>
          <mc:Fallback xmlns="">
            <p:pic>
              <p:nvPicPr>
                <p:cNvPr id="436" name="Rukopis 435">
                  <a:extLst>
                    <a:ext uri="{FF2B5EF4-FFF2-40B4-BE49-F238E27FC236}">
                      <a16:creationId xmlns:a16="http://schemas.microsoft.com/office/drawing/2014/main" id="{02246EDD-8B79-41EF-8DB1-310EDB3C1256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1956467" y="6533169"/>
                  <a:ext cx="1612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37" name="Rukopis 436">
                  <a:extLst>
                    <a:ext uri="{FF2B5EF4-FFF2-40B4-BE49-F238E27FC236}">
                      <a16:creationId xmlns:a16="http://schemas.microsoft.com/office/drawing/2014/main" id="{596F5C96-236A-460F-A373-5E0FD4877C28}"/>
                    </a:ext>
                  </a:extLst>
                </p14:cNvPr>
                <p14:cNvContentPartPr/>
                <p14:nvPr/>
              </p14:nvContentPartPr>
              <p14:xfrm>
                <a:off x="11972307" y="6555489"/>
                <a:ext cx="197280" cy="225720"/>
              </p14:xfrm>
            </p:contentPart>
          </mc:Choice>
          <mc:Fallback xmlns="">
            <p:pic>
              <p:nvPicPr>
                <p:cNvPr id="437" name="Rukopis 436">
                  <a:extLst>
                    <a:ext uri="{FF2B5EF4-FFF2-40B4-BE49-F238E27FC236}">
                      <a16:creationId xmlns:a16="http://schemas.microsoft.com/office/drawing/2014/main" id="{596F5C96-236A-460F-A373-5E0FD4877C28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1963667" y="6546849"/>
                  <a:ext cx="214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38" name="Rukopis 437">
                  <a:extLst>
                    <a:ext uri="{FF2B5EF4-FFF2-40B4-BE49-F238E27FC236}">
                      <a16:creationId xmlns:a16="http://schemas.microsoft.com/office/drawing/2014/main" id="{0D342297-C2E1-45D2-AAFA-C12E80900E24}"/>
                    </a:ext>
                  </a:extLst>
                </p14:cNvPr>
                <p14:cNvContentPartPr/>
                <p14:nvPr/>
              </p14:nvContentPartPr>
              <p14:xfrm>
                <a:off x="12216027" y="6407889"/>
                <a:ext cx="494280" cy="412920"/>
              </p14:xfrm>
            </p:contentPart>
          </mc:Choice>
          <mc:Fallback xmlns="">
            <p:pic>
              <p:nvPicPr>
                <p:cNvPr id="438" name="Rukopis 437">
                  <a:extLst>
                    <a:ext uri="{FF2B5EF4-FFF2-40B4-BE49-F238E27FC236}">
                      <a16:creationId xmlns:a16="http://schemas.microsoft.com/office/drawing/2014/main" id="{0D342297-C2E1-45D2-AAFA-C12E80900E24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2207387" y="6399249"/>
                  <a:ext cx="511920" cy="43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440" name="Rukopis 439">
                <a:extLst>
                  <a:ext uri="{FF2B5EF4-FFF2-40B4-BE49-F238E27FC236}">
                    <a16:creationId xmlns:a16="http://schemas.microsoft.com/office/drawing/2014/main" id="{B45BBE54-27FA-407B-96DA-B5E3A8761F0F}"/>
                  </a:ext>
                </a:extLst>
              </p14:cNvPr>
              <p14:cNvContentPartPr/>
              <p14:nvPr/>
            </p14:nvContentPartPr>
            <p14:xfrm>
              <a:off x="10887987" y="7161369"/>
              <a:ext cx="271440" cy="11520"/>
            </p14:xfrm>
          </p:contentPart>
        </mc:Choice>
        <mc:Fallback xmlns="">
          <p:pic>
            <p:nvPicPr>
              <p:cNvPr id="440" name="Rukopis 439">
                <a:extLst>
                  <a:ext uri="{FF2B5EF4-FFF2-40B4-BE49-F238E27FC236}">
                    <a16:creationId xmlns:a16="http://schemas.microsoft.com/office/drawing/2014/main" id="{B45BBE54-27FA-407B-96DA-B5E3A8761F0F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10878987" y="7152369"/>
                <a:ext cx="28908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5" name="Skupina 444">
            <a:extLst>
              <a:ext uri="{FF2B5EF4-FFF2-40B4-BE49-F238E27FC236}">
                <a16:creationId xmlns:a16="http://schemas.microsoft.com/office/drawing/2014/main" id="{586880CF-5BB7-49EC-ADC2-E9BDEDC00CAC}"/>
              </a:ext>
            </a:extLst>
          </p:cNvPr>
          <p:cNvGrpSpPr/>
          <p:nvPr/>
        </p:nvGrpSpPr>
        <p:grpSpPr>
          <a:xfrm>
            <a:off x="10842267" y="7308609"/>
            <a:ext cx="357120" cy="403200"/>
            <a:chOff x="10842267" y="7308609"/>
            <a:chExt cx="35712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41" name="Rukopis 440">
                  <a:extLst>
                    <a:ext uri="{FF2B5EF4-FFF2-40B4-BE49-F238E27FC236}">
                      <a16:creationId xmlns:a16="http://schemas.microsoft.com/office/drawing/2014/main" id="{7315FCEF-1537-444C-BFE3-16851FAD85AB}"/>
                    </a:ext>
                  </a:extLst>
                </p14:cNvPr>
                <p14:cNvContentPartPr/>
                <p14:nvPr/>
              </p14:nvContentPartPr>
              <p14:xfrm>
                <a:off x="10901667" y="7308609"/>
                <a:ext cx="212400" cy="7920"/>
              </p14:xfrm>
            </p:contentPart>
          </mc:Choice>
          <mc:Fallback xmlns="">
            <p:pic>
              <p:nvPicPr>
                <p:cNvPr id="441" name="Rukopis 440">
                  <a:extLst>
                    <a:ext uri="{FF2B5EF4-FFF2-40B4-BE49-F238E27FC236}">
                      <a16:creationId xmlns:a16="http://schemas.microsoft.com/office/drawing/2014/main" id="{7315FCEF-1537-444C-BFE3-16851FAD85AB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0892667" y="7299969"/>
                  <a:ext cx="230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42" name="Rukopis 441">
                  <a:extLst>
                    <a:ext uri="{FF2B5EF4-FFF2-40B4-BE49-F238E27FC236}">
                      <a16:creationId xmlns:a16="http://schemas.microsoft.com/office/drawing/2014/main" id="{71436D4E-81F3-4AA8-B3DD-CEF616720593}"/>
                    </a:ext>
                  </a:extLst>
                </p14:cNvPr>
                <p14:cNvContentPartPr/>
                <p14:nvPr/>
              </p14:nvContentPartPr>
              <p14:xfrm>
                <a:off x="10842267" y="7407969"/>
                <a:ext cx="330840" cy="303840"/>
              </p14:xfrm>
            </p:contentPart>
          </mc:Choice>
          <mc:Fallback xmlns="">
            <p:pic>
              <p:nvPicPr>
                <p:cNvPr id="442" name="Rukopis 441">
                  <a:extLst>
                    <a:ext uri="{FF2B5EF4-FFF2-40B4-BE49-F238E27FC236}">
                      <a16:creationId xmlns:a16="http://schemas.microsoft.com/office/drawing/2014/main" id="{71436D4E-81F3-4AA8-B3DD-CEF616720593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0833627" y="7398969"/>
                  <a:ext cx="3484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44" name="Rukopis 443">
                  <a:extLst>
                    <a:ext uri="{FF2B5EF4-FFF2-40B4-BE49-F238E27FC236}">
                      <a16:creationId xmlns:a16="http://schemas.microsoft.com/office/drawing/2014/main" id="{7BCF1786-14B1-488C-A17E-A66069FFBD6B}"/>
                    </a:ext>
                  </a:extLst>
                </p14:cNvPr>
                <p14:cNvContentPartPr/>
                <p14:nvPr/>
              </p14:nvContentPartPr>
              <p14:xfrm>
                <a:off x="10901667" y="7494369"/>
                <a:ext cx="297720" cy="23760"/>
              </p14:xfrm>
            </p:contentPart>
          </mc:Choice>
          <mc:Fallback xmlns="">
            <p:pic>
              <p:nvPicPr>
                <p:cNvPr id="444" name="Rukopis 443">
                  <a:extLst>
                    <a:ext uri="{FF2B5EF4-FFF2-40B4-BE49-F238E27FC236}">
                      <a16:creationId xmlns:a16="http://schemas.microsoft.com/office/drawing/2014/main" id="{7BCF1786-14B1-488C-A17E-A66069FFBD6B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0892667" y="7485729"/>
                  <a:ext cx="31536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3">
            <p14:nvContentPartPr>
              <p14:cNvPr id="446" name="Rukopis 445">
                <a:extLst>
                  <a:ext uri="{FF2B5EF4-FFF2-40B4-BE49-F238E27FC236}">
                    <a16:creationId xmlns:a16="http://schemas.microsoft.com/office/drawing/2014/main" id="{E84E0510-4649-4164-843B-E62326293FE8}"/>
                  </a:ext>
                </a:extLst>
              </p14:cNvPr>
              <p14:cNvContentPartPr/>
              <p14:nvPr/>
            </p14:nvContentPartPr>
            <p14:xfrm>
              <a:off x="2874747" y="2113449"/>
              <a:ext cx="1397520" cy="460440"/>
            </p14:xfrm>
          </p:contentPart>
        </mc:Choice>
        <mc:Fallback xmlns="">
          <p:pic>
            <p:nvPicPr>
              <p:cNvPr id="446" name="Rukopis 445">
                <a:extLst>
                  <a:ext uri="{FF2B5EF4-FFF2-40B4-BE49-F238E27FC236}">
                    <a16:creationId xmlns:a16="http://schemas.microsoft.com/office/drawing/2014/main" id="{E84E0510-4649-4164-843B-E62326293FE8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2866107" y="2104809"/>
                <a:ext cx="1415160" cy="47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9" name="Skupina 448">
            <a:extLst>
              <a:ext uri="{FF2B5EF4-FFF2-40B4-BE49-F238E27FC236}">
                <a16:creationId xmlns:a16="http://schemas.microsoft.com/office/drawing/2014/main" id="{ABA8E13F-FB30-4BCD-8091-9863FD3EC424}"/>
              </a:ext>
            </a:extLst>
          </p:cNvPr>
          <p:cNvGrpSpPr/>
          <p:nvPr/>
        </p:nvGrpSpPr>
        <p:grpSpPr>
          <a:xfrm>
            <a:off x="2385507" y="1422609"/>
            <a:ext cx="3339000" cy="2044440"/>
            <a:chOff x="2385507" y="1422609"/>
            <a:chExt cx="3339000" cy="20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102" name="Rukopis 101">
                  <a:extLst>
                    <a:ext uri="{FF2B5EF4-FFF2-40B4-BE49-F238E27FC236}">
                      <a16:creationId xmlns:a16="http://schemas.microsoft.com/office/drawing/2014/main" id="{1E9EFF24-B0C5-486C-A1BC-D1403DE262E8}"/>
                    </a:ext>
                  </a:extLst>
                </p14:cNvPr>
                <p14:cNvContentPartPr/>
                <p14:nvPr/>
              </p14:nvContentPartPr>
              <p14:xfrm>
                <a:off x="3136107" y="2927409"/>
                <a:ext cx="181080" cy="186120"/>
              </p14:xfrm>
            </p:contentPart>
          </mc:Choice>
          <mc:Fallback xmlns="">
            <p:pic>
              <p:nvPicPr>
                <p:cNvPr id="102" name="Rukopis 101">
                  <a:extLst>
                    <a:ext uri="{FF2B5EF4-FFF2-40B4-BE49-F238E27FC236}">
                      <a16:creationId xmlns:a16="http://schemas.microsoft.com/office/drawing/2014/main" id="{1E9EFF24-B0C5-486C-A1BC-D1403DE262E8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127467" y="2918769"/>
                  <a:ext cx="198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103" name="Rukopis 102">
                  <a:extLst>
                    <a:ext uri="{FF2B5EF4-FFF2-40B4-BE49-F238E27FC236}">
                      <a16:creationId xmlns:a16="http://schemas.microsoft.com/office/drawing/2014/main" id="{6D238FAD-C8F2-427B-B809-AB82DA0097AD}"/>
                    </a:ext>
                  </a:extLst>
                </p14:cNvPr>
                <p14:cNvContentPartPr/>
                <p14:nvPr/>
              </p14:nvContentPartPr>
              <p14:xfrm>
                <a:off x="3139707" y="2822289"/>
                <a:ext cx="92520" cy="61200"/>
              </p14:xfrm>
            </p:contentPart>
          </mc:Choice>
          <mc:Fallback xmlns="">
            <p:pic>
              <p:nvPicPr>
                <p:cNvPr id="103" name="Rukopis 102">
                  <a:extLst>
                    <a:ext uri="{FF2B5EF4-FFF2-40B4-BE49-F238E27FC236}">
                      <a16:creationId xmlns:a16="http://schemas.microsoft.com/office/drawing/2014/main" id="{6D238FAD-C8F2-427B-B809-AB82DA0097A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130707" y="2813649"/>
                  <a:ext cx="110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104" name="Rukopis 103">
                  <a:extLst>
                    <a:ext uri="{FF2B5EF4-FFF2-40B4-BE49-F238E27FC236}">
                      <a16:creationId xmlns:a16="http://schemas.microsoft.com/office/drawing/2014/main" id="{5862B980-60C0-48AB-A826-FD418FE7213A}"/>
                    </a:ext>
                  </a:extLst>
                </p14:cNvPr>
                <p14:cNvContentPartPr/>
                <p14:nvPr/>
              </p14:nvContentPartPr>
              <p14:xfrm>
                <a:off x="3334827" y="2708529"/>
                <a:ext cx="88560" cy="335880"/>
              </p14:xfrm>
            </p:contentPart>
          </mc:Choice>
          <mc:Fallback xmlns="">
            <p:pic>
              <p:nvPicPr>
                <p:cNvPr id="104" name="Rukopis 103">
                  <a:extLst>
                    <a:ext uri="{FF2B5EF4-FFF2-40B4-BE49-F238E27FC236}">
                      <a16:creationId xmlns:a16="http://schemas.microsoft.com/office/drawing/2014/main" id="{5862B980-60C0-48AB-A826-FD418FE7213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326187" y="2699529"/>
                  <a:ext cx="1062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105" name="Rukopis 104">
                  <a:extLst>
                    <a:ext uri="{FF2B5EF4-FFF2-40B4-BE49-F238E27FC236}">
                      <a16:creationId xmlns:a16="http://schemas.microsoft.com/office/drawing/2014/main" id="{C7F60DB8-19E7-4147-8AA7-853A96D3B148}"/>
                    </a:ext>
                  </a:extLst>
                </p14:cNvPr>
                <p14:cNvContentPartPr/>
                <p14:nvPr/>
              </p14:nvContentPartPr>
              <p14:xfrm>
                <a:off x="3456507" y="2756769"/>
                <a:ext cx="769320" cy="273240"/>
              </p14:xfrm>
            </p:contentPart>
          </mc:Choice>
          <mc:Fallback xmlns="">
            <p:pic>
              <p:nvPicPr>
                <p:cNvPr id="105" name="Rukopis 104">
                  <a:extLst>
                    <a:ext uri="{FF2B5EF4-FFF2-40B4-BE49-F238E27FC236}">
                      <a16:creationId xmlns:a16="http://schemas.microsoft.com/office/drawing/2014/main" id="{C7F60DB8-19E7-4147-8AA7-853A96D3B148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447867" y="2747769"/>
                  <a:ext cx="7869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106" name="Rukopis 105">
                  <a:extLst>
                    <a:ext uri="{FF2B5EF4-FFF2-40B4-BE49-F238E27FC236}">
                      <a16:creationId xmlns:a16="http://schemas.microsoft.com/office/drawing/2014/main" id="{13441AA1-775C-478F-94B4-3930C6A8775B}"/>
                    </a:ext>
                  </a:extLst>
                </p14:cNvPr>
                <p14:cNvContentPartPr/>
                <p14:nvPr/>
              </p14:nvContentPartPr>
              <p14:xfrm>
                <a:off x="4237707" y="2687289"/>
                <a:ext cx="59400" cy="114480"/>
              </p14:xfrm>
            </p:contentPart>
          </mc:Choice>
          <mc:Fallback xmlns="">
            <p:pic>
              <p:nvPicPr>
                <p:cNvPr id="106" name="Rukopis 105">
                  <a:extLst>
                    <a:ext uri="{FF2B5EF4-FFF2-40B4-BE49-F238E27FC236}">
                      <a16:creationId xmlns:a16="http://schemas.microsoft.com/office/drawing/2014/main" id="{13441AA1-775C-478F-94B4-3930C6A8775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229067" y="2678649"/>
                  <a:ext cx="77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107" name="Rukopis 106">
                  <a:extLst>
                    <a:ext uri="{FF2B5EF4-FFF2-40B4-BE49-F238E27FC236}">
                      <a16:creationId xmlns:a16="http://schemas.microsoft.com/office/drawing/2014/main" id="{73C3FA95-D717-49D3-BD73-745BA63E8F90}"/>
                    </a:ext>
                  </a:extLst>
                </p14:cNvPr>
                <p14:cNvContentPartPr/>
                <p14:nvPr/>
              </p14:nvContentPartPr>
              <p14:xfrm>
                <a:off x="4460907" y="2786289"/>
                <a:ext cx="153000" cy="201240"/>
              </p14:xfrm>
            </p:contentPart>
          </mc:Choice>
          <mc:Fallback xmlns="">
            <p:pic>
              <p:nvPicPr>
                <p:cNvPr id="107" name="Rukopis 106">
                  <a:extLst>
                    <a:ext uri="{FF2B5EF4-FFF2-40B4-BE49-F238E27FC236}">
                      <a16:creationId xmlns:a16="http://schemas.microsoft.com/office/drawing/2014/main" id="{73C3FA95-D717-49D3-BD73-745BA63E8F90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451907" y="2777289"/>
                  <a:ext cx="170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108" name="Rukopis 107">
                  <a:extLst>
                    <a:ext uri="{FF2B5EF4-FFF2-40B4-BE49-F238E27FC236}">
                      <a16:creationId xmlns:a16="http://schemas.microsoft.com/office/drawing/2014/main" id="{0C9F0A98-ABBD-4BB1-9B85-71FF3AC04EA1}"/>
                    </a:ext>
                  </a:extLst>
                </p14:cNvPr>
                <p14:cNvContentPartPr/>
                <p14:nvPr/>
              </p14:nvContentPartPr>
              <p14:xfrm>
                <a:off x="4402947" y="2738049"/>
                <a:ext cx="395280" cy="192240"/>
              </p14:xfrm>
            </p:contentPart>
          </mc:Choice>
          <mc:Fallback xmlns="">
            <p:pic>
              <p:nvPicPr>
                <p:cNvPr id="108" name="Rukopis 107">
                  <a:extLst>
                    <a:ext uri="{FF2B5EF4-FFF2-40B4-BE49-F238E27FC236}">
                      <a16:creationId xmlns:a16="http://schemas.microsoft.com/office/drawing/2014/main" id="{0C9F0A98-ABBD-4BB1-9B85-71FF3AC04EA1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393947" y="2729409"/>
                  <a:ext cx="412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109" name="Rukopis 108">
                  <a:extLst>
                    <a:ext uri="{FF2B5EF4-FFF2-40B4-BE49-F238E27FC236}">
                      <a16:creationId xmlns:a16="http://schemas.microsoft.com/office/drawing/2014/main" id="{A69BF396-50F9-4F88-907B-CF9E95AB2997}"/>
                    </a:ext>
                  </a:extLst>
                </p14:cNvPr>
                <p14:cNvContentPartPr/>
                <p14:nvPr/>
              </p14:nvContentPartPr>
              <p14:xfrm>
                <a:off x="4876347" y="2658489"/>
                <a:ext cx="398160" cy="556560"/>
              </p14:xfrm>
            </p:contentPart>
          </mc:Choice>
          <mc:Fallback xmlns="">
            <p:pic>
              <p:nvPicPr>
                <p:cNvPr id="109" name="Rukopis 108">
                  <a:extLst>
                    <a:ext uri="{FF2B5EF4-FFF2-40B4-BE49-F238E27FC236}">
                      <a16:creationId xmlns:a16="http://schemas.microsoft.com/office/drawing/2014/main" id="{A69BF396-50F9-4F88-907B-CF9E95AB2997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867347" y="2649849"/>
                  <a:ext cx="41580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110" name="Rukopis 109">
                  <a:extLst>
                    <a:ext uri="{FF2B5EF4-FFF2-40B4-BE49-F238E27FC236}">
                      <a16:creationId xmlns:a16="http://schemas.microsoft.com/office/drawing/2014/main" id="{999ADE68-6165-4164-8A88-A6CC966B3F69}"/>
                    </a:ext>
                  </a:extLst>
                </p14:cNvPr>
                <p14:cNvContentPartPr/>
                <p14:nvPr/>
              </p14:nvContentPartPr>
              <p14:xfrm>
                <a:off x="4964547" y="2482809"/>
                <a:ext cx="20880" cy="351000"/>
              </p14:xfrm>
            </p:contentPart>
          </mc:Choice>
          <mc:Fallback xmlns="">
            <p:pic>
              <p:nvPicPr>
                <p:cNvPr id="110" name="Rukopis 109">
                  <a:extLst>
                    <a:ext uri="{FF2B5EF4-FFF2-40B4-BE49-F238E27FC236}">
                      <a16:creationId xmlns:a16="http://schemas.microsoft.com/office/drawing/2014/main" id="{999ADE68-6165-4164-8A88-A6CC966B3F69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4955547" y="2474169"/>
                  <a:ext cx="385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112" name="Rukopis 111">
                  <a:extLst>
                    <a:ext uri="{FF2B5EF4-FFF2-40B4-BE49-F238E27FC236}">
                      <a16:creationId xmlns:a16="http://schemas.microsoft.com/office/drawing/2014/main" id="{5C3B767E-341B-448E-A864-414295FF23AB}"/>
                    </a:ext>
                  </a:extLst>
                </p14:cNvPr>
                <p14:cNvContentPartPr/>
                <p14:nvPr/>
              </p14:nvContentPartPr>
              <p14:xfrm>
                <a:off x="3073467" y="3233409"/>
                <a:ext cx="275760" cy="233640"/>
              </p14:xfrm>
            </p:contentPart>
          </mc:Choice>
          <mc:Fallback xmlns="">
            <p:pic>
              <p:nvPicPr>
                <p:cNvPr id="112" name="Rukopis 111">
                  <a:extLst>
                    <a:ext uri="{FF2B5EF4-FFF2-40B4-BE49-F238E27FC236}">
                      <a16:creationId xmlns:a16="http://schemas.microsoft.com/office/drawing/2014/main" id="{5C3B767E-341B-448E-A864-414295FF23AB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064827" y="3224769"/>
                  <a:ext cx="293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113" name="Rukopis 112">
                  <a:extLst>
                    <a:ext uri="{FF2B5EF4-FFF2-40B4-BE49-F238E27FC236}">
                      <a16:creationId xmlns:a16="http://schemas.microsoft.com/office/drawing/2014/main" id="{35F51038-FD5E-47A4-86CE-2FA47B7B5463}"/>
                    </a:ext>
                  </a:extLst>
                </p14:cNvPr>
                <p14:cNvContentPartPr/>
                <p14:nvPr/>
              </p14:nvContentPartPr>
              <p14:xfrm>
                <a:off x="3228987" y="3222249"/>
                <a:ext cx="208080" cy="208440"/>
              </p14:xfrm>
            </p:contentPart>
          </mc:Choice>
          <mc:Fallback xmlns="">
            <p:pic>
              <p:nvPicPr>
                <p:cNvPr id="113" name="Rukopis 112">
                  <a:extLst>
                    <a:ext uri="{FF2B5EF4-FFF2-40B4-BE49-F238E27FC236}">
                      <a16:creationId xmlns:a16="http://schemas.microsoft.com/office/drawing/2014/main" id="{35F51038-FD5E-47A4-86CE-2FA47B7B5463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220347" y="3213609"/>
                  <a:ext cx="225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114" name="Rukopis 113">
                  <a:extLst>
                    <a:ext uri="{FF2B5EF4-FFF2-40B4-BE49-F238E27FC236}">
                      <a16:creationId xmlns:a16="http://schemas.microsoft.com/office/drawing/2014/main" id="{DAF72AB7-8DA4-4934-B1DD-DBD60C129F16}"/>
                    </a:ext>
                  </a:extLst>
                </p14:cNvPr>
                <p14:cNvContentPartPr/>
                <p14:nvPr/>
              </p14:nvContentPartPr>
              <p14:xfrm>
                <a:off x="3428427" y="3026769"/>
                <a:ext cx="63720" cy="243000"/>
              </p14:xfrm>
            </p:contentPart>
          </mc:Choice>
          <mc:Fallback xmlns="">
            <p:pic>
              <p:nvPicPr>
                <p:cNvPr id="114" name="Rukopis 113">
                  <a:extLst>
                    <a:ext uri="{FF2B5EF4-FFF2-40B4-BE49-F238E27FC236}">
                      <a16:creationId xmlns:a16="http://schemas.microsoft.com/office/drawing/2014/main" id="{DAF72AB7-8DA4-4934-B1DD-DBD60C129F16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419787" y="3017769"/>
                  <a:ext cx="813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115" name="Rukopis 114">
                  <a:extLst>
                    <a:ext uri="{FF2B5EF4-FFF2-40B4-BE49-F238E27FC236}">
                      <a16:creationId xmlns:a16="http://schemas.microsoft.com/office/drawing/2014/main" id="{E04698F2-7D11-46E8-A237-61634B015557}"/>
                    </a:ext>
                  </a:extLst>
                </p14:cNvPr>
                <p14:cNvContentPartPr/>
                <p14:nvPr/>
              </p14:nvContentPartPr>
              <p14:xfrm>
                <a:off x="3524907" y="3107049"/>
                <a:ext cx="297720" cy="316440"/>
              </p14:xfrm>
            </p:contentPart>
          </mc:Choice>
          <mc:Fallback xmlns="">
            <p:pic>
              <p:nvPicPr>
                <p:cNvPr id="115" name="Rukopis 114">
                  <a:extLst>
                    <a:ext uri="{FF2B5EF4-FFF2-40B4-BE49-F238E27FC236}">
                      <a16:creationId xmlns:a16="http://schemas.microsoft.com/office/drawing/2014/main" id="{E04698F2-7D11-46E8-A237-61634B015557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3515907" y="3098049"/>
                  <a:ext cx="3153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116" name="Rukopis 115">
                  <a:extLst>
                    <a:ext uri="{FF2B5EF4-FFF2-40B4-BE49-F238E27FC236}">
                      <a16:creationId xmlns:a16="http://schemas.microsoft.com/office/drawing/2014/main" id="{0D688A28-2D57-4C5A-9683-D35517C72D9E}"/>
                    </a:ext>
                  </a:extLst>
                </p14:cNvPr>
                <p14:cNvContentPartPr/>
                <p14:nvPr/>
              </p14:nvContentPartPr>
              <p14:xfrm>
                <a:off x="3900747" y="3316569"/>
                <a:ext cx="33480" cy="9000"/>
              </p14:xfrm>
            </p:contentPart>
          </mc:Choice>
          <mc:Fallback xmlns="">
            <p:pic>
              <p:nvPicPr>
                <p:cNvPr id="116" name="Rukopis 115">
                  <a:extLst>
                    <a:ext uri="{FF2B5EF4-FFF2-40B4-BE49-F238E27FC236}">
                      <a16:creationId xmlns:a16="http://schemas.microsoft.com/office/drawing/2014/main" id="{0D688A28-2D57-4C5A-9683-D35517C72D9E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3891747" y="3307569"/>
                  <a:ext cx="51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117" name="Rukopis 116">
                  <a:extLst>
                    <a:ext uri="{FF2B5EF4-FFF2-40B4-BE49-F238E27FC236}">
                      <a16:creationId xmlns:a16="http://schemas.microsoft.com/office/drawing/2014/main" id="{C74151BA-1D3F-4773-8AF2-C992B0765178}"/>
                    </a:ext>
                  </a:extLst>
                </p14:cNvPr>
                <p14:cNvContentPartPr/>
                <p14:nvPr/>
              </p14:nvContentPartPr>
              <p14:xfrm>
                <a:off x="4109907" y="3108489"/>
                <a:ext cx="180720" cy="250560"/>
              </p14:xfrm>
            </p:contentPart>
          </mc:Choice>
          <mc:Fallback xmlns="">
            <p:pic>
              <p:nvPicPr>
                <p:cNvPr id="117" name="Rukopis 116">
                  <a:extLst>
                    <a:ext uri="{FF2B5EF4-FFF2-40B4-BE49-F238E27FC236}">
                      <a16:creationId xmlns:a16="http://schemas.microsoft.com/office/drawing/2014/main" id="{C74151BA-1D3F-4773-8AF2-C992B0765178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100907" y="3099489"/>
                  <a:ext cx="198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118" name="Rukopis 117">
                  <a:extLst>
                    <a:ext uri="{FF2B5EF4-FFF2-40B4-BE49-F238E27FC236}">
                      <a16:creationId xmlns:a16="http://schemas.microsoft.com/office/drawing/2014/main" id="{D2284484-7B84-4665-B93C-6C5E3EB07243}"/>
                    </a:ext>
                  </a:extLst>
                </p14:cNvPr>
                <p14:cNvContentPartPr/>
                <p14:nvPr/>
              </p14:nvContentPartPr>
              <p14:xfrm>
                <a:off x="4299267" y="3124689"/>
                <a:ext cx="209880" cy="187560"/>
              </p14:xfrm>
            </p:contentPart>
          </mc:Choice>
          <mc:Fallback xmlns="">
            <p:pic>
              <p:nvPicPr>
                <p:cNvPr id="118" name="Rukopis 117">
                  <a:extLst>
                    <a:ext uri="{FF2B5EF4-FFF2-40B4-BE49-F238E27FC236}">
                      <a16:creationId xmlns:a16="http://schemas.microsoft.com/office/drawing/2014/main" id="{D2284484-7B84-4665-B93C-6C5E3EB07243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290627" y="3115689"/>
                  <a:ext cx="227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119" name="Rukopis 118">
                  <a:extLst>
                    <a:ext uri="{FF2B5EF4-FFF2-40B4-BE49-F238E27FC236}">
                      <a16:creationId xmlns:a16="http://schemas.microsoft.com/office/drawing/2014/main" id="{DE18CE8E-C17A-4199-B282-0CC6E08DF1EC}"/>
                    </a:ext>
                  </a:extLst>
                </p14:cNvPr>
                <p14:cNvContentPartPr/>
                <p14:nvPr/>
              </p14:nvContentPartPr>
              <p14:xfrm>
                <a:off x="4540827" y="3099849"/>
                <a:ext cx="90720" cy="189360"/>
              </p14:xfrm>
            </p:contentPart>
          </mc:Choice>
          <mc:Fallback xmlns="">
            <p:pic>
              <p:nvPicPr>
                <p:cNvPr id="119" name="Rukopis 118">
                  <a:extLst>
                    <a:ext uri="{FF2B5EF4-FFF2-40B4-BE49-F238E27FC236}">
                      <a16:creationId xmlns:a16="http://schemas.microsoft.com/office/drawing/2014/main" id="{DE18CE8E-C17A-4199-B282-0CC6E08DF1EC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532187" y="3090849"/>
                  <a:ext cx="108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120" name="Rukopis 119">
                  <a:extLst>
                    <a:ext uri="{FF2B5EF4-FFF2-40B4-BE49-F238E27FC236}">
                      <a16:creationId xmlns:a16="http://schemas.microsoft.com/office/drawing/2014/main" id="{14C3A5B8-7A0F-4331-A9C2-240EA1F361AE}"/>
                    </a:ext>
                  </a:extLst>
                </p14:cNvPr>
                <p14:cNvContentPartPr/>
                <p14:nvPr/>
              </p14:nvContentPartPr>
              <p14:xfrm>
                <a:off x="4605267" y="2946129"/>
                <a:ext cx="341640" cy="390960"/>
              </p14:xfrm>
            </p:contentPart>
          </mc:Choice>
          <mc:Fallback xmlns="">
            <p:pic>
              <p:nvPicPr>
                <p:cNvPr id="120" name="Rukopis 119">
                  <a:extLst>
                    <a:ext uri="{FF2B5EF4-FFF2-40B4-BE49-F238E27FC236}">
                      <a16:creationId xmlns:a16="http://schemas.microsoft.com/office/drawing/2014/main" id="{14C3A5B8-7A0F-4331-A9C2-240EA1F361AE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596267" y="2937489"/>
                  <a:ext cx="3592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139" name="Rukopis 138">
                  <a:extLst>
                    <a:ext uri="{FF2B5EF4-FFF2-40B4-BE49-F238E27FC236}">
                      <a16:creationId xmlns:a16="http://schemas.microsoft.com/office/drawing/2014/main" id="{8B41FFC6-5896-4958-BE2F-07A45D66BE38}"/>
                    </a:ext>
                  </a:extLst>
                </p14:cNvPr>
                <p14:cNvContentPartPr/>
                <p14:nvPr/>
              </p14:nvContentPartPr>
              <p14:xfrm>
                <a:off x="3303147" y="1665249"/>
                <a:ext cx="29160" cy="245520"/>
              </p14:xfrm>
            </p:contentPart>
          </mc:Choice>
          <mc:Fallback xmlns="">
            <p:pic>
              <p:nvPicPr>
                <p:cNvPr id="139" name="Rukopis 138">
                  <a:extLst>
                    <a:ext uri="{FF2B5EF4-FFF2-40B4-BE49-F238E27FC236}">
                      <a16:creationId xmlns:a16="http://schemas.microsoft.com/office/drawing/2014/main" id="{8B41FFC6-5896-4958-BE2F-07A45D66BE38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3294507" y="1656609"/>
                  <a:ext cx="46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140" name="Rukopis 139">
                  <a:extLst>
                    <a:ext uri="{FF2B5EF4-FFF2-40B4-BE49-F238E27FC236}">
                      <a16:creationId xmlns:a16="http://schemas.microsoft.com/office/drawing/2014/main" id="{40865922-A362-418B-86FE-BCC1DE5B916A}"/>
                    </a:ext>
                  </a:extLst>
                </p14:cNvPr>
                <p14:cNvContentPartPr/>
                <p14:nvPr/>
              </p14:nvContentPartPr>
              <p14:xfrm>
                <a:off x="3314307" y="1422609"/>
                <a:ext cx="2229840" cy="185040"/>
              </p14:xfrm>
            </p:contentPart>
          </mc:Choice>
          <mc:Fallback xmlns="">
            <p:pic>
              <p:nvPicPr>
                <p:cNvPr id="140" name="Rukopis 139">
                  <a:extLst>
                    <a:ext uri="{FF2B5EF4-FFF2-40B4-BE49-F238E27FC236}">
                      <a16:creationId xmlns:a16="http://schemas.microsoft.com/office/drawing/2014/main" id="{40865922-A362-418B-86FE-BCC1DE5B916A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3305667" y="1413609"/>
                  <a:ext cx="2247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142" name="Rukopis 141">
                  <a:extLst>
                    <a:ext uri="{FF2B5EF4-FFF2-40B4-BE49-F238E27FC236}">
                      <a16:creationId xmlns:a16="http://schemas.microsoft.com/office/drawing/2014/main" id="{E9E8CE62-1629-4FC2-A358-9FEFFC4DFCB4}"/>
                    </a:ext>
                  </a:extLst>
                </p14:cNvPr>
                <p14:cNvContentPartPr/>
                <p14:nvPr/>
              </p14:nvContentPartPr>
              <p14:xfrm>
                <a:off x="5538027" y="1478409"/>
                <a:ext cx="158760" cy="1691280"/>
              </p14:xfrm>
            </p:contentPart>
          </mc:Choice>
          <mc:Fallback xmlns="">
            <p:pic>
              <p:nvPicPr>
                <p:cNvPr id="142" name="Rukopis 141">
                  <a:extLst>
                    <a:ext uri="{FF2B5EF4-FFF2-40B4-BE49-F238E27FC236}">
                      <a16:creationId xmlns:a16="http://schemas.microsoft.com/office/drawing/2014/main" id="{E9E8CE62-1629-4FC2-A358-9FEFFC4DFCB4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5529387" y="1469409"/>
                  <a:ext cx="176400" cy="170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143" name="Rukopis 142">
                  <a:extLst>
                    <a:ext uri="{FF2B5EF4-FFF2-40B4-BE49-F238E27FC236}">
                      <a16:creationId xmlns:a16="http://schemas.microsoft.com/office/drawing/2014/main" id="{E7D82EB1-090E-45A5-9C02-2F05E275BAE1}"/>
                    </a:ext>
                  </a:extLst>
                </p14:cNvPr>
                <p14:cNvContentPartPr/>
                <p14:nvPr/>
              </p14:nvContentPartPr>
              <p14:xfrm>
                <a:off x="5324907" y="3119649"/>
                <a:ext cx="399600" cy="33840"/>
              </p14:xfrm>
            </p:contentPart>
          </mc:Choice>
          <mc:Fallback xmlns="">
            <p:pic>
              <p:nvPicPr>
                <p:cNvPr id="143" name="Rukopis 142">
                  <a:extLst>
                    <a:ext uri="{FF2B5EF4-FFF2-40B4-BE49-F238E27FC236}">
                      <a16:creationId xmlns:a16="http://schemas.microsoft.com/office/drawing/2014/main" id="{E7D82EB1-090E-45A5-9C02-2F05E275BAE1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316267" y="3110649"/>
                  <a:ext cx="417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144" name="Rukopis 143">
                  <a:extLst>
                    <a:ext uri="{FF2B5EF4-FFF2-40B4-BE49-F238E27FC236}">
                      <a16:creationId xmlns:a16="http://schemas.microsoft.com/office/drawing/2014/main" id="{3154FB6C-08C4-4C8A-B3B0-D072AA8F24F6}"/>
                    </a:ext>
                  </a:extLst>
                </p14:cNvPr>
                <p14:cNvContentPartPr/>
                <p14:nvPr/>
              </p14:nvContentPartPr>
              <p14:xfrm>
                <a:off x="3707787" y="1661649"/>
                <a:ext cx="23760" cy="254160"/>
              </p14:xfrm>
            </p:contentPart>
          </mc:Choice>
          <mc:Fallback xmlns="">
            <p:pic>
              <p:nvPicPr>
                <p:cNvPr id="144" name="Rukopis 143">
                  <a:extLst>
                    <a:ext uri="{FF2B5EF4-FFF2-40B4-BE49-F238E27FC236}">
                      <a16:creationId xmlns:a16="http://schemas.microsoft.com/office/drawing/2014/main" id="{3154FB6C-08C4-4C8A-B3B0-D072AA8F24F6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3699147" y="1653009"/>
                  <a:ext cx="414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145" name="Rukopis 144">
                  <a:extLst>
                    <a:ext uri="{FF2B5EF4-FFF2-40B4-BE49-F238E27FC236}">
                      <a16:creationId xmlns:a16="http://schemas.microsoft.com/office/drawing/2014/main" id="{B93CF753-2CFE-4B3B-B742-72F16D4CB902}"/>
                    </a:ext>
                  </a:extLst>
                </p14:cNvPr>
                <p14:cNvContentPartPr/>
                <p14:nvPr/>
              </p14:nvContentPartPr>
              <p14:xfrm>
                <a:off x="3684387" y="1638969"/>
                <a:ext cx="116280" cy="71280"/>
              </p14:xfrm>
            </p:contentPart>
          </mc:Choice>
          <mc:Fallback xmlns="">
            <p:pic>
              <p:nvPicPr>
                <p:cNvPr id="145" name="Rukopis 144">
                  <a:extLst>
                    <a:ext uri="{FF2B5EF4-FFF2-40B4-BE49-F238E27FC236}">
                      <a16:creationId xmlns:a16="http://schemas.microsoft.com/office/drawing/2014/main" id="{B93CF753-2CFE-4B3B-B742-72F16D4CB902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3675747" y="1630329"/>
                  <a:ext cx="133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146" name="Rukopis 145">
                  <a:extLst>
                    <a:ext uri="{FF2B5EF4-FFF2-40B4-BE49-F238E27FC236}">
                      <a16:creationId xmlns:a16="http://schemas.microsoft.com/office/drawing/2014/main" id="{F5B9E714-08D7-43B0-9AB6-6388B38833AD}"/>
                    </a:ext>
                  </a:extLst>
                </p14:cNvPr>
                <p14:cNvContentPartPr/>
                <p14:nvPr/>
              </p14:nvContentPartPr>
              <p14:xfrm>
                <a:off x="3877347" y="1645089"/>
                <a:ext cx="149040" cy="217440"/>
              </p14:xfrm>
            </p:contentPart>
          </mc:Choice>
          <mc:Fallback xmlns="">
            <p:pic>
              <p:nvPicPr>
                <p:cNvPr id="146" name="Rukopis 145">
                  <a:extLst>
                    <a:ext uri="{FF2B5EF4-FFF2-40B4-BE49-F238E27FC236}">
                      <a16:creationId xmlns:a16="http://schemas.microsoft.com/office/drawing/2014/main" id="{F5B9E714-08D7-43B0-9AB6-6388B38833AD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3868347" y="1636089"/>
                  <a:ext cx="166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147" name="Rukopis 146">
                  <a:extLst>
                    <a:ext uri="{FF2B5EF4-FFF2-40B4-BE49-F238E27FC236}">
                      <a16:creationId xmlns:a16="http://schemas.microsoft.com/office/drawing/2014/main" id="{41771A86-C7D8-485C-8520-3B7D9ADB8912}"/>
                    </a:ext>
                  </a:extLst>
                </p14:cNvPr>
                <p14:cNvContentPartPr/>
                <p14:nvPr/>
              </p14:nvContentPartPr>
              <p14:xfrm>
                <a:off x="3891027" y="1615569"/>
                <a:ext cx="355680" cy="198720"/>
              </p14:xfrm>
            </p:contentPart>
          </mc:Choice>
          <mc:Fallback xmlns="">
            <p:pic>
              <p:nvPicPr>
                <p:cNvPr id="147" name="Rukopis 146">
                  <a:extLst>
                    <a:ext uri="{FF2B5EF4-FFF2-40B4-BE49-F238E27FC236}">
                      <a16:creationId xmlns:a16="http://schemas.microsoft.com/office/drawing/2014/main" id="{41771A86-C7D8-485C-8520-3B7D9ADB8912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3882027" y="1606929"/>
                  <a:ext cx="373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148" name="Rukopis 147">
                  <a:extLst>
                    <a:ext uri="{FF2B5EF4-FFF2-40B4-BE49-F238E27FC236}">
                      <a16:creationId xmlns:a16="http://schemas.microsoft.com/office/drawing/2014/main" id="{2C122A45-BDF9-4C94-8518-6E80B0E1D968}"/>
                    </a:ext>
                  </a:extLst>
                </p14:cNvPr>
                <p14:cNvContentPartPr/>
                <p14:nvPr/>
              </p14:nvContentPartPr>
              <p14:xfrm>
                <a:off x="4326267" y="1655529"/>
                <a:ext cx="200880" cy="214200"/>
              </p14:xfrm>
            </p:contentPart>
          </mc:Choice>
          <mc:Fallback xmlns="">
            <p:pic>
              <p:nvPicPr>
                <p:cNvPr id="148" name="Rukopis 147">
                  <a:extLst>
                    <a:ext uri="{FF2B5EF4-FFF2-40B4-BE49-F238E27FC236}">
                      <a16:creationId xmlns:a16="http://schemas.microsoft.com/office/drawing/2014/main" id="{2C122A45-BDF9-4C94-8518-6E80B0E1D968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4317627" y="1646529"/>
                  <a:ext cx="218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149" name="Rukopis 148">
                  <a:extLst>
                    <a:ext uri="{FF2B5EF4-FFF2-40B4-BE49-F238E27FC236}">
                      <a16:creationId xmlns:a16="http://schemas.microsoft.com/office/drawing/2014/main" id="{A59468B3-B5C1-4DCF-BFB0-F0466E690EF4}"/>
                    </a:ext>
                  </a:extLst>
                </p14:cNvPr>
                <p14:cNvContentPartPr/>
                <p14:nvPr/>
              </p14:nvContentPartPr>
              <p14:xfrm>
                <a:off x="4312227" y="1633209"/>
                <a:ext cx="352800" cy="157680"/>
              </p14:xfrm>
            </p:contentPart>
          </mc:Choice>
          <mc:Fallback xmlns="">
            <p:pic>
              <p:nvPicPr>
                <p:cNvPr id="149" name="Rukopis 148">
                  <a:extLst>
                    <a:ext uri="{FF2B5EF4-FFF2-40B4-BE49-F238E27FC236}">
                      <a16:creationId xmlns:a16="http://schemas.microsoft.com/office/drawing/2014/main" id="{A59468B3-B5C1-4DCF-BFB0-F0466E690EF4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4303227" y="1624569"/>
                  <a:ext cx="370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47" name="Rukopis 446">
                  <a:extLst>
                    <a:ext uri="{FF2B5EF4-FFF2-40B4-BE49-F238E27FC236}">
                      <a16:creationId xmlns:a16="http://schemas.microsoft.com/office/drawing/2014/main" id="{9B84EBCF-A113-48E1-8789-531902A073B4}"/>
                    </a:ext>
                  </a:extLst>
                </p14:cNvPr>
                <p14:cNvContentPartPr/>
                <p14:nvPr/>
              </p14:nvContentPartPr>
              <p14:xfrm>
                <a:off x="2385507" y="3035409"/>
                <a:ext cx="490320" cy="35280"/>
              </p14:xfrm>
            </p:contentPart>
          </mc:Choice>
          <mc:Fallback xmlns="">
            <p:pic>
              <p:nvPicPr>
                <p:cNvPr id="447" name="Rukopis 446">
                  <a:extLst>
                    <a:ext uri="{FF2B5EF4-FFF2-40B4-BE49-F238E27FC236}">
                      <a16:creationId xmlns:a16="http://schemas.microsoft.com/office/drawing/2014/main" id="{9B84EBCF-A113-48E1-8789-531902A073B4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2376507" y="3026409"/>
                  <a:ext cx="507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48" name="Rukopis 447">
                  <a:extLst>
                    <a:ext uri="{FF2B5EF4-FFF2-40B4-BE49-F238E27FC236}">
                      <a16:creationId xmlns:a16="http://schemas.microsoft.com/office/drawing/2014/main" id="{24CEF70F-90AD-4CDC-A8CA-D5008D145439}"/>
                    </a:ext>
                  </a:extLst>
                </p14:cNvPr>
                <p14:cNvContentPartPr/>
                <p14:nvPr/>
              </p14:nvContentPartPr>
              <p14:xfrm>
                <a:off x="2871147" y="2951169"/>
                <a:ext cx="133200" cy="171720"/>
              </p14:xfrm>
            </p:contentPart>
          </mc:Choice>
          <mc:Fallback xmlns="">
            <p:pic>
              <p:nvPicPr>
                <p:cNvPr id="448" name="Rukopis 447">
                  <a:extLst>
                    <a:ext uri="{FF2B5EF4-FFF2-40B4-BE49-F238E27FC236}">
                      <a16:creationId xmlns:a16="http://schemas.microsoft.com/office/drawing/2014/main" id="{24CEF70F-90AD-4CDC-A8CA-D5008D145439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2862507" y="2942169"/>
                  <a:ext cx="15084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Skupina 451">
            <a:extLst>
              <a:ext uri="{FF2B5EF4-FFF2-40B4-BE49-F238E27FC236}">
                <a16:creationId xmlns:a16="http://schemas.microsoft.com/office/drawing/2014/main" id="{62C6B6C8-0ADA-4035-A0BC-FACC036CE78F}"/>
              </a:ext>
            </a:extLst>
          </p:cNvPr>
          <p:cNvGrpSpPr/>
          <p:nvPr/>
        </p:nvGrpSpPr>
        <p:grpSpPr>
          <a:xfrm>
            <a:off x="2324667" y="3842169"/>
            <a:ext cx="545760" cy="203040"/>
            <a:chOff x="2324667" y="3842169"/>
            <a:chExt cx="54576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50" name="Rukopis 449">
                  <a:extLst>
                    <a:ext uri="{FF2B5EF4-FFF2-40B4-BE49-F238E27FC236}">
                      <a16:creationId xmlns:a16="http://schemas.microsoft.com/office/drawing/2014/main" id="{8737075F-4E89-4CF5-96C2-97F74C83882E}"/>
                    </a:ext>
                  </a:extLst>
                </p14:cNvPr>
                <p14:cNvContentPartPr/>
                <p14:nvPr/>
              </p14:nvContentPartPr>
              <p14:xfrm>
                <a:off x="2324667" y="3940809"/>
                <a:ext cx="520560" cy="104400"/>
              </p14:xfrm>
            </p:contentPart>
          </mc:Choice>
          <mc:Fallback xmlns="">
            <p:pic>
              <p:nvPicPr>
                <p:cNvPr id="450" name="Rukopis 449">
                  <a:extLst>
                    <a:ext uri="{FF2B5EF4-FFF2-40B4-BE49-F238E27FC236}">
                      <a16:creationId xmlns:a16="http://schemas.microsoft.com/office/drawing/2014/main" id="{8737075F-4E89-4CF5-96C2-97F74C83882E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2316027" y="3932169"/>
                  <a:ext cx="538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51" name="Rukopis 450">
                  <a:extLst>
                    <a:ext uri="{FF2B5EF4-FFF2-40B4-BE49-F238E27FC236}">
                      <a16:creationId xmlns:a16="http://schemas.microsoft.com/office/drawing/2014/main" id="{3CD319EE-96EB-4C3F-8352-3D26331FCF9E}"/>
                    </a:ext>
                  </a:extLst>
                </p14:cNvPr>
                <p14:cNvContentPartPr/>
                <p14:nvPr/>
              </p14:nvContentPartPr>
              <p14:xfrm>
                <a:off x="2789787" y="3842169"/>
                <a:ext cx="80640" cy="199440"/>
              </p14:xfrm>
            </p:contentPart>
          </mc:Choice>
          <mc:Fallback xmlns="">
            <p:pic>
              <p:nvPicPr>
                <p:cNvPr id="451" name="Rukopis 450">
                  <a:extLst>
                    <a:ext uri="{FF2B5EF4-FFF2-40B4-BE49-F238E27FC236}">
                      <a16:creationId xmlns:a16="http://schemas.microsoft.com/office/drawing/2014/main" id="{3CD319EE-96EB-4C3F-8352-3D26331FCF9E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2780787" y="3833169"/>
                  <a:ext cx="982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5679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07C8BBF-4D15-4D7A-8420-8834C1DAAD5C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5021"/>
            <a:ext cx="5381625" cy="2811979"/>
          </a:xfrm>
          <a:prstGeom prst="rect">
            <a:avLst/>
          </a:prstGeo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3365801B-F531-4DC9-9C3A-AABE086447DA}"/>
              </a:ext>
            </a:extLst>
          </p:cNvPr>
          <p:cNvSpPr/>
          <p:nvPr/>
        </p:nvSpPr>
        <p:spPr>
          <a:xfrm>
            <a:off x="4572000" y="2143125"/>
            <a:ext cx="10477500" cy="3804244"/>
          </a:xfrm>
          <a:custGeom>
            <a:avLst/>
            <a:gdLst>
              <a:gd name="connsiteX0" fmla="*/ 0 w 10493115"/>
              <a:gd name="connsiteY0" fmla="*/ 631994 h 3791887"/>
              <a:gd name="connsiteX1" fmla="*/ 631994 w 10493115"/>
              <a:gd name="connsiteY1" fmla="*/ 0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31994 w 10493115"/>
              <a:gd name="connsiteY1" fmla="*/ 0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31994 w 10493115"/>
              <a:gd name="connsiteY1" fmla="*/ 0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31994 w 10493115"/>
              <a:gd name="connsiteY1" fmla="*/ 0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31994 w 10493115"/>
              <a:gd name="connsiteY1" fmla="*/ 0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69065 w 10493115"/>
              <a:gd name="connsiteY1" fmla="*/ 12357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69065 w 10493115"/>
              <a:gd name="connsiteY1" fmla="*/ 12357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69065 w 10493115"/>
              <a:gd name="connsiteY1" fmla="*/ 12357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1242 w 10494357"/>
              <a:gd name="connsiteY0" fmla="*/ 631994 h 3791887"/>
              <a:gd name="connsiteX1" fmla="*/ 311961 w 10494357"/>
              <a:gd name="connsiteY1" fmla="*/ 12357 h 3791887"/>
              <a:gd name="connsiteX2" fmla="*/ 9862363 w 10494357"/>
              <a:gd name="connsiteY2" fmla="*/ 0 h 3791887"/>
              <a:gd name="connsiteX3" fmla="*/ 10494357 w 10494357"/>
              <a:gd name="connsiteY3" fmla="*/ 631994 h 3791887"/>
              <a:gd name="connsiteX4" fmla="*/ 10494357 w 10494357"/>
              <a:gd name="connsiteY4" fmla="*/ 3159893 h 3791887"/>
              <a:gd name="connsiteX5" fmla="*/ 9862363 w 10494357"/>
              <a:gd name="connsiteY5" fmla="*/ 3791887 h 3791887"/>
              <a:gd name="connsiteX6" fmla="*/ 633236 w 10494357"/>
              <a:gd name="connsiteY6" fmla="*/ 3791887 h 3791887"/>
              <a:gd name="connsiteX7" fmla="*/ 1242 w 10494357"/>
              <a:gd name="connsiteY7" fmla="*/ 3159893 h 3791887"/>
              <a:gd name="connsiteX8" fmla="*/ 1242 w 10494357"/>
              <a:gd name="connsiteY8" fmla="*/ 631994 h 3791887"/>
              <a:gd name="connsiteX0" fmla="*/ 1242 w 10494357"/>
              <a:gd name="connsiteY0" fmla="*/ 631994 h 3791887"/>
              <a:gd name="connsiteX1" fmla="*/ 311961 w 10494357"/>
              <a:gd name="connsiteY1" fmla="*/ 12357 h 3791887"/>
              <a:gd name="connsiteX2" fmla="*/ 9862363 w 10494357"/>
              <a:gd name="connsiteY2" fmla="*/ 0 h 3791887"/>
              <a:gd name="connsiteX3" fmla="*/ 10494357 w 10494357"/>
              <a:gd name="connsiteY3" fmla="*/ 631994 h 3791887"/>
              <a:gd name="connsiteX4" fmla="*/ 10494357 w 10494357"/>
              <a:gd name="connsiteY4" fmla="*/ 3159893 h 3791887"/>
              <a:gd name="connsiteX5" fmla="*/ 9862363 w 10494357"/>
              <a:gd name="connsiteY5" fmla="*/ 3791887 h 3791887"/>
              <a:gd name="connsiteX6" fmla="*/ 633236 w 10494357"/>
              <a:gd name="connsiteY6" fmla="*/ 3791887 h 3791887"/>
              <a:gd name="connsiteX7" fmla="*/ 1242 w 10494357"/>
              <a:gd name="connsiteY7" fmla="*/ 3159893 h 3791887"/>
              <a:gd name="connsiteX8" fmla="*/ 1242 w 10494357"/>
              <a:gd name="connsiteY8" fmla="*/ 631994 h 3791887"/>
              <a:gd name="connsiteX0" fmla="*/ 1242 w 10494357"/>
              <a:gd name="connsiteY0" fmla="*/ 631994 h 3791887"/>
              <a:gd name="connsiteX1" fmla="*/ 311961 w 10494357"/>
              <a:gd name="connsiteY1" fmla="*/ 12357 h 3791887"/>
              <a:gd name="connsiteX2" fmla="*/ 9862363 w 10494357"/>
              <a:gd name="connsiteY2" fmla="*/ 0 h 3791887"/>
              <a:gd name="connsiteX3" fmla="*/ 10494357 w 10494357"/>
              <a:gd name="connsiteY3" fmla="*/ 631994 h 3791887"/>
              <a:gd name="connsiteX4" fmla="*/ 10494357 w 10494357"/>
              <a:gd name="connsiteY4" fmla="*/ 3159893 h 3791887"/>
              <a:gd name="connsiteX5" fmla="*/ 9862363 w 10494357"/>
              <a:gd name="connsiteY5" fmla="*/ 3791887 h 3791887"/>
              <a:gd name="connsiteX6" fmla="*/ 633236 w 10494357"/>
              <a:gd name="connsiteY6" fmla="*/ 3791887 h 3791887"/>
              <a:gd name="connsiteX7" fmla="*/ 1242 w 10494357"/>
              <a:gd name="connsiteY7" fmla="*/ 3159893 h 3791887"/>
              <a:gd name="connsiteX8" fmla="*/ 1242 w 10494357"/>
              <a:gd name="connsiteY8" fmla="*/ 631994 h 3791887"/>
              <a:gd name="connsiteX0" fmla="*/ 1242 w 10494357"/>
              <a:gd name="connsiteY0" fmla="*/ 631994 h 3804244"/>
              <a:gd name="connsiteX1" fmla="*/ 311961 w 10494357"/>
              <a:gd name="connsiteY1" fmla="*/ 12357 h 3804244"/>
              <a:gd name="connsiteX2" fmla="*/ 9862363 w 10494357"/>
              <a:gd name="connsiteY2" fmla="*/ 0 h 3804244"/>
              <a:gd name="connsiteX3" fmla="*/ 10494357 w 10494357"/>
              <a:gd name="connsiteY3" fmla="*/ 631994 h 3804244"/>
              <a:gd name="connsiteX4" fmla="*/ 10494357 w 10494357"/>
              <a:gd name="connsiteY4" fmla="*/ 3159893 h 3804244"/>
              <a:gd name="connsiteX5" fmla="*/ 9862363 w 10494357"/>
              <a:gd name="connsiteY5" fmla="*/ 3791887 h 3804244"/>
              <a:gd name="connsiteX6" fmla="*/ 398457 w 10494357"/>
              <a:gd name="connsiteY6" fmla="*/ 3804244 h 3804244"/>
              <a:gd name="connsiteX7" fmla="*/ 1242 w 10494357"/>
              <a:gd name="connsiteY7" fmla="*/ 3159893 h 3804244"/>
              <a:gd name="connsiteX8" fmla="*/ 1242 w 10494357"/>
              <a:gd name="connsiteY8" fmla="*/ 631994 h 3804244"/>
              <a:gd name="connsiteX0" fmla="*/ 1242 w 10494357"/>
              <a:gd name="connsiteY0" fmla="*/ 631994 h 3804244"/>
              <a:gd name="connsiteX1" fmla="*/ 311961 w 10494357"/>
              <a:gd name="connsiteY1" fmla="*/ 12357 h 3804244"/>
              <a:gd name="connsiteX2" fmla="*/ 9862363 w 10494357"/>
              <a:gd name="connsiteY2" fmla="*/ 0 h 3804244"/>
              <a:gd name="connsiteX3" fmla="*/ 10494357 w 10494357"/>
              <a:gd name="connsiteY3" fmla="*/ 631994 h 3804244"/>
              <a:gd name="connsiteX4" fmla="*/ 10494357 w 10494357"/>
              <a:gd name="connsiteY4" fmla="*/ 3159893 h 3804244"/>
              <a:gd name="connsiteX5" fmla="*/ 9862363 w 10494357"/>
              <a:gd name="connsiteY5" fmla="*/ 3791887 h 3804244"/>
              <a:gd name="connsiteX6" fmla="*/ 398457 w 10494357"/>
              <a:gd name="connsiteY6" fmla="*/ 3804244 h 3804244"/>
              <a:gd name="connsiteX7" fmla="*/ 1242 w 10494357"/>
              <a:gd name="connsiteY7" fmla="*/ 3159893 h 3804244"/>
              <a:gd name="connsiteX8" fmla="*/ 1242 w 10494357"/>
              <a:gd name="connsiteY8" fmla="*/ 631994 h 3804244"/>
              <a:gd name="connsiteX0" fmla="*/ 1242 w 10494357"/>
              <a:gd name="connsiteY0" fmla="*/ 631994 h 3804244"/>
              <a:gd name="connsiteX1" fmla="*/ 311961 w 10494357"/>
              <a:gd name="connsiteY1" fmla="*/ 12357 h 3804244"/>
              <a:gd name="connsiteX2" fmla="*/ 9862363 w 10494357"/>
              <a:gd name="connsiteY2" fmla="*/ 0 h 3804244"/>
              <a:gd name="connsiteX3" fmla="*/ 10494357 w 10494357"/>
              <a:gd name="connsiteY3" fmla="*/ 631994 h 3804244"/>
              <a:gd name="connsiteX4" fmla="*/ 10494357 w 10494357"/>
              <a:gd name="connsiteY4" fmla="*/ 3159893 h 3804244"/>
              <a:gd name="connsiteX5" fmla="*/ 9862363 w 10494357"/>
              <a:gd name="connsiteY5" fmla="*/ 3791887 h 3804244"/>
              <a:gd name="connsiteX6" fmla="*/ 361387 w 10494357"/>
              <a:gd name="connsiteY6" fmla="*/ 3804244 h 3804244"/>
              <a:gd name="connsiteX7" fmla="*/ 1242 w 10494357"/>
              <a:gd name="connsiteY7" fmla="*/ 3159893 h 3804244"/>
              <a:gd name="connsiteX8" fmla="*/ 1242 w 10494357"/>
              <a:gd name="connsiteY8" fmla="*/ 631994 h 3804244"/>
              <a:gd name="connsiteX0" fmla="*/ 1242 w 10494357"/>
              <a:gd name="connsiteY0" fmla="*/ 631994 h 3804244"/>
              <a:gd name="connsiteX1" fmla="*/ 311961 w 10494357"/>
              <a:gd name="connsiteY1" fmla="*/ 12357 h 3804244"/>
              <a:gd name="connsiteX2" fmla="*/ 9862363 w 10494357"/>
              <a:gd name="connsiteY2" fmla="*/ 0 h 3804244"/>
              <a:gd name="connsiteX3" fmla="*/ 10494357 w 10494357"/>
              <a:gd name="connsiteY3" fmla="*/ 631994 h 3804244"/>
              <a:gd name="connsiteX4" fmla="*/ 10494357 w 10494357"/>
              <a:gd name="connsiteY4" fmla="*/ 3159893 h 3804244"/>
              <a:gd name="connsiteX5" fmla="*/ 10034159 w 10494357"/>
              <a:gd name="connsiteY5" fmla="*/ 3791887 h 3804244"/>
              <a:gd name="connsiteX6" fmla="*/ 361387 w 10494357"/>
              <a:gd name="connsiteY6" fmla="*/ 3804244 h 3804244"/>
              <a:gd name="connsiteX7" fmla="*/ 1242 w 10494357"/>
              <a:gd name="connsiteY7" fmla="*/ 3159893 h 3804244"/>
              <a:gd name="connsiteX8" fmla="*/ 1242 w 10494357"/>
              <a:gd name="connsiteY8" fmla="*/ 631994 h 3804244"/>
              <a:gd name="connsiteX0" fmla="*/ 1242 w 10494357"/>
              <a:gd name="connsiteY0" fmla="*/ 626452 h 3798702"/>
              <a:gd name="connsiteX1" fmla="*/ 311961 w 10494357"/>
              <a:gd name="connsiteY1" fmla="*/ 6815 h 3798702"/>
              <a:gd name="connsiteX2" fmla="*/ 10056327 w 10494357"/>
              <a:gd name="connsiteY2" fmla="*/ 0 h 3798702"/>
              <a:gd name="connsiteX3" fmla="*/ 10494357 w 10494357"/>
              <a:gd name="connsiteY3" fmla="*/ 626452 h 3798702"/>
              <a:gd name="connsiteX4" fmla="*/ 10494357 w 10494357"/>
              <a:gd name="connsiteY4" fmla="*/ 3154351 h 3798702"/>
              <a:gd name="connsiteX5" fmla="*/ 10034159 w 10494357"/>
              <a:gd name="connsiteY5" fmla="*/ 3786345 h 3798702"/>
              <a:gd name="connsiteX6" fmla="*/ 361387 w 10494357"/>
              <a:gd name="connsiteY6" fmla="*/ 3798702 h 3798702"/>
              <a:gd name="connsiteX7" fmla="*/ 1242 w 10494357"/>
              <a:gd name="connsiteY7" fmla="*/ 3154351 h 3798702"/>
              <a:gd name="connsiteX8" fmla="*/ 1242 w 10494357"/>
              <a:gd name="connsiteY8" fmla="*/ 626452 h 3798702"/>
              <a:gd name="connsiteX0" fmla="*/ 0 w 10493115"/>
              <a:gd name="connsiteY0" fmla="*/ 626452 h 3798702"/>
              <a:gd name="connsiteX1" fmla="*/ 438181 w 10493115"/>
              <a:gd name="connsiteY1" fmla="*/ 6815 h 3798702"/>
              <a:gd name="connsiteX2" fmla="*/ 10055085 w 10493115"/>
              <a:gd name="connsiteY2" fmla="*/ 0 h 3798702"/>
              <a:gd name="connsiteX3" fmla="*/ 10493115 w 10493115"/>
              <a:gd name="connsiteY3" fmla="*/ 626452 h 3798702"/>
              <a:gd name="connsiteX4" fmla="*/ 10493115 w 10493115"/>
              <a:gd name="connsiteY4" fmla="*/ 3154351 h 3798702"/>
              <a:gd name="connsiteX5" fmla="*/ 10032917 w 10493115"/>
              <a:gd name="connsiteY5" fmla="*/ 3786345 h 3798702"/>
              <a:gd name="connsiteX6" fmla="*/ 360145 w 10493115"/>
              <a:gd name="connsiteY6" fmla="*/ 3798702 h 3798702"/>
              <a:gd name="connsiteX7" fmla="*/ 0 w 10493115"/>
              <a:gd name="connsiteY7" fmla="*/ 3154351 h 3798702"/>
              <a:gd name="connsiteX8" fmla="*/ 0 w 10493115"/>
              <a:gd name="connsiteY8" fmla="*/ 626452 h 3798702"/>
              <a:gd name="connsiteX0" fmla="*/ 0 w 10493115"/>
              <a:gd name="connsiteY0" fmla="*/ 626452 h 3804244"/>
              <a:gd name="connsiteX1" fmla="*/ 438181 w 10493115"/>
              <a:gd name="connsiteY1" fmla="*/ 6815 h 3804244"/>
              <a:gd name="connsiteX2" fmla="*/ 10055085 w 10493115"/>
              <a:gd name="connsiteY2" fmla="*/ 0 h 3804244"/>
              <a:gd name="connsiteX3" fmla="*/ 10493115 w 10493115"/>
              <a:gd name="connsiteY3" fmla="*/ 626452 h 3804244"/>
              <a:gd name="connsiteX4" fmla="*/ 10493115 w 10493115"/>
              <a:gd name="connsiteY4" fmla="*/ 3154351 h 3804244"/>
              <a:gd name="connsiteX5" fmla="*/ 10032917 w 10493115"/>
              <a:gd name="connsiteY5" fmla="*/ 3786345 h 3804244"/>
              <a:gd name="connsiteX6" fmla="*/ 421105 w 10493115"/>
              <a:gd name="connsiteY6" fmla="*/ 3804244 h 3804244"/>
              <a:gd name="connsiteX7" fmla="*/ 0 w 10493115"/>
              <a:gd name="connsiteY7" fmla="*/ 3154351 h 3804244"/>
              <a:gd name="connsiteX8" fmla="*/ 0 w 10493115"/>
              <a:gd name="connsiteY8" fmla="*/ 626452 h 380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93115" h="3804244">
                <a:moveTo>
                  <a:pt x="0" y="626452"/>
                </a:moveTo>
                <a:cubicBezTo>
                  <a:pt x="0" y="277411"/>
                  <a:pt x="89140" y="19172"/>
                  <a:pt x="438181" y="6815"/>
                </a:cubicBezTo>
                <a:lnTo>
                  <a:pt x="10055085" y="0"/>
                </a:lnTo>
                <a:cubicBezTo>
                  <a:pt x="10404126" y="0"/>
                  <a:pt x="10493115" y="277411"/>
                  <a:pt x="10493115" y="626452"/>
                </a:cubicBezTo>
                <a:lnTo>
                  <a:pt x="10493115" y="3154351"/>
                </a:lnTo>
                <a:cubicBezTo>
                  <a:pt x="10493115" y="3503392"/>
                  <a:pt x="10381958" y="3786345"/>
                  <a:pt x="10032917" y="3786345"/>
                </a:cubicBezTo>
                <a:lnTo>
                  <a:pt x="421105" y="3804244"/>
                </a:lnTo>
                <a:cubicBezTo>
                  <a:pt x="72064" y="3804244"/>
                  <a:pt x="0" y="3503392"/>
                  <a:pt x="0" y="3154351"/>
                </a:cubicBezTo>
                <a:lnTo>
                  <a:pt x="0" y="626452"/>
                </a:lnTo>
                <a:close/>
              </a:path>
            </a:pathLst>
          </a:custGeom>
          <a:noFill/>
          <a:ln w="28575">
            <a:solidFill>
              <a:srgbClr val="88B82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0" tIns="2143125" rIns="1619250" rtlCol="0" anchor="ctr"/>
          <a:lstStyle/>
          <a:p>
            <a:pPr algn="ctr"/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EBBE943-5FCB-467F-AACB-83FB7503DFD8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2418"/>
            <a:ext cx="7572375" cy="613458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2D3299F-F38C-457D-9421-64C7FA7FC691}"/>
              </a:ext>
            </a:extLst>
          </p:cNvPr>
          <p:cNvSpPr txBox="1"/>
          <p:nvPr/>
        </p:nvSpPr>
        <p:spPr>
          <a:xfrm>
            <a:off x="17725292" y="28135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8DCC0BD-24C0-46F0-ABC4-173B38588DEC}"/>
              </a:ext>
            </a:extLst>
          </p:cNvPr>
          <p:cNvSpPr txBox="1">
            <a:spLocks noChangeAspect="1"/>
          </p:cNvSpPr>
          <p:nvPr/>
        </p:nvSpPr>
        <p:spPr>
          <a:xfrm>
            <a:off x="5048250" y="3095625"/>
            <a:ext cx="9525000" cy="185737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cs-CZ" sz="9000" i="1" dirty="0">
                <a:solidFill>
                  <a:srgbClr val="4B4B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Business </a:t>
            </a:r>
            <a:r>
              <a:rPr lang="cs-CZ" sz="9000" i="1" dirty="0" err="1">
                <a:solidFill>
                  <a:srgbClr val="4B4B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Central</a:t>
            </a:r>
            <a:r>
              <a:rPr lang="cs-CZ" sz="9000" i="1" dirty="0">
                <a:solidFill>
                  <a:srgbClr val="4B4B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Customizace (úpravy)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19F1BC4-EDF8-49DC-84EB-5B669C2EA18C}"/>
              </a:ext>
            </a:extLst>
          </p:cNvPr>
          <p:cNvSpPr txBox="1">
            <a:spLocks noChangeAspect="1"/>
          </p:cNvSpPr>
          <p:nvPr/>
        </p:nvSpPr>
        <p:spPr>
          <a:xfrm>
            <a:off x="16668749" y="0"/>
            <a:ext cx="1619250" cy="5905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74398F3-2367-4093-A17E-3D26716E59D3}"/>
              </a:ext>
            </a:extLst>
          </p:cNvPr>
          <p:cNvSpPr txBox="1">
            <a:spLocks noChangeAspect="1"/>
          </p:cNvSpPr>
          <p:nvPr/>
        </p:nvSpPr>
        <p:spPr>
          <a:xfrm>
            <a:off x="7660057" y="6259809"/>
            <a:ext cx="8096250" cy="12382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4700" i="1" dirty="0">
              <a:solidFill>
                <a:srgbClr val="88B82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1C91143-9BCE-4554-868D-39F61184358D}"/>
              </a:ext>
            </a:extLst>
          </p:cNvPr>
          <p:cNvSpPr txBox="1">
            <a:spLocks noChangeAspect="1"/>
          </p:cNvSpPr>
          <p:nvPr/>
        </p:nvSpPr>
        <p:spPr>
          <a:xfrm>
            <a:off x="6238875" y="16144875"/>
            <a:ext cx="2143125" cy="12382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82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3446796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Příloha: vše co jste se naučili jako „standard“ by mělo být i vaším standardem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Zástupný obsah 6">
            <a:extLst>
              <a:ext uri="{FF2B5EF4-FFF2-40B4-BE49-F238E27FC236}">
                <a16:creationId xmlns:a16="http://schemas.microsoft.com/office/drawing/2014/main" id="{4340E53E-B53A-412D-83DF-C2357A8AF065}"/>
              </a:ext>
            </a:extLst>
          </p:cNvPr>
          <p:cNvSpPr txBox="1">
            <a:spLocks/>
          </p:cNvSpPr>
          <p:nvPr/>
        </p:nvSpPr>
        <p:spPr>
          <a:xfrm>
            <a:off x="2983830" y="4675522"/>
            <a:ext cx="13060137" cy="14412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Následujících pár stránek připomíná to, co již víte, ale je dobré si to připomenout 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98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Základní zobrazení: Karta – vzor pro </a:t>
            </a:r>
            <a:r>
              <a:rPr lang="cs-CZ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Extension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DD54EC-FFD8-4C74-BAA4-97B75B487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00" y="1627688"/>
            <a:ext cx="15878407" cy="7917847"/>
          </a:xfrm>
          <a:prstGeom prst="rect">
            <a:avLst/>
          </a:prstGeom>
        </p:spPr>
      </p:pic>
      <p:sp>
        <p:nvSpPr>
          <p:cNvPr id="8" name="Šipka: dolů 7">
            <a:extLst>
              <a:ext uri="{FF2B5EF4-FFF2-40B4-BE49-F238E27FC236}">
                <a16:creationId xmlns:a16="http://schemas.microsoft.com/office/drawing/2014/main" id="{75B29A30-ECFE-4EE9-901B-CFA1E755517B}"/>
              </a:ext>
            </a:extLst>
          </p:cNvPr>
          <p:cNvSpPr/>
          <p:nvPr/>
        </p:nvSpPr>
        <p:spPr>
          <a:xfrm rot="15986998">
            <a:off x="9559369" y="7258334"/>
            <a:ext cx="630891" cy="1165109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9F22A11B-AFCB-4B7F-ACA9-63B375B1DF7B}"/>
              </a:ext>
            </a:extLst>
          </p:cNvPr>
          <p:cNvSpPr/>
          <p:nvPr/>
        </p:nvSpPr>
        <p:spPr>
          <a:xfrm>
            <a:off x="4814047" y="7786517"/>
            <a:ext cx="5060767" cy="17590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Fasttab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sekce, která zobrazuje klíčové informace z dané záložky, aby jste ji nemuseli pořád otevírat</a:t>
            </a: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AD73940E-6785-464D-810F-A45627106C8A}"/>
              </a:ext>
            </a:extLst>
          </p:cNvPr>
          <p:cNvSpPr/>
          <p:nvPr/>
        </p:nvSpPr>
        <p:spPr>
          <a:xfrm rot="5400000">
            <a:off x="3268269" y="6529247"/>
            <a:ext cx="630891" cy="1165109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49CDB596-8E7C-4BFA-A971-13CFEEE3CA01}"/>
              </a:ext>
            </a:extLst>
          </p:cNvPr>
          <p:cNvSpPr/>
          <p:nvPr/>
        </p:nvSpPr>
        <p:spPr>
          <a:xfrm>
            <a:off x="3791035" y="6706518"/>
            <a:ext cx="3479151" cy="8105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Záložka sdružující informace dle oblastí</a:t>
            </a: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66F7DAB0-D694-4A44-9461-6AFEC4105322}"/>
              </a:ext>
            </a:extLst>
          </p:cNvPr>
          <p:cNvSpPr/>
          <p:nvPr/>
        </p:nvSpPr>
        <p:spPr>
          <a:xfrm rot="6618667">
            <a:off x="4411472" y="3978928"/>
            <a:ext cx="630891" cy="1165109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BD728ED4-7279-4648-9ADF-FC92359A540F}"/>
              </a:ext>
            </a:extLst>
          </p:cNvPr>
          <p:cNvSpPr/>
          <p:nvPr/>
        </p:nvSpPr>
        <p:spPr>
          <a:xfrm>
            <a:off x="5086435" y="4678067"/>
            <a:ext cx="3479151" cy="8105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Needitovatelná pole jsou šedá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6B6B8CAC-B6D2-48DB-825B-7D500566CAAB}"/>
                  </a:ext>
                </a:extLst>
              </p14:cNvPr>
              <p14:cNvContentPartPr/>
              <p14:nvPr/>
            </p14:nvContentPartPr>
            <p14:xfrm>
              <a:off x="4371578" y="2995449"/>
              <a:ext cx="819720" cy="51840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6B6B8CAC-B6D2-48DB-825B-7D500566CAA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62938" y="2986809"/>
                <a:ext cx="837360" cy="53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231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Základní zobrazení: Karta – jak vidět více (menu, </a:t>
            </a:r>
            <a:r>
              <a:rPr lang="cs-CZ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fasttabs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37562F-705A-4120-8BAE-C9B72D4C6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63" y="1624288"/>
            <a:ext cx="16249964" cy="8115024"/>
          </a:xfrm>
          <a:prstGeom prst="rect">
            <a:avLst/>
          </a:prstGeom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D8DB888A-A51B-4459-B270-5DC0FDF80DEF}"/>
              </a:ext>
            </a:extLst>
          </p:cNvPr>
          <p:cNvSpPr/>
          <p:nvPr/>
        </p:nvSpPr>
        <p:spPr>
          <a:xfrm rot="3553909">
            <a:off x="7713349" y="2331715"/>
            <a:ext cx="630891" cy="1165109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A8698AEE-A382-40E5-A1F7-DE4F2F10FDFC}"/>
              </a:ext>
            </a:extLst>
          </p:cNvPr>
          <p:cNvSpPr/>
          <p:nvPr/>
        </p:nvSpPr>
        <p:spPr>
          <a:xfrm>
            <a:off x="7609959" y="1865696"/>
            <a:ext cx="2161529" cy="8105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funkcí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4B14DE73-068E-4080-833E-BCCB0C22B39B}"/>
              </a:ext>
            </a:extLst>
          </p:cNvPr>
          <p:cNvSpPr/>
          <p:nvPr/>
        </p:nvSpPr>
        <p:spPr>
          <a:xfrm rot="6618667">
            <a:off x="3267351" y="7059608"/>
            <a:ext cx="630891" cy="1165109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9099BF57-A8C6-4B1F-A75D-240D02D762C5}"/>
              </a:ext>
            </a:extLst>
          </p:cNvPr>
          <p:cNvSpPr/>
          <p:nvPr/>
        </p:nvSpPr>
        <p:spPr>
          <a:xfrm>
            <a:off x="4130808" y="7417043"/>
            <a:ext cx="3479151" cy="8105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Klikněte na záložku pro více detailů</a:t>
            </a: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33D3C18D-9A1C-48D3-89DA-CAFC26851A1A}"/>
              </a:ext>
            </a:extLst>
          </p:cNvPr>
          <p:cNvSpPr/>
          <p:nvPr/>
        </p:nvSpPr>
        <p:spPr>
          <a:xfrm rot="10800000">
            <a:off x="12040377" y="3879614"/>
            <a:ext cx="630891" cy="1165109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A46B633-9FED-4788-9738-D98C6A0A6C89}"/>
              </a:ext>
            </a:extLst>
          </p:cNvPr>
          <p:cNvSpPr/>
          <p:nvPr/>
        </p:nvSpPr>
        <p:spPr>
          <a:xfrm>
            <a:off x="11044817" y="5525490"/>
            <a:ext cx="3479151" cy="8105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Zobrazit ještě více polí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59A5C525-CD78-4599-AF6D-329326032065}"/>
                  </a:ext>
                </a:extLst>
              </p14:cNvPr>
              <p14:cNvContentPartPr/>
              <p14:nvPr/>
            </p14:nvContentPartPr>
            <p14:xfrm>
              <a:off x="11842298" y="3594129"/>
              <a:ext cx="897120" cy="37224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59A5C525-CD78-4599-AF6D-3293260320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33658" y="3585129"/>
                <a:ext cx="914760" cy="38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6546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Základní zobrazení: Přehled jako vzor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2F4153-F49A-4DC0-9E7B-FB3B2CDCA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00" y="1893657"/>
            <a:ext cx="16403894" cy="5317498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45AE1BA-9226-4AE8-9A56-90D048C04E9F}"/>
              </a:ext>
            </a:extLst>
          </p:cNvPr>
          <p:cNvSpPr/>
          <p:nvPr/>
        </p:nvSpPr>
        <p:spPr>
          <a:xfrm>
            <a:off x="506406" y="6246109"/>
            <a:ext cx="4522135" cy="12032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Přechod a Kartu buď přes klik na číslo, nebo na …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FD87E312-160A-4CEF-B364-263A7B420186}"/>
              </a:ext>
            </a:extLst>
          </p:cNvPr>
          <p:cNvSpPr/>
          <p:nvPr/>
        </p:nvSpPr>
        <p:spPr>
          <a:xfrm rot="13326870">
            <a:off x="12317741" y="6576682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35C6605F-F7B6-4B63-BC86-A555E43251A0}"/>
              </a:ext>
            </a:extLst>
          </p:cNvPr>
          <p:cNvSpPr/>
          <p:nvPr/>
        </p:nvSpPr>
        <p:spPr>
          <a:xfrm rot="12804376">
            <a:off x="874799" y="4677891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CA457137-3875-4A39-B3F3-76AAF1F91C0C}"/>
              </a:ext>
            </a:extLst>
          </p:cNvPr>
          <p:cNvSpPr/>
          <p:nvPr/>
        </p:nvSpPr>
        <p:spPr>
          <a:xfrm rot="20050530">
            <a:off x="1050059" y="2567822"/>
            <a:ext cx="630891" cy="6308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7AF4035B-CFA5-4419-83F6-5F934D2D0303}"/>
              </a:ext>
            </a:extLst>
          </p:cNvPr>
          <p:cNvSpPr/>
          <p:nvPr/>
        </p:nvSpPr>
        <p:spPr>
          <a:xfrm rot="10800000">
            <a:off x="7007919" y="5640763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A91ED213-3C58-410A-B532-AF99227D1EC8}"/>
              </a:ext>
            </a:extLst>
          </p:cNvPr>
          <p:cNvSpPr/>
          <p:nvPr/>
        </p:nvSpPr>
        <p:spPr>
          <a:xfrm>
            <a:off x="15480416" y="1935389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EC16340B-3F39-4FF0-84EA-3C2FAFD0A07C}"/>
              </a:ext>
            </a:extLst>
          </p:cNvPr>
          <p:cNvSpPr/>
          <p:nvPr/>
        </p:nvSpPr>
        <p:spPr>
          <a:xfrm rot="10539615">
            <a:off x="2275251" y="4775113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FE96D3F6-B5F5-4068-AF26-C29218C72131}"/>
              </a:ext>
            </a:extLst>
          </p:cNvPr>
          <p:cNvSpPr/>
          <p:nvPr/>
        </p:nvSpPr>
        <p:spPr>
          <a:xfrm>
            <a:off x="13534793" y="221292"/>
            <a:ext cx="4522135" cy="20484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Ovládací prvky přehledu: filtr, způsob zobrazení, infopanel, záložka na hlavní plochu a rozšíření zobrazení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2B2FC141-035C-47CE-8B32-7C7038649CC7}"/>
              </a:ext>
            </a:extLst>
          </p:cNvPr>
          <p:cNvSpPr/>
          <p:nvPr/>
        </p:nvSpPr>
        <p:spPr>
          <a:xfrm>
            <a:off x="10340592" y="7329379"/>
            <a:ext cx="3876493" cy="12032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Infopanel se zkratkami do dalších agend a statistik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CBD8E5DD-F006-444B-9316-F5082C7EBA3E}"/>
              </a:ext>
            </a:extLst>
          </p:cNvPr>
          <p:cNvSpPr/>
          <p:nvPr/>
        </p:nvSpPr>
        <p:spPr>
          <a:xfrm>
            <a:off x="5982907" y="6805872"/>
            <a:ext cx="3479151" cy="8105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 jsou řádky s daty</a:t>
            </a: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F2DBF378-D1A7-4DA1-ABE3-0C465F8F57D4}"/>
              </a:ext>
            </a:extLst>
          </p:cNvPr>
          <p:cNvSpPr/>
          <p:nvPr/>
        </p:nvSpPr>
        <p:spPr>
          <a:xfrm>
            <a:off x="81696" y="1641906"/>
            <a:ext cx="3410329" cy="10508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Tady poznáte, co že je to za přehled</a:t>
            </a: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0FBCAEEB-A058-413E-81AB-D1B9750F4C59}"/>
              </a:ext>
            </a:extLst>
          </p:cNvPr>
          <p:cNvGrpSpPr/>
          <p:nvPr/>
        </p:nvGrpSpPr>
        <p:grpSpPr>
          <a:xfrm>
            <a:off x="12557978" y="4359489"/>
            <a:ext cx="3866400" cy="1058400"/>
            <a:chOff x="12557978" y="4359489"/>
            <a:chExt cx="3866400" cy="10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CA5335EE-42D3-45C3-BBAF-D16DC6C5E64D}"/>
                    </a:ext>
                  </a:extLst>
                </p14:cNvPr>
                <p14:cNvContentPartPr/>
                <p14:nvPr/>
              </p14:nvContentPartPr>
              <p14:xfrm>
                <a:off x="12593978" y="4486929"/>
                <a:ext cx="32040" cy="59364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CA5335EE-42D3-45C3-BBAF-D16DC6C5E6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584978" y="4478289"/>
                  <a:ext cx="4968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id="{3F4D16D9-265C-418B-AC31-D1489D6E94E9}"/>
                    </a:ext>
                  </a:extLst>
                </p14:cNvPr>
                <p14:cNvContentPartPr/>
                <p14:nvPr/>
              </p14:nvContentPartPr>
              <p14:xfrm>
                <a:off x="12557978" y="4359489"/>
                <a:ext cx="3127320" cy="15660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3F4D16D9-265C-418B-AC31-D1489D6E94E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549338" y="4350489"/>
                  <a:ext cx="3144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B40B7F5D-FB82-42E9-977A-BABCB9D33C57}"/>
                    </a:ext>
                  </a:extLst>
                </p14:cNvPr>
                <p14:cNvContentPartPr/>
                <p14:nvPr/>
              </p14:nvContentPartPr>
              <p14:xfrm>
                <a:off x="15567938" y="4421409"/>
                <a:ext cx="856440" cy="996480"/>
              </p14:xfrm>
            </p:contentPart>
          </mc:Choice>
          <mc:Fallback xmlns=""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B40B7F5D-FB82-42E9-977A-BABCB9D33C5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559298" y="4412769"/>
                  <a:ext cx="874080" cy="101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80490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Rozšířené informace: Infopanely (</a:t>
            </a:r>
            <a:r>
              <a:rPr lang="cs-CZ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factbox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BB7E42D-43BB-409E-98CB-11AB0A77A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446" y="1469056"/>
            <a:ext cx="16700506" cy="8270256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A60EEB76-6DDE-415D-8D6E-7F014317B83E}"/>
              </a:ext>
            </a:extLst>
          </p:cNvPr>
          <p:cNvSpPr/>
          <p:nvPr/>
        </p:nvSpPr>
        <p:spPr>
          <a:xfrm>
            <a:off x="7143191" y="5002165"/>
            <a:ext cx="4769182" cy="1138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měníte aktivní řádek na přehledu, mění se i </a:t>
            </a:r>
            <a:r>
              <a:rPr lang="cs-CZ" sz="2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C6AB0DE8-6C10-452A-9FBF-5B5C0B4640A3}"/>
              </a:ext>
            </a:extLst>
          </p:cNvPr>
          <p:cNvSpPr/>
          <p:nvPr/>
        </p:nvSpPr>
        <p:spPr>
          <a:xfrm rot="17559580">
            <a:off x="12147322" y="5371407"/>
            <a:ext cx="630891" cy="1537758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EFD9BC8C-4DA3-41C8-9142-D1BB0A3B39F4}"/>
              </a:ext>
            </a:extLst>
          </p:cNvPr>
          <p:cNvSpPr/>
          <p:nvPr/>
        </p:nvSpPr>
        <p:spPr>
          <a:xfrm>
            <a:off x="4374783" y="6280457"/>
            <a:ext cx="6554880" cy="15623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Infopanely (</a:t>
            </a:r>
            <a:r>
              <a:rPr lang="cs-CZ" sz="2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factboxy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poskytují základní analytické informace o daném řádku.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ED1BFCA3-9EFD-480F-8B6A-B8CE4426C8DA}"/>
              </a:ext>
            </a:extLst>
          </p:cNvPr>
          <p:cNvSpPr/>
          <p:nvPr/>
        </p:nvSpPr>
        <p:spPr>
          <a:xfrm>
            <a:off x="1846631" y="8081681"/>
            <a:ext cx="6554880" cy="1323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Vyzkoušejte různé přehledy a všimněte si infopanelů, co poskytují za informace.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B4521BBC-2F02-4411-A041-4B5C8211022D}"/>
              </a:ext>
            </a:extLst>
          </p:cNvPr>
          <p:cNvSpPr/>
          <p:nvPr/>
        </p:nvSpPr>
        <p:spPr>
          <a:xfrm>
            <a:off x="12462767" y="304888"/>
            <a:ext cx="4077115" cy="108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Každá super věc se dá vypnout .. Třeba když zabírá místo</a:t>
            </a: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DDD639EF-FFFF-428B-B454-8B49FC0F1AFF}"/>
              </a:ext>
            </a:extLst>
          </p:cNvPr>
          <p:cNvSpPr/>
          <p:nvPr/>
        </p:nvSpPr>
        <p:spPr>
          <a:xfrm rot="17559580">
            <a:off x="15217734" y="1203320"/>
            <a:ext cx="630891" cy="1537758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794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Vývoj úprav – dokumentace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Zástupný obsah 6">
            <a:extLst>
              <a:ext uri="{FF2B5EF4-FFF2-40B4-BE49-F238E27FC236}">
                <a16:creationId xmlns:a16="http://schemas.microsoft.com/office/drawing/2014/main" id="{DB98EE2E-131F-4B2F-9E1A-3FC8CB70CB7A}"/>
              </a:ext>
            </a:extLst>
          </p:cNvPr>
          <p:cNvSpPr txBox="1">
            <a:spLocks/>
          </p:cNvSpPr>
          <p:nvPr/>
        </p:nvSpPr>
        <p:spPr>
          <a:xfrm>
            <a:off x="874800" y="1627687"/>
            <a:ext cx="16552800" cy="6611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b="1" dirty="0">
                <a:latin typeface="Arial" panose="020B0604020202020204" pitchFamily="34" charset="0"/>
                <a:cs typeface="Arial" panose="020B0604020202020204" pitchFamily="34" charset="0"/>
              </a:rPr>
              <a:t>Kontextová nápověda –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 musí být vždy přítomna, vede uživatele v prvním kroku.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b="1" dirty="0">
                <a:latin typeface="Arial" panose="020B0604020202020204" pitchFamily="34" charset="0"/>
                <a:cs typeface="Arial" panose="020B0604020202020204" pitchFamily="34" charset="0"/>
              </a:rPr>
              <a:t>Procesní nápověda 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– musí existovat k modulu. Popisuje celý modul a funkce, které jsou v něm implementovány spolu s popisem procesu.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b="1" dirty="0">
                <a:latin typeface="Arial" panose="020B0604020202020204" pitchFamily="34" charset="0"/>
                <a:cs typeface="Arial" panose="020B0604020202020204" pitchFamily="34" charset="0"/>
              </a:rPr>
              <a:t>Úkol konzultanta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Zajistit vhodný popis polí a funkcí tak, aby co nejvíce instruoval uživatele a naváděl ke správnému procesu.</a:t>
            </a:r>
            <a:endParaRPr lang="cs-CZ" sz="5800" i="1" dirty="0">
              <a:solidFill>
                <a:srgbClr val="88B825"/>
              </a:solidFill>
              <a:latin typeface="Arial Narrow" panose="020B0606020202030204" pitchFamily="34" charset="0"/>
            </a:endParaRPr>
          </a:p>
          <a:p>
            <a:pPr marL="1371600" lvl="1" indent="-685800" fontAlgn="base">
              <a:spcAft>
                <a:spcPts val="3000"/>
              </a:spcAft>
              <a:buBlip>
                <a:blip r:embed="rId5"/>
              </a:buBlip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DE9A3AC9-3257-4FF4-ABC0-C4C357CFF36D}"/>
                  </a:ext>
                </a:extLst>
              </p14:cNvPr>
              <p14:cNvContentPartPr/>
              <p14:nvPr/>
            </p14:nvContentPartPr>
            <p14:xfrm>
              <a:off x="3232538" y="1320009"/>
              <a:ext cx="360" cy="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DE9A3AC9-3257-4FF4-ABC0-C4C357CFF3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23898" y="131100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6307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200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Možnosti nápovědy: kontextová nápověda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0054B3-E029-456E-B114-8F684144A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99" y="1553241"/>
            <a:ext cx="11429259" cy="7730831"/>
          </a:xfrm>
          <a:prstGeom prst="rect">
            <a:avLst/>
          </a:prstGeom>
        </p:spPr>
      </p:pic>
      <p:sp>
        <p:nvSpPr>
          <p:cNvPr id="7" name="Šipka: dolů 6">
            <a:extLst>
              <a:ext uri="{FF2B5EF4-FFF2-40B4-BE49-F238E27FC236}">
                <a16:creationId xmlns:a16="http://schemas.microsoft.com/office/drawing/2014/main" id="{E3E17355-D5B9-4BF5-8F58-D92ACBE3D7FF}"/>
              </a:ext>
            </a:extLst>
          </p:cNvPr>
          <p:cNvSpPr/>
          <p:nvPr/>
        </p:nvSpPr>
        <p:spPr>
          <a:xfrm rot="4902420">
            <a:off x="8572117" y="3390499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75AB380A-CF21-4625-B35E-1478A6453039}"/>
              </a:ext>
            </a:extLst>
          </p:cNvPr>
          <p:cNvSpPr/>
          <p:nvPr/>
        </p:nvSpPr>
        <p:spPr>
          <a:xfrm>
            <a:off x="9935792" y="1855694"/>
            <a:ext cx="5461090" cy="1979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Postůjte kurzorem nad sloupečkem (popisem), který vás zajímá a počkejte sekundu, co vám kontextová nápověda napoví.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30782E23-06EF-4B18-85DA-285C2E7B6F6C}"/>
              </a:ext>
            </a:extLst>
          </p:cNvPr>
          <p:cNvSpPr/>
          <p:nvPr/>
        </p:nvSpPr>
        <p:spPr>
          <a:xfrm>
            <a:off x="11187160" y="4828054"/>
            <a:ext cx="5930946" cy="26423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Kontextová nápověda je distribuovaná se systémem a je vždy k dispozici. Na tento typ nápovědy je potřeba myslet, když se dělá úprava na míru, aby uživatel nebyl úplně bez nápovědy.</a:t>
            </a:r>
          </a:p>
        </p:txBody>
      </p:sp>
    </p:spTree>
    <p:extLst>
      <p:ext uri="{BB962C8B-B14F-4D97-AF65-F5344CB8AC3E}">
        <p14:creationId xmlns:p14="http://schemas.microsoft.com/office/powerpoint/2010/main" val="14496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200"/>
            <a:ext cx="16552800" cy="1080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en-US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Publikace</a:t>
            </a:r>
            <a:r>
              <a:rPr lang="en-US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na</a:t>
            </a:r>
            <a:r>
              <a:rPr lang="en-US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 TEST server a LIVE server</a:t>
            </a:r>
          </a:p>
        </p:txBody>
      </p:sp>
      <p:sp>
        <p:nvSpPr>
          <p:cNvPr id="10" name="Zástupný obsah 6">
            <a:extLst>
              <a:ext uri="{FF2B5EF4-FFF2-40B4-BE49-F238E27FC236}">
                <a16:creationId xmlns:a16="http://schemas.microsoft.com/office/drawing/2014/main" id="{CBD304A0-1739-4849-BFFA-89D85F7B2D7F}"/>
              </a:ext>
            </a:extLst>
          </p:cNvPr>
          <p:cNvSpPr txBox="1">
            <a:spLocks/>
          </p:cNvSpPr>
          <p:nvPr/>
        </p:nvSpPr>
        <p:spPr>
          <a:xfrm>
            <a:off x="874800" y="1627687"/>
            <a:ext cx="16552800" cy="6611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Proces vývoje bez testovacího prostředí je jak RAID 0. Jede jak raketa, bez možnosti opravy chyb …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Nejčastější problémy: data na </a:t>
            </a:r>
            <a:r>
              <a:rPr lang="cs-CZ" sz="4100" b="1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 serveru nejsou nastavena, nebo je databáze příliš zastaralá a testování v ní je obtížné, aby to aspoň trochu </a:t>
            </a:r>
            <a:r>
              <a:rPr lang="cs-CZ" sz="4100" b="1" dirty="0">
                <a:latin typeface="Arial" panose="020B0604020202020204" pitchFamily="34" charset="0"/>
                <a:cs typeface="Arial" panose="020B0604020202020204" pitchFamily="34" charset="0"/>
              </a:rPr>
              <a:t>napodobilo reálné situace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b="1" dirty="0">
                <a:latin typeface="Arial" panose="020B0604020202020204" pitchFamily="34" charset="0"/>
                <a:cs typeface="Arial" panose="020B0604020202020204" pitchFamily="34" charset="0"/>
              </a:rPr>
              <a:t>Úkol konzultanta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Zajistit otestováním zákazníkem a potvrzení splnění akceptačních kritérií</a:t>
            </a:r>
            <a:endParaRPr lang="cs-CZ" sz="5800" i="1" dirty="0">
              <a:solidFill>
                <a:srgbClr val="88B825"/>
              </a:solidFill>
              <a:latin typeface="Arial Narrow" panose="020B0606020202030204" pitchFamily="34" charset="0"/>
            </a:endParaRP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D168EE45-40B8-4EC8-B6D5-6354D6236A41}"/>
                  </a:ext>
                </a:extLst>
              </p14:cNvPr>
              <p14:cNvContentPartPr/>
              <p14:nvPr/>
            </p14:nvContentPartPr>
            <p14:xfrm>
              <a:off x="4613138" y="3981849"/>
              <a:ext cx="27720" cy="21852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D168EE45-40B8-4EC8-B6D5-6354D6236A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04138" y="3972849"/>
                <a:ext cx="453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450C7293-12E5-487F-9DF8-BC012BED1AF2}"/>
                  </a:ext>
                </a:extLst>
              </p14:cNvPr>
              <p14:cNvContentPartPr/>
              <p14:nvPr/>
            </p14:nvContentPartPr>
            <p14:xfrm>
              <a:off x="4884218" y="2129289"/>
              <a:ext cx="5920200" cy="831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450C7293-12E5-487F-9DF8-BC012BED1AF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75218" y="2120289"/>
                <a:ext cx="59378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981274D9-C5C3-4B36-B8FC-F88CC35809BD}"/>
                  </a:ext>
                </a:extLst>
              </p14:cNvPr>
              <p14:cNvContentPartPr/>
              <p14:nvPr/>
            </p14:nvContentPartPr>
            <p14:xfrm>
              <a:off x="4875938" y="1997169"/>
              <a:ext cx="11520" cy="20844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981274D9-C5C3-4B36-B8FC-F88CC35809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6938" y="1988529"/>
                <a:ext cx="291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AD813A09-0F11-4B43-BAD3-8EFC7CBC8290}"/>
                  </a:ext>
                </a:extLst>
              </p14:cNvPr>
              <p14:cNvContentPartPr/>
              <p14:nvPr/>
            </p14:nvContentPartPr>
            <p14:xfrm>
              <a:off x="10811618" y="1991409"/>
              <a:ext cx="33480" cy="1944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AD813A09-0F11-4B43-BAD3-8EFC7CBC829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02978" y="1982769"/>
                <a:ext cx="511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44EDA38C-BCE1-48A1-97CA-60126BA2FC42}"/>
                  </a:ext>
                </a:extLst>
              </p14:cNvPr>
              <p14:cNvContentPartPr/>
              <p14:nvPr/>
            </p14:nvContentPartPr>
            <p14:xfrm>
              <a:off x="6644258" y="3639489"/>
              <a:ext cx="1100160" cy="2397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44EDA38C-BCE1-48A1-97CA-60126BA2FC4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35618" y="3630849"/>
                <a:ext cx="11178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46036234-6A86-4392-9A9C-4E3CF37ACD63}"/>
                  </a:ext>
                </a:extLst>
              </p14:cNvPr>
              <p14:cNvContentPartPr/>
              <p14:nvPr/>
            </p14:nvContentPartPr>
            <p14:xfrm>
              <a:off x="5645258" y="4270209"/>
              <a:ext cx="3508560" cy="21132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46036234-6A86-4392-9A9C-4E3CF37ACD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36258" y="4261569"/>
                <a:ext cx="3526200" cy="22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Skupina 22">
            <a:extLst>
              <a:ext uri="{FF2B5EF4-FFF2-40B4-BE49-F238E27FC236}">
                <a16:creationId xmlns:a16="http://schemas.microsoft.com/office/drawing/2014/main" id="{5635DC22-B40C-49A2-BF62-465CE73F153F}"/>
              </a:ext>
            </a:extLst>
          </p:cNvPr>
          <p:cNvGrpSpPr/>
          <p:nvPr/>
        </p:nvGrpSpPr>
        <p:grpSpPr>
          <a:xfrm>
            <a:off x="4815458" y="4536609"/>
            <a:ext cx="8044560" cy="562320"/>
            <a:chOff x="4815458" y="4536609"/>
            <a:chExt cx="804456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3B3F03B7-FF57-44D2-8ADC-790C98EA4251}"/>
                    </a:ext>
                  </a:extLst>
                </p14:cNvPr>
                <p14:cNvContentPartPr/>
                <p14:nvPr/>
              </p14:nvContentPartPr>
              <p14:xfrm>
                <a:off x="4815458" y="4998489"/>
                <a:ext cx="6447600" cy="10044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3B3F03B7-FF57-44D2-8ADC-790C98EA425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06458" y="4989849"/>
                  <a:ext cx="6465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0AF23F8B-D891-49F0-B70D-B7E9EE2CF2ED}"/>
                    </a:ext>
                  </a:extLst>
                </p14:cNvPr>
                <p14:cNvContentPartPr/>
                <p14:nvPr/>
              </p14:nvContentPartPr>
              <p14:xfrm>
                <a:off x="11598938" y="4536609"/>
                <a:ext cx="142200" cy="3384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0AF23F8B-D891-49F0-B70D-B7E9EE2CF2E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589938" y="4527969"/>
                  <a:ext cx="159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B49079E7-9AC2-4D4D-8E29-C6838F609E16}"/>
                    </a:ext>
                  </a:extLst>
                </p14:cNvPr>
                <p14:cNvContentPartPr/>
                <p14:nvPr/>
              </p14:nvContentPartPr>
              <p14:xfrm>
                <a:off x="11330378" y="4680249"/>
                <a:ext cx="167040" cy="21852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B49079E7-9AC2-4D4D-8E29-C6838F609E1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321738" y="4671609"/>
                  <a:ext cx="184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7C146864-3F68-4F9E-85DA-25DF6F3C1694}"/>
                    </a:ext>
                  </a:extLst>
                </p14:cNvPr>
                <p14:cNvContentPartPr/>
                <p14:nvPr/>
              </p14:nvContentPartPr>
              <p14:xfrm>
                <a:off x="11519738" y="4675569"/>
                <a:ext cx="147960" cy="17964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7C146864-3F68-4F9E-85DA-25DF6F3C169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511098" y="4666929"/>
                  <a:ext cx="1656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7B1D063A-5189-4BA5-A8F9-0443D6FE5236}"/>
                    </a:ext>
                  </a:extLst>
                </p14:cNvPr>
                <p14:cNvContentPartPr/>
                <p14:nvPr/>
              </p14:nvContentPartPr>
              <p14:xfrm>
                <a:off x="11809538" y="4759449"/>
                <a:ext cx="23760" cy="39960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7B1D063A-5189-4BA5-A8F9-0443D6FE523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800538" y="4750809"/>
                  <a:ext cx="41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81D7E43E-3E3E-4CC4-80B2-C6A798FB0EE0}"/>
                    </a:ext>
                  </a:extLst>
                </p14:cNvPr>
                <p14:cNvContentPartPr/>
                <p14:nvPr/>
              </p14:nvContentPartPr>
              <p14:xfrm>
                <a:off x="12186458" y="4606089"/>
                <a:ext cx="8640" cy="23688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81D7E43E-3E3E-4CC4-80B2-C6A798FB0E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177818" y="4597089"/>
                  <a:ext cx="262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id="{7029ADCD-841A-475A-A876-1BA8D30D0EFD}"/>
                    </a:ext>
                  </a:extLst>
                </p14:cNvPr>
                <p14:cNvContentPartPr/>
                <p14:nvPr/>
              </p14:nvContentPartPr>
              <p14:xfrm>
                <a:off x="12118778" y="4598529"/>
                <a:ext cx="181080" cy="25560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7029ADCD-841A-475A-A876-1BA8D30D0EF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110138" y="4589889"/>
                  <a:ext cx="1987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9663173F-C67F-4B8F-B606-16B9F036820C}"/>
                    </a:ext>
                  </a:extLst>
                </p14:cNvPr>
                <p14:cNvContentPartPr/>
                <p14:nvPr/>
              </p14:nvContentPartPr>
              <p14:xfrm>
                <a:off x="12397058" y="4625889"/>
                <a:ext cx="110520" cy="262080"/>
              </p14:xfrm>
            </p:contentPart>
          </mc:Choice>
          <mc:Fallback xmlns=""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9663173F-C67F-4B8F-B606-16B9F036820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388418" y="4616889"/>
                  <a:ext cx="1281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DF115F45-BBF8-45D1-80DB-CD447A375D7B}"/>
                    </a:ext>
                  </a:extLst>
                </p14:cNvPr>
                <p14:cNvContentPartPr/>
                <p14:nvPr/>
              </p14:nvContentPartPr>
              <p14:xfrm>
                <a:off x="12353138" y="4666569"/>
                <a:ext cx="506880" cy="177120"/>
              </p14:xfrm>
            </p:contentPart>
          </mc:Choice>
          <mc:Fallback xmlns=""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DF115F45-BBF8-45D1-80DB-CD447A375D7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344138" y="4657929"/>
                  <a:ext cx="52452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824652DC-93A0-4140-AFCA-9192B83B5D4C}"/>
                  </a:ext>
                </a:extLst>
              </p14:cNvPr>
              <p14:cNvContentPartPr/>
              <p14:nvPr/>
            </p14:nvContentPartPr>
            <p14:xfrm>
              <a:off x="7907858" y="6078849"/>
              <a:ext cx="6880680" cy="38160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824652DC-93A0-4140-AFCA-9192B83B5D4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98858" y="6070209"/>
                <a:ext cx="6898320" cy="39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6982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200"/>
            <a:ext cx="16552800" cy="1080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Předání díla a živý provoz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Zástupný obsah 6">
            <a:extLst>
              <a:ext uri="{FF2B5EF4-FFF2-40B4-BE49-F238E27FC236}">
                <a16:creationId xmlns:a16="http://schemas.microsoft.com/office/drawing/2014/main" id="{CBD304A0-1739-4849-BFFA-89D85F7B2D7F}"/>
              </a:ext>
            </a:extLst>
          </p:cNvPr>
          <p:cNvSpPr txBox="1">
            <a:spLocks/>
          </p:cNvSpPr>
          <p:nvPr/>
        </p:nvSpPr>
        <p:spPr>
          <a:xfrm>
            <a:off x="874800" y="1627687"/>
            <a:ext cx="16552800" cy="6611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Dobře navržený modul se dá dále rozvíjet a dobře podporovat.</a:t>
            </a:r>
            <a:b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Nahrání tabulek často vyžaduje odpojení uživatelů vs. aktualizace „servisních“ objektů. 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Čím méně zásahů do tabulek při živém provozu, tím lépe.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b="1" dirty="0">
                <a:latin typeface="Arial" panose="020B0604020202020204" pitchFamily="34" charset="0"/>
                <a:cs typeface="Arial" panose="020B0604020202020204" pitchFamily="34" charset="0"/>
              </a:rPr>
              <a:t>Úkol konzultanta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Podpora klíčových zákazníků, implementačního týmu a </a:t>
            </a:r>
            <a:r>
              <a:rPr lang="cs-CZ" sz="5800" i="1">
                <a:solidFill>
                  <a:srgbClr val="88B82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doladění úpravy</a:t>
            </a:r>
            <a:endParaRPr lang="cs-CZ" sz="5800" i="1" dirty="0">
              <a:solidFill>
                <a:srgbClr val="88B825"/>
              </a:solidFill>
              <a:latin typeface="Arial Narrow" panose="020B0606020202030204" pitchFamily="34" charset="0"/>
            </a:endParaRP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50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07C8BBF-4D15-4D7A-8420-8834C1DAAD5C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5021"/>
            <a:ext cx="5381625" cy="281197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2D3299F-F38C-457D-9421-64C7FA7FC691}"/>
              </a:ext>
            </a:extLst>
          </p:cNvPr>
          <p:cNvSpPr txBox="1"/>
          <p:nvPr/>
        </p:nvSpPr>
        <p:spPr>
          <a:xfrm>
            <a:off x="17725292" y="28135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8DCC0BD-24C0-46F0-ABC4-173B38588DEC}"/>
              </a:ext>
            </a:extLst>
          </p:cNvPr>
          <p:cNvSpPr txBox="1">
            <a:spLocks noChangeAspect="1"/>
          </p:cNvSpPr>
          <p:nvPr/>
        </p:nvSpPr>
        <p:spPr>
          <a:xfrm>
            <a:off x="5048250" y="3095625"/>
            <a:ext cx="9525000" cy="185737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cs-CZ" sz="9000" i="1" dirty="0">
                <a:solidFill>
                  <a:srgbClr val="4B4B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Děkuji za pozornost </a:t>
            </a:r>
          </a:p>
          <a:p>
            <a:r>
              <a:rPr lang="cs-CZ" sz="4700" dirty="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Pavel Vondruška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19F1BC4-EDF8-49DC-84EB-5B669C2EA18C}"/>
              </a:ext>
            </a:extLst>
          </p:cNvPr>
          <p:cNvSpPr txBox="1">
            <a:spLocks noChangeAspect="1"/>
          </p:cNvSpPr>
          <p:nvPr/>
        </p:nvSpPr>
        <p:spPr>
          <a:xfrm>
            <a:off x="16668749" y="0"/>
            <a:ext cx="1619250" cy="5905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74398F3-2367-4093-A17E-3D26716E59D3}"/>
              </a:ext>
            </a:extLst>
          </p:cNvPr>
          <p:cNvSpPr txBox="1">
            <a:spLocks noChangeAspect="1"/>
          </p:cNvSpPr>
          <p:nvPr/>
        </p:nvSpPr>
        <p:spPr>
          <a:xfrm>
            <a:off x="7572375" y="6238874"/>
            <a:ext cx="8096250" cy="12382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4700" i="1" dirty="0">
                <a:solidFill>
                  <a:srgbClr val="88B82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email pvon@essencebs.cz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1C91143-9BCE-4554-868D-39F61184358D}"/>
              </a:ext>
            </a:extLst>
          </p:cNvPr>
          <p:cNvSpPr txBox="1">
            <a:spLocks noChangeAspect="1"/>
          </p:cNvSpPr>
          <p:nvPr/>
        </p:nvSpPr>
        <p:spPr>
          <a:xfrm>
            <a:off x="6238875" y="16144875"/>
            <a:ext cx="2143125" cy="12382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sp>
        <p:nvSpPr>
          <p:cNvPr id="12" name="Obdélník: se zakulacenými rohy 4">
            <a:extLst>
              <a:ext uri="{FF2B5EF4-FFF2-40B4-BE49-F238E27FC236}">
                <a16:creationId xmlns:a16="http://schemas.microsoft.com/office/drawing/2014/main" id="{CD730F66-98E0-4DF9-97AE-FA7D09183C53}"/>
              </a:ext>
            </a:extLst>
          </p:cNvPr>
          <p:cNvSpPr/>
          <p:nvPr/>
        </p:nvSpPr>
        <p:spPr>
          <a:xfrm>
            <a:off x="4572000" y="2143125"/>
            <a:ext cx="10477500" cy="3804244"/>
          </a:xfrm>
          <a:custGeom>
            <a:avLst/>
            <a:gdLst>
              <a:gd name="connsiteX0" fmla="*/ 0 w 10493115"/>
              <a:gd name="connsiteY0" fmla="*/ 631994 h 3791887"/>
              <a:gd name="connsiteX1" fmla="*/ 631994 w 10493115"/>
              <a:gd name="connsiteY1" fmla="*/ 0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31994 w 10493115"/>
              <a:gd name="connsiteY1" fmla="*/ 0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31994 w 10493115"/>
              <a:gd name="connsiteY1" fmla="*/ 0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31994 w 10493115"/>
              <a:gd name="connsiteY1" fmla="*/ 0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31994 w 10493115"/>
              <a:gd name="connsiteY1" fmla="*/ 0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69065 w 10493115"/>
              <a:gd name="connsiteY1" fmla="*/ 12357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69065 w 10493115"/>
              <a:gd name="connsiteY1" fmla="*/ 12357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69065 w 10493115"/>
              <a:gd name="connsiteY1" fmla="*/ 12357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1242 w 10494357"/>
              <a:gd name="connsiteY0" fmla="*/ 631994 h 3791887"/>
              <a:gd name="connsiteX1" fmla="*/ 311961 w 10494357"/>
              <a:gd name="connsiteY1" fmla="*/ 12357 h 3791887"/>
              <a:gd name="connsiteX2" fmla="*/ 9862363 w 10494357"/>
              <a:gd name="connsiteY2" fmla="*/ 0 h 3791887"/>
              <a:gd name="connsiteX3" fmla="*/ 10494357 w 10494357"/>
              <a:gd name="connsiteY3" fmla="*/ 631994 h 3791887"/>
              <a:gd name="connsiteX4" fmla="*/ 10494357 w 10494357"/>
              <a:gd name="connsiteY4" fmla="*/ 3159893 h 3791887"/>
              <a:gd name="connsiteX5" fmla="*/ 9862363 w 10494357"/>
              <a:gd name="connsiteY5" fmla="*/ 3791887 h 3791887"/>
              <a:gd name="connsiteX6" fmla="*/ 633236 w 10494357"/>
              <a:gd name="connsiteY6" fmla="*/ 3791887 h 3791887"/>
              <a:gd name="connsiteX7" fmla="*/ 1242 w 10494357"/>
              <a:gd name="connsiteY7" fmla="*/ 3159893 h 3791887"/>
              <a:gd name="connsiteX8" fmla="*/ 1242 w 10494357"/>
              <a:gd name="connsiteY8" fmla="*/ 631994 h 3791887"/>
              <a:gd name="connsiteX0" fmla="*/ 1242 w 10494357"/>
              <a:gd name="connsiteY0" fmla="*/ 631994 h 3791887"/>
              <a:gd name="connsiteX1" fmla="*/ 311961 w 10494357"/>
              <a:gd name="connsiteY1" fmla="*/ 12357 h 3791887"/>
              <a:gd name="connsiteX2" fmla="*/ 9862363 w 10494357"/>
              <a:gd name="connsiteY2" fmla="*/ 0 h 3791887"/>
              <a:gd name="connsiteX3" fmla="*/ 10494357 w 10494357"/>
              <a:gd name="connsiteY3" fmla="*/ 631994 h 3791887"/>
              <a:gd name="connsiteX4" fmla="*/ 10494357 w 10494357"/>
              <a:gd name="connsiteY4" fmla="*/ 3159893 h 3791887"/>
              <a:gd name="connsiteX5" fmla="*/ 9862363 w 10494357"/>
              <a:gd name="connsiteY5" fmla="*/ 3791887 h 3791887"/>
              <a:gd name="connsiteX6" fmla="*/ 633236 w 10494357"/>
              <a:gd name="connsiteY6" fmla="*/ 3791887 h 3791887"/>
              <a:gd name="connsiteX7" fmla="*/ 1242 w 10494357"/>
              <a:gd name="connsiteY7" fmla="*/ 3159893 h 3791887"/>
              <a:gd name="connsiteX8" fmla="*/ 1242 w 10494357"/>
              <a:gd name="connsiteY8" fmla="*/ 631994 h 3791887"/>
              <a:gd name="connsiteX0" fmla="*/ 1242 w 10494357"/>
              <a:gd name="connsiteY0" fmla="*/ 631994 h 3791887"/>
              <a:gd name="connsiteX1" fmla="*/ 311961 w 10494357"/>
              <a:gd name="connsiteY1" fmla="*/ 12357 h 3791887"/>
              <a:gd name="connsiteX2" fmla="*/ 9862363 w 10494357"/>
              <a:gd name="connsiteY2" fmla="*/ 0 h 3791887"/>
              <a:gd name="connsiteX3" fmla="*/ 10494357 w 10494357"/>
              <a:gd name="connsiteY3" fmla="*/ 631994 h 3791887"/>
              <a:gd name="connsiteX4" fmla="*/ 10494357 w 10494357"/>
              <a:gd name="connsiteY4" fmla="*/ 3159893 h 3791887"/>
              <a:gd name="connsiteX5" fmla="*/ 9862363 w 10494357"/>
              <a:gd name="connsiteY5" fmla="*/ 3791887 h 3791887"/>
              <a:gd name="connsiteX6" fmla="*/ 633236 w 10494357"/>
              <a:gd name="connsiteY6" fmla="*/ 3791887 h 3791887"/>
              <a:gd name="connsiteX7" fmla="*/ 1242 w 10494357"/>
              <a:gd name="connsiteY7" fmla="*/ 3159893 h 3791887"/>
              <a:gd name="connsiteX8" fmla="*/ 1242 w 10494357"/>
              <a:gd name="connsiteY8" fmla="*/ 631994 h 3791887"/>
              <a:gd name="connsiteX0" fmla="*/ 1242 w 10494357"/>
              <a:gd name="connsiteY0" fmla="*/ 631994 h 3804244"/>
              <a:gd name="connsiteX1" fmla="*/ 311961 w 10494357"/>
              <a:gd name="connsiteY1" fmla="*/ 12357 h 3804244"/>
              <a:gd name="connsiteX2" fmla="*/ 9862363 w 10494357"/>
              <a:gd name="connsiteY2" fmla="*/ 0 h 3804244"/>
              <a:gd name="connsiteX3" fmla="*/ 10494357 w 10494357"/>
              <a:gd name="connsiteY3" fmla="*/ 631994 h 3804244"/>
              <a:gd name="connsiteX4" fmla="*/ 10494357 w 10494357"/>
              <a:gd name="connsiteY4" fmla="*/ 3159893 h 3804244"/>
              <a:gd name="connsiteX5" fmla="*/ 9862363 w 10494357"/>
              <a:gd name="connsiteY5" fmla="*/ 3791887 h 3804244"/>
              <a:gd name="connsiteX6" fmla="*/ 398457 w 10494357"/>
              <a:gd name="connsiteY6" fmla="*/ 3804244 h 3804244"/>
              <a:gd name="connsiteX7" fmla="*/ 1242 w 10494357"/>
              <a:gd name="connsiteY7" fmla="*/ 3159893 h 3804244"/>
              <a:gd name="connsiteX8" fmla="*/ 1242 w 10494357"/>
              <a:gd name="connsiteY8" fmla="*/ 631994 h 3804244"/>
              <a:gd name="connsiteX0" fmla="*/ 1242 w 10494357"/>
              <a:gd name="connsiteY0" fmla="*/ 631994 h 3804244"/>
              <a:gd name="connsiteX1" fmla="*/ 311961 w 10494357"/>
              <a:gd name="connsiteY1" fmla="*/ 12357 h 3804244"/>
              <a:gd name="connsiteX2" fmla="*/ 9862363 w 10494357"/>
              <a:gd name="connsiteY2" fmla="*/ 0 h 3804244"/>
              <a:gd name="connsiteX3" fmla="*/ 10494357 w 10494357"/>
              <a:gd name="connsiteY3" fmla="*/ 631994 h 3804244"/>
              <a:gd name="connsiteX4" fmla="*/ 10494357 w 10494357"/>
              <a:gd name="connsiteY4" fmla="*/ 3159893 h 3804244"/>
              <a:gd name="connsiteX5" fmla="*/ 9862363 w 10494357"/>
              <a:gd name="connsiteY5" fmla="*/ 3791887 h 3804244"/>
              <a:gd name="connsiteX6" fmla="*/ 398457 w 10494357"/>
              <a:gd name="connsiteY6" fmla="*/ 3804244 h 3804244"/>
              <a:gd name="connsiteX7" fmla="*/ 1242 w 10494357"/>
              <a:gd name="connsiteY7" fmla="*/ 3159893 h 3804244"/>
              <a:gd name="connsiteX8" fmla="*/ 1242 w 10494357"/>
              <a:gd name="connsiteY8" fmla="*/ 631994 h 3804244"/>
              <a:gd name="connsiteX0" fmla="*/ 1242 w 10494357"/>
              <a:gd name="connsiteY0" fmla="*/ 631994 h 3804244"/>
              <a:gd name="connsiteX1" fmla="*/ 311961 w 10494357"/>
              <a:gd name="connsiteY1" fmla="*/ 12357 h 3804244"/>
              <a:gd name="connsiteX2" fmla="*/ 9862363 w 10494357"/>
              <a:gd name="connsiteY2" fmla="*/ 0 h 3804244"/>
              <a:gd name="connsiteX3" fmla="*/ 10494357 w 10494357"/>
              <a:gd name="connsiteY3" fmla="*/ 631994 h 3804244"/>
              <a:gd name="connsiteX4" fmla="*/ 10494357 w 10494357"/>
              <a:gd name="connsiteY4" fmla="*/ 3159893 h 3804244"/>
              <a:gd name="connsiteX5" fmla="*/ 9862363 w 10494357"/>
              <a:gd name="connsiteY5" fmla="*/ 3791887 h 3804244"/>
              <a:gd name="connsiteX6" fmla="*/ 361387 w 10494357"/>
              <a:gd name="connsiteY6" fmla="*/ 3804244 h 3804244"/>
              <a:gd name="connsiteX7" fmla="*/ 1242 w 10494357"/>
              <a:gd name="connsiteY7" fmla="*/ 3159893 h 3804244"/>
              <a:gd name="connsiteX8" fmla="*/ 1242 w 10494357"/>
              <a:gd name="connsiteY8" fmla="*/ 631994 h 3804244"/>
              <a:gd name="connsiteX0" fmla="*/ 1242 w 10494357"/>
              <a:gd name="connsiteY0" fmla="*/ 631994 h 3804244"/>
              <a:gd name="connsiteX1" fmla="*/ 311961 w 10494357"/>
              <a:gd name="connsiteY1" fmla="*/ 12357 h 3804244"/>
              <a:gd name="connsiteX2" fmla="*/ 9862363 w 10494357"/>
              <a:gd name="connsiteY2" fmla="*/ 0 h 3804244"/>
              <a:gd name="connsiteX3" fmla="*/ 10494357 w 10494357"/>
              <a:gd name="connsiteY3" fmla="*/ 631994 h 3804244"/>
              <a:gd name="connsiteX4" fmla="*/ 10494357 w 10494357"/>
              <a:gd name="connsiteY4" fmla="*/ 3159893 h 3804244"/>
              <a:gd name="connsiteX5" fmla="*/ 10034159 w 10494357"/>
              <a:gd name="connsiteY5" fmla="*/ 3791887 h 3804244"/>
              <a:gd name="connsiteX6" fmla="*/ 361387 w 10494357"/>
              <a:gd name="connsiteY6" fmla="*/ 3804244 h 3804244"/>
              <a:gd name="connsiteX7" fmla="*/ 1242 w 10494357"/>
              <a:gd name="connsiteY7" fmla="*/ 3159893 h 3804244"/>
              <a:gd name="connsiteX8" fmla="*/ 1242 w 10494357"/>
              <a:gd name="connsiteY8" fmla="*/ 631994 h 3804244"/>
              <a:gd name="connsiteX0" fmla="*/ 1242 w 10494357"/>
              <a:gd name="connsiteY0" fmla="*/ 626452 h 3798702"/>
              <a:gd name="connsiteX1" fmla="*/ 311961 w 10494357"/>
              <a:gd name="connsiteY1" fmla="*/ 6815 h 3798702"/>
              <a:gd name="connsiteX2" fmla="*/ 10056327 w 10494357"/>
              <a:gd name="connsiteY2" fmla="*/ 0 h 3798702"/>
              <a:gd name="connsiteX3" fmla="*/ 10494357 w 10494357"/>
              <a:gd name="connsiteY3" fmla="*/ 626452 h 3798702"/>
              <a:gd name="connsiteX4" fmla="*/ 10494357 w 10494357"/>
              <a:gd name="connsiteY4" fmla="*/ 3154351 h 3798702"/>
              <a:gd name="connsiteX5" fmla="*/ 10034159 w 10494357"/>
              <a:gd name="connsiteY5" fmla="*/ 3786345 h 3798702"/>
              <a:gd name="connsiteX6" fmla="*/ 361387 w 10494357"/>
              <a:gd name="connsiteY6" fmla="*/ 3798702 h 3798702"/>
              <a:gd name="connsiteX7" fmla="*/ 1242 w 10494357"/>
              <a:gd name="connsiteY7" fmla="*/ 3154351 h 3798702"/>
              <a:gd name="connsiteX8" fmla="*/ 1242 w 10494357"/>
              <a:gd name="connsiteY8" fmla="*/ 626452 h 3798702"/>
              <a:gd name="connsiteX0" fmla="*/ 0 w 10493115"/>
              <a:gd name="connsiteY0" fmla="*/ 626452 h 3798702"/>
              <a:gd name="connsiteX1" fmla="*/ 438181 w 10493115"/>
              <a:gd name="connsiteY1" fmla="*/ 6815 h 3798702"/>
              <a:gd name="connsiteX2" fmla="*/ 10055085 w 10493115"/>
              <a:gd name="connsiteY2" fmla="*/ 0 h 3798702"/>
              <a:gd name="connsiteX3" fmla="*/ 10493115 w 10493115"/>
              <a:gd name="connsiteY3" fmla="*/ 626452 h 3798702"/>
              <a:gd name="connsiteX4" fmla="*/ 10493115 w 10493115"/>
              <a:gd name="connsiteY4" fmla="*/ 3154351 h 3798702"/>
              <a:gd name="connsiteX5" fmla="*/ 10032917 w 10493115"/>
              <a:gd name="connsiteY5" fmla="*/ 3786345 h 3798702"/>
              <a:gd name="connsiteX6" fmla="*/ 360145 w 10493115"/>
              <a:gd name="connsiteY6" fmla="*/ 3798702 h 3798702"/>
              <a:gd name="connsiteX7" fmla="*/ 0 w 10493115"/>
              <a:gd name="connsiteY7" fmla="*/ 3154351 h 3798702"/>
              <a:gd name="connsiteX8" fmla="*/ 0 w 10493115"/>
              <a:gd name="connsiteY8" fmla="*/ 626452 h 3798702"/>
              <a:gd name="connsiteX0" fmla="*/ 0 w 10493115"/>
              <a:gd name="connsiteY0" fmla="*/ 626452 h 3804244"/>
              <a:gd name="connsiteX1" fmla="*/ 438181 w 10493115"/>
              <a:gd name="connsiteY1" fmla="*/ 6815 h 3804244"/>
              <a:gd name="connsiteX2" fmla="*/ 10055085 w 10493115"/>
              <a:gd name="connsiteY2" fmla="*/ 0 h 3804244"/>
              <a:gd name="connsiteX3" fmla="*/ 10493115 w 10493115"/>
              <a:gd name="connsiteY3" fmla="*/ 626452 h 3804244"/>
              <a:gd name="connsiteX4" fmla="*/ 10493115 w 10493115"/>
              <a:gd name="connsiteY4" fmla="*/ 3154351 h 3804244"/>
              <a:gd name="connsiteX5" fmla="*/ 10032917 w 10493115"/>
              <a:gd name="connsiteY5" fmla="*/ 3786345 h 3804244"/>
              <a:gd name="connsiteX6" fmla="*/ 421105 w 10493115"/>
              <a:gd name="connsiteY6" fmla="*/ 3804244 h 3804244"/>
              <a:gd name="connsiteX7" fmla="*/ 0 w 10493115"/>
              <a:gd name="connsiteY7" fmla="*/ 3154351 h 3804244"/>
              <a:gd name="connsiteX8" fmla="*/ 0 w 10493115"/>
              <a:gd name="connsiteY8" fmla="*/ 626452 h 380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93115" h="3804244">
                <a:moveTo>
                  <a:pt x="0" y="626452"/>
                </a:moveTo>
                <a:cubicBezTo>
                  <a:pt x="0" y="277411"/>
                  <a:pt x="89140" y="19172"/>
                  <a:pt x="438181" y="6815"/>
                </a:cubicBezTo>
                <a:lnTo>
                  <a:pt x="10055085" y="0"/>
                </a:lnTo>
                <a:cubicBezTo>
                  <a:pt x="10404126" y="0"/>
                  <a:pt x="10493115" y="277411"/>
                  <a:pt x="10493115" y="626452"/>
                </a:cubicBezTo>
                <a:lnTo>
                  <a:pt x="10493115" y="3154351"/>
                </a:lnTo>
                <a:cubicBezTo>
                  <a:pt x="10493115" y="3503392"/>
                  <a:pt x="10381958" y="3786345"/>
                  <a:pt x="10032917" y="3786345"/>
                </a:cubicBezTo>
                <a:lnTo>
                  <a:pt x="421105" y="3804244"/>
                </a:lnTo>
                <a:cubicBezTo>
                  <a:pt x="72064" y="3804244"/>
                  <a:pt x="0" y="3503392"/>
                  <a:pt x="0" y="3154351"/>
                </a:cubicBezTo>
                <a:lnTo>
                  <a:pt x="0" y="626452"/>
                </a:lnTo>
                <a:close/>
              </a:path>
            </a:pathLst>
          </a:custGeom>
          <a:noFill/>
          <a:ln w="28575">
            <a:solidFill>
              <a:srgbClr val="88B82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0" tIns="2143125" rIns="1619250" rtlCol="0" anchor="ctr"/>
          <a:lstStyle/>
          <a:p>
            <a:pPr algn="ctr"/>
            <a:endParaRPr lang="en-US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223B4B0-3CDF-41B4-B64D-9A7CCEB9058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2418"/>
            <a:ext cx="7572375" cy="613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7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Zakázkové úpravy v Business </a:t>
            </a:r>
            <a:r>
              <a:rPr lang="cs-CZ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Central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Zástupný obsah 6">
            <a:extLst>
              <a:ext uri="{FF2B5EF4-FFF2-40B4-BE49-F238E27FC236}">
                <a16:creationId xmlns:a16="http://schemas.microsoft.com/office/drawing/2014/main" id="{DB98EE2E-131F-4B2F-9E1A-3FC8CB70CB7A}"/>
              </a:ext>
            </a:extLst>
          </p:cNvPr>
          <p:cNvSpPr txBox="1">
            <a:spLocks/>
          </p:cNvSpPr>
          <p:nvPr/>
        </p:nvSpPr>
        <p:spPr>
          <a:xfrm>
            <a:off x="874800" y="1627687"/>
            <a:ext cx="16552800" cy="6611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Zadání zákazníka – zadání a cíle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Analýza se zákazníkem – definice Akceptačních kritérií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GAP-FIT analýza a návrh řešení – modelování řešení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Nabídka a akceptace řešení 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Vývoj úprav Zákaznická úprava, Modul, Dokumentace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Publikace na TEST server a LIVE server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7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Zakázkové úpravy v Business </a:t>
            </a:r>
            <a:r>
              <a:rPr lang="cs-CZ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Central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C52C1B7-7705-4756-A92D-D2EF963974D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2" y="1087688"/>
            <a:ext cx="16861536" cy="948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7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Zadání zákazníka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Zástupný obsah 6">
            <a:extLst>
              <a:ext uri="{FF2B5EF4-FFF2-40B4-BE49-F238E27FC236}">
                <a16:creationId xmlns:a16="http://schemas.microsoft.com/office/drawing/2014/main" id="{DB98EE2E-131F-4B2F-9E1A-3FC8CB70CB7A}"/>
              </a:ext>
            </a:extLst>
          </p:cNvPr>
          <p:cNvSpPr txBox="1">
            <a:spLocks/>
          </p:cNvSpPr>
          <p:nvPr/>
        </p:nvSpPr>
        <p:spPr>
          <a:xfrm>
            <a:off x="874800" y="1627687"/>
            <a:ext cx="16552800" cy="6611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b="1" dirty="0">
                <a:latin typeface="Arial" panose="020B0604020202020204" pitchFamily="34" charset="0"/>
                <a:cs typeface="Arial" panose="020B0604020202020204" pitchFamily="34" charset="0"/>
              </a:rPr>
              <a:t>Dobré / špatné zadání – v jednoduchosti nemusí být síla</a:t>
            </a:r>
            <a:b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př.: „ ..ať se nám do řádků někam zapíše, že jsou ceny neplatné..“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Zákazník jako tvůrce zadání / analýzy / návrhu – představa usnadnění práce konzultantovi.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Správné zadání zákazníka definuje cíle, kterých je potřeba dosáhnout. Nejlépe pomocí konkrétních pojmů:</a:t>
            </a:r>
            <a:b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př.: „ ..potřebujeme zjistit procento ziskovosti zakázek ..“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b="1" dirty="0">
                <a:latin typeface="Arial" panose="020B0604020202020204" pitchFamily="34" charset="0"/>
                <a:cs typeface="Arial" panose="020B0604020202020204" pitchFamily="34" charset="0"/>
              </a:rPr>
              <a:t>Úkol konzultanta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</a:rPr>
              <a:t>zjistit cíle a důvody zák. požadavku 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C06E0974-7560-4AB8-BD3A-FB88809A67BA}"/>
                  </a:ext>
                </a:extLst>
              </p14:cNvPr>
              <p14:cNvContentPartPr/>
              <p14:nvPr/>
            </p14:nvContentPartPr>
            <p14:xfrm>
              <a:off x="434781" y="2997168"/>
              <a:ext cx="316440" cy="52812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C06E0974-7560-4AB8-BD3A-FB88809A67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5781" y="2988168"/>
                <a:ext cx="33408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3FA7CE7E-1822-43F6-9178-4CF87915A2BE}"/>
                  </a:ext>
                </a:extLst>
              </p14:cNvPr>
              <p14:cNvContentPartPr/>
              <p14:nvPr/>
            </p14:nvContentPartPr>
            <p14:xfrm>
              <a:off x="565821" y="3824088"/>
              <a:ext cx="159480" cy="20952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3FA7CE7E-1822-43F6-9178-4CF87915A2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7181" y="3815448"/>
                <a:ext cx="1771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5B4E63A9-FF6C-4292-A1C9-60953829EEE3}"/>
                  </a:ext>
                </a:extLst>
              </p14:cNvPr>
              <p14:cNvContentPartPr/>
              <p14:nvPr/>
            </p14:nvContentPartPr>
            <p14:xfrm>
              <a:off x="459098" y="2917689"/>
              <a:ext cx="298080" cy="62892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5B4E63A9-FF6C-4292-A1C9-60953829EEE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0458" y="2909049"/>
                <a:ext cx="315720" cy="6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6E9582E3-DBAA-4F43-9A2A-AF2187CB922E}"/>
                  </a:ext>
                </a:extLst>
              </p14:cNvPr>
              <p14:cNvContentPartPr/>
              <p14:nvPr/>
            </p14:nvContentPartPr>
            <p14:xfrm>
              <a:off x="567818" y="3794649"/>
              <a:ext cx="163080" cy="24552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6E9582E3-DBAA-4F43-9A2A-AF2187CB92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9178" y="3786009"/>
                <a:ext cx="180720" cy="26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Skupina 12">
            <a:extLst>
              <a:ext uri="{FF2B5EF4-FFF2-40B4-BE49-F238E27FC236}">
                <a16:creationId xmlns:a16="http://schemas.microsoft.com/office/drawing/2014/main" id="{DFB27438-5FEB-477F-BEF9-D02B26E07B74}"/>
              </a:ext>
            </a:extLst>
          </p:cNvPr>
          <p:cNvGrpSpPr/>
          <p:nvPr/>
        </p:nvGrpSpPr>
        <p:grpSpPr>
          <a:xfrm>
            <a:off x="5057378" y="3789609"/>
            <a:ext cx="7107480" cy="126000"/>
            <a:chOff x="5057378" y="3789609"/>
            <a:chExt cx="7107480" cy="12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34D5EB59-5809-4A5F-8F1A-01A47F3F799B}"/>
                    </a:ext>
                  </a:extLst>
                </p14:cNvPr>
                <p14:cNvContentPartPr/>
                <p14:nvPr/>
              </p14:nvContentPartPr>
              <p14:xfrm>
                <a:off x="5057378" y="3811929"/>
                <a:ext cx="2762640" cy="4752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34D5EB59-5809-4A5F-8F1A-01A47F3F799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48738" y="3803289"/>
                  <a:ext cx="2780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92ED7DF8-5878-46DD-B761-B970B8DB4867}"/>
                    </a:ext>
                  </a:extLst>
                </p14:cNvPr>
                <p14:cNvContentPartPr/>
                <p14:nvPr/>
              </p14:nvContentPartPr>
              <p14:xfrm>
                <a:off x="8503658" y="3789609"/>
                <a:ext cx="1392120" cy="6228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92ED7DF8-5878-46DD-B761-B970B8DB486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495018" y="3780969"/>
                  <a:ext cx="1409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13685EDA-3DB1-49F5-8D27-0CC9B520775C}"/>
                    </a:ext>
                  </a:extLst>
                </p14:cNvPr>
                <p14:cNvContentPartPr/>
                <p14:nvPr/>
              </p14:nvContentPartPr>
              <p14:xfrm>
                <a:off x="10785338" y="3856569"/>
                <a:ext cx="1379520" cy="5904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13685EDA-3DB1-49F5-8D27-0CC9B52077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776698" y="3847569"/>
                  <a:ext cx="139716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6B9D6212-A6FE-4059-AF29-F7345E07F3A2}"/>
                  </a:ext>
                </a:extLst>
              </p14:cNvPr>
              <p14:cNvContentPartPr/>
              <p14:nvPr/>
            </p14:nvContentPartPr>
            <p14:xfrm>
              <a:off x="5254298" y="5295849"/>
              <a:ext cx="5436000" cy="35280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6B9D6212-A6FE-4059-AF29-F7345E07F3A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45658" y="5287209"/>
                <a:ext cx="5453640" cy="37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Skupina 16">
            <a:extLst>
              <a:ext uri="{FF2B5EF4-FFF2-40B4-BE49-F238E27FC236}">
                <a16:creationId xmlns:a16="http://schemas.microsoft.com/office/drawing/2014/main" id="{6BA04569-1D22-42C0-88C5-C4FF6448AC50}"/>
              </a:ext>
            </a:extLst>
          </p:cNvPr>
          <p:cNvGrpSpPr/>
          <p:nvPr/>
        </p:nvGrpSpPr>
        <p:grpSpPr>
          <a:xfrm>
            <a:off x="201698" y="7215369"/>
            <a:ext cx="591120" cy="708840"/>
            <a:chOff x="201698" y="7215369"/>
            <a:chExt cx="591120" cy="70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F85E156A-2BCE-4507-976B-BE7A0DB7FC4B}"/>
                    </a:ext>
                  </a:extLst>
                </p14:cNvPr>
                <p14:cNvContentPartPr/>
                <p14:nvPr/>
              </p14:nvContentPartPr>
              <p14:xfrm>
                <a:off x="430658" y="7390329"/>
                <a:ext cx="97920" cy="29304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F85E156A-2BCE-4507-976B-BE7A0DB7FC4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1658" y="7381329"/>
                  <a:ext cx="1155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F88690D6-66DF-456C-BC4D-2211BE10A8F5}"/>
                    </a:ext>
                  </a:extLst>
                </p14:cNvPr>
                <p14:cNvContentPartPr/>
                <p14:nvPr/>
              </p14:nvContentPartPr>
              <p14:xfrm>
                <a:off x="201698" y="7215369"/>
                <a:ext cx="591120" cy="708840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F88690D6-66DF-456C-BC4D-2211BE10A8F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3058" y="7206369"/>
                  <a:ext cx="608760" cy="726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9230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Analýza se zákazníkem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Zástupný obsah 6">
            <a:extLst>
              <a:ext uri="{FF2B5EF4-FFF2-40B4-BE49-F238E27FC236}">
                <a16:creationId xmlns:a16="http://schemas.microsoft.com/office/drawing/2014/main" id="{DB98EE2E-131F-4B2F-9E1A-3FC8CB70CB7A}"/>
              </a:ext>
            </a:extLst>
          </p:cNvPr>
          <p:cNvSpPr txBox="1">
            <a:spLocks/>
          </p:cNvSpPr>
          <p:nvPr/>
        </p:nvSpPr>
        <p:spPr>
          <a:xfrm>
            <a:off x="874800" y="1627687"/>
            <a:ext cx="16552800" cy="6611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b="1" dirty="0">
                <a:latin typeface="Arial" panose="020B0604020202020204" pitchFamily="34" charset="0"/>
                <a:cs typeface="Arial" panose="020B0604020202020204" pitchFamily="34" charset="0"/>
              </a:rPr>
              <a:t>Vyjasnění si cíle úprav 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– nejvíce podceňovaná část.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Odradit zákazníka od úkolů analytika, návrháře a znalce systému a nastavit ho do role budoucího uživatele.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Vysvětlení pojmů a jednoznačného zadání.</a:t>
            </a:r>
            <a:b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př.: konto vs. účet 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b="1" dirty="0">
                <a:latin typeface="Arial" panose="020B0604020202020204" pitchFamily="34" charset="0"/>
                <a:cs typeface="Arial" panose="020B0604020202020204" pitchFamily="34" charset="0"/>
              </a:rPr>
              <a:t>Úkol konzultanta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Stanovit akceptační kritéria a budoucí proces</a:t>
            </a:r>
            <a:endParaRPr lang="cs-CZ" sz="5800" i="1" dirty="0">
              <a:solidFill>
                <a:srgbClr val="88B825"/>
              </a:solidFill>
              <a:latin typeface="Arial Narrow" panose="020B0606020202030204" pitchFamily="34" charset="0"/>
            </a:endParaRP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E70844A8-D538-4153-AE14-800754B2E811}"/>
                  </a:ext>
                </a:extLst>
              </p14:cNvPr>
              <p14:cNvContentPartPr/>
              <p14:nvPr/>
            </p14:nvContentPartPr>
            <p14:xfrm>
              <a:off x="412658" y="1620969"/>
              <a:ext cx="400680" cy="35640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E70844A8-D538-4153-AE14-800754B2E8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3658" y="1611969"/>
                <a:ext cx="41832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1ACC8395-7EB7-41F1-B948-909C541CD196}"/>
                  </a:ext>
                </a:extLst>
              </p14:cNvPr>
              <p14:cNvContentPartPr/>
              <p14:nvPr/>
            </p14:nvContentPartPr>
            <p14:xfrm>
              <a:off x="4884218" y="3450129"/>
              <a:ext cx="5881320" cy="41688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1ACC8395-7EB7-41F1-B948-909C541CD19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75218" y="3441129"/>
                <a:ext cx="58989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9D47B43C-7128-4006-9CB7-F10344C0F7D0}"/>
                  </a:ext>
                </a:extLst>
              </p14:cNvPr>
              <p14:cNvContentPartPr/>
              <p14:nvPr/>
            </p14:nvContentPartPr>
            <p14:xfrm>
              <a:off x="2944898" y="5525169"/>
              <a:ext cx="343800" cy="30060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9D47B43C-7128-4006-9CB7-F10344C0F7D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6258" y="5516529"/>
                <a:ext cx="36144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8C0F8EB4-D4D9-4881-B005-FB9845F3B10A}"/>
                  </a:ext>
                </a:extLst>
              </p14:cNvPr>
              <p14:cNvContentPartPr/>
              <p14:nvPr/>
            </p14:nvContentPartPr>
            <p14:xfrm>
              <a:off x="5010578" y="5418609"/>
              <a:ext cx="381600" cy="4251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8C0F8EB4-D4D9-4881-B005-FB9845F3B10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1938" y="5409609"/>
                <a:ext cx="3992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226E97C7-8629-4E65-B4E9-8E737425D492}"/>
                  </a:ext>
                </a:extLst>
              </p14:cNvPr>
              <p14:cNvContentPartPr/>
              <p14:nvPr/>
            </p14:nvContentPartPr>
            <p14:xfrm>
              <a:off x="4131458" y="5523729"/>
              <a:ext cx="178560" cy="27720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226E97C7-8629-4E65-B4E9-8E737425D49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22458" y="5515089"/>
                <a:ext cx="1962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C9EC22B2-D202-43D6-8A24-797905185144}"/>
                  </a:ext>
                </a:extLst>
              </p14:cNvPr>
              <p14:cNvContentPartPr/>
              <p14:nvPr/>
            </p14:nvContentPartPr>
            <p14:xfrm>
              <a:off x="4169978" y="6073809"/>
              <a:ext cx="19800" cy="9576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C9EC22B2-D202-43D6-8A24-79790518514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60978" y="6064809"/>
                <a:ext cx="37440" cy="11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Skupina 16">
            <a:extLst>
              <a:ext uri="{FF2B5EF4-FFF2-40B4-BE49-F238E27FC236}">
                <a16:creationId xmlns:a16="http://schemas.microsoft.com/office/drawing/2014/main" id="{5CC12D56-957F-45B6-9EAE-102A388E3579}"/>
              </a:ext>
            </a:extLst>
          </p:cNvPr>
          <p:cNvGrpSpPr/>
          <p:nvPr/>
        </p:nvGrpSpPr>
        <p:grpSpPr>
          <a:xfrm>
            <a:off x="5834978" y="5124849"/>
            <a:ext cx="721080" cy="434880"/>
            <a:chOff x="5834978" y="5124849"/>
            <a:chExt cx="72108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65B3B766-096F-4EE0-AAA0-EB573D95A586}"/>
                    </a:ext>
                  </a:extLst>
                </p14:cNvPr>
                <p14:cNvContentPartPr/>
                <p14:nvPr/>
              </p14:nvContentPartPr>
              <p14:xfrm>
                <a:off x="5946578" y="5245089"/>
                <a:ext cx="60840" cy="31464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65B3B766-096F-4EE0-AAA0-EB573D95A5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37578" y="5236449"/>
                  <a:ext cx="784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6F4FC5AB-93AD-42EF-A773-7B7079A89D01}"/>
                    </a:ext>
                  </a:extLst>
                </p14:cNvPr>
                <p14:cNvContentPartPr/>
                <p14:nvPr/>
              </p14:nvContentPartPr>
              <p14:xfrm>
                <a:off x="5834978" y="5154729"/>
                <a:ext cx="296280" cy="9828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6F4FC5AB-93AD-42EF-A773-7B7079A89D0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26338" y="5145729"/>
                  <a:ext cx="313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C8E244BC-40DB-4428-88CC-267F9186C302}"/>
                    </a:ext>
                  </a:extLst>
                </p14:cNvPr>
                <p14:cNvContentPartPr/>
                <p14:nvPr/>
              </p14:nvContentPartPr>
              <p14:xfrm>
                <a:off x="5946578" y="5220249"/>
                <a:ext cx="272880" cy="18612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C8E244BC-40DB-4428-88CC-267F9186C30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37578" y="5211609"/>
                  <a:ext cx="290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120604AC-FAD5-4720-95FE-7A336674CC59}"/>
                    </a:ext>
                  </a:extLst>
                </p14:cNvPr>
                <p14:cNvContentPartPr/>
                <p14:nvPr/>
              </p14:nvContentPartPr>
              <p14:xfrm>
                <a:off x="6274178" y="5124849"/>
                <a:ext cx="281880" cy="29376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120604AC-FAD5-4720-95FE-7A336674CC5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65178" y="5116209"/>
                  <a:ext cx="299520" cy="31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57BA777C-81C0-4E94-A94C-C8996A492061}"/>
                  </a:ext>
                </a:extLst>
              </p14:cNvPr>
              <p14:cNvContentPartPr/>
              <p14:nvPr/>
            </p14:nvContentPartPr>
            <p14:xfrm>
              <a:off x="6795818" y="5261289"/>
              <a:ext cx="26640" cy="4248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57BA777C-81C0-4E94-A94C-C8996A49206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86818" y="5252289"/>
                <a:ext cx="4428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Skupina 19">
            <a:extLst>
              <a:ext uri="{FF2B5EF4-FFF2-40B4-BE49-F238E27FC236}">
                <a16:creationId xmlns:a16="http://schemas.microsoft.com/office/drawing/2014/main" id="{A7EE584B-4D15-4C53-97F5-DE25F6CB79A0}"/>
              </a:ext>
            </a:extLst>
          </p:cNvPr>
          <p:cNvGrpSpPr/>
          <p:nvPr/>
        </p:nvGrpSpPr>
        <p:grpSpPr>
          <a:xfrm>
            <a:off x="158138" y="6204489"/>
            <a:ext cx="644400" cy="828720"/>
            <a:chOff x="158138" y="6204489"/>
            <a:chExt cx="644400" cy="82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id="{D47E9F17-6DAE-489A-AB71-1A1698A3EE98}"/>
                    </a:ext>
                  </a:extLst>
                </p14:cNvPr>
                <p14:cNvContentPartPr/>
                <p14:nvPr/>
              </p14:nvContentPartPr>
              <p14:xfrm>
                <a:off x="377018" y="6471249"/>
                <a:ext cx="206640" cy="30024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D47E9F17-6DAE-489A-AB71-1A1698A3EE9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8018" y="6462249"/>
                  <a:ext cx="2242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EE02EB99-3DFE-48AB-BD33-9116BC10EA04}"/>
                    </a:ext>
                  </a:extLst>
                </p14:cNvPr>
                <p14:cNvContentPartPr/>
                <p14:nvPr/>
              </p14:nvContentPartPr>
              <p14:xfrm>
                <a:off x="158138" y="6204489"/>
                <a:ext cx="644400" cy="828720"/>
              </p14:xfrm>
            </p:contentPart>
          </mc:Choice>
          <mc:Fallback xmlns=""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EE02EB99-3DFE-48AB-BD33-9116BC10EA0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9138" y="6195489"/>
                  <a:ext cx="662040" cy="84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2001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Př.: Zákazník analytikem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D615968-9958-4D09-9D3D-3A0F2EC44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333" y="2875321"/>
            <a:ext cx="9066667" cy="64190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F9E282C-AD4B-46A2-A588-35DB51658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1" y="1627688"/>
            <a:ext cx="8821772" cy="75506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" name="Rukopis 68">
                <a:extLst>
                  <a:ext uri="{FF2B5EF4-FFF2-40B4-BE49-F238E27FC236}">
                    <a16:creationId xmlns:a16="http://schemas.microsoft.com/office/drawing/2014/main" id="{F99CA811-D40B-4790-8090-54935D54B226}"/>
                  </a:ext>
                </a:extLst>
              </p14:cNvPr>
              <p14:cNvContentPartPr/>
              <p14:nvPr/>
            </p14:nvContentPartPr>
            <p14:xfrm>
              <a:off x="1322378" y="1602969"/>
              <a:ext cx="726840" cy="367560"/>
            </p14:xfrm>
          </p:contentPart>
        </mc:Choice>
        <mc:Fallback xmlns="">
          <p:pic>
            <p:nvPicPr>
              <p:cNvPr id="69" name="Rukopis 68">
                <a:extLst>
                  <a:ext uri="{FF2B5EF4-FFF2-40B4-BE49-F238E27FC236}">
                    <a16:creationId xmlns:a16="http://schemas.microsoft.com/office/drawing/2014/main" id="{F99CA811-D40B-4790-8090-54935D54B2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3378" y="1594329"/>
                <a:ext cx="74448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0" name="Rukopis 69">
                <a:extLst>
                  <a:ext uri="{FF2B5EF4-FFF2-40B4-BE49-F238E27FC236}">
                    <a16:creationId xmlns:a16="http://schemas.microsoft.com/office/drawing/2014/main" id="{6F222FB7-E444-44CF-A1AB-C4DA48254BCD}"/>
                  </a:ext>
                </a:extLst>
              </p14:cNvPr>
              <p14:cNvContentPartPr/>
              <p14:nvPr/>
            </p14:nvContentPartPr>
            <p14:xfrm>
              <a:off x="815858" y="3318729"/>
              <a:ext cx="567360" cy="33120"/>
            </p14:xfrm>
          </p:contentPart>
        </mc:Choice>
        <mc:Fallback xmlns="">
          <p:pic>
            <p:nvPicPr>
              <p:cNvPr id="70" name="Rukopis 69">
                <a:extLst>
                  <a:ext uri="{FF2B5EF4-FFF2-40B4-BE49-F238E27FC236}">
                    <a16:creationId xmlns:a16="http://schemas.microsoft.com/office/drawing/2014/main" id="{6F222FB7-E444-44CF-A1AB-C4DA48254B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7218" y="3309729"/>
                <a:ext cx="5850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" name="Rukopis 70">
                <a:extLst>
                  <a:ext uri="{FF2B5EF4-FFF2-40B4-BE49-F238E27FC236}">
                    <a16:creationId xmlns:a16="http://schemas.microsoft.com/office/drawing/2014/main" id="{024D02A3-6945-4042-876C-95D7B404EEB6}"/>
                  </a:ext>
                </a:extLst>
              </p14:cNvPr>
              <p14:cNvContentPartPr/>
              <p14:nvPr/>
            </p14:nvContentPartPr>
            <p14:xfrm>
              <a:off x="3123818" y="3058449"/>
              <a:ext cx="865440" cy="321480"/>
            </p14:xfrm>
          </p:contentPart>
        </mc:Choice>
        <mc:Fallback xmlns="">
          <p:pic>
            <p:nvPicPr>
              <p:cNvPr id="71" name="Rukopis 70">
                <a:extLst>
                  <a:ext uri="{FF2B5EF4-FFF2-40B4-BE49-F238E27FC236}">
                    <a16:creationId xmlns:a16="http://schemas.microsoft.com/office/drawing/2014/main" id="{024D02A3-6945-4042-876C-95D7B404EE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15178" y="3049809"/>
                <a:ext cx="883080" cy="33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Skupina 73">
            <a:extLst>
              <a:ext uri="{FF2B5EF4-FFF2-40B4-BE49-F238E27FC236}">
                <a16:creationId xmlns:a16="http://schemas.microsoft.com/office/drawing/2014/main" id="{ACBB3131-5DAC-4A97-8352-577305162711}"/>
              </a:ext>
            </a:extLst>
          </p:cNvPr>
          <p:cNvGrpSpPr/>
          <p:nvPr/>
        </p:nvGrpSpPr>
        <p:grpSpPr>
          <a:xfrm>
            <a:off x="3431618" y="3541929"/>
            <a:ext cx="1274760" cy="4252320"/>
            <a:chOff x="3431618" y="3541929"/>
            <a:chExt cx="1274760" cy="42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2" name="Rukopis 71">
                  <a:extLst>
                    <a:ext uri="{FF2B5EF4-FFF2-40B4-BE49-F238E27FC236}">
                      <a16:creationId xmlns:a16="http://schemas.microsoft.com/office/drawing/2014/main" id="{88133360-5B21-449E-BD17-EE09A326DE0E}"/>
                    </a:ext>
                  </a:extLst>
                </p14:cNvPr>
                <p14:cNvContentPartPr/>
                <p14:nvPr/>
              </p14:nvContentPartPr>
              <p14:xfrm>
                <a:off x="3431618" y="3541929"/>
                <a:ext cx="1125720" cy="4137480"/>
              </p14:xfrm>
            </p:contentPart>
          </mc:Choice>
          <mc:Fallback xmlns="">
            <p:pic>
              <p:nvPicPr>
                <p:cNvPr id="72" name="Rukopis 71">
                  <a:extLst>
                    <a:ext uri="{FF2B5EF4-FFF2-40B4-BE49-F238E27FC236}">
                      <a16:creationId xmlns:a16="http://schemas.microsoft.com/office/drawing/2014/main" id="{88133360-5B21-449E-BD17-EE09A326DE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22618" y="3533289"/>
                  <a:ext cx="1143360" cy="41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3" name="Rukopis 72">
                  <a:extLst>
                    <a:ext uri="{FF2B5EF4-FFF2-40B4-BE49-F238E27FC236}">
                      <a16:creationId xmlns:a16="http://schemas.microsoft.com/office/drawing/2014/main" id="{FBB63101-8FF5-40ED-8B93-7BCAD7743335}"/>
                    </a:ext>
                  </a:extLst>
                </p14:cNvPr>
                <p14:cNvContentPartPr/>
                <p14:nvPr/>
              </p14:nvContentPartPr>
              <p14:xfrm>
                <a:off x="4538258" y="7582209"/>
                <a:ext cx="168120" cy="212040"/>
              </p14:xfrm>
            </p:contentPart>
          </mc:Choice>
          <mc:Fallback xmlns="">
            <p:pic>
              <p:nvPicPr>
                <p:cNvPr id="73" name="Rukopis 72">
                  <a:extLst>
                    <a:ext uri="{FF2B5EF4-FFF2-40B4-BE49-F238E27FC236}">
                      <a16:creationId xmlns:a16="http://schemas.microsoft.com/office/drawing/2014/main" id="{FBB63101-8FF5-40ED-8B93-7BCAD774333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29618" y="7573209"/>
                  <a:ext cx="18576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Skupina 94">
            <a:extLst>
              <a:ext uri="{FF2B5EF4-FFF2-40B4-BE49-F238E27FC236}">
                <a16:creationId xmlns:a16="http://schemas.microsoft.com/office/drawing/2014/main" id="{97871445-5A0B-497C-B030-41148B847C5A}"/>
              </a:ext>
            </a:extLst>
          </p:cNvPr>
          <p:cNvGrpSpPr/>
          <p:nvPr/>
        </p:nvGrpSpPr>
        <p:grpSpPr>
          <a:xfrm>
            <a:off x="11065418" y="1892049"/>
            <a:ext cx="1974600" cy="1186200"/>
            <a:chOff x="11065418" y="1892049"/>
            <a:chExt cx="1974600" cy="11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5" name="Rukopis 74">
                  <a:extLst>
                    <a:ext uri="{FF2B5EF4-FFF2-40B4-BE49-F238E27FC236}">
                      <a16:creationId xmlns:a16="http://schemas.microsoft.com/office/drawing/2014/main" id="{08CB58DC-ED6C-4B47-997C-9F662B515049}"/>
                    </a:ext>
                  </a:extLst>
                </p14:cNvPr>
                <p14:cNvContentPartPr/>
                <p14:nvPr/>
              </p14:nvContentPartPr>
              <p14:xfrm>
                <a:off x="11065418" y="2049369"/>
                <a:ext cx="177480" cy="236520"/>
              </p14:xfrm>
            </p:contentPart>
          </mc:Choice>
          <mc:Fallback xmlns="">
            <p:pic>
              <p:nvPicPr>
                <p:cNvPr id="75" name="Rukopis 74">
                  <a:extLst>
                    <a:ext uri="{FF2B5EF4-FFF2-40B4-BE49-F238E27FC236}">
                      <a16:creationId xmlns:a16="http://schemas.microsoft.com/office/drawing/2014/main" id="{08CB58DC-ED6C-4B47-997C-9F662B5150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56418" y="2040729"/>
                  <a:ext cx="1951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6" name="Rukopis 75">
                  <a:extLst>
                    <a:ext uri="{FF2B5EF4-FFF2-40B4-BE49-F238E27FC236}">
                      <a16:creationId xmlns:a16="http://schemas.microsoft.com/office/drawing/2014/main" id="{9197865C-816D-4D7E-82C4-B3DABD9ED2CB}"/>
                    </a:ext>
                  </a:extLst>
                </p14:cNvPr>
                <p14:cNvContentPartPr/>
                <p14:nvPr/>
              </p14:nvContentPartPr>
              <p14:xfrm>
                <a:off x="11270258" y="2016969"/>
                <a:ext cx="192960" cy="271080"/>
              </p14:xfrm>
            </p:contentPart>
          </mc:Choice>
          <mc:Fallback xmlns="">
            <p:pic>
              <p:nvPicPr>
                <p:cNvPr id="76" name="Rukopis 75">
                  <a:extLst>
                    <a:ext uri="{FF2B5EF4-FFF2-40B4-BE49-F238E27FC236}">
                      <a16:creationId xmlns:a16="http://schemas.microsoft.com/office/drawing/2014/main" id="{9197865C-816D-4D7E-82C4-B3DABD9ED2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261258" y="2007969"/>
                  <a:ext cx="2106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7" name="Rukopis 76">
                  <a:extLst>
                    <a:ext uri="{FF2B5EF4-FFF2-40B4-BE49-F238E27FC236}">
                      <a16:creationId xmlns:a16="http://schemas.microsoft.com/office/drawing/2014/main" id="{614ADBB6-B9A8-4D05-8671-55B7C170A196}"/>
                    </a:ext>
                  </a:extLst>
                </p14:cNvPr>
                <p14:cNvContentPartPr/>
                <p14:nvPr/>
              </p14:nvContentPartPr>
              <p14:xfrm>
                <a:off x="11582738" y="1958289"/>
                <a:ext cx="205560" cy="288360"/>
              </p14:xfrm>
            </p:contentPart>
          </mc:Choice>
          <mc:Fallback xmlns="">
            <p:pic>
              <p:nvPicPr>
                <p:cNvPr id="77" name="Rukopis 76">
                  <a:extLst>
                    <a:ext uri="{FF2B5EF4-FFF2-40B4-BE49-F238E27FC236}">
                      <a16:creationId xmlns:a16="http://schemas.microsoft.com/office/drawing/2014/main" id="{614ADBB6-B9A8-4D05-8671-55B7C170A19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573738" y="1949649"/>
                  <a:ext cx="2232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8" name="Rukopis 77">
                  <a:extLst>
                    <a:ext uri="{FF2B5EF4-FFF2-40B4-BE49-F238E27FC236}">
                      <a16:creationId xmlns:a16="http://schemas.microsoft.com/office/drawing/2014/main" id="{270622C8-8557-4CD4-B6D8-5DAE4E343386}"/>
                    </a:ext>
                  </a:extLst>
                </p14:cNvPr>
                <p14:cNvContentPartPr/>
                <p14:nvPr/>
              </p14:nvContentPartPr>
              <p14:xfrm>
                <a:off x="11837978" y="2056569"/>
                <a:ext cx="148680" cy="202680"/>
              </p14:xfrm>
            </p:contentPart>
          </mc:Choice>
          <mc:Fallback xmlns="">
            <p:pic>
              <p:nvPicPr>
                <p:cNvPr id="78" name="Rukopis 77">
                  <a:extLst>
                    <a:ext uri="{FF2B5EF4-FFF2-40B4-BE49-F238E27FC236}">
                      <a16:creationId xmlns:a16="http://schemas.microsoft.com/office/drawing/2014/main" id="{270622C8-8557-4CD4-B6D8-5DAE4E3433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829338" y="2047929"/>
                  <a:ext cx="166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9" name="Rukopis 78">
                  <a:extLst>
                    <a:ext uri="{FF2B5EF4-FFF2-40B4-BE49-F238E27FC236}">
                      <a16:creationId xmlns:a16="http://schemas.microsoft.com/office/drawing/2014/main" id="{839C4733-8E2E-40BC-9594-7D48C546DA45}"/>
                    </a:ext>
                  </a:extLst>
                </p14:cNvPr>
                <p14:cNvContentPartPr/>
                <p14:nvPr/>
              </p14:nvContentPartPr>
              <p14:xfrm>
                <a:off x="12094298" y="2085009"/>
                <a:ext cx="365040" cy="263880"/>
              </p14:xfrm>
            </p:contentPart>
          </mc:Choice>
          <mc:Fallback xmlns="">
            <p:pic>
              <p:nvPicPr>
                <p:cNvPr id="79" name="Rukopis 78">
                  <a:extLst>
                    <a:ext uri="{FF2B5EF4-FFF2-40B4-BE49-F238E27FC236}">
                      <a16:creationId xmlns:a16="http://schemas.microsoft.com/office/drawing/2014/main" id="{839C4733-8E2E-40BC-9594-7D48C546DA4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085658" y="2076369"/>
                  <a:ext cx="3826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0" name="Rukopis 79">
                  <a:extLst>
                    <a:ext uri="{FF2B5EF4-FFF2-40B4-BE49-F238E27FC236}">
                      <a16:creationId xmlns:a16="http://schemas.microsoft.com/office/drawing/2014/main" id="{A607C6CA-C880-4BF8-A405-F80DD9C05ECC}"/>
                    </a:ext>
                  </a:extLst>
                </p14:cNvPr>
                <p14:cNvContentPartPr/>
                <p14:nvPr/>
              </p14:nvContentPartPr>
              <p14:xfrm>
                <a:off x="12209858" y="2208129"/>
                <a:ext cx="244080" cy="30240"/>
              </p14:xfrm>
            </p:contentPart>
          </mc:Choice>
          <mc:Fallback xmlns="">
            <p:pic>
              <p:nvPicPr>
                <p:cNvPr id="80" name="Rukopis 79">
                  <a:extLst>
                    <a:ext uri="{FF2B5EF4-FFF2-40B4-BE49-F238E27FC236}">
                      <a16:creationId xmlns:a16="http://schemas.microsoft.com/office/drawing/2014/main" id="{A607C6CA-C880-4BF8-A405-F80DD9C05EC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201218" y="2199129"/>
                  <a:ext cx="261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1" name="Rukopis 80">
                  <a:extLst>
                    <a:ext uri="{FF2B5EF4-FFF2-40B4-BE49-F238E27FC236}">
                      <a16:creationId xmlns:a16="http://schemas.microsoft.com/office/drawing/2014/main" id="{BE1554E8-79D5-4AB0-AB28-3FA84A9309B2}"/>
                    </a:ext>
                  </a:extLst>
                </p14:cNvPr>
                <p14:cNvContentPartPr/>
                <p14:nvPr/>
              </p14:nvContentPartPr>
              <p14:xfrm>
                <a:off x="12233258" y="1903209"/>
                <a:ext cx="274320" cy="234360"/>
              </p14:xfrm>
            </p:contentPart>
          </mc:Choice>
          <mc:Fallback xmlns="">
            <p:pic>
              <p:nvPicPr>
                <p:cNvPr id="81" name="Rukopis 80">
                  <a:extLst>
                    <a:ext uri="{FF2B5EF4-FFF2-40B4-BE49-F238E27FC236}">
                      <a16:creationId xmlns:a16="http://schemas.microsoft.com/office/drawing/2014/main" id="{BE1554E8-79D5-4AB0-AB28-3FA84A9309B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224618" y="1894569"/>
                  <a:ext cx="291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2" name="Rukopis 81">
                  <a:extLst>
                    <a:ext uri="{FF2B5EF4-FFF2-40B4-BE49-F238E27FC236}">
                      <a16:creationId xmlns:a16="http://schemas.microsoft.com/office/drawing/2014/main" id="{8C621959-3DF1-439C-AF00-4462CFB79973}"/>
                    </a:ext>
                  </a:extLst>
                </p14:cNvPr>
                <p14:cNvContentPartPr/>
                <p14:nvPr/>
              </p14:nvContentPartPr>
              <p14:xfrm>
                <a:off x="12564818" y="2068089"/>
                <a:ext cx="34920" cy="286560"/>
              </p14:xfrm>
            </p:contentPart>
          </mc:Choice>
          <mc:Fallback xmlns="">
            <p:pic>
              <p:nvPicPr>
                <p:cNvPr id="82" name="Rukopis 81">
                  <a:extLst>
                    <a:ext uri="{FF2B5EF4-FFF2-40B4-BE49-F238E27FC236}">
                      <a16:creationId xmlns:a16="http://schemas.microsoft.com/office/drawing/2014/main" id="{8C621959-3DF1-439C-AF00-4462CFB7997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556178" y="2059089"/>
                  <a:ext cx="525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3" name="Rukopis 82">
                  <a:extLst>
                    <a:ext uri="{FF2B5EF4-FFF2-40B4-BE49-F238E27FC236}">
                      <a16:creationId xmlns:a16="http://schemas.microsoft.com/office/drawing/2014/main" id="{83F372FA-8145-44DF-A947-BE62AB224079}"/>
                    </a:ext>
                  </a:extLst>
                </p14:cNvPr>
                <p14:cNvContentPartPr/>
                <p14:nvPr/>
              </p14:nvContentPartPr>
              <p14:xfrm>
                <a:off x="12545738" y="1892049"/>
                <a:ext cx="494280" cy="442800"/>
              </p14:xfrm>
            </p:contentPart>
          </mc:Choice>
          <mc:Fallback xmlns="">
            <p:pic>
              <p:nvPicPr>
                <p:cNvPr id="83" name="Rukopis 82">
                  <a:extLst>
                    <a:ext uri="{FF2B5EF4-FFF2-40B4-BE49-F238E27FC236}">
                      <a16:creationId xmlns:a16="http://schemas.microsoft.com/office/drawing/2014/main" id="{83F372FA-8145-44DF-A947-BE62AB22407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536738" y="1883409"/>
                  <a:ext cx="5119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1" name="Rukopis 90">
                  <a:extLst>
                    <a:ext uri="{FF2B5EF4-FFF2-40B4-BE49-F238E27FC236}">
                      <a16:creationId xmlns:a16="http://schemas.microsoft.com/office/drawing/2014/main" id="{99BAFB4B-CA55-4CF4-AE8F-50D78456F501}"/>
                    </a:ext>
                  </a:extLst>
                </p14:cNvPr>
                <p14:cNvContentPartPr/>
                <p14:nvPr/>
              </p14:nvContentPartPr>
              <p14:xfrm>
                <a:off x="11860658" y="2468769"/>
                <a:ext cx="152640" cy="505080"/>
              </p14:xfrm>
            </p:contentPart>
          </mc:Choice>
          <mc:Fallback xmlns="">
            <p:pic>
              <p:nvPicPr>
                <p:cNvPr id="91" name="Rukopis 90">
                  <a:extLst>
                    <a:ext uri="{FF2B5EF4-FFF2-40B4-BE49-F238E27FC236}">
                      <a16:creationId xmlns:a16="http://schemas.microsoft.com/office/drawing/2014/main" id="{99BAFB4B-CA55-4CF4-AE8F-50D78456F50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852018" y="2459769"/>
                  <a:ext cx="17028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2" name="Rukopis 91">
                  <a:extLst>
                    <a:ext uri="{FF2B5EF4-FFF2-40B4-BE49-F238E27FC236}">
                      <a16:creationId xmlns:a16="http://schemas.microsoft.com/office/drawing/2014/main" id="{F70081F9-5471-4FE8-B5CC-3945E5FF3884}"/>
                    </a:ext>
                  </a:extLst>
                </p14:cNvPr>
                <p14:cNvContentPartPr/>
                <p14:nvPr/>
              </p14:nvContentPartPr>
              <p14:xfrm>
                <a:off x="11823218" y="2892849"/>
                <a:ext cx="321120" cy="185400"/>
              </p14:xfrm>
            </p:contentPart>
          </mc:Choice>
          <mc:Fallback xmlns="">
            <p:pic>
              <p:nvPicPr>
                <p:cNvPr id="92" name="Rukopis 91">
                  <a:extLst>
                    <a:ext uri="{FF2B5EF4-FFF2-40B4-BE49-F238E27FC236}">
                      <a16:creationId xmlns:a16="http://schemas.microsoft.com/office/drawing/2014/main" id="{F70081F9-5471-4FE8-B5CC-3945E5FF388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814218" y="2884209"/>
                  <a:ext cx="33876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6" name="Rukopis 95">
                <a:extLst>
                  <a:ext uri="{FF2B5EF4-FFF2-40B4-BE49-F238E27FC236}">
                    <a16:creationId xmlns:a16="http://schemas.microsoft.com/office/drawing/2014/main" id="{544590A0-DA99-4EDB-A0B8-A63A4E26188C}"/>
                  </a:ext>
                </a:extLst>
              </p14:cNvPr>
              <p14:cNvContentPartPr/>
              <p14:nvPr/>
            </p14:nvContentPartPr>
            <p14:xfrm>
              <a:off x="9183698" y="3363729"/>
              <a:ext cx="3746880" cy="324720"/>
            </p14:xfrm>
          </p:contentPart>
        </mc:Choice>
        <mc:Fallback xmlns="">
          <p:pic>
            <p:nvPicPr>
              <p:cNvPr id="96" name="Rukopis 95">
                <a:extLst>
                  <a:ext uri="{FF2B5EF4-FFF2-40B4-BE49-F238E27FC236}">
                    <a16:creationId xmlns:a16="http://schemas.microsoft.com/office/drawing/2014/main" id="{544590A0-DA99-4EDB-A0B8-A63A4E26188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74698" y="3354729"/>
                <a:ext cx="3764520" cy="34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Skupina 115">
            <a:extLst>
              <a:ext uri="{FF2B5EF4-FFF2-40B4-BE49-F238E27FC236}">
                <a16:creationId xmlns:a16="http://schemas.microsoft.com/office/drawing/2014/main" id="{5A5CE655-9F3A-4B68-A3DE-737A8F5BC6FC}"/>
              </a:ext>
            </a:extLst>
          </p:cNvPr>
          <p:cNvGrpSpPr/>
          <p:nvPr/>
        </p:nvGrpSpPr>
        <p:grpSpPr>
          <a:xfrm>
            <a:off x="7961498" y="790809"/>
            <a:ext cx="2809080" cy="1327320"/>
            <a:chOff x="7961498" y="790809"/>
            <a:chExt cx="2809080" cy="13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7" name="Rukopis 96">
                  <a:extLst>
                    <a:ext uri="{FF2B5EF4-FFF2-40B4-BE49-F238E27FC236}">
                      <a16:creationId xmlns:a16="http://schemas.microsoft.com/office/drawing/2014/main" id="{E81D346B-C226-4E5E-9858-8FD155D9914E}"/>
                    </a:ext>
                  </a:extLst>
                </p14:cNvPr>
                <p14:cNvContentPartPr/>
                <p14:nvPr/>
              </p14:nvContentPartPr>
              <p14:xfrm>
                <a:off x="7961498" y="933009"/>
                <a:ext cx="263160" cy="279720"/>
              </p14:xfrm>
            </p:contentPart>
          </mc:Choice>
          <mc:Fallback xmlns="">
            <p:pic>
              <p:nvPicPr>
                <p:cNvPr id="97" name="Rukopis 96">
                  <a:extLst>
                    <a:ext uri="{FF2B5EF4-FFF2-40B4-BE49-F238E27FC236}">
                      <a16:creationId xmlns:a16="http://schemas.microsoft.com/office/drawing/2014/main" id="{E81D346B-C226-4E5E-9858-8FD155D9914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52498" y="924009"/>
                  <a:ext cx="2808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8" name="Rukopis 97">
                  <a:extLst>
                    <a:ext uri="{FF2B5EF4-FFF2-40B4-BE49-F238E27FC236}">
                      <a16:creationId xmlns:a16="http://schemas.microsoft.com/office/drawing/2014/main" id="{3B214A09-2A11-4BDB-8A36-8D7872BEE8BD}"/>
                    </a:ext>
                  </a:extLst>
                </p14:cNvPr>
                <p14:cNvContentPartPr/>
                <p14:nvPr/>
              </p14:nvContentPartPr>
              <p14:xfrm>
                <a:off x="8211338" y="993129"/>
                <a:ext cx="171720" cy="189720"/>
              </p14:xfrm>
            </p:contentPart>
          </mc:Choice>
          <mc:Fallback xmlns="">
            <p:pic>
              <p:nvPicPr>
                <p:cNvPr id="98" name="Rukopis 97">
                  <a:extLst>
                    <a:ext uri="{FF2B5EF4-FFF2-40B4-BE49-F238E27FC236}">
                      <a16:creationId xmlns:a16="http://schemas.microsoft.com/office/drawing/2014/main" id="{3B214A09-2A11-4BDB-8A36-8D7872BEE8B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02698" y="984489"/>
                  <a:ext cx="189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9" name="Rukopis 98">
                  <a:extLst>
                    <a:ext uri="{FF2B5EF4-FFF2-40B4-BE49-F238E27FC236}">
                      <a16:creationId xmlns:a16="http://schemas.microsoft.com/office/drawing/2014/main" id="{8D1736AA-3A4F-4C15-969F-B3351621D1DA}"/>
                    </a:ext>
                  </a:extLst>
                </p14:cNvPr>
                <p14:cNvContentPartPr/>
                <p14:nvPr/>
              </p14:nvContentPartPr>
              <p14:xfrm>
                <a:off x="8480258" y="828969"/>
                <a:ext cx="316800" cy="361080"/>
              </p14:xfrm>
            </p:contentPart>
          </mc:Choice>
          <mc:Fallback xmlns="">
            <p:pic>
              <p:nvPicPr>
                <p:cNvPr id="99" name="Rukopis 98">
                  <a:extLst>
                    <a:ext uri="{FF2B5EF4-FFF2-40B4-BE49-F238E27FC236}">
                      <a16:creationId xmlns:a16="http://schemas.microsoft.com/office/drawing/2014/main" id="{8D1736AA-3A4F-4C15-969F-B3351621D1D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71258" y="819969"/>
                  <a:ext cx="3344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0" name="Rukopis 99">
                  <a:extLst>
                    <a:ext uri="{FF2B5EF4-FFF2-40B4-BE49-F238E27FC236}">
                      <a16:creationId xmlns:a16="http://schemas.microsoft.com/office/drawing/2014/main" id="{7B373BFB-1B75-4541-B812-4A45635376D4}"/>
                    </a:ext>
                  </a:extLst>
                </p14:cNvPr>
                <p14:cNvContentPartPr/>
                <p14:nvPr/>
              </p14:nvContentPartPr>
              <p14:xfrm>
                <a:off x="8822978" y="848049"/>
                <a:ext cx="65160" cy="340920"/>
              </p14:xfrm>
            </p:contentPart>
          </mc:Choice>
          <mc:Fallback xmlns="">
            <p:pic>
              <p:nvPicPr>
                <p:cNvPr id="100" name="Rukopis 99">
                  <a:extLst>
                    <a:ext uri="{FF2B5EF4-FFF2-40B4-BE49-F238E27FC236}">
                      <a16:creationId xmlns:a16="http://schemas.microsoft.com/office/drawing/2014/main" id="{7B373BFB-1B75-4541-B812-4A45635376D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13978" y="839049"/>
                  <a:ext cx="828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1" name="Rukopis 100">
                  <a:extLst>
                    <a:ext uri="{FF2B5EF4-FFF2-40B4-BE49-F238E27FC236}">
                      <a16:creationId xmlns:a16="http://schemas.microsoft.com/office/drawing/2014/main" id="{70E861AF-148A-48E8-84EA-219BB17B1E03}"/>
                    </a:ext>
                  </a:extLst>
                </p14:cNvPr>
                <p14:cNvContentPartPr/>
                <p14:nvPr/>
              </p14:nvContentPartPr>
              <p14:xfrm>
                <a:off x="8801018" y="1003929"/>
                <a:ext cx="307440" cy="19080"/>
              </p14:xfrm>
            </p:contentPart>
          </mc:Choice>
          <mc:Fallback xmlns="">
            <p:pic>
              <p:nvPicPr>
                <p:cNvPr id="101" name="Rukopis 100">
                  <a:extLst>
                    <a:ext uri="{FF2B5EF4-FFF2-40B4-BE49-F238E27FC236}">
                      <a16:creationId xmlns:a16="http://schemas.microsoft.com/office/drawing/2014/main" id="{70E861AF-148A-48E8-84EA-219BB17B1E0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92018" y="995289"/>
                  <a:ext cx="325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2" name="Rukopis 101">
                  <a:extLst>
                    <a:ext uri="{FF2B5EF4-FFF2-40B4-BE49-F238E27FC236}">
                      <a16:creationId xmlns:a16="http://schemas.microsoft.com/office/drawing/2014/main" id="{79C9C6AD-65E1-4CF2-90A3-7B396C0542FB}"/>
                    </a:ext>
                  </a:extLst>
                </p14:cNvPr>
                <p14:cNvContentPartPr/>
                <p14:nvPr/>
              </p14:nvContentPartPr>
              <p14:xfrm>
                <a:off x="8229698" y="1442049"/>
                <a:ext cx="227520" cy="221040"/>
              </p14:xfrm>
            </p:contentPart>
          </mc:Choice>
          <mc:Fallback xmlns="">
            <p:pic>
              <p:nvPicPr>
                <p:cNvPr id="102" name="Rukopis 101">
                  <a:extLst>
                    <a:ext uri="{FF2B5EF4-FFF2-40B4-BE49-F238E27FC236}">
                      <a16:creationId xmlns:a16="http://schemas.microsoft.com/office/drawing/2014/main" id="{79C9C6AD-65E1-4CF2-90A3-7B396C0542F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221058" y="1433049"/>
                  <a:ext cx="2451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3" name="Rukopis 102">
                  <a:extLst>
                    <a:ext uri="{FF2B5EF4-FFF2-40B4-BE49-F238E27FC236}">
                      <a16:creationId xmlns:a16="http://schemas.microsoft.com/office/drawing/2014/main" id="{8AA0AF34-19E9-4C07-9534-838C637A07DB}"/>
                    </a:ext>
                  </a:extLst>
                </p14:cNvPr>
                <p14:cNvContentPartPr/>
                <p14:nvPr/>
              </p14:nvContentPartPr>
              <p14:xfrm>
                <a:off x="8309618" y="1300209"/>
                <a:ext cx="658080" cy="366840"/>
              </p14:xfrm>
            </p:contentPart>
          </mc:Choice>
          <mc:Fallback xmlns="">
            <p:pic>
              <p:nvPicPr>
                <p:cNvPr id="103" name="Rukopis 102">
                  <a:extLst>
                    <a:ext uri="{FF2B5EF4-FFF2-40B4-BE49-F238E27FC236}">
                      <a16:creationId xmlns:a16="http://schemas.microsoft.com/office/drawing/2014/main" id="{8AA0AF34-19E9-4C07-9534-838C637A07D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00618" y="1291209"/>
                  <a:ext cx="6757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4" name="Rukopis 103">
                  <a:extLst>
                    <a:ext uri="{FF2B5EF4-FFF2-40B4-BE49-F238E27FC236}">
                      <a16:creationId xmlns:a16="http://schemas.microsoft.com/office/drawing/2014/main" id="{F385F55F-DB3E-46B8-A0FC-26945186D22D}"/>
                    </a:ext>
                  </a:extLst>
                </p14:cNvPr>
                <p14:cNvContentPartPr/>
                <p14:nvPr/>
              </p14:nvContentPartPr>
              <p14:xfrm>
                <a:off x="8930258" y="1389129"/>
                <a:ext cx="180720" cy="266040"/>
              </p14:xfrm>
            </p:contentPart>
          </mc:Choice>
          <mc:Fallback xmlns="">
            <p:pic>
              <p:nvPicPr>
                <p:cNvPr id="104" name="Rukopis 103">
                  <a:extLst>
                    <a:ext uri="{FF2B5EF4-FFF2-40B4-BE49-F238E27FC236}">
                      <a16:creationId xmlns:a16="http://schemas.microsoft.com/office/drawing/2014/main" id="{F385F55F-DB3E-46B8-A0FC-26945186D22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21618" y="1380489"/>
                  <a:ext cx="1983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5" name="Rukopis 104">
                  <a:extLst>
                    <a:ext uri="{FF2B5EF4-FFF2-40B4-BE49-F238E27FC236}">
                      <a16:creationId xmlns:a16="http://schemas.microsoft.com/office/drawing/2014/main" id="{CF86CB07-E294-4DF8-8D40-B319A1462B34}"/>
                    </a:ext>
                  </a:extLst>
                </p14:cNvPr>
                <p14:cNvContentPartPr/>
                <p14:nvPr/>
              </p14:nvContentPartPr>
              <p14:xfrm>
                <a:off x="8935658" y="1295169"/>
                <a:ext cx="259200" cy="94320"/>
              </p14:xfrm>
            </p:contentPart>
          </mc:Choice>
          <mc:Fallback xmlns="">
            <p:pic>
              <p:nvPicPr>
                <p:cNvPr id="105" name="Rukopis 104">
                  <a:extLst>
                    <a:ext uri="{FF2B5EF4-FFF2-40B4-BE49-F238E27FC236}">
                      <a16:creationId xmlns:a16="http://schemas.microsoft.com/office/drawing/2014/main" id="{CF86CB07-E294-4DF8-8D40-B319A1462B3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27018" y="1286169"/>
                  <a:ext cx="276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6" name="Rukopis 105">
                  <a:extLst>
                    <a:ext uri="{FF2B5EF4-FFF2-40B4-BE49-F238E27FC236}">
                      <a16:creationId xmlns:a16="http://schemas.microsoft.com/office/drawing/2014/main" id="{E68E1480-1972-481C-B120-AAEA8551238C}"/>
                    </a:ext>
                  </a:extLst>
                </p14:cNvPr>
                <p14:cNvContentPartPr/>
                <p14:nvPr/>
              </p14:nvContentPartPr>
              <p14:xfrm>
                <a:off x="9105938" y="1366089"/>
                <a:ext cx="820080" cy="252360"/>
              </p14:xfrm>
            </p:contentPart>
          </mc:Choice>
          <mc:Fallback xmlns="">
            <p:pic>
              <p:nvPicPr>
                <p:cNvPr id="106" name="Rukopis 105">
                  <a:extLst>
                    <a:ext uri="{FF2B5EF4-FFF2-40B4-BE49-F238E27FC236}">
                      <a16:creationId xmlns:a16="http://schemas.microsoft.com/office/drawing/2014/main" id="{E68E1480-1972-481C-B120-AAEA8551238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96938" y="1357449"/>
                  <a:ext cx="8377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7" name="Rukopis 106">
                  <a:extLst>
                    <a:ext uri="{FF2B5EF4-FFF2-40B4-BE49-F238E27FC236}">
                      <a16:creationId xmlns:a16="http://schemas.microsoft.com/office/drawing/2014/main" id="{42DCAC05-A7CB-4F51-AB49-5F1258581912}"/>
                    </a:ext>
                  </a:extLst>
                </p14:cNvPr>
                <p14:cNvContentPartPr/>
                <p14:nvPr/>
              </p14:nvContentPartPr>
              <p14:xfrm>
                <a:off x="9994058" y="1135329"/>
                <a:ext cx="319680" cy="378000"/>
              </p14:xfrm>
            </p:contentPart>
          </mc:Choice>
          <mc:Fallback xmlns="">
            <p:pic>
              <p:nvPicPr>
                <p:cNvPr id="107" name="Rukopis 106">
                  <a:extLst>
                    <a:ext uri="{FF2B5EF4-FFF2-40B4-BE49-F238E27FC236}">
                      <a16:creationId xmlns:a16="http://schemas.microsoft.com/office/drawing/2014/main" id="{42DCAC05-A7CB-4F51-AB49-5F125858191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85418" y="1126329"/>
                  <a:ext cx="3373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8" name="Rukopis 107">
                  <a:extLst>
                    <a:ext uri="{FF2B5EF4-FFF2-40B4-BE49-F238E27FC236}">
                      <a16:creationId xmlns:a16="http://schemas.microsoft.com/office/drawing/2014/main" id="{543359F0-B646-46F0-A056-9EBCF5B97E0D}"/>
                    </a:ext>
                  </a:extLst>
                </p14:cNvPr>
                <p14:cNvContentPartPr/>
                <p14:nvPr/>
              </p14:nvContentPartPr>
              <p14:xfrm>
                <a:off x="10331378" y="790809"/>
                <a:ext cx="19800" cy="322560"/>
              </p14:xfrm>
            </p:contentPart>
          </mc:Choice>
          <mc:Fallback xmlns="">
            <p:pic>
              <p:nvPicPr>
                <p:cNvPr id="108" name="Rukopis 107">
                  <a:extLst>
                    <a:ext uri="{FF2B5EF4-FFF2-40B4-BE49-F238E27FC236}">
                      <a16:creationId xmlns:a16="http://schemas.microsoft.com/office/drawing/2014/main" id="{543359F0-B646-46F0-A056-9EBCF5B97E0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22378" y="782169"/>
                  <a:ext cx="374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9" name="Rukopis 108">
                  <a:extLst>
                    <a:ext uri="{FF2B5EF4-FFF2-40B4-BE49-F238E27FC236}">
                      <a16:creationId xmlns:a16="http://schemas.microsoft.com/office/drawing/2014/main" id="{C168868D-689B-4FB6-AF11-301C572FC60A}"/>
                    </a:ext>
                  </a:extLst>
                </p14:cNvPr>
                <p14:cNvContentPartPr/>
                <p14:nvPr/>
              </p14:nvContentPartPr>
              <p14:xfrm>
                <a:off x="8540738" y="1851729"/>
                <a:ext cx="174960" cy="266400"/>
              </p14:xfrm>
            </p:contentPart>
          </mc:Choice>
          <mc:Fallback xmlns="">
            <p:pic>
              <p:nvPicPr>
                <p:cNvPr id="109" name="Rukopis 108">
                  <a:extLst>
                    <a:ext uri="{FF2B5EF4-FFF2-40B4-BE49-F238E27FC236}">
                      <a16:creationId xmlns:a16="http://schemas.microsoft.com/office/drawing/2014/main" id="{C168868D-689B-4FB6-AF11-301C572FC60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32098" y="1842729"/>
                  <a:ext cx="1926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0" name="Rukopis 109">
                  <a:extLst>
                    <a:ext uri="{FF2B5EF4-FFF2-40B4-BE49-F238E27FC236}">
                      <a16:creationId xmlns:a16="http://schemas.microsoft.com/office/drawing/2014/main" id="{980E9E7A-E6E2-4267-9AD6-E552327CF4A7}"/>
                    </a:ext>
                  </a:extLst>
                </p14:cNvPr>
                <p14:cNvContentPartPr/>
                <p14:nvPr/>
              </p14:nvContentPartPr>
              <p14:xfrm>
                <a:off x="8930258" y="1766769"/>
                <a:ext cx="275760" cy="322560"/>
              </p14:xfrm>
            </p:contentPart>
          </mc:Choice>
          <mc:Fallback xmlns="">
            <p:pic>
              <p:nvPicPr>
                <p:cNvPr id="110" name="Rukopis 109">
                  <a:extLst>
                    <a:ext uri="{FF2B5EF4-FFF2-40B4-BE49-F238E27FC236}">
                      <a16:creationId xmlns:a16="http://schemas.microsoft.com/office/drawing/2014/main" id="{980E9E7A-E6E2-4267-9AD6-E552327CF4A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21258" y="1758129"/>
                  <a:ext cx="2934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1" name="Rukopis 110">
                  <a:extLst>
                    <a:ext uri="{FF2B5EF4-FFF2-40B4-BE49-F238E27FC236}">
                      <a16:creationId xmlns:a16="http://schemas.microsoft.com/office/drawing/2014/main" id="{D35B5623-B6E1-48E6-9570-5F063915A003}"/>
                    </a:ext>
                  </a:extLst>
                </p14:cNvPr>
                <p14:cNvContentPartPr/>
                <p14:nvPr/>
              </p14:nvContentPartPr>
              <p14:xfrm>
                <a:off x="9326258" y="1703409"/>
                <a:ext cx="167400" cy="278280"/>
              </p14:xfrm>
            </p:contentPart>
          </mc:Choice>
          <mc:Fallback xmlns="">
            <p:pic>
              <p:nvPicPr>
                <p:cNvPr id="111" name="Rukopis 110">
                  <a:extLst>
                    <a:ext uri="{FF2B5EF4-FFF2-40B4-BE49-F238E27FC236}">
                      <a16:creationId xmlns:a16="http://schemas.microsoft.com/office/drawing/2014/main" id="{D35B5623-B6E1-48E6-9570-5F063915A00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17258" y="1694409"/>
                  <a:ext cx="1850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2" name="Rukopis 111">
                  <a:extLst>
                    <a:ext uri="{FF2B5EF4-FFF2-40B4-BE49-F238E27FC236}">
                      <a16:creationId xmlns:a16="http://schemas.microsoft.com/office/drawing/2014/main" id="{B4FA171F-0798-4B7A-ABFE-65E03944F116}"/>
                    </a:ext>
                  </a:extLst>
                </p14:cNvPr>
                <p14:cNvContentPartPr/>
                <p14:nvPr/>
              </p14:nvContentPartPr>
              <p14:xfrm>
                <a:off x="9308618" y="1660569"/>
                <a:ext cx="363600" cy="272880"/>
              </p14:xfrm>
            </p:contentPart>
          </mc:Choice>
          <mc:Fallback xmlns="">
            <p:pic>
              <p:nvPicPr>
                <p:cNvPr id="112" name="Rukopis 111">
                  <a:extLst>
                    <a:ext uri="{FF2B5EF4-FFF2-40B4-BE49-F238E27FC236}">
                      <a16:creationId xmlns:a16="http://schemas.microsoft.com/office/drawing/2014/main" id="{B4FA171F-0798-4B7A-ABFE-65E03944F11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99978" y="1651569"/>
                  <a:ext cx="3812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3" name="Rukopis 112">
                  <a:extLst>
                    <a:ext uri="{FF2B5EF4-FFF2-40B4-BE49-F238E27FC236}">
                      <a16:creationId xmlns:a16="http://schemas.microsoft.com/office/drawing/2014/main" id="{DADF871E-A6BA-4A2B-89C3-E8214F5C67F0}"/>
                    </a:ext>
                  </a:extLst>
                </p14:cNvPr>
                <p14:cNvContentPartPr/>
                <p14:nvPr/>
              </p14:nvContentPartPr>
              <p14:xfrm>
                <a:off x="9859418" y="1591089"/>
                <a:ext cx="37440" cy="416520"/>
              </p14:xfrm>
            </p:contentPart>
          </mc:Choice>
          <mc:Fallback xmlns="">
            <p:pic>
              <p:nvPicPr>
                <p:cNvPr id="113" name="Rukopis 112">
                  <a:extLst>
                    <a:ext uri="{FF2B5EF4-FFF2-40B4-BE49-F238E27FC236}">
                      <a16:creationId xmlns:a16="http://schemas.microsoft.com/office/drawing/2014/main" id="{DADF871E-A6BA-4A2B-89C3-E8214F5C67F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50418" y="1582449"/>
                  <a:ext cx="550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4" name="Rukopis 113">
                  <a:extLst>
                    <a:ext uri="{FF2B5EF4-FFF2-40B4-BE49-F238E27FC236}">
                      <a16:creationId xmlns:a16="http://schemas.microsoft.com/office/drawing/2014/main" id="{61C15945-63B7-4C29-B4DA-AB1A61C62873}"/>
                    </a:ext>
                  </a:extLst>
                </p14:cNvPr>
                <p14:cNvContentPartPr/>
                <p14:nvPr/>
              </p14:nvContentPartPr>
              <p14:xfrm>
                <a:off x="9999818" y="1552569"/>
                <a:ext cx="276840" cy="317520"/>
              </p14:xfrm>
            </p:contentPart>
          </mc:Choice>
          <mc:Fallback xmlns="">
            <p:pic>
              <p:nvPicPr>
                <p:cNvPr id="114" name="Rukopis 113">
                  <a:extLst>
                    <a:ext uri="{FF2B5EF4-FFF2-40B4-BE49-F238E27FC236}">
                      <a16:creationId xmlns:a16="http://schemas.microsoft.com/office/drawing/2014/main" id="{61C15945-63B7-4C29-B4DA-AB1A61C6287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90818" y="1543929"/>
                  <a:ext cx="2944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5" name="Rukopis 114">
                  <a:extLst>
                    <a:ext uri="{FF2B5EF4-FFF2-40B4-BE49-F238E27FC236}">
                      <a16:creationId xmlns:a16="http://schemas.microsoft.com/office/drawing/2014/main" id="{22593E57-8151-4B41-ABC0-38AC81ED2B0E}"/>
                    </a:ext>
                  </a:extLst>
                </p14:cNvPr>
                <p14:cNvContentPartPr/>
                <p14:nvPr/>
              </p14:nvContentPartPr>
              <p14:xfrm>
                <a:off x="10328858" y="1443849"/>
                <a:ext cx="441720" cy="366840"/>
              </p14:xfrm>
            </p:contentPart>
          </mc:Choice>
          <mc:Fallback xmlns="">
            <p:pic>
              <p:nvPicPr>
                <p:cNvPr id="115" name="Rukopis 114">
                  <a:extLst>
                    <a:ext uri="{FF2B5EF4-FFF2-40B4-BE49-F238E27FC236}">
                      <a16:creationId xmlns:a16="http://schemas.microsoft.com/office/drawing/2014/main" id="{22593E57-8151-4B41-ABC0-38AC81ED2B0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19858" y="1434849"/>
                  <a:ext cx="459360" cy="38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Skupina 117">
            <a:extLst>
              <a:ext uri="{FF2B5EF4-FFF2-40B4-BE49-F238E27FC236}">
                <a16:creationId xmlns:a16="http://schemas.microsoft.com/office/drawing/2014/main" id="{94AA6022-5C80-42ED-AC52-C5B769570BB6}"/>
              </a:ext>
            </a:extLst>
          </p:cNvPr>
          <p:cNvGrpSpPr/>
          <p:nvPr/>
        </p:nvGrpSpPr>
        <p:grpSpPr>
          <a:xfrm>
            <a:off x="6841178" y="1482009"/>
            <a:ext cx="1021320" cy="1438920"/>
            <a:chOff x="6841178" y="1482009"/>
            <a:chExt cx="1021320" cy="14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4" name="Rukopis 83">
                  <a:extLst>
                    <a:ext uri="{FF2B5EF4-FFF2-40B4-BE49-F238E27FC236}">
                      <a16:creationId xmlns:a16="http://schemas.microsoft.com/office/drawing/2014/main" id="{328D999B-46C9-4065-8F43-718CE02735AB}"/>
                    </a:ext>
                  </a:extLst>
                </p14:cNvPr>
                <p14:cNvContentPartPr/>
                <p14:nvPr/>
              </p14:nvContentPartPr>
              <p14:xfrm>
                <a:off x="6841178" y="1741929"/>
                <a:ext cx="302040" cy="346680"/>
              </p14:xfrm>
            </p:contentPart>
          </mc:Choice>
          <mc:Fallback xmlns="">
            <p:pic>
              <p:nvPicPr>
                <p:cNvPr id="84" name="Rukopis 83">
                  <a:extLst>
                    <a:ext uri="{FF2B5EF4-FFF2-40B4-BE49-F238E27FC236}">
                      <a16:creationId xmlns:a16="http://schemas.microsoft.com/office/drawing/2014/main" id="{328D999B-46C9-4065-8F43-718CE02735A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32178" y="1733289"/>
                  <a:ext cx="3196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5" name="Rukopis 84">
                  <a:extLst>
                    <a:ext uri="{FF2B5EF4-FFF2-40B4-BE49-F238E27FC236}">
                      <a16:creationId xmlns:a16="http://schemas.microsoft.com/office/drawing/2014/main" id="{CA17A9C8-8B00-45BD-B2FC-9311CF49522C}"/>
                    </a:ext>
                  </a:extLst>
                </p14:cNvPr>
                <p14:cNvContentPartPr/>
                <p14:nvPr/>
              </p14:nvContentPartPr>
              <p14:xfrm>
                <a:off x="6908498" y="1910769"/>
                <a:ext cx="294840" cy="36360"/>
              </p14:xfrm>
            </p:contentPart>
          </mc:Choice>
          <mc:Fallback xmlns="">
            <p:pic>
              <p:nvPicPr>
                <p:cNvPr id="85" name="Rukopis 84">
                  <a:extLst>
                    <a:ext uri="{FF2B5EF4-FFF2-40B4-BE49-F238E27FC236}">
                      <a16:creationId xmlns:a16="http://schemas.microsoft.com/office/drawing/2014/main" id="{CA17A9C8-8B00-45BD-B2FC-9311CF49522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99858" y="1901769"/>
                  <a:ext cx="312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6" name="Rukopis 85">
                  <a:extLst>
                    <a:ext uri="{FF2B5EF4-FFF2-40B4-BE49-F238E27FC236}">
                      <a16:creationId xmlns:a16="http://schemas.microsoft.com/office/drawing/2014/main" id="{25D87881-F8F1-40E6-BBB1-0404B0695483}"/>
                    </a:ext>
                  </a:extLst>
                </p14:cNvPr>
                <p14:cNvContentPartPr/>
                <p14:nvPr/>
              </p14:nvContentPartPr>
              <p14:xfrm>
                <a:off x="7254098" y="1769289"/>
                <a:ext cx="239760" cy="317880"/>
              </p14:xfrm>
            </p:contentPart>
          </mc:Choice>
          <mc:Fallback xmlns="">
            <p:pic>
              <p:nvPicPr>
                <p:cNvPr id="86" name="Rukopis 85">
                  <a:extLst>
                    <a:ext uri="{FF2B5EF4-FFF2-40B4-BE49-F238E27FC236}">
                      <a16:creationId xmlns:a16="http://schemas.microsoft.com/office/drawing/2014/main" id="{25D87881-F8F1-40E6-BBB1-0404B069548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45098" y="1760289"/>
                  <a:ext cx="2574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7" name="Rukopis 86">
                  <a:extLst>
                    <a:ext uri="{FF2B5EF4-FFF2-40B4-BE49-F238E27FC236}">
                      <a16:creationId xmlns:a16="http://schemas.microsoft.com/office/drawing/2014/main" id="{802400DF-5C9B-4D85-87C4-49DF5E780FDF}"/>
                    </a:ext>
                  </a:extLst>
                </p14:cNvPr>
                <p14:cNvContentPartPr/>
                <p14:nvPr/>
              </p14:nvContentPartPr>
              <p14:xfrm>
                <a:off x="7504658" y="1482009"/>
                <a:ext cx="52560" cy="245520"/>
              </p14:xfrm>
            </p:contentPart>
          </mc:Choice>
          <mc:Fallback xmlns="">
            <p:pic>
              <p:nvPicPr>
                <p:cNvPr id="87" name="Rukopis 86">
                  <a:extLst>
                    <a:ext uri="{FF2B5EF4-FFF2-40B4-BE49-F238E27FC236}">
                      <a16:creationId xmlns:a16="http://schemas.microsoft.com/office/drawing/2014/main" id="{802400DF-5C9B-4D85-87C4-49DF5E780FD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95658" y="1473369"/>
                  <a:ext cx="702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8" name="Rukopis 87">
                  <a:extLst>
                    <a:ext uri="{FF2B5EF4-FFF2-40B4-BE49-F238E27FC236}">
                      <a16:creationId xmlns:a16="http://schemas.microsoft.com/office/drawing/2014/main" id="{8C06CBB1-3B95-4CBE-98CF-6B5D0402FD37}"/>
                    </a:ext>
                  </a:extLst>
                </p14:cNvPr>
                <p14:cNvContentPartPr/>
                <p14:nvPr/>
              </p14:nvContentPartPr>
              <p14:xfrm>
                <a:off x="7557218" y="1785489"/>
                <a:ext cx="305280" cy="369000"/>
              </p14:xfrm>
            </p:contentPart>
          </mc:Choice>
          <mc:Fallback xmlns="">
            <p:pic>
              <p:nvPicPr>
                <p:cNvPr id="88" name="Rukopis 87">
                  <a:extLst>
                    <a:ext uri="{FF2B5EF4-FFF2-40B4-BE49-F238E27FC236}">
                      <a16:creationId xmlns:a16="http://schemas.microsoft.com/office/drawing/2014/main" id="{8C06CBB1-3B95-4CBE-98CF-6B5D0402FD3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48578" y="1776849"/>
                  <a:ext cx="3229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9" name="Rukopis 88">
                  <a:extLst>
                    <a:ext uri="{FF2B5EF4-FFF2-40B4-BE49-F238E27FC236}">
                      <a16:creationId xmlns:a16="http://schemas.microsoft.com/office/drawing/2014/main" id="{4F63E150-917A-4396-A452-CB9AEE42A716}"/>
                    </a:ext>
                  </a:extLst>
                </p14:cNvPr>
                <p14:cNvContentPartPr/>
                <p14:nvPr/>
              </p14:nvContentPartPr>
              <p14:xfrm>
                <a:off x="6984098" y="2203089"/>
                <a:ext cx="264600" cy="645480"/>
              </p14:xfrm>
            </p:contentPart>
          </mc:Choice>
          <mc:Fallback xmlns="">
            <p:pic>
              <p:nvPicPr>
                <p:cNvPr id="89" name="Rukopis 88">
                  <a:extLst>
                    <a:ext uri="{FF2B5EF4-FFF2-40B4-BE49-F238E27FC236}">
                      <a16:creationId xmlns:a16="http://schemas.microsoft.com/office/drawing/2014/main" id="{4F63E150-917A-4396-A452-CB9AEE42A71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75458" y="2194089"/>
                  <a:ext cx="28224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0" name="Rukopis 89">
                  <a:extLst>
                    <a:ext uri="{FF2B5EF4-FFF2-40B4-BE49-F238E27FC236}">
                      <a16:creationId xmlns:a16="http://schemas.microsoft.com/office/drawing/2014/main" id="{E282303D-DA6F-4577-ACB9-49839A00C63A}"/>
                    </a:ext>
                  </a:extLst>
                </p14:cNvPr>
                <p14:cNvContentPartPr/>
                <p14:nvPr/>
              </p14:nvContentPartPr>
              <p14:xfrm>
                <a:off x="6916418" y="2659929"/>
                <a:ext cx="253440" cy="261000"/>
              </p14:xfrm>
            </p:contentPart>
          </mc:Choice>
          <mc:Fallback xmlns="">
            <p:pic>
              <p:nvPicPr>
                <p:cNvPr id="90" name="Rukopis 89">
                  <a:extLst>
                    <a:ext uri="{FF2B5EF4-FFF2-40B4-BE49-F238E27FC236}">
                      <a16:creationId xmlns:a16="http://schemas.microsoft.com/office/drawing/2014/main" id="{E282303D-DA6F-4577-ACB9-49839A00C63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07778" y="2651289"/>
                  <a:ext cx="271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7" name="Rukopis 116">
                  <a:extLst>
                    <a:ext uri="{FF2B5EF4-FFF2-40B4-BE49-F238E27FC236}">
                      <a16:creationId xmlns:a16="http://schemas.microsoft.com/office/drawing/2014/main" id="{26AB47D1-F8DD-44A6-A984-1F6C9C7685AB}"/>
                    </a:ext>
                  </a:extLst>
                </p14:cNvPr>
                <p14:cNvContentPartPr/>
                <p14:nvPr/>
              </p14:nvContentPartPr>
              <p14:xfrm>
                <a:off x="6875378" y="2074209"/>
                <a:ext cx="909360" cy="108360"/>
              </p14:xfrm>
            </p:contentPart>
          </mc:Choice>
          <mc:Fallback xmlns="">
            <p:pic>
              <p:nvPicPr>
                <p:cNvPr id="117" name="Rukopis 116">
                  <a:extLst>
                    <a:ext uri="{FF2B5EF4-FFF2-40B4-BE49-F238E27FC236}">
                      <a16:creationId xmlns:a16="http://schemas.microsoft.com/office/drawing/2014/main" id="{26AB47D1-F8DD-44A6-A984-1F6C9C7685A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66738" y="2065209"/>
                  <a:ext cx="927000" cy="12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1391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1822876-D04B-4697-939A-82E5A8A82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052" y="126895"/>
            <a:ext cx="14368990" cy="1003321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0F59309-273E-40B4-868E-72E82A0B0E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998"/>
          <a:stretch/>
        </p:blipFill>
        <p:spPr>
          <a:xfrm>
            <a:off x="317958" y="253789"/>
            <a:ext cx="8428571" cy="17472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Šipka: dolů 9">
            <a:extLst>
              <a:ext uri="{FF2B5EF4-FFF2-40B4-BE49-F238E27FC236}">
                <a16:creationId xmlns:a16="http://schemas.microsoft.com/office/drawing/2014/main" id="{D64ADC25-C2FC-4487-8B32-11D8997F9A97}"/>
              </a:ext>
            </a:extLst>
          </p:cNvPr>
          <p:cNvSpPr/>
          <p:nvPr/>
        </p:nvSpPr>
        <p:spPr>
          <a:xfrm rot="18260557">
            <a:off x="2580574" y="1778128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2743041-2D75-437B-AAE2-B965CD387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31" y="3070968"/>
            <a:ext cx="3600948" cy="3480251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Př.: Stanovení akceptačních kritérií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889E58F7-3608-4551-BD48-2707C0E528B4}"/>
                  </a:ext>
                </a:extLst>
              </p14:cNvPr>
              <p14:cNvContentPartPr/>
              <p14:nvPr/>
            </p14:nvContentPartPr>
            <p14:xfrm>
              <a:off x="419907" y="836889"/>
              <a:ext cx="295200" cy="10605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889E58F7-3608-4551-BD48-2707C0E528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907" y="827889"/>
                <a:ext cx="312840" cy="10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70A29D8C-6A7A-4502-9630-1C75FF9462CB}"/>
                  </a:ext>
                </a:extLst>
              </p14:cNvPr>
              <p14:cNvContentPartPr/>
              <p14:nvPr/>
            </p14:nvContentPartPr>
            <p14:xfrm>
              <a:off x="3901827" y="3246009"/>
              <a:ext cx="175320" cy="12060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70A29D8C-6A7A-4502-9630-1C75FF9462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93187" y="3237009"/>
                <a:ext cx="19296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Skupina 10">
            <a:extLst>
              <a:ext uri="{FF2B5EF4-FFF2-40B4-BE49-F238E27FC236}">
                <a16:creationId xmlns:a16="http://schemas.microsoft.com/office/drawing/2014/main" id="{3C8FEFFE-F994-472C-BF21-50E065FC89E1}"/>
              </a:ext>
            </a:extLst>
          </p:cNvPr>
          <p:cNvGrpSpPr/>
          <p:nvPr/>
        </p:nvGrpSpPr>
        <p:grpSpPr>
          <a:xfrm>
            <a:off x="3822267" y="3752529"/>
            <a:ext cx="282600" cy="1929960"/>
            <a:chOff x="3822267" y="3752529"/>
            <a:chExt cx="282600" cy="192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F3617D0F-65CD-449D-8551-2E1E44D0CA34}"/>
                    </a:ext>
                  </a:extLst>
                </p14:cNvPr>
                <p14:cNvContentPartPr/>
                <p14:nvPr/>
              </p14:nvContentPartPr>
              <p14:xfrm>
                <a:off x="3899307" y="3752529"/>
                <a:ext cx="124200" cy="17640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F3617D0F-65CD-449D-8551-2E1E44D0CA3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90307" y="3743889"/>
                  <a:ext cx="141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A11F3091-9177-4480-9420-434B8B4FAEDB}"/>
                    </a:ext>
                  </a:extLst>
                </p14:cNvPr>
                <p14:cNvContentPartPr/>
                <p14:nvPr/>
              </p14:nvContentPartPr>
              <p14:xfrm>
                <a:off x="3918387" y="4141329"/>
                <a:ext cx="37440" cy="116208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A11F3091-9177-4480-9420-434B8B4FAED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09747" y="4132689"/>
                  <a:ext cx="55080" cy="11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537F9F10-60A3-4A57-B474-83A95F41EC70}"/>
                    </a:ext>
                  </a:extLst>
                </p14:cNvPr>
                <p14:cNvContentPartPr/>
                <p14:nvPr/>
              </p14:nvContentPartPr>
              <p14:xfrm>
                <a:off x="3822267" y="5189289"/>
                <a:ext cx="282600" cy="493200"/>
              </p14:xfrm>
            </p:contentPart>
          </mc:Choice>
          <mc:Fallback xmlns=""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537F9F10-60A3-4A57-B474-83A95F41EC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13267" y="5180649"/>
                  <a:ext cx="300240" cy="51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62FE4197-EC47-4BBF-9728-D8AD811F56C9}"/>
              </a:ext>
            </a:extLst>
          </p:cNvPr>
          <p:cNvGrpSpPr/>
          <p:nvPr/>
        </p:nvGrpSpPr>
        <p:grpSpPr>
          <a:xfrm>
            <a:off x="10734987" y="3156729"/>
            <a:ext cx="73440" cy="164160"/>
            <a:chOff x="10734987" y="3156729"/>
            <a:chExt cx="7344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B2D10B2D-C11D-4471-BE66-B25323CD1CAB}"/>
                    </a:ext>
                  </a:extLst>
                </p14:cNvPr>
                <p14:cNvContentPartPr/>
                <p14:nvPr/>
              </p14:nvContentPartPr>
              <p14:xfrm>
                <a:off x="10734987" y="3156729"/>
                <a:ext cx="32040" cy="12564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B2D10B2D-C11D-4471-BE66-B25323CD1CA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26347" y="3148089"/>
                  <a:ext cx="49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C09D32FC-81F1-4F16-8C5A-03CD54574100}"/>
                    </a:ext>
                  </a:extLst>
                </p14:cNvPr>
                <p14:cNvContentPartPr/>
                <p14:nvPr/>
              </p14:nvContentPartPr>
              <p14:xfrm>
                <a:off x="10791507" y="3175449"/>
                <a:ext cx="16920" cy="14544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C09D32FC-81F1-4F16-8C5A-03CD545741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782867" y="3166449"/>
                  <a:ext cx="3456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021A14DC-8C84-40C2-A7F2-9044F73C1BDE}"/>
              </a:ext>
            </a:extLst>
          </p:cNvPr>
          <p:cNvGrpSpPr/>
          <p:nvPr/>
        </p:nvGrpSpPr>
        <p:grpSpPr>
          <a:xfrm>
            <a:off x="13857987" y="3049809"/>
            <a:ext cx="39240" cy="151920"/>
            <a:chOff x="13857987" y="3049809"/>
            <a:chExt cx="3924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42DCF4B2-5184-40A5-89CD-9AD80A8E51C1}"/>
                    </a:ext>
                  </a:extLst>
                </p14:cNvPr>
                <p14:cNvContentPartPr/>
                <p14:nvPr/>
              </p14:nvContentPartPr>
              <p14:xfrm>
                <a:off x="13857987" y="3049809"/>
                <a:ext cx="5760" cy="11592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42DCF4B2-5184-40A5-89CD-9AD80A8E51C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848987" y="3040809"/>
                  <a:ext cx="23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BA2CC9F1-1E58-47F8-A7C6-2C3F0698A5E0}"/>
                    </a:ext>
                  </a:extLst>
                </p14:cNvPr>
                <p14:cNvContentPartPr/>
                <p14:nvPr/>
              </p14:nvContentPartPr>
              <p14:xfrm>
                <a:off x="13857987" y="3051609"/>
                <a:ext cx="39240" cy="150120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BA2CC9F1-1E58-47F8-A7C6-2C3F0698A5E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848987" y="3042609"/>
                  <a:ext cx="5688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ED2F673B-DC32-4036-BCFC-65AC0898163B}"/>
              </a:ext>
            </a:extLst>
          </p:cNvPr>
          <p:cNvGrpSpPr/>
          <p:nvPr/>
        </p:nvGrpSpPr>
        <p:grpSpPr>
          <a:xfrm>
            <a:off x="6127347" y="4281369"/>
            <a:ext cx="78840" cy="156600"/>
            <a:chOff x="6127347" y="4281369"/>
            <a:chExt cx="78840" cy="15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id="{36D3DB8C-652D-465C-9D5C-A2318D4CB18D}"/>
                    </a:ext>
                  </a:extLst>
                </p14:cNvPr>
                <p14:cNvContentPartPr/>
                <p14:nvPr/>
              </p14:nvContentPartPr>
              <p14:xfrm>
                <a:off x="6127347" y="4286409"/>
                <a:ext cx="26640" cy="10188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36D3DB8C-652D-465C-9D5C-A2318D4CB18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18707" y="4277409"/>
                  <a:ext cx="44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2D084ABB-28E8-4BA0-A215-11D6E133DA52}"/>
                    </a:ext>
                  </a:extLst>
                </p14:cNvPr>
                <p14:cNvContentPartPr/>
                <p14:nvPr/>
              </p14:nvContentPartPr>
              <p14:xfrm>
                <a:off x="6153627" y="4281369"/>
                <a:ext cx="52560" cy="156600"/>
              </p14:xfrm>
            </p:contentPart>
          </mc:Choice>
          <mc:Fallback xmlns=""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2D084ABB-28E8-4BA0-A215-11D6E133DA5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44627" y="4272729"/>
                  <a:ext cx="7020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36EE06F7-6DD9-4536-9422-024ABBBB3DA9}"/>
              </a:ext>
            </a:extLst>
          </p:cNvPr>
          <p:cNvGrpSpPr/>
          <p:nvPr/>
        </p:nvGrpSpPr>
        <p:grpSpPr>
          <a:xfrm>
            <a:off x="8113467" y="3940809"/>
            <a:ext cx="44280" cy="168840"/>
            <a:chOff x="8113467" y="3940809"/>
            <a:chExt cx="4428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DCADDFF6-B123-4F8F-8DF7-DB74A71C19FE}"/>
                    </a:ext>
                  </a:extLst>
                </p14:cNvPr>
                <p14:cNvContentPartPr/>
                <p14:nvPr/>
              </p14:nvContentPartPr>
              <p14:xfrm>
                <a:off x="8113467" y="3940809"/>
                <a:ext cx="32040" cy="12780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DCADDFF6-B123-4F8F-8DF7-DB74A71C19F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04467" y="3932169"/>
                  <a:ext cx="49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FC6A858D-F436-4F8A-B4E3-6E30D4D68F87}"/>
                    </a:ext>
                  </a:extLst>
                </p14:cNvPr>
                <p14:cNvContentPartPr/>
                <p14:nvPr/>
              </p14:nvContentPartPr>
              <p14:xfrm>
                <a:off x="8133987" y="3977889"/>
                <a:ext cx="23760" cy="13176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FC6A858D-F436-4F8A-B4E3-6E30D4D68F8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24987" y="3969249"/>
                  <a:ext cx="4140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20D2AC7D-FAF3-440D-BF90-B8513B531D25}"/>
              </a:ext>
            </a:extLst>
          </p:cNvPr>
          <p:cNvGrpSpPr/>
          <p:nvPr/>
        </p:nvGrpSpPr>
        <p:grpSpPr>
          <a:xfrm>
            <a:off x="11020107" y="2641209"/>
            <a:ext cx="1182600" cy="394560"/>
            <a:chOff x="11020107" y="2641209"/>
            <a:chExt cx="118260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Rukopis 23">
                  <a:extLst>
                    <a:ext uri="{FF2B5EF4-FFF2-40B4-BE49-F238E27FC236}">
                      <a16:creationId xmlns:a16="http://schemas.microsoft.com/office/drawing/2014/main" id="{B6DDCCFF-7242-4155-8DFE-A5ECAC285B98}"/>
                    </a:ext>
                  </a:extLst>
                </p14:cNvPr>
                <p14:cNvContentPartPr/>
                <p14:nvPr/>
              </p14:nvContentPartPr>
              <p14:xfrm>
                <a:off x="11058627" y="2775489"/>
                <a:ext cx="99360" cy="34920"/>
              </p14:xfrm>
            </p:contentPart>
          </mc:Choice>
          <mc:Fallback xmlns="">
            <p:pic>
              <p:nvPicPr>
                <p:cNvPr id="24" name="Rukopis 23">
                  <a:extLst>
                    <a:ext uri="{FF2B5EF4-FFF2-40B4-BE49-F238E27FC236}">
                      <a16:creationId xmlns:a16="http://schemas.microsoft.com/office/drawing/2014/main" id="{B6DDCCFF-7242-4155-8DFE-A5ECAC285B9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049627" y="2766489"/>
                  <a:ext cx="117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Rukopis 24">
                  <a:extLst>
                    <a:ext uri="{FF2B5EF4-FFF2-40B4-BE49-F238E27FC236}">
                      <a16:creationId xmlns:a16="http://schemas.microsoft.com/office/drawing/2014/main" id="{9D731003-1102-459D-BE55-618D4A298626}"/>
                    </a:ext>
                  </a:extLst>
                </p14:cNvPr>
                <p14:cNvContentPartPr/>
                <p14:nvPr/>
              </p14:nvContentPartPr>
              <p14:xfrm>
                <a:off x="11072307" y="2730489"/>
                <a:ext cx="54000" cy="264240"/>
              </p14:xfrm>
            </p:contentPart>
          </mc:Choice>
          <mc:Fallback xmlns="">
            <p:pic>
              <p:nvPicPr>
                <p:cNvPr id="25" name="Rukopis 24">
                  <a:extLst>
                    <a:ext uri="{FF2B5EF4-FFF2-40B4-BE49-F238E27FC236}">
                      <a16:creationId xmlns:a16="http://schemas.microsoft.com/office/drawing/2014/main" id="{9D731003-1102-459D-BE55-618D4A2986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063307" y="2721849"/>
                  <a:ext cx="716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5FF9EF99-1113-4D9A-9159-97C8FB214E3E}"/>
                    </a:ext>
                  </a:extLst>
                </p14:cNvPr>
                <p14:cNvContentPartPr/>
                <p14:nvPr/>
              </p14:nvContentPartPr>
              <p14:xfrm>
                <a:off x="11020107" y="2729409"/>
                <a:ext cx="197280" cy="2880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5FF9EF99-1113-4D9A-9159-97C8FB214E3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011107" y="2720769"/>
                  <a:ext cx="214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Rukopis 26">
                  <a:extLst>
                    <a:ext uri="{FF2B5EF4-FFF2-40B4-BE49-F238E27FC236}">
                      <a16:creationId xmlns:a16="http://schemas.microsoft.com/office/drawing/2014/main" id="{5BEC84FA-FCBB-4ABC-BF58-EAE9738BD9AF}"/>
                    </a:ext>
                  </a:extLst>
                </p14:cNvPr>
                <p14:cNvContentPartPr/>
                <p14:nvPr/>
              </p14:nvContentPartPr>
              <p14:xfrm>
                <a:off x="11183547" y="2641209"/>
                <a:ext cx="827640" cy="377280"/>
              </p14:xfrm>
            </p:contentPart>
          </mc:Choice>
          <mc:Fallback xmlns="">
            <p:pic>
              <p:nvPicPr>
                <p:cNvPr id="27" name="Rukopis 26">
                  <a:extLst>
                    <a:ext uri="{FF2B5EF4-FFF2-40B4-BE49-F238E27FC236}">
                      <a16:creationId xmlns:a16="http://schemas.microsoft.com/office/drawing/2014/main" id="{5BEC84FA-FCBB-4ABC-BF58-EAE9738BD9A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174907" y="2632209"/>
                  <a:ext cx="8452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Rukopis 27">
                  <a:extLst>
                    <a:ext uri="{FF2B5EF4-FFF2-40B4-BE49-F238E27FC236}">
                      <a16:creationId xmlns:a16="http://schemas.microsoft.com/office/drawing/2014/main" id="{B6A6C771-0022-44E5-B465-5F8903CA4D03}"/>
                    </a:ext>
                  </a:extLst>
                </p14:cNvPr>
                <p14:cNvContentPartPr/>
                <p14:nvPr/>
              </p14:nvContentPartPr>
              <p14:xfrm>
                <a:off x="12041067" y="2659929"/>
                <a:ext cx="161640" cy="196200"/>
              </p14:xfrm>
            </p:contentPart>
          </mc:Choice>
          <mc:Fallback xmlns="">
            <p:pic>
              <p:nvPicPr>
                <p:cNvPr id="28" name="Rukopis 27">
                  <a:extLst>
                    <a:ext uri="{FF2B5EF4-FFF2-40B4-BE49-F238E27FC236}">
                      <a16:creationId xmlns:a16="http://schemas.microsoft.com/office/drawing/2014/main" id="{B6A6C771-0022-44E5-B465-5F8903CA4D0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032427" y="2651289"/>
                  <a:ext cx="179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Rukopis 28">
                  <a:extLst>
                    <a:ext uri="{FF2B5EF4-FFF2-40B4-BE49-F238E27FC236}">
                      <a16:creationId xmlns:a16="http://schemas.microsoft.com/office/drawing/2014/main" id="{C4FFF4D6-EA2A-4F81-A613-AC77C2FE9985}"/>
                    </a:ext>
                  </a:extLst>
                </p14:cNvPr>
                <p14:cNvContentPartPr/>
                <p14:nvPr/>
              </p14:nvContentPartPr>
              <p14:xfrm>
                <a:off x="12163827" y="3010569"/>
                <a:ext cx="4320" cy="25200"/>
              </p14:xfrm>
            </p:contentPart>
          </mc:Choice>
          <mc:Fallback xmlns="">
            <p:pic>
              <p:nvPicPr>
                <p:cNvPr id="29" name="Rukopis 28">
                  <a:extLst>
                    <a:ext uri="{FF2B5EF4-FFF2-40B4-BE49-F238E27FC236}">
                      <a16:creationId xmlns:a16="http://schemas.microsoft.com/office/drawing/2014/main" id="{C4FFF4D6-EA2A-4F81-A613-AC77C2FE998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154827" y="3001929"/>
                  <a:ext cx="219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7502BABB-C757-4AD2-86CD-76F6EFA43140}"/>
              </a:ext>
            </a:extLst>
          </p:cNvPr>
          <p:cNvGrpSpPr/>
          <p:nvPr/>
        </p:nvGrpSpPr>
        <p:grpSpPr>
          <a:xfrm>
            <a:off x="5677347" y="3452289"/>
            <a:ext cx="628200" cy="492120"/>
            <a:chOff x="5677347" y="3452289"/>
            <a:chExt cx="62820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Rukopis 30">
                  <a:extLst>
                    <a:ext uri="{FF2B5EF4-FFF2-40B4-BE49-F238E27FC236}">
                      <a16:creationId xmlns:a16="http://schemas.microsoft.com/office/drawing/2014/main" id="{4DC7819C-7785-4353-9EDD-03D7B2F05F36}"/>
                    </a:ext>
                  </a:extLst>
                </p14:cNvPr>
                <p14:cNvContentPartPr/>
                <p14:nvPr/>
              </p14:nvContentPartPr>
              <p14:xfrm>
                <a:off x="5700747" y="3536889"/>
                <a:ext cx="32040" cy="163800"/>
              </p14:xfrm>
            </p:contentPart>
          </mc:Choice>
          <mc:Fallback xmlns="">
            <p:pic>
              <p:nvPicPr>
                <p:cNvPr id="31" name="Rukopis 30">
                  <a:extLst>
                    <a:ext uri="{FF2B5EF4-FFF2-40B4-BE49-F238E27FC236}">
                      <a16:creationId xmlns:a16="http://schemas.microsoft.com/office/drawing/2014/main" id="{4DC7819C-7785-4353-9EDD-03D7B2F05F3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91747" y="3528249"/>
                  <a:ext cx="49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Rukopis 31">
                  <a:extLst>
                    <a:ext uri="{FF2B5EF4-FFF2-40B4-BE49-F238E27FC236}">
                      <a16:creationId xmlns:a16="http://schemas.microsoft.com/office/drawing/2014/main" id="{BE734DEC-2C7E-4A81-8BF1-75BDDE14F86E}"/>
                    </a:ext>
                  </a:extLst>
                </p14:cNvPr>
                <p14:cNvContentPartPr/>
                <p14:nvPr/>
              </p14:nvContentPartPr>
              <p14:xfrm>
                <a:off x="5677347" y="3452289"/>
                <a:ext cx="158760" cy="150480"/>
              </p14:xfrm>
            </p:contentPart>
          </mc:Choice>
          <mc:Fallback xmlns="">
            <p:pic>
              <p:nvPicPr>
                <p:cNvPr id="32" name="Rukopis 31">
                  <a:extLst>
                    <a:ext uri="{FF2B5EF4-FFF2-40B4-BE49-F238E27FC236}">
                      <a16:creationId xmlns:a16="http://schemas.microsoft.com/office/drawing/2014/main" id="{BE734DEC-2C7E-4A81-8BF1-75BDDE14F86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68707" y="3443649"/>
                  <a:ext cx="176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Rukopis 32">
                  <a:extLst>
                    <a:ext uri="{FF2B5EF4-FFF2-40B4-BE49-F238E27FC236}">
                      <a16:creationId xmlns:a16="http://schemas.microsoft.com/office/drawing/2014/main" id="{853E2F99-2958-4C36-8F98-05DEB634B1E1}"/>
                    </a:ext>
                  </a:extLst>
                </p14:cNvPr>
                <p14:cNvContentPartPr/>
                <p14:nvPr/>
              </p14:nvContentPartPr>
              <p14:xfrm>
                <a:off x="5900187" y="3570369"/>
                <a:ext cx="132480" cy="144000"/>
              </p14:xfrm>
            </p:contentPart>
          </mc:Choice>
          <mc:Fallback xmlns="">
            <p:pic>
              <p:nvPicPr>
                <p:cNvPr id="33" name="Rukopis 32">
                  <a:extLst>
                    <a:ext uri="{FF2B5EF4-FFF2-40B4-BE49-F238E27FC236}">
                      <a16:creationId xmlns:a16="http://schemas.microsoft.com/office/drawing/2014/main" id="{853E2F99-2958-4C36-8F98-05DEB634B1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91547" y="3561729"/>
                  <a:ext cx="150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F5B0E06C-200A-4049-8F47-57A9282DF8D1}"/>
                    </a:ext>
                  </a:extLst>
                </p14:cNvPr>
                <p14:cNvContentPartPr/>
                <p14:nvPr/>
              </p14:nvContentPartPr>
              <p14:xfrm>
                <a:off x="6075147" y="3543369"/>
                <a:ext cx="230400" cy="401040"/>
              </p14:xfrm>
            </p:contentPart>
          </mc:Choice>
          <mc:Fallback xmlns=""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F5B0E06C-200A-4049-8F47-57A9282DF8D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66507" y="3534369"/>
                  <a:ext cx="2480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Rukopis 34">
                  <a:extLst>
                    <a:ext uri="{FF2B5EF4-FFF2-40B4-BE49-F238E27FC236}">
                      <a16:creationId xmlns:a16="http://schemas.microsoft.com/office/drawing/2014/main" id="{8F805566-C8DC-487F-8F95-9A5610C31DFE}"/>
                    </a:ext>
                  </a:extLst>
                </p14:cNvPr>
                <p14:cNvContentPartPr/>
                <p14:nvPr/>
              </p14:nvContentPartPr>
              <p14:xfrm>
                <a:off x="6108267" y="3555609"/>
                <a:ext cx="54000" cy="222120"/>
              </p14:xfrm>
            </p:contentPart>
          </mc:Choice>
          <mc:Fallback xmlns="">
            <p:pic>
              <p:nvPicPr>
                <p:cNvPr id="35" name="Rukopis 34">
                  <a:extLst>
                    <a:ext uri="{FF2B5EF4-FFF2-40B4-BE49-F238E27FC236}">
                      <a16:creationId xmlns:a16="http://schemas.microsoft.com/office/drawing/2014/main" id="{8F805566-C8DC-487F-8F95-9A5610C31DF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99267" y="3546609"/>
                  <a:ext cx="7164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E430EB57-2108-44AD-8EF9-35B0EC8714F5}"/>
              </a:ext>
            </a:extLst>
          </p:cNvPr>
          <p:cNvGrpSpPr/>
          <p:nvPr/>
        </p:nvGrpSpPr>
        <p:grpSpPr>
          <a:xfrm>
            <a:off x="6442707" y="3620049"/>
            <a:ext cx="192960" cy="38880"/>
            <a:chOff x="6442707" y="3620049"/>
            <a:chExt cx="192960" cy="3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Rukopis 36">
                  <a:extLst>
                    <a:ext uri="{FF2B5EF4-FFF2-40B4-BE49-F238E27FC236}">
                      <a16:creationId xmlns:a16="http://schemas.microsoft.com/office/drawing/2014/main" id="{3AE7F3E3-99E9-4B42-9540-1C22B3F88E92}"/>
                    </a:ext>
                  </a:extLst>
                </p14:cNvPr>
                <p14:cNvContentPartPr/>
                <p14:nvPr/>
              </p14:nvContentPartPr>
              <p14:xfrm>
                <a:off x="6442707" y="3620049"/>
                <a:ext cx="30600" cy="360"/>
              </p14:xfrm>
            </p:contentPart>
          </mc:Choice>
          <mc:Fallback xmlns="">
            <p:pic>
              <p:nvPicPr>
                <p:cNvPr id="37" name="Rukopis 36">
                  <a:extLst>
                    <a:ext uri="{FF2B5EF4-FFF2-40B4-BE49-F238E27FC236}">
                      <a16:creationId xmlns:a16="http://schemas.microsoft.com/office/drawing/2014/main" id="{3AE7F3E3-99E9-4B42-9540-1C22B3F88E9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33707" y="3611049"/>
                  <a:ext cx="48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Rukopis 37">
                  <a:extLst>
                    <a:ext uri="{FF2B5EF4-FFF2-40B4-BE49-F238E27FC236}">
                      <a16:creationId xmlns:a16="http://schemas.microsoft.com/office/drawing/2014/main" id="{B4DE6AE9-5DDA-45EE-B50F-46A82FD93362}"/>
                    </a:ext>
                  </a:extLst>
                </p14:cNvPr>
                <p14:cNvContentPartPr/>
                <p14:nvPr/>
              </p14:nvContentPartPr>
              <p14:xfrm>
                <a:off x="6574827" y="3638769"/>
                <a:ext cx="60840" cy="20160"/>
              </p14:xfrm>
            </p:contentPart>
          </mc:Choice>
          <mc:Fallback xmlns="">
            <p:pic>
              <p:nvPicPr>
                <p:cNvPr id="38" name="Rukopis 37">
                  <a:extLst>
                    <a:ext uri="{FF2B5EF4-FFF2-40B4-BE49-F238E27FC236}">
                      <a16:creationId xmlns:a16="http://schemas.microsoft.com/office/drawing/2014/main" id="{B4DE6AE9-5DDA-45EE-B50F-46A82FD9336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65827" y="3629769"/>
                  <a:ext cx="7848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8F01668E-F0FA-4AE4-BAD5-2B43A0F5CA6F}"/>
              </a:ext>
            </a:extLst>
          </p:cNvPr>
          <p:cNvGrpSpPr/>
          <p:nvPr/>
        </p:nvGrpSpPr>
        <p:grpSpPr>
          <a:xfrm>
            <a:off x="1343667" y="611169"/>
            <a:ext cx="574560" cy="373320"/>
            <a:chOff x="1343667" y="611169"/>
            <a:chExt cx="57456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Rukopis 39">
                  <a:extLst>
                    <a:ext uri="{FF2B5EF4-FFF2-40B4-BE49-F238E27FC236}">
                      <a16:creationId xmlns:a16="http://schemas.microsoft.com/office/drawing/2014/main" id="{506AD3E2-D7C0-4A99-B905-6E136608692F}"/>
                    </a:ext>
                  </a:extLst>
                </p14:cNvPr>
                <p14:cNvContentPartPr/>
                <p14:nvPr/>
              </p14:nvContentPartPr>
              <p14:xfrm>
                <a:off x="1343667" y="795849"/>
                <a:ext cx="497160" cy="4320"/>
              </p14:xfrm>
            </p:contentPart>
          </mc:Choice>
          <mc:Fallback xmlns="">
            <p:pic>
              <p:nvPicPr>
                <p:cNvPr id="40" name="Rukopis 39">
                  <a:extLst>
                    <a:ext uri="{FF2B5EF4-FFF2-40B4-BE49-F238E27FC236}">
                      <a16:creationId xmlns:a16="http://schemas.microsoft.com/office/drawing/2014/main" id="{506AD3E2-D7C0-4A99-B905-6E136608692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34667" y="787209"/>
                  <a:ext cx="514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Rukopis 40">
                  <a:extLst>
                    <a:ext uri="{FF2B5EF4-FFF2-40B4-BE49-F238E27FC236}">
                      <a16:creationId xmlns:a16="http://schemas.microsoft.com/office/drawing/2014/main" id="{99BAF29C-383B-4B9A-807E-1D4BAF1F2ACC}"/>
                    </a:ext>
                  </a:extLst>
                </p14:cNvPr>
                <p14:cNvContentPartPr/>
                <p14:nvPr/>
              </p14:nvContentPartPr>
              <p14:xfrm>
                <a:off x="1795107" y="611169"/>
                <a:ext cx="123120" cy="373320"/>
              </p14:xfrm>
            </p:contentPart>
          </mc:Choice>
          <mc:Fallback xmlns="">
            <p:pic>
              <p:nvPicPr>
                <p:cNvPr id="41" name="Rukopis 40">
                  <a:extLst>
                    <a:ext uri="{FF2B5EF4-FFF2-40B4-BE49-F238E27FC236}">
                      <a16:creationId xmlns:a16="http://schemas.microsoft.com/office/drawing/2014/main" id="{99BAF29C-383B-4B9A-807E-1D4BAF1F2AC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86467" y="602529"/>
                  <a:ext cx="140760" cy="39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915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GAP-FIT analýz a návrh řešení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Zástupný obsah 6">
            <a:extLst>
              <a:ext uri="{FF2B5EF4-FFF2-40B4-BE49-F238E27FC236}">
                <a16:creationId xmlns:a16="http://schemas.microsoft.com/office/drawing/2014/main" id="{DB98EE2E-131F-4B2F-9E1A-3FC8CB70CB7A}"/>
              </a:ext>
            </a:extLst>
          </p:cNvPr>
          <p:cNvSpPr txBox="1">
            <a:spLocks/>
          </p:cNvSpPr>
          <p:nvPr/>
        </p:nvSpPr>
        <p:spPr>
          <a:xfrm>
            <a:off x="874800" y="1627687"/>
            <a:ext cx="16552800" cy="6611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1. kolo: pokus o projití akceptačních kritérií standardní cestou.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2. kolo: pokud nelze vůbec použít standard, pak všechna možná řešení s co možná největším využitím standardu.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3. kolo: stanovit budoucí proces a odchylky 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b="1" dirty="0">
                <a:latin typeface="Arial" panose="020B0604020202020204" pitchFamily="34" charset="0"/>
                <a:cs typeface="Arial" panose="020B0604020202020204" pitchFamily="34" charset="0"/>
              </a:rPr>
              <a:t>Úkol konzultanta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Návrh budoucího procesu s definicí případných změn v systému</a:t>
            </a:r>
            <a:endParaRPr lang="cs-CZ" sz="5800" i="1" dirty="0">
              <a:solidFill>
                <a:srgbClr val="88B825"/>
              </a:solidFill>
              <a:latin typeface="Arial Narrow" panose="020B0606020202030204" pitchFamily="34" charset="0"/>
            </a:endParaRP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7BE30586-F8F1-49AC-B0D7-93F17E879041}"/>
                  </a:ext>
                </a:extLst>
              </p14:cNvPr>
              <p14:cNvContentPartPr/>
              <p14:nvPr/>
            </p14:nvContentPartPr>
            <p14:xfrm>
              <a:off x="3346298" y="1930569"/>
              <a:ext cx="8294760" cy="34740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7BE30586-F8F1-49AC-B0D7-93F17E8790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37298" y="1921569"/>
                <a:ext cx="831240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A3E8D149-CFE9-4CF9-886F-65CB4B92DE36}"/>
                  </a:ext>
                </a:extLst>
              </p14:cNvPr>
              <p14:cNvContentPartPr/>
              <p14:nvPr/>
            </p14:nvContentPartPr>
            <p14:xfrm>
              <a:off x="5950538" y="3875289"/>
              <a:ext cx="6882840" cy="11448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A3E8D149-CFE9-4CF9-886F-65CB4B92DE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41898" y="3866289"/>
                <a:ext cx="6900480" cy="13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98751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F7B8C96D-25BA-4303-8762-ABC5CEEE032C}" vid="{87CE0011-0C63-43CE-A4FD-E05F603FBC2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ace_x0020_pro xmlns="749263ec-0b2f-47aa-b156-19ad48ff6356">
      <UserInfo>
        <DisplayName/>
        <AccountId xsi:nil="true"/>
        <AccountType/>
      </UserInfo>
    </Dokumentace_x0020_pro>
    <Pokus xmlns="749263ec-0b2f-47aa-b156-19ad48ff6356">
      <UserInfo>
        <DisplayName/>
        <AccountId xsi:nil="true"/>
        <AccountType/>
      </UserInfo>
    </Pok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96536040B07E4EBE37129FF0E48248" ma:contentTypeVersion="13" ma:contentTypeDescription="Create a new document." ma:contentTypeScope="" ma:versionID="0a3186733793f5f5aac9f79c75b55f62">
  <xsd:schema xmlns:xsd="http://www.w3.org/2001/XMLSchema" xmlns:xs="http://www.w3.org/2001/XMLSchema" xmlns:p="http://schemas.microsoft.com/office/2006/metadata/properties" xmlns:ns2="749263ec-0b2f-47aa-b156-19ad48ff6356" xmlns:ns3="89f2284d-f381-4fb8-89e8-a245c3506611" targetNamespace="http://schemas.microsoft.com/office/2006/metadata/properties" ma:root="true" ma:fieldsID="73f127ddc6fce312a25fe4d0d9cc089d" ns2:_="" ns3:_="">
    <xsd:import namespace="749263ec-0b2f-47aa-b156-19ad48ff6356"/>
    <xsd:import namespace="89f2284d-f381-4fb8-89e8-a245c35066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Dokumentace_x0020_pro" minOccurs="0"/>
                <xsd:element ref="ns2:Poku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263ec-0b2f-47aa-b156-19ad48ff63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okumentace_x0020_pro" ma:index="15" nillable="true" ma:displayName="Dokumentace pro" ma:format="Dropdown" ma:list="UserInfo" ma:SharePointGroup="5" ma:internalName="Dokumentace_x0020_pro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okus" ma:index="16" nillable="true" ma:displayName="Pokus" ma:list="UserInfo" ma:SearchPeopleOnly="false" ma:SharePointGroup="5" ma:internalName="Poku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2284d-f381-4fb8-89e8-a245c350661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49C316-356B-47A1-944C-BC68A65EF0CE}">
  <ds:schemaRefs>
    <ds:schemaRef ds:uri="http://schemas.microsoft.com/office/2006/metadata/properties"/>
    <ds:schemaRef ds:uri="http://schemas.microsoft.com/office/infopath/2007/PartnerControls"/>
    <ds:schemaRef ds:uri="749263ec-0b2f-47aa-b156-19ad48ff6356"/>
  </ds:schemaRefs>
</ds:datastoreItem>
</file>

<file path=customXml/itemProps2.xml><?xml version="1.0" encoding="utf-8"?>
<ds:datastoreItem xmlns:ds="http://schemas.openxmlformats.org/officeDocument/2006/customXml" ds:itemID="{B0C66959-E139-414A-88CC-4518A87CA7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D1E85F-FEAD-455A-9CE6-21C30D1210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9263ec-0b2f-47aa-b156-19ad48ff6356"/>
    <ds:schemaRef ds:uri="89f2284d-f381-4fb8-89e8-a245c35066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EBS_CSY_Prezentace_Kotaca_V1</Template>
  <TotalTime>3751</TotalTime>
  <Words>1028</Words>
  <Application>Microsoft Office PowerPoint</Application>
  <PresentationFormat>Vlastní</PresentationFormat>
  <Paragraphs>115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Motiv Office</vt:lpstr>
      <vt:lpstr>Prezentace aplikace PowerPoint</vt:lpstr>
      <vt:lpstr>Prezentace aplikace PowerPoint</vt:lpstr>
      <vt:lpstr>Zakázkové úpravy v Business Central</vt:lpstr>
      <vt:lpstr>Zakázkové úpravy v Business Central</vt:lpstr>
      <vt:lpstr>Zadání zákazníka</vt:lpstr>
      <vt:lpstr>Analýza se zákazníkem</vt:lpstr>
      <vt:lpstr>Př.: Zákazník analytikem</vt:lpstr>
      <vt:lpstr>Př.: Stanovení akceptačních kritérií</vt:lpstr>
      <vt:lpstr>GAP-FIT analýz a návrh řešení</vt:lpstr>
      <vt:lpstr>GAP-FIT analýza: aplikace standardu</vt:lpstr>
      <vt:lpstr>GAP-FIT analýza: fáze brainstormingu </vt:lpstr>
      <vt:lpstr>GAP-FIT analýza: design modulu</vt:lpstr>
      <vt:lpstr>GAP-FIT analýza: prezentace modulu</vt:lpstr>
      <vt:lpstr>Návrh řešení zákazníkovi, akceptace, rozpočet </vt:lpstr>
      <vt:lpstr>Vývoj úprav – zákaznické rozšíření (extension) </vt:lpstr>
      <vt:lpstr>Systémové a procesní triggery  </vt:lpstr>
      <vt:lpstr>Systémové a procesní triggery  </vt:lpstr>
      <vt:lpstr>Vývoj úprav – modul (extension) </vt:lpstr>
      <vt:lpstr>Struktura modulu</vt:lpstr>
      <vt:lpstr>Příloha: vše co jste se naučili jako „standard“ by mělo být i vaším standardem</vt:lpstr>
      <vt:lpstr>Základní zobrazení: Karta – vzor pro Extension</vt:lpstr>
      <vt:lpstr>Základní zobrazení: Karta – jak vidět více (menu, fasttabs)</vt:lpstr>
      <vt:lpstr>Základní zobrazení: Přehled jako vzor</vt:lpstr>
      <vt:lpstr>Rozšířené informace: Infopanely (factbox)</vt:lpstr>
      <vt:lpstr>Vývoj úprav – dokumentace</vt:lpstr>
      <vt:lpstr>Možnosti nápovědy: kontextová nápověda</vt:lpstr>
      <vt:lpstr>Publikace na TEST server a LIVE server</vt:lpstr>
      <vt:lpstr>Předání díla a živý provoz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Vondruska</dc:creator>
  <cp:lastModifiedBy>Pavel Vondruska</cp:lastModifiedBy>
  <cp:revision>1</cp:revision>
  <cp:lastPrinted>2019-10-25T11:30:31Z</cp:lastPrinted>
  <dcterms:created xsi:type="dcterms:W3CDTF">2020-04-01T09:02:03Z</dcterms:created>
  <dcterms:modified xsi:type="dcterms:W3CDTF">2021-01-11T16:46:01Z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0x0101009996536040B07E4EBE37129FF0E48248</vt:lpwstr>
  </property>
</Properties>
</file>