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Autumn</a:t>
            </a:r>
            <a:r>
              <a:rPr lang="cs-CZ" altLang="cs-CZ" sz="4400" dirty="0" smtClean="0"/>
              <a:t> </a:t>
            </a:r>
            <a:r>
              <a:rPr lang="cs-CZ" altLang="cs-CZ" sz="4400" dirty="0" smtClean="0"/>
              <a:t>Term 2021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priorities</a:t>
            </a:r>
            <a:endParaRPr lang="cs-CZ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600201"/>
            <a:ext cx="5321531" cy="49116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1.small talk – starting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2.small talk – finishing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3.small talk – cultural differences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4.small talk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5.after-presentation discussion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6.conference presentation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7.panel discussion – presentations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8.panel discussion –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9.panel discussion </a:t>
            </a:r>
            <a:r>
              <a:rPr lang="en-GB" altLang="cs-CZ" sz="1800" dirty="0" smtClean="0"/>
              <a:t>– </a:t>
            </a:r>
            <a:r>
              <a:rPr lang="en-GB" altLang="cs-CZ" sz="1800" dirty="0"/>
              <a:t>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10.conference slot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11.toast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12.lecturing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13.interactive seminar giving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14. academic </a:t>
            </a:r>
            <a:r>
              <a:rPr lang="en-GB" altLang="cs-CZ" sz="1800" dirty="0" smtClean="0"/>
              <a:t>talk</a:t>
            </a:r>
            <a:endParaRPr lang="cs-CZ" altLang="cs-CZ" sz="1800" dirty="0" smtClean="0"/>
          </a:p>
          <a:p>
            <a:pPr>
              <a:lnSpc>
                <a:spcPct val="80000"/>
              </a:lnSpc>
              <a:buNone/>
            </a:pPr>
            <a:r>
              <a:rPr lang="en-GB" altLang="cs-CZ" sz="1800" dirty="0"/>
              <a:t>15.peer-to-peer </a:t>
            </a:r>
            <a:r>
              <a:rPr lang="en-GB" altLang="cs-CZ" sz="1800" dirty="0" smtClean="0"/>
              <a:t>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/>
            </a:r>
            <a:br>
              <a:rPr lang="en-GB" altLang="cs-CZ" sz="1800" dirty="0" smtClean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16. authoritative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17. “one of the crowd”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18.individual-audience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19.adjusting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20.instructions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21.abstract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22.biography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23.academic writing style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24.informal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25.formal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26. interview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27. feedback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28. feedback accepting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29. in-front-of-the-camera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30. other preference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2021</a:t>
            </a:r>
            <a:endParaRPr lang="cs-CZ" altLang="cs-CZ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(MA in </a:t>
            </a:r>
            <a:r>
              <a:rPr lang="en-GB" altLang="cs-CZ" dirty="0"/>
              <a:t>History &amp; PhD in Political Science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 smtClean="0"/>
              <a:t>Skills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English</a:t>
            </a:r>
            <a:endParaRPr lang="cs-CZ" altLang="cs-CZ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dirty="0" err="1" smtClean="0"/>
              <a:t>Academic</a:t>
            </a:r>
            <a:r>
              <a:rPr lang="cs-CZ" altLang="cs-CZ" dirty="0" smtClean="0"/>
              <a:t> </a:t>
            </a:r>
            <a:r>
              <a:rPr lang="en-GB" altLang="cs-CZ" dirty="0" smtClean="0"/>
              <a:t>Public </a:t>
            </a:r>
            <a:r>
              <a:rPr lang="en-GB" altLang="cs-CZ" dirty="0"/>
              <a:t>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en-GB" altLang="cs-CZ" dirty="0" smtClean="0"/>
              <a:t>Writing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99" y="277812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9175744" y="3351352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>
            <a:off x="9758569" y="4212363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organisation</a:t>
            </a:r>
            <a:endParaRPr lang="cs-CZ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/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18 </a:t>
            </a:r>
            <a:r>
              <a:rPr lang="cs-CZ" dirty="0" err="1" smtClean="0"/>
              <a:t>October</a:t>
            </a:r>
            <a:r>
              <a:rPr lang="cs-CZ" dirty="0" smtClean="0"/>
              <a:t> (9:30 - )</a:t>
            </a:r>
            <a:endParaRPr lang="cs-CZ" dirty="0"/>
          </a:p>
          <a:p>
            <a:r>
              <a:rPr lang="cs-CZ" dirty="0" err="1" smtClean="0"/>
              <a:t>Tuesday</a:t>
            </a:r>
            <a:r>
              <a:rPr lang="cs-CZ" dirty="0"/>
              <a:t> 18 </a:t>
            </a:r>
            <a:r>
              <a:rPr lang="cs-CZ" dirty="0" err="1"/>
              <a:t>October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8 </a:t>
            </a:r>
            <a:r>
              <a:rPr lang="cs-CZ" dirty="0" err="1" smtClean="0"/>
              <a:t>November</a:t>
            </a:r>
            <a:endParaRPr lang="cs-CZ" dirty="0"/>
          </a:p>
          <a:p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smtClean="0"/>
              <a:t>9 </a:t>
            </a:r>
            <a:r>
              <a:rPr lang="cs-CZ" dirty="0" err="1" smtClean="0"/>
              <a:t>November</a:t>
            </a:r>
            <a:endParaRPr lang="cs-CZ" dirty="0" smtClean="0"/>
          </a:p>
          <a:p>
            <a:pPr marL="0" indent="0"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</a:t>
            </a:r>
            <a:r>
              <a:rPr lang="cs-CZ" altLang="cs-CZ" dirty="0"/>
              <a:t> </a:t>
            </a:r>
            <a:r>
              <a:rPr lang="cs-CZ" altLang="cs-CZ" dirty="0" err="1"/>
              <a:t>needs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materials</a:t>
            </a:r>
            <a:endParaRPr lang="cs-CZ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 smtClean="0"/>
              <a:t>synchronous</a:t>
            </a:r>
            <a:r>
              <a:rPr lang="en-GB" altLang="cs-CZ" sz="3200" dirty="0" smtClean="0"/>
              <a:t> </a:t>
            </a:r>
            <a:r>
              <a:rPr lang="en-GB" altLang="cs-CZ" sz="3200" dirty="0"/>
              <a:t>classes</a:t>
            </a:r>
          </a:p>
          <a:p>
            <a:pPr eaLnBrk="1" hangingPunct="1"/>
            <a:r>
              <a:rPr lang="en-GB" altLang="cs-CZ" sz="3200" dirty="0" smtClean="0"/>
              <a:t>IS </a:t>
            </a:r>
            <a:r>
              <a:rPr lang="en-GB" altLang="cs-CZ" sz="3200" dirty="0"/>
              <a:t>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cs-CZ" altLang="cs-CZ" sz="3200" dirty="0" err="1" smtClean="0"/>
              <a:t>synchronous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online </a:t>
            </a:r>
            <a:r>
              <a:rPr lang="cs-CZ" altLang="cs-CZ" sz="3200" dirty="0" err="1" smtClean="0"/>
              <a:t>asynchronous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</a:t>
            </a:r>
            <a:r>
              <a:rPr lang="en-GB" altLang="cs-CZ" sz="3200" dirty="0" smtClean="0"/>
              <a:t>assignment</a:t>
            </a:r>
            <a:r>
              <a:rPr lang="cs-CZ" altLang="cs-CZ" sz="3200" dirty="0" smtClean="0"/>
              <a:t>s</a:t>
            </a:r>
            <a:endParaRPr lang="en-GB" altLang="cs-CZ" sz="3200" dirty="0"/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/>
              <a:t>peer2peer </a:t>
            </a:r>
            <a:r>
              <a:rPr lang="cs-CZ" altLang="cs-CZ" dirty="0">
                <a:cs typeface="Arial" charset="0"/>
              </a:rPr>
              <a:t>→ </a:t>
            </a:r>
            <a:r>
              <a:rPr lang="cs-CZ" altLang="cs-CZ" dirty="0" err="1">
                <a:cs typeface="Arial" charset="0"/>
              </a:rPr>
              <a:t>class</a:t>
            </a:r>
            <a:endParaRPr lang="cs-CZ" altLang="cs-CZ" dirty="0">
              <a:cs typeface="Arial" charset="0"/>
            </a:endParaRP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304</Words>
  <Application>Microsoft Office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2021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128</cp:revision>
  <cp:lastPrinted>2018-09-18T13:06:08Z</cp:lastPrinted>
  <dcterms:created xsi:type="dcterms:W3CDTF">2018-07-16T08:35:08Z</dcterms:created>
  <dcterms:modified xsi:type="dcterms:W3CDTF">2021-10-17T13:10:54Z</dcterms:modified>
</cp:coreProperties>
</file>