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63" r:id="rId4"/>
    <p:sldId id="265" r:id="rId5"/>
    <p:sldId id="266" r:id="rId6"/>
    <p:sldId id="267" r:id="rId7"/>
    <p:sldId id="269" r:id="rId8"/>
    <p:sldId id="271" r:id="rId9"/>
    <p:sldId id="272" r:id="rId10"/>
    <p:sldId id="273" r:id="rId11"/>
    <p:sldId id="302" r:id="rId12"/>
    <p:sldId id="303" r:id="rId13"/>
    <p:sldId id="304" r:id="rId14"/>
    <p:sldId id="275" r:id="rId15"/>
    <p:sldId id="276" r:id="rId16"/>
    <p:sldId id="362" r:id="rId17"/>
    <p:sldId id="357" r:id="rId18"/>
    <p:sldId id="260" r:id="rId19"/>
    <p:sldId id="258" r:id="rId20"/>
    <p:sldId id="361" r:id="rId21"/>
    <p:sldId id="259" r:id="rId22"/>
    <p:sldId id="358" r:id="rId23"/>
    <p:sldId id="359" r:id="rId24"/>
    <p:sldId id="274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70B77-68B5-4D4E-9E56-59795A21A5AB}" v="35" dt="2021-11-30T14:50:49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67B70B77-68B5-4D4E-9E56-59795A21A5AB}"/>
    <pc:docChg chg="undo custSel addSld delSld modSld modMainMaster modNotesMaster">
      <pc:chgData name="Leonard Walletzký" userId="5c6479d8-24c8-4ca4-a5c7-fde0682a328a" providerId="ADAL" clId="{67B70B77-68B5-4D4E-9E56-59795A21A5AB}" dt="2021-11-30T14:51:56.726" v="292" actId="20577"/>
      <pc:docMkLst>
        <pc:docMk/>
      </pc:docMkLst>
      <pc:sldChg chg="modSp mod">
        <pc:chgData name="Leonard Walletzký" userId="5c6479d8-24c8-4ca4-a5c7-fde0682a328a" providerId="ADAL" clId="{67B70B77-68B5-4D4E-9E56-59795A21A5AB}" dt="2021-11-30T14:51:56.726" v="292" actId="20577"/>
        <pc:sldMkLst>
          <pc:docMk/>
          <pc:sldMk cId="3851504798" sldId="256"/>
        </pc:sldMkLst>
        <pc:spChg chg="mod">
          <ac:chgData name="Leonard Walletzký" userId="5c6479d8-24c8-4ca4-a5c7-fde0682a328a" providerId="ADAL" clId="{67B70B77-68B5-4D4E-9E56-59795A21A5AB}" dt="2021-11-30T14:51:42.363" v="261" actId="404"/>
          <ac:spMkLst>
            <pc:docMk/>
            <pc:sldMk cId="3851504798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4:51:56.726" v="292" actId="20577"/>
          <ac:spMkLst>
            <pc:docMk/>
            <pc:sldMk cId="3851504798" sldId="256"/>
            <ac:spMk id="3" creationId="{00000000-0000-0000-0000-000000000000}"/>
          </ac:spMkLst>
        </pc:spChg>
      </pc:sldChg>
      <pc:sldChg chg="addSp delSp modSp">
        <pc:chgData name="Leonard Walletzký" userId="5c6479d8-24c8-4ca4-a5c7-fde0682a328a" providerId="ADAL" clId="{67B70B77-68B5-4D4E-9E56-59795A21A5AB}" dt="2021-11-30T14:48:46.222" v="239" actId="12084"/>
        <pc:sldMkLst>
          <pc:docMk/>
          <pc:sldMk cId="4199593162" sldId="257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4199593162" sldId="257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8:46.222" v="239" actId="12084"/>
          <ac:spMkLst>
            <pc:docMk/>
            <pc:sldMk cId="4199593162" sldId="257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8:46.222" v="239" actId="12084"/>
          <ac:graphicFrameMkLst>
            <pc:docMk/>
            <pc:sldMk cId="4199593162" sldId="257"/>
            <ac:graphicFrameMk id="4" creationId="{C5EDB1AB-BCF8-4D3F-95E2-915D6A6C8984}"/>
          </ac:graphicFrameMkLst>
        </pc:graphicFrameChg>
      </pc:sldChg>
      <pc:sldChg chg="addSp modSp add mod modClrScheme chgLayout modNotes">
        <pc:chgData name="Leonard Walletzký" userId="5c6479d8-24c8-4ca4-a5c7-fde0682a328a" providerId="ADAL" clId="{67B70B77-68B5-4D4E-9E56-59795A21A5AB}" dt="2021-11-30T14:44:52.944" v="185" actId="20577"/>
        <pc:sldMkLst>
          <pc:docMk/>
          <pc:sldMk cId="1137838501" sldId="258"/>
        </pc:sldMkLst>
        <pc:spChg chg="mod ord">
          <ac:chgData name="Leonard Walletzký" userId="5c6479d8-24c8-4ca4-a5c7-fde0682a328a" providerId="ADAL" clId="{67B70B77-68B5-4D4E-9E56-59795A21A5AB}" dt="2021-11-30T14:44:41.982" v="174" actId="700"/>
          <ac:spMkLst>
            <pc:docMk/>
            <pc:sldMk cId="1137838501" sldId="258"/>
            <ac:spMk id="2" creationId="{00000000-0000-0000-0000-000000000000}"/>
          </ac:spMkLst>
        </pc:spChg>
        <pc:spChg chg="add mod ord">
          <ac:chgData name="Leonard Walletzký" userId="5c6479d8-24c8-4ca4-a5c7-fde0682a328a" providerId="ADAL" clId="{67B70B77-68B5-4D4E-9E56-59795A21A5AB}" dt="2021-11-30T14:44:52.944" v="185" actId="20577"/>
          <ac:spMkLst>
            <pc:docMk/>
            <pc:sldMk cId="1137838501" sldId="258"/>
            <ac:spMk id="3" creationId="{031A3B1D-517A-4A37-943D-6EC0629E409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2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2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2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3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3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5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5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6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7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7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7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7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8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8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8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8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9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9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9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9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2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2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2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2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5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15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25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38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0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0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0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1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137838501" sldId="258"/>
            <ac:spMk id="419" creationId="{00000000-0000-0000-0000-000000000000}"/>
          </ac:spMkLst>
        </pc:sp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1137838501" sldId="258"/>
            <ac:picMk id="4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1137838501" sldId="258"/>
            <ac:picMk id="5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1137838501" sldId="258"/>
            <ac:picMk id="8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1137838501" sldId="258"/>
            <ac:picMk id="12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1137838501" sldId="258"/>
            <ac:picMk id="15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1137838501" sldId="258"/>
            <ac:picMk id="19" creationId="{00000000-0000-0000-0000-000000000000}"/>
          </ac:picMkLst>
        </pc:pic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3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40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4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51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53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6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73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7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78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8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86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89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9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9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00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06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08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73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7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7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19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00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03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06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09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12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1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16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1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18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19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20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32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23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301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30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30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1137838501" sldId="258"/>
            <ac:cxnSpMk id="310" creationId="{00000000-0000-0000-0000-000000000000}"/>
          </ac:cxnSpMkLst>
        </pc:cxnChg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1994846388" sldId="258"/>
        </pc:sldMkLst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568125030" sldId="259"/>
        </pc:sldMkLst>
      </pc:sldChg>
      <pc:sldChg chg="addSp modSp add mod modNotes">
        <pc:chgData name="Leonard Walletzký" userId="5c6479d8-24c8-4ca4-a5c7-fde0682a328a" providerId="ADAL" clId="{67B70B77-68B5-4D4E-9E56-59795A21A5AB}" dt="2021-11-30T14:45:45.694" v="195" actId="1076"/>
        <pc:sldMkLst>
          <pc:docMk/>
          <pc:sldMk cId="3553369785" sldId="259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3553369785" sldId="259"/>
            <ac:spMk id="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2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2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2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2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3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3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3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3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3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4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4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6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6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6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7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7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7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8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82" creationId="{00000000-0000-0000-0000-000000000000}"/>
          </ac:spMkLst>
        </pc:spChg>
        <pc:spChg chg="add mod">
          <ac:chgData name="Leonard Walletzký" userId="5c6479d8-24c8-4ca4-a5c7-fde0682a328a" providerId="ADAL" clId="{67B70B77-68B5-4D4E-9E56-59795A21A5AB}" dt="2021-11-30T14:45:45.694" v="195" actId="1076"/>
          <ac:spMkLst>
            <pc:docMk/>
            <pc:sldMk cId="3553369785" sldId="259"/>
            <ac:spMk id="99" creationId="{021AE877-97AC-4B6F-86D8-B50FF0751AC1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1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2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3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3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553369785" sldId="259"/>
            <ac:spMk id="138" creationId="{00000000-0000-0000-0000-000000000000}"/>
          </ac:spMkLst>
        </pc:s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18" creationId="{8D0084B5-0352-403B-96E2-86BFE953795A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19" creationId="{8B17D58B-1ACA-4653-9AF5-FA7D5B1193AA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5" creationId="{AAB63DC7-D24B-45BD-821A-BC60AE08877F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6" creationId="{1FC4B8BD-34CB-4AB5-A2E5-D8C1FE55BCBF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8" creationId="{9446BAA6-6F0F-41C1-8E30-A1112655E571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9" creationId="{2730BD78-4B17-493B-B07B-A0052258364C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30" creationId="{4057C6C4-415D-4199-9AB3-012ADDD21CF1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31" creationId="{1EEEE821-4C57-4603-B119-FB385D3D7364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34" creationId="{7C782018-1783-4E22-A809-8498343EE80A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37" creationId="{3DE608C1-8D4F-4B5C-9877-0F3CBB436944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40" creationId="{3C843D48-CCF9-4F04-AEE6-39546349D640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44" creationId="{69944699-67F3-4A2C-BB3D-C96EB623D06B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48" creationId="{C444EF36-33CB-4A29-80A5-CF4E9CF7C5B8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49" creationId="{FEF83E3D-0BC3-4916-8A57-40F1729EE190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51" creationId="{35ADD5F1-309C-4BE0-8A99-1A58B7B06418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53" creationId="{8E837458-9195-4F65-B5CC-2A9B3133DB9E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55" creationId="{74A76408-49F9-46D0-935A-CF0A76F1290B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57" creationId="{E83D33F0-4EF3-4F9E-B083-C537B18546D7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63" creationId="{38BF1094-ABCC-4BC5-BC77-FBF23A5861CC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64" creationId="{3A9E6814-30E4-49FA-BEA4-4DDB5E56E1A2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67" creationId="{F3DF372F-AC11-40EB-8658-AB730A7B7282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69" creationId="{EA8C4BDE-46F4-4DB8-94DB-ABAE2034CDFC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1" creationId="{2B93DA95-4496-436E-B236-BC9F574232A5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2" creationId="{19FB59E8-C585-469B-B745-BAAA35DE95F7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3" creationId="{D914C3E9-8C67-4CC2-913E-3F1ED8FD0EB8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5" creationId="{90E7EC17-3D9E-4C18-B881-48DC5003A33A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7" creationId="{CD2080E9-C3C8-40FE-8DDD-3DADB0E5EA40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8" creationId="{43451F21-B3F8-47AE-9D49-E82C7FE5DAC5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553369785" sldId="259"/>
            <ac:grpSpMk id="2079" creationId="{42B00B19-2B45-41CC-8FCC-D1A9937FE94B}"/>
          </ac:grpSpMkLst>
        </pc:grp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4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47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66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70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124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50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52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54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56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58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62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66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68" creationId="{00000000-0000-0000-0000-000000000000}"/>
          </ac:picMkLst>
        </pc:pic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3553369785" sldId="259"/>
            <ac:picMk id="2070" creationId="{00000000-0000-0000-0000-000000000000}"/>
          </ac:picMkLst>
        </pc:pic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6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1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43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48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59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63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6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72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7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75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77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111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114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121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553369785" sldId="259"/>
            <ac:cxnSpMk id="134" creationId="{00000000-0000-0000-0000-000000000000}"/>
          </ac:cxnSpMkLst>
        </pc:cxnChg>
      </pc:sldChg>
      <pc:sldChg chg="modSp add modNotes">
        <pc:chgData name="Leonard Walletzký" userId="5c6479d8-24c8-4ca4-a5c7-fde0682a328a" providerId="ADAL" clId="{67B70B77-68B5-4D4E-9E56-59795A21A5AB}" dt="2021-11-30T12:51:47.558" v="5"/>
        <pc:sldMkLst>
          <pc:docMk/>
          <pc:sldMk cId="3242958152" sldId="260"/>
        </pc:sldMkLst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1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1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1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1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2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2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2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3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3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3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3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3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4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4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4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4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4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4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5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53" creationId="{0D3F0E0E-44DF-409C-AA58-465EFEB1D9A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54" creationId="{5D3D981F-48DF-4198-B945-9F71A645774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5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5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5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60" creationId="{925CF177-6C8A-42DE-9A99-8D6900125C4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6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6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6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6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7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7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8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81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8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8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8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42958152" sldId="260"/>
            <ac:spMk id="85" creationId="{00000000-0000-0000-0000-000000000000}"/>
          </ac:spMkLst>
        </pc:s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5" creationId="{12468FE7-4604-4390-B8CF-29203392687F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6" creationId="{A09B199E-6471-4459-81E5-213794DC8E0A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7" creationId="{D04DAC54-F7A8-4DC4-B0E0-49E3E05787DE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8" creationId="{415F552B-F29E-44F7-9DF2-F046A7166B42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9" creationId="{085C1C91-3692-41EB-BAA8-C14B0E6AA352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10" creationId="{65A46133-0885-45A1-A971-6DE0F007EA0D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12" creationId="{FC1FDA13-9C9B-4D8D-9618-D51741F182C9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13" creationId="{289425F8-2D79-4843-8FF7-E27911B46376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14" creationId="{20C16A68-3435-45CA-B4B4-1E22CCD5CEB2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15" creationId="{D13A3228-E309-4EC1-9E4C-3E420AEC1112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18" creationId="{D11BCAD3-D048-49B7-96BA-C61BA6ACB74E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20" creationId="{ED3CADD9-3716-4D7B-B3BC-AAF0B1975246}"/>
          </ac:grpSpMkLst>
        </pc:grpChg>
        <pc:grpChg chg="mod">
          <ac:chgData name="Leonard Walletzký" userId="5c6479d8-24c8-4ca4-a5c7-fde0682a328a" providerId="ADAL" clId="{67B70B77-68B5-4D4E-9E56-59795A21A5AB}" dt="2021-11-30T12:51:47.558" v="5"/>
          <ac:grpSpMkLst>
            <pc:docMk/>
            <pc:sldMk cId="3242958152" sldId="260"/>
            <ac:grpSpMk id="21" creationId="{D3961D70-6380-4629-8359-E226D28F9B79}"/>
          </ac:grpSpMkLst>
        </pc:grp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242958152" sldId="260"/>
            <ac:cxnSpMk id="52" creationId="{00000000-0000-0000-0000-000000000000}"/>
          </ac:cxnSpMkLst>
        </pc:cxn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k cId="3242958152" sldId="260"/>
            <ac:cxnSpMk id="55" creationId="{00000000-0000-0000-0000-000000000000}"/>
          </ac:cxnSpMkLst>
        </pc:cxnChg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4068244738" sldId="260"/>
        </pc:sldMkLst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852594025" sldId="261"/>
        </pc:sldMkLst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1888959357" sldId="262"/>
        </pc:sldMkLst>
      </pc:sldChg>
      <pc:sldChg chg="add del">
        <pc:chgData name="Leonard Walletzký" userId="5c6479d8-24c8-4ca4-a5c7-fde0682a328a" providerId="ADAL" clId="{67B70B77-68B5-4D4E-9E56-59795A21A5AB}" dt="2021-11-30T12:51:29.925" v="3" actId="47"/>
        <pc:sldMkLst>
          <pc:docMk/>
          <pc:sldMk cId="979731400" sldId="263"/>
        </pc:sldMkLst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3665291304" sldId="263"/>
        </pc:sldMkLst>
      </pc:sldChg>
      <pc:sldChg chg="add del">
        <pc:chgData name="Leonard Walletzký" userId="5c6479d8-24c8-4ca4-a5c7-fde0682a328a" providerId="ADAL" clId="{67B70B77-68B5-4D4E-9E56-59795A21A5AB}" dt="2021-11-30T12:51:31.694" v="4" actId="47"/>
        <pc:sldMkLst>
          <pc:docMk/>
          <pc:sldMk cId="227335554" sldId="264"/>
        </pc:sldMkLst>
      </pc:sldChg>
      <pc:sldChg chg="add del">
        <pc:chgData name="Leonard Walletzký" userId="5c6479d8-24c8-4ca4-a5c7-fde0682a328a" providerId="ADAL" clId="{67B70B77-68B5-4D4E-9E56-59795A21A5AB}" dt="2021-11-30T14:50:52.312" v="257" actId="47"/>
        <pc:sldMkLst>
          <pc:docMk/>
          <pc:sldMk cId="3163485503" sldId="264"/>
        </pc:sldMkLst>
      </pc:sldChg>
      <pc:sldChg chg="addSp delSp modSp add del">
        <pc:chgData name="Leonard Walletzký" userId="5c6479d8-24c8-4ca4-a5c7-fde0682a328a" providerId="ADAL" clId="{67B70B77-68B5-4D4E-9E56-59795A21A5AB}" dt="2021-11-30T14:48:52.608" v="240" actId="12084"/>
        <pc:sldMkLst>
          <pc:docMk/>
          <pc:sldMk cId="3423865186" sldId="265"/>
        </pc:sldMkLst>
        <pc:spChg chg="del">
          <ac:chgData name="Leonard Walletzký" userId="5c6479d8-24c8-4ca4-a5c7-fde0682a328a" providerId="ADAL" clId="{67B70B77-68B5-4D4E-9E56-59795A21A5AB}" dt="2021-11-30T14:48:52.608" v="240" actId="12084"/>
          <ac:spMkLst>
            <pc:docMk/>
            <pc:sldMk cId="3423865186" sldId="265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8:52.608" v="240" actId="12084"/>
          <ac:graphicFrameMkLst>
            <pc:docMk/>
            <pc:sldMk cId="3423865186" sldId="265"/>
            <ac:graphicFrameMk id="4" creationId="{CB5294C8-56CC-4190-9EF8-DA0E4CBBFF92}"/>
          </ac:graphicFrameMkLst>
        </pc:graphicFrameChg>
      </pc:sldChg>
      <pc:sldChg chg="addSp delSp modSp add del">
        <pc:chgData name="Leonard Walletzký" userId="5c6479d8-24c8-4ca4-a5c7-fde0682a328a" providerId="ADAL" clId="{67B70B77-68B5-4D4E-9E56-59795A21A5AB}" dt="2021-11-30T14:48:58.072" v="241" actId="12084"/>
        <pc:sldMkLst>
          <pc:docMk/>
          <pc:sldMk cId="1256484734" sldId="266"/>
        </pc:sldMkLst>
        <pc:spChg chg="del">
          <ac:chgData name="Leonard Walletzký" userId="5c6479d8-24c8-4ca4-a5c7-fde0682a328a" providerId="ADAL" clId="{67B70B77-68B5-4D4E-9E56-59795A21A5AB}" dt="2021-11-30T14:48:58.072" v="241" actId="12084"/>
          <ac:spMkLst>
            <pc:docMk/>
            <pc:sldMk cId="1256484734" sldId="266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8:58.072" v="241" actId="12084"/>
          <ac:graphicFrameMkLst>
            <pc:docMk/>
            <pc:sldMk cId="1256484734" sldId="266"/>
            <ac:graphicFrameMk id="4" creationId="{2AA94ACC-017D-400C-95C8-2E2AA074285F}"/>
          </ac:graphicFrameMkLst>
        </pc:graphicFrameChg>
      </pc:sldChg>
      <pc:sldChg chg="addSp delSp modSp">
        <pc:chgData name="Leonard Walletzký" userId="5c6479d8-24c8-4ca4-a5c7-fde0682a328a" providerId="ADAL" clId="{67B70B77-68B5-4D4E-9E56-59795A21A5AB}" dt="2021-11-30T14:49:05.697" v="242" actId="12084"/>
        <pc:sldMkLst>
          <pc:docMk/>
          <pc:sldMk cId="1924354060" sldId="267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1924354060" sldId="267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9:05.697" v="242" actId="12084"/>
          <ac:spMkLst>
            <pc:docMk/>
            <pc:sldMk cId="1924354060" sldId="267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9:05.697" v="242" actId="12084"/>
          <ac:graphicFrameMkLst>
            <pc:docMk/>
            <pc:sldMk cId="1924354060" sldId="267"/>
            <ac:graphicFrameMk id="4" creationId="{D2DCD770-709A-42ED-9CB3-3E693677A5BF}"/>
          </ac:graphicFrameMkLst>
        </pc:graphicFrameChg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1839906040" sldId="268"/>
        </pc:sldMkLst>
      </pc:sldChg>
      <pc:sldChg chg="addSp delSp modSp">
        <pc:chgData name="Leonard Walletzký" userId="5c6479d8-24c8-4ca4-a5c7-fde0682a328a" providerId="ADAL" clId="{67B70B77-68B5-4D4E-9E56-59795A21A5AB}" dt="2021-11-30T14:49:11.437" v="243" actId="12084"/>
        <pc:sldMkLst>
          <pc:docMk/>
          <pc:sldMk cId="2372398668" sldId="269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2372398668" sldId="269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9:11.437" v="243" actId="12084"/>
          <ac:spMkLst>
            <pc:docMk/>
            <pc:sldMk cId="2372398668" sldId="269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9:11.437" v="243" actId="12084"/>
          <ac:graphicFrameMkLst>
            <pc:docMk/>
            <pc:sldMk cId="2372398668" sldId="269"/>
            <ac:graphicFrameMk id="4" creationId="{ABED8141-7B16-4DDB-9693-CF46DDE114AE}"/>
          </ac:graphicFrameMkLst>
        </pc:graphicFrameChg>
      </pc:sldChg>
      <pc:sldChg chg="del">
        <pc:chgData name="Leonard Walletzký" userId="5c6479d8-24c8-4ca4-a5c7-fde0682a328a" providerId="ADAL" clId="{67B70B77-68B5-4D4E-9E56-59795A21A5AB}" dt="2021-11-30T12:50:02.623" v="0" actId="47"/>
        <pc:sldMkLst>
          <pc:docMk/>
          <pc:sldMk cId="1017241612" sldId="270"/>
        </pc:sldMkLst>
      </pc:sldChg>
      <pc:sldChg chg="addSp delSp modSp mod">
        <pc:chgData name="Leonard Walletzký" userId="5c6479d8-24c8-4ca4-a5c7-fde0682a328a" providerId="ADAL" clId="{67B70B77-68B5-4D4E-9E56-59795A21A5AB}" dt="2021-11-30T14:49:17.364" v="244" actId="12084"/>
        <pc:sldMkLst>
          <pc:docMk/>
          <pc:sldMk cId="36359504" sldId="271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36359504" sldId="271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9:17.364" v="244" actId="12084"/>
          <ac:spMkLst>
            <pc:docMk/>
            <pc:sldMk cId="36359504" sldId="271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9:17.364" v="244" actId="12084"/>
          <ac:graphicFrameMkLst>
            <pc:docMk/>
            <pc:sldMk cId="36359504" sldId="271"/>
            <ac:graphicFrameMk id="4" creationId="{FFD1144E-5B62-46AA-A20E-5C72C7E5D805}"/>
          </ac:graphicFrameMkLst>
        </pc:graphicFrameChg>
      </pc:sldChg>
      <pc:sldChg chg="modSp">
        <pc:chgData name="Leonard Walletzký" userId="5c6479d8-24c8-4ca4-a5c7-fde0682a328a" providerId="ADAL" clId="{67B70B77-68B5-4D4E-9E56-59795A21A5AB}" dt="2021-11-30T14:49:30.965" v="247" actId="1076"/>
        <pc:sldMkLst>
          <pc:docMk/>
          <pc:sldMk cId="1019638604" sldId="272"/>
        </pc:sldMkLst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019638604" sldId="272"/>
            <ac:spMk id="2" creationId="{00000000-0000-0000-0000-000000000000}"/>
          </ac:spMkLst>
        </pc:spChg>
        <pc:picChg chg="mod">
          <ac:chgData name="Leonard Walletzký" userId="5c6479d8-24c8-4ca4-a5c7-fde0682a328a" providerId="ADAL" clId="{67B70B77-68B5-4D4E-9E56-59795A21A5AB}" dt="2021-11-30T14:49:30.965" v="247" actId="1076"/>
          <ac:picMkLst>
            <pc:docMk/>
            <pc:sldMk cId="1019638604" sldId="272"/>
            <ac:picMk id="1026" creationId="{00000000-0000-0000-0000-000000000000}"/>
          </ac:picMkLst>
        </pc:picChg>
      </pc:sldChg>
      <pc:sldChg chg="addSp delSp modSp">
        <pc:chgData name="Leonard Walletzký" userId="5c6479d8-24c8-4ca4-a5c7-fde0682a328a" providerId="ADAL" clId="{67B70B77-68B5-4D4E-9E56-59795A21A5AB}" dt="2021-11-30T14:49:37.327" v="248" actId="12084"/>
        <pc:sldMkLst>
          <pc:docMk/>
          <pc:sldMk cId="915450376" sldId="273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915450376" sldId="273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9:37.327" v="248" actId="12084"/>
          <ac:spMkLst>
            <pc:docMk/>
            <pc:sldMk cId="915450376" sldId="273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9:37.327" v="248" actId="12084"/>
          <ac:graphicFrameMkLst>
            <pc:docMk/>
            <pc:sldMk cId="915450376" sldId="273"/>
            <ac:graphicFrameMk id="4" creationId="{C40E5F95-8873-4662-954C-044298BF7649}"/>
          </ac:graphicFrameMkLst>
        </pc:graphicFrameChg>
      </pc:sldChg>
      <pc:sldChg chg="addSp delSp modSp mod">
        <pc:chgData name="Leonard Walletzký" userId="5c6479d8-24c8-4ca4-a5c7-fde0682a328a" providerId="ADAL" clId="{67B70B77-68B5-4D4E-9E56-59795A21A5AB}" dt="2021-11-30T14:50:10.409" v="253" actId="12084"/>
        <pc:sldMkLst>
          <pc:docMk/>
          <pc:sldMk cId="3966223431" sldId="274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3966223431" sldId="274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50:10.409" v="253" actId="12084"/>
          <ac:spMkLst>
            <pc:docMk/>
            <pc:sldMk cId="3966223431" sldId="274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50:10.409" v="253" actId="12084"/>
          <ac:graphicFrameMkLst>
            <pc:docMk/>
            <pc:sldMk cId="3966223431" sldId="274"/>
            <ac:graphicFrameMk id="4" creationId="{E51E08F4-CD81-4B69-90EA-826B63B3102C}"/>
          </ac:graphicFrameMkLst>
        </pc:graphicFrameChg>
      </pc:sldChg>
      <pc:sldChg chg="addSp delSp modSp add mod chgLayout modNotes">
        <pc:chgData name="Leonard Walletzký" userId="5c6479d8-24c8-4ca4-a5c7-fde0682a328a" providerId="ADAL" clId="{67B70B77-68B5-4D4E-9E56-59795A21A5AB}" dt="2021-11-30T14:49:48.375" v="250" actId="12084"/>
        <pc:sldMkLst>
          <pc:docMk/>
          <pc:sldMk cId="2218588434" sldId="275"/>
        </pc:sldMkLst>
        <pc:spChg chg="add mod ord">
          <ac:chgData name="Leonard Walletzký" userId="5c6479d8-24c8-4ca4-a5c7-fde0682a328a" providerId="ADAL" clId="{67B70B77-68B5-4D4E-9E56-59795A21A5AB}" dt="2021-11-30T14:39:14.856" v="123" actId="404"/>
          <ac:spMkLst>
            <pc:docMk/>
            <pc:sldMk cId="2218588434" sldId="275"/>
            <ac:spMk id="2" creationId="{2A572E13-4AFB-45A3-B214-15FA701EFC36}"/>
          </ac:spMkLst>
        </pc:spChg>
        <pc:spChg chg="add del mod ord">
          <ac:chgData name="Leonard Walletzký" userId="5c6479d8-24c8-4ca4-a5c7-fde0682a328a" providerId="ADAL" clId="{67B70B77-68B5-4D4E-9E56-59795A21A5AB}" dt="2021-11-30T14:49:48.375" v="250" actId="12084"/>
          <ac:spMkLst>
            <pc:docMk/>
            <pc:sldMk cId="2218588434" sldId="275"/>
            <ac:spMk id="3" creationId="{D2071F51-623E-4E4C-BB16-C0618548111D}"/>
          </ac:spMkLst>
        </pc:spChg>
        <pc:spChg chg="mod ord">
          <ac:chgData name="Leonard Walletzký" userId="5c6479d8-24c8-4ca4-a5c7-fde0682a328a" providerId="ADAL" clId="{67B70B77-68B5-4D4E-9E56-59795A21A5AB}" dt="2021-11-30T14:38:53.238" v="118" actId="700"/>
          <ac:spMkLst>
            <pc:docMk/>
            <pc:sldMk cId="2218588434" sldId="275"/>
            <ac:spMk id="4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39:23.055" v="125" actId="478"/>
          <ac:spMkLst>
            <pc:docMk/>
            <pc:sldMk cId="2218588434" sldId="275"/>
            <ac:spMk id="5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38:59.198" v="119" actId="478"/>
          <ac:spMkLst>
            <pc:docMk/>
            <pc:sldMk cId="2218588434" sldId="275"/>
            <ac:spMk id="8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9:48.375" v="250" actId="12084"/>
          <ac:graphicFrameMkLst>
            <pc:docMk/>
            <pc:sldMk cId="2218588434" sldId="275"/>
            <ac:graphicFrameMk id="6" creationId="{EFD55D87-0D82-4098-AB7B-E36790971709}"/>
          </ac:graphicFrameMkLst>
        </pc:graphicFrameChg>
      </pc:sldChg>
      <pc:sldChg chg="addSp delSp modSp add mod chgLayout modNotes">
        <pc:chgData name="Leonard Walletzký" userId="5c6479d8-24c8-4ca4-a5c7-fde0682a328a" providerId="ADAL" clId="{67B70B77-68B5-4D4E-9E56-59795A21A5AB}" dt="2021-11-30T14:49:52.861" v="251" actId="12084"/>
        <pc:sldMkLst>
          <pc:docMk/>
          <pc:sldMk cId="917244455" sldId="276"/>
        </pc:sldMkLst>
        <pc:spChg chg="add mod ord">
          <ac:chgData name="Leonard Walletzký" userId="5c6479d8-24c8-4ca4-a5c7-fde0682a328a" providerId="ADAL" clId="{67B70B77-68B5-4D4E-9E56-59795A21A5AB}" dt="2021-11-30T14:40:02.483" v="134" actId="404"/>
          <ac:spMkLst>
            <pc:docMk/>
            <pc:sldMk cId="917244455" sldId="276"/>
            <ac:spMk id="2" creationId="{7F1D65C2-A376-4A00-814F-9BA0A2277548}"/>
          </ac:spMkLst>
        </pc:spChg>
        <pc:spChg chg="add del mod ord">
          <ac:chgData name="Leonard Walletzký" userId="5c6479d8-24c8-4ca4-a5c7-fde0682a328a" providerId="ADAL" clId="{67B70B77-68B5-4D4E-9E56-59795A21A5AB}" dt="2021-11-30T14:49:52.861" v="251" actId="12084"/>
          <ac:spMkLst>
            <pc:docMk/>
            <pc:sldMk cId="917244455" sldId="276"/>
            <ac:spMk id="3" creationId="{9722AA55-4A38-4502-942F-C6C06E305E50}"/>
          </ac:spMkLst>
        </pc:spChg>
        <pc:spChg chg="mod ord">
          <ac:chgData name="Leonard Walletzký" userId="5c6479d8-24c8-4ca4-a5c7-fde0682a328a" providerId="ADAL" clId="{67B70B77-68B5-4D4E-9E56-59795A21A5AB}" dt="2021-11-30T14:39:45.216" v="129" actId="700"/>
          <ac:spMkLst>
            <pc:docMk/>
            <pc:sldMk cId="917244455" sldId="276"/>
            <ac:spMk id="4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0:11.094" v="136" actId="478"/>
          <ac:spMkLst>
            <pc:docMk/>
            <pc:sldMk cId="917244455" sldId="276"/>
            <ac:spMk id="5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39:49.173" v="130" actId="478"/>
          <ac:spMkLst>
            <pc:docMk/>
            <pc:sldMk cId="917244455" sldId="276"/>
            <ac:spMk id="8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49:52.861" v="251" actId="12084"/>
          <ac:graphicFrameMkLst>
            <pc:docMk/>
            <pc:sldMk cId="917244455" sldId="276"/>
            <ac:graphicFrameMk id="6" creationId="{92E0539D-B3B9-4057-893E-A2D601FCE405}"/>
          </ac:graphicFrameMkLst>
        </pc:graphicFrameChg>
      </pc:sldChg>
      <pc:sldChg chg="addSp delSp modSp add mod modNotes">
        <pc:chgData name="Leonard Walletzký" userId="5c6479d8-24c8-4ca4-a5c7-fde0682a328a" providerId="ADAL" clId="{67B70B77-68B5-4D4E-9E56-59795A21A5AB}" dt="2021-11-30T14:49:42.187" v="249" actId="12084"/>
        <pc:sldMkLst>
          <pc:docMk/>
          <pc:sldMk cId="3747058029" sldId="302"/>
        </pc:sldMkLst>
        <pc:spChg chg="del mod">
          <ac:chgData name="Leonard Walletzký" userId="5c6479d8-24c8-4ca4-a5c7-fde0682a328a" providerId="ADAL" clId="{67B70B77-68B5-4D4E-9E56-59795A21A5AB}" dt="2021-11-30T14:49:42.187" v="249" actId="12084"/>
          <ac:spMkLst>
            <pc:docMk/>
            <pc:sldMk cId="3747058029" sldId="302"/>
            <ac:spMk id="2" creationId="{F30505B3-CCF6-4043-9B0E-C3181914111E}"/>
          </ac:spMkLst>
        </pc:spChg>
        <pc:spChg chg="mod">
          <ac:chgData name="Leonard Walletzký" userId="5c6479d8-24c8-4ca4-a5c7-fde0682a328a" providerId="ADAL" clId="{67B70B77-68B5-4D4E-9E56-59795A21A5AB}" dt="2021-11-30T14:30:05.330" v="11" actId="27636"/>
          <ac:spMkLst>
            <pc:docMk/>
            <pc:sldMk cId="3747058029" sldId="302"/>
            <ac:spMk id="3" creationId="{B04499BC-DD86-4370-B952-EC0C7DE263F3}"/>
          </ac:spMkLst>
        </pc:spChg>
        <pc:graphicFrameChg chg="add mod">
          <ac:chgData name="Leonard Walletzký" userId="5c6479d8-24c8-4ca4-a5c7-fde0682a328a" providerId="ADAL" clId="{67B70B77-68B5-4D4E-9E56-59795A21A5AB}" dt="2021-11-30T14:49:42.187" v="249" actId="12084"/>
          <ac:graphicFrameMkLst>
            <pc:docMk/>
            <pc:sldMk cId="3747058029" sldId="302"/>
            <ac:graphicFrameMk id="4" creationId="{725636B8-96FF-4B8E-B74A-3416C746E2FC}"/>
          </ac:graphicFrameMkLst>
        </pc:graphicFrameChg>
      </pc:sldChg>
      <pc:sldChg chg="modSp add modNotes">
        <pc:chgData name="Leonard Walletzký" userId="5c6479d8-24c8-4ca4-a5c7-fde0682a328a" providerId="ADAL" clId="{67B70B77-68B5-4D4E-9E56-59795A21A5AB}" dt="2021-11-30T14:30:05.179" v="9"/>
        <pc:sldMkLst>
          <pc:docMk/>
          <pc:sldMk cId="4209270495" sldId="303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4209270495" sldId="303"/>
            <ac:spMk id="3" creationId="{C3BAFB7A-1A52-4C73-B8F7-1CABF9B98C9D}"/>
          </ac:spMkLst>
        </pc:spChg>
        <pc:picChg chg="mod">
          <ac:chgData name="Leonard Walletzký" userId="5c6479d8-24c8-4ca4-a5c7-fde0682a328a" providerId="ADAL" clId="{67B70B77-68B5-4D4E-9E56-59795A21A5AB}" dt="2021-11-30T12:51:47.558" v="5"/>
          <ac:picMkLst>
            <pc:docMk/>
            <pc:sldMk cId="4209270495" sldId="303"/>
            <ac:picMk id="4" creationId="{360A2966-D699-4B91-B04D-47B63872671B}"/>
          </ac:picMkLst>
        </pc:picChg>
      </pc:sldChg>
      <pc:sldChg chg="modSp add modNotes">
        <pc:chgData name="Leonard Walletzký" userId="5c6479d8-24c8-4ca4-a5c7-fde0682a328a" providerId="ADAL" clId="{67B70B77-68B5-4D4E-9E56-59795A21A5AB}" dt="2021-11-30T14:30:05.179" v="9"/>
        <pc:sldMkLst>
          <pc:docMk/>
          <pc:sldMk cId="3106148582" sldId="304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3106148582" sldId="304"/>
            <ac:spMk id="3" creationId="{25F0C196-951B-4EDE-8468-32EA8C3B5E3E}"/>
          </ac:spMkLst>
        </pc:spChg>
        <pc:picChg chg="mod">
          <ac:chgData name="Leonard Walletzký" userId="5c6479d8-24c8-4ca4-a5c7-fde0682a328a" providerId="ADAL" clId="{67B70B77-68B5-4D4E-9E56-59795A21A5AB}" dt="2021-11-30T14:30:05.179" v="9"/>
          <ac:picMkLst>
            <pc:docMk/>
            <pc:sldMk cId="3106148582" sldId="304"/>
            <ac:picMk id="4" creationId="{96F98475-3892-4E48-8FF7-A388DB2B2488}"/>
          </ac:picMkLst>
        </pc:picChg>
      </pc:sldChg>
      <pc:sldChg chg="modSp add mod modNotes">
        <pc:chgData name="Leonard Walletzký" userId="5c6479d8-24c8-4ca4-a5c7-fde0682a328a" providerId="ADAL" clId="{67B70B77-68B5-4D4E-9E56-59795A21A5AB}" dt="2021-11-30T14:44:03.996" v="173" actId="1076"/>
        <pc:sldMkLst>
          <pc:docMk/>
          <pc:sldMk cId="3236913287" sldId="357"/>
        </pc:sldMkLst>
        <pc:spChg chg="mod">
          <ac:chgData name="Leonard Walletzký" userId="5c6479d8-24c8-4ca4-a5c7-fde0682a328a" providerId="ADAL" clId="{67B70B77-68B5-4D4E-9E56-59795A21A5AB}" dt="2021-11-30T14:30:05.335" v="12" actId="27636"/>
          <ac:spMkLst>
            <pc:docMk/>
            <pc:sldMk cId="3236913287" sldId="357"/>
            <ac:spMk id="2" creationId="{5B7C46F9-881D-4BB7-B944-DC7ACD38CBE3}"/>
          </ac:spMkLst>
        </pc:spChg>
        <pc:spChg chg="mod">
          <ac:chgData name="Leonard Walletzký" userId="5c6479d8-24c8-4ca4-a5c7-fde0682a328a" providerId="ADAL" clId="{67B70B77-68B5-4D4E-9E56-59795A21A5AB}" dt="2021-11-30T14:43:41.770" v="168" actId="1076"/>
          <ac:spMkLst>
            <pc:docMk/>
            <pc:sldMk cId="3236913287" sldId="357"/>
            <ac:spMk id="3" creationId="{8A8E60BB-1BF7-4D6E-962C-CA810845300E}"/>
          </ac:spMkLst>
        </pc:spChg>
        <pc:spChg chg="mod">
          <ac:chgData name="Leonard Walletzký" userId="5c6479d8-24c8-4ca4-a5c7-fde0682a328a" providerId="ADAL" clId="{67B70B77-68B5-4D4E-9E56-59795A21A5AB}" dt="2021-11-30T14:43:45.327" v="169" actId="1076"/>
          <ac:spMkLst>
            <pc:docMk/>
            <pc:sldMk cId="3236913287" sldId="357"/>
            <ac:spMk id="4" creationId="{36D5E966-B06A-4C36-9952-123BF0D6EE69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236913287" sldId="357"/>
            <ac:spMk id="8" creationId="{E222AAA4-B873-4269-BEBE-5E25449C8CA1}"/>
          </ac:spMkLst>
        </pc:spChg>
        <pc:spChg chg="mod">
          <ac:chgData name="Leonard Walletzký" userId="5c6479d8-24c8-4ca4-a5c7-fde0682a328a" providerId="ADAL" clId="{67B70B77-68B5-4D4E-9E56-59795A21A5AB}" dt="2021-11-30T14:43:37.371" v="166" actId="1076"/>
          <ac:spMkLst>
            <pc:docMk/>
            <pc:sldMk cId="3236913287" sldId="357"/>
            <ac:spMk id="10" creationId="{32DF82F1-F1DF-4FB9-BD82-6D26AF2F9A20}"/>
          </ac:spMkLst>
        </pc:spChg>
        <pc:spChg chg="mod">
          <ac:chgData name="Leonard Walletzký" userId="5c6479d8-24c8-4ca4-a5c7-fde0682a328a" providerId="ADAL" clId="{67B70B77-68B5-4D4E-9E56-59795A21A5AB}" dt="2021-11-30T14:43:29.782" v="163" actId="1076"/>
          <ac:spMkLst>
            <pc:docMk/>
            <pc:sldMk cId="3236913287" sldId="357"/>
            <ac:spMk id="12" creationId="{D48F37C5-3E86-4051-9662-F69F294CE2CE}"/>
          </ac:spMkLst>
        </pc:spChg>
        <pc:spChg chg="mod">
          <ac:chgData name="Leonard Walletzký" userId="5c6479d8-24c8-4ca4-a5c7-fde0682a328a" providerId="ADAL" clId="{67B70B77-68B5-4D4E-9E56-59795A21A5AB}" dt="2021-11-30T14:43:57.245" v="171" actId="1076"/>
          <ac:spMkLst>
            <pc:docMk/>
            <pc:sldMk cId="3236913287" sldId="357"/>
            <ac:spMk id="13" creationId="{F892BFFC-3EAF-4430-B0EF-73997EC58C26}"/>
          </ac:spMkLst>
        </pc:spChg>
        <pc:spChg chg="mod">
          <ac:chgData name="Leonard Walletzký" userId="5c6479d8-24c8-4ca4-a5c7-fde0682a328a" providerId="ADAL" clId="{67B70B77-68B5-4D4E-9E56-59795A21A5AB}" dt="2021-11-30T14:43:12.993" v="160" actId="1076"/>
          <ac:spMkLst>
            <pc:docMk/>
            <pc:sldMk cId="3236913287" sldId="357"/>
            <ac:spMk id="14" creationId="{F9B4B646-6CE8-4D71-A24C-4BAEF8D869DD}"/>
          </ac:spMkLst>
        </pc:spChg>
        <pc:spChg chg="mod">
          <ac:chgData name="Leonard Walletzký" userId="5c6479d8-24c8-4ca4-a5c7-fde0682a328a" providerId="ADAL" clId="{67B70B77-68B5-4D4E-9E56-59795A21A5AB}" dt="2021-11-30T14:44:03.996" v="173" actId="1076"/>
          <ac:spMkLst>
            <pc:docMk/>
            <pc:sldMk cId="3236913287" sldId="357"/>
            <ac:spMk id="15" creationId="{3BD27885-6BBC-4A63-97CE-1F2FEEA11768}"/>
          </ac:spMkLst>
        </pc:spChg>
        <pc:spChg chg="mod">
          <ac:chgData name="Leonard Walletzký" userId="5c6479d8-24c8-4ca4-a5c7-fde0682a328a" providerId="ADAL" clId="{67B70B77-68B5-4D4E-9E56-59795A21A5AB}" dt="2021-11-30T14:43:02.359" v="157" actId="1076"/>
          <ac:spMkLst>
            <pc:docMk/>
            <pc:sldMk cId="3236913287" sldId="357"/>
            <ac:spMk id="16" creationId="{50960015-2CEF-496F-92A3-225903F93E1C}"/>
          </ac:spMkLst>
        </pc:spChg>
        <pc:picChg chg="mod">
          <ac:chgData name="Leonard Walletzký" userId="5c6479d8-24c8-4ca4-a5c7-fde0682a328a" providerId="ADAL" clId="{67B70B77-68B5-4D4E-9E56-59795A21A5AB}" dt="2021-11-30T14:42:57.990" v="156" actId="1076"/>
          <ac:picMkLst>
            <pc:docMk/>
            <pc:sldMk cId="3236913287" sldId="357"/>
            <ac:picMk id="5" creationId="{8394C925-CFAB-440C-ACFA-99222312656A}"/>
          </ac:picMkLst>
        </pc:picChg>
        <pc:picChg chg="mod">
          <ac:chgData name="Leonard Walletzký" userId="5c6479d8-24c8-4ca4-a5c7-fde0682a328a" providerId="ADAL" clId="{67B70B77-68B5-4D4E-9E56-59795A21A5AB}" dt="2021-11-30T14:42:49.439" v="153" actId="14100"/>
          <ac:picMkLst>
            <pc:docMk/>
            <pc:sldMk cId="3236913287" sldId="357"/>
            <ac:picMk id="7" creationId="{F446FDB4-AD5D-4EF5-B3D8-3F06719AF169}"/>
          </ac:picMkLst>
        </pc:picChg>
        <pc:picChg chg="mod">
          <ac:chgData name="Leonard Walletzký" userId="5c6479d8-24c8-4ca4-a5c7-fde0682a328a" providerId="ADAL" clId="{67B70B77-68B5-4D4E-9E56-59795A21A5AB}" dt="2021-11-30T14:42:44.553" v="152" actId="14100"/>
          <ac:picMkLst>
            <pc:docMk/>
            <pc:sldMk cId="3236913287" sldId="357"/>
            <ac:picMk id="9" creationId="{C63F2E9A-486A-449F-88A6-669BAE38EBD1}"/>
          </ac:picMkLst>
        </pc:picChg>
        <pc:picChg chg="mod">
          <ac:chgData name="Leonard Walletzký" userId="5c6479d8-24c8-4ca4-a5c7-fde0682a328a" providerId="ADAL" clId="{67B70B77-68B5-4D4E-9E56-59795A21A5AB}" dt="2021-11-30T14:42:41.124" v="151" actId="1076"/>
          <ac:picMkLst>
            <pc:docMk/>
            <pc:sldMk cId="3236913287" sldId="357"/>
            <ac:picMk id="11" creationId="{47E4175A-9F8E-4930-86B5-7E542D0F6119}"/>
          </ac:picMkLst>
        </pc:picChg>
      </pc:sldChg>
      <pc:sldChg chg="modSp add mod modNotes">
        <pc:chgData name="Leonard Walletzký" userId="5c6479d8-24c8-4ca4-a5c7-fde0682a328a" providerId="ADAL" clId="{67B70B77-68B5-4D4E-9E56-59795A21A5AB}" dt="2021-11-30T14:46:40.486" v="207" actId="1076"/>
        <pc:sldMkLst>
          <pc:docMk/>
          <pc:sldMk cId="1679008248" sldId="358"/>
        </pc:sldMkLst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45" creationId="{DA70A620-641C-4E4B-AD40-2554D4150B9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46" creationId="{73F7DC83-5904-4B42-AD2B-5CF536C32EA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47" creationId="{6B090803-99BA-472D-8FE2-F689CDBC2FA8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48" creationId="{0FAECF39-DFFE-4473-BAAD-59C519F0E9FA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49" creationId="{FE693DD4-1EF9-4CBA-823E-33C558A5CE8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0" creationId="{2DBF7D42-98D0-4489-B8B1-FE41627967F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1" creationId="{4E6A3B25-C428-463E-A455-62C144A1D79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2" creationId="{BB1494FE-B611-49FE-A24A-CD7D854F7FDD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4" creationId="{38889509-A5B3-417E-B2DA-E979D24558B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5" creationId="{91C819AC-FF63-4969-8846-3F4F7E3A381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6" creationId="{BDF925C6-E955-40CE-838E-B6E6C73CFD6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7" creationId="{76B740C6-231D-4536-AB91-7754CD4BDD2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58" creationId="{D9D8075A-8892-4D2B-83D9-779138878DE3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0" creationId="{AE17EA4F-23D1-4A5B-8830-46DB9BD4BB8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3" creationId="{BC29D817-A999-46EA-A2F2-15F2C09F4F1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4" creationId="{D9D25C0B-C677-4F00-BD88-6B7AB5D3821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5" creationId="{1F48F00D-8F9A-434E-BCEA-11AD393BCCD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6" creationId="{15507ABB-CD3B-437C-96E2-A90BC6B01DC1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7" creationId="{D894BE13-1294-4914-9293-EFD72DC7AC0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8" creationId="{73BCDB2C-FCA1-4148-BD4D-8A92E381FA4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69" creationId="{BEEE5897-9142-4016-BD6E-2CB1B30001C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73" creationId="{97265A92-7262-4DE4-A6D5-99855738A6E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74" creationId="{7958EF83-30C3-460E-AC41-F45D4FA5FEEB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78" creationId="{52873867-F124-4779-B455-F35EF7D331A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79" creationId="{962722A7-784B-4ECE-A8B4-D43DE5ACC356}"/>
          </ac:spMkLst>
        </pc:spChg>
        <pc:spChg chg="mod">
          <ac:chgData name="Leonard Walletzký" userId="5c6479d8-24c8-4ca4-a5c7-fde0682a328a" providerId="ADAL" clId="{67B70B77-68B5-4D4E-9E56-59795A21A5AB}" dt="2021-11-30T14:46:24.816" v="204" actId="404"/>
          <ac:spMkLst>
            <pc:docMk/>
            <pc:sldMk cId="1679008248" sldId="358"/>
            <ac:spMk id="83" creationId="{AC23D7F2-1B5A-4DCB-8B04-9955C535EEF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84" creationId="{348F08CA-8EE1-457E-A6F8-000E58A0EE8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85" creationId="{E319BCE6-CC71-47EF-99EA-334AD7C53E8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87" creationId="{80053A6D-458F-4D5E-9113-3024715570EE}"/>
          </ac:spMkLst>
        </pc:spChg>
        <pc:spChg chg="mod">
          <ac:chgData name="Leonard Walletzký" userId="5c6479d8-24c8-4ca4-a5c7-fde0682a328a" providerId="ADAL" clId="{67B70B77-68B5-4D4E-9E56-59795A21A5AB}" dt="2021-11-30T14:46:40.486" v="207" actId="1076"/>
          <ac:spMkLst>
            <pc:docMk/>
            <pc:sldMk cId="1679008248" sldId="358"/>
            <ac:spMk id="99" creationId="{F2311EA8-BF3B-44A8-AFC4-959006DF247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00" creationId="{FCDB8217-B868-42CA-81A5-87D8B86346F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01" creationId="{BBCEDC18-D4CE-41E3-8ABA-772D4216B510}"/>
          </ac:spMkLst>
        </pc:spChg>
        <pc:spChg chg="mod">
          <ac:chgData name="Leonard Walletzký" userId="5c6479d8-24c8-4ca4-a5c7-fde0682a328a" providerId="ADAL" clId="{67B70B77-68B5-4D4E-9E56-59795A21A5AB}" dt="2021-11-30T14:46:37.307" v="206" actId="1076"/>
          <ac:spMkLst>
            <pc:docMk/>
            <pc:sldMk cId="1679008248" sldId="358"/>
            <ac:spMk id="102" creationId="{276ED93D-DEDC-453E-AE08-D1BE27D95703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03" creationId="{2727B0CE-5A4E-47F8-86DE-C60D4D346EE8}"/>
          </ac:spMkLst>
        </pc:spChg>
        <pc:spChg chg="mod">
          <ac:chgData name="Leonard Walletzký" userId="5c6479d8-24c8-4ca4-a5c7-fde0682a328a" providerId="ADAL" clId="{67B70B77-68B5-4D4E-9E56-59795A21A5AB}" dt="2021-11-30T14:46:34.403" v="205" actId="1076"/>
          <ac:spMkLst>
            <pc:docMk/>
            <pc:sldMk cId="1679008248" sldId="358"/>
            <ac:spMk id="104" creationId="{757A300D-3BB8-4975-ACD1-65BD144E270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05" creationId="{B1F5E623-9D75-4F62-9958-A93EC00A6A79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07" creationId="{20F6135D-2E88-4BC5-9D3D-9FFF132BAE7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08" creationId="{5DB6DE83-6A71-4BC3-AB94-7B52749B1966}"/>
          </ac:spMkLst>
        </pc:spChg>
        <pc:spChg chg="mod">
          <ac:chgData name="Leonard Walletzký" userId="5c6479d8-24c8-4ca4-a5c7-fde0682a328a" providerId="ADAL" clId="{67B70B77-68B5-4D4E-9E56-59795A21A5AB}" dt="2021-11-30T14:46:05.033" v="197" actId="1076"/>
          <ac:spMkLst>
            <pc:docMk/>
            <pc:sldMk cId="1679008248" sldId="358"/>
            <ac:spMk id="109" creationId="{B206A876-C1F0-46E3-B78E-E566E71AB182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10" creationId="{3ED126FF-6638-4B6A-82DF-21D5D051422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11" creationId="{740EF377-F4EF-4871-B3E3-526E7E354A5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16" creationId="{0588678C-1946-450B-B18D-C8A4508E4BB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1679008248" sldId="358"/>
            <ac:spMk id="117" creationId="{8B3967EC-B0E6-48F6-83A2-C88EFF0D5727}"/>
          </ac:spMkLst>
        </pc:spChg>
        <pc:spChg chg="mod">
          <ac:chgData name="Leonard Walletzký" userId="5c6479d8-24c8-4ca4-a5c7-fde0682a328a" providerId="ADAL" clId="{67B70B77-68B5-4D4E-9E56-59795A21A5AB}" dt="2021-11-30T14:46:14.875" v="201" actId="1076"/>
          <ac:spMkLst>
            <pc:docMk/>
            <pc:sldMk cId="1679008248" sldId="358"/>
            <ac:spMk id="118" creationId="{5BD7AD81-BEDB-4626-AE53-C73166918702}"/>
          </ac:spMkLst>
        </pc:spChg>
        <pc:spChg chg="mod">
          <ac:chgData name="Leonard Walletzký" userId="5c6479d8-24c8-4ca4-a5c7-fde0682a328a" providerId="ADAL" clId="{67B70B77-68B5-4D4E-9E56-59795A21A5AB}" dt="2021-11-30T14:46:12.471" v="200" actId="1076"/>
          <ac:spMkLst>
            <pc:docMk/>
            <pc:sldMk cId="1679008248" sldId="358"/>
            <ac:spMk id="119" creationId="{4D7BC6A1-156F-4D7C-A7D5-3034981870DC}"/>
          </ac:spMkLst>
        </pc:spChg>
        <pc:spChg chg="mod">
          <ac:chgData name="Leonard Walletzký" userId="5c6479d8-24c8-4ca4-a5c7-fde0682a328a" providerId="ADAL" clId="{67B70B77-68B5-4D4E-9E56-59795A21A5AB}" dt="2021-11-30T14:46:10.007" v="199" actId="1076"/>
          <ac:spMkLst>
            <pc:docMk/>
            <pc:sldMk cId="1679008248" sldId="358"/>
            <ac:spMk id="120" creationId="{9B4678AA-B879-433A-ABA4-E000DDE6102C}"/>
          </ac:spMkLst>
        </pc:spChg>
        <pc:spChg chg="mod">
          <ac:chgData name="Leonard Walletzký" userId="5c6479d8-24c8-4ca4-a5c7-fde0682a328a" providerId="ADAL" clId="{67B70B77-68B5-4D4E-9E56-59795A21A5AB}" dt="2021-11-30T14:46:07.733" v="198" actId="1076"/>
          <ac:spMkLst>
            <pc:docMk/>
            <pc:sldMk cId="1679008248" sldId="358"/>
            <ac:spMk id="121" creationId="{930432D6-31A5-4628-8EA5-1522141BCC48}"/>
          </ac:spMkLst>
        </pc:spChg>
      </pc:sldChg>
      <pc:sldChg chg="modSp add mod modNotes">
        <pc:chgData name="Leonard Walletzký" userId="5c6479d8-24c8-4ca4-a5c7-fde0682a328a" providerId="ADAL" clId="{67B70B77-68B5-4D4E-9E56-59795A21A5AB}" dt="2021-11-30T14:47:57.781" v="230" actId="404"/>
        <pc:sldMkLst>
          <pc:docMk/>
          <pc:sldMk cId="3672239000" sldId="359"/>
        </pc:sldMkLst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45" creationId="{DA70A620-641C-4E4B-AD40-2554D4150B9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46" creationId="{73F7DC83-5904-4B42-AD2B-5CF536C32EA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47" creationId="{6B090803-99BA-472D-8FE2-F689CDBC2FA8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48" creationId="{0FAECF39-DFFE-4473-BAAD-59C519F0E9FA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49" creationId="{FE693DD4-1EF9-4CBA-823E-33C558A5CE8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0" creationId="{2DBF7D42-98D0-4489-B8B1-FE41627967F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1" creationId="{4E6A3B25-C428-463E-A455-62C144A1D79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2" creationId="{BB1494FE-B611-49FE-A24A-CD7D854F7FDD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3" creationId="{C3207D8B-B880-4B17-8C66-DB232678E7A8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4" creationId="{38889509-A5B3-417E-B2DA-E979D24558B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5" creationId="{91C819AC-FF63-4969-8846-3F4F7E3A381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6" creationId="{BDF925C6-E955-40CE-838E-B6E6C73CFD6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7" creationId="{76B740C6-231D-4536-AB91-7754CD4BDD2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8" creationId="{D9D8075A-8892-4D2B-83D9-779138878DE3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59" creationId="{4F1BCBD9-2F20-4798-986A-FC60E632EF6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0" creationId="{AE17EA4F-23D1-4A5B-8830-46DB9BD4BB85}"/>
          </ac:spMkLst>
        </pc:spChg>
        <pc:spChg chg="mod">
          <ac:chgData name="Leonard Walletzký" userId="5c6479d8-24c8-4ca4-a5c7-fde0682a328a" providerId="ADAL" clId="{67B70B77-68B5-4D4E-9E56-59795A21A5AB}" dt="2021-11-30T14:47:57.781" v="230" actId="404"/>
          <ac:spMkLst>
            <pc:docMk/>
            <pc:sldMk cId="3672239000" sldId="359"/>
            <ac:spMk id="61" creationId="{F8164238-7892-4BE8-838E-65F8F83B4A3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2" creationId="{87F37E3F-6451-45C3-88A0-0D2AAA830E3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3" creationId="{BC29D817-A999-46EA-A2F2-15F2C09F4F1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4" creationId="{D9D25C0B-C677-4F00-BD88-6B7AB5D3821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5" creationId="{1F48F00D-8F9A-434E-BCEA-11AD393BCCD7}"/>
          </ac:spMkLst>
        </pc:spChg>
        <pc:spChg chg="mod">
          <ac:chgData name="Leonard Walletzký" userId="5c6479d8-24c8-4ca4-a5c7-fde0682a328a" providerId="ADAL" clId="{67B70B77-68B5-4D4E-9E56-59795A21A5AB}" dt="2021-11-30T14:47:13.271" v="214" actId="404"/>
          <ac:spMkLst>
            <pc:docMk/>
            <pc:sldMk cId="3672239000" sldId="359"/>
            <ac:spMk id="66" creationId="{15507ABB-CD3B-437C-96E2-A90BC6B01DC1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7" creationId="{D894BE13-1294-4914-9293-EFD72DC7AC0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8" creationId="{73BCDB2C-FCA1-4148-BD4D-8A92E381FA4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69" creationId="{BEEE5897-9142-4016-BD6E-2CB1B30001C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0" creationId="{BC6F2F7F-70E3-4EA8-97FA-BFBE4B634C9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1" creationId="{2E25602D-7869-453F-A945-3F853DFFA961}"/>
          </ac:spMkLst>
        </pc:spChg>
        <pc:spChg chg="mod">
          <ac:chgData name="Leonard Walletzký" userId="5c6479d8-24c8-4ca4-a5c7-fde0682a328a" providerId="ADAL" clId="{67B70B77-68B5-4D4E-9E56-59795A21A5AB}" dt="2021-11-30T14:47:26.255" v="219" actId="1076"/>
          <ac:spMkLst>
            <pc:docMk/>
            <pc:sldMk cId="3672239000" sldId="359"/>
            <ac:spMk id="72" creationId="{F9C4B9E2-4BC7-4C64-837F-E847C55B3CE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3" creationId="{97265A92-7262-4DE4-A6D5-99855738A6E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4" creationId="{7958EF83-30C3-460E-AC41-F45D4FA5FEEB}"/>
          </ac:spMkLst>
        </pc:spChg>
        <pc:spChg chg="mod">
          <ac:chgData name="Leonard Walletzký" userId="5c6479d8-24c8-4ca4-a5c7-fde0682a328a" providerId="ADAL" clId="{67B70B77-68B5-4D4E-9E56-59795A21A5AB}" dt="2021-11-30T14:46:55.428" v="209" actId="1076"/>
          <ac:spMkLst>
            <pc:docMk/>
            <pc:sldMk cId="3672239000" sldId="359"/>
            <ac:spMk id="75" creationId="{47C09B0E-EADD-4491-9D0E-7CCF97551790}"/>
          </ac:spMkLst>
        </pc:spChg>
        <pc:spChg chg="mod">
          <ac:chgData name="Leonard Walletzký" userId="5c6479d8-24c8-4ca4-a5c7-fde0682a328a" providerId="ADAL" clId="{67B70B77-68B5-4D4E-9E56-59795A21A5AB}" dt="2021-11-30T14:46:47.785" v="208" actId="1076"/>
          <ac:spMkLst>
            <pc:docMk/>
            <pc:sldMk cId="3672239000" sldId="359"/>
            <ac:spMk id="76" creationId="{6CB8988F-F224-4C15-99C0-2EE5E9EBF75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7" creationId="{52C828EA-8BCE-4260-8A66-BBF17D52573D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8" creationId="{52873867-F124-4779-B455-F35EF7D331A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79" creationId="{962722A7-784B-4ECE-A8B4-D43DE5ACC35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80" creationId="{CF3DBBA6-6BBD-423C-9AB4-CD9AC3744F4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81" creationId="{5D3C97E8-F159-4F0C-B756-09D45CDB1930}"/>
          </ac:spMkLst>
        </pc:spChg>
        <pc:spChg chg="mod">
          <ac:chgData name="Leonard Walletzký" userId="5c6479d8-24c8-4ca4-a5c7-fde0682a328a" providerId="ADAL" clId="{67B70B77-68B5-4D4E-9E56-59795A21A5AB}" dt="2021-11-30T14:47:36.318" v="223" actId="404"/>
          <ac:spMkLst>
            <pc:docMk/>
            <pc:sldMk cId="3672239000" sldId="359"/>
            <ac:spMk id="82" creationId="{B43657F9-E068-4940-8274-15621AB15EDF}"/>
          </ac:spMkLst>
        </pc:spChg>
        <pc:spChg chg="mod">
          <ac:chgData name="Leonard Walletzký" userId="5c6479d8-24c8-4ca4-a5c7-fde0682a328a" providerId="ADAL" clId="{67B70B77-68B5-4D4E-9E56-59795A21A5AB}" dt="2021-11-30T14:47:07.640" v="212" actId="404"/>
          <ac:spMkLst>
            <pc:docMk/>
            <pc:sldMk cId="3672239000" sldId="359"/>
            <ac:spMk id="83" creationId="{AC23D7F2-1B5A-4DCB-8B04-9955C535EEF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84" creationId="{348F08CA-8EE1-457E-A6F8-000E58A0EE8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85" creationId="{E319BCE6-CC71-47EF-99EA-334AD7C53E80}"/>
          </ac:spMkLst>
        </pc:spChg>
        <pc:spChg chg="mod">
          <ac:chgData name="Leonard Walletzký" userId="5c6479d8-24c8-4ca4-a5c7-fde0682a328a" providerId="ADAL" clId="{67B70B77-68B5-4D4E-9E56-59795A21A5AB}" dt="2021-11-30T14:47:46.317" v="226" actId="1076"/>
          <ac:spMkLst>
            <pc:docMk/>
            <pc:sldMk cId="3672239000" sldId="359"/>
            <ac:spMk id="86" creationId="{B11BF466-1B39-4EF2-A9A0-A143748614A3}"/>
          </ac:spMkLst>
        </pc:spChg>
        <pc:spChg chg="mod">
          <ac:chgData name="Leonard Walletzký" userId="5c6479d8-24c8-4ca4-a5c7-fde0682a328a" providerId="ADAL" clId="{67B70B77-68B5-4D4E-9E56-59795A21A5AB}" dt="2021-11-30T14:47:53.176" v="228" actId="404"/>
          <ac:spMkLst>
            <pc:docMk/>
            <pc:sldMk cId="3672239000" sldId="359"/>
            <ac:spMk id="87" creationId="{80053A6D-458F-4D5E-9113-3024715570EE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88" creationId="{1156D67F-3CF7-482C-B4DF-768BE84E0EEB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89" creationId="{5D4D8479-8DFF-4F79-BA4B-27D8D3B5220B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90" creationId="{D96A5B4A-0F15-4BE8-A595-8C28DD97D60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91" creationId="{F63A45E7-4D3D-4748-80E0-5D6D46E02A63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92" creationId="{E2C2FA6C-2070-46DF-8AE8-6FB9D58FC2A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93" creationId="{D4234F23-378E-496B-8CF6-ACE7046899A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99" creationId="{F2311EA8-BF3B-44A8-AFC4-959006DF2474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0" creationId="{FCDB8217-B868-42CA-81A5-87D8B86346F7}"/>
          </ac:spMkLst>
        </pc:spChg>
        <pc:spChg chg="mod">
          <ac:chgData name="Leonard Walletzký" userId="5c6479d8-24c8-4ca4-a5c7-fde0682a328a" providerId="ADAL" clId="{67B70B77-68B5-4D4E-9E56-59795A21A5AB}" dt="2021-11-30T14:47:17.738" v="216" actId="404"/>
          <ac:spMkLst>
            <pc:docMk/>
            <pc:sldMk cId="3672239000" sldId="359"/>
            <ac:spMk id="101" creationId="{BBCEDC18-D4CE-41E3-8ABA-772D4216B51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2" creationId="{276ED93D-DEDC-453E-AE08-D1BE27D95703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3" creationId="{2727B0CE-5A4E-47F8-86DE-C60D4D346EE8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4" creationId="{757A300D-3BB8-4975-ACD1-65BD144E270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5" creationId="{B1F5E623-9D75-4F62-9958-A93EC00A6A79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7" creationId="{20F6135D-2E88-4BC5-9D3D-9FFF132BAE7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8" creationId="{5DB6DE83-6A71-4BC3-AB94-7B52749B1966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09" creationId="{B206A876-C1F0-46E3-B78E-E566E71AB182}"/>
          </ac:spMkLst>
        </pc:spChg>
        <pc:spChg chg="mod">
          <ac:chgData name="Leonard Walletzký" userId="5c6479d8-24c8-4ca4-a5c7-fde0682a328a" providerId="ADAL" clId="{67B70B77-68B5-4D4E-9E56-59795A21A5AB}" dt="2021-11-30T14:47:31.638" v="221" actId="404"/>
          <ac:spMkLst>
            <pc:docMk/>
            <pc:sldMk cId="3672239000" sldId="359"/>
            <ac:spMk id="110" creationId="{3ED126FF-6638-4B6A-82DF-21D5D051422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11" creationId="{740EF377-F4EF-4871-B3E3-526E7E354A55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16" creationId="{0588678C-1946-450B-B18D-C8A4508E4BB7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17" creationId="{8B3967EC-B0E6-48F6-83A2-C88EFF0D5727}"/>
          </ac:spMkLst>
        </pc:spChg>
        <pc:spChg chg="mod">
          <ac:chgData name="Leonard Walletzký" userId="5c6479d8-24c8-4ca4-a5c7-fde0682a328a" providerId="ADAL" clId="{67B70B77-68B5-4D4E-9E56-59795A21A5AB}" dt="2021-11-30T14:47:41.548" v="224" actId="1076"/>
          <ac:spMkLst>
            <pc:docMk/>
            <pc:sldMk cId="3672239000" sldId="359"/>
            <ac:spMk id="118" creationId="{5BD7AD81-BEDB-4626-AE53-C73166918702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19" creationId="{4D7BC6A1-156F-4D7C-A7D5-3034981870D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20" creationId="{9B4678AA-B879-433A-ABA4-E000DDE6102C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3672239000" sldId="359"/>
            <ac:spMk id="121" creationId="{930432D6-31A5-4628-8EA5-1522141BCC48}"/>
          </ac:spMkLst>
        </pc:spChg>
      </pc:sldChg>
      <pc:sldChg chg="delSp modSp add del mod modNotes">
        <pc:chgData name="Leonard Walletzký" userId="5c6479d8-24c8-4ca4-a5c7-fde0682a328a" providerId="ADAL" clId="{67B70B77-68B5-4D4E-9E56-59795A21A5AB}" dt="2021-11-30T14:48:36.277" v="238" actId="47"/>
        <pc:sldMkLst>
          <pc:docMk/>
          <pc:sldMk cId="2405383408" sldId="360"/>
        </pc:sldMkLst>
        <pc:spChg chg="mod">
          <ac:chgData name="Leonard Walletzký" userId="5c6479d8-24c8-4ca4-a5c7-fde0682a328a" providerId="ADAL" clId="{67B70B77-68B5-4D4E-9E56-59795A21A5AB}" dt="2021-11-30T14:30:05.179" v="9"/>
          <ac:spMkLst>
            <pc:docMk/>
            <pc:sldMk cId="2405383408" sldId="360"/>
            <ac:spMk id="4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8:13.902" v="233"/>
          <ac:spMkLst>
            <pc:docMk/>
            <pc:sldMk cId="2405383408" sldId="360"/>
            <ac:spMk id="5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k cId="2405383408" sldId="360"/>
            <ac:spMk id="8" creationId="{00000000-0000-0000-0000-000000000000}"/>
          </ac:spMkLst>
        </pc:spChg>
      </pc:sldChg>
      <pc:sldChg chg="addSp delSp modSp add mod chgLayout modNotes">
        <pc:chgData name="Leonard Walletzký" userId="5c6479d8-24c8-4ca4-a5c7-fde0682a328a" providerId="ADAL" clId="{67B70B77-68B5-4D4E-9E56-59795A21A5AB}" dt="2021-11-30T14:50:01.947" v="252" actId="12084"/>
        <pc:sldMkLst>
          <pc:docMk/>
          <pc:sldMk cId="1467777931" sldId="361"/>
        </pc:sldMkLst>
        <pc:spChg chg="add del mod ord">
          <ac:chgData name="Leonard Walletzký" userId="5c6479d8-24c8-4ca4-a5c7-fde0682a328a" providerId="ADAL" clId="{67B70B77-68B5-4D4E-9E56-59795A21A5AB}" dt="2021-11-30T14:50:01.947" v="252" actId="12084"/>
          <ac:spMkLst>
            <pc:docMk/>
            <pc:sldMk cId="1467777931" sldId="361"/>
            <ac:spMk id="2" creationId="{10A3A5B1-27C4-4DCE-BD5B-24B4ADCD0874}"/>
          </ac:spMkLst>
        </pc:spChg>
        <pc:spChg chg="mod ord">
          <ac:chgData name="Leonard Walletzký" userId="5c6479d8-24c8-4ca4-a5c7-fde0682a328a" providerId="ADAL" clId="{67B70B77-68B5-4D4E-9E56-59795A21A5AB}" dt="2021-11-30T14:45:25.117" v="190" actId="700"/>
          <ac:spMkLst>
            <pc:docMk/>
            <pc:sldMk cId="1467777931" sldId="361"/>
            <ac:spMk id="4" creationId="{00000000-0000-0000-0000-000000000000}"/>
          </ac:spMkLst>
        </pc:spChg>
        <pc:spChg chg="del mod">
          <ac:chgData name="Leonard Walletzký" userId="5c6479d8-24c8-4ca4-a5c7-fde0682a328a" providerId="ADAL" clId="{67B70B77-68B5-4D4E-9E56-59795A21A5AB}" dt="2021-11-30T14:45:31.461" v="192" actId="478"/>
          <ac:spMkLst>
            <pc:docMk/>
            <pc:sldMk cId="1467777931" sldId="361"/>
            <ac:spMk id="5" creationId="{00000000-0000-0000-0000-000000000000}"/>
          </ac:spMkLst>
        </pc:spChg>
        <pc:spChg chg="add mod ord">
          <ac:chgData name="Leonard Walletzký" userId="5c6479d8-24c8-4ca4-a5c7-fde0682a328a" providerId="ADAL" clId="{67B70B77-68B5-4D4E-9E56-59795A21A5AB}" dt="2021-11-30T14:45:25.117" v="190" actId="700"/>
          <ac:spMkLst>
            <pc:docMk/>
            <pc:sldMk cId="1467777931" sldId="361"/>
            <ac:spMk id="6" creationId="{46A1BD0C-8D32-4B78-8DAA-FEDFB5997E96}"/>
          </ac:spMkLst>
        </pc:spChg>
        <pc:spChg chg="del mod">
          <ac:chgData name="Leonard Walletzký" userId="5c6479d8-24c8-4ca4-a5c7-fde0682a328a" providerId="ADAL" clId="{67B70B77-68B5-4D4E-9E56-59795A21A5AB}" dt="2021-11-30T14:45:16.242" v="187" actId="478"/>
          <ac:spMkLst>
            <pc:docMk/>
            <pc:sldMk cId="1467777931" sldId="361"/>
            <ac:spMk id="8" creationId="{00000000-0000-0000-0000-000000000000}"/>
          </ac:spMkLst>
        </pc:spChg>
        <pc:graphicFrameChg chg="add mod">
          <ac:chgData name="Leonard Walletzký" userId="5c6479d8-24c8-4ca4-a5c7-fde0682a328a" providerId="ADAL" clId="{67B70B77-68B5-4D4E-9E56-59795A21A5AB}" dt="2021-11-30T14:50:01.947" v="252" actId="12084"/>
          <ac:graphicFrameMkLst>
            <pc:docMk/>
            <pc:sldMk cId="1467777931" sldId="361"/>
            <ac:graphicFrameMk id="3" creationId="{66865873-EC65-4D5F-9578-0D3EAA496BE3}"/>
          </ac:graphicFrameMkLst>
        </pc:graphicFrameChg>
      </pc:sldChg>
      <pc:sldChg chg="addSp delSp modSp add mod modClrScheme chgLayout modNotes">
        <pc:chgData name="Leonard Walletzký" userId="5c6479d8-24c8-4ca4-a5c7-fde0682a328a" providerId="ADAL" clId="{67B70B77-68B5-4D4E-9E56-59795A21A5AB}" dt="2021-11-30T14:41:54.420" v="149" actId="1076"/>
        <pc:sldMkLst>
          <pc:docMk/>
          <pc:sldMk cId="1547226096" sldId="362"/>
        </pc:sldMkLst>
        <pc:spChg chg="add del mod ord">
          <ac:chgData name="Leonard Walletzký" userId="5c6479d8-24c8-4ca4-a5c7-fde0682a328a" providerId="ADAL" clId="{67B70B77-68B5-4D4E-9E56-59795A21A5AB}" dt="2021-11-30T14:41:47.810" v="147" actId="478"/>
          <ac:spMkLst>
            <pc:docMk/>
            <pc:sldMk cId="1547226096" sldId="362"/>
            <ac:spMk id="2" creationId="{81B3B481-43E1-440E-8986-CD03FC6490AC}"/>
          </ac:spMkLst>
        </pc:spChg>
        <pc:spChg chg="add del mod ord">
          <ac:chgData name="Leonard Walletzký" userId="5c6479d8-24c8-4ca4-a5c7-fde0682a328a" providerId="ADAL" clId="{67B70B77-68B5-4D4E-9E56-59795A21A5AB}" dt="2021-11-30T14:41:13.765" v="145" actId="478"/>
          <ac:spMkLst>
            <pc:docMk/>
            <pc:sldMk cId="1547226096" sldId="362"/>
            <ac:spMk id="3" creationId="{663DBC7D-1545-4687-B755-E61D4131051E}"/>
          </ac:spMkLst>
        </pc:spChg>
        <pc:picChg chg="mod">
          <ac:chgData name="Leonard Walletzký" userId="5c6479d8-24c8-4ca4-a5c7-fde0682a328a" providerId="ADAL" clId="{67B70B77-68B5-4D4E-9E56-59795A21A5AB}" dt="2021-11-30T14:41:54.420" v="149" actId="1076"/>
          <ac:picMkLst>
            <pc:docMk/>
            <pc:sldMk cId="1547226096" sldId="362"/>
            <ac:picMk id="6" creationId="{00000000-0000-0000-0000-000000000000}"/>
          </ac:picMkLst>
        </pc:picChg>
      </pc:sldChg>
      <pc:sldChg chg="add del">
        <pc:chgData name="Leonard Walletzký" userId="5c6479d8-24c8-4ca4-a5c7-fde0682a328a" providerId="ADAL" clId="{67B70B77-68B5-4D4E-9E56-59795A21A5AB}" dt="2021-11-30T14:50:49.943" v="256"/>
        <pc:sldMkLst>
          <pc:docMk/>
          <pc:sldMk cId="0" sldId="363"/>
        </pc:sldMkLst>
      </pc:sldChg>
      <pc:sldChg chg="new del">
        <pc:chgData name="Leonard Walletzký" userId="5c6479d8-24c8-4ca4-a5c7-fde0682a328a" providerId="ADAL" clId="{67B70B77-68B5-4D4E-9E56-59795A21A5AB}" dt="2021-11-30T14:39:36.727" v="128" actId="47"/>
        <pc:sldMkLst>
          <pc:docMk/>
          <pc:sldMk cId="1739872342" sldId="363"/>
        </pc:sldMkLst>
      </pc:sldChg>
      <pc:sldChg chg="modSp new del mod">
        <pc:chgData name="Leonard Walletzký" userId="5c6479d8-24c8-4ca4-a5c7-fde0682a328a" providerId="ADAL" clId="{67B70B77-68B5-4D4E-9E56-59795A21A5AB}" dt="2021-11-30T14:32:37.446" v="114" actId="47"/>
        <pc:sldMkLst>
          <pc:docMk/>
          <pc:sldMk cId="2632293725" sldId="363"/>
        </pc:sldMkLst>
        <pc:spChg chg="mod">
          <ac:chgData name="Leonard Walletzký" userId="5c6479d8-24c8-4ca4-a5c7-fde0682a328a" providerId="ADAL" clId="{67B70B77-68B5-4D4E-9E56-59795A21A5AB}" dt="2021-11-30T14:30:39.356" v="32" actId="20577"/>
          <ac:spMkLst>
            <pc:docMk/>
            <pc:sldMk cId="2632293725" sldId="363"/>
            <ac:spMk id="2" creationId="{31322EB4-94C2-4737-BC3D-D75153C9A5C6}"/>
          </ac:spMkLst>
        </pc:spChg>
        <pc:spChg chg="mod">
          <ac:chgData name="Leonard Walletzký" userId="5c6479d8-24c8-4ca4-a5c7-fde0682a328a" providerId="ADAL" clId="{67B70B77-68B5-4D4E-9E56-59795A21A5AB}" dt="2021-11-30T14:31:12.102" v="112" actId="20577"/>
          <ac:spMkLst>
            <pc:docMk/>
            <pc:sldMk cId="2632293725" sldId="363"/>
            <ac:spMk id="3" creationId="{D37D77CF-1CB9-4D99-90C6-EE2D95249771}"/>
          </ac:spMkLst>
        </pc:spChg>
      </pc:sldChg>
      <pc:sldMasterChg chg="modSp modSldLayout">
        <pc:chgData name="Leonard Walletzký" userId="5c6479d8-24c8-4ca4-a5c7-fde0682a328a" providerId="ADAL" clId="{67B70B77-68B5-4D4E-9E56-59795A21A5AB}" dt="2021-11-30T12:51:47.558" v="5"/>
        <pc:sldMasterMkLst>
          <pc:docMk/>
          <pc:sldMasterMk cId="0" sldId="2147483660"/>
        </pc:sldMasterMkLst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18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Leonard Walletzký" userId="5c6479d8-24c8-4ca4-a5c7-fde0682a328a" providerId="ADAL" clId="{67B70B77-68B5-4D4E-9E56-59795A21A5AB}" dt="2021-11-30T12:51:47.558" v="5"/>
          <ac:spMkLst>
            <pc:docMk/>
            <pc:sldMasterMk cId="0" sldId="2147483660"/>
            <ac:spMk id="30" creationId="{00000000-0000-0000-0000-000000000000}"/>
          </ac:spMkLst>
        </pc:spChg>
        <pc:cxnChg chg="mod">
          <ac:chgData name="Leonard Walletzký" userId="5c6479d8-24c8-4ca4-a5c7-fde0682a328a" providerId="ADAL" clId="{67B70B77-68B5-4D4E-9E56-59795A21A5AB}" dt="2021-11-30T12:51:47.558" v="5"/>
          <ac:cxnSpMkLst>
            <pc:docMk/>
            <pc:sldMasterMk cId="0" sldId="2147483660"/>
            <ac:cxnSpMk id="15" creationId="{00000000-0000-0000-0000-000000000000}"/>
          </ac:cxnSpMkLst>
        </pc:cxn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61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1"/>
              <ac:spMk id="7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  <pc:grpChg chg="mod">
            <ac:chgData name="Leonard Walletzký" userId="5c6479d8-24c8-4ca4-a5c7-fde0682a328a" providerId="ADAL" clId="{67B70B77-68B5-4D4E-9E56-59795A21A5AB}" dt="2021-11-30T12:51:47.558" v="5"/>
            <ac:grpSpMkLst>
              <pc:docMk/>
              <pc:sldMasterMk cId="0" sldId="2147483660"/>
              <pc:sldLayoutMk cId="0" sldId="2147483661"/>
              <ac:grpSpMk id="2" creationId="{00000000-0000-0000-0000-000000000000}"/>
            </ac:grpSpMkLst>
          </pc:grpChg>
          <pc:cxnChg chg="mod">
            <ac:chgData name="Leonard Walletzký" userId="5c6479d8-24c8-4ca4-a5c7-fde0682a328a" providerId="ADAL" clId="{67B70B77-68B5-4D4E-9E56-59795A21A5AB}" dt="2021-11-30T12:51:47.558" v="5"/>
            <ac:cxnSpMkLst>
              <pc:docMk/>
              <pc:sldMasterMk cId="0" sldId="2147483660"/>
              <pc:sldLayoutMk cId="0" sldId="2147483661"/>
              <ac:cxnSpMk id="12" creationId="{00000000-0000-0000-0000-000000000000}"/>
            </ac:cxnSpMkLst>
          </pc:cxn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63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3"/>
              <ac:spMk id="7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3"/>
              <ac:spMk id="8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64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65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68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8"/>
              <ac:spMk id="5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69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6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8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  <pc:cxnChg chg="mod">
            <ac:chgData name="Leonard Walletzký" userId="5c6479d8-24c8-4ca4-a5c7-fde0682a328a" providerId="ADAL" clId="{67B70B77-68B5-4D4E-9E56-59795A21A5AB}" dt="2021-11-30T12:51:47.558" v="5"/>
            <ac:cxnSpMkLst>
              <pc:docMk/>
              <pc:sldMasterMk cId="0" sldId="2147483660"/>
              <pc:sldLayoutMk cId="0" sldId="2147483669"/>
              <ac:cxnSpMk id="11" creationId="{00000000-0000-0000-0000-000000000000}"/>
            </ac:cxnSpMkLst>
          </pc:cxn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70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0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71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  <pc:sldLayoutChg chg="modSp">
          <pc:chgData name="Leonard Walletzký" userId="5c6479d8-24c8-4ca4-a5c7-fde0682a328a" providerId="ADAL" clId="{67B70B77-68B5-4D4E-9E56-59795A21A5AB}" dt="2021-11-30T12:51:47.558" v="5"/>
          <pc:sldLayoutMkLst>
            <pc:docMk/>
            <pc:sldMasterMk cId="0" sldId="2147483660"/>
            <pc:sldLayoutMk cId="0" sldId="2147483672"/>
          </pc:sldLayoutMkLst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2"/>
              <ac:spMk id="3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2"/>
              <ac:spMk id="9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2"/>
              <ac:spMk id="10" creationId="{00000000-0000-0000-0000-000000000000}"/>
            </ac:spMkLst>
          </pc:spChg>
          <pc:spChg chg="mod">
            <ac:chgData name="Leonard Walletzký" userId="5c6479d8-24c8-4ca4-a5c7-fde0682a328a" providerId="ADAL" clId="{67B70B77-68B5-4D4E-9E56-59795A21A5AB}" dt="2021-11-30T12:51:47.558" v="5"/>
            <ac:spMkLst>
              <pc:docMk/>
              <pc:sldMasterMk cId="0" sldId="2147483660"/>
              <pc:sldLayoutMk cId="0" sldId="2147483672"/>
              <ac:spMk id="11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EB63F-C95B-4B67-939C-11FF5078D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2A7A249-6FCD-4469-A08C-30C352BFDA48}">
      <dgm:prSet/>
      <dgm:spPr/>
      <dgm:t>
        <a:bodyPr/>
        <a:lstStyle/>
        <a:p>
          <a:r>
            <a:rPr lang="en-GB" b="0"/>
            <a:t>Asymmetric information</a:t>
          </a:r>
          <a:endParaRPr lang="cs-CZ"/>
        </a:p>
      </dgm:t>
    </dgm:pt>
    <dgm:pt modelId="{7BAAA072-3215-4ACB-9031-330084E1015C}" type="parTrans" cxnId="{CCA1DFEF-312F-4CC4-97B2-F755A790DA1B}">
      <dgm:prSet/>
      <dgm:spPr/>
      <dgm:t>
        <a:bodyPr/>
        <a:lstStyle/>
        <a:p>
          <a:endParaRPr lang="cs-CZ"/>
        </a:p>
      </dgm:t>
    </dgm:pt>
    <dgm:pt modelId="{08DABE6E-3A8E-44A0-A3E9-3341E1ACF0CC}" type="sibTrans" cxnId="{CCA1DFEF-312F-4CC4-97B2-F755A790DA1B}">
      <dgm:prSet/>
      <dgm:spPr/>
      <dgm:t>
        <a:bodyPr/>
        <a:lstStyle/>
        <a:p>
          <a:endParaRPr lang="cs-CZ"/>
        </a:p>
      </dgm:t>
    </dgm:pt>
    <dgm:pt modelId="{AE66BEE8-0F2C-4F57-AC77-6E647B2FBC4D}">
      <dgm:prSet/>
      <dgm:spPr/>
      <dgm:t>
        <a:bodyPr/>
        <a:lstStyle/>
        <a:p>
          <a:r>
            <a:rPr lang="en-GB" b="0"/>
            <a:t>Information gap</a:t>
          </a:r>
          <a:endParaRPr lang="cs-CZ"/>
        </a:p>
      </dgm:t>
    </dgm:pt>
    <dgm:pt modelId="{71963A7E-D333-4BAE-999C-27C2BB6BB774}" type="parTrans" cxnId="{EDF710DA-524D-48B1-A0C0-65C1F3B561D1}">
      <dgm:prSet/>
      <dgm:spPr/>
      <dgm:t>
        <a:bodyPr/>
        <a:lstStyle/>
        <a:p>
          <a:endParaRPr lang="cs-CZ"/>
        </a:p>
      </dgm:t>
    </dgm:pt>
    <dgm:pt modelId="{5D5CAD54-4963-41CB-AFDF-57BDC6ECEA66}" type="sibTrans" cxnId="{EDF710DA-524D-48B1-A0C0-65C1F3B561D1}">
      <dgm:prSet/>
      <dgm:spPr/>
      <dgm:t>
        <a:bodyPr/>
        <a:lstStyle/>
        <a:p>
          <a:endParaRPr lang="cs-CZ"/>
        </a:p>
      </dgm:t>
    </dgm:pt>
    <dgm:pt modelId="{7888C9B0-C184-4403-B1C6-01293EE5BD83}">
      <dgm:prSet/>
      <dgm:spPr/>
      <dgm:t>
        <a:bodyPr/>
        <a:lstStyle/>
        <a:p>
          <a:r>
            <a:rPr lang="en-GB" b="0"/>
            <a:t>Filling the information gap</a:t>
          </a:r>
          <a:endParaRPr lang="cs-CZ"/>
        </a:p>
      </dgm:t>
    </dgm:pt>
    <dgm:pt modelId="{2652087C-C6B0-4D3D-80F9-32759725A226}" type="parTrans" cxnId="{8A784324-3D41-44E8-8003-44A12803E42B}">
      <dgm:prSet/>
      <dgm:spPr/>
      <dgm:t>
        <a:bodyPr/>
        <a:lstStyle/>
        <a:p>
          <a:endParaRPr lang="cs-CZ"/>
        </a:p>
      </dgm:t>
    </dgm:pt>
    <dgm:pt modelId="{2338FBA0-2795-4A02-9285-9D84FE53B707}" type="sibTrans" cxnId="{8A784324-3D41-44E8-8003-44A12803E42B}">
      <dgm:prSet/>
      <dgm:spPr/>
      <dgm:t>
        <a:bodyPr/>
        <a:lstStyle/>
        <a:p>
          <a:endParaRPr lang="cs-CZ"/>
        </a:p>
      </dgm:t>
    </dgm:pt>
    <dgm:pt modelId="{90576A8F-320B-4F20-A158-5DD4CE30C993}">
      <dgm:prSet/>
      <dgm:spPr/>
      <dgm:t>
        <a:bodyPr/>
        <a:lstStyle/>
        <a:p>
          <a:r>
            <a:rPr lang="en-GB" b="0"/>
            <a:t>Role of IT in filling the gap</a:t>
          </a:r>
          <a:endParaRPr lang="cs-CZ"/>
        </a:p>
      </dgm:t>
    </dgm:pt>
    <dgm:pt modelId="{4FB73E49-8EAA-4B26-85B1-123695D6BA6D}" type="parTrans" cxnId="{57215A5C-415B-4728-8292-18EF6186998B}">
      <dgm:prSet/>
      <dgm:spPr/>
      <dgm:t>
        <a:bodyPr/>
        <a:lstStyle/>
        <a:p>
          <a:endParaRPr lang="cs-CZ"/>
        </a:p>
      </dgm:t>
    </dgm:pt>
    <dgm:pt modelId="{9D6F3CAF-60F5-4B2E-920B-5E476F452D40}" type="sibTrans" cxnId="{57215A5C-415B-4728-8292-18EF6186998B}">
      <dgm:prSet/>
      <dgm:spPr/>
      <dgm:t>
        <a:bodyPr/>
        <a:lstStyle/>
        <a:p>
          <a:endParaRPr lang="cs-CZ"/>
        </a:p>
      </dgm:t>
    </dgm:pt>
    <dgm:pt modelId="{B90FC7BA-E0BE-4A5F-97C5-47FA0FB2D2F4}">
      <dgm:prSet/>
      <dgm:spPr/>
      <dgm:t>
        <a:bodyPr/>
        <a:lstStyle/>
        <a:p>
          <a:r>
            <a:rPr lang="en-GB" b="0"/>
            <a:t>Role of government on information market</a:t>
          </a:r>
          <a:endParaRPr lang="cs-CZ"/>
        </a:p>
      </dgm:t>
    </dgm:pt>
    <dgm:pt modelId="{C41823D7-7604-4BDB-8DA8-8E9C07393EA2}" type="parTrans" cxnId="{1A781944-91E2-4377-892B-ED04E3707C6B}">
      <dgm:prSet/>
      <dgm:spPr/>
      <dgm:t>
        <a:bodyPr/>
        <a:lstStyle/>
        <a:p>
          <a:endParaRPr lang="cs-CZ"/>
        </a:p>
      </dgm:t>
    </dgm:pt>
    <dgm:pt modelId="{658A678E-1B8B-49D4-A743-0954E7C6957A}" type="sibTrans" cxnId="{1A781944-91E2-4377-892B-ED04E3707C6B}">
      <dgm:prSet/>
      <dgm:spPr/>
      <dgm:t>
        <a:bodyPr/>
        <a:lstStyle/>
        <a:p>
          <a:endParaRPr lang="cs-CZ"/>
        </a:p>
      </dgm:t>
    </dgm:pt>
    <dgm:pt modelId="{41BB8309-FB93-49BB-8E43-FD87A72583DA}" type="pres">
      <dgm:prSet presAssocID="{E90EB63F-C95B-4B67-939C-11FF5078DEC5}" presName="linear" presStyleCnt="0">
        <dgm:presLayoutVars>
          <dgm:animLvl val="lvl"/>
          <dgm:resizeHandles val="exact"/>
        </dgm:presLayoutVars>
      </dgm:prSet>
      <dgm:spPr/>
    </dgm:pt>
    <dgm:pt modelId="{07222E2B-4E1C-49BD-959F-C92784E4410C}" type="pres">
      <dgm:prSet presAssocID="{72A7A249-6FCD-4469-A08C-30C352BFDA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1582A3-5BE8-47AC-AA68-BEDE52718334}" type="pres">
      <dgm:prSet presAssocID="{08DABE6E-3A8E-44A0-A3E9-3341E1ACF0CC}" presName="spacer" presStyleCnt="0"/>
      <dgm:spPr/>
    </dgm:pt>
    <dgm:pt modelId="{FD69377C-3934-45EE-93A5-2544E337EEB3}" type="pres">
      <dgm:prSet presAssocID="{AE66BEE8-0F2C-4F57-AC77-6E647B2FBC4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564CE3-727C-44F2-A770-407F7F999CA2}" type="pres">
      <dgm:prSet presAssocID="{5D5CAD54-4963-41CB-AFDF-57BDC6ECEA66}" presName="spacer" presStyleCnt="0"/>
      <dgm:spPr/>
    </dgm:pt>
    <dgm:pt modelId="{BB07696B-7E6F-452F-ACA9-B66212DA6EF5}" type="pres">
      <dgm:prSet presAssocID="{7888C9B0-C184-4403-B1C6-01293EE5BD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B83F76-B89A-44EA-A381-6E273E91C887}" type="pres">
      <dgm:prSet presAssocID="{2338FBA0-2795-4A02-9285-9D84FE53B707}" presName="spacer" presStyleCnt="0"/>
      <dgm:spPr/>
    </dgm:pt>
    <dgm:pt modelId="{2A6B09FE-F78E-4A7C-B677-E0ABD071EC96}" type="pres">
      <dgm:prSet presAssocID="{90576A8F-320B-4F20-A158-5DD4CE30C9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555453-64C7-4103-9966-83408A2AD581}" type="pres">
      <dgm:prSet presAssocID="{9D6F3CAF-60F5-4B2E-920B-5E476F452D40}" presName="spacer" presStyleCnt="0"/>
      <dgm:spPr/>
    </dgm:pt>
    <dgm:pt modelId="{5EDE101D-CC7D-4851-BCBA-8FD4FC8958BA}" type="pres">
      <dgm:prSet presAssocID="{B90FC7BA-E0BE-4A5F-97C5-47FA0FB2D2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AC8D1A-01B2-4A41-92B2-6DABCE633775}" type="presOf" srcId="{AE66BEE8-0F2C-4F57-AC77-6E647B2FBC4D}" destId="{FD69377C-3934-45EE-93A5-2544E337EEB3}" srcOrd="0" destOrd="0" presId="urn:microsoft.com/office/officeart/2005/8/layout/vList2"/>
    <dgm:cxn modelId="{8555691E-420B-40B1-86CF-E083D3E12B80}" type="presOf" srcId="{B90FC7BA-E0BE-4A5F-97C5-47FA0FB2D2F4}" destId="{5EDE101D-CC7D-4851-BCBA-8FD4FC8958BA}" srcOrd="0" destOrd="0" presId="urn:microsoft.com/office/officeart/2005/8/layout/vList2"/>
    <dgm:cxn modelId="{8A784324-3D41-44E8-8003-44A12803E42B}" srcId="{E90EB63F-C95B-4B67-939C-11FF5078DEC5}" destId="{7888C9B0-C184-4403-B1C6-01293EE5BD83}" srcOrd="2" destOrd="0" parTransId="{2652087C-C6B0-4D3D-80F9-32759725A226}" sibTransId="{2338FBA0-2795-4A02-9285-9D84FE53B707}"/>
    <dgm:cxn modelId="{57215A5C-415B-4728-8292-18EF6186998B}" srcId="{E90EB63F-C95B-4B67-939C-11FF5078DEC5}" destId="{90576A8F-320B-4F20-A158-5DD4CE30C993}" srcOrd="3" destOrd="0" parTransId="{4FB73E49-8EAA-4B26-85B1-123695D6BA6D}" sibTransId="{9D6F3CAF-60F5-4B2E-920B-5E476F452D40}"/>
    <dgm:cxn modelId="{1A781944-91E2-4377-892B-ED04E3707C6B}" srcId="{E90EB63F-C95B-4B67-939C-11FF5078DEC5}" destId="{B90FC7BA-E0BE-4A5F-97C5-47FA0FB2D2F4}" srcOrd="4" destOrd="0" parTransId="{C41823D7-7604-4BDB-8DA8-8E9C07393EA2}" sibTransId="{658A678E-1B8B-49D4-A743-0954E7C6957A}"/>
    <dgm:cxn modelId="{913FEFBF-AA02-4F6B-8667-A693D7F03201}" type="presOf" srcId="{72A7A249-6FCD-4469-A08C-30C352BFDA48}" destId="{07222E2B-4E1C-49BD-959F-C92784E4410C}" srcOrd="0" destOrd="0" presId="urn:microsoft.com/office/officeart/2005/8/layout/vList2"/>
    <dgm:cxn modelId="{EDF710DA-524D-48B1-A0C0-65C1F3B561D1}" srcId="{E90EB63F-C95B-4B67-939C-11FF5078DEC5}" destId="{AE66BEE8-0F2C-4F57-AC77-6E647B2FBC4D}" srcOrd="1" destOrd="0" parTransId="{71963A7E-D333-4BAE-999C-27C2BB6BB774}" sibTransId="{5D5CAD54-4963-41CB-AFDF-57BDC6ECEA66}"/>
    <dgm:cxn modelId="{CCA1DFEF-312F-4CC4-97B2-F755A790DA1B}" srcId="{E90EB63F-C95B-4B67-939C-11FF5078DEC5}" destId="{72A7A249-6FCD-4469-A08C-30C352BFDA48}" srcOrd="0" destOrd="0" parTransId="{7BAAA072-3215-4ACB-9031-330084E1015C}" sibTransId="{08DABE6E-3A8E-44A0-A3E9-3341E1ACF0CC}"/>
    <dgm:cxn modelId="{94438AF3-E20D-4E8A-8CB2-D152098BC95B}" type="presOf" srcId="{90576A8F-320B-4F20-A158-5DD4CE30C993}" destId="{2A6B09FE-F78E-4A7C-B677-E0ABD071EC96}" srcOrd="0" destOrd="0" presId="urn:microsoft.com/office/officeart/2005/8/layout/vList2"/>
    <dgm:cxn modelId="{9B9A59FA-58DA-4D92-8476-661471F9EF28}" type="presOf" srcId="{7888C9B0-C184-4403-B1C6-01293EE5BD83}" destId="{BB07696B-7E6F-452F-ACA9-B66212DA6EF5}" srcOrd="0" destOrd="0" presId="urn:microsoft.com/office/officeart/2005/8/layout/vList2"/>
    <dgm:cxn modelId="{219ADEFE-57BA-472A-A4A8-C44E6F6F56A5}" type="presOf" srcId="{E90EB63F-C95B-4B67-939C-11FF5078DEC5}" destId="{41BB8309-FB93-49BB-8E43-FD87A72583DA}" srcOrd="0" destOrd="0" presId="urn:microsoft.com/office/officeart/2005/8/layout/vList2"/>
    <dgm:cxn modelId="{11F0F81A-6D84-4608-8308-AC287FC9C4B8}" type="presParOf" srcId="{41BB8309-FB93-49BB-8E43-FD87A72583DA}" destId="{07222E2B-4E1C-49BD-959F-C92784E4410C}" srcOrd="0" destOrd="0" presId="urn:microsoft.com/office/officeart/2005/8/layout/vList2"/>
    <dgm:cxn modelId="{940C6C1C-803C-46B7-A76F-32F639A22F1C}" type="presParOf" srcId="{41BB8309-FB93-49BB-8E43-FD87A72583DA}" destId="{7A1582A3-5BE8-47AC-AA68-BEDE52718334}" srcOrd="1" destOrd="0" presId="urn:microsoft.com/office/officeart/2005/8/layout/vList2"/>
    <dgm:cxn modelId="{651A9A1B-6159-453E-B27D-7E3AC4E51D57}" type="presParOf" srcId="{41BB8309-FB93-49BB-8E43-FD87A72583DA}" destId="{FD69377C-3934-45EE-93A5-2544E337EEB3}" srcOrd="2" destOrd="0" presId="urn:microsoft.com/office/officeart/2005/8/layout/vList2"/>
    <dgm:cxn modelId="{FAA1A936-F746-42B0-8AFD-5936C82098C4}" type="presParOf" srcId="{41BB8309-FB93-49BB-8E43-FD87A72583DA}" destId="{79564CE3-727C-44F2-A770-407F7F999CA2}" srcOrd="3" destOrd="0" presId="urn:microsoft.com/office/officeart/2005/8/layout/vList2"/>
    <dgm:cxn modelId="{C1A4BB7F-7F84-4005-9D3C-AE023D8E1738}" type="presParOf" srcId="{41BB8309-FB93-49BB-8E43-FD87A72583DA}" destId="{BB07696B-7E6F-452F-ACA9-B66212DA6EF5}" srcOrd="4" destOrd="0" presId="urn:microsoft.com/office/officeart/2005/8/layout/vList2"/>
    <dgm:cxn modelId="{4287A783-57E0-40F7-997B-DD7755551BE0}" type="presParOf" srcId="{41BB8309-FB93-49BB-8E43-FD87A72583DA}" destId="{ECB83F76-B89A-44EA-A381-6E273E91C887}" srcOrd="5" destOrd="0" presId="urn:microsoft.com/office/officeart/2005/8/layout/vList2"/>
    <dgm:cxn modelId="{5243105C-73BF-4DBD-9BCD-9718A6C109BE}" type="presParOf" srcId="{41BB8309-FB93-49BB-8E43-FD87A72583DA}" destId="{2A6B09FE-F78E-4A7C-B677-E0ABD071EC96}" srcOrd="6" destOrd="0" presId="urn:microsoft.com/office/officeart/2005/8/layout/vList2"/>
    <dgm:cxn modelId="{1123B337-BDFF-4E0C-A54F-923457B3F201}" type="presParOf" srcId="{41BB8309-FB93-49BB-8E43-FD87A72583DA}" destId="{3E555453-64C7-4103-9966-83408A2AD581}" srcOrd="7" destOrd="0" presId="urn:microsoft.com/office/officeart/2005/8/layout/vList2"/>
    <dgm:cxn modelId="{11A04C8C-6464-44BE-9722-5ECDAF1AFD73}" type="presParOf" srcId="{41BB8309-FB93-49BB-8E43-FD87A72583DA}" destId="{5EDE101D-CC7D-4851-BCBA-8FD4FC8958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DC018-ED13-4ADE-B4ED-60E99D3588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93E115-D870-4A69-8C3C-3F0FFB1B27E4}">
      <dgm:prSet/>
      <dgm:spPr/>
      <dgm:t>
        <a:bodyPr/>
        <a:lstStyle/>
        <a:p>
          <a:r>
            <a:rPr lang="en-US" b="0"/>
            <a:t>In the Service Science perspective, value co-creation is a holistic view. </a:t>
          </a:r>
          <a:endParaRPr lang="cs-CZ"/>
        </a:p>
      </dgm:t>
    </dgm:pt>
    <dgm:pt modelId="{1601A95E-0502-42FB-AA73-DA9926DC63E2}" type="parTrans" cxnId="{F73EDC8B-C052-4C80-B88A-C19850AD8C44}">
      <dgm:prSet/>
      <dgm:spPr/>
      <dgm:t>
        <a:bodyPr/>
        <a:lstStyle/>
        <a:p>
          <a:endParaRPr lang="cs-CZ"/>
        </a:p>
      </dgm:t>
    </dgm:pt>
    <dgm:pt modelId="{1B8E0E77-2781-4B91-ACDA-CFAB1AB24C54}" type="sibTrans" cxnId="{F73EDC8B-C052-4C80-B88A-C19850AD8C44}">
      <dgm:prSet/>
      <dgm:spPr/>
      <dgm:t>
        <a:bodyPr/>
        <a:lstStyle/>
        <a:p>
          <a:endParaRPr lang="cs-CZ"/>
        </a:p>
      </dgm:t>
    </dgm:pt>
    <dgm:pt modelId="{BD0CE5A8-A6B1-4B27-9678-76ECC7AE61D6}">
      <dgm:prSet/>
      <dgm:spPr/>
      <dgm:t>
        <a:bodyPr/>
        <a:lstStyle/>
        <a:p>
          <a:r>
            <a:rPr lang="en-US" b="0"/>
            <a:t>Mainly, it refers to the process of resource integration, where customer resources are integrated with different resources provided from various sources (market, private and public)</a:t>
          </a:r>
          <a:endParaRPr lang="cs-CZ"/>
        </a:p>
      </dgm:t>
    </dgm:pt>
    <dgm:pt modelId="{8276E91A-5716-437E-8B33-B4187519E026}" type="parTrans" cxnId="{584A4312-7B1B-4DB1-81E1-CBE06C42BD7F}">
      <dgm:prSet/>
      <dgm:spPr/>
      <dgm:t>
        <a:bodyPr/>
        <a:lstStyle/>
        <a:p>
          <a:endParaRPr lang="cs-CZ"/>
        </a:p>
      </dgm:t>
    </dgm:pt>
    <dgm:pt modelId="{D5AC0469-08EC-4366-8830-B3643206806D}" type="sibTrans" cxnId="{584A4312-7B1B-4DB1-81E1-CBE06C42BD7F}">
      <dgm:prSet/>
      <dgm:spPr/>
      <dgm:t>
        <a:bodyPr/>
        <a:lstStyle/>
        <a:p>
          <a:endParaRPr lang="cs-CZ"/>
        </a:p>
      </dgm:t>
    </dgm:pt>
    <dgm:pt modelId="{00516041-408B-4082-AD16-4E7B68D9D9D8}">
      <dgm:prSet/>
      <dgm:spPr/>
      <dgm:t>
        <a:bodyPr/>
        <a:lstStyle/>
        <a:p>
          <a:r>
            <a:rPr lang="en-US" b="0"/>
            <a:t>and are used for value creation with all involved parties</a:t>
          </a:r>
          <a:endParaRPr lang="cs-CZ"/>
        </a:p>
      </dgm:t>
    </dgm:pt>
    <dgm:pt modelId="{802473A7-FE17-416A-975F-25D2148B3406}" type="parTrans" cxnId="{00A4D4D5-A64B-465A-B318-3F084CC7B172}">
      <dgm:prSet/>
      <dgm:spPr/>
      <dgm:t>
        <a:bodyPr/>
        <a:lstStyle/>
        <a:p>
          <a:endParaRPr lang="cs-CZ"/>
        </a:p>
      </dgm:t>
    </dgm:pt>
    <dgm:pt modelId="{7249886C-F969-45EE-B421-648BA9179C59}" type="sibTrans" cxnId="{00A4D4D5-A64B-465A-B318-3F084CC7B172}">
      <dgm:prSet/>
      <dgm:spPr/>
      <dgm:t>
        <a:bodyPr/>
        <a:lstStyle/>
        <a:p>
          <a:endParaRPr lang="cs-CZ"/>
        </a:p>
      </dgm:t>
    </dgm:pt>
    <dgm:pt modelId="{B4B87994-7ABC-421E-AAB8-B13A83899B50}" type="pres">
      <dgm:prSet presAssocID="{C4FDC018-ED13-4ADE-B4ED-60E99D3588DA}" presName="linear" presStyleCnt="0">
        <dgm:presLayoutVars>
          <dgm:animLvl val="lvl"/>
          <dgm:resizeHandles val="exact"/>
        </dgm:presLayoutVars>
      </dgm:prSet>
      <dgm:spPr/>
    </dgm:pt>
    <dgm:pt modelId="{2E2DC48C-DE6D-4A76-A824-2960A458FC22}" type="pres">
      <dgm:prSet presAssocID="{A193E115-D870-4A69-8C3C-3F0FFB1B27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4C9F06-136D-4FE9-B934-0B52E549066F}" type="pres">
      <dgm:prSet presAssocID="{1B8E0E77-2781-4B91-ACDA-CFAB1AB24C54}" presName="spacer" presStyleCnt="0"/>
      <dgm:spPr/>
    </dgm:pt>
    <dgm:pt modelId="{DFAB7D07-76F3-4F57-8D42-E3FC61CC70D0}" type="pres">
      <dgm:prSet presAssocID="{BD0CE5A8-A6B1-4B27-9678-76ECC7AE61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D2A755-7D86-42A4-8946-BD493D2C77EB}" type="pres">
      <dgm:prSet presAssocID="{D5AC0469-08EC-4366-8830-B3643206806D}" presName="spacer" presStyleCnt="0"/>
      <dgm:spPr/>
    </dgm:pt>
    <dgm:pt modelId="{0996C133-AEE2-4FB7-A928-ADFD61CDDA23}" type="pres">
      <dgm:prSet presAssocID="{00516041-408B-4082-AD16-4E7B68D9D9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4A4312-7B1B-4DB1-81E1-CBE06C42BD7F}" srcId="{C4FDC018-ED13-4ADE-B4ED-60E99D3588DA}" destId="{BD0CE5A8-A6B1-4B27-9678-76ECC7AE61D6}" srcOrd="1" destOrd="0" parTransId="{8276E91A-5716-437E-8B33-B4187519E026}" sibTransId="{D5AC0469-08EC-4366-8830-B3643206806D}"/>
    <dgm:cxn modelId="{AEA64226-34F1-41E3-AA2F-784874D2634E}" type="presOf" srcId="{BD0CE5A8-A6B1-4B27-9678-76ECC7AE61D6}" destId="{DFAB7D07-76F3-4F57-8D42-E3FC61CC70D0}" srcOrd="0" destOrd="0" presId="urn:microsoft.com/office/officeart/2005/8/layout/vList2"/>
    <dgm:cxn modelId="{2BFDC12A-1BC6-4D9C-981B-AF1026CFEA94}" type="presOf" srcId="{C4FDC018-ED13-4ADE-B4ED-60E99D3588DA}" destId="{B4B87994-7ABC-421E-AAB8-B13A83899B50}" srcOrd="0" destOrd="0" presId="urn:microsoft.com/office/officeart/2005/8/layout/vList2"/>
    <dgm:cxn modelId="{70443C78-C410-4062-A7FF-407D3415DB56}" type="presOf" srcId="{A193E115-D870-4A69-8C3C-3F0FFB1B27E4}" destId="{2E2DC48C-DE6D-4A76-A824-2960A458FC22}" srcOrd="0" destOrd="0" presId="urn:microsoft.com/office/officeart/2005/8/layout/vList2"/>
    <dgm:cxn modelId="{F73EDC8B-C052-4C80-B88A-C19850AD8C44}" srcId="{C4FDC018-ED13-4ADE-B4ED-60E99D3588DA}" destId="{A193E115-D870-4A69-8C3C-3F0FFB1B27E4}" srcOrd="0" destOrd="0" parTransId="{1601A95E-0502-42FB-AA73-DA9926DC63E2}" sibTransId="{1B8E0E77-2781-4B91-ACDA-CFAB1AB24C54}"/>
    <dgm:cxn modelId="{00A4D4D5-A64B-465A-B318-3F084CC7B172}" srcId="{C4FDC018-ED13-4ADE-B4ED-60E99D3588DA}" destId="{00516041-408B-4082-AD16-4E7B68D9D9D8}" srcOrd="2" destOrd="0" parTransId="{802473A7-FE17-416A-975F-25D2148B3406}" sibTransId="{7249886C-F969-45EE-B421-648BA9179C59}"/>
    <dgm:cxn modelId="{D938DCF9-B6A6-4BC9-A237-3D30DB6EA2E9}" type="presOf" srcId="{00516041-408B-4082-AD16-4E7B68D9D9D8}" destId="{0996C133-AEE2-4FB7-A928-ADFD61CDDA23}" srcOrd="0" destOrd="0" presId="urn:microsoft.com/office/officeart/2005/8/layout/vList2"/>
    <dgm:cxn modelId="{6B92C5E0-9F16-4D62-98B2-53F1DB13B8F3}" type="presParOf" srcId="{B4B87994-7ABC-421E-AAB8-B13A83899B50}" destId="{2E2DC48C-DE6D-4A76-A824-2960A458FC22}" srcOrd="0" destOrd="0" presId="urn:microsoft.com/office/officeart/2005/8/layout/vList2"/>
    <dgm:cxn modelId="{D46AA2D8-9714-4BA4-935D-EE507FF0F56E}" type="presParOf" srcId="{B4B87994-7ABC-421E-AAB8-B13A83899B50}" destId="{294C9F06-136D-4FE9-B934-0B52E549066F}" srcOrd="1" destOrd="0" presId="urn:microsoft.com/office/officeart/2005/8/layout/vList2"/>
    <dgm:cxn modelId="{64466F67-3C6C-44CE-B124-2815EF8E60B0}" type="presParOf" srcId="{B4B87994-7ABC-421E-AAB8-B13A83899B50}" destId="{DFAB7D07-76F3-4F57-8D42-E3FC61CC70D0}" srcOrd="2" destOrd="0" presId="urn:microsoft.com/office/officeart/2005/8/layout/vList2"/>
    <dgm:cxn modelId="{1E4A0867-2956-4E51-A15D-C3A579BEBDF8}" type="presParOf" srcId="{B4B87994-7ABC-421E-AAB8-B13A83899B50}" destId="{FED2A755-7D86-42A4-8946-BD493D2C77EB}" srcOrd="3" destOrd="0" presId="urn:microsoft.com/office/officeart/2005/8/layout/vList2"/>
    <dgm:cxn modelId="{A124F9A8-5DE9-44AF-9765-57D25F3E7087}" type="presParOf" srcId="{B4B87994-7ABC-421E-AAB8-B13A83899B50}" destId="{0996C133-AEE2-4FB7-A928-ADFD61CDDA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A4E91-C99A-4854-B77C-EA4D770B21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C808950-EAAA-4735-9F41-EB0F8AE0CE72}">
      <dgm:prSet/>
      <dgm:spPr/>
      <dgm:t>
        <a:bodyPr/>
        <a:lstStyle/>
        <a:p>
          <a:r>
            <a:rPr lang="en-US" b="0" i="1"/>
            <a:t>The application of immuni (ITALY)</a:t>
          </a:r>
          <a:endParaRPr lang="cs-CZ"/>
        </a:p>
      </dgm:t>
    </dgm:pt>
    <dgm:pt modelId="{3D08EEC8-847C-4885-AA17-AD2D041CD0A4}" type="parTrans" cxnId="{EA8104CC-51EC-4D58-A8E2-E080A1EE15AF}">
      <dgm:prSet/>
      <dgm:spPr/>
      <dgm:t>
        <a:bodyPr/>
        <a:lstStyle/>
        <a:p>
          <a:endParaRPr lang="cs-CZ"/>
        </a:p>
      </dgm:t>
    </dgm:pt>
    <dgm:pt modelId="{623B8B37-152D-421C-9094-2A602F16F441}" type="sibTrans" cxnId="{EA8104CC-51EC-4D58-A8E2-E080A1EE15AF}">
      <dgm:prSet/>
      <dgm:spPr/>
      <dgm:t>
        <a:bodyPr/>
        <a:lstStyle/>
        <a:p>
          <a:endParaRPr lang="cs-CZ"/>
        </a:p>
      </dgm:t>
    </dgm:pt>
    <dgm:pt modelId="{6BB99E9C-3FDD-44FB-8A60-3DAD96A691F2}">
      <dgm:prSet/>
      <dgm:spPr/>
      <dgm:t>
        <a:bodyPr/>
        <a:lstStyle/>
        <a:p>
          <a:r>
            <a:rPr lang="en-US" b="0" i="1"/>
            <a:t>First, the value of current application is analyzed</a:t>
          </a:r>
          <a:endParaRPr lang="cs-CZ"/>
        </a:p>
      </dgm:t>
    </dgm:pt>
    <dgm:pt modelId="{1AFEE57D-593A-4BD5-BFF6-E2438A9313B9}" type="parTrans" cxnId="{AD4C5045-4EC3-4FA2-A53C-4CA6F991DD16}">
      <dgm:prSet/>
      <dgm:spPr/>
      <dgm:t>
        <a:bodyPr/>
        <a:lstStyle/>
        <a:p>
          <a:endParaRPr lang="cs-CZ"/>
        </a:p>
      </dgm:t>
    </dgm:pt>
    <dgm:pt modelId="{D01D3E40-686F-40B8-A45D-11B4CC7331B6}" type="sibTrans" cxnId="{AD4C5045-4EC3-4FA2-A53C-4CA6F991DD16}">
      <dgm:prSet/>
      <dgm:spPr/>
      <dgm:t>
        <a:bodyPr/>
        <a:lstStyle/>
        <a:p>
          <a:endParaRPr lang="cs-CZ"/>
        </a:p>
      </dgm:t>
    </dgm:pt>
    <dgm:pt modelId="{618E7242-5224-450D-8839-DDFE4F1CCAEA}">
      <dgm:prSet/>
      <dgm:spPr/>
      <dgm:t>
        <a:bodyPr/>
        <a:lstStyle/>
        <a:p>
          <a:r>
            <a:rPr lang="en-US" b="0" i="1"/>
            <a:t>Second, the design of „an ideal application“ is suggested with the examples of the value</a:t>
          </a:r>
          <a:endParaRPr lang="cs-CZ"/>
        </a:p>
      </dgm:t>
    </dgm:pt>
    <dgm:pt modelId="{415780C7-9AD0-40AA-BE1C-2F669C7C6A30}" type="parTrans" cxnId="{7F556C58-0250-4080-9B83-A0272EC51A61}">
      <dgm:prSet/>
      <dgm:spPr/>
      <dgm:t>
        <a:bodyPr/>
        <a:lstStyle/>
        <a:p>
          <a:endParaRPr lang="cs-CZ"/>
        </a:p>
      </dgm:t>
    </dgm:pt>
    <dgm:pt modelId="{40276B1E-8081-4473-851F-813175FEC17A}" type="sibTrans" cxnId="{7F556C58-0250-4080-9B83-A0272EC51A61}">
      <dgm:prSet/>
      <dgm:spPr/>
      <dgm:t>
        <a:bodyPr/>
        <a:lstStyle/>
        <a:p>
          <a:endParaRPr lang="cs-CZ"/>
        </a:p>
      </dgm:t>
    </dgm:pt>
    <dgm:pt modelId="{EE9BA59E-7DEC-488A-824B-4B99E2B7FF22}" type="pres">
      <dgm:prSet presAssocID="{F68A4E91-C99A-4854-B77C-EA4D770B21A4}" presName="linear" presStyleCnt="0">
        <dgm:presLayoutVars>
          <dgm:animLvl val="lvl"/>
          <dgm:resizeHandles val="exact"/>
        </dgm:presLayoutVars>
      </dgm:prSet>
      <dgm:spPr/>
    </dgm:pt>
    <dgm:pt modelId="{CBCD6855-D163-4984-9C31-04C3DC86B18D}" type="pres">
      <dgm:prSet presAssocID="{DC808950-EAAA-4735-9F41-EB0F8AE0CE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097494-782E-4248-99CC-E25EC8244968}" type="pres">
      <dgm:prSet presAssocID="{623B8B37-152D-421C-9094-2A602F16F441}" presName="spacer" presStyleCnt="0"/>
      <dgm:spPr/>
    </dgm:pt>
    <dgm:pt modelId="{AB122F03-0EC1-4223-A103-F76E713F095A}" type="pres">
      <dgm:prSet presAssocID="{6BB99E9C-3FDD-44FB-8A60-3DAD96A691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2C6E72-D616-494E-9E7B-30815C5336D6}" type="pres">
      <dgm:prSet presAssocID="{D01D3E40-686F-40B8-A45D-11B4CC7331B6}" presName="spacer" presStyleCnt="0"/>
      <dgm:spPr/>
    </dgm:pt>
    <dgm:pt modelId="{7C788A17-9DBA-4A76-ABDD-D4B55899AECF}" type="pres">
      <dgm:prSet presAssocID="{618E7242-5224-450D-8839-DDFE4F1CCA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CF0B5F-AFAC-4A37-9739-C190BEFEFF75}" type="presOf" srcId="{F68A4E91-C99A-4854-B77C-EA4D770B21A4}" destId="{EE9BA59E-7DEC-488A-824B-4B99E2B7FF22}" srcOrd="0" destOrd="0" presId="urn:microsoft.com/office/officeart/2005/8/layout/vList2"/>
    <dgm:cxn modelId="{AD4C5045-4EC3-4FA2-A53C-4CA6F991DD16}" srcId="{F68A4E91-C99A-4854-B77C-EA4D770B21A4}" destId="{6BB99E9C-3FDD-44FB-8A60-3DAD96A691F2}" srcOrd="1" destOrd="0" parTransId="{1AFEE57D-593A-4BD5-BFF6-E2438A9313B9}" sibTransId="{D01D3E40-686F-40B8-A45D-11B4CC7331B6}"/>
    <dgm:cxn modelId="{7F556C58-0250-4080-9B83-A0272EC51A61}" srcId="{F68A4E91-C99A-4854-B77C-EA4D770B21A4}" destId="{618E7242-5224-450D-8839-DDFE4F1CCAEA}" srcOrd="2" destOrd="0" parTransId="{415780C7-9AD0-40AA-BE1C-2F669C7C6A30}" sibTransId="{40276B1E-8081-4473-851F-813175FEC17A}"/>
    <dgm:cxn modelId="{F7B9945A-4031-4EAF-8649-12D3F534A467}" type="presOf" srcId="{618E7242-5224-450D-8839-DDFE4F1CCAEA}" destId="{7C788A17-9DBA-4A76-ABDD-D4B55899AECF}" srcOrd="0" destOrd="0" presId="urn:microsoft.com/office/officeart/2005/8/layout/vList2"/>
    <dgm:cxn modelId="{9A695B8D-11C8-4841-8437-D7667DB3F841}" type="presOf" srcId="{DC808950-EAAA-4735-9F41-EB0F8AE0CE72}" destId="{CBCD6855-D163-4984-9C31-04C3DC86B18D}" srcOrd="0" destOrd="0" presId="urn:microsoft.com/office/officeart/2005/8/layout/vList2"/>
    <dgm:cxn modelId="{EA8104CC-51EC-4D58-A8E2-E080A1EE15AF}" srcId="{F68A4E91-C99A-4854-B77C-EA4D770B21A4}" destId="{DC808950-EAAA-4735-9F41-EB0F8AE0CE72}" srcOrd="0" destOrd="0" parTransId="{3D08EEC8-847C-4885-AA17-AD2D041CD0A4}" sibTransId="{623B8B37-152D-421C-9094-2A602F16F441}"/>
    <dgm:cxn modelId="{E4AB54F4-A24E-4690-A74E-B71C42771407}" type="presOf" srcId="{6BB99E9C-3FDD-44FB-8A60-3DAD96A691F2}" destId="{AB122F03-0EC1-4223-A103-F76E713F095A}" srcOrd="0" destOrd="0" presId="urn:microsoft.com/office/officeart/2005/8/layout/vList2"/>
    <dgm:cxn modelId="{F5E5AAEE-799B-47BA-8715-A0029BA79C91}" type="presParOf" srcId="{EE9BA59E-7DEC-488A-824B-4B99E2B7FF22}" destId="{CBCD6855-D163-4984-9C31-04C3DC86B18D}" srcOrd="0" destOrd="0" presId="urn:microsoft.com/office/officeart/2005/8/layout/vList2"/>
    <dgm:cxn modelId="{537E2DC2-2B9A-49F1-9FEB-737F166F2130}" type="presParOf" srcId="{EE9BA59E-7DEC-488A-824B-4B99E2B7FF22}" destId="{84097494-782E-4248-99CC-E25EC8244968}" srcOrd="1" destOrd="0" presId="urn:microsoft.com/office/officeart/2005/8/layout/vList2"/>
    <dgm:cxn modelId="{7B04C495-E6C5-4CEB-951B-0A9A7FF0FAC9}" type="presParOf" srcId="{EE9BA59E-7DEC-488A-824B-4B99E2B7FF22}" destId="{AB122F03-0EC1-4223-A103-F76E713F095A}" srcOrd="2" destOrd="0" presId="urn:microsoft.com/office/officeart/2005/8/layout/vList2"/>
    <dgm:cxn modelId="{F3CC8E74-AB35-4477-B017-029B5AB79638}" type="presParOf" srcId="{EE9BA59E-7DEC-488A-824B-4B99E2B7FF22}" destId="{172C6E72-D616-494E-9E7B-30815C5336D6}" srcOrd="3" destOrd="0" presId="urn:microsoft.com/office/officeart/2005/8/layout/vList2"/>
    <dgm:cxn modelId="{44408ECA-15C4-43FC-939C-908C7166ACD8}" type="presParOf" srcId="{EE9BA59E-7DEC-488A-824B-4B99E2B7FF22}" destId="{7C788A17-9DBA-4A76-ABDD-D4B55899AE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1406D9-00CA-4CBC-B9EF-FBD184E17D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61B7C3F-B951-4F47-888D-9FB21A93A2A7}">
      <dgm:prSet/>
      <dgm:spPr/>
      <dgm:t>
        <a:bodyPr/>
        <a:lstStyle/>
        <a:p>
          <a:r>
            <a:rPr lang="en-GB" b="0"/>
            <a:t>Information asymmetry and its role in service system</a:t>
          </a:r>
          <a:endParaRPr lang="cs-CZ"/>
        </a:p>
      </dgm:t>
    </dgm:pt>
    <dgm:pt modelId="{8DA67A34-EB86-41FB-ADEC-6228FE8C184B}" type="parTrans" cxnId="{836C22B9-043E-4474-ABDD-0AD1D4F6E2C6}">
      <dgm:prSet/>
      <dgm:spPr/>
      <dgm:t>
        <a:bodyPr/>
        <a:lstStyle/>
        <a:p>
          <a:endParaRPr lang="cs-CZ"/>
        </a:p>
      </dgm:t>
    </dgm:pt>
    <dgm:pt modelId="{3CE178C9-6F0F-40FA-A6D7-3EEC2B99BEA0}" type="sibTrans" cxnId="{836C22B9-043E-4474-ABDD-0AD1D4F6E2C6}">
      <dgm:prSet/>
      <dgm:spPr/>
      <dgm:t>
        <a:bodyPr/>
        <a:lstStyle/>
        <a:p>
          <a:endParaRPr lang="cs-CZ"/>
        </a:p>
      </dgm:t>
    </dgm:pt>
    <dgm:pt modelId="{3939A396-233D-4045-8400-B074255EAC32}">
      <dgm:prSet/>
      <dgm:spPr/>
      <dgm:t>
        <a:bodyPr/>
        <a:lstStyle/>
        <a:p>
          <a:r>
            <a:rPr lang="en-GB" b="0"/>
            <a:t>Value estimation</a:t>
          </a:r>
          <a:endParaRPr lang="cs-CZ"/>
        </a:p>
      </dgm:t>
    </dgm:pt>
    <dgm:pt modelId="{F66A6858-EA02-448C-B8B4-4D6D08597ECB}" type="parTrans" cxnId="{6A10DB6F-7F07-4D39-B681-63116DC250B8}">
      <dgm:prSet/>
      <dgm:spPr/>
      <dgm:t>
        <a:bodyPr/>
        <a:lstStyle/>
        <a:p>
          <a:endParaRPr lang="cs-CZ"/>
        </a:p>
      </dgm:t>
    </dgm:pt>
    <dgm:pt modelId="{72D0AB0B-D275-431C-9C10-07FBF9C51D1B}" type="sibTrans" cxnId="{6A10DB6F-7F07-4D39-B681-63116DC250B8}">
      <dgm:prSet/>
      <dgm:spPr/>
      <dgm:t>
        <a:bodyPr/>
        <a:lstStyle/>
        <a:p>
          <a:endParaRPr lang="cs-CZ"/>
        </a:p>
      </dgm:t>
    </dgm:pt>
    <dgm:pt modelId="{9D96050A-9103-493E-856E-758121F2E830}">
      <dgm:prSet/>
      <dgm:spPr/>
      <dgm:t>
        <a:bodyPr/>
        <a:lstStyle/>
        <a:p>
          <a:r>
            <a:rPr lang="en-US" b="0" i="1"/>
            <a:t>Smart City services are complex services that integrate various activities developed with the participation of various stakeholders evolving in various contexts.</a:t>
          </a:r>
          <a:endParaRPr lang="cs-CZ"/>
        </a:p>
      </dgm:t>
    </dgm:pt>
    <dgm:pt modelId="{A13E55CA-1540-4C78-AAB8-1512540FB27F}" type="parTrans" cxnId="{A6232BDC-1A85-4F6F-A102-25D6ABA64BAD}">
      <dgm:prSet/>
      <dgm:spPr/>
      <dgm:t>
        <a:bodyPr/>
        <a:lstStyle/>
        <a:p>
          <a:endParaRPr lang="cs-CZ"/>
        </a:p>
      </dgm:t>
    </dgm:pt>
    <dgm:pt modelId="{29DE0F01-3661-4BF7-9043-32ADB72527D0}" type="sibTrans" cxnId="{A6232BDC-1A85-4F6F-A102-25D6ABA64BAD}">
      <dgm:prSet/>
      <dgm:spPr/>
      <dgm:t>
        <a:bodyPr/>
        <a:lstStyle/>
        <a:p>
          <a:endParaRPr lang="cs-CZ"/>
        </a:p>
      </dgm:t>
    </dgm:pt>
    <dgm:pt modelId="{3D3FC36E-0A3B-466C-A6D0-2E284C8EBEC5}">
      <dgm:prSet/>
      <dgm:spPr/>
      <dgm:t>
        <a:bodyPr/>
        <a:lstStyle/>
        <a:p>
          <a:r>
            <a:rPr lang="en-US" b="0" i="1"/>
            <a:t>Their contexts must be analyzed, understood, integrated, and managed collectively. </a:t>
          </a:r>
          <a:endParaRPr lang="cs-CZ"/>
        </a:p>
      </dgm:t>
    </dgm:pt>
    <dgm:pt modelId="{80A213BA-2955-4E23-9C90-4F4CEE1D2817}" type="parTrans" cxnId="{00BCFE76-B798-4BB4-A90D-064401A8C4E2}">
      <dgm:prSet/>
      <dgm:spPr/>
      <dgm:t>
        <a:bodyPr/>
        <a:lstStyle/>
        <a:p>
          <a:endParaRPr lang="cs-CZ"/>
        </a:p>
      </dgm:t>
    </dgm:pt>
    <dgm:pt modelId="{5915D4C8-51D0-4478-A2AE-A01A3A013D25}" type="sibTrans" cxnId="{00BCFE76-B798-4BB4-A90D-064401A8C4E2}">
      <dgm:prSet/>
      <dgm:spPr/>
      <dgm:t>
        <a:bodyPr/>
        <a:lstStyle/>
        <a:p>
          <a:endParaRPr lang="cs-CZ"/>
        </a:p>
      </dgm:t>
    </dgm:pt>
    <dgm:pt modelId="{AFE4900A-4821-45C2-9C43-8D31CD5F5445}">
      <dgm:prSet/>
      <dgm:spPr/>
      <dgm:t>
        <a:bodyPr/>
        <a:lstStyle/>
        <a:p>
          <a:r>
            <a:rPr lang="en-US" b="0" i="1"/>
            <a:t>It is important to explore further how to integrate various aspects of value, such as value-in-use, value-in-context, and value-in-experience in the design of the services within their environment.</a:t>
          </a:r>
          <a:endParaRPr lang="cs-CZ"/>
        </a:p>
      </dgm:t>
    </dgm:pt>
    <dgm:pt modelId="{D295935B-8861-4884-B063-F4C11F4FBB3D}" type="parTrans" cxnId="{79EE43CF-8F22-435C-A6B1-FA663E488E82}">
      <dgm:prSet/>
      <dgm:spPr/>
      <dgm:t>
        <a:bodyPr/>
        <a:lstStyle/>
        <a:p>
          <a:endParaRPr lang="cs-CZ"/>
        </a:p>
      </dgm:t>
    </dgm:pt>
    <dgm:pt modelId="{30C28360-CD72-4707-8A2D-7B051F0999EC}" type="sibTrans" cxnId="{79EE43CF-8F22-435C-A6B1-FA663E488E82}">
      <dgm:prSet/>
      <dgm:spPr/>
      <dgm:t>
        <a:bodyPr/>
        <a:lstStyle/>
        <a:p>
          <a:endParaRPr lang="cs-CZ"/>
        </a:p>
      </dgm:t>
    </dgm:pt>
    <dgm:pt modelId="{617BB333-5CED-420C-B92E-FE2A643453F9}" type="pres">
      <dgm:prSet presAssocID="{9E1406D9-00CA-4CBC-B9EF-FBD184E17D83}" presName="linear" presStyleCnt="0">
        <dgm:presLayoutVars>
          <dgm:animLvl val="lvl"/>
          <dgm:resizeHandles val="exact"/>
        </dgm:presLayoutVars>
      </dgm:prSet>
      <dgm:spPr/>
    </dgm:pt>
    <dgm:pt modelId="{AD115217-0B60-4947-8AD0-0A2B9D25039A}" type="pres">
      <dgm:prSet presAssocID="{361B7C3F-B951-4F47-888D-9FB21A93A2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91A91C-5283-458C-8E7F-B52FF2560368}" type="pres">
      <dgm:prSet presAssocID="{3CE178C9-6F0F-40FA-A6D7-3EEC2B99BEA0}" presName="spacer" presStyleCnt="0"/>
      <dgm:spPr/>
    </dgm:pt>
    <dgm:pt modelId="{F3410BDB-0D62-4528-BE47-ACF1022EA3F9}" type="pres">
      <dgm:prSet presAssocID="{3939A396-233D-4045-8400-B074255EAC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DFAE1A-97F6-41B3-B052-5F1EA595D5F2}" type="pres">
      <dgm:prSet presAssocID="{72D0AB0B-D275-431C-9C10-07FBF9C51D1B}" presName="spacer" presStyleCnt="0"/>
      <dgm:spPr/>
    </dgm:pt>
    <dgm:pt modelId="{D4AEFE42-37F8-48DB-9336-02D91ACA0D4C}" type="pres">
      <dgm:prSet presAssocID="{9D96050A-9103-493E-856E-758121F2E8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4254E4-1A22-44AD-8702-9F49DA2C8DD8}" type="pres">
      <dgm:prSet presAssocID="{29DE0F01-3661-4BF7-9043-32ADB72527D0}" presName="spacer" presStyleCnt="0"/>
      <dgm:spPr/>
    </dgm:pt>
    <dgm:pt modelId="{2F85D809-2E16-4CAE-92BC-B9B4BBBECBDF}" type="pres">
      <dgm:prSet presAssocID="{3D3FC36E-0A3B-466C-A6D0-2E284C8EBE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2F41347-7B7E-4993-9DB5-00D150C983FD}" type="pres">
      <dgm:prSet presAssocID="{5915D4C8-51D0-4478-A2AE-A01A3A013D25}" presName="spacer" presStyleCnt="0"/>
      <dgm:spPr/>
    </dgm:pt>
    <dgm:pt modelId="{8BC09AE1-279E-4800-8039-6A20F9B71D72}" type="pres">
      <dgm:prSet presAssocID="{AFE4900A-4821-45C2-9C43-8D31CD5F544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E2302C-F648-40D5-A001-565645F979E2}" type="presOf" srcId="{9D96050A-9103-493E-856E-758121F2E830}" destId="{D4AEFE42-37F8-48DB-9336-02D91ACA0D4C}" srcOrd="0" destOrd="0" presId="urn:microsoft.com/office/officeart/2005/8/layout/vList2"/>
    <dgm:cxn modelId="{B20F2530-86AD-44DD-BCE1-7A6F9C5224DC}" type="presOf" srcId="{3D3FC36E-0A3B-466C-A6D0-2E284C8EBEC5}" destId="{2F85D809-2E16-4CAE-92BC-B9B4BBBECBDF}" srcOrd="0" destOrd="0" presId="urn:microsoft.com/office/officeart/2005/8/layout/vList2"/>
    <dgm:cxn modelId="{B0DCF84C-4675-40A3-B868-ECD06714AA65}" type="presOf" srcId="{3939A396-233D-4045-8400-B074255EAC32}" destId="{F3410BDB-0D62-4528-BE47-ACF1022EA3F9}" srcOrd="0" destOrd="0" presId="urn:microsoft.com/office/officeart/2005/8/layout/vList2"/>
    <dgm:cxn modelId="{6A10DB6F-7F07-4D39-B681-63116DC250B8}" srcId="{9E1406D9-00CA-4CBC-B9EF-FBD184E17D83}" destId="{3939A396-233D-4045-8400-B074255EAC32}" srcOrd="1" destOrd="0" parTransId="{F66A6858-EA02-448C-B8B4-4D6D08597ECB}" sibTransId="{72D0AB0B-D275-431C-9C10-07FBF9C51D1B}"/>
    <dgm:cxn modelId="{00BCFE76-B798-4BB4-A90D-064401A8C4E2}" srcId="{9E1406D9-00CA-4CBC-B9EF-FBD184E17D83}" destId="{3D3FC36E-0A3B-466C-A6D0-2E284C8EBEC5}" srcOrd="3" destOrd="0" parTransId="{80A213BA-2955-4E23-9C90-4F4CEE1D2817}" sibTransId="{5915D4C8-51D0-4478-A2AE-A01A3A013D25}"/>
    <dgm:cxn modelId="{C5143F84-D21F-41D3-A866-8D9242087AC0}" type="presOf" srcId="{9E1406D9-00CA-4CBC-B9EF-FBD184E17D83}" destId="{617BB333-5CED-420C-B92E-FE2A643453F9}" srcOrd="0" destOrd="0" presId="urn:microsoft.com/office/officeart/2005/8/layout/vList2"/>
    <dgm:cxn modelId="{62B0A693-3111-4923-A1F7-89969886917C}" type="presOf" srcId="{361B7C3F-B951-4F47-888D-9FB21A93A2A7}" destId="{AD115217-0B60-4947-8AD0-0A2B9D25039A}" srcOrd="0" destOrd="0" presId="urn:microsoft.com/office/officeart/2005/8/layout/vList2"/>
    <dgm:cxn modelId="{836C22B9-043E-4474-ABDD-0AD1D4F6E2C6}" srcId="{9E1406D9-00CA-4CBC-B9EF-FBD184E17D83}" destId="{361B7C3F-B951-4F47-888D-9FB21A93A2A7}" srcOrd="0" destOrd="0" parTransId="{8DA67A34-EB86-41FB-ADEC-6228FE8C184B}" sibTransId="{3CE178C9-6F0F-40FA-A6D7-3EEC2B99BEA0}"/>
    <dgm:cxn modelId="{79EE43CF-8F22-435C-A6B1-FA663E488E82}" srcId="{9E1406D9-00CA-4CBC-B9EF-FBD184E17D83}" destId="{AFE4900A-4821-45C2-9C43-8D31CD5F5445}" srcOrd="4" destOrd="0" parTransId="{D295935B-8861-4884-B063-F4C11F4FBB3D}" sibTransId="{30C28360-CD72-4707-8A2D-7B051F0999EC}"/>
    <dgm:cxn modelId="{0DB458CF-DB77-4486-B18F-213E4C07925B}" type="presOf" srcId="{AFE4900A-4821-45C2-9C43-8D31CD5F5445}" destId="{8BC09AE1-279E-4800-8039-6A20F9B71D72}" srcOrd="0" destOrd="0" presId="urn:microsoft.com/office/officeart/2005/8/layout/vList2"/>
    <dgm:cxn modelId="{A6232BDC-1A85-4F6F-A102-25D6ABA64BAD}" srcId="{9E1406D9-00CA-4CBC-B9EF-FBD184E17D83}" destId="{9D96050A-9103-493E-856E-758121F2E830}" srcOrd="2" destOrd="0" parTransId="{A13E55CA-1540-4C78-AAB8-1512540FB27F}" sibTransId="{29DE0F01-3661-4BF7-9043-32ADB72527D0}"/>
    <dgm:cxn modelId="{0E214AFF-ECD0-45D5-8F39-796E174EDFD3}" type="presParOf" srcId="{617BB333-5CED-420C-B92E-FE2A643453F9}" destId="{AD115217-0B60-4947-8AD0-0A2B9D25039A}" srcOrd="0" destOrd="0" presId="urn:microsoft.com/office/officeart/2005/8/layout/vList2"/>
    <dgm:cxn modelId="{472A6F2E-7592-4019-B1CB-6F89557CA9F8}" type="presParOf" srcId="{617BB333-5CED-420C-B92E-FE2A643453F9}" destId="{9491A91C-5283-458C-8E7F-B52FF2560368}" srcOrd="1" destOrd="0" presId="urn:microsoft.com/office/officeart/2005/8/layout/vList2"/>
    <dgm:cxn modelId="{56038AA0-2FEB-4A07-8086-BB08D63BA546}" type="presParOf" srcId="{617BB333-5CED-420C-B92E-FE2A643453F9}" destId="{F3410BDB-0D62-4528-BE47-ACF1022EA3F9}" srcOrd="2" destOrd="0" presId="urn:microsoft.com/office/officeart/2005/8/layout/vList2"/>
    <dgm:cxn modelId="{F77AD719-7447-4A47-913D-107B9599ECA1}" type="presParOf" srcId="{617BB333-5CED-420C-B92E-FE2A643453F9}" destId="{10DFAE1A-97F6-41B3-B052-5F1EA595D5F2}" srcOrd="3" destOrd="0" presId="urn:microsoft.com/office/officeart/2005/8/layout/vList2"/>
    <dgm:cxn modelId="{2EEEC6EC-32BD-4A69-BA6D-04FF352D79CC}" type="presParOf" srcId="{617BB333-5CED-420C-B92E-FE2A643453F9}" destId="{D4AEFE42-37F8-48DB-9336-02D91ACA0D4C}" srcOrd="4" destOrd="0" presId="urn:microsoft.com/office/officeart/2005/8/layout/vList2"/>
    <dgm:cxn modelId="{CF170279-2236-41F6-8D06-5E54301A1F97}" type="presParOf" srcId="{617BB333-5CED-420C-B92E-FE2A643453F9}" destId="{684254E4-1A22-44AD-8702-9F49DA2C8DD8}" srcOrd="5" destOrd="0" presId="urn:microsoft.com/office/officeart/2005/8/layout/vList2"/>
    <dgm:cxn modelId="{3AAAD779-5AE7-4341-B26F-ED6700D7A429}" type="presParOf" srcId="{617BB333-5CED-420C-B92E-FE2A643453F9}" destId="{2F85D809-2E16-4CAE-92BC-B9B4BBBECBDF}" srcOrd="6" destOrd="0" presId="urn:microsoft.com/office/officeart/2005/8/layout/vList2"/>
    <dgm:cxn modelId="{411A1405-5811-41B5-A827-1AC0047CDC96}" type="presParOf" srcId="{617BB333-5CED-420C-B92E-FE2A643453F9}" destId="{F2F41347-7B7E-4993-9DB5-00D150C983FD}" srcOrd="7" destOrd="0" presId="urn:microsoft.com/office/officeart/2005/8/layout/vList2"/>
    <dgm:cxn modelId="{721895F5-A1B8-4BB5-9E5B-8DDF7FEC4958}" type="presParOf" srcId="{617BB333-5CED-420C-B92E-FE2A643453F9}" destId="{8BC09AE1-279E-4800-8039-6A20F9B71D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134C3-79A5-44A0-BE17-7901282464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37A843C-622A-477E-B990-317D8F02127E}">
      <dgm:prSet/>
      <dgm:spPr/>
      <dgm:t>
        <a:bodyPr/>
        <a:lstStyle/>
        <a:p>
          <a:r>
            <a:rPr lang="en-GB" b="0"/>
            <a:t>a tendency to take undue risks because the costs are not borne by the party taking the risk</a:t>
          </a:r>
          <a:endParaRPr lang="cs-CZ"/>
        </a:p>
      </dgm:t>
    </dgm:pt>
    <dgm:pt modelId="{39AEC5B4-2EC7-47B0-8598-5291982B679A}" type="parTrans" cxnId="{CC8A66E5-DE4C-4841-A97F-AA4F4AA2ACB6}">
      <dgm:prSet/>
      <dgm:spPr/>
      <dgm:t>
        <a:bodyPr/>
        <a:lstStyle/>
        <a:p>
          <a:endParaRPr lang="cs-CZ"/>
        </a:p>
      </dgm:t>
    </dgm:pt>
    <dgm:pt modelId="{67039E86-414A-4649-9EFA-C3CDFCFB3C69}" type="sibTrans" cxnId="{CC8A66E5-DE4C-4841-A97F-AA4F4AA2ACB6}">
      <dgm:prSet/>
      <dgm:spPr/>
      <dgm:t>
        <a:bodyPr/>
        <a:lstStyle/>
        <a:p>
          <a:endParaRPr lang="cs-CZ"/>
        </a:p>
      </dgm:t>
    </dgm:pt>
    <dgm:pt modelId="{B51F4F45-B055-4C29-8B17-55B489946D0A}">
      <dgm:prSet/>
      <dgm:spPr/>
      <dgm:t>
        <a:bodyPr/>
        <a:lstStyle/>
        <a:p>
          <a:r>
            <a:rPr lang="en-GB" b="0"/>
            <a:t>The customer is able to affect an event he is insured against, but the seller has no power to monitor or affect this event.</a:t>
          </a:r>
          <a:endParaRPr lang="cs-CZ"/>
        </a:p>
      </dgm:t>
    </dgm:pt>
    <dgm:pt modelId="{BB4193C2-080A-47D8-80EA-C3E5DD415C3D}" type="parTrans" cxnId="{5230134F-4192-4FC4-848A-65F5C9125DEE}">
      <dgm:prSet/>
      <dgm:spPr/>
      <dgm:t>
        <a:bodyPr/>
        <a:lstStyle/>
        <a:p>
          <a:endParaRPr lang="cs-CZ"/>
        </a:p>
      </dgm:t>
    </dgm:pt>
    <dgm:pt modelId="{589A39E6-65EE-4CA4-9579-02A5F31D906B}" type="sibTrans" cxnId="{5230134F-4192-4FC4-848A-65F5C9125DEE}">
      <dgm:prSet/>
      <dgm:spPr/>
      <dgm:t>
        <a:bodyPr/>
        <a:lstStyle/>
        <a:p>
          <a:endParaRPr lang="cs-CZ"/>
        </a:p>
      </dgm:t>
    </dgm:pt>
    <dgm:pt modelId="{46D280C1-3ADE-4410-9D13-B3AEC9611FA5}">
      <dgm:prSet/>
      <dgm:spPr/>
      <dgm:t>
        <a:bodyPr/>
        <a:lstStyle/>
        <a:p>
          <a:r>
            <a:rPr lang="en-GB" b="0"/>
            <a:t>ERP supplier has limited information about customers IT security</a:t>
          </a:r>
          <a:endParaRPr lang="cs-CZ"/>
        </a:p>
      </dgm:t>
    </dgm:pt>
    <dgm:pt modelId="{91E068B2-5D15-4BD6-BC24-4970CA2A1083}" type="parTrans" cxnId="{EDE712DD-F7CF-4321-A87B-CC6880C02310}">
      <dgm:prSet/>
      <dgm:spPr/>
      <dgm:t>
        <a:bodyPr/>
        <a:lstStyle/>
        <a:p>
          <a:endParaRPr lang="cs-CZ"/>
        </a:p>
      </dgm:t>
    </dgm:pt>
    <dgm:pt modelId="{9E8175DD-4630-43C4-BF8B-C30E9105EC39}" type="sibTrans" cxnId="{EDE712DD-F7CF-4321-A87B-CC6880C02310}">
      <dgm:prSet/>
      <dgm:spPr/>
      <dgm:t>
        <a:bodyPr/>
        <a:lstStyle/>
        <a:p>
          <a:endParaRPr lang="cs-CZ"/>
        </a:p>
      </dgm:t>
    </dgm:pt>
    <dgm:pt modelId="{650E3B23-CB17-47F7-836B-A83D4BCBBA41}">
      <dgm:prSet/>
      <dgm:spPr/>
      <dgm:t>
        <a:bodyPr/>
        <a:lstStyle/>
        <a:p>
          <a:r>
            <a:rPr lang="en-GB" b="0"/>
            <a:t>Provider has limited information about the basement of the real client´s problem</a:t>
          </a:r>
          <a:endParaRPr lang="cs-CZ"/>
        </a:p>
      </dgm:t>
    </dgm:pt>
    <dgm:pt modelId="{C5CE33E8-1E51-44A4-AF73-D882F1A74C92}" type="parTrans" cxnId="{9DADC0B0-CB98-4E12-9B65-0CA2F91FDDD5}">
      <dgm:prSet/>
      <dgm:spPr/>
      <dgm:t>
        <a:bodyPr/>
        <a:lstStyle/>
        <a:p>
          <a:endParaRPr lang="cs-CZ"/>
        </a:p>
      </dgm:t>
    </dgm:pt>
    <dgm:pt modelId="{939C2F36-8C91-4753-8042-3740621FA623}" type="sibTrans" cxnId="{9DADC0B0-CB98-4E12-9B65-0CA2F91FDDD5}">
      <dgm:prSet/>
      <dgm:spPr/>
      <dgm:t>
        <a:bodyPr/>
        <a:lstStyle/>
        <a:p>
          <a:endParaRPr lang="cs-CZ"/>
        </a:p>
      </dgm:t>
    </dgm:pt>
    <dgm:pt modelId="{99B0FE63-FA4D-488E-A20F-76ADED6C0046}">
      <dgm:prSet/>
      <dgm:spPr/>
      <dgm:t>
        <a:bodyPr/>
        <a:lstStyle/>
        <a:p>
          <a:r>
            <a:rPr lang="en-GB" b="0"/>
            <a:t>Double moral hazard</a:t>
          </a:r>
          <a:endParaRPr lang="cs-CZ"/>
        </a:p>
      </dgm:t>
    </dgm:pt>
    <dgm:pt modelId="{936F34FE-539B-4B86-AEA7-729A5930C06A}" type="parTrans" cxnId="{B12B628C-4725-4939-B244-F8BD529CDF47}">
      <dgm:prSet/>
      <dgm:spPr/>
      <dgm:t>
        <a:bodyPr/>
        <a:lstStyle/>
        <a:p>
          <a:endParaRPr lang="cs-CZ"/>
        </a:p>
      </dgm:t>
    </dgm:pt>
    <dgm:pt modelId="{CE87EEB6-2E9F-4903-B196-001DA4B8391D}" type="sibTrans" cxnId="{B12B628C-4725-4939-B244-F8BD529CDF47}">
      <dgm:prSet/>
      <dgm:spPr/>
      <dgm:t>
        <a:bodyPr/>
        <a:lstStyle/>
        <a:p>
          <a:endParaRPr lang="cs-CZ"/>
        </a:p>
      </dgm:t>
    </dgm:pt>
    <dgm:pt modelId="{25C5C810-8A9C-4754-9857-C8B2E8DD084E}">
      <dgm:prSet/>
      <dgm:spPr/>
      <dgm:t>
        <a:bodyPr/>
        <a:lstStyle/>
        <a:p>
          <a:r>
            <a:rPr lang="en-GB" b="0"/>
            <a:t>Client does not know if the provider is able to operate on the particular target</a:t>
          </a:r>
          <a:endParaRPr lang="cs-CZ"/>
        </a:p>
      </dgm:t>
    </dgm:pt>
    <dgm:pt modelId="{13B3952B-8C3D-48B3-9A62-649D30A4CC13}" type="parTrans" cxnId="{EC9B33BE-1CF9-43B2-849E-2C8F2F2C2CBC}">
      <dgm:prSet/>
      <dgm:spPr/>
      <dgm:t>
        <a:bodyPr/>
        <a:lstStyle/>
        <a:p>
          <a:endParaRPr lang="cs-CZ"/>
        </a:p>
      </dgm:t>
    </dgm:pt>
    <dgm:pt modelId="{3EAB10D1-7127-4B80-A465-6A1575E25617}" type="sibTrans" cxnId="{EC9B33BE-1CF9-43B2-849E-2C8F2F2C2CBC}">
      <dgm:prSet/>
      <dgm:spPr/>
      <dgm:t>
        <a:bodyPr/>
        <a:lstStyle/>
        <a:p>
          <a:endParaRPr lang="cs-CZ"/>
        </a:p>
      </dgm:t>
    </dgm:pt>
    <dgm:pt modelId="{BFE8458A-E6A6-4D43-B372-E6D8E2391D62}" type="pres">
      <dgm:prSet presAssocID="{8D0134C3-79A5-44A0-BE17-790128246464}" presName="linear" presStyleCnt="0">
        <dgm:presLayoutVars>
          <dgm:animLvl val="lvl"/>
          <dgm:resizeHandles val="exact"/>
        </dgm:presLayoutVars>
      </dgm:prSet>
      <dgm:spPr/>
    </dgm:pt>
    <dgm:pt modelId="{66A7558D-D19B-48FD-807A-D38973733FB7}" type="pres">
      <dgm:prSet presAssocID="{A37A843C-622A-477E-B990-317D8F0212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CCE55B-7C39-4E01-B30E-E3B7D65757C3}" type="pres">
      <dgm:prSet presAssocID="{67039E86-414A-4649-9EFA-C3CDFCFB3C69}" presName="spacer" presStyleCnt="0"/>
      <dgm:spPr/>
    </dgm:pt>
    <dgm:pt modelId="{05CC35DD-2D66-40C6-9082-DDC5A661CAD0}" type="pres">
      <dgm:prSet presAssocID="{B51F4F45-B055-4C29-8B17-55B489946D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240084-24B5-48B4-80EB-D9B2102231C4}" type="pres">
      <dgm:prSet presAssocID="{B51F4F45-B055-4C29-8B17-55B489946D0A}" presName="childText" presStyleLbl="revTx" presStyleIdx="0" presStyleCnt="2">
        <dgm:presLayoutVars>
          <dgm:bulletEnabled val="1"/>
        </dgm:presLayoutVars>
      </dgm:prSet>
      <dgm:spPr/>
    </dgm:pt>
    <dgm:pt modelId="{4D90F748-B824-4F5E-8EC3-99007F1B92E2}" type="pres">
      <dgm:prSet presAssocID="{99B0FE63-FA4D-488E-A20F-76ADED6C00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C394BC-DF1D-4CD0-8884-08A6E5490EAB}" type="pres">
      <dgm:prSet presAssocID="{99B0FE63-FA4D-488E-A20F-76ADED6C00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5AFF918-2288-4F98-A9C3-8270DCA4D85F}" type="presOf" srcId="{99B0FE63-FA4D-488E-A20F-76ADED6C0046}" destId="{4D90F748-B824-4F5E-8EC3-99007F1B92E2}" srcOrd="0" destOrd="0" presId="urn:microsoft.com/office/officeart/2005/8/layout/vList2"/>
    <dgm:cxn modelId="{0079F146-4A22-4035-BFF8-B15D9CE4E3BC}" type="presOf" srcId="{650E3B23-CB17-47F7-836B-A83D4BCBBA41}" destId="{28240084-24B5-48B4-80EB-D9B2102231C4}" srcOrd="0" destOrd="1" presId="urn:microsoft.com/office/officeart/2005/8/layout/vList2"/>
    <dgm:cxn modelId="{DA21A867-F2CB-458B-BD69-E60A3D620AE2}" type="presOf" srcId="{8D0134C3-79A5-44A0-BE17-790128246464}" destId="{BFE8458A-E6A6-4D43-B372-E6D8E2391D62}" srcOrd="0" destOrd="0" presId="urn:microsoft.com/office/officeart/2005/8/layout/vList2"/>
    <dgm:cxn modelId="{5230134F-4192-4FC4-848A-65F5C9125DEE}" srcId="{8D0134C3-79A5-44A0-BE17-790128246464}" destId="{B51F4F45-B055-4C29-8B17-55B489946D0A}" srcOrd="1" destOrd="0" parTransId="{BB4193C2-080A-47D8-80EA-C3E5DD415C3D}" sibTransId="{589A39E6-65EE-4CA4-9579-02A5F31D906B}"/>
    <dgm:cxn modelId="{B4D61377-8F2F-4330-B1AD-5833EC1CDC4C}" type="presOf" srcId="{A37A843C-622A-477E-B990-317D8F02127E}" destId="{66A7558D-D19B-48FD-807A-D38973733FB7}" srcOrd="0" destOrd="0" presId="urn:microsoft.com/office/officeart/2005/8/layout/vList2"/>
    <dgm:cxn modelId="{B12B628C-4725-4939-B244-F8BD529CDF47}" srcId="{8D0134C3-79A5-44A0-BE17-790128246464}" destId="{99B0FE63-FA4D-488E-A20F-76ADED6C0046}" srcOrd="2" destOrd="0" parTransId="{936F34FE-539B-4B86-AEA7-729A5930C06A}" sibTransId="{CE87EEB6-2E9F-4903-B196-001DA4B8391D}"/>
    <dgm:cxn modelId="{1AF05894-5EDF-4914-B73C-917DDBA1285D}" type="presOf" srcId="{B51F4F45-B055-4C29-8B17-55B489946D0A}" destId="{05CC35DD-2D66-40C6-9082-DDC5A661CAD0}" srcOrd="0" destOrd="0" presId="urn:microsoft.com/office/officeart/2005/8/layout/vList2"/>
    <dgm:cxn modelId="{9DADC0B0-CB98-4E12-9B65-0CA2F91FDDD5}" srcId="{B51F4F45-B055-4C29-8B17-55B489946D0A}" destId="{650E3B23-CB17-47F7-836B-A83D4BCBBA41}" srcOrd="1" destOrd="0" parTransId="{C5CE33E8-1E51-44A4-AF73-D882F1A74C92}" sibTransId="{939C2F36-8C91-4753-8042-3740621FA623}"/>
    <dgm:cxn modelId="{EC9B33BE-1CF9-43B2-849E-2C8F2F2C2CBC}" srcId="{99B0FE63-FA4D-488E-A20F-76ADED6C0046}" destId="{25C5C810-8A9C-4754-9857-C8B2E8DD084E}" srcOrd="0" destOrd="0" parTransId="{13B3952B-8C3D-48B3-9A62-649D30A4CC13}" sibTransId="{3EAB10D1-7127-4B80-A465-6A1575E25617}"/>
    <dgm:cxn modelId="{F42A61BE-D14A-4CBC-B4FB-21D7AF87ACA8}" type="presOf" srcId="{46D280C1-3ADE-4410-9D13-B3AEC9611FA5}" destId="{28240084-24B5-48B4-80EB-D9B2102231C4}" srcOrd="0" destOrd="0" presId="urn:microsoft.com/office/officeart/2005/8/layout/vList2"/>
    <dgm:cxn modelId="{064E19CB-1C4C-4323-8184-224784E60DE8}" type="presOf" srcId="{25C5C810-8A9C-4754-9857-C8B2E8DD084E}" destId="{A1C394BC-DF1D-4CD0-8884-08A6E5490EAB}" srcOrd="0" destOrd="0" presId="urn:microsoft.com/office/officeart/2005/8/layout/vList2"/>
    <dgm:cxn modelId="{EDE712DD-F7CF-4321-A87B-CC6880C02310}" srcId="{B51F4F45-B055-4C29-8B17-55B489946D0A}" destId="{46D280C1-3ADE-4410-9D13-B3AEC9611FA5}" srcOrd="0" destOrd="0" parTransId="{91E068B2-5D15-4BD6-BC24-4970CA2A1083}" sibTransId="{9E8175DD-4630-43C4-BF8B-C30E9105EC39}"/>
    <dgm:cxn modelId="{CC8A66E5-DE4C-4841-A97F-AA4F4AA2ACB6}" srcId="{8D0134C3-79A5-44A0-BE17-790128246464}" destId="{A37A843C-622A-477E-B990-317D8F02127E}" srcOrd="0" destOrd="0" parTransId="{39AEC5B4-2EC7-47B0-8598-5291982B679A}" sibTransId="{67039E86-414A-4649-9EFA-C3CDFCFB3C69}"/>
    <dgm:cxn modelId="{D67AC7CA-B0F6-4300-B1B6-8E5E5DECD123}" type="presParOf" srcId="{BFE8458A-E6A6-4D43-B372-E6D8E2391D62}" destId="{66A7558D-D19B-48FD-807A-D38973733FB7}" srcOrd="0" destOrd="0" presId="urn:microsoft.com/office/officeart/2005/8/layout/vList2"/>
    <dgm:cxn modelId="{B76C96EF-D9FD-461E-A5AA-DD4A711B7AE5}" type="presParOf" srcId="{BFE8458A-E6A6-4D43-B372-E6D8E2391D62}" destId="{86CCE55B-7C39-4E01-B30E-E3B7D65757C3}" srcOrd="1" destOrd="0" presId="urn:microsoft.com/office/officeart/2005/8/layout/vList2"/>
    <dgm:cxn modelId="{B9AA5F95-7297-4318-9AE2-F95765E8AE04}" type="presParOf" srcId="{BFE8458A-E6A6-4D43-B372-E6D8E2391D62}" destId="{05CC35DD-2D66-40C6-9082-DDC5A661CAD0}" srcOrd="2" destOrd="0" presId="urn:microsoft.com/office/officeart/2005/8/layout/vList2"/>
    <dgm:cxn modelId="{D7F499B6-928E-4E5F-9343-541F708D5368}" type="presParOf" srcId="{BFE8458A-E6A6-4D43-B372-E6D8E2391D62}" destId="{28240084-24B5-48B4-80EB-D9B2102231C4}" srcOrd="3" destOrd="0" presId="urn:microsoft.com/office/officeart/2005/8/layout/vList2"/>
    <dgm:cxn modelId="{E125786D-E9FD-44F8-BE22-1735AFCB58BF}" type="presParOf" srcId="{BFE8458A-E6A6-4D43-B372-E6D8E2391D62}" destId="{4D90F748-B824-4F5E-8EC3-99007F1B92E2}" srcOrd="4" destOrd="0" presId="urn:microsoft.com/office/officeart/2005/8/layout/vList2"/>
    <dgm:cxn modelId="{8942919C-D2B1-41C5-8AC6-655BC0C9129C}" type="presParOf" srcId="{BFE8458A-E6A6-4D43-B372-E6D8E2391D62}" destId="{A1C394BC-DF1D-4CD0-8884-08A6E5490EA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6BB65-8101-4C0F-BF8F-42747D6BC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4ABE164-2557-45E4-BBF3-BCA85FCF38AE}">
      <dgm:prSet/>
      <dgm:spPr/>
      <dgm:t>
        <a:bodyPr/>
        <a:lstStyle/>
        <a:p>
          <a:r>
            <a:rPr lang="en-GB" b="0"/>
            <a:t>Illusion of value proposition</a:t>
          </a:r>
          <a:endParaRPr lang="cs-CZ"/>
        </a:p>
      </dgm:t>
    </dgm:pt>
    <dgm:pt modelId="{391E0C09-2761-43F4-8A12-1C2CB2E98902}" type="parTrans" cxnId="{837BCB33-D8B1-45F9-B257-303CAB3D8F11}">
      <dgm:prSet/>
      <dgm:spPr/>
      <dgm:t>
        <a:bodyPr/>
        <a:lstStyle/>
        <a:p>
          <a:endParaRPr lang="cs-CZ"/>
        </a:p>
      </dgm:t>
    </dgm:pt>
    <dgm:pt modelId="{2FE12E4E-B466-4FF8-9141-38EF5BC8398E}" type="sibTrans" cxnId="{837BCB33-D8B1-45F9-B257-303CAB3D8F11}">
      <dgm:prSet/>
      <dgm:spPr/>
      <dgm:t>
        <a:bodyPr/>
        <a:lstStyle/>
        <a:p>
          <a:endParaRPr lang="cs-CZ"/>
        </a:p>
      </dgm:t>
    </dgm:pt>
    <dgm:pt modelId="{FD9C3826-BCB4-45C5-9DAA-B60C2227B7A5}">
      <dgm:prSet/>
      <dgm:spPr/>
      <dgm:t>
        <a:bodyPr/>
        <a:lstStyle/>
        <a:p>
          <a:r>
            <a:rPr lang="en-GB" b="0"/>
            <a:t>Provider is not able to see the basis of target</a:t>
          </a:r>
          <a:endParaRPr lang="cs-CZ"/>
        </a:p>
      </dgm:t>
    </dgm:pt>
    <dgm:pt modelId="{7A69FAC6-0631-4B15-A689-7D744A054223}" type="parTrans" cxnId="{2637A6EA-D9BB-43DC-9D0F-B5DCFD44EAE0}">
      <dgm:prSet/>
      <dgm:spPr/>
      <dgm:t>
        <a:bodyPr/>
        <a:lstStyle/>
        <a:p>
          <a:endParaRPr lang="cs-CZ"/>
        </a:p>
      </dgm:t>
    </dgm:pt>
    <dgm:pt modelId="{82F103EF-8427-4303-B72A-BE03D764C604}" type="sibTrans" cxnId="{2637A6EA-D9BB-43DC-9D0F-B5DCFD44EAE0}">
      <dgm:prSet/>
      <dgm:spPr/>
      <dgm:t>
        <a:bodyPr/>
        <a:lstStyle/>
        <a:p>
          <a:endParaRPr lang="cs-CZ"/>
        </a:p>
      </dgm:t>
    </dgm:pt>
    <dgm:pt modelId="{4D322712-AEA9-443F-B92B-EAE914ABA6D9}">
      <dgm:prSet/>
      <dgm:spPr/>
      <dgm:t>
        <a:bodyPr/>
        <a:lstStyle/>
        <a:p>
          <a:r>
            <a:rPr lang="en-GB" b="0"/>
            <a:t>Client is not able to see the benefits of the cooperation</a:t>
          </a:r>
          <a:endParaRPr lang="cs-CZ"/>
        </a:p>
      </dgm:t>
    </dgm:pt>
    <dgm:pt modelId="{2228278A-569C-4538-8B41-FEEC657C0EA7}" type="parTrans" cxnId="{0FA3C7B0-E4B8-4DD3-91F8-567BE6B1FDF3}">
      <dgm:prSet/>
      <dgm:spPr/>
      <dgm:t>
        <a:bodyPr/>
        <a:lstStyle/>
        <a:p>
          <a:endParaRPr lang="cs-CZ"/>
        </a:p>
      </dgm:t>
    </dgm:pt>
    <dgm:pt modelId="{32AD1DF2-F58A-4A41-99DA-4003679922AC}" type="sibTrans" cxnId="{0FA3C7B0-E4B8-4DD3-91F8-567BE6B1FDF3}">
      <dgm:prSet/>
      <dgm:spPr/>
      <dgm:t>
        <a:bodyPr/>
        <a:lstStyle/>
        <a:p>
          <a:endParaRPr lang="cs-CZ"/>
        </a:p>
      </dgm:t>
    </dgm:pt>
    <dgm:pt modelId="{07883754-7633-4F00-9946-8DBF87D9B56E}">
      <dgm:prSet/>
      <dgm:spPr/>
      <dgm:t>
        <a:bodyPr/>
        <a:lstStyle/>
        <a:p>
          <a:r>
            <a:rPr lang="en-GB" b="0"/>
            <a:t>Both are motivated to share information and knowledge</a:t>
          </a:r>
          <a:endParaRPr lang="cs-CZ"/>
        </a:p>
      </dgm:t>
    </dgm:pt>
    <dgm:pt modelId="{EFCA102E-C2B0-49A0-942E-BF99D73C3850}" type="parTrans" cxnId="{F37869AD-B6A3-4E6B-B1DD-B6758559999D}">
      <dgm:prSet/>
      <dgm:spPr/>
      <dgm:t>
        <a:bodyPr/>
        <a:lstStyle/>
        <a:p>
          <a:endParaRPr lang="cs-CZ"/>
        </a:p>
      </dgm:t>
    </dgm:pt>
    <dgm:pt modelId="{255DD037-0D60-4ED7-AE25-DF5139DA7F77}" type="sibTrans" cxnId="{F37869AD-B6A3-4E6B-B1DD-B6758559999D}">
      <dgm:prSet/>
      <dgm:spPr/>
      <dgm:t>
        <a:bodyPr/>
        <a:lstStyle/>
        <a:p>
          <a:endParaRPr lang="cs-CZ"/>
        </a:p>
      </dgm:t>
    </dgm:pt>
    <dgm:pt modelId="{128777E5-200B-4F5A-8026-34BFF624E329}">
      <dgm:prSet/>
      <dgm:spPr/>
      <dgm:t>
        <a:bodyPr/>
        <a:lstStyle/>
        <a:p>
          <a:r>
            <a:rPr lang="en-GB" b="0"/>
            <a:t>Value proposition can not be set up</a:t>
          </a:r>
          <a:endParaRPr lang="cs-CZ"/>
        </a:p>
      </dgm:t>
    </dgm:pt>
    <dgm:pt modelId="{6D2BF0B5-A646-4414-9464-B795F71355B8}" type="parTrans" cxnId="{32066BB5-A621-4D28-AAF8-02A25396F386}">
      <dgm:prSet/>
      <dgm:spPr/>
      <dgm:t>
        <a:bodyPr/>
        <a:lstStyle/>
        <a:p>
          <a:endParaRPr lang="cs-CZ"/>
        </a:p>
      </dgm:t>
    </dgm:pt>
    <dgm:pt modelId="{CAD8092B-3D4F-42CB-A822-FFEC17ED3DC3}" type="sibTrans" cxnId="{32066BB5-A621-4D28-AAF8-02A25396F386}">
      <dgm:prSet/>
      <dgm:spPr/>
      <dgm:t>
        <a:bodyPr/>
        <a:lstStyle/>
        <a:p>
          <a:endParaRPr lang="cs-CZ"/>
        </a:p>
      </dgm:t>
    </dgm:pt>
    <dgm:pt modelId="{FEF273E0-0729-4C3E-97C6-7885D9EDA0B1}" type="pres">
      <dgm:prSet presAssocID="{DEB6BB65-8101-4C0F-BF8F-42747D6BC93F}" presName="linear" presStyleCnt="0">
        <dgm:presLayoutVars>
          <dgm:animLvl val="lvl"/>
          <dgm:resizeHandles val="exact"/>
        </dgm:presLayoutVars>
      </dgm:prSet>
      <dgm:spPr/>
    </dgm:pt>
    <dgm:pt modelId="{3905709D-3219-4B9D-85A5-D45A1675A492}" type="pres">
      <dgm:prSet presAssocID="{54ABE164-2557-45E4-BBF3-BCA85FCF38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4F1130-9589-4679-94A8-1DA1EF355C72}" type="pres">
      <dgm:prSet presAssocID="{2FE12E4E-B466-4FF8-9141-38EF5BC8398E}" presName="spacer" presStyleCnt="0"/>
      <dgm:spPr/>
    </dgm:pt>
    <dgm:pt modelId="{DA6F0387-FD13-4850-B4F1-C45D86A53ACC}" type="pres">
      <dgm:prSet presAssocID="{FD9C3826-BCB4-45C5-9DAA-B60C2227B7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327434-3F12-4A9D-9878-27EE25A3506A}" type="pres">
      <dgm:prSet presAssocID="{82F103EF-8427-4303-B72A-BE03D764C604}" presName="spacer" presStyleCnt="0"/>
      <dgm:spPr/>
    </dgm:pt>
    <dgm:pt modelId="{E84AB0BB-06CD-45A9-BC82-19665C524257}" type="pres">
      <dgm:prSet presAssocID="{4D322712-AEA9-443F-B92B-EAE914ABA6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396195-68D8-44F3-ACDA-EE1FA30EB982}" type="pres">
      <dgm:prSet presAssocID="{32AD1DF2-F58A-4A41-99DA-4003679922AC}" presName="spacer" presStyleCnt="0"/>
      <dgm:spPr/>
    </dgm:pt>
    <dgm:pt modelId="{2658CE58-DB54-43C6-B643-761F03B4977D}" type="pres">
      <dgm:prSet presAssocID="{07883754-7633-4F00-9946-8DBF87D9B5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3B5D70-524D-4527-8DD6-9E4E3E4EDFAA}" type="pres">
      <dgm:prSet presAssocID="{255DD037-0D60-4ED7-AE25-DF5139DA7F77}" presName="spacer" presStyleCnt="0"/>
      <dgm:spPr/>
    </dgm:pt>
    <dgm:pt modelId="{240D2F7F-E676-48F2-A487-61A13D4F277B}" type="pres">
      <dgm:prSet presAssocID="{128777E5-200B-4F5A-8026-34BFF624E3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35A032-C473-427F-9FD0-D5A47EE7F16F}" type="presOf" srcId="{4D322712-AEA9-443F-B92B-EAE914ABA6D9}" destId="{E84AB0BB-06CD-45A9-BC82-19665C524257}" srcOrd="0" destOrd="0" presId="urn:microsoft.com/office/officeart/2005/8/layout/vList2"/>
    <dgm:cxn modelId="{837BCB33-D8B1-45F9-B257-303CAB3D8F11}" srcId="{DEB6BB65-8101-4C0F-BF8F-42747D6BC93F}" destId="{54ABE164-2557-45E4-BBF3-BCA85FCF38AE}" srcOrd="0" destOrd="0" parTransId="{391E0C09-2761-43F4-8A12-1C2CB2E98902}" sibTransId="{2FE12E4E-B466-4FF8-9141-38EF5BC8398E}"/>
    <dgm:cxn modelId="{41570839-987A-450B-9EA8-7260142F06E4}" type="presOf" srcId="{54ABE164-2557-45E4-BBF3-BCA85FCF38AE}" destId="{3905709D-3219-4B9D-85A5-D45A1675A492}" srcOrd="0" destOrd="0" presId="urn:microsoft.com/office/officeart/2005/8/layout/vList2"/>
    <dgm:cxn modelId="{7A8AF66D-D502-4C67-A40C-C97CD29006F0}" type="presOf" srcId="{128777E5-200B-4F5A-8026-34BFF624E329}" destId="{240D2F7F-E676-48F2-A487-61A13D4F277B}" srcOrd="0" destOrd="0" presId="urn:microsoft.com/office/officeart/2005/8/layout/vList2"/>
    <dgm:cxn modelId="{7A212989-467A-4522-BB2D-3148AA8730FD}" type="presOf" srcId="{DEB6BB65-8101-4C0F-BF8F-42747D6BC93F}" destId="{FEF273E0-0729-4C3E-97C6-7885D9EDA0B1}" srcOrd="0" destOrd="0" presId="urn:microsoft.com/office/officeart/2005/8/layout/vList2"/>
    <dgm:cxn modelId="{433AFC8D-E6BA-40A2-A662-253F2A56068A}" type="presOf" srcId="{07883754-7633-4F00-9946-8DBF87D9B56E}" destId="{2658CE58-DB54-43C6-B643-761F03B4977D}" srcOrd="0" destOrd="0" presId="urn:microsoft.com/office/officeart/2005/8/layout/vList2"/>
    <dgm:cxn modelId="{F21C7B9B-29AA-483A-B4E6-7BC5033FBE6B}" type="presOf" srcId="{FD9C3826-BCB4-45C5-9DAA-B60C2227B7A5}" destId="{DA6F0387-FD13-4850-B4F1-C45D86A53ACC}" srcOrd="0" destOrd="0" presId="urn:microsoft.com/office/officeart/2005/8/layout/vList2"/>
    <dgm:cxn modelId="{F37869AD-B6A3-4E6B-B1DD-B6758559999D}" srcId="{DEB6BB65-8101-4C0F-BF8F-42747D6BC93F}" destId="{07883754-7633-4F00-9946-8DBF87D9B56E}" srcOrd="3" destOrd="0" parTransId="{EFCA102E-C2B0-49A0-942E-BF99D73C3850}" sibTransId="{255DD037-0D60-4ED7-AE25-DF5139DA7F77}"/>
    <dgm:cxn modelId="{0FA3C7B0-E4B8-4DD3-91F8-567BE6B1FDF3}" srcId="{DEB6BB65-8101-4C0F-BF8F-42747D6BC93F}" destId="{4D322712-AEA9-443F-B92B-EAE914ABA6D9}" srcOrd="2" destOrd="0" parTransId="{2228278A-569C-4538-8B41-FEEC657C0EA7}" sibTransId="{32AD1DF2-F58A-4A41-99DA-4003679922AC}"/>
    <dgm:cxn modelId="{32066BB5-A621-4D28-AAF8-02A25396F386}" srcId="{DEB6BB65-8101-4C0F-BF8F-42747D6BC93F}" destId="{128777E5-200B-4F5A-8026-34BFF624E329}" srcOrd="4" destOrd="0" parTransId="{6D2BF0B5-A646-4414-9464-B795F71355B8}" sibTransId="{CAD8092B-3D4F-42CB-A822-FFEC17ED3DC3}"/>
    <dgm:cxn modelId="{2637A6EA-D9BB-43DC-9D0F-B5DCFD44EAE0}" srcId="{DEB6BB65-8101-4C0F-BF8F-42747D6BC93F}" destId="{FD9C3826-BCB4-45C5-9DAA-B60C2227B7A5}" srcOrd="1" destOrd="0" parTransId="{7A69FAC6-0631-4B15-A689-7D744A054223}" sibTransId="{82F103EF-8427-4303-B72A-BE03D764C604}"/>
    <dgm:cxn modelId="{4B5143D7-5CEC-4EE2-B7A0-9A100E2C9487}" type="presParOf" srcId="{FEF273E0-0729-4C3E-97C6-7885D9EDA0B1}" destId="{3905709D-3219-4B9D-85A5-D45A1675A492}" srcOrd="0" destOrd="0" presId="urn:microsoft.com/office/officeart/2005/8/layout/vList2"/>
    <dgm:cxn modelId="{B5D0C903-6169-4F37-9835-755C5B3264C3}" type="presParOf" srcId="{FEF273E0-0729-4C3E-97C6-7885D9EDA0B1}" destId="{E54F1130-9589-4679-94A8-1DA1EF355C72}" srcOrd="1" destOrd="0" presId="urn:microsoft.com/office/officeart/2005/8/layout/vList2"/>
    <dgm:cxn modelId="{6FDC5A63-0FF1-46A6-9955-B4FFB7556431}" type="presParOf" srcId="{FEF273E0-0729-4C3E-97C6-7885D9EDA0B1}" destId="{DA6F0387-FD13-4850-B4F1-C45D86A53ACC}" srcOrd="2" destOrd="0" presId="urn:microsoft.com/office/officeart/2005/8/layout/vList2"/>
    <dgm:cxn modelId="{5C4C821B-EFCD-428F-B4A0-34B98D6256C5}" type="presParOf" srcId="{FEF273E0-0729-4C3E-97C6-7885D9EDA0B1}" destId="{C9327434-3F12-4A9D-9878-27EE25A3506A}" srcOrd="3" destOrd="0" presId="urn:microsoft.com/office/officeart/2005/8/layout/vList2"/>
    <dgm:cxn modelId="{EFAA549E-0A67-4190-8A6C-E34CC6486B50}" type="presParOf" srcId="{FEF273E0-0729-4C3E-97C6-7885D9EDA0B1}" destId="{E84AB0BB-06CD-45A9-BC82-19665C524257}" srcOrd="4" destOrd="0" presId="urn:microsoft.com/office/officeart/2005/8/layout/vList2"/>
    <dgm:cxn modelId="{9BE54056-8599-438B-AAD9-E7E8406A0472}" type="presParOf" srcId="{FEF273E0-0729-4C3E-97C6-7885D9EDA0B1}" destId="{F3396195-68D8-44F3-ACDA-EE1FA30EB982}" srcOrd="5" destOrd="0" presId="urn:microsoft.com/office/officeart/2005/8/layout/vList2"/>
    <dgm:cxn modelId="{B44A0A88-67BC-4192-B506-EDC9E1CEAB0D}" type="presParOf" srcId="{FEF273E0-0729-4C3E-97C6-7885D9EDA0B1}" destId="{2658CE58-DB54-43C6-B643-761F03B4977D}" srcOrd="6" destOrd="0" presId="urn:microsoft.com/office/officeart/2005/8/layout/vList2"/>
    <dgm:cxn modelId="{FFA4DEE0-FD43-4C4D-8D18-6B765CC4AE67}" type="presParOf" srcId="{FEF273E0-0729-4C3E-97C6-7885D9EDA0B1}" destId="{693B5D70-524D-4527-8DD6-9E4E3E4EDFAA}" srcOrd="7" destOrd="0" presId="urn:microsoft.com/office/officeart/2005/8/layout/vList2"/>
    <dgm:cxn modelId="{60469225-C0CA-42CB-B9B0-14BF6157C5B8}" type="presParOf" srcId="{FEF273E0-0729-4C3E-97C6-7885D9EDA0B1}" destId="{240D2F7F-E676-48F2-A487-61A13D4F27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F5CB5C-8D15-4223-99B2-89EF58C123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7363C77-AFA4-46DF-A698-5DFE7E62E7DA}">
      <dgm:prSet/>
      <dgm:spPr/>
      <dgm:t>
        <a:bodyPr/>
        <a:lstStyle/>
        <a:p>
          <a:r>
            <a:rPr lang="en-GB" b="0"/>
            <a:t>Value proposition is hidden </a:t>
          </a:r>
          <a:endParaRPr lang="cs-CZ"/>
        </a:p>
      </dgm:t>
    </dgm:pt>
    <dgm:pt modelId="{7B9DFF33-F466-4CF6-9DCD-ACD25F595A2F}" type="parTrans" cxnId="{4BC192B7-DCD7-43E3-90D5-71EEBACCC5A4}">
      <dgm:prSet/>
      <dgm:spPr/>
      <dgm:t>
        <a:bodyPr/>
        <a:lstStyle/>
        <a:p>
          <a:endParaRPr lang="cs-CZ"/>
        </a:p>
      </dgm:t>
    </dgm:pt>
    <dgm:pt modelId="{AF1F70C5-7DEC-46B5-A3F9-66F0FB6134FB}" type="sibTrans" cxnId="{4BC192B7-DCD7-43E3-90D5-71EEBACCC5A4}">
      <dgm:prSet/>
      <dgm:spPr/>
      <dgm:t>
        <a:bodyPr/>
        <a:lstStyle/>
        <a:p>
          <a:endParaRPr lang="cs-CZ"/>
        </a:p>
      </dgm:t>
    </dgm:pt>
    <dgm:pt modelId="{6300F84D-8F45-4749-9E4D-5B12B57C72F3}">
      <dgm:prSet/>
      <dgm:spPr/>
      <dgm:t>
        <a:bodyPr/>
        <a:lstStyle/>
        <a:p>
          <a:r>
            <a:rPr lang="en-GB" b="0"/>
            <a:t>is hidden by the hill</a:t>
          </a:r>
          <a:endParaRPr lang="cs-CZ"/>
        </a:p>
      </dgm:t>
    </dgm:pt>
    <dgm:pt modelId="{0EE02FCB-2F1D-4EA2-AD83-D123C6727DF2}" type="parTrans" cxnId="{8068473A-AD4C-4A36-859D-4BE42F2DA820}">
      <dgm:prSet/>
      <dgm:spPr/>
      <dgm:t>
        <a:bodyPr/>
        <a:lstStyle/>
        <a:p>
          <a:endParaRPr lang="cs-CZ"/>
        </a:p>
      </dgm:t>
    </dgm:pt>
    <dgm:pt modelId="{B10D2A60-AB97-4A36-A2F0-FA469023B52F}" type="sibTrans" cxnId="{8068473A-AD4C-4A36-859D-4BE42F2DA820}">
      <dgm:prSet/>
      <dgm:spPr/>
      <dgm:t>
        <a:bodyPr/>
        <a:lstStyle/>
        <a:p>
          <a:endParaRPr lang="cs-CZ"/>
        </a:p>
      </dgm:t>
    </dgm:pt>
    <dgm:pt modelId="{134A389E-21C1-442C-AD70-F16161658E8D}">
      <dgm:prSet/>
      <dgm:spPr/>
      <dgm:t>
        <a:bodyPr/>
        <a:lstStyle/>
        <a:p>
          <a:r>
            <a:rPr lang="en-GB" b="0"/>
            <a:t>Hierarchy of barriers hiding the target</a:t>
          </a:r>
          <a:endParaRPr lang="cs-CZ"/>
        </a:p>
      </dgm:t>
    </dgm:pt>
    <dgm:pt modelId="{225CEB71-134F-488B-9FB0-A395BA2021A1}" type="parTrans" cxnId="{827CAFE1-FB07-46AE-80A4-ACFB73F2E32E}">
      <dgm:prSet/>
      <dgm:spPr/>
      <dgm:t>
        <a:bodyPr/>
        <a:lstStyle/>
        <a:p>
          <a:endParaRPr lang="cs-CZ"/>
        </a:p>
      </dgm:t>
    </dgm:pt>
    <dgm:pt modelId="{B30749EA-AE1A-44A5-93BD-EBED73F4CC29}" type="sibTrans" cxnId="{827CAFE1-FB07-46AE-80A4-ACFB73F2E32E}">
      <dgm:prSet/>
      <dgm:spPr/>
      <dgm:t>
        <a:bodyPr/>
        <a:lstStyle/>
        <a:p>
          <a:endParaRPr lang="cs-CZ"/>
        </a:p>
      </dgm:t>
    </dgm:pt>
    <dgm:pt modelId="{152A0B0B-17EC-4D11-BC04-F409679C6485}">
      <dgm:prSet/>
      <dgm:spPr/>
      <dgm:t>
        <a:bodyPr/>
        <a:lstStyle/>
        <a:p>
          <a:r>
            <a:rPr lang="en-GB" b="0"/>
            <a:t>have to be overcame step by step</a:t>
          </a:r>
          <a:endParaRPr lang="cs-CZ"/>
        </a:p>
      </dgm:t>
    </dgm:pt>
    <dgm:pt modelId="{289B6EBF-781B-40B0-B886-7A58034F5DDE}" type="parTrans" cxnId="{2A17CD5A-CAB6-463C-B295-2E950ADA1C1D}">
      <dgm:prSet/>
      <dgm:spPr/>
      <dgm:t>
        <a:bodyPr/>
        <a:lstStyle/>
        <a:p>
          <a:endParaRPr lang="cs-CZ"/>
        </a:p>
      </dgm:t>
    </dgm:pt>
    <dgm:pt modelId="{ADA63C7B-D182-4F8F-BEB0-5939C1565D69}" type="sibTrans" cxnId="{2A17CD5A-CAB6-463C-B295-2E950ADA1C1D}">
      <dgm:prSet/>
      <dgm:spPr/>
      <dgm:t>
        <a:bodyPr/>
        <a:lstStyle/>
        <a:p>
          <a:endParaRPr lang="cs-CZ"/>
        </a:p>
      </dgm:t>
    </dgm:pt>
    <dgm:pt modelId="{C1F4C0EC-F569-4521-9B0B-5A707BDEBF6E}">
      <dgm:prSet/>
      <dgm:spPr/>
      <dgm:t>
        <a:bodyPr/>
        <a:lstStyle/>
        <a:p>
          <a:r>
            <a:rPr lang="en-GB" b="0"/>
            <a:t>leads to process of value estimation</a:t>
          </a:r>
          <a:endParaRPr lang="cs-CZ"/>
        </a:p>
      </dgm:t>
    </dgm:pt>
    <dgm:pt modelId="{679844C5-BF61-4F4E-B466-5D791128A7C0}" type="parTrans" cxnId="{0B453370-BC65-4C0F-B0D0-CFCF89C4CB2F}">
      <dgm:prSet/>
      <dgm:spPr/>
      <dgm:t>
        <a:bodyPr/>
        <a:lstStyle/>
        <a:p>
          <a:endParaRPr lang="cs-CZ"/>
        </a:p>
      </dgm:t>
    </dgm:pt>
    <dgm:pt modelId="{2CB96470-46DD-4D10-AF6F-785DC5E527FF}" type="sibTrans" cxnId="{0B453370-BC65-4C0F-B0D0-CFCF89C4CB2F}">
      <dgm:prSet/>
      <dgm:spPr/>
      <dgm:t>
        <a:bodyPr/>
        <a:lstStyle/>
        <a:p>
          <a:endParaRPr lang="cs-CZ"/>
        </a:p>
      </dgm:t>
    </dgm:pt>
    <dgm:pt modelId="{2828E8CF-EA80-48E6-9E74-0B969E4E0328}">
      <dgm:prSet/>
      <dgm:spPr/>
      <dgm:t>
        <a:bodyPr/>
        <a:lstStyle/>
        <a:p>
          <a:r>
            <a:rPr lang="en-GB" b="1"/>
            <a:t>Value can not be proposed</a:t>
          </a:r>
          <a:endParaRPr lang="cs-CZ"/>
        </a:p>
      </dgm:t>
    </dgm:pt>
    <dgm:pt modelId="{B419BF43-47A5-4742-9475-97888B8CE241}" type="parTrans" cxnId="{EBE85245-EF61-4571-8C20-1D493DB65D25}">
      <dgm:prSet/>
      <dgm:spPr/>
      <dgm:t>
        <a:bodyPr/>
        <a:lstStyle/>
        <a:p>
          <a:endParaRPr lang="cs-CZ"/>
        </a:p>
      </dgm:t>
    </dgm:pt>
    <dgm:pt modelId="{893C21F2-2637-4CCF-9668-738C9E9DB8B0}" type="sibTrans" cxnId="{EBE85245-EF61-4571-8C20-1D493DB65D25}">
      <dgm:prSet/>
      <dgm:spPr/>
      <dgm:t>
        <a:bodyPr/>
        <a:lstStyle/>
        <a:p>
          <a:endParaRPr lang="cs-CZ"/>
        </a:p>
      </dgm:t>
    </dgm:pt>
    <dgm:pt modelId="{F47C47D8-7D30-4141-B419-E6BD4AEAA89F}">
      <dgm:prSet/>
      <dgm:spPr/>
      <dgm:t>
        <a:bodyPr/>
        <a:lstStyle/>
        <a:p>
          <a:r>
            <a:rPr lang="en-GB" b="1"/>
            <a:t>It can be only estimated</a:t>
          </a:r>
          <a:endParaRPr lang="cs-CZ"/>
        </a:p>
      </dgm:t>
    </dgm:pt>
    <dgm:pt modelId="{FAD91F5F-ADE9-492E-9B0D-75D4A63C2DBB}" type="parTrans" cxnId="{4F8AFEF0-0E5B-47C8-8D3C-4AB4EE7FE254}">
      <dgm:prSet/>
      <dgm:spPr/>
      <dgm:t>
        <a:bodyPr/>
        <a:lstStyle/>
        <a:p>
          <a:endParaRPr lang="cs-CZ"/>
        </a:p>
      </dgm:t>
    </dgm:pt>
    <dgm:pt modelId="{1DCC5A63-CA02-4860-92C4-F6C05E18B63F}" type="sibTrans" cxnId="{4F8AFEF0-0E5B-47C8-8D3C-4AB4EE7FE254}">
      <dgm:prSet/>
      <dgm:spPr/>
      <dgm:t>
        <a:bodyPr/>
        <a:lstStyle/>
        <a:p>
          <a:endParaRPr lang="cs-CZ"/>
        </a:p>
      </dgm:t>
    </dgm:pt>
    <dgm:pt modelId="{B7D1B8AB-F444-4487-84FF-597D315631FB}">
      <dgm:prSet/>
      <dgm:spPr/>
      <dgm:t>
        <a:bodyPr/>
        <a:lstStyle/>
        <a:p>
          <a:r>
            <a:rPr lang="en-GB" b="0"/>
            <a:t>is used to find value proposition</a:t>
          </a:r>
          <a:endParaRPr lang="cs-CZ"/>
        </a:p>
      </dgm:t>
    </dgm:pt>
    <dgm:pt modelId="{8D3FBD6A-0489-4412-8434-628B7F33D83D}" type="parTrans" cxnId="{9E2C7B41-2395-483B-90AC-36FD1ABE3ECB}">
      <dgm:prSet/>
      <dgm:spPr/>
      <dgm:t>
        <a:bodyPr/>
        <a:lstStyle/>
        <a:p>
          <a:endParaRPr lang="cs-CZ"/>
        </a:p>
      </dgm:t>
    </dgm:pt>
    <dgm:pt modelId="{8D31AC30-166C-4B16-B3EC-60CFA03E5DEA}" type="sibTrans" cxnId="{9E2C7B41-2395-483B-90AC-36FD1ABE3ECB}">
      <dgm:prSet/>
      <dgm:spPr/>
      <dgm:t>
        <a:bodyPr/>
        <a:lstStyle/>
        <a:p>
          <a:endParaRPr lang="cs-CZ"/>
        </a:p>
      </dgm:t>
    </dgm:pt>
    <dgm:pt modelId="{9560501A-2824-49B7-A595-28C0D7FA8512}">
      <dgm:prSet/>
      <dgm:spPr/>
      <dgm:t>
        <a:bodyPr/>
        <a:lstStyle/>
        <a:p>
          <a:r>
            <a:rPr lang="en-GB" b="0"/>
            <a:t>there is not a target, only target area</a:t>
          </a:r>
          <a:endParaRPr lang="cs-CZ"/>
        </a:p>
      </dgm:t>
    </dgm:pt>
    <dgm:pt modelId="{DF500AF2-26CC-4C6E-A851-692E7981B4E1}" type="parTrans" cxnId="{C287D7EF-235E-4D60-AC6F-E9B0D69364EE}">
      <dgm:prSet/>
      <dgm:spPr/>
      <dgm:t>
        <a:bodyPr/>
        <a:lstStyle/>
        <a:p>
          <a:endParaRPr lang="cs-CZ"/>
        </a:p>
      </dgm:t>
    </dgm:pt>
    <dgm:pt modelId="{011DDE47-1C16-44E5-9DEF-7AD82F380108}" type="sibTrans" cxnId="{C287D7EF-235E-4D60-AC6F-E9B0D69364EE}">
      <dgm:prSet/>
      <dgm:spPr/>
      <dgm:t>
        <a:bodyPr/>
        <a:lstStyle/>
        <a:p>
          <a:endParaRPr lang="cs-CZ"/>
        </a:p>
      </dgm:t>
    </dgm:pt>
    <dgm:pt modelId="{F8413021-B234-468E-86D3-601BBDF030BF}">
      <dgm:prSet/>
      <dgm:spPr/>
      <dgm:t>
        <a:bodyPr/>
        <a:lstStyle/>
        <a:p>
          <a:r>
            <a:rPr lang="en-GB" b="0"/>
            <a:t>target area is the space of all sub-targets, corresponding with particular value estimation</a:t>
          </a:r>
          <a:endParaRPr lang="cs-CZ"/>
        </a:p>
      </dgm:t>
    </dgm:pt>
    <dgm:pt modelId="{DC69EFEB-EAA6-4F79-850C-142BF3DE3C2B}" type="parTrans" cxnId="{5F8CE1EA-9963-4801-8032-65AC6C42B9A7}">
      <dgm:prSet/>
      <dgm:spPr/>
      <dgm:t>
        <a:bodyPr/>
        <a:lstStyle/>
        <a:p>
          <a:endParaRPr lang="cs-CZ"/>
        </a:p>
      </dgm:t>
    </dgm:pt>
    <dgm:pt modelId="{CA5E8C23-479E-4C1B-A60A-19FF00C36DDB}" type="sibTrans" cxnId="{5F8CE1EA-9963-4801-8032-65AC6C42B9A7}">
      <dgm:prSet/>
      <dgm:spPr/>
      <dgm:t>
        <a:bodyPr/>
        <a:lstStyle/>
        <a:p>
          <a:endParaRPr lang="cs-CZ"/>
        </a:p>
      </dgm:t>
    </dgm:pt>
    <dgm:pt modelId="{BCA35972-ACCB-43E7-B78C-039C2DFB821D}" type="pres">
      <dgm:prSet presAssocID="{8CF5CB5C-8D15-4223-99B2-89EF58C123A4}" presName="linear" presStyleCnt="0">
        <dgm:presLayoutVars>
          <dgm:animLvl val="lvl"/>
          <dgm:resizeHandles val="exact"/>
        </dgm:presLayoutVars>
      </dgm:prSet>
      <dgm:spPr/>
    </dgm:pt>
    <dgm:pt modelId="{A08E54D2-C335-4A85-BA4F-2829403F195D}" type="pres">
      <dgm:prSet presAssocID="{C7363C77-AFA4-46DF-A698-5DFE7E62E7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0CE302-00FE-4B57-8416-A1D851CD5455}" type="pres">
      <dgm:prSet presAssocID="{C7363C77-AFA4-46DF-A698-5DFE7E62E7DA}" presName="childText" presStyleLbl="revTx" presStyleIdx="0" presStyleCnt="3">
        <dgm:presLayoutVars>
          <dgm:bulletEnabled val="1"/>
        </dgm:presLayoutVars>
      </dgm:prSet>
      <dgm:spPr/>
    </dgm:pt>
    <dgm:pt modelId="{7C526E46-785C-4DCB-9646-E6FA2943867F}" type="pres">
      <dgm:prSet presAssocID="{134A389E-21C1-442C-AD70-F16161658E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820DB7-8816-40B0-816D-3D93C2E2AD52}" type="pres">
      <dgm:prSet presAssocID="{134A389E-21C1-442C-AD70-F16161658E8D}" presName="childText" presStyleLbl="revTx" presStyleIdx="1" presStyleCnt="3">
        <dgm:presLayoutVars>
          <dgm:bulletEnabled val="1"/>
        </dgm:presLayoutVars>
      </dgm:prSet>
      <dgm:spPr/>
    </dgm:pt>
    <dgm:pt modelId="{DC80460B-21E7-47AB-8E8C-6976877C9AE9}" type="pres">
      <dgm:prSet presAssocID="{2828E8CF-EA80-48E6-9E74-0B969E4E03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4DC028-E783-41F5-BC58-3F251A870580}" type="pres">
      <dgm:prSet presAssocID="{893C21F2-2637-4CCF-9668-738C9E9DB8B0}" presName="spacer" presStyleCnt="0"/>
      <dgm:spPr/>
    </dgm:pt>
    <dgm:pt modelId="{988BE4D0-0F54-414D-8E5C-EAA00855B6A5}" type="pres">
      <dgm:prSet presAssocID="{F47C47D8-7D30-4141-B419-E6BD4AEAA89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02281B3-31F8-4A38-85AD-6E86191FC6DC}" type="pres">
      <dgm:prSet presAssocID="{F47C47D8-7D30-4141-B419-E6BD4AEAA8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709F507-9D30-418A-A455-EA7B370D2BB6}" type="presOf" srcId="{B7D1B8AB-F444-4487-84FF-597D315631FB}" destId="{002281B3-31F8-4A38-85AD-6E86191FC6DC}" srcOrd="0" destOrd="0" presId="urn:microsoft.com/office/officeart/2005/8/layout/vList2"/>
    <dgm:cxn modelId="{8068473A-AD4C-4A36-859D-4BE42F2DA820}" srcId="{C7363C77-AFA4-46DF-A698-5DFE7E62E7DA}" destId="{6300F84D-8F45-4749-9E4D-5B12B57C72F3}" srcOrd="0" destOrd="0" parTransId="{0EE02FCB-2F1D-4EA2-AD83-D123C6727DF2}" sibTransId="{B10D2A60-AB97-4A36-A2F0-FA469023B52F}"/>
    <dgm:cxn modelId="{9E2C7B41-2395-483B-90AC-36FD1ABE3ECB}" srcId="{F47C47D8-7D30-4141-B419-E6BD4AEAA89F}" destId="{B7D1B8AB-F444-4487-84FF-597D315631FB}" srcOrd="0" destOrd="0" parTransId="{8D3FBD6A-0489-4412-8434-628B7F33D83D}" sibTransId="{8D31AC30-166C-4B16-B3EC-60CFA03E5DEA}"/>
    <dgm:cxn modelId="{EBE85245-EF61-4571-8C20-1D493DB65D25}" srcId="{8CF5CB5C-8D15-4223-99B2-89EF58C123A4}" destId="{2828E8CF-EA80-48E6-9E74-0B969E4E0328}" srcOrd="2" destOrd="0" parTransId="{B419BF43-47A5-4742-9475-97888B8CE241}" sibTransId="{893C21F2-2637-4CCF-9668-738C9E9DB8B0}"/>
    <dgm:cxn modelId="{7C30E466-B937-4F65-9202-9C618FF2F402}" type="presOf" srcId="{2828E8CF-EA80-48E6-9E74-0B969E4E0328}" destId="{DC80460B-21E7-47AB-8E8C-6976877C9AE9}" srcOrd="0" destOrd="0" presId="urn:microsoft.com/office/officeart/2005/8/layout/vList2"/>
    <dgm:cxn modelId="{0B453370-BC65-4C0F-B0D0-CFCF89C4CB2F}" srcId="{134A389E-21C1-442C-AD70-F16161658E8D}" destId="{C1F4C0EC-F569-4521-9B0B-5A707BDEBF6E}" srcOrd="1" destOrd="0" parTransId="{679844C5-BF61-4F4E-B466-5D791128A7C0}" sibTransId="{2CB96470-46DD-4D10-AF6F-785DC5E527FF}"/>
    <dgm:cxn modelId="{C471737A-838F-4C35-B85C-883EADAADB49}" type="presOf" srcId="{134A389E-21C1-442C-AD70-F16161658E8D}" destId="{7C526E46-785C-4DCB-9646-E6FA2943867F}" srcOrd="0" destOrd="0" presId="urn:microsoft.com/office/officeart/2005/8/layout/vList2"/>
    <dgm:cxn modelId="{AA1B745A-3734-4217-9D58-820F6102EACB}" type="presOf" srcId="{F47C47D8-7D30-4141-B419-E6BD4AEAA89F}" destId="{988BE4D0-0F54-414D-8E5C-EAA00855B6A5}" srcOrd="0" destOrd="0" presId="urn:microsoft.com/office/officeart/2005/8/layout/vList2"/>
    <dgm:cxn modelId="{2A17CD5A-CAB6-463C-B295-2E950ADA1C1D}" srcId="{134A389E-21C1-442C-AD70-F16161658E8D}" destId="{152A0B0B-17EC-4D11-BC04-F409679C6485}" srcOrd="0" destOrd="0" parTransId="{289B6EBF-781B-40B0-B886-7A58034F5DDE}" sibTransId="{ADA63C7B-D182-4F8F-BEB0-5939C1565D69}"/>
    <dgm:cxn modelId="{A893078F-677E-4F4F-A99F-99BB88A28026}" type="presOf" srcId="{9560501A-2824-49B7-A595-28C0D7FA8512}" destId="{002281B3-31F8-4A38-85AD-6E86191FC6DC}" srcOrd="0" destOrd="1" presId="urn:microsoft.com/office/officeart/2005/8/layout/vList2"/>
    <dgm:cxn modelId="{71AE1490-7D07-42AB-B7B7-540EB7DD46C2}" type="presOf" srcId="{C1F4C0EC-F569-4521-9B0B-5A707BDEBF6E}" destId="{C4820DB7-8816-40B0-816D-3D93C2E2AD52}" srcOrd="0" destOrd="1" presId="urn:microsoft.com/office/officeart/2005/8/layout/vList2"/>
    <dgm:cxn modelId="{DC0D1E96-BE4C-4D39-AB81-A447CA0D9138}" type="presOf" srcId="{F8413021-B234-468E-86D3-601BBDF030BF}" destId="{002281B3-31F8-4A38-85AD-6E86191FC6DC}" srcOrd="0" destOrd="2" presId="urn:microsoft.com/office/officeart/2005/8/layout/vList2"/>
    <dgm:cxn modelId="{4BC192B7-DCD7-43E3-90D5-71EEBACCC5A4}" srcId="{8CF5CB5C-8D15-4223-99B2-89EF58C123A4}" destId="{C7363C77-AFA4-46DF-A698-5DFE7E62E7DA}" srcOrd="0" destOrd="0" parTransId="{7B9DFF33-F466-4CF6-9DCD-ACD25F595A2F}" sibTransId="{AF1F70C5-7DEC-46B5-A3F9-66F0FB6134FB}"/>
    <dgm:cxn modelId="{F74AF9D4-973D-4F5C-8816-CAACFD138686}" type="presOf" srcId="{6300F84D-8F45-4749-9E4D-5B12B57C72F3}" destId="{810CE302-00FE-4B57-8416-A1D851CD5455}" srcOrd="0" destOrd="0" presId="urn:microsoft.com/office/officeart/2005/8/layout/vList2"/>
    <dgm:cxn modelId="{9BF3C6DE-14F0-4A15-99C1-7F7800A6D14E}" type="presOf" srcId="{152A0B0B-17EC-4D11-BC04-F409679C6485}" destId="{C4820DB7-8816-40B0-816D-3D93C2E2AD52}" srcOrd="0" destOrd="0" presId="urn:microsoft.com/office/officeart/2005/8/layout/vList2"/>
    <dgm:cxn modelId="{827CAFE1-FB07-46AE-80A4-ACFB73F2E32E}" srcId="{8CF5CB5C-8D15-4223-99B2-89EF58C123A4}" destId="{134A389E-21C1-442C-AD70-F16161658E8D}" srcOrd="1" destOrd="0" parTransId="{225CEB71-134F-488B-9FB0-A395BA2021A1}" sibTransId="{B30749EA-AE1A-44A5-93BD-EBED73F4CC29}"/>
    <dgm:cxn modelId="{5F8CE1EA-9963-4801-8032-65AC6C42B9A7}" srcId="{9560501A-2824-49B7-A595-28C0D7FA8512}" destId="{F8413021-B234-468E-86D3-601BBDF030BF}" srcOrd="0" destOrd="0" parTransId="{DC69EFEB-EAA6-4F79-850C-142BF3DE3C2B}" sibTransId="{CA5E8C23-479E-4C1B-A60A-19FF00C36DDB}"/>
    <dgm:cxn modelId="{C287D7EF-235E-4D60-AC6F-E9B0D69364EE}" srcId="{F47C47D8-7D30-4141-B419-E6BD4AEAA89F}" destId="{9560501A-2824-49B7-A595-28C0D7FA8512}" srcOrd="1" destOrd="0" parTransId="{DF500AF2-26CC-4C6E-A851-692E7981B4E1}" sibTransId="{011DDE47-1C16-44E5-9DEF-7AD82F380108}"/>
    <dgm:cxn modelId="{4F8AFEF0-0E5B-47C8-8D3C-4AB4EE7FE254}" srcId="{8CF5CB5C-8D15-4223-99B2-89EF58C123A4}" destId="{F47C47D8-7D30-4141-B419-E6BD4AEAA89F}" srcOrd="3" destOrd="0" parTransId="{FAD91F5F-ADE9-492E-9B0D-75D4A63C2DBB}" sibTransId="{1DCC5A63-CA02-4860-92C4-F6C05E18B63F}"/>
    <dgm:cxn modelId="{3B7BFEF2-77D7-4CAA-AE27-39DB0343BEAC}" type="presOf" srcId="{C7363C77-AFA4-46DF-A698-5DFE7E62E7DA}" destId="{A08E54D2-C335-4A85-BA4F-2829403F195D}" srcOrd="0" destOrd="0" presId="urn:microsoft.com/office/officeart/2005/8/layout/vList2"/>
    <dgm:cxn modelId="{B8370BFB-86CA-4173-83AB-2BA3E6328106}" type="presOf" srcId="{8CF5CB5C-8D15-4223-99B2-89EF58C123A4}" destId="{BCA35972-ACCB-43E7-B78C-039C2DFB821D}" srcOrd="0" destOrd="0" presId="urn:microsoft.com/office/officeart/2005/8/layout/vList2"/>
    <dgm:cxn modelId="{1443F94F-D5D7-46EA-9C4A-4CA7D06AE177}" type="presParOf" srcId="{BCA35972-ACCB-43E7-B78C-039C2DFB821D}" destId="{A08E54D2-C335-4A85-BA4F-2829403F195D}" srcOrd="0" destOrd="0" presId="urn:microsoft.com/office/officeart/2005/8/layout/vList2"/>
    <dgm:cxn modelId="{C96802A7-81B5-4760-93BC-09D29B894337}" type="presParOf" srcId="{BCA35972-ACCB-43E7-B78C-039C2DFB821D}" destId="{810CE302-00FE-4B57-8416-A1D851CD5455}" srcOrd="1" destOrd="0" presId="urn:microsoft.com/office/officeart/2005/8/layout/vList2"/>
    <dgm:cxn modelId="{5643DE3A-C114-4C01-B341-8882926A2FAF}" type="presParOf" srcId="{BCA35972-ACCB-43E7-B78C-039C2DFB821D}" destId="{7C526E46-785C-4DCB-9646-E6FA2943867F}" srcOrd="2" destOrd="0" presId="urn:microsoft.com/office/officeart/2005/8/layout/vList2"/>
    <dgm:cxn modelId="{B26FB8E0-24EB-48E4-BF98-16E75914BBF4}" type="presParOf" srcId="{BCA35972-ACCB-43E7-B78C-039C2DFB821D}" destId="{C4820DB7-8816-40B0-816D-3D93C2E2AD52}" srcOrd="3" destOrd="0" presId="urn:microsoft.com/office/officeart/2005/8/layout/vList2"/>
    <dgm:cxn modelId="{B951217B-BD04-4E57-BAFF-DA5657C4CFBE}" type="presParOf" srcId="{BCA35972-ACCB-43E7-B78C-039C2DFB821D}" destId="{DC80460B-21E7-47AB-8E8C-6976877C9AE9}" srcOrd="4" destOrd="0" presId="urn:microsoft.com/office/officeart/2005/8/layout/vList2"/>
    <dgm:cxn modelId="{0C4F31D7-09E3-46B7-B78B-A6C0907EBDD0}" type="presParOf" srcId="{BCA35972-ACCB-43E7-B78C-039C2DFB821D}" destId="{994DC028-E783-41F5-BC58-3F251A870580}" srcOrd="5" destOrd="0" presId="urn:microsoft.com/office/officeart/2005/8/layout/vList2"/>
    <dgm:cxn modelId="{6C31C6CA-6F72-405A-9A4D-EDB936F0D6AA}" type="presParOf" srcId="{BCA35972-ACCB-43E7-B78C-039C2DFB821D}" destId="{988BE4D0-0F54-414D-8E5C-EAA00855B6A5}" srcOrd="6" destOrd="0" presId="urn:microsoft.com/office/officeart/2005/8/layout/vList2"/>
    <dgm:cxn modelId="{6E365CBE-014E-4361-96B3-770D6ED08FE0}" type="presParOf" srcId="{BCA35972-ACCB-43E7-B78C-039C2DFB821D}" destId="{002281B3-31F8-4A38-85AD-6E86191FC6D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A13F0-880A-4D14-B39B-CC3D241C8B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B6F4BFC-F76E-4A22-BF92-0AA2A7CC5173}">
      <dgm:prSet/>
      <dgm:spPr/>
      <dgm:t>
        <a:bodyPr/>
        <a:lstStyle/>
        <a:p>
          <a:r>
            <a:rPr lang="en-GB" b="0"/>
            <a:t>modified by the value co-creation process</a:t>
          </a:r>
          <a:endParaRPr lang="cs-CZ"/>
        </a:p>
      </dgm:t>
    </dgm:pt>
    <dgm:pt modelId="{D6DAEE03-4DB9-46D8-88CB-359FE25CAC90}" type="parTrans" cxnId="{12600171-B476-48A7-95C4-E686BA724D6C}">
      <dgm:prSet/>
      <dgm:spPr/>
      <dgm:t>
        <a:bodyPr/>
        <a:lstStyle/>
        <a:p>
          <a:endParaRPr lang="cs-CZ"/>
        </a:p>
      </dgm:t>
    </dgm:pt>
    <dgm:pt modelId="{BFC4BCCF-3D22-4279-965F-72A7B892E668}" type="sibTrans" cxnId="{12600171-B476-48A7-95C4-E686BA724D6C}">
      <dgm:prSet/>
      <dgm:spPr/>
      <dgm:t>
        <a:bodyPr/>
        <a:lstStyle/>
        <a:p>
          <a:endParaRPr lang="cs-CZ"/>
        </a:p>
      </dgm:t>
    </dgm:pt>
    <dgm:pt modelId="{292788A0-C9BF-463D-A53A-EC390C5DD9BB}">
      <dgm:prSet/>
      <dgm:spPr/>
      <dgm:t>
        <a:bodyPr/>
        <a:lstStyle/>
        <a:p>
          <a:r>
            <a:rPr lang="en-GB" b="0"/>
            <a:t>motivated by the decreasing of the level of information asymmetry of both parties</a:t>
          </a:r>
          <a:endParaRPr lang="cs-CZ"/>
        </a:p>
      </dgm:t>
    </dgm:pt>
    <dgm:pt modelId="{AB04C313-3A55-4055-BFEF-359BDA438CF6}" type="parTrans" cxnId="{01D982C5-8100-4EBD-8B63-423A2C4D6CAE}">
      <dgm:prSet/>
      <dgm:spPr/>
      <dgm:t>
        <a:bodyPr/>
        <a:lstStyle/>
        <a:p>
          <a:endParaRPr lang="cs-CZ"/>
        </a:p>
      </dgm:t>
    </dgm:pt>
    <dgm:pt modelId="{FEE3D1B4-48C5-457F-BF6E-592D9A629E8B}" type="sibTrans" cxnId="{01D982C5-8100-4EBD-8B63-423A2C4D6CAE}">
      <dgm:prSet/>
      <dgm:spPr/>
      <dgm:t>
        <a:bodyPr/>
        <a:lstStyle/>
        <a:p>
          <a:endParaRPr lang="cs-CZ"/>
        </a:p>
      </dgm:t>
    </dgm:pt>
    <dgm:pt modelId="{4C052DB4-29E2-4039-8434-9B18407E35A0}">
      <dgm:prSet/>
      <dgm:spPr/>
      <dgm:t>
        <a:bodyPr/>
        <a:lstStyle/>
        <a:p>
          <a:r>
            <a:rPr lang="en-GB" b="0"/>
            <a:t>the process is about particularize of value estimations</a:t>
          </a:r>
          <a:endParaRPr lang="cs-CZ"/>
        </a:p>
      </dgm:t>
    </dgm:pt>
    <dgm:pt modelId="{519BAB9D-50C9-4604-855B-096F84D2A08C}" type="parTrans" cxnId="{9A23071C-CFCC-4FE0-AA8C-E7C41F72A71F}">
      <dgm:prSet/>
      <dgm:spPr/>
      <dgm:t>
        <a:bodyPr/>
        <a:lstStyle/>
        <a:p>
          <a:endParaRPr lang="cs-CZ"/>
        </a:p>
      </dgm:t>
    </dgm:pt>
    <dgm:pt modelId="{1AB7D685-0993-4F1C-BF3A-0BFA300B2B05}" type="sibTrans" cxnId="{9A23071C-CFCC-4FE0-AA8C-E7C41F72A71F}">
      <dgm:prSet/>
      <dgm:spPr/>
      <dgm:t>
        <a:bodyPr/>
        <a:lstStyle/>
        <a:p>
          <a:endParaRPr lang="cs-CZ"/>
        </a:p>
      </dgm:t>
    </dgm:pt>
    <dgm:pt modelId="{8C95E3F3-C7EF-4417-934E-7ACEE32CDD49}">
      <dgm:prSet/>
      <dgm:spPr/>
      <dgm:t>
        <a:bodyPr/>
        <a:lstStyle/>
        <a:p>
          <a:r>
            <a:rPr lang="en-GB" b="0"/>
            <a:t>till the moment of founding the value proposition</a:t>
          </a:r>
          <a:endParaRPr lang="cs-CZ"/>
        </a:p>
      </dgm:t>
    </dgm:pt>
    <dgm:pt modelId="{F1AB7ABA-67E4-47C7-BA3B-DFB1C222F8DC}" type="parTrans" cxnId="{E7CCE892-FCF3-4F04-BD33-8AAFA2D22FA4}">
      <dgm:prSet/>
      <dgm:spPr/>
      <dgm:t>
        <a:bodyPr/>
        <a:lstStyle/>
        <a:p>
          <a:endParaRPr lang="cs-CZ"/>
        </a:p>
      </dgm:t>
    </dgm:pt>
    <dgm:pt modelId="{8D393E02-D827-4ACD-AB8A-2E198A27D074}" type="sibTrans" cxnId="{E7CCE892-FCF3-4F04-BD33-8AAFA2D22FA4}">
      <dgm:prSet/>
      <dgm:spPr/>
      <dgm:t>
        <a:bodyPr/>
        <a:lstStyle/>
        <a:p>
          <a:endParaRPr lang="cs-CZ"/>
        </a:p>
      </dgm:t>
    </dgm:pt>
    <dgm:pt modelId="{640CA84C-8934-487A-9EB2-AEE804012360}" type="pres">
      <dgm:prSet presAssocID="{ECAA13F0-880A-4D14-B39B-CC3D241C8B58}" presName="linear" presStyleCnt="0">
        <dgm:presLayoutVars>
          <dgm:animLvl val="lvl"/>
          <dgm:resizeHandles val="exact"/>
        </dgm:presLayoutVars>
      </dgm:prSet>
      <dgm:spPr/>
    </dgm:pt>
    <dgm:pt modelId="{7EE9549F-E9CF-4BB4-874A-46DADF80C23E}" type="pres">
      <dgm:prSet presAssocID="{6B6F4BFC-F76E-4A22-BF92-0AA2A7CC51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9148D0-ED0E-4F33-8824-CDC5F2B8C9FF}" type="pres">
      <dgm:prSet presAssocID="{BFC4BCCF-3D22-4279-965F-72A7B892E668}" presName="spacer" presStyleCnt="0"/>
      <dgm:spPr/>
    </dgm:pt>
    <dgm:pt modelId="{573C1CFB-5901-4850-BBDF-B465E5B3BB0D}" type="pres">
      <dgm:prSet presAssocID="{292788A0-C9BF-463D-A53A-EC390C5DD9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2B5773-0FBE-4180-82BD-6EEA3C1BE9A9}" type="pres">
      <dgm:prSet presAssocID="{FEE3D1B4-48C5-457F-BF6E-592D9A629E8B}" presName="spacer" presStyleCnt="0"/>
      <dgm:spPr/>
    </dgm:pt>
    <dgm:pt modelId="{68870D1B-85AB-489B-AA86-6FB274DD039B}" type="pres">
      <dgm:prSet presAssocID="{4C052DB4-29E2-4039-8434-9B18407E35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5FFAE0-99EF-4521-A6F1-B05AC909C65A}" type="pres">
      <dgm:prSet presAssocID="{1AB7D685-0993-4F1C-BF3A-0BFA300B2B05}" presName="spacer" presStyleCnt="0"/>
      <dgm:spPr/>
    </dgm:pt>
    <dgm:pt modelId="{096442B7-C910-4791-8E5B-5B0D27F3C7F9}" type="pres">
      <dgm:prSet presAssocID="{8C95E3F3-C7EF-4417-934E-7ACEE32CD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70E112-0BB1-4062-BD40-44736029B3A5}" type="presOf" srcId="{292788A0-C9BF-463D-A53A-EC390C5DD9BB}" destId="{573C1CFB-5901-4850-BBDF-B465E5B3BB0D}" srcOrd="0" destOrd="0" presId="urn:microsoft.com/office/officeart/2005/8/layout/vList2"/>
    <dgm:cxn modelId="{9A23071C-CFCC-4FE0-AA8C-E7C41F72A71F}" srcId="{ECAA13F0-880A-4D14-B39B-CC3D241C8B58}" destId="{4C052DB4-29E2-4039-8434-9B18407E35A0}" srcOrd="2" destOrd="0" parTransId="{519BAB9D-50C9-4604-855B-096F84D2A08C}" sibTransId="{1AB7D685-0993-4F1C-BF3A-0BFA300B2B05}"/>
    <dgm:cxn modelId="{A3DE074E-9003-4A93-A23A-8E0FBD1A11A8}" type="presOf" srcId="{ECAA13F0-880A-4D14-B39B-CC3D241C8B58}" destId="{640CA84C-8934-487A-9EB2-AEE804012360}" srcOrd="0" destOrd="0" presId="urn:microsoft.com/office/officeart/2005/8/layout/vList2"/>
    <dgm:cxn modelId="{12600171-B476-48A7-95C4-E686BA724D6C}" srcId="{ECAA13F0-880A-4D14-B39B-CC3D241C8B58}" destId="{6B6F4BFC-F76E-4A22-BF92-0AA2A7CC5173}" srcOrd="0" destOrd="0" parTransId="{D6DAEE03-4DB9-46D8-88CB-359FE25CAC90}" sibTransId="{BFC4BCCF-3D22-4279-965F-72A7B892E668}"/>
    <dgm:cxn modelId="{E7CCE892-FCF3-4F04-BD33-8AAFA2D22FA4}" srcId="{ECAA13F0-880A-4D14-B39B-CC3D241C8B58}" destId="{8C95E3F3-C7EF-4417-934E-7ACEE32CDD49}" srcOrd="3" destOrd="0" parTransId="{F1AB7ABA-67E4-47C7-BA3B-DFB1C222F8DC}" sibTransId="{8D393E02-D827-4ACD-AB8A-2E198A27D074}"/>
    <dgm:cxn modelId="{01D982C5-8100-4EBD-8B63-423A2C4D6CAE}" srcId="{ECAA13F0-880A-4D14-B39B-CC3D241C8B58}" destId="{292788A0-C9BF-463D-A53A-EC390C5DD9BB}" srcOrd="1" destOrd="0" parTransId="{AB04C313-3A55-4055-BFEF-359BDA438CF6}" sibTransId="{FEE3D1B4-48C5-457F-BF6E-592D9A629E8B}"/>
    <dgm:cxn modelId="{3CE74FD7-E9BB-4D77-83AB-D6A2029435A3}" type="presOf" srcId="{8C95E3F3-C7EF-4417-934E-7ACEE32CDD49}" destId="{096442B7-C910-4791-8E5B-5B0D27F3C7F9}" srcOrd="0" destOrd="0" presId="urn:microsoft.com/office/officeart/2005/8/layout/vList2"/>
    <dgm:cxn modelId="{1F517BE1-2A16-4D00-8369-78626EDE0727}" type="presOf" srcId="{6B6F4BFC-F76E-4A22-BF92-0AA2A7CC5173}" destId="{7EE9549F-E9CF-4BB4-874A-46DADF80C23E}" srcOrd="0" destOrd="0" presId="urn:microsoft.com/office/officeart/2005/8/layout/vList2"/>
    <dgm:cxn modelId="{CB9E2DF3-E2E0-4FA3-82B4-35364983F1A5}" type="presOf" srcId="{4C052DB4-29E2-4039-8434-9B18407E35A0}" destId="{68870D1B-85AB-489B-AA86-6FB274DD039B}" srcOrd="0" destOrd="0" presId="urn:microsoft.com/office/officeart/2005/8/layout/vList2"/>
    <dgm:cxn modelId="{F9F93914-4F6C-470F-9630-4C5975C2413F}" type="presParOf" srcId="{640CA84C-8934-487A-9EB2-AEE804012360}" destId="{7EE9549F-E9CF-4BB4-874A-46DADF80C23E}" srcOrd="0" destOrd="0" presId="urn:microsoft.com/office/officeart/2005/8/layout/vList2"/>
    <dgm:cxn modelId="{95A08ECE-CF1D-42F7-A84D-0D062A43214D}" type="presParOf" srcId="{640CA84C-8934-487A-9EB2-AEE804012360}" destId="{3F9148D0-ED0E-4F33-8824-CDC5F2B8C9FF}" srcOrd="1" destOrd="0" presId="urn:microsoft.com/office/officeart/2005/8/layout/vList2"/>
    <dgm:cxn modelId="{ABB87CAA-A76D-4BC7-95C9-21D83BF9F5DC}" type="presParOf" srcId="{640CA84C-8934-487A-9EB2-AEE804012360}" destId="{573C1CFB-5901-4850-BBDF-B465E5B3BB0D}" srcOrd="2" destOrd="0" presId="urn:microsoft.com/office/officeart/2005/8/layout/vList2"/>
    <dgm:cxn modelId="{984B8DAA-FF18-4098-AF66-2F38627FA12F}" type="presParOf" srcId="{640CA84C-8934-487A-9EB2-AEE804012360}" destId="{D92B5773-0FBE-4180-82BD-6EEA3C1BE9A9}" srcOrd="3" destOrd="0" presId="urn:microsoft.com/office/officeart/2005/8/layout/vList2"/>
    <dgm:cxn modelId="{14FE4F81-B409-49CD-A139-D3F075D39E68}" type="presParOf" srcId="{640CA84C-8934-487A-9EB2-AEE804012360}" destId="{68870D1B-85AB-489B-AA86-6FB274DD039B}" srcOrd="4" destOrd="0" presId="urn:microsoft.com/office/officeart/2005/8/layout/vList2"/>
    <dgm:cxn modelId="{A439BD86-914D-469B-9B46-9115484360C5}" type="presParOf" srcId="{640CA84C-8934-487A-9EB2-AEE804012360}" destId="{415FFAE0-99EF-4521-A6F1-B05AC909C65A}" srcOrd="5" destOrd="0" presId="urn:microsoft.com/office/officeart/2005/8/layout/vList2"/>
    <dgm:cxn modelId="{0895B201-B87F-485E-B804-4C5D0366B3D7}" type="presParOf" srcId="{640CA84C-8934-487A-9EB2-AEE804012360}" destId="{096442B7-C910-4791-8E5B-5B0D27F3C7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321BAD-18C8-49D1-83E3-D9F17E29B1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755400E-969B-44A7-AFEF-77E3A39828B5}">
      <dgm:prSet/>
      <dgm:spPr/>
      <dgm:t>
        <a:bodyPr/>
        <a:lstStyle/>
        <a:p>
          <a:r>
            <a:rPr lang="en-GB" b="1"/>
            <a:t>can be found in the moment client and provider can see the target</a:t>
          </a:r>
          <a:endParaRPr lang="cs-CZ"/>
        </a:p>
      </dgm:t>
    </dgm:pt>
    <dgm:pt modelId="{34EC0B8C-3F7D-4F29-B5B1-CB8DF3978A9B}" type="parTrans" cxnId="{6C56553A-F613-4A0A-9DFC-D22F87AF5BFC}">
      <dgm:prSet/>
      <dgm:spPr/>
      <dgm:t>
        <a:bodyPr/>
        <a:lstStyle/>
        <a:p>
          <a:endParaRPr lang="cs-CZ"/>
        </a:p>
      </dgm:t>
    </dgm:pt>
    <dgm:pt modelId="{798C1D17-B71D-4E81-98B9-048546EF2FBA}" type="sibTrans" cxnId="{6C56553A-F613-4A0A-9DFC-D22F87AF5BFC}">
      <dgm:prSet/>
      <dgm:spPr/>
      <dgm:t>
        <a:bodyPr/>
        <a:lstStyle/>
        <a:p>
          <a:endParaRPr lang="cs-CZ"/>
        </a:p>
      </dgm:t>
    </dgm:pt>
    <dgm:pt modelId="{3F117218-E36F-4378-93BB-8FDDA6064695}">
      <dgm:prSet/>
      <dgm:spPr/>
      <dgm:t>
        <a:bodyPr/>
        <a:lstStyle/>
        <a:p>
          <a:r>
            <a:rPr lang="en-GB" b="0"/>
            <a:t>share the same point of view</a:t>
          </a:r>
          <a:endParaRPr lang="cs-CZ"/>
        </a:p>
      </dgm:t>
    </dgm:pt>
    <dgm:pt modelId="{24FB2142-3F33-4511-B689-6CEAEB107EA2}" type="parTrans" cxnId="{D5DD51D8-1444-4CC8-A8DF-C55FAC2D2E46}">
      <dgm:prSet/>
      <dgm:spPr/>
      <dgm:t>
        <a:bodyPr/>
        <a:lstStyle/>
        <a:p>
          <a:endParaRPr lang="cs-CZ"/>
        </a:p>
      </dgm:t>
    </dgm:pt>
    <dgm:pt modelId="{10880AE4-349B-4E5A-92FA-ABB1779E27CC}" type="sibTrans" cxnId="{D5DD51D8-1444-4CC8-A8DF-C55FAC2D2E46}">
      <dgm:prSet/>
      <dgm:spPr/>
      <dgm:t>
        <a:bodyPr/>
        <a:lstStyle/>
        <a:p>
          <a:endParaRPr lang="cs-CZ"/>
        </a:p>
      </dgm:t>
    </dgm:pt>
    <dgm:pt modelId="{3D9AEF54-02D8-446A-B0E9-5468E07A0291}">
      <dgm:prSet/>
      <dgm:spPr/>
      <dgm:t>
        <a:bodyPr/>
        <a:lstStyle/>
        <a:p>
          <a:r>
            <a:rPr lang="en-GB" b="0"/>
            <a:t>both can see the utility level</a:t>
          </a:r>
          <a:endParaRPr lang="cs-CZ"/>
        </a:p>
      </dgm:t>
    </dgm:pt>
    <dgm:pt modelId="{EA2C0CA6-846C-4281-9D12-74F01E4D53D7}" type="parTrans" cxnId="{BDB02421-2CED-4C15-9043-CBC7D49CD877}">
      <dgm:prSet/>
      <dgm:spPr/>
      <dgm:t>
        <a:bodyPr/>
        <a:lstStyle/>
        <a:p>
          <a:endParaRPr lang="cs-CZ"/>
        </a:p>
      </dgm:t>
    </dgm:pt>
    <dgm:pt modelId="{0456482C-6B77-4B89-8480-C9EDBCAB08B8}" type="sibTrans" cxnId="{BDB02421-2CED-4C15-9043-CBC7D49CD877}">
      <dgm:prSet/>
      <dgm:spPr/>
      <dgm:t>
        <a:bodyPr/>
        <a:lstStyle/>
        <a:p>
          <a:endParaRPr lang="cs-CZ"/>
        </a:p>
      </dgm:t>
    </dgm:pt>
    <dgm:pt modelId="{106CED4D-180A-4467-A9A3-B26085A73B73}">
      <dgm:prSet/>
      <dgm:spPr/>
      <dgm:t>
        <a:bodyPr/>
        <a:lstStyle/>
        <a:p>
          <a:r>
            <a:rPr lang="en-GB" b="0"/>
            <a:t>and share as well</a:t>
          </a:r>
          <a:endParaRPr lang="cs-CZ"/>
        </a:p>
      </dgm:t>
    </dgm:pt>
    <dgm:pt modelId="{3777DC7C-C83B-4532-8095-99B38D865578}" type="parTrans" cxnId="{4F67E0FC-0755-414A-8DE3-6D8F06DC3297}">
      <dgm:prSet/>
      <dgm:spPr/>
      <dgm:t>
        <a:bodyPr/>
        <a:lstStyle/>
        <a:p>
          <a:endParaRPr lang="cs-CZ"/>
        </a:p>
      </dgm:t>
    </dgm:pt>
    <dgm:pt modelId="{E14BC876-F105-45A4-8FD1-8F1C0BD89F08}" type="sibTrans" cxnId="{4F67E0FC-0755-414A-8DE3-6D8F06DC3297}">
      <dgm:prSet/>
      <dgm:spPr/>
      <dgm:t>
        <a:bodyPr/>
        <a:lstStyle/>
        <a:p>
          <a:endParaRPr lang="cs-CZ"/>
        </a:p>
      </dgm:t>
    </dgm:pt>
    <dgm:pt modelId="{7CCF37E6-5BE9-4CF9-B13A-A142F5CF4A35}">
      <dgm:prSet/>
      <dgm:spPr/>
      <dgm:t>
        <a:bodyPr/>
        <a:lstStyle/>
        <a:p>
          <a:r>
            <a:rPr lang="en-GB" b="1"/>
            <a:t>both partners agree with concrete mutual criteria of success</a:t>
          </a:r>
          <a:endParaRPr lang="cs-CZ"/>
        </a:p>
      </dgm:t>
    </dgm:pt>
    <dgm:pt modelId="{35484265-A6EE-41C8-BE8A-ABF024275542}" type="parTrans" cxnId="{AEF62A58-9F40-4D41-91EC-BE20A42B5690}">
      <dgm:prSet/>
      <dgm:spPr/>
      <dgm:t>
        <a:bodyPr/>
        <a:lstStyle/>
        <a:p>
          <a:endParaRPr lang="cs-CZ"/>
        </a:p>
      </dgm:t>
    </dgm:pt>
    <dgm:pt modelId="{E64630B6-828E-4FB7-AB98-E32FC38FE609}" type="sibTrans" cxnId="{AEF62A58-9F40-4D41-91EC-BE20A42B5690}">
      <dgm:prSet/>
      <dgm:spPr/>
      <dgm:t>
        <a:bodyPr/>
        <a:lstStyle/>
        <a:p>
          <a:endParaRPr lang="cs-CZ"/>
        </a:p>
      </dgm:t>
    </dgm:pt>
    <dgm:pt modelId="{51DAD7BC-B6E8-434C-9964-B5380A7F148B}">
      <dgm:prSet/>
      <dgm:spPr/>
      <dgm:t>
        <a:bodyPr/>
        <a:lstStyle/>
        <a:p>
          <a:r>
            <a:rPr lang="en-GB" b="0"/>
            <a:t>variables to test</a:t>
          </a:r>
          <a:endParaRPr lang="cs-CZ"/>
        </a:p>
      </dgm:t>
    </dgm:pt>
    <dgm:pt modelId="{302D0190-C0E0-4339-A584-D37C00642C82}" type="parTrans" cxnId="{40097990-E3A2-48F6-8F11-5405E0DE88A6}">
      <dgm:prSet/>
      <dgm:spPr/>
      <dgm:t>
        <a:bodyPr/>
        <a:lstStyle/>
        <a:p>
          <a:endParaRPr lang="cs-CZ"/>
        </a:p>
      </dgm:t>
    </dgm:pt>
    <dgm:pt modelId="{2562DA85-BAA2-4A49-B447-DB35B3946FD3}" type="sibTrans" cxnId="{40097990-E3A2-48F6-8F11-5405E0DE88A6}">
      <dgm:prSet/>
      <dgm:spPr/>
      <dgm:t>
        <a:bodyPr/>
        <a:lstStyle/>
        <a:p>
          <a:endParaRPr lang="cs-CZ"/>
        </a:p>
      </dgm:t>
    </dgm:pt>
    <dgm:pt modelId="{216A5DA7-5791-4D6F-9F52-CFFDE17FF051}">
      <dgm:prSet/>
      <dgm:spPr/>
      <dgm:t>
        <a:bodyPr/>
        <a:lstStyle/>
        <a:p>
          <a:r>
            <a:rPr lang="en-GB" b="0"/>
            <a:t>no of customers</a:t>
          </a:r>
          <a:endParaRPr lang="cs-CZ"/>
        </a:p>
      </dgm:t>
    </dgm:pt>
    <dgm:pt modelId="{2E166688-E7DB-469D-B3E8-28F16667CC99}" type="parTrans" cxnId="{8154BBF8-D4D0-417C-97B2-B1B0EEB1852F}">
      <dgm:prSet/>
      <dgm:spPr/>
      <dgm:t>
        <a:bodyPr/>
        <a:lstStyle/>
        <a:p>
          <a:endParaRPr lang="cs-CZ"/>
        </a:p>
      </dgm:t>
    </dgm:pt>
    <dgm:pt modelId="{17824B8E-FCAF-4D91-9438-E2EB74A258FD}" type="sibTrans" cxnId="{8154BBF8-D4D0-417C-97B2-B1B0EEB1852F}">
      <dgm:prSet/>
      <dgm:spPr/>
      <dgm:t>
        <a:bodyPr/>
        <a:lstStyle/>
        <a:p>
          <a:endParaRPr lang="cs-CZ"/>
        </a:p>
      </dgm:t>
    </dgm:pt>
    <dgm:pt modelId="{C3B7465F-9331-43A4-A440-0231F8B0E13D}">
      <dgm:prSet/>
      <dgm:spPr/>
      <dgm:t>
        <a:bodyPr/>
        <a:lstStyle/>
        <a:p>
          <a:r>
            <a:rPr lang="en-GB" b="0"/>
            <a:t>profitability</a:t>
          </a:r>
          <a:endParaRPr lang="cs-CZ"/>
        </a:p>
      </dgm:t>
    </dgm:pt>
    <dgm:pt modelId="{E1A664CF-8EF0-401C-B807-A5BFF6CA50FB}" type="parTrans" cxnId="{B007C159-5436-43FC-879A-76F4C434EBCF}">
      <dgm:prSet/>
      <dgm:spPr/>
      <dgm:t>
        <a:bodyPr/>
        <a:lstStyle/>
        <a:p>
          <a:endParaRPr lang="cs-CZ"/>
        </a:p>
      </dgm:t>
    </dgm:pt>
    <dgm:pt modelId="{F69EB9B4-7ECB-4CC5-9B77-D4A14C10DC76}" type="sibTrans" cxnId="{B007C159-5436-43FC-879A-76F4C434EBCF}">
      <dgm:prSet/>
      <dgm:spPr/>
      <dgm:t>
        <a:bodyPr/>
        <a:lstStyle/>
        <a:p>
          <a:endParaRPr lang="cs-CZ"/>
        </a:p>
      </dgm:t>
    </dgm:pt>
    <dgm:pt modelId="{FB1C43CD-79D0-4FFE-BB2B-870B67D24F89}">
      <dgm:prSet/>
      <dgm:spPr/>
      <dgm:t>
        <a:bodyPr/>
        <a:lstStyle/>
        <a:p>
          <a:r>
            <a:rPr lang="en-GB" b="0"/>
            <a:t>target values</a:t>
          </a:r>
          <a:endParaRPr lang="cs-CZ"/>
        </a:p>
      </dgm:t>
    </dgm:pt>
    <dgm:pt modelId="{77438F33-D5B7-4E36-853F-16B59A71BAD3}" type="parTrans" cxnId="{9C691251-707F-4F3F-8E7E-0C89C4816215}">
      <dgm:prSet/>
      <dgm:spPr/>
      <dgm:t>
        <a:bodyPr/>
        <a:lstStyle/>
        <a:p>
          <a:endParaRPr lang="cs-CZ"/>
        </a:p>
      </dgm:t>
    </dgm:pt>
    <dgm:pt modelId="{7002D586-4518-496C-8F39-725786CFB9F3}" type="sibTrans" cxnId="{9C691251-707F-4F3F-8E7E-0C89C4816215}">
      <dgm:prSet/>
      <dgm:spPr/>
      <dgm:t>
        <a:bodyPr/>
        <a:lstStyle/>
        <a:p>
          <a:endParaRPr lang="cs-CZ"/>
        </a:p>
      </dgm:t>
    </dgm:pt>
    <dgm:pt modelId="{0F69EB02-8ED9-4875-A32A-96D95AC6AC02}">
      <dgm:prSet/>
      <dgm:spPr/>
      <dgm:t>
        <a:bodyPr/>
        <a:lstStyle/>
        <a:p>
          <a:r>
            <a:rPr lang="en-GB" b="0"/>
            <a:t>number of customers rise of 30%</a:t>
          </a:r>
          <a:endParaRPr lang="cs-CZ"/>
        </a:p>
      </dgm:t>
    </dgm:pt>
    <dgm:pt modelId="{612E7471-0120-44DA-85EE-77FEC205A049}" type="parTrans" cxnId="{92766099-739E-49D0-BBF6-574CA2726E04}">
      <dgm:prSet/>
      <dgm:spPr/>
      <dgm:t>
        <a:bodyPr/>
        <a:lstStyle/>
        <a:p>
          <a:endParaRPr lang="cs-CZ"/>
        </a:p>
      </dgm:t>
    </dgm:pt>
    <dgm:pt modelId="{C7E00C46-B42F-4193-B344-7F97AD1F2E7F}" type="sibTrans" cxnId="{92766099-739E-49D0-BBF6-574CA2726E04}">
      <dgm:prSet/>
      <dgm:spPr/>
      <dgm:t>
        <a:bodyPr/>
        <a:lstStyle/>
        <a:p>
          <a:endParaRPr lang="cs-CZ"/>
        </a:p>
      </dgm:t>
    </dgm:pt>
    <dgm:pt modelId="{DED3201D-F9A5-499F-93EE-9971A9082D0E}">
      <dgm:prSet/>
      <dgm:spPr/>
      <dgm:t>
        <a:bodyPr/>
        <a:lstStyle/>
        <a:p>
          <a:r>
            <a:rPr lang="en-GB" b="0"/>
            <a:t>profitability rises more than 10%</a:t>
          </a:r>
          <a:endParaRPr lang="cs-CZ"/>
        </a:p>
      </dgm:t>
    </dgm:pt>
    <dgm:pt modelId="{64C8E27C-3E17-4C9C-8835-65C4308FD169}" type="parTrans" cxnId="{46AC57D6-CD1F-40D1-8184-6836FAAD0B43}">
      <dgm:prSet/>
      <dgm:spPr/>
      <dgm:t>
        <a:bodyPr/>
        <a:lstStyle/>
        <a:p>
          <a:endParaRPr lang="cs-CZ"/>
        </a:p>
      </dgm:t>
    </dgm:pt>
    <dgm:pt modelId="{62DADB2A-CD6A-4BB5-9BFC-ACF90524CD55}" type="sibTrans" cxnId="{46AC57D6-CD1F-40D1-8184-6836FAAD0B43}">
      <dgm:prSet/>
      <dgm:spPr/>
      <dgm:t>
        <a:bodyPr/>
        <a:lstStyle/>
        <a:p>
          <a:endParaRPr lang="cs-CZ"/>
        </a:p>
      </dgm:t>
    </dgm:pt>
    <dgm:pt modelId="{6B75D48E-E7E5-4226-B309-1F28A0E658DA}" type="pres">
      <dgm:prSet presAssocID="{0D321BAD-18C8-49D1-83E3-D9F17E29B100}" presName="linear" presStyleCnt="0">
        <dgm:presLayoutVars>
          <dgm:animLvl val="lvl"/>
          <dgm:resizeHandles val="exact"/>
        </dgm:presLayoutVars>
      </dgm:prSet>
      <dgm:spPr/>
    </dgm:pt>
    <dgm:pt modelId="{71DCAF3C-D21E-49BA-873F-578A6B2CDB5B}" type="pres">
      <dgm:prSet presAssocID="{2755400E-969B-44A7-AFEF-77E3A39828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035EFE-8548-4D3A-82B9-A265CC171270}" type="pres">
      <dgm:prSet presAssocID="{2755400E-969B-44A7-AFEF-77E3A39828B5}" presName="childText" presStyleLbl="revTx" presStyleIdx="0" presStyleCnt="2">
        <dgm:presLayoutVars>
          <dgm:bulletEnabled val="1"/>
        </dgm:presLayoutVars>
      </dgm:prSet>
      <dgm:spPr/>
    </dgm:pt>
    <dgm:pt modelId="{C928DBC7-F00D-4517-854B-6C9DE4C1A7ED}" type="pres">
      <dgm:prSet presAssocID="{7CCF37E6-5BE9-4CF9-B13A-A142F5CF4A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D429B7-1FC2-409D-9E7A-F86C7194F033}" type="pres">
      <dgm:prSet presAssocID="{7CCF37E6-5BE9-4CF9-B13A-A142F5CF4A3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1D8A207-22DC-47A0-85C9-2D9236012B5D}" type="presOf" srcId="{51DAD7BC-B6E8-434C-9964-B5380A7F148B}" destId="{93D429B7-1FC2-409D-9E7A-F86C7194F033}" srcOrd="0" destOrd="0" presId="urn:microsoft.com/office/officeart/2005/8/layout/vList2"/>
    <dgm:cxn modelId="{3D289D09-3734-4E25-BA49-AA602FD09A82}" type="presOf" srcId="{216A5DA7-5791-4D6F-9F52-CFFDE17FF051}" destId="{93D429B7-1FC2-409D-9E7A-F86C7194F033}" srcOrd="0" destOrd="1" presId="urn:microsoft.com/office/officeart/2005/8/layout/vList2"/>
    <dgm:cxn modelId="{BDB02421-2CED-4C15-9043-CBC7D49CD877}" srcId="{2755400E-969B-44A7-AFEF-77E3A39828B5}" destId="{3D9AEF54-02D8-446A-B0E9-5468E07A0291}" srcOrd="1" destOrd="0" parTransId="{EA2C0CA6-846C-4281-9D12-74F01E4D53D7}" sibTransId="{0456482C-6B77-4B89-8480-C9EDBCAB08B8}"/>
    <dgm:cxn modelId="{4A5B102C-89B1-41A3-B07B-3DDFD1FBEF6D}" type="presOf" srcId="{7CCF37E6-5BE9-4CF9-B13A-A142F5CF4A35}" destId="{C928DBC7-F00D-4517-854B-6C9DE4C1A7ED}" srcOrd="0" destOrd="0" presId="urn:microsoft.com/office/officeart/2005/8/layout/vList2"/>
    <dgm:cxn modelId="{6C56553A-F613-4A0A-9DFC-D22F87AF5BFC}" srcId="{0D321BAD-18C8-49D1-83E3-D9F17E29B100}" destId="{2755400E-969B-44A7-AFEF-77E3A39828B5}" srcOrd="0" destOrd="0" parTransId="{34EC0B8C-3F7D-4F29-B5B1-CB8DF3978A9B}" sibTransId="{798C1D17-B71D-4E81-98B9-048546EF2FBA}"/>
    <dgm:cxn modelId="{9C691251-707F-4F3F-8E7E-0C89C4816215}" srcId="{7CCF37E6-5BE9-4CF9-B13A-A142F5CF4A35}" destId="{FB1C43CD-79D0-4FFE-BB2B-870B67D24F89}" srcOrd="1" destOrd="0" parTransId="{77438F33-D5B7-4E36-853F-16B59A71BAD3}" sibTransId="{7002D586-4518-496C-8F39-725786CFB9F3}"/>
    <dgm:cxn modelId="{0A1BF852-2089-4291-AF43-C6AFA9E3E896}" type="presOf" srcId="{0D321BAD-18C8-49D1-83E3-D9F17E29B100}" destId="{6B75D48E-E7E5-4226-B309-1F28A0E658DA}" srcOrd="0" destOrd="0" presId="urn:microsoft.com/office/officeart/2005/8/layout/vList2"/>
    <dgm:cxn modelId="{AEF62A58-9F40-4D41-91EC-BE20A42B5690}" srcId="{0D321BAD-18C8-49D1-83E3-D9F17E29B100}" destId="{7CCF37E6-5BE9-4CF9-B13A-A142F5CF4A35}" srcOrd="1" destOrd="0" parTransId="{35484265-A6EE-41C8-BE8A-ABF024275542}" sibTransId="{E64630B6-828E-4FB7-AB98-E32FC38FE609}"/>
    <dgm:cxn modelId="{DEF7DB78-D0E5-4775-8848-88280B4C12DA}" type="presOf" srcId="{FB1C43CD-79D0-4FFE-BB2B-870B67D24F89}" destId="{93D429B7-1FC2-409D-9E7A-F86C7194F033}" srcOrd="0" destOrd="3" presId="urn:microsoft.com/office/officeart/2005/8/layout/vList2"/>
    <dgm:cxn modelId="{B007C159-5436-43FC-879A-76F4C434EBCF}" srcId="{51DAD7BC-B6E8-434C-9964-B5380A7F148B}" destId="{C3B7465F-9331-43A4-A440-0231F8B0E13D}" srcOrd="1" destOrd="0" parTransId="{E1A664CF-8EF0-401C-B807-A5BFF6CA50FB}" sibTransId="{F69EB9B4-7ECB-4CC5-9B77-D4A14C10DC76}"/>
    <dgm:cxn modelId="{40097990-E3A2-48F6-8F11-5405E0DE88A6}" srcId="{7CCF37E6-5BE9-4CF9-B13A-A142F5CF4A35}" destId="{51DAD7BC-B6E8-434C-9964-B5380A7F148B}" srcOrd="0" destOrd="0" parTransId="{302D0190-C0E0-4339-A584-D37C00642C82}" sibTransId="{2562DA85-BAA2-4A49-B447-DB35B3946FD3}"/>
    <dgm:cxn modelId="{3B090296-F032-453B-9E9C-B97C7DBB1169}" type="presOf" srcId="{0F69EB02-8ED9-4875-A32A-96D95AC6AC02}" destId="{93D429B7-1FC2-409D-9E7A-F86C7194F033}" srcOrd="0" destOrd="4" presId="urn:microsoft.com/office/officeart/2005/8/layout/vList2"/>
    <dgm:cxn modelId="{92766099-739E-49D0-BBF6-574CA2726E04}" srcId="{FB1C43CD-79D0-4FFE-BB2B-870B67D24F89}" destId="{0F69EB02-8ED9-4875-A32A-96D95AC6AC02}" srcOrd="0" destOrd="0" parTransId="{612E7471-0120-44DA-85EE-77FEC205A049}" sibTransId="{C7E00C46-B42F-4193-B344-7F97AD1F2E7F}"/>
    <dgm:cxn modelId="{8B742DAC-8E0E-4634-8424-2E8FB3DF1482}" type="presOf" srcId="{C3B7465F-9331-43A4-A440-0231F8B0E13D}" destId="{93D429B7-1FC2-409D-9E7A-F86C7194F033}" srcOrd="0" destOrd="2" presId="urn:microsoft.com/office/officeart/2005/8/layout/vList2"/>
    <dgm:cxn modelId="{46AC57D6-CD1F-40D1-8184-6836FAAD0B43}" srcId="{FB1C43CD-79D0-4FFE-BB2B-870B67D24F89}" destId="{DED3201D-F9A5-499F-93EE-9971A9082D0E}" srcOrd="1" destOrd="0" parTransId="{64C8E27C-3E17-4C9C-8835-65C4308FD169}" sibTransId="{62DADB2A-CD6A-4BB5-9BFC-ACF90524CD55}"/>
    <dgm:cxn modelId="{E939FED7-3AFF-42D3-9929-443B8569C37A}" type="presOf" srcId="{106CED4D-180A-4467-A9A3-B26085A73B73}" destId="{8B035EFE-8548-4D3A-82B9-A265CC171270}" srcOrd="0" destOrd="2" presId="urn:microsoft.com/office/officeart/2005/8/layout/vList2"/>
    <dgm:cxn modelId="{D5DD51D8-1444-4CC8-A8DF-C55FAC2D2E46}" srcId="{2755400E-969B-44A7-AFEF-77E3A39828B5}" destId="{3F117218-E36F-4378-93BB-8FDDA6064695}" srcOrd="0" destOrd="0" parTransId="{24FB2142-3F33-4511-B689-6CEAEB107EA2}" sibTransId="{10880AE4-349B-4E5A-92FA-ABB1779E27CC}"/>
    <dgm:cxn modelId="{224E46D9-CBE4-4F21-AD6A-0165D2DAF4DB}" type="presOf" srcId="{3F117218-E36F-4378-93BB-8FDDA6064695}" destId="{8B035EFE-8548-4D3A-82B9-A265CC171270}" srcOrd="0" destOrd="0" presId="urn:microsoft.com/office/officeart/2005/8/layout/vList2"/>
    <dgm:cxn modelId="{5FA0B7EC-83CF-46E3-BB76-8EA8CEE98AA7}" type="presOf" srcId="{3D9AEF54-02D8-446A-B0E9-5468E07A0291}" destId="{8B035EFE-8548-4D3A-82B9-A265CC171270}" srcOrd="0" destOrd="1" presId="urn:microsoft.com/office/officeart/2005/8/layout/vList2"/>
    <dgm:cxn modelId="{826A27ED-CC87-4D91-B2BE-B00F51ED80B6}" type="presOf" srcId="{DED3201D-F9A5-499F-93EE-9971A9082D0E}" destId="{93D429B7-1FC2-409D-9E7A-F86C7194F033}" srcOrd="0" destOrd="5" presId="urn:microsoft.com/office/officeart/2005/8/layout/vList2"/>
    <dgm:cxn modelId="{A45325F3-2C4D-4006-8FA4-9220BBC93ADD}" type="presOf" srcId="{2755400E-969B-44A7-AFEF-77E3A39828B5}" destId="{71DCAF3C-D21E-49BA-873F-578A6B2CDB5B}" srcOrd="0" destOrd="0" presId="urn:microsoft.com/office/officeart/2005/8/layout/vList2"/>
    <dgm:cxn modelId="{8154BBF8-D4D0-417C-97B2-B1B0EEB1852F}" srcId="{51DAD7BC-B6E8-434C-9964-B5380A7F148B}" destId="{216A5DA7-5791-4D6F-9F52-CFFDE17FF051}" srcOrd="0" destOrd="0" parTransId="{2E166688-E7DB-469D-B3E8-28F16667CC99}" sibTransId="{17824B8E-FCAF-4D91-9438-E2EB74A258FD}"/>
    <dgm:cxn modelId="{4F67E0FC-0755-414A-8DE3-6D8F06DC3297}" srcId="{2755400E-969B-44A7-AFEF-77E3A39828B5}" destId="{106CED4D-180A-4467-A9A3-B26085A73B73}" srcOrd="2" destOrd="0" parTransId="{3777DC7C-C83B-4532-8095-99B38D865578}" sibTransId="{E14BC876-F105-45A4-8FD1-8F1C0BD89F08}"/>
    <dgm:cxn modelId="{CC3A0759-2AF2-4353-9BF0-9A78B4BEA16C}" type="presParOf" srcId="{6B75D48E-E7E5-4226-B309-1F28A0E658DA}" destId="{71DCAF3C-D21E-49BA-873F-578A6B2CDB5B}" srcOrd="0" destOrd="0" presId="urn:microsoft.com/office/officeart/2005/8/layout/vList2"/>
    <dgm:cxn modelId="{A5A38B29-3501-48D9-A16F-C6EA9D33FBC7}" type="presParOf" srcId="{6B75D48E-E7E5-4226-B309-1F28A0E658DA}" destId="{8B035EFE-8548-4D3A-82B9-A265CC171270}" srcOrd="1" destOrd="0" presId="urn:microsoft.com/office/officeart/2005/8/layout/vList2"/>
    <dgm:cxn modelId="{30080832-CEE3-4CE0-9A18-7B15DDA8F4A0}" type="presParOf" srcId="{6B75D48E-E7E5-4226-B309-1F28A0E658DA}" destId="{C928DBC7-F00D-4517-854B-6C9DE4C1A7ED}" srcOrd="2" destOrd="0" presId="urn:microsoft.com/office/officeart/2005/8/layout/vList2"/>
    <dgm:cxn modelId="{48B1D430-0234-45F6-891B-3D6DF3DBF25C}" type="presParOf" srcId="{6B75D48E-E7E5-4226-B309-1F28A0E658DA}" destId="{93D429B7-1FC2-409D-9E7A-F86C7194F0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8B6167-0537-4E83-9728-A0F62D6252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5F01422-6CB6-4054-A49E-FF52FD94B654}">
      <dgm:prSet/>
      <dgm:spPr/>
      <dgm:t>
        <a:bodyPr/>
        <a:lstStyle/>
        <a:p>
          <a:r>
            <a:rPr lang="en-GB" b="0"/>
            <a:t>must be shared and paid</a:t>
          </a:r>
          <a:endParaRPr lang="cs-CZ"/>
        </a:p>
      </dgm:t>
    </dgm:pt>
    <dgm:pt modelId="{7C517BA1-AE02-4A00-9D30-E3440F74C889}" type="parTrans" cxnId="{F2265587-374E-4EA2-B925-FF7107D8CFC3}">
      <dgm:prSet/>
      <dgm:spPr/>
      <dgm:t>
        <a:bodyPr/>
        <a:lstStyle/>
        <a:p>
          <a:endParaRPr lang="cs-CZ"/>
        </a:p>
      </dgm:t>
    </dgm:pt>
    <dgm:pt modelId="{5DB1006E-FA13-4E3A-A7CD-43C17D0D52E3}" type="sibTrans" cxnId="{F2265587-374E-4EA2-B925-FF7107D8CFC3}">
      <dgm:prSet/>
      <dgm:spPr/>
      <dgm:t>
        <a:bodyPr/>
        <a:lstStyle/>
        <a:p>
          <a:endParaRPr lang="cs-CZ"/>
        </a:p>
      </dgm:t>
    </dgm:pt>
    <dgm:pt modelId="{9157AE61-EED3-49A4-BBFE-2FBADB361535}">
      <dgm:prSet/>
      <dgm:spPr/>
      <dgm:t>
        <a:bodyPr/>
        <a:lstStyle/>
        <a:p>
          <a:r>
            <a:rPr lang="en-GB" b="0"/>
            <a:t>problem is complex</a:t>
          </a:r>
          <a:endParaRPr lang="cs-CZ"/>
        </a:p>
      </dgm:t>
    </dgm:pt>
    <dgm:pt modelId="{F6DFB63B-3AC2-4D1C-A49E-FAD3D88FCFE3}" type="parTrans" cxnId="{DC233CF6-BC27-4342-A4E8-7356194FCA7E}">
      <dgm:prSet/>
      <dgm:spPr/>
      <dgm:t>
        <a:bodyPr/>
        <a:lstStyle/>
        <a:p>
          <a:endParaRPr lang="cs-CZ"/>
        </a:p>
      </dgm:t>
    </dgm:pt>
    <dgm:pt modelId="{F86D05ED-75CE-40BF-978C-1CDD5B0F98A4}" type="sibTrans" cxnId="{DC233CF6-BC27-4342-A4E8-7356194FCA7E}">
      <dgm:prSet/>
      <dgm:spPr/>
      <dgm:t>
        <a:bodyPr/>
        <a:lstStyle/>
        <a:p>
          <a:endParaRPr lang="cs-CZ"/>
        </a:p>
      </dgm:t>
    </dgm:pt>
    <dgm:pt modelId="{523789A9-EB38-4506-9B5D-4F78EF99F2ED}">
      <dgm:prSet/>
      <dgm:spPr/>
      <dgm:t>
        <a:bodyPr/>
        <a:lstStyle/>
        <a:p>
          <a:r>
            <a:rPr lang="en-GB" b="0"/>
            <a:t>must be understood and explored</a:t>
          </a:r>
          <a:endParaRPr lang="cs-CZ"/>
        </a:p>
      </dgm:t>
    </dgm:pt>
    <dgm:pt modelId="{6878BB06-FF14-4A72-9163-33320E2AF8B2}" type="parTrans" cxnId="{32899DF1-D2D0-4D0D-B8EE-1672729A2172}">
      <dgm:prSet/>
      <dgm:spPr/>
      <dgm:t>
        <a:bodyPr/>
        <a:lstStyle/>
        <a:p>
          <a:endParaRPr lang="cs-CZ"/>
        </a:p>
      </dgm:t>
    </dgm:pt>
    <dgm:pt modelId="{842E8D44-B9C0-494A-A86E-A30E0D3C03F5}" type="sibTrans" cxnId="{32899DF1-D2D0-4D0D-B8EE-1672729A2172}">
      <dgm:prSet/>
      <dgm:spPr/>
      <dgm:t>
        <a:bodyPr/>
        <a:lstStyle/>
        <a:p>
          <a:endParaRPr lang="cs-CZ"/>
        </a:p>
      </dgm:t>
    </dgm:pt>
    <dgm:pt modelId="{71937155-FC7A-43C8-A900-B72D91E65D64}">
      <dgm:prSet/>
      <dgm:spPr/>
      <dgm:t>
        <a:bodyPr/>
        <a:lstStyle/>
        <a:p>
          <a:r>
            <a:rPr lang="en-GB" b="0"/>
            <a:t>provider must be paid for using his sources to do it</a:t>
          </a:r>
          <a:endParaRPr lang="cs-CZ"/>
        </a:p>
      </dgm:t>
    </dgm:pt>
    <dgm:pt modelId="{C7A6359F-EEF1-4C48-A4C0-17CE3A489700}" type="parTrans" cxnId="{56D6C22B-7FD4-4FC5-9794-F6B1DC4E5A01}">
      <dgm:prSet/>
      <dgm:spPr/>
      <dgm:t>
        <a:bodyPr/>
        <a:lstStyle/>
        <a:p>
          <a:endParaRPr lang="cs-CZ"/>
        </a:p>
      </dgm:t>
    </dgm:pt>
    <dgm:pt modelId="{FCB589CF-A324-4C44-85C2-0EACEECD5DF7}" type="sibTrans" cxnId="{56D6C22B-7FD4-4FC5-9794-F6B1DC4E5A01}">
      <dgm:prSet/>
      <dgm:spPr/>
      <dgm:t>
        <a:bodyPr/>
        <a:lstStyle/>
        <a:p>
          <a:endParaRPr lang="cs-CZ"/>
        </a:p>
      </dgm:t>
    </dgm:pt>
    <dgm:pt modelId="{8867853C-24AE-4DA6-94BF-4D12E11EB6BD}">
      <dgm:prSet/>
      <dgm:spPr/>
      <dgm:t>
        <a:bodyPr/>
        <a:lstStyle/>
        <a:p>
          <a:r>
            <a:rPr lang="en-GB" b="1"/>
            <a:t>Client is paying for the analysis of the target area</a:t>
          </a:r>
          <a:endParaRPr lang="cs-CZ"/>
        </a:p>
      </dgm:t>
    </dgm:pt>
    <dgm:pt modelId="{F4A95068-8E80-4306-B306-F36A6465027B}" type="parTrans" cxnId="{F4744232-98A3-4E3F-A3FC-C2FC58753D24}">
      <dgm:prSet/>
      <dgm:spPr/>
      <dgm:t>
        <a:bodyPr/>
        <a:lstStyle/>
        <a:p>
          <a:endParaRPr lang="cs-CZ"/>
        </a:p>
      </dgm:t>
    </dgm:pt>
    <dgm:pt modelId="{94677380-3DA6-4ECE-A4F7-D7293B22C470}" type="sibTrans" cxnId="{F4744232-98A3-4E3F-A3FC-C2FC58753D24}">
      <dgm:prSet/>
      <dgm:spPr/>
      <dgm:t>
        <a:bodyPr/>
        <a:lstStyle/>
        <a:p>
          <a:endParaRPr lang="cs-CZ"/>
        </a:p>
      </dgm:t>
    </dgm:pt>
    <dgm:pt modelId="{511DD7BD-8852-4A7B-95B1-EF7B2E954B63}" type="pres">
      <dgm:prSet presAssocID="{848B6167-0537-4E83-9728-A0F62D62524E}" presName="linear" presStyleCnt="0">
        <dgm:presLayoutVars>
          <dgm:animLvl val="lvl"/>
          <dgm:resizeHandles val="exact"/>
        </dgm:presLayoutVars>
      </dgm:prSet>
      <dgm:spPr/>
    </dgm:pt>
    <dgm:pt modelId="{283A9259-DDC4-47E4-9BBE-4DFE7CBDA7EA}" type="pres">
      <dgm:prSet presAssocID="{C5F01422-6CB6-4054-A49E-FF52FD94B6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882260-C4F9-4A13-AD54-96397492D1DA}" type="pres">
      <dgm:prSet presAssocID="{C5F01422-6CB6-4054-A49E-FF52FD94B654}" presName="childText" presStyleLbl="revTx" presStyleIdx="0" presStyleCnt="1">
        <dgm:presLayoutVars>
          <dgm:bulletEnabled val="1"/>
        </dgm:presLayoutVars>
      </dgm:prSet>
      <dgm:spPr/>
    </dgm:pt>
    <dgm:pt modelId="{7BF092FF-5136-476C-AB7F-D094D53641C6}" type="pres">
      <dgm:prSet presAssocID="{71937155-FC7A-43C8-A900-B72D91E65D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3A3996-72CD-4F0D-B214-1738CA2082DA}" type="pres">
      <dgm:prSet presAssocID="{FCB589CF-A324-4C44-85C2-0EACEECD5DF7}" presName="spacer" presStyleCnt="0"/>
      <dgm:spPr/>
    </dgm:pt>
    <dgm:pt modelId="{49A4D243-4CD4-456A-B886-250E5560BC63}" type="pres">
      <dgm:prSet presAssocID="{8867853C-24AE-4DA6-94BF-4D12E11EB6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43A01C-97CF-4994-9C1C-030E18D441AE}" type="presOf" srcId="{9157AE61-EED3-49A4-BBFE-2FBADB361535}" destId="{16882260-C4F9-4A13-AD54-96397492D1DA}" srcOrd="0" destOrd="0" presId="urn:microsoft.com/office/officeart/2005/8/layout/vList2"/>
    <dgm:cxn modelId="{56D6C22B-7FD4-4FC5-9794-F6B1DC4E5A01}" srcId="{848B6167-0537-4E83-9728-A0F62D62524E}" destId="{71937155-FC7A-43C8-A900-B72D91E65D64}" srcOrd="1" destOrd="0" parTransId="{C7A6359F-EEF1-4C48-A4C0-17CE3A489700}" sibTransId="{FCB589CF-A324-4C44-85C2-0EACEECD5DF7}"/>
    <dgm:cxn modelId="{F4744232-98A3-4E3F-A3FC-C2FC58753D24}" srcId="{848B6167-0537-4E83-9728-A0F62D62524E}" destId="{8867853C-24AE-4DA6-94BF-4D12E11EB6BD}" srcOrd="2" destOrd="0" parTransId="{F4A95068-8E80-4306-B306-F36A6465027B}" sibTransId="{94677380-3DA6-4ECE-A4F7-D7293B22C470}"/>
    <dgm:cxn modelId="{62B9D76F-57CD-4DA8-95D2-8D8E5700BEE2}" type="presOf" srcId="{523789A9-EB38-4506-9B5D-4F78EF99F2ED}" destId="{16882260-C4F9-4A13-AD54-96397492D1DA}" srcOrd="0" destOrd="1" presId="urn:microsoft.com/office/officeart/2005/8/layout/vList2"/>
    <dgm:cxn modelId="{6B02C571-2F0B-410A-8F1F-FFB6D0BB533E}" type="presOf" srcId="{8867853C-24AE-4DA6-94BF-4D12E11EB6BD}" destId="{49A4D243-4CD4-456A-B886-250E5560BC63}" srcOrd="0" destOrd="0" presId="urn:microsoft.com/office/officeart/2005/8/layout/vList2"/>
    <dgm:cxn modelId="{F2265587-374E-4EA2-B925-FF7107D8CFC3}" srcId="{848B6167-0537-4E83-9728-A0F62D62524E}" destId="{C5F01422-6CB6-4054-A49E-FF52FD94B654}" srcOrd="0" destOrd="0" parTransId="{7C517BA1-AE02-4A00-9D30-E3440F74C889}" sibTransId="{5DB1006E-FA13-4E3A-A7CD-43C17D0D52E3}"/>
    <dgm:cxn modelId="{A9433EBD-68A0-4CED-94D9-428255CA2E27}" type="presOf" srcId="{71937155-FC7A-43C8-A900-B72D91E65D64}" destId="{7BF092FF-5136-476C-AB7F-D094D53641C6}" srcOrd="0" destOrd="0" presId="urn:microsoft.com/office/officeart/2005/8/layout/vList2"/>
    <dgm:cxn modelId="{1BD70DEF-7B54-42CB-AC29-559F9FFF8EF0}" type="presOf" srcId="{C5F01422-6CB6-4054-A49E-FF52FD94B654}" destId="{283A9259-DDC4-47E4-9BBE-4DFE7CBDA7EA}" srcOrd="0" destOrd="0" presId="urn:microsoft.com/office/officeart/2005/8/layout/vList2"/>
    <dgm:cxn modelId="{32899DF1-D2D0-4D0D-B8EE-1672729A2172}" srcId="{C5F01422-6CB6-4054-A49E-FF52FD94B654}" destId="{523789A9-EB38-4506-9B5D-4F78EF99F2ED}" srcOrd="1" destOrd="0" parTransId="{6878BB06-FF14-4A72-9163-33320E2AF8B2}" sibTransId="{842E8D44-B9C0-494A-A86E-A30E0D3C03F5}"/>
    <dgm:cxn modelId="{D6B004F5-532E-452D-B20F-4DC77D439EFE}" type="presOf" srcId="{848B6167-0537-4E83-9728-A0F62D62524E}" destId="{511DD7BD-8852-4A7B-95B1-EF7B2E954B63}" srcOrd="0" destOrd="0" presId="urn:microsoft.com/office/officeart/2005/8/layout/vList2"/>
    <dgm:cxn modelId="{DC233CF6-BC27-4342-A4E8-7356194FCA7E}" srcId="{C5F01422-6CB6-4054-A49E-FF52FD94B654}" destId="{9157AE61-EED3-49A4-BBFE-2FBADB361535}" srcOrd="0" destOrd="0" parTransId="{F6DFB63B-3AC2-4D1C-A49E-FAD3D88FCFE3}" sibTransId="{F86D05ED-75CE-40BF-978C-1CDD5B0F98A4}"/>
    <dgm:cxn modelId="{3D9B3FC8-223C-4EF2-A6C8-932535307EC0}" type="presParOf" srcId="{511DD7BD-8852-4A7B-95B1-EF7B2E954B63}" destId="{283A9259-DDC4-47E4-9BBE-4DFE7CBDA7EA}" srcOrd="0" destOrd="0" presId="urn:microsoft.com/office/officeart/2005/8/layout/vList2"/>
    <dgm:cxn modelId="{CA434309-F720-4E6E-B3D5-FCEFE6017BC1}" type="presParOf" srcId="{511DD7BD-8852-4A7B-95B1-EF7B2E954B63}" destId="{16882260-C4F9-4A13-AD54-96397492D1DA}" srcOrd="1" destOrd="0" presId="urn:microsoft.com/office/officeart/2005/8/layout/vList2"/>
    <dgm:cxn modelId="{100C1678-EA22-4ECD-8C91-270A969083FF}" type="presParOf" srcId="{511DD7BD-8852-4A7B-95B1-EF7B2E954B63}" destId="{7BF092FF-5136-476C-AB7F-D094D53641C6}" srcOrd="2" destOrd="0" presId="urn:microsoft.com/office/officeart/2005/8/layout/vList2"/>
    <dgm:cxn modelId="{EA3225F6-5645-4146-BB1F-B7AC5D76CB8B}" type="presParOf" srcId="{511DD7BD-8852-4A7B-95B1-EF7B2E954B63}" destId="{233A3996-72CD-4F0D-B214-1738CA2082DA}" srcOrd="3" destOrd="0" presId="urn:microsoft.com/office/officeart/2005/8/layout/vList2"/>
    <dgm:cxn modelId="{8DF44EB9-4270-451B-AD95-5C4FC3DFE4DC}" type="presParOf" srcId="{511DD7BD-8852-4A7B-95B1-EF7B2E954B63}" destId="{49A4D243-4CD4-456A-B886-250E5560BC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F635C9-74C4-4B59-997D-62F83190CA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BC51DD5-4CBD-41AD-93D6-27ED20941701}">
      <dgm:prSet/>
      <dgm:spPr/>
      <dgm:t>
        <a:bodyPr/>
        <a:lstStyle/>
        <a:p>
          <a:r>
            <a:rPr lang="en-US" b="0"/>
            <a:t>A lot of new methodologies inpired by services</a:t>
          </a:r>
          <a:endParaRPr lang="cs-CZ"/>
        </a:p>
      </dgm:t>
    </dgm:pt>
    <dgm:pt modelId="{DF07059C-BE40-46D3-8BC7-9219F8C32AF9}" type="parTrans" cxnId="{6118C9FA-4F58-4100-B4BB-12AA1727DB34}">
      <dgm:prSet/>
      <dgm:spPr/>
      <dgm:t>
        <a:bodyPr/>
        <a:lstStyle/>
        <a:p>
          <a:endParaRPr lang="cs-CZ"/>
        </a:p>
      </dgm:t>
    </dgm:pt>
    <dgm:pt modelId="{73C054D6-5972-4E1E-9832-62393B03AE2B}" type="sibTrans" cxnId="{6118C9FA-4F58-4100-B4BB-12AA1727DB34}">
      <dgm:prSet/>
      <dgm:spPr/>
      <dgm:t>
        <a:bodyPr/>
        <a:lstStyle/>
        <a:p>
          <a:endParaRPr lang="cs-CZ"/>
        </a:p>
      </dgm:t>
    </dgm:pt>
    <dgm:pt modelId="{94D8317C-4C6B-4BDB-9E98-E7823A8B98C4}">
      <dgm:prSet/>
      <dgm:spPr/>
      <dgm:t>
        <a:bodyPr/>
        <a:lstStyle/>
        <a:p>
          <a:r>
            <a:rPr lang="en-US" b="0"/>
            <a:t>New business models</a:t>
          </a:r>
          <a:endParaRPr lang="cs-CZ"/>
        </a:p>
      </dgm:t>
    </dgm:pt>
    <dgm:pt modelId="{812EB44A-0CFB-4216-905F-3D7A68620088}" type="parTrans" cxnId="{CF317066-675B-4748-BBFC-5BAC7D8AF606}">
      <dgm:prSet/>
      <dgm:spPr/>
      <dgm:t>
        <a:bodyPr/>
        <a:lstStyle/>
        <a:p>
          <a:endParaRPr lang="cs-CZ"/>
        </a:p>
      </dgm:t>
    </dgm:pt>
    <dgm:pt modelId="{C5EBFF54-81B8-43C8-8EE3-FB7E1A607557}" type="sibTrans" cxnId="{CF317066-675B-4748-BBFC-5BAC7D8AF606}">
      <dgm:prSet/>
      <dgm:spPr/>
      <dgm:t>
        <a:bodyPr/>
        <a:lstStyle/>
        <a:p>
          <a:endParaRPr lang="cs-CZ"/>
        </a:p>
      </dgm:t>
    </dgm:pt>
    <dgm:pt modelId="{66217369-E692-40E3-8787-D7C0BC7096C5}">
      <dgm:prSet/>
      <dgm:spPr/>
      <dgm:t>
        <a:bodyPr/>
        <a:lstStyle/>
        <a:p>
          <a:r>
            <a:rPr lang="en-US" b="0"/>
            <a:t>Switch from Business model Canvas to Lean Canvas</a:t>
          </a:r>
          <a:endParaRPr lang="cs-CZ"/>
        </a:p>
      </dgm:t>
    </dgm:pt>
    <dgm:pt modelId="{18BD5967-1668-473F-BF9D-BCBE0FF399C3}" type="parTrans" cxnId="{223EDEAE-F935-4167-8B30-929FD38A1EC0}">
      <dgm:prSet/>
      <dgm:spPr/>
      <dgm:t>
        <a:bodyPr/>
        <a:lstStyle/>
        <a:p>
          <a:endParaRPr lang="cs-CZ"/>
        </a:p>
      </dgm:t>
    </dgm:pt>
    <dgm:pt modelId="{A46E4A1A-AABC-417C-B8BF-B216EA31C43C}" type="sibTrans" cxnId="{223EDEAE-F935-4167-8B30-929FD38A1EC0}">
      <dgm:prSet/>
      <dgm:spPr/>
      <dgm:t>
        <a:bodyPr/>
        <a:lstStyle/>
        <a:p>
          <a:endParaRPr lang="cs-CZ"/>
        </a:p>
      </dgm:t>
    </dgm:pt>
    <dgm:pt modelId="{75B9A624-927A-4268-9553-455E5E52FBFA}" type="pres">
      <dgm:prSet presAssocID="{D8F635C9-74C4-4B59-997D-62F83190CAC4}" presName="linear" presStyleCnt="0">
        <dgm:presLayoutVars>
          <dgm:animLvl val="lvl"/>
          <dgm:resizeHandles val="exact"/>
        </dgm:presLayoutVars>
      </dgm:prSet>
      <dgm:spPr/>
    </dgm:pt>
    <dgm:pt modelId="{1DD3966D-2DF9-4AAD-846E-B8154A45B04B}" type="pres">
      <dgm:prSet presAssocID="{6BC51DD5-4CBD-41AD-93D6-27ED209417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F94378-2427-40A8-A4D2-80F24AE9E91E}" type="pres">
      <dgm:prSet presAssocID="{73C054D6-5972-4E1E-9832-62393B03AE2B}" presName="spacer" presStyleCnt="0"/>
      <dgm:spPr/>
    </dgm:pt>
    <dgm:pt modelId="{5E5D238C-DE87-4ECE-BC2B-7590B4823BC7}" type="pres">
      <dgm:prSet presAssocID="{94D8317C-4C6B-4BDB-9E98-E7823A8B98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154D04-4D3E-45B8-B30D-B850E6F38154}" type="pres">
      <dgm:prSet presAssocID="{C5EBFF54-81B8-43C8-8EE3-FB7E1A607557}" presName="spacer" presStyleCnt="0"/>
      <dgm:spPr/>
    </dgm:pt>
    <dgm:pt modelId="{57DA2445-1368-4BCE-A53C-5AC02FCEF996}" type="pres">
      <dgm:prSet presAssocID="{66217369-E692-40E3-8787-D7C0BC7096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70AA18-1EC4-4B8F-A54D-F7DDA8D94294}" type="presOf" srcId="{66217369-E692-40E3-8787-D7C0BC7096C5}" destId="{57DA2445-1368-4BCE-A53C-5AC02FCEF996}" srcOrd="0" destOrd="0" presId="urn:microsoft.com/office/officeart/2005/8/layout/vList2"/>
    <dgm:cxn modelId="{AAF88121-2BD4-432B-957D-2AB67D3C9F9F}" type="presOf" srcId="{94D8317C-4C6B-4BDB-9E98-E7823A8B98C4}" destId="{5E5D238C-DE87-4ECE-BC2B-7590B4823BC7}" srcOrd="0" destOrd="0" presId="urn:microsoft.com/office/officeart/2005/8/layout/vList2"/>
    <dgm:cxn modelId="{CF317066-675B-4748-BBFC-5BAC7D8AF606}" srcId="{D8F635C9-74C4-4B59-997D-62F83190CAC4}" destId="{94D8317C-4C6B-4BDB-9E98-E7823A8B98C4}" srcOrd="1" destOrd="0" parTransId="{812EB44A-0CFB-4216-905F-3D7A68620088}" sibTransId="{C5EBFF54-81B8-43C8-8EE3-FB7E1A607557}"/>
    <dgm:cxn modelId="{9BDDC346-A245-4FA6-A315-E4689CCD1A3E}" type="presOf" srcId="{D8F635C9-74C4-4B59-997D-62F83190CAC4}" destId="{75B9A624-927A-4268-9553-455E5E52FBFA}" srcOrd="0" destOrd="0" presId="urn:microsoft.com/office/officeart/2005/8/layout/vList2"/>
    <dgm:cxn modelId="{1B49C572-6CC3-4BF9-9EEE-FE9DEE33788F}" type="presOf" srcId="{6BC51DD5-4CBD-41AD-93D6-27ED20941701}" destId="{1DD3966D-2DF9-4AAD-846E-B8154A45B04B}" srcOrd="0" destOrd="0" presId="urn:microsoft.com/office/officeart/2005/8/layout/vList2"/>
    <dgm:cxn modelId="{223EDEAE-F935-4167-8B30-929FD38A1EC0}" srcId="{D8F635C9-74C4-4B59-997D-62F83190CAC4}" destId="{66217369-E692-40E3-8787-D7C0BC7096C5}" srcOrd="2" destOrd="0" parTransId="{18BD5967-1668-473F-BF9D-BCBE0FF399C3}" sibTransId="{A46E4A1A-AABC-417C-B8BF-B216EA31C43C}"/>
    <dgm:cxn modelId="{6118C9FA-4F58-4100-B4BB-12AA1727DB34}" srcId="{D8F635C9-74C4-4B59-997D-62F83190CAC4}" destId="{6BC51DD5-4CBD-41AD-93D6-27ED20941701}" srcOrd="0" destOrd="0" parTransId="{DF07059C-BE40-46D3-8BC7-9219F8C32AF9}" sibTransId="{73C054D6-5972-4E1E-9832-62393B03AE2B}"/>
    <dgm:cxn modelId="{645FDEB0-A9FF-4EF2-92BE-ADDB41BB93ED}" type="presParOf" srcId="{75B9A624-927A-4268-9553-455E5E52FBFA}" destId="{1DD3966D-2DF9-4AAD-846E-B8154A45B04B}" srcOrd="0" destOrd="0" presId="urn:microsoft.com/office/officeart/2005/8/layout/vList2"/>
    <dgm:cxn modelId="{9B9878E2-91A4-44A2-889A-C3BE082C732E}" type="presParOf" srcId="{75B9A624-927A-4268-9553-455E5E52FBFA}" destId="{8CF94378-2427-40A8-A4D2-80F24AE9E91E}" srcOrd="1" destOrd="0" presId="urn:microsoft.com/office/officeart/2005/8/layout/vList2"/>
    <dgm:cxn modelId="{1DDC1563-C1C9-4D5F-86CD-F7A86EADA8D3}" type="presParOf" srcId="{75B9A624-927A-4268-9553-455E5E52FBFA}" destId="{5E5D238C-DE87-4ECE-BC2B-7590B4823BC7}" srcOrd="2" destOrd="0" presId="urn:microsoft.com/office/officeart/2005/8/layout/vList2"/>
    <dgm:cxn modelId="{77232321-A8BF-4EEF-A66D-C3F0BBE49D9D}" type="presParOf" srcId="{75B9A624-927A-4268-9553-455E5E52FBFA}" destId="{AB154D04-4D3E-45B8-B30D-B850E6F38154}" srcOrd="3" destOrd="0" presId="urn:microsoft.com/office/officeart/2005/8/layout/vList2"/>
    <dgm:cxn modelId="{412B025E-56B0-4ED8-9DA5-A7A8B0F3F751}" type="presParOf" srcId="{75B9A624-927A-4268-9553-455E5E52FBFA}" destId="{57DA2445-1368-4BCE-A53C-5AC02FCEF9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0A431-835E-495E-A6F9-5F79C5E144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3BB88C4-3DB1-4C26-A668-E140B3B7A559}">
      <dgm:prSet/>
      <dgm:spPr/>
      <dgm:t>
        <a:bodyPr/>
        <a:lstStyle/>
        <a:p>
          <a:r>
            <a:rPr lang="en-US" b="0"/>
            <a:t>A service interaction has always an outcome. </a:t>
          </a:r>
          <a:endParaRPr lang="cs-CZ"/>
        </a:p>
      </dgm:t>
    </dgm:pt>
    <dgm:pt modelId="{4D6AF543-6453-4B22-BE26-C098CFFFFE71}" type="parTrans" cxnId="{503DC6F0-962E-48AD-B7ED-335D2C106E97}">
      <dgm:prSet/>
      <dgm:spPr/>
      <dgm:t>
        <a:bodyPr/>
        <a:lstStyle/>
        <a:p>
          <a:endParaRPr lang="cs-CZ"/>
        </a:p>
      </dgm:t>
    </dgm:pt>
    <dgm:pt modelId="{DB52C42A-BA7A-46DB-9CDD-CCC762F61BFF}" type="sibTrans" cxnId="{503DC6F0-962E-48AD-B7ED-335D2C106E97}">
      <dgm:prSet/>
      <dgm:spPr/>
      <dgm:t>
        <a:bodyPr/>
        <a:lstStyle/>
        <a:p>
          <a:endParaRPr lang="cs-CZ"/>
        </a:p>
      </dgm:t>
    </dgm:pt>
    <dgm:pt modelId="{9C97570E-150B-4638-BC2E-8231A1B4DC67}">
      <dgm:prSet/>
      <dgm:spPr/>
      <dgm:t>
        <a:bodyPr/>
        <a:lstStyle/>
        <a:p>
          <a:r>
            <a:rPr lang="en-US" b="0"/>
            <a:t>An interaction can reach a value co-creation point, and each party gains benefit from the service interaction.</a:t>
          </a:r>
          <a:endParaRPr lang="cs-CZ"/>
        </a:p>
      </dgm:t>
    </dgm:pt>
    <dgm:pt modelId="{E2CC6FB3-ABF6-44A4-82C0-1B040DFA11EE}" type="parTrans" cxnId="{BCF96647-39DD-47F9-94A8-40434DF5EA59}">
      <dgm:prSet/>
      <dgm:spPr/>
      <dgm:t>
        <a:bodyPr/>
        <a:lstStyle/>
        <a:p>
          <a:endParaRPr lang="cs-CZ"/>
        </a:p>
      </dgm:t>
    </dgm:pt>
    <dgm:pt modelId="{775896DC-DF0E-4A02-BA50-2D7ECE99A160}" type="sibTrans" cxnId="{BCF96647-39DD-47F9-94A8-40434DF5EA59}">
      <dgm:prSet/>
      <dgm:spPr/>
      <dgm:t>
        <a:bodyPr/>
        <a:lstStyle/>
        <a:p>
          <a:endParaRPr lang="cs-CZ"/>
        </a:p>
      </dgm:t>
    </dgm:pt>
    <dgm:pt modelId="{723AB2A2-70C9-419F-89BE-96E1FA8C1F5D}">
      <dgm:prSet/>
      <dgm:spPr/>
      <dgm:t>
        <a:bodyPr/>
        <a:lstStyle/>
        <a:p>
          <a:r>
            <a:rPr lang="en-US" b="0"/>
            <a:t>Sometimes, the service interaction acts the context, in terms of environment, society, or nation.</a:t>
          </a:r>
          <a:endParaRPr lang="cs-CZ"/>
        </a:p>
      </dgm:t>
    </dgm:pt>
    <dgm:pt modelId="{5F860B19-BEF1-407B-89DA-4727A707BA6F}" type="parTrans" cxnId="{BE8ECF7D-D656-430E-85FC-C8B048F95AEA}">
      <dgm:prSet/>
      <dgm:spPr/>
      <dgm:t>
        <a:bodyPr/>
        <a:lstStyle/>
        <a:p>
          <a:endParaRPr lang="cs-CZ"/>
        </a:p>
      </dgm:t>
    </dgm:pt>
    <dgm:pt modelId="{C0CA869A-FF3A-4D6C-89EC-ED929A7EAFA0}" type="sibTrans" cxnId="{BE8ECF7D-D656-430E-85FC-C8B048F95AEA}">
      <dgm:prSet/>
      <dgm:spPr/>
      <dgm:t>
        <a:bodyPr/>
        <a:lstStyle/>
        <a:p>
          <a:endParaRPr lang="cs-CZ"/>
        </a:p>
      </dgm:t>
    </dgm:pt>
    <dgm:pt modelId="{D858206C-8FCF-466E-863D-ABAC50100F0B}" type="pres">
      <dgm:prSet presAssocID="{4090A431-835E-495E-A6F9-5F79C5E14487}" presName="linear" presStyleCnt="0">
        <dgm:presLayoutVars>
          <dgm:animLvl val="lvl"/>
          <dgm:resizeHandles val="exact"/>
        </dgm:presLayoutVars>
      </dgm:prSet>
      <dgm:spPr/>
    </dgm:pt>
    <dgm:pt modelId="{A5700B42-F5B2-4819-908C-72F6AD642B42}" type="pres">
      <dgm:prSet presAssocID="{E3BB88C4-3DB1-4C26-A668-E140B3B7A5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39E49B-1D5D-4665-B7DA-453514E4F1B9}" type="pres">
      <dgm:prSet presAssocID="{DB52C42A-BA7A-46DB-9CDD-CCC762F61BFF}" presName="spacer" presStyleCnt="0"/>
      <dgm:spPr/>
    </dgm:pt>
    <dgm:pt modelId="{33A7DBF0-B168-4D8B-A37E-CE4E1FA8F6EA}" type="pres">
      <dgm:prSet presAssocID="{9C97570E-150B-4638-BC2E-8231A1B4DC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5D463E-CA30-4426-9BF3-2EAC0144D7A9}" type="pres">
      <dgm:prSet presAssocID="{775896DC-DF0E-4A02-BA50-2D7ECE99A160}" presName="spacer" presStyleCnt="0"/>
      <dgm:spPr/>
    </dgm:pt>
    <dgm:pt modelId="{166219D3-A286-4FC3-9E52-05746F6DC681}" type="pres">
      <dgm:prSet presAssocID="{723AB2A2-70C9-419F-89BE-96E1FA8C1F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F96647-39DD-47F9-94A8-40434DF5EA59}" srcId="{4090A431-835E-495E-A6F9-5F79C5E14487}" destId="{9C97570E-150B-4638-BC2E-8231A1B4DC67}" srcOrd="1" destOrd="0" parTransId="{E2CC6FB3-ABF6-44A4-82C0-1B040DFA11EE}" sibTransId="{775896DC-DF0E-4A02-BA50-2D7ECE99A160}"/>
    <dgm:cxn modelId="{99EBA04D-C0D0-47DE-84B2-ED045EE50491}" type="presOf" srcId="{4090A431-835E-495E-A6F9-5F79C5E14487}" destId="{D858206C-8FCF-466E-863D-ABAC50100F0B}" srcOrd="0" destOrd="0" presId="urn:microsoft.com/office/officeart/2005/8/layout/vList2"/>
    <dgm:cxn modelId="{BE8ECF7D-D656-430E-85FC-C8B048F95AEA}" srcId="{4090A431-835E-495E-A6F9-5F79C5E14487}" destId="{723AB2A2-70C9-419F-89BE-96E1FA8C1F5D}" srcOrd="2" destOrd="0" parTransId="{5F860B19-BEF1-407B-89DA-4727A707BA6F}" sibTransId="{C0CA869A-FF3A-4D6C-89EC-ED929A7EAFA0}"/>
    <dgm:cxn modelId="{99EAECC9-BF83-443A-9347-1B9C31557340}" type="presOf" srcId="{E3BB88C4-3DB1-4C26-A668-E140B3B7A559}" destId="{A5700B42-F5B2-4819-908C-72F6AD642B42}" srcOrd="0" destOrd="0" presId="urn:microsoft.com/office/officeart/2005/8/layout/vList2"/>
    <dgm:cxn modelId="{0BC0A0DF-7515-4FF3-A8A4-8EDEFF0B5F1E}" type="presOf" srcId="{9C97570E-150B-4638-BC2E-8231A1B4DC67}" destId="{33A7DBF0-B168-4D8B-A37E-CE4E1FA8F6EA}" srcOrd="0" destOrd="0" presId="urn:microsoft.com/office/officeart/2005/8/layout/vList2"/>
    <dgm:cxn modelId="{503DC6F0-962E-48AD-B7ED-335D2C106E97}" srcId="{4090A431-835E-495E-A6F9-5F79C5E14487}" destId="{E3BB88C4-3DB1-4C26-A668-E140B3B7A559}" srcOrd="0" destOrd="0" parTransId="{4D6AF543-6453-4B22-BE26-C098CFFFFE71}" sibTransId="{DB52C42A-BA7A-46DB-9CDD-CCC762F61BFF}"/>
    <dgm:cxn modelId="{63E1F9FD-0FD2-4574-A147-1F1AA805BA17}" type="presOf" srcId="{723AB2A2-70C9-419F-89BE-96E1FA8C1F5D}" destId="{166219D3-A286-4FC3-9E52-05746F6DC681}" srcOrd="0" destOrd="0" presId="urn:microsoft.com/office/officeart/2005/8/layout/vList2"/>
    <dgm:cxn modelId="{EBC93465-DC4E-4217-83E0-9746AA9389ED}" type="presParOf" srcId="{D858206C-8FCF-466E-863D-ABAC50100F0B}" destId="{A5700B42-F5B2-4819-908C-72F6AD642B42}" srcOrd="0" destOrd="0" presId="urn:microsoft.com/office/officeart/2005/8/layout/vList2"/>
    <dgm:cxn modelId="{64A081DB-9FBE-4180-A667-BA40BD5F5F7F}" type="presParOf" srcId="{D858206C-8FCF-466E-863D-ABAC50100F0B}" destId="{EB39E49B-1D5D-4665-B7DA-453514E4F1B9}" srcOrd="1" destOrd="0" presId="urn:microsoft.com/office/officeart/2005/8/layout/vList2"/>
    <dgm:cxn modelId="{5C4D051B-F992-43EC-AF41-49CE3AFEB2D2}" type="presParOf" srcId="{D858206C-8FCF-466E-863D-ABAC50100F0B}" destId="{33A7DBF0-B168-4D8B-A37E-CE4E1FA8F6EA}" srcOrd="2" destOrd="0" presId="urn:microsoft.com/office/officeart/2005/8/layout/vList2"/>
    <dgm:cxn modelId="{1501383F-C14A-44A0-8165-3FC46FA028C0}" type="presParOf" srcId="{D858206C-8FCF-466E-863D-ABAC50100F0B}" destId="{4F5D463E-CA30-4426-9BF3-2EAC0144D7A9}" srcOrd="3" destOrd="0" presId="urn:microsoft.com/office/officeart/2005/8/layout/vList2"/>
    <dgm:cxn modelId="{452EFC17-C113-4C16-87A0-C92717A9FD68}" type="presParOf" srcId="{D858206C-8FCF-466E-863D-ABAC50100F0B}" destId="{166219D3-A286-4FC3-9E52-05746F6DC6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22E2B-4E1C-49BD-959F-C92784E4410C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Asymmetric information</a:t>
          </a:r>
          <a:endParaRPr lang="cs-CZ" sz="3200" kern="1200"/>
        </a:p>
      </dsp:txBody>
      <dsp:txXfrm>
        <a:off x="36553" y="50231"/>
        <a:ext cx="10680094" cy="675694"/>
      </dsp:txXfrm>
    </dsp:sp>
    <dsp:sp modelId="{FD69377C-3934-45EE-93A5-2544E337EEB3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Information gap</a:t>
          </a:r>
          <a:endParaRPr lang="cs-CZ" sz="3200" kern="1200"/>
        </a:p>
      </dsp:txBody>
      <dsp:txXfrm>
        <a:off x="36553" y="891192"/>
        <a:ext cx="10680094" cy="675694"/>
      </dsp:txXfrm>
    </dsp:sp>
    <dsp:sp modelId="{BB07696B-7E6F-452F-ACA9-B66212DA6EF5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Filling the information gap</a:t>
          </a:r>
          <a:endParaRPr lang="cs-CZ" sz="3200" kern="1200"/>
        </a:p>
      </dsp:txBody>
      <dsp:txXfrm>
        <a:off x="36553" y="1732152"/>
        <a:ext cx="10680094" cy="675694"/>
      </dsp:txXfrm>
    </dsp:sp>
    <dsp:sp modelId="{2A6B09FE-F78E-4A7C-B677-E0ABD071EC96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Role of IT in filling the gap</a:t>
          </a:r>
          <a:endParaRPr lang="cs-CZ" sz="3200" kern="1200"/>
        </a:p>
      </dsp:txBody>
      <dsp:txXfrm>
        <a:off x="36553" y="2573112"/>
        <a:ext cx="10680094" cy="675694"/>
      </dsp:txXfrm>
    </dsp:sp>
    <dsp:sp modelId="{5EDE101D-CC7D-4851-BCBA-8FD4FC8958BA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Role of government on information market</a:t>
          </a:r>
          <a:endParaRPr lang="cs-CZ" sz="3200" kern="1200"/>
        </a:p>
      </dsp:txBody>
      <dsp:txXfrm>
        <a:off x="36553" y="3414072"/>
        <a:ext cx="10680094" cy="675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C48C-DE6D-4A76-A824-2960A458FC22}">
      <dsp:nvSpPr>
        <dsp:cNvPr id="0" name=""/>
        <dsp:cNvSpPr/>
      </dsp:nvSpPr>
      <dsp:spPr>
        <a:xfrm>
          <a:off x="0" y="23623"/>
          <a:ext cx="107532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In the Service Science perspective, value co-creation is a holistic view. </a:t>
          </a:r>
          <a:endParaRPr lang="cs-CZ" sz="2500" kern="1200"/>
        </a:p>
      </dsp:txBody>
      <dsp:txXfrm>
        <a:off x="64254" y="87877"/>
        <a:ext cx="10624692" cy="1187742"/>
      </dsp:txXfrm>
    </dsp:sp>
    <dsp:sp modelId="{DFAB7D07-76F3-4F57-8D42-E3FC61CC70D0}">
      <dsp:nvSpPr>
        <dsp:cNvPr id="0" name=""/>
        <dsp:cNvSpPr/>
      </dsp:nvSpPr>
      <dsp:spPr>
        <a:xfrm>
          <a:off x="0" y="1411873"/>
          <a:ext cx="107532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Mainly, it refers to the process of resource integration, where customer resources are integrated with different resources provided from various sources (market, private and public)</a:t>
          </a:r>
          <a:endParaRPr lang="cs-CZ" sz="2500" kern="1200"/>
        </a:p>
      </dsp:txBody>
      <dsp:txXfrm>
        <a:off x="64254" y="1476127"/>
        <a:ext cx="10624692" cy="1187742"/>
      </dsp:txXfrm>
    </dsp:sp>
    <dsp:sp modelId="{0996C133-AEE2-4FB7-A928-ADFD61CDDA23}">
      <dsp:nvSpPr>
        <dsp:cNvPr id="0" name=""/>
        <dsp:cNvSpPr/>
      </dsp:nvSpPr>
      <dsp:spPr>
        <a:xfrm>
          <a:off x="0" y="2800124"/>
          <a:ext cx="107532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and are used for value creation with all involved parties</a:t>
          </a:r>
          <a:endParaRPr lang="cs-CZ" sz="2500" kern="1200"/>
        </a:p>
      </dsp:txBody>
      <dsp:txXfrm>
        <a:off x="64254" y="2864378"/>
        <a:ext cx="10624692" cy="11877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6855-D163-4984-9C31-04C3DC86B18D}">
      <dsp:nvSpPr>
        <dsp:cNvPr id="0" name=""/>
        <dsp:cNvSpPr/>
      </dsp:nvSpPr>
      <dsp:spPr>
        <a:xfrm>
          <a:off x="0" y="3280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/>
            <a:t>The application of immuni (ITALY)</a:t>
          </a:r>
          <a:endParaRPr lang="cs-CZ" sz="3400" kern="1200"/>
        </a:p>
      </dsp:txBody>
      <dsp:txXfrm>
        <a:off x="63112" y="95915"/>
        <a:ext cx="10626976" cy="1166626"/>
      </dsp:txXfrm>
    </dsp:sp>
    <dsp:sp modelId="{AB122F03-0EC1-4223-A103-F76E713F095A}">
      <dsp:nvSpPr>
        <dsp:cNvPr id="0" name=""/>
        <dsp:cNvSpPr/>
      </dsp:nvSpPr>
      <dsp:spPr>
        <a:xfrm>
          <a:off x="0" y="142357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/>
            <a:t>First, the value of current application is analyzed</a:t>
          </a:r>
          <a:endParaRPr lang="cs-CZ" sz="3400" kern="1200"/>
        </a:p>
      </dsp:txBody>
      <dsp:txXfrm>
        <a:off x="63112" y="1486685"/>
        <a:ext cx="10626976" cy="1166626"/>
      </dsp:txXfrm>
    </dsp:sp>
    <dsp:sp modelId="{7C788A17-9DBA-4A76-ABDD-D4B55899AECF}">
      <dsp:nvSpPr>
        <dsp:cNvPr id="0" name=""/>
        <dsp:cNvSpPr/>
      </dsp:nvSpPr>
      <dsp:spPr>
        <a:xfrm>
          <a:off x="0" y="281434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/>
            <a:t>Second, the design of „an ideal application“ is suggested with the examples of the value</a:t>
          </a:r>
          <a:endParaRPr lang="cs-CZ" sz="3400" kern="1200"/>
        </a:p>
      </dsp:txBody>
      <dsp:txXfrm>
        <a:off x="63112" y="2877455"/>
        <a:ext cx="10626976" cy="1166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15217-0B60-4947-8AD0-0A2B9D25039A}">
      <dsp:nvSpPr>
        <dsp:cNvPr id="0" name=""/>
        <dsp:cNvSpPr/>
      </dsp:nvSpPr>
      <dsp:spPr>
        <a:xfrm>
          <a:off x="0" y="154371"/>
          <a:ext cx="107532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Information asymmetry and its role in service system</a:t>
          </a:r>
          <a:endParaRPr lang="cs-CZ" sz="1900" kern="1200"/>
        </a:p>
      </dsp:txBody>
      <dsp:txXfrm>
        <a:off x="35268" y="189639"/>
        <a:ext cx="10682664" cy="651938"/>
      </dsp:txXfrm>
    </dsp:sp>
    <dsp:sp modelId="{F3410BDB-0D62-4528-BE47-ACF1022EA3F9}">
      <dsp:nvSpPr>
        <dsp:cNvPr id="0" name=""/>
        <dsp:cNvSpPr/>
      </dsp:nvSpPr>
      <dsp:spPr>
        <a:xfrm>
          <a:off x="0" y="931566"/>
          <a:ext cx="107532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Value estimation</a:t>
          </a:r>
          <a:endParaRPr lang="cs-CZ" sz="1900" kern="1200"/>
        </a:p>
      </dsp:txBody>
      <dsp:txXfrm>
        <a:off x="35268" y="966834"/>
        <a:ext cx="10682664" cy="651938"/>
      </dsp:txXfrm>
    </dsp:sp>
    <dsp:sp modelId="{D4AEFE42-37F8-48DB-9336-02D91ACA0D4C}">
      <dsp:nvSpPr>
        <dsp:cNvPr id="0" name=""/>
        <dsp:cNvSpPr/>
      </dsp:nvSpPr>
      <dsp:spPr>
        <a:xfrm>
          <a:off x="0" y="1708761"/>
          <a:ext cx="107532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/>
            <a:t>Smart City services are complex services that integrate various activities developed with the participation of various stakeholders evolving in various contexts.</a:t>
          </a:r>
          <a:endParaRPr lang="cs-CZ" sz="1900" kern="1200"/>
        </a:p>
      </dsp:txBody>
      <dsp:txXfrm>
        <a:off x="35268" y="1744029"/>
        <a:ext cx="10682664" cy="651938"/>
      </dsp:txXfrm>
    </dsp:sp>
    <dsp:sp modelId="{2F85D809-2E16-4CAE-92BC-B9B4BBBECBDF}">
      <dsp:nvSpPr>
        <dsp:cNvPr id="0" name=""/>
        <dsp:cNvSpPr/>
      </dsp:nvSpPr>
      <dsp:spPr>
        <a:xfrm>
          <a:off x="0" y="2485956"/>
          <a:ext cx="107532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/>
            <a:t>Their contexts must be analyzed, understood, integrated, and managed collectively. </a:t>
          </a:r>
          <a:endParaRPr lang="cs-CZ" sz="1900" kern="1200"/>
        </a:p>
      </dsp:txBody>
      <dsp:txXfrm>
        <a:off x="35268" y="2521224"/>
        <a:ext cx="10682664" cy="651938"/>
      </dsp:txXfrm>
    </dsp:sp>
    <dsp:sp modelId="{8BC09AE1-279E-4800-8039-6A20F9B71D72}">
      <dsp:nvSpPr>
        <dsp:cNvPr id="0" name=""/>
        <dsp:cNvSpPr/>
      </dsp:nvSpPr>
      <dsp:spPr>
        <a:xfrm>
          <a:off x="0" y="3263151"/>
          <a:ext cx="1075320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/>
            <a:t>It is important to explore further how to integrate various aspects of value, such as value-in-use, value-in-context, and value-in-experience in the design of the services within their environment.</a:t>
          </a:r>
          <a:endParaRPr lang="cs-CZ" sz="1900" kern="1200"/>
        </a:p>
      </dsp:txBody>
      <dsp:txXfrm>
        <a:off x="35268" y="3298419"/>
        <a:ext cx="10682664" cy="65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7558D-D19B-48FD-807A-D38973733FB7}">
      <dsp:nvSpPr>
        <dsp:cNvPr id="0" name=""/>
        <dsp:cNvSpPr/>
      </dsp:nvSpPr>
      <dsp:spPr>
        <a:xfrm>
          <a:off x="0" y="49217"/>
          <a:ext cx="1075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a tendency to take undue risks because the costs are not borne by the party taking the risk</a:t>
          </a:r>
          <a:endParaRPr lang="cs-CZ" sz="2500" kern="1200"/>
        </a:p>
      </dsp:txBody>
      <dsp:txXfrm>
        <a:off x="47120" y="96337"/>
        <a:ext cx="10658960" cy="871010"/>
      </dsp:txXfrm>
    </dsp:sp>
    <dsp:sp modelId="{05CC35DD-2D66-40C6-9082-DDC5A661CAD0}">
      <dsp:nvSpPr>
        <dsp:cNvPr id="0" name=""/>
        <dsp:cNvSpPr/>
      </dsp:nvSpPr>
      <dsp:spPr>
        <a:xfrm>
          <a:off x="0" y="1086467"/>
          <a:ext cx="1075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The customer is able to affect an event he is insured against, but the seller has no power to monitor or affect this event.</a:t>
          </a:r>
          <a:endParaRPr lang="cs-CZ" sz="2500" kern="1200"/>
        </a:p>
      </dsp:txBody>
      <dsp:txXfrm>
        <a:off x="47120" y="1133587"/>
        <a:ext cx="10658960" cy="871010"/>
      </dsp:txXfrm>
    </dsp:sp>
    <dsp:sp modelId="{28240084-24B5-48B4-80EB-D9B2102231C4}">
      <dsp:nvSpPr>
        <dsp:cNvPr id="0" name=""/>
        <dsp:cNvSpPr/>
      </dsp:nvSpPr>
      <dsp:spPr>
        <a:xfrm>
          <a:off x="0" y="2051717"/>
          <a:ext cx="107532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ERP supplier has limited information about customers IT security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Provider has limited information about the basement of the real client´s problem</a:t>
          </a:r>
          <a:endParaRPr lang="cs-CZ" sz="2000" kern="1200"/>
        </a:p>
      </dsp:txBody>
      <dsp:txXfrm>
        <a:off x="0" y="2051717"/>
        <a:ext cx="10753200" cy="659812"/>
      </dsp:txXfrm>
    </dsp:sp>
    <dsp:sp modelId="{4D90F748-B824-4F5E-8EC3-99007F1B92E2}">
      <dsp:nvSpPr>
        <dsp:cNvPr id="0" name=""/>
        <dsp:cNvSpPr/>
      </dsp:nvSpPr>
      <dsp:spPr>
        <a:xfrm>
          <a:off x="0" y="2711530"/>
          <a:ext cx="1075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Double moral hazard</a:t>
          </a:r>
          <a:endParaRPr lang="cs-CZ" sz="2500" kern="1200"/>
        </a:p>
      </dsp:txBody>
      <dsp:txXfrm>
        <a:off x="47120" y="2758650"/>
        <a:ext cx="10658960" cy="871010"/>
      </dsp:txXfrm>
    </dsp:sp>
    <dsp:sp modelId="{A1C394BC-DF1D-4CD0-8884-08A6E5490EAB}">
      <dsp:nvSpPr>
        <dsp:cNvPr id="0" name=""/>
        <dsp:cNvSpPr/>
      </dsp:nvSpPr>
      <dsp:spPr>
        <a:xfrm>
          <a:off x="0" y="3676780"/>
          <a:ext cx="107532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Client does not know if the provider is able to operate on the particular target</a:t>
          </a:r>
          <a:endParaRPr lang="cs-CZ" sz="2000" kern="1200"/>
        </a:p>
      </dsp:txBody>
      <dsp:txXfrm>
        <a:off x="0" y="3676780"/>
        <a:ext cx="10753200" cy="41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5709D-3219-4B9D-85A5-D45A1675A492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Illusion of value proposition</a:t>
          </a:r>
          <a:endParaRPr lang="cs-CZ" sz="3200" kern="1200"/>
        </a:p>
      </dsp:txBody>
      <dsp:txXfrm>
        <a:off x="36553" y="50231"/>
        <a:ext cx="10680094" cy="675694"/>
      </dsp:txXfrm>
    </dsp:sp>
    <dsp:sp modelId="{DA6F0387-FD13-4850-B4F1-C45D86A53ACC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Provider is not able to see the basis of target</a:t>
          </a:r>
          <a:endParaRPr lang="cs-CZ" sz="3200" kern="1200"/>
        </a:p>
      </dsp:txBody>
      <dsp:txXfrm>
        <a:off x="36553" y="891192"/>
        <a:ext cx="10680094" cy="675694"/>
      </dsp:txXfrm>
    </dsp:sp>
    <dsp:sp modelId="{E84AB0BB-06CD-45A9-BC82-19665C524257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Client is not able to see the benefits of the cooperation</a:t>
          </a:r>
          <a:endParaRPr lang="cs-CZ" sz="3200" kern="1200"/>
        </a:p>
      </dsp:txBody>
      <dsp:txXfrm>
        <a:off x="36553" y="1732152"/>
        <a:ext cx="10680094" cy="675694"/>
      </dsp:txXfrm>
    </dsp:sp>
    <dsp:sp modelId="{2658CE58-DB54-43C6-B643-761F03B4977D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Both are motivated to share information and knowledge</a:t>
          </a:r>
          <a:endParaRPr lang="cs-CZ" sz="3200" kern="1200"/>
        </a:p>
      </dsp:txBody>
      <dsp:txXfrm>
        <a:off x="36553" y="2573112"/>
        <a:ext cx="10680094" cy="675694"/>
      </dsp:txXfrm>
    </dsp:sp>
    <dsp:sp modelId="{240D2F7F-E676-48F2-A487-61A13D4F277B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/>
            <a:t>Value proposition can not be set up</a:t>
          </a:r>
          <a:endParaRPr lang="cs-CZ" sz="3200" kern="1200"/>
        </a:p>
      </dsp:txBody>
      <dsp:txXfrm>
        <a:off x="36553" y="3414072"/>
        <a:ext cx="10680094" cy="67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E54D2-C335-4A85-BA4F-2829403F195D}">
      <dsp:nvSpPr>
        <dsp:cNvPr id="0" name=""/>
        <dsp:cNvSpPr/>
      </dsp:nvSpPr>
      <dsp:spPr>
        <a:xfrm>
          <a:off x="0" y="32083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/>
            <a:t>Value proposition is hidden </a:t>
          </a:r>
          <a:endParaRPr lang="cs-CZ" sz="2300" kern="1200"/>
        </a:p>
      </dsp:txBody>
      <dsp:txXfrm>
        <a:off x="26273" y="58356"/>
        <a:ext cx="10700654" cy="485654"/>
      </dsp:txXfrm>
    </dsp:sp>
    <dsp:sp modelId="{810CE302-00FE-4B57-8416-A1D851CD5455}">
      <dsp:nvSpPr>
        <dsp:cNvPr id="0" name=""/>
        <dsp:cNvSpPr/>
      </dsp:nvSpPr>
      <dsp:spPr>
        <a:xfrm>
          <a:off x="0" y="570283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is hidden by the hill</a:t>
          </a:r>
          <a:endParaRPr lang="cs-CZ" sz="1800" kern="1200"/>
        </a:p>
      </dsp:txBody>
      <dsp:txXfrm>
        <a:off x="0" y="570283"/>
        <a:ext cx="10753200" cy="380880"/>
      </dsp:txXfrm>
    </dsp:sp>
    <dsp:sp modelId="{7C526E46-785C-4DCB-9646-E6FA2943867F}">
      <dsp:nvSpPr>
        <dsp:cNvPr id="0" name=""/>
        <dsp:cNvSpPr/>
      </dsp:nvSpPr>
      <dsp:spPr>
        <a:xfrm>
          <a:off x="0" y="951163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/>
            <a:t>Hierarchy of barriers hiding the target</a:t>
          </a:r>
          <a:endParaRPr lang="cs-CZ" sz="2300" kern="1200"/>
        </a:p>
      </dsp:txBody>
      <dsp:txXfrm>
        <a:off x="26273" y="977436"/>
        <a:ext cx="10700654" cy="485654"/>
      </dsp:txXfrm>
    </dsp:sp>
    <dsp:sp modelId="{C4820DB7-8816-40B0-816D-3D93C2E2AD52}">
      <dsp:nvSpPr>
        <dsp:cNvPr id="0" name=""/>
        <dsp:cNvSpPr/>
      </dsp:nvSpPr>
      <dsp:spPr>
        <a:xfrm>
          <a:off x="0" y="1489363"/>
          <a:ext cx="107532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have to be overcame step by step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leads to process of value estimation</a:t>
          </a:r>
          <a:endParaRPr lang="cs-CZ" sz="1800" kern="1200"/>
        </a:p>
      </dsp:txBody>
      <dsp:txXfrm>
        <a:off x="0" y="1489363"/>
        <a:ext cx="10753200" cy="595125"/>
      </dsp:txXfrm>
    </dsp:sp>
    <dsp:sp modelId="{DC80460B-21E7-47AB-8E8C-6976877C9AE9}">
      <dsp:nvSpPr>
        <dsp:cNvPr id="0" name=""/>
        <dsp:cNvSpPr/>
      </dsp:nvSpPr>
      <dsp:spPr>
        <a:xfrm>
          <a:off x="0" y="2084488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Value can not be proposed</a:t>
          </a:r>
          <a:endParaRPr lang="cs-CZ" sz="2300" kern="1200"/>
        </a:p>
      </dsp:txBody>
      <dsp:txXfrm>
        <a:off x="26273" y="2110761"/>
        <a:ext cx="10700654" cy="485654"/>
      </dsp:txXfrm>
    </dsp:sp>
    <dsp:sp modelId="{988BE4D0-0F54-414D-8E5C-EAA00855B6A5}">
      <dsp:nvSpPr>
        <dsp:cNvPr id="0" name=""/>
        <dsp:cNvSpPr/>
      </dsp:nvSpPr>
      <dsp:spPr>
        <a:xfrm>
          <a:off x="0" y="2688929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It can be only estimated</a:t>
          </a:r>
          <a:endParaRPr lang="cs-CZ" sz="2300" kern="1200"/>
        </a:p>
      </dsp:txBody>
      <dsp:txXfrm>
        <a:off x="26273" y="2715202"/>
        <a:ext cx="10700654" cy="485654"/>
      </dsp:txXfrm>
    </dsp:sp>
    <dsp:sp modelId="{002281B3-31F8-4A38-85AD-6E86191FC6DC}">
      <dsp:nvSpPr>
        <dsp:cNvPr id="0" name=""/>
        <dsp:cNvSpPr/>
      </dsp:nvSpPr>
      <dsp:spPr>
        <a:xfrm>
          <a:off x="0" y="3227129"/>
          <a:ext cx="10753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is used to find value proposition</a:t>
          </a:r>
          <a:endParaRPr lang="cs-CZ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there is not a target, only target area</a:t>
          </a:r>
          <a:endParaRPr lang="cs-CZ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kern="1200"/>
            <a:t>target area is the space of all sub-targets, corresponding with particular value estimation</a:t>
          </a:r>
          <a:endParaRPr lang="cs-CZ" sz="1800" kern="1200"/>
        </a:p>
      </dsp:txBody>
      <dsp:txXfrm>
        <a:off x="0" y="3227129"/>
        <a:ext cx="10753200" cy="880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9549F-E9CF-4BB4-874A-46DADF80C23E}">
      <dsp:nvSpPr>
        <dsp:cNvPr id="0" name=""/>
        <dsp:cNvSpPr/>
      </dsp:nvSpPr>
      <dsp:spPr>
        <a:xfrm>
          <a:off x="0" y="60748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modified by the value co-creation process</a:t>
          </a:r>
          <a:endParaRPr lang="cs-CZ" sz="2500" kern="1200"/>
        </a:p>
      </dsp:txBody>
      <dsp:txXfrm>
        <a:off x="46406" y="107154"/>
        <a:ext cx="10660388" cy="857813"/>
      </dsp:txXfrm>
    </dsp:sp>
    <dsp:sp modelId="{573C1CFB-5901-4850-BBDF-B465E5B3BB0D}">
      <dsp:nvSpPr>
        <dsp:cNvPr id="0" name=""/>
        <dsp:cNvSpPr/>
      </dsp:nvSpPr>
      <dsp:spPr>
        <a:xfrm>
          <a:off x="0" y="1083373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motivated by the decreasing of the level of information asymmetry of both parties</a:t>
          </a:r>
          <a:endParaRPr lang="cs-CZ" sz="2500" kern="1200"/>
        </a:p>
      </dsp:txBody>
      <dsp:txXfrm>
        <a:off x="46406" y="1129779"/>
        <a:ext cx="10660388" cy="857813"/>
      </dsp:txXfrm>
    </dsp:sp>
    <dsp:sp modelId="{68870D1B-85AB-489B-AA86-6FB274DD039B}">
      <dsp:nvSpPr>
        <dsp:cNvPr id="0" name=""/>
        <dsp:cNvSpPr/>
      </dsp:nvSpPr>
      <dsp:spPr>
        <a:xfrm>
          <a:off x="0" y="2105999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the process is about particularize of value estimations</a:t>
          </a:r>
          <a:endParaRPr lang="cs-CZ" sz="2500" kern="1200"/>
        </a:p>
      </dsp:txBody>
      <dsp:txXfrm>
        <a:off x="46406" y="2152405"/>
        <a:ext cx="10660388" cy="857813"/>
      </dsp:txXfrm>
    </dsp:sp>
    <dsp:sp modelId="{096442B7-C910-4791-8E5B-5B0D27F3C7F9}">
      <dsp:nvSpPr>
        <dsp:cNvPr id="0" name=""/>
        <dsp:cNvSpPr/>
      </dsp:nvSpPr>
      <dsp:spPr>
        <a:xfrm>
          <a:off x="0" y="3128624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till the moment of founding the value proposition</a:t>
          </a:r>
          <a:endParaRPr lang="cs-CZ" sz="2500" kern="1200"/>
        </a:p>
      </dsp:txBody>
      <dsp:txXfrm>
        <a:off x="46406" y="3175030"/>
        <a:ext cx="10660388" cy="857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CAF3C-D21E-49BA-873F-578A6B2CDB5B}">
      <dsp:nvSpPr>
        <dsp:cNvPr id="0" name=""/>
        <dsp:cNvSpPr/>
      </dsp:nvSpPr>
      <dsp:spPr>
        <a:xfrm>
          <a:off x="0" y="10123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can be found in the moment client and provider can see the target</a:t>
          </a:r>
          <a:endParaRPr lang="cs-CZ" sz="2500" kern="1200"/>
        </a:p>
      </dsp:txBody>
      <dsp:txXfrm>
        <a:off x="28557" y="38680"/>
        <a:ext cx="10696086" cy="527886"/>
      </dsp:txXfrm>
    </dsp:sp>
    <dsp:sp modelId="{8B035EFE-8548-4D3A-82B9-A265CC171270}">
      <dsp:nvSpPr>
        <dsp:cNvPr id="0" name=""/>
        <dsp:cNvSpPr/>
      </dsp:nvSpPr>
      <dsp:spPr>
        <a:xfrm>
          <a:off x="0" y="595123"/>
          <a:ext cx="107532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share the same point of view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both can see the utility level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and share as well</a:t>
          </a:r>
          <a:endParaRPr lang="cs-CZ" sz="2000" kern="1200"/>
        </a:p>
      </dsp:txBody>
      <dsp:txXfrm>
        <a:off x="0" y="595123"/>
        <a:ext cx="10753200" cy="983250"/>
      </dsp:txXfrm>
    </dsp:sp>
    <dsp:sp modelId="{C928DBC7-F00D-4517-854B-6C9DE4C1A7ED}">
      <dsp:nvSpPr>
        <dsp:cNvPr id="0" name=""/>
        <dsp:cNvSpPr/>
      </dsp:nvSpPr>
      <dsp:spPr>
        <a:xfrm>
          <a:off x="0" y="1578373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both partners agree with concrete mutual criteria of success</a:t>
          </a:r>
          <a:endParaRPr lang="cs-CZ" sz="2500" kern="1200"/>
        </a:p>
      </dsp:txBody>
      <dsp:txXfrm>
        <a:off x="28557" y="1606930"/>
        <a:ext cx="10696086" cy="527886"/>
      </dsp:txXfrm>
    </dsp:sp>
    <dsp:sp modelId="{93D429B7-1FC2-409D-9E7A-F86C7194F033}">
      <dsp:nvSpPr>
        <dsp:cNvPr id="0" name=""/>
        <dsp:cNvSpPr/>
      </dsp:nvSpPr>
      <dsp:spPr>
        <a:xfrm>
          <a:off x="0" y="2163374"/>
          <a:ext cx="10753200" cy="196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variables to test</a:t>
          </a:r>
          <a:endParaRPr lang="cs-CZ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no of customers</a:t>
          </a:r>
          <a:endParaRPr lang="cs-CZ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profitability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target values</a:t>
          </a:r>
          <a:endParaRPr lang="cs-CZ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number of customers rise of 30%</a:t>
          </a:r>
          <a:endParaRPr lang="cs-CZ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kern="1200"/>
            <a:t>profitability rises more than 10%</a:t>
          </a:r>
          <a:endParaRPr lang="cs-CZ" sz="2000" kern="1200"/>
        </a:p>
      </dsp:txBody>
      <dsp:txXfrm>
        <a:off x="0" y="2163374"/>
        <a:ext cx="10753200" cy="1966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A9259-DDC4-47E4-9BBE-4DFE7CBDA7EA}">
      <dsp:nvSpPr>
        <dsp:cNvPr id="0" name=""/>
        <dsp:cNvSpPr/>
      </dsp:nvSpPr>
      <dsp:spPr>
        <a:xfrm>
          <a:off x="0" y="347342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0" kern="1200"/>
            <a:t>must be shared and paid</a:t>
          </a:r>
          <a:endParaRPr lang="cs-CZ" sz="3500" kern="1200"/>
        </a:p>
      </dsp:txBody>
      <dsp:txXfrm>
        <a:off x="39980" y="387322"/>
        <a:ext cx="10673240" cy="739039"/>
      </dsp:txXfrm>
    </dsp:sp>
    <dsp:sp modelId="{16882260-C4F9-4A13-AD54-96397492D1DA}">
      <dsp:nvSpPr>
        <dsp:cNvPr id="0" name=""/>
        <dsp:cNvSpPr/>
      </dsp:nvSpPr>
      <dsp:spPr>
        <a:xfrm>
          <a:off x="0" y="1166342"/>
          <a:ext cx="10753200" cy="88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b="0" kern="1200"/>
            <a:t>problem is complex</a:t>
          </a:r>
          <a:endParaRPr lang="cs-CZ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b="0" kern="1200"/>
            <a:t>must be understood and explored</a:t>
          </a:r>
          <a:endParaRPr lang="cs-CZ" sz="2700" kern="1200"/>
        </a:p>
      </dsp:txBody>
      <dsp:txXfrm>
        <a:off x="0" y="1166342"/>
        <a:ext cx="10753200" cy="887512"/>
      </dsp:txXfrm>
    </dsp:sp>
    <dsp:sp modelId="{7BF092FF-5136-476C-AB7F-D094D53641C6}">
      <dsp:nvSpPr>
        <dsp:cNvPr id="0" name=""/>
        <dsp:cNvSpPr/>
      </dsp:nvSpPr>
      <dsp:spPr>
        <a:xfrm>
          <a:off x="0" y="2053855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0" kern="1200"/>
            <a:t>provider must be paid for using his sources to do it</a:t>
          </a:r>
          <a:endParaRPr lang="cs-CZ" sz="3500" kern="1200"/>
        </a:p>
      </dsp:txBody>
      <dsp:txXfrm>
        <a:off x="39980" y="2093835"/>
        <a:ext cx="10673240" cy="739039"/>
      </dsp:txXfrm>
    </dsp:sp>
    <dsp:sp modelId="{49A4D243-4CD4-456A-B886-250E5560BC63}">
      <dsp:nvSpPr>
        <dsp:cNvPr id="0" name=""/>
        <dsp:cNvSpPr/>
      </dsp:nvSpPr>
      <dsp:spPr>
        <a:xfrm>
          <a:off x="0" y="2973655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/>
            <a:t>Client is paying for the analysis of the target area</a:t>
          </a:r>
          <a:endParaRPr lang="cs-CZ" sz="3500" kern="1200"/>
        </a:p>
      </dsp:txBody>
      <dsp:txXfrm>
        <a:off x="39980" y="3013635"/>
        <a:ext cx="10673240" cy="739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3966D-2DF9-4AAD-846E-B8154A45B04B}">
      <dsp:nvSpPr>
        <dsp:cNvPr id="0" name=""/>
        <dsp:cNvSpPr/>
      </dsp:nvSpPr>
      <dsp:spPr>
        <a:xfrm>
          <a:off x="0" y="77867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A lot of new methodologies inpired by services</a:t>
          </a:r>
          <a:endParaRPr lang="cs-CZ" sz="3400" kern="1200"/>
        </a:p>
      </dsp:txBody>
      <dsp:txXfrm>
        <a:off x="38838" y="817516"/>
        <a:ext cx="10675524" cy="717924"/>
      </dsp:txXfrm>
    </dsp:sp>
    <dsp:sp modelId="{5E5D238C-DE87-4ECE-BC2B-7590B4823BC7}">
      <dsp:nvSpPr>
        <dsp:cNvPr id="0" name=""/>
        <dsp:cNvSpPr/>
      </dsp:nvSpPr>
      <dsp:spPr>
        <a:xfrm>
          <a:off x="0" y="167219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New business models</a:t>
          </a:r>
          <a:endParaRPr lang="cs-CZ" sz="3400" kern="1200"/>
        </a:p>
      </dsp:txBody>
      <dsp:txXfrm>
        <a:off x="38838" y="1711036"/>
        <a:ext cx="10675524" cy="717924"/>
      </dsp:txXfrm>
    </dsp:sp>
    <dsp:sp modelId="{57DA2445-1368-4BCE-A53C-5AC02FCEF996}">
      <dsp:nvSpPr>
        <dsp:cNvPr id="0" name=""/>
        <dsp:cNvSpPr/>
      </dsp:nvSpPr>
      <dsp:spPr>
        <a:xfrm>
          <a:off x="0" y="256571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Switch from Business model Canvas to Lean Canvas</a:t>
          </a:r>
          <a:endParaRPr lang="cs-CZ" sz="3400" kern="1200"/>
        </a:p>
      </dsp:txBody>
      <dsp:txXfrm>
        <a:off x="38838" y="2604556"/>
        <a:ext cx="10675524" cy="717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0B42-F5B2-4819-908C-72F6AD642B42}">
      <dsp:nvSpPr>
        <dsp:cNvPr id="0" name=""/>
        <dsp:cNvSpPr/>
      </dsp:nvSpPr>
      <dsp:spPr>
        <a:xfrm>
          <a:off x="0" y="92721"/>
          <a:ext cx="107532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A service interaction has always an outcome. </a:t>
          </a:r>
          <a:endParaRPr lang="cs-CZ" sz="3300" kern="1200"/>
        </a:p>
      </dsp:txBody>
      <dsp:txXfrm>
        <a:off x="61256" y="153977"/>
        <a:ext cx="10630688" cy="1132313"/>
      </dsp:txXfrm>
    </dsp:sp>
    <dsp:sp modelId="{33A7DBF0-B168-4D8B-A37E-CE4E1FA8F6EA}">
      <dsp:nvSpPr>
        <dsp:cNvPr id="0" name=""/>
        <dsp:cNvSpPr/>
      </dsp:nvSpPr>
      <dsp:spPr>
        <a:xfrm>
          <a:off x="0" y="1442586"/>
          <a:ext cx="107532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An interaction can reach a value co-creation point, and each party gains benefit from the service interaction.</a:t>
          </a:r>
          <a:endParaRPr lang="cs-CZ" sz="3300" kern="1200"/>
        </a:p>
      </dsp:txBody>
      <dsp:txXfrm>
        <a:off x="61256" y="1503842"/>
        <a:ext cx="10630688" cy="1132313"/>
      </dsp:txXfrm>
    </dsp:sp>
    <dsp:sp modelId="{166219D3-A286-4FC3-9E52-05746F6DC681}">
      <dsp:nvSpPr>
        <dsp:cNvPr id="0" name=""/>
        <dsp:cNvSpPr/>
      </dsp:nvSpPr>
      <dsp:spPr>
        <a:xfrm>
          <a:off x="0" y="2792451"/>
          <a:ext cx="107532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Sometimes, the service interaction acts the context, in terms of environment, society, or nation.</a:t>
          </a:r>
          <a:endParaRPr lang="cs-CZ" sz="3300" kern="1200"/>
        </a:p>
      </dsp:txBody>
      <dsp:txXfrm>
        <a:off x="61256" y="2853707"/>
        <a:ext cx="10630688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27156-5B29-40E7-A743-1B23CB4C324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46A00-805E-4828-A260-8986F752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D74C1-89A4-4438-997E-2C0A2319AB99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3A77F-E3A8-4C73-B94B-A5CA3AB49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2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C51FD-3A32-46A4-95DE-BA1A3E1077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8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0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C51FD-3A32-46A4-95DE-BA1A3E1077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2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C51FD-3A32-46A4-95DE-BA1A3E1077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6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4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33A5A13-C6F6-48B4-A116-EE692018C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5E809E0-D44F-4CF9-A288-9179D3402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3621" y="246383"/>
            <a:ext cx="4591939" cy="251816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DF16F6E5-FBBD-4092-BE88-5186656B4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2366" y="5040323"/>
            <a:ext cx="5529641" cy="15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EB2B363-644B-4009-97D4-58299A97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89817FC-BC75-4DEC-91CA-B96FD501A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04DD228-AF5B-4D82-B950-1DDE6407F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26AA1F0-B1BF-45AB-990A-C7166429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7779C43-61FF-4868-A817-E6FD2796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6E1700B-EE55-4653-AC04-C0C700DC1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438CD5E5-BC90-4EFB-8F92-BB3A8E57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F22A6AA0-D40A-4715-8DF9-66317CDC2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3DD7FD59-59CD-44E1-8787-C1C4B5AC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E701B3F-D3C8-4B4D-82CC-5A0E326A1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5C62B593-EB8B-40DB-A074-7E1FF26CF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C64EC202-75C5-4FB4-88BE-3FB7BF06F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1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5F3C19F-A7E6-47EE-A40F-14A2116A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1563" y="1753328"/>
            <a:ext cx="7808887" cy="33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8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367F8D6D-1700-4AC6-B3A6-103757D4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419" y="2209696"/>
            <a:ext cx="3368206" cy="2438607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76ED8294-543E-4816-8EBA-268B23007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4595" y="2359077"/>
            <a:ext cx="4985986" cy="21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0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E9C9ED6-4E7B-4EBD-83DC-4C983BF1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4943" y="-1477276"/>
            <a:ext cx="15245747" cy="90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0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83EEE-F2AC-4E03-9B8A-07606784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4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na pů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83EEE-F2AC-4E03-9B8A-07606784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DA44F62-FB10-43BA-9482-76972C967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2360" y="251836"/>
            <a:ext cx="5529640" cy="63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3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2245E93-7D0A-483D-BB0C-5155A93C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D8ACE8-F248-4B39-8C88-85C31BBC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4196766-80D0-422B-B1E8-49C205BCB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51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8B3776E-DE51-45BD-BB0C-5C6ABFE2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9804E5D-167F-456C-9316-C5B475104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CB8394F-E7FA-417F-9F4C-692C3D8E8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3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65722AF4-3B24-4974-94DE-CF89B84C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14B0479-D4F8-4E7B-8243-F6089481A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C80DE5B-C77E-42E9-B8F7-178764F06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82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2EF5342-B770-44D0-9384-6DBC20F87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7E62499F-9264-4C36-B0F9-0806D0089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55DC0C0-E783-4183-BAD2-46D7660BC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2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2A88E76-ACF9-4F16-8182-1BD517B8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E8BA82D-9648-41FA-B039-ECE25D45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6A650CC-387C-4EDF-BB18-846440ED0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28CE2C09-A70F-42C4-AFB6-3A42E9D4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7F318FDF-A1D4-44F3-B77E-3BD74B0A7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37255735-2257-4E41-8A6E-ADE9383E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2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Neue Haas Unica Pro" panose="020B0504030206020203" pitchFamily="34" charset="-18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44543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hyperlink" Target="https://radarcovid.gob.es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hyperlink" Target="https://tousanticovid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11" Type="http://schemas.openxmlformats.org/officeDocument/2006/relationships/hyperlink" Target="https://coronawarn.de/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s://erouska.cz/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s://immuni.italia.it/" TargetMode="External"/><Relationship Id="rId14" Type="http://schemas.openxmlformats.org/officeDocument/2006/relationships/hyperlink" Target="https://www.nhs.uk/n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Service Dominant Logic and asymmetric information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PA194 </a:t>
            </a:r>
          </a:p>
          <a:p>
            <a:r>
              <a:rPr lang="cs-CZ" dirty="0"/>
              <a:t>© Leonard Walletzký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50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 of value estimation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0E5F95-8873-4662-954C-044298BF7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87371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45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04499BC-DD86-4370-B952-EC0C7DE2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Service company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25636B8-96FF-4B8E-B74A-3416C746E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7056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05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BAFB7A-1A52-4C73-B8F7-1CABF9B9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60A2966-D699-4B91-B04D-47B638726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196753"/>
            <a:ext cx="7313988" cy="51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F0C196-951B-4EDE-8468-32EA8C3B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Canvas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6F98475-3892-4E48-8FF7-A388DB2B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3716" y="1692275"/>
            <a:ext cx="694615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572E13-4AFB-45A3-B214-15FA701E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Service Practices, Outcomes and Institutionalization</a:t>
            </a:r>
            <a:endParaRPr lang="cs-CZ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FD55D87-0D82-4098-AB7B-E36790971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61122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58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1D65C2-A376-4A00-814F-9BA0A227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Value co-creation and value co-creation processes. </a:t>
            </a:r>
            <a:br>
              <a:rPr lang="en-US" sz="3200" dirty="0"/>
            </a:br>
            <a:endParaRPr lang="cs-CZ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E0539D-B3B9-4057-893E-A2D601FCE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91459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24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76672"/>
            <a:ext cx="9993225" cy="53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C46F9-881D-4BB7-B944-DC7ACD38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500" dirty="0"/>
              <a:t>Model of 4-diamonds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22AAA4-B873-4269-BEBE-5E25449C8CA1}"/>
              </a:ext>
            </a:extLst>
          </p:cNvPr>
          <p:cNvSpPr txBox="1"/>
          <p:nvPr/>
        </p:nvSpPr>
        <p:spPr>
          <a:xfrm>
            <a:off x="1726365" y="5290477"/>
            <a:ext cx="6702528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r>
              <a:rPr lang="en-US" sz="675" dirty="0">
                <a:latin typeface="Times New Roman" panose="02020603050405020304" pitchFamily="18" charset="0"/>
                <a:ea typeface="MS Mincho" panose="020B0400000000000000" pitchFamily="49" charset="-128"/>
              </a:rPr>
              <a:t>Stanicek, Z: SSME Manuscript, http://is.muni.cz/el/1433/jaro2013/PV202/um/SSMEstar_manuscript.pdf (2009)</a:t>
            </a:r>
          </a:p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r>
              <a:rPr lang="en-US" sz="675" dirty="0">
                <a:latin typeface="Times New Roman" panose="02020603050405020304" pitchFamily="18" charset="0"/>
                <a:ea typeface="MS Mincho" panose="020B0400000000000000" pitchFamily="49" charset="-128"/>
              </a:rPr>
              <a:t>WALLETZKY, L., L. CARRUBBO a M. GE, 2019. Exploring complex service design: Understanding the Diamonds of Context. In: Naples Forum on Service. 2019 Salerno.</a:t>
            </a:r>
          </a:p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r>
              <a:rPr lang="en-US" sz="675" dirty="0">
                <a:latin typeface="Times New Roman" panose="02020603050405020304" pitchFamily="18" charset="0"/>
                <a:ea typeface="MS Mincho" panose="020B0400000000000000" pitchFamily="49" charset="-128"/>
              </a:rPr>
              <a:t>WALLETZKÝ, L., L. CARUBBO a M. GE, 2019. Modelling Service Design and Complexity for Multi-contextual Applications in Smart Cities. In: 23rd International Conference on System Theory, Control and Computing. Bucharest: ICSTCC, s. 101-106.</a:t>
            </a:r>
          </a:p>
          <a:p>
            <a:pPr marL="257175" indent="-257175">
              <a:lnSpc>
                <a:spcPts val="675"/>
              </a:lnSpc>
              <a:spcAft>
                <a:spcPts val="188"/>
              </a:spcAft>
              <a:buSzPts val="800"/>
              <a:buFont typeface="Times New Roman" panose="02020603050405020304" pitchFamily="18" charset="0"/>
              <a:buAutoNum type="arabicPeriod"/>
              <a:tabLst>
                <a:tab pos="171450" algn="l"/>
              </a:tabLst>
            </a:pPr>
            <a:endParaRPr lang="en-US" sz="675" dirty="0">
              <a:latin typeface="Times New Roman" panose="02020603050405020304" pitchFamily="18" charset="0"/>
              <a:ea typeface="MS Mincho" panose="020B0400000000000000" pitchFamily="49" charset="-12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8E60BB-1BF7-4D6E-962C-CA810845300E}"/>
              </a:ext>
            </a:extLst>
          </p:cNvPr>
          <p:cNvSpPr txBox="1"/>
          <p:nvPr/>
        </p:nvSpPr>
        <p:spPr>
          <a:xfrm>
            <a:off x="1148794" y="4560199"/>
            <a:ext cx="1955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Diamond of Attention Focusing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D5E966-B06A-4C36-9952-123BF0D6EE69}"/>
              </a:ext>
            </a:extLst>
          </p:cNvPr>
          <p:cNvSpPr txBox="1"/>
          <p:nvPr/>
        </p:nvSpPr>
        <p:spPr>
          <a:xfrm>
            <a:off x="1558339" y="4184482"/>
            <a:ext cx="665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DF82F1-F1DF-4FB9-BD82-6D26AF2F9A20}"/>
              </a:ext>
            </a:extLst>
          </p:cNvPr>
          <p:cNvSpPr txBox="1"/>
          <p:nvPr/>
        </p:nvSpPr>
        <p:spPr>
          <a:xfrm>
            <a:off x="3681423" y="4588162"/>
            <a:ext cx="1936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Diamond of Cognitive Elements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8F37C5-3E86-4051-9662-F69F294CE2CE}"/>
              </a:ext>
            </a:extLst>
          </p:cNvPr>
          <p:cNvSpPr txBox="1"/>
          <p:nvPr/>
        </p:nvSpPr>
        <p:spPr>
          <a:xfrm>
            <a:off x="4067776" y="4201515"/>
            <a:ext cx="965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Recognize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892BFFC-3EAF-4430-B0EF-73997EC58C26}"/>
              </a:ext>
            </a:extLst>
          </p:cNvPr>
          <p:cNvSpPr txBox="1"/>
          <p:nvPr/>
        </p:nvSpPr>
        <p:spPr>
          <a:xfrm>
            <a:off x="6387066" y="4603254"/>
            <a:ext cx="2267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Diamond of Agent- Team Organization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9B4B646-6CE8-4D71-A24C-4BAEF8D869DD}"/>
              </a:ext>
            </a:extLst>
          </p:cNvPr>
          <p:cNvSpPr txBox="1"/>
          <p:nvPr/>
        </p:nvSpPr>
        <p:spPr>
          <a:xfrm>
            <a:off x="6986521" y="4197095"/>
            <a:ext cx="1093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Organize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D27885-6BBC-4A63-97CE-1F2FEEA11768}"/>
              </a:ext>
            </a:extLst>
          </p:cNvPr>
          <p:cNvSpPr txBox="1"/>
          <p:nvPr/>
        </p:nvSpPr>
        <p:spPr>
          <a:xfrm>
            <a:off x="9552384" y="4603254"/>
            <a:ext cx="2267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Diamond of Predictive </a:t>
            </a:r>
            <a:r>
              <a:rPr lang="en-US" sz="900" dirty="0" err="1"/>
              <a:t>Behaviour</a:t>
            </a:r>
            <a:endParaRPr lang="en-US" sz="9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0960015-2CEF-496F-92A3-225903F93E1C}"/>
              </a:ext>
            </a:extLst>
          </p:cNvPr>
          <p:cNvSpPr txBox="1"/>
          <p:nvPr/>
        </p:nvSpPr>
        <p:spPr>
          <a:xfrm>
            <a:off x="10148507" y="4303172"/>
            <a:ext cx="665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Do</a:t>
            </a:r>
            <a:endParaRPr lang="en-US" sz="135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446FDB4-AD5D-4EF5-B3D8-3F06719AF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808"/>
            <a:ext cx="2849751" cy="2408039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C63F2E9A-486A-449F-88A6-669BAE38E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73" y="1986357"/>
            <a:ext cx="2870397" cy="2059510"/>
          </a:xfrm>
          <a:prstGeom prst="rect">
            <a:avLst/>
          </a:prstGeom>
        </p:spPr>
      </p:pic>
      <p:pic>
        <p:nvPicPr>
          <p:cNvPr id="11" name="Obrázek 10" descr="Obsah obrázku mapa, text&#10;&#10;Popis byl vytvořen automaticky">
            <a:extLst>
              <a:ext uri="{FF2B5EF4-FFF2-40B4-BE49-F238E27FC236}">
                <a16:creationId xmlns:a16="http://schemas.microsoft.com/office/drawing/2014/main" id="{47E4175A-9F8E-4930-86B5-7E542D0F6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5" y="1986357"/>
            <a:ext cx="2958175" cy="2122490"/>
          </a:xfrm>
          <a:prstGeom prst="rect">
            <a:avLst/>
          </a:prstGeom>
        </p:spPr>
      </p:pic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8394C925-CFAB-440C-ACFA-992223126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15" y="1826800"/>
            <a:ext cx="2725660" cy="22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6 L -4.16667E-6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25 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85185E-6 L -8.33333E-7 1.85185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diritto 51"/>
          <p:cNvCxnSpPr>
            <a:cxnSpLocks/>
          </p:cNvCxnSpPr>
          <p:nvPr/>
        </p:nvCxnSpPr>
        <p:spPr>
          <a:xfrm>
            <a:off x="2295152" y="3385998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>
            <a:cxnSpLocks/>
          </p:cNvCxnSpPr>
          <p:nvPr/>
        </p:nvCxnSpPr>
        <p:spPr>
          <a:xfrm>
            <a:off x="2295152" y="4546997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09B199E-6471-4459-81E5-213794DC8E0A}"/>
              </a:ext>
            </a:extLst>
          </p:cNvPr>
          <p:cNvGrpSpPr/>
          <p:nvPr/>
        </p:nvGrpSpPr>
        <p:grpSpPr>
          <a:xfrm>
            <a:off x="2171644" y="2288727"/>
            <a:ext cx="1863698" cy="1206388"/>
            <a:chOff x="863525" y="1908636"/>
            <a:chExt cx="2484931" cy="1608517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863818" y="1931420"/>
              <a:ext cx="2364662" cy="1585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dirty="0"/>
                <a:t>Goals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What goal is fulfilled by a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Are there any sub-goals that need to be taken into the account? Are they part of the main goal GBS 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Who is the establisher of the goal? Who is the follower?</a:t>
              </a: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863525" y="1908636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5A46133-0885-45A1-A971-6DE0F007EA0D}"/>
              </a:ext>
            </a:extLst>
          </p:cNvPr>
          <p:cNvGrpSpPr/>
          <p:nvPr/>
        </p:nvGrpSpPr>
        <p:grpSpPr>
          <a:xfrm>
            <a:off x="2160677" y="3455023"/>
            <a:ext cx="1900456" cy="1068049"/>
            <a:chOff x="848902" y="3463695"/>
            <a:chExt cx="2533941" cy="1424065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848902" y="3463695"/>
              <a:ext cx="2533941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Contexts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is the service able to provide a value?</a:t>
              </a:r>
              <a:r>
                <a:rPr lang="cs-CZ" sz="788"/>
                <a:t> Which context is the main one?</a:t>
              </a:r>
              <a:endParaRPr lang="en-US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contexts influenced by the service? How?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 Is the service sustainable in all contexts?</a:t>
              </a: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863525" y="3463695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13A3228-E309-4EC1-9E4C-3E420AEC1112}"/>
              </a:ext>
            </a:extLst>
          </p:cNvPr>
          <p:cNvGrpSpPr/>
          <p:nvPr/>
        </p:nvGrpSpPr>
        <p:grpSpPr>
          <a:xfrm>
            <a:off x="2138076" y="4590815"/>
            <a:ext cx="1863698" cy="877020"/>
            <a:chOff x="818767" y="4978086"/>
            <a:chExt cx="2484931" cy="1169360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819072" y="4982898"/>
              <a:ext cx="2454774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Actions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necessary actions must be done to create/ maintain/ cooperate on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actions that take part in other context? And how?</a:t>
              </a: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818767" y="4978086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4DAC54-F7A8-4DC4-B0E0-49E3E05787DE}"/>
              </a:ext>
            </a:extLst>
          </p:cNvPr>
          <p:cNvGrpSpPr/>
          <p:nvPr/>
        </p:nvGrpSpPr>
        <p:grpSpPr>
          <a:xfrm>
            <a:off x="4061423" y="2299359"/>
            <a:ext cx="2002083" cy="1026000"/>
            <a:chOff x="3383229" y="1922812"/>
            <a:chExt cx="2669444" cy="1368000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596044" y="1931420"/>
              <a:ext cx="2449291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Requirements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requirements are important for service design?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goals are they born from?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all requirements in the same context?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endParaRPr lang="en-US" sz="788"/>
            </a:p>
          </p:txBody>
        </p:sp>
        <p:sp>
          <p:nvSpPr>
            <p:cNvPr id="46" name="Freccia a destra 45"/>
            <p:cNvSpPr/>
            <p:nvPr/>
          </p:nvSpPr>
          <p:spPr>
            <a:xfrm>
              <a:off x="3383229" y="2388781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0" name="Rettangolo arrotondato 69"/>
            <p:cNvSpPr/>
            <p:nvPr/>
          </p:nvSpPr>
          <p:spPr>
            <a:xfrm>
              <a:off x="3567742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1FDA13-9C9B-4D8D-9618-D51741F182C9}"/>
              </a:ext>
            </a:extLst>
          </p:cNvPr>
          <p:cNvGrpSpPr/>
          <p:nvPr/>
        </p:nvGrpSpPr>
        <p:grpSpPr>
          <a:xfrm>
            <a:off x="4037707" y="3455022"/>
            <a:ext cx="1991966" cy="962056"/>
            <a:chOff x="3351608" y="3463695"/>
            <a:chExt cx="2655954" cy="1282741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3558271" y="3463695"/>
              <a:ext cx="2449291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Endowment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resources are necessary to create and maintain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are the necessary inputs from other services?</a:t>
              </a:r>
            </a:p>
          </p:txBody>
        </p:sp>
        <p:sp>
          <p:nvSpPr>
            <p:cNvPr id="48" name="Freccia a destra 47"/>
            <p:cNvSpPr/>
            <p:nvPr/>
          </p:nvSpPr>
          <p:spPr>
            <a:xfrm>
              <a:off x="3351608" y="390693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1" name="Rettangolo arrotondato 70"/>
            <p:cNvSpPr/>
            <p:nvPr/>
          </p:nvSpPr>
          <p:spPr>
            <a:xfrm>
              <a:off x="3534510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11BCAD3-D048-49B7-96BA-C61BA6ACB74E}"/>
              </a:ext>
            </a:extLst>
          </p:cNvPr>
          <p:cNvGrpSpPr/>
          <p:nvPr/>
        </p:nvGrpSpPr>
        <p:grpSpPr>
          <a:xfrm>
            <a:off x="4028400" y="4590815"/>
            <a:ext cx="2002846" cy="887652"/>
            <a:chOff x="3339200" y="4978086"/>
            <a:chExt cx="2670461" cy="1183536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3677548" y="4978086"/>
              <a:ext cx="2332113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Flows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flows are affected/newly defined by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do they appear and how?</a:t>
              </a:r>
            </a:p>
          </p:txBody>
        </p:sp>
        <p:sp>
          <p:nvSpPr>
            <p:cNvPr id="50" name="Freccia a destra 49"/>
            <p:cNvSpPr/>
            <p:nvPr/>
          </p:nvSpPr>
          <p:spPr>
            <a:xfrm>
              <a:off x="3339200" y="536055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2" name="Rettangolo arrotondato 71"/>
            <p:cNvSpPr/>
            <p:nvPr/>
          </p:nvSpPr>
          <p:spPr>
            <a:xfrm>
              <a:off x="3522984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15F552B-F29E-44F7-9DF2-F046A7166B42}"/>
              </a:ext>
            </a:extLst>
          </p:cNvPr>
          <p:cNvGrpSpPr/>
          <p:nvPr/>
        </p:nvGrpSpPr>
        <p:grpSpPr>
          <a:xfrm>
            <a:off x="6096406" y="2291384"/>
            <a:ext cx="1992617" cy="1026000"/>
            <a:chOff x="6096540" y="1912179"/>
            <a:chExt cx="2656822" cy="136800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224999" y="1941238"/>
              <a:ext cx="2449290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Agents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groups of stakeholders are involved into service?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special groups of agents that must be mentioned?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 What is their role in the GBS/ Actions/ Flows?</a:t>
              </a:r>
              <a:endParaRPr lang="it-IT" sz="788"/>
            </a:p>
          </p:txBody>
        </p:sp>
        <p:sp>
          <p:nvSpPr>
            <p:cNvPr id="57" name="Freccia a destra 56"/>
            <p:cNvSpPr/>
            <p:nvPr/>
          </p:nvSpPr>
          <p:spPr>
            <a:xfrm>
              <a:off x="6096540" y="238878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5" name="Rettangolo arrotondato 74"/>
            <p:cNvSpPr/>
            <p:nvPr/>
          </p:nvSpPr>
          <p:spPr>
            <a:xfrm>
              <a:off x="6268431" y="1912179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89425F8-2D79-4843-8FF7-E27911B46376}"/>
              </a:ext>
            </a:extLst>
          </p:cNvPr>
          <p:cNvGrpSpPr/>
          <p:nvPr/>
        </p:nvGrpSpPr>
        <p:grpSpPr>
          <a:xfrm>
            <a:off x="6049215" y="3457678"/>
            <a:ext cx="2017265" cy="951424"/>
            <a:chOff x="6033619" y="3467237"/>
            <a:chExt cx="2689686" cy="1268565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6225666" y="3474230"/>
              <a:ext cx="2449290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Use-</a:t>
              </a:r>
              <a:r>
                <a:rPr lang="it-IT" sz="825" i="1" err="1"/>
                <a:t>cases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practical applications of the similar service?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they are designed?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aspects can we use?</a:t>
              </a:r>
            </a:p>
          </p:txBody>
        </p:sp>
        <p:sp>
          <p:nvSpPr>
            <p:cNvPr id="56" name="Freccia a destra 55"/>
            <p:cNvSpPr/>
            <p:nvPr/>
          </p:nvSpPr>
          <p:spPr>
            <a:xfrm>
              <a:off x="6033619" y="3906933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6257798" y="3467237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D3CADD9-3716-4D7B-B3BC-AAF0B1975246}"/>
              </a:ext>
            </a:extLst>
          </p:cNvPr>
          <p:cNvGrpSpPr/>
          <p:nvPr/>
        </p:nvGrpSpPr>
        <p:grpSpPr>
          <a:xfrm>
            <a:off x="6045289" y="4593471"/>
            <a:ext cx="2010164" cy="877020"/>
            <a:chOff x="6028386" y="4981628"/>
            <a:chExt cx="2680218" cy="1169360"/>
          </a:xfrm>
        </p:grpSpPr>
        <p:sp>
          <p:nvSpPr>
            <p:cNvPr id="53" name="CasellaDiTesto 41">
              <a:extLst>
                <a:ext uri="{FF2B5EF4-FFF2-40B4-BE49-F238E27FC236}">
                  <a16:creationId xmlns:a16="http://schemas.microsoft.com/office/drawing/2014/main" id="{0D3F0E0E-44DF-409C-AA58-465EFEB1D9A4}"/>
                </a:ext>
              </a:extLst>
            </p:cNvPr>
            <p:cNvSpPr txBox="1"/>
            <p:nvPr/>
          </p:nvSpPr>
          <p:spPr>
            <a:xfrm>
              <a:off x="6263877" y="4994959"/>
              <a:ext cx="2291227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cs-CZ" sz="825" i="1"/>
                <a:t>Activities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activities do the actions and flow contain?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roles do they play in other contexts?</a:t>
              </a:r>
              <a:endParaRPr lang="en-US" sz="788"/>
            </a:p>
          </p:txBody>
        </p:sp>
        <p:sp>
          <p:nvSpPr>
            <p:cNvPr id="54" name="Freccia a destra 56">
              <a:extLst>
                <a:ext uri="{FF2B5EF4-FFF2-40B4-BE49-F238E27FC236}">
                  <a16:creationId xmlns:a16="http://schemas.microsoft.com/office/drawing/2014/main" id="{5D3D981F-48DF-4198-B945-9F71A645774C}"/>
                </a:ext>
              </a:extLst>
            </p:cNvPr>
            <p:cNvSpPr/>
            <p:nvPr/>
          </p:nvSpPr>
          <p:spPr>
            <a:xfrm>
              <a:off x="6028386" y="538257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7" name="Rettangolo arrotondato 76"/>
            <p:cNvSpPr/>
            <p:nvPr/>
          </p:nvSpPr>
          <p:spPr>
            <a:xfrm>
              <a:off x="6223673" y="4981628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2468FE7-4604-4390-B8CF-29203392687F}"/>
              </a:ext>
            </a:extLst>
          </p:cNvPr>
          <p:cNvGrpSpPr/>
          <p:nvPr/>
        </p:nvGrpSpPr>
        <p:grpSpPr>
          <a:xfrm>
            <a:off x="2508532" y="1637509"/>
            <a:ext cx="7081928" cy="878334"/>
            <a:chOff x="1312710" y="1040345"/>
            <a:chExt cx="9442570" cy="1171112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312710" y="1395488"/>
              <a:ext cx="1394503" cy="27699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cs-CZ" sz="900" err="1"/>
                <a:t>Actors</a:t>
              </a:r>
              <a:endParaRPr lang="it-IT" sz="900"/>
            </a:p>
          </p:txBody>
        </p:sp>
        <p:sp>
          <p:nvSpPr>
            <p:cNvPr id="17" name="Corda 16"/>
            <p:cNvSpPr/>
            <p:nvPr/>
          </p:nvSpPr>
          <p:spPr>
            <a:xfrm rot="6751069">
              <a:off x="1406358" y="1042514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203167" y="1395488"/>
              <a:ext cx="11357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Resources</a:t>
              </a:r>
              <a:endParaRPr lang="it-IT" sz="9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684976" y="1257509"/>
              <a:ext cx="14391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Institutional</a:t>
              </a:r>
              <a:r>
                <a:rPr lang="it-IT" sz="900"/>
                <a:t> </a:t>
              </a:r>
              <a:r>
                <a:rPr lang="it-IT" sz="900" err="1"/>
                <a:t>arrangement</a:t>
              </a:r>
              <a:endParaRPr lang="it-IT" sz="90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9447793" y="1395488"/>
              <a:ext cx="13074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Co-</a:t>
              </a:r>
              <a:r>
                <a:rPr lang="it-IT" sz="900" err="1"/>
                <a:t>creation</a:t>
              </a:r>
              <a:endParaRPr lang="it-IT" sz="900"/>
            </a:p>
          </p:txBody>
        </p:sp>
        <p:sp>
          <p:nvSpPr>
            <p:cNvPr id="68" name="Corda 67"/>
            <p:cNvSpPr/>
            <p:nvPr/>
          </p:nvSpPr>
          <p:spPr>
            <a:xfrm rot="6751069">
              <a:off x="4110575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3" name="Corda 72"/>
            <p:cNvSpPr/>
            <p:nvPr/>
          </p:nvSpPr>
          <p:spPr>
            <a:xfrm rot="6751069">
              <a:off x="6811264" y="1046056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8" name="Corda 77"/>
            <p:cNvSpPr/>
            <p:nvPr/>
          </p:nvSpPr>
          <p:spPr>
            <a:xfrm rot="6751069">
              <a:off x="9500534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85C1C91-3692-41EB-BAA8-C14B0E6AA352}"/>
              </a:ext>
            </a:extLst>
          </p:cNvPr>
          <p:cNvGrpSpPr/>
          <p:nvPr/>
        </p:nvGrpSpPr>
        <p:grpSpPr>
          <a:xfrm>
            <a:off x="8114773" y="2299361"/>
            <a:ext cx="1999176" cy="1195451"/>
            <a:chOff x="8787697" y="1922812"/>
            <a:chExt cx="2665568" cy="1593934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8977164" y="1931013"/>
              <a:ext cx="2359401" cy="158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co-</a:t>
              </a:r>
              <a:r>
                <a:rPr lang="it-IT" sz="825" i="1" err="1"/>
                <a:t>creation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value is co-created?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does each agent contribute on the value co-creation?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service is linked to other services?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is its role in the value co-creation chain?</a:t>
              </a:r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8968334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3" name="Freccia a destra 82"/>
            <p:cNvSpPr/>
            <p:nvPr/>
          </p:nvSpPr>
          <p:spPr>
            <a:xfrm>
              <a:off x="8787697" y="2399414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0C16A68-3435-45CA-B4B4-1E22CCD5CEB2}"/>
              </a:ext>
            </a:extLst>
          </p:cNvPr>
          <p:cNvGrpSpPr/>
          <p:nvPr/>
        </p:nvGrpSpPr>
        <p:grpSpPr>
          <a:xfrm>
            <a:off x="8091058" y="3460483"/>
            <a:ext cx="2000349" cy="956594"/>
            <a:chOff x="8756076" y="3470978"/>
            <a:chExt cx="2667132" cy="127545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9015311" y="3470978"/>
              <a:ext cx="2350285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</a:t>
              </a:r>
              <a:r>
                <a:rPr lang="it-IT" sz="825" i="1" err="1"/>
                <a:t>proposition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value proposition formulated?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Who are addressing and addressed agents?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their response evaluated?</a:t>
              </a:r>
            </a:p>
          </p:txBody>
        </p:sp>
        <p:sp>
          <p:nvSpPr>
            <p:cNvPr id="81" name="Rettangolo arrotondato 80"/>
            <p:cNvSpPr/>
            <p:nvPr/>
          </p:nvSpPr>
          <p:spPr>
            <a:xfrm>
              <a:off x="8957701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4" name="Freccia a destra 83"/>
            <p:cNvSpPr/>
            <p:nvPr/>
          </p:nvSpPr>
          <p:spPr>
            <a:xfrm>
              <a:off x="8756076" y="391756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3961D70-6380-4629-8359-E226D28F9B79}"/>
              </a:ext>
            </a:extLst>
          </p:cNvPr>
          <p:cNvGrpSpPr/>
          <p:nvPr/>
        </p:nvGrpSpPr>
        <p:grpSpPr>
          <a:xfrm>
            <a:off x="8081751" y="4601449"/>
            <a:ext cx="2025154" cy="1069609"/>
            <a:chOff x="8743668" y="4992262"/>
            <a:chExt cx="2700205" cy="1426145"/>
          </a:xfrm>
        </p:grpSpPr>
        <p:sp>
          <p:nvSpPr>
            <p:cNvPr id="42" name="CasellaDiTesto 41"/>
            <p:cNvSpPr txBox="1"/>
            <p:nvPr/>
          </p:nvSpPr>
          <p:spPr>
            <a:xfrm>
              <a:off x="8994583" y="4994342"/>
              <a:ext cx="2449290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Measures</a:t>
              </a:r>
              <a:r>
                <a:rPr lang="it-IT" sz="825" i="1"/>
                <a:t> (KPI)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are defined indicators to monitor quality and the level of value provided?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innovation level monitored?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 effects of the service monitored in all contexts?</a:t>
              </a:r>
            </a:p>
          </p:txBody>
        </p:sp>
        <p:sp>
          <p:nvSpPr>
            <p:cNvPr id="82" name="Rettangolo arrotondato 81"/>
            <p:cNvSpPr/>
            <p:nvPr/>
          </p:nvSpPr>
          <p:spPr>
            <a:xfrm>
              <a:off x="8923576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5" name="Freccia a destra 84"/>
            <p:cNvSpPr/>
            <p:nvPr/>
          </p:nvSpPr>
          <p:spPr>
            <a:xfrm>
              <a:off x="8743668" y="537118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>
          <a:xfrm>
            <a:off x="8517827" y="5662836"/>
            <a:ext cx="2057400" cy="273844"/>
          </a:xfrm>
        </p:spPr>
        <p:txBody>
          <a:bodyPr/>
          <a:lstStyle/>
          <a:p>
            <a:fld id="{27285543-4A4F-431E-8581-C5AB8BB398F1}" type="slidenum">
              <a:rPr lang="en-US" sz="750"/>
              <a:t>18</a:t>
            </a:fld>
            <a:endParaRPr lang="en-US" sz="750" dirty="0"/>
          </a:p>
        </p:txBody>
      </p:sp>
      <p:sp>
        <p:nvSpPr>
          <p:cNvPr id="60" name="Rettangolo 7">
            <a:extLst>
              <a:ext uri="{FF2B5EF4-FFF2-40B4-BE49-F238E27FC236}">
                <a16:creationId xmlns:a16="http://schemas.microsoft.com/office/drawing/2014/main" id="{925CF177-6C8A-42DE-9A99-8D6900125C4C}"/>
              </a:ext>
            </a:extLst>
          </p:cNvPr>
          <p:cNvSpPr/>
          <p:nvPr/>
        </p:nvSpPr>
        <p:spPr>
          <a:xfrm>
            <a:off x="1863636" y="946379"/>
            <a:ext cx="880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Bradley Hand ITC" panose="03070402050302030203" pitchFamily="66" charset="0"/>
              </a:rPr>
              <a:t>Smart </a:t>
            </a:r>
            <a:r>
              <a:rPr lang="cs-CZ" sz="3600" b="1" dirty="0" err="1">
                <a:latin typeface="Bradley Hand ITC" panose="03070402050302030203" pitchFamily="66" charset="0"/>
              </a:rPr>
              <a:t>Service</a:t>
            </a:r>
            <a:r>
              <a:rPr lang="cs-CZ" sz="3600" b="1" dirty="0">
                <a:latin typeface="Bradley Hand ITC" panose="03070402050302030203" pitchFamily="66" charset="0"/>
              </a:rPr>
              <a:t> </a:t>
            </a:r>
            <a:r>
              <a:rPr lang="cs-CZ" sz="3600" b="1" dirty="0" err="1">
                <a:latin typeface="Bradley Hand ITC" panose="03070402050302030203" pitchFamily="66" charset="0"/>
              </a:rPr>
              <a:t>Canvas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6FFF6"/>
              </a:clrFrom>
              <a:clrTo>
                <a:srgbClr val="B6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8833" r="18750" b="7679"/>
          <a:stretch/>
        </p:blipFill>
        <p:spPr>
          <a:xfrm>
            <a:off x="3037976" y="978247"/>
            <a:ext cx="888595" cy="8229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6FFF6"/>
              </a:clrFrom>
              <a:clrTo>
                <a:srgbClr val="B6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3562" r="15914" b="14206"/>
          <a:stretch/>
        </p:blipFill>
        <p:spPr>
          <a:xfrm>
            <a:off x="4360268" y="1056620"/>
            <a:ext cx="842555" cy="80989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871951" y="867011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e 6"/>
          <p:cNvSpPr/>
          <p:nvPr/>
        </p:nvSpPr>
        <p:spPr>
          <a:xfrm>
            <a:off x="4170030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9778" r="11573" b="9587"/>
          <a:stretch/>
        </p:blipFill>
        <p:spPr>
          <a:xfrm>
            <a:off x="5642367" y="978248"/>
            <a:ext cx="866953" cy="967157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5461889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04" y="1005109"/>
            <a:ext cx="596574" cy="896353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6762935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23989" r="11077" b="27356"/>
          <a:stretch/>
        </p:blipFill>
        <p:spPr>
          <a:xfrm>
            <a:off x="9476798" y="1166439"/>
            <a:ext cx="962682" cy="61347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651" y="1021780"/>
            <a:ext cx="678281" cy="896353"/>
          </a:xfrm>
          <a:prstGeom prst="rect">
            <a:avLst/>
          </a:prstGeom>
        </p:spPr>
      </p:pic>
      <p:sp>
        <p:nvSpPr>
          <p:cNvPr id="20" name="Ovale 19"/>
          <p:cNvSpPr/>
          <p:nvPr/>
        </p:nvSpPr>
        <p:spPr>
          <a:xfrm>
            <a:off x="8051140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Ovale 20"/>
          <p:cNvSpPr/>
          <p:nvPr/>
        </p:nvSpPr>
        <p:spPr>
          <a:xfrm>
            <a:off x="9346843" y="861645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Connettore diritto 13"/>
          <p:cNvCxnSpPr>
            <a:stCxn id="6" idx="4"/>
            <a:endCxn id="419" idx="0"/>
          </p:cNvCxnSpPr>
          <p:nvPr/>
        </p:nvCxnSpPr>
        <p:spPr>
          <a:xfrm flipH="1">
            <a:off x="3472399" y="2068793"/>
            <a:ext cx="13506" cy="9518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3154343" y="5390388"/>
            <a:ext cx="660848" cy="60748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ttangolo 31"/>
          <p:cNvSpPr/>
          <p:nvPr/>
        </p:nvSpPr>
        <p:spPr>
          <a:xfrm>
            <a:off x="2797558" y="2107641"/>
            <a:ext cx="145429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9"/>
              </a:rPr>
              <a:t>https://immuni.italia.it</a:t>
            </a:r>
            <a:r>
              <a:rPr lang="en-US" sz="1050" dirty="0"/>
              <a:t>  </a:t>
            </a:r>
          </a:p>
        </p:txBody>
      </p:sp>
      <p:cxnSp>
        <p:nvCxnSpPr>
          <p:cNvPr id="35" name="Connettore diritto 34"/>
          <p:cNvCxnSpPr>
            <a:stCxn id="42" idx="4"/>
            <a:endCxn id="31" idx="0"/>
          </p:cNvCxnSpPr>
          <p:nvPr/>
        </p:nvCxnSpPr>
        <p:spPr>
          <a:xfrm>
            <a:off x="3482273" y="4862740"/>
            <a:ext cx="2495" cy="5276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128399" y="555201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27% </a:t>
            </a:r>
          </a:p>
        </p:txBody>
      </p:sp>
      <p:cxnSp>
        <p:nvCxnSpPr>
          <p:cNvPr id="40" name="Connettore diritto 39"/>
          <p:cNvCxnSpPr>
            <a:stCxn id="419" idx="2"/>
            <a:endCxn id="42" idx="0"/>
          </p:cNvCxnSpPr>
          <p:nvPr/>
        </p:nvCxnSpPr>
        <p:spPr>
          <a:xfrm>
            <a:off x="3472399" y="3591214"/>
            <a:ext cx="9874" cy="572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2971683" y="4367005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1A171B"/>
                </a:solidFill>
                <a:latin typeface="+mj-lt"/>
              </a:rPr>
              <a:t>16.1M </a:t>
            </a:r>
          </a:p>
        </p:txBody>
      </p:sp>
      <p:sp>
        <p:nvSpPr>
          <p:cNvPr id="42" name="Ovale 41"/>
          <p:cNvSpPr/>
          <p:nvPr/>
        </p:nvSpPr>
        <p:spPr>
          <a:xfrm>
            <a:off x="3104503" y="4163874"/>
            <a:ext cx="755540" cy="69886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45" name="Connettore diritto 44"/>
          <p:cNvCxnSpPr>
            <a:endCxn id="418" idx="0"/>
          </p:cNvCxnSpPr>
          <p:nvPr/>
        </p:nvCxnSpPr>
        <p:spPr>
          <a:xfrm flipH="1">
            <a:off x="4769788" y="2064328"/>
            <a:ext cx="12751" cy="9545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4195330" y="2108545"/>
            <a:ext cx="116166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0"/>
              </a:rPr>
              <a:t>https://erouska.cz</a:t>
            </a:r>
            <a:r>
              <a:rPr lang="en-US" sz="1050" dirty="0"/>
              <a:t> </a:t>
            </a:r>
          </a:p>
        </p:txBody>
      </p:sp>
      <p:cxnSp>
        <p:nvCxnSpPr>
          <p:cNvPr id="51" name="Connettore diritto 50"/>
          <p:cNvCxnSpPr>
            <a:stCxn id="151" idx="4"/>
            <a:endCxn id="158" idx="0"/>
          </p:cNvCxnSpPr>
          <p:nvPr/>
        </p:nvCxnSpPr>
        <p:spPr>
          <a:xfrm flipH="1">
            <a:off x="4767752" y="4862343"/>
            <a:ext cx="8411" cy="6260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/>
          <p:cNvCxnSpPr>
            <a:stCxn id="418" idx="2"/>
            <a:endCxn id="151" idx="0"/>
          </p:cNvCxnSpPr>
          <p:nvPr/>
        </p:nvCxnSpPr>
        <p:spPr>
          <a:xfrm>
            <a:off x="4769787" y="3589406"/>
            <a:ext cx="6375" cy="10006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4285588" y="4598143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1,5M </a:t>
            </a:r>
          </a:p>
        </p:txBody>
      </p:sp>
      <p:cxnSp>
        <p:nvCxnSpPr>
          <p:cNvPr id="67" name="Connettore diritto 66"/>
          <p:cNvCxnSpPr>
            <a:stCxn id="9" idx="4"/>
            <a:endCxn id="402" idx="0"/>
          </p:cNvCxnSpPr>
          <p:nvPr/>
        </p:nvCxnSpPr>
        <p:spPr>
          <a:xfrm flipH="1">
            <a:off x="6075017" y="2062463"/>
            <a:ext cx="827" cy="9616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Ovale 70"/>
          <p:cNvSpPr/>
          <p:nvPr/>
        </p:nvSpPr>
        <p:spPr>
          <a:xfrm>
            <a:off x="5660736" y="5164940"/>
            <a:ext cx="853400" cy="83293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2" name="Rettangolo 71"/>
          <p:cNvSpPr/>
          <p:nvPr/>
        </p:nvSpPr>
        <p:spPr>
          <a:xfrm>
            <a:off x="5293742" y="2107641"/>
            <a:ext cx="1435778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1"/>
              </a:rPr>
              <a:t>https://coronawarn.de</a:t>
            </a:r>
            <a:r>
              <a:rPr lang="en-US" sz="1050" dirty="0"/>
              <a:t> </a:t>
            </a:r>
          </a:p>
        </p:txBody>
      </p:sp>
      <p:cxnSp>
        <p:nvCxnSpPr>
          <p:cNvPr id="73" name="Connettore diritto 72"/>
          <p:cNvCxnSpPr>
            <a:stCxn id="77" idx="4"/>
            <a:endCxn id="71" idx="0"/>
          </p:cNvCxnSpPr>
          <p:nvPr/>
        </p:nvCxnSpPr>
        <p:spPr>
          <a:xfrm flipH="1">
            <a:off x="6087437" y="4909740"/>
            <a:ext cx="5353" cy="255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402" idx="2"/>
            <a:endCxn id="77" idx="0"/>
          </p:cNvCxnSpPr>
          <p:nvPr/>
        </p:nvCxnSpPr>
        <p:spPr>
          <a:xfrm>
            <a:off x="6075017" y="3594670"/>
            <a:ext cx="17773" cy="1641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5556317" y="4164544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25.2M</a:t>
            </a:r>
          </a:p>
        </p:txBody>
      </p:sp>
      <p:sp>
        <p:nvSpPr>
          <p:cNvPr id="77" name="Ovale 76"/>
          <p:cNvSpPr/>
          <p:nvPr/>
        </p:nvSpPr>
        <p:spPr>
          <a:xfrm>
            <a:off x="5496510" y="3758834"/>
            <a:ext cx="1192559" cy="115090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8" name="Connettore diritto 77"/>
          <p:cNvCxnSpPr>
            <a:stCxn id="13" idx="4"/>
            <a:endCxn id="405" idx="0"/>
          </p:cNvCxnSpPr>
          <p:nvPr/>
        </p:nvCxnSpPr>
        <p:spPr>
          <a:xfrm flipH="1">
            <a:off x="7369391" y="2062462"/>
            <a:ext cx="7499" cy="9564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Ovale 81"/>
          <p:cNvSpPr/>
          <p:nvPr/>
        </p:nvSpPr>
        <p:spPr>
          <a:xfrm>
            <a:off x="7076521" y="5425082"/>
            <a:ext cx="600736" cy="57278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3" name="Rettangolo 82"/>
          <p:cNvSpPr/>
          <p:nvPr/>
        </p:nvSpPr>
        <p:spPr>
          <a:xfrm>
            <a:off x="6597077" y="2107640"/>
            <a:ext cx="144905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2"/>
              </a:rPr>
              <a:t>https://tousanticovid.fr</a:t>
            </a:r>
            <a:r>
              <a:rPr lang="en-US" sz="1050" dirty="0"/>
              <a:t> </a:t>
            </a:r>
          </a:p>
        </p:txBody>
      </p:sp>
      <p:cxnSp>
        <p:nvCxnSpPr>
          <p:cNvPr id="84" name="Connettore diritto 83"/>
          <p:cNvCxnSpPr>
            <a:stCxn id="88" idx="4"/>
            <a:endCxn id="82" idx="0"/>
          </p:cNvCxnSpPr>
          <p:nvPr/>
        </p:nvCxnSpPr>
        <p:spPr>
          <a:xfrm>
            <a:off x="7369195" y="4866217"/>
            <a:ext cx="7694" cy="5588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/>
          <p:cNvCxnSpPr>
            <a:stCxn id="405" idx="2"/>
            <a:endCxn id="88" idx="0"/>
          </p:cNvCxnSpPr>
          <p:nvPr/>
        </p:nvCxnSpPr>
        <p:spPr>
          <a:xfrm flipH="1">
            <a:off x="7369197" y="3589406"/>
            <a:ext cx="195" cy="6804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Rettangolo 86"/>
          <p:cNvSpPr/>
          <p:nvPr/>
        </p:nvSpPr>
        <p:spPr>
          <a:xfrm>
            <a:off x="6840418" y="4414806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12.7</a:t>
            </a:r>
            <a:r>
              <a:rPr lang="en-US" sz="1350" b="1" dirty="0"/>
              <a:t>M</a:t>
            </a:r>
            <a:endParaRPr lang="en-US" sz="1350" b="1" dirty="0">
              <a:latin typeface="+mj-lt"/>
            </a:endParaRPr>
          </a:p>
        </p:txBody>
      </p:sp>
      <p:sp>
        <p:nvSpPr>
          <p:cNvPr id="88" name="Ovale 87"/>
          <p:cNvSpPr/>
          <p:nvPr/>
        </p:nvSpPr>
        <p:spPr>
          <a:xfrm>
            <a:off x="7048741" y="4269808"/>
            <a:ext cx="640911" cy="59640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9" name="Connettore diritto 88"/>
          <p:cNvCxnSpPr>
            <a:stCxn id="20" idx="4"/>
          </p:cNvCxnSpPr>
          <p:nvPr/>
        </p:nvCxnSpPr>
        <p:spPr>
          <a:xfrm>
            <a:off x="8665094" y="2062463"/>
            <a:ext cx="19060" cy="9691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Ovale 92"/>
          <p:cNvSpPr/>
          <p:nvPr/>
        </p:nvSpPr>
        <p:spPr>
          <a:xfrm>
            <a:off x="8446890" y="5619429"/>
            <a:ext cx="427472" cy="38635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4" name="Rettangolo 93"/>
          <p:cNvSpPr/>
          <p:nvPr/>
        </p:nvSpPr>
        <p:spPr>
          <a:xfrm>
            <a:off x="7942278" y="2107640"/>
            <a:ext cx="135695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3"/>
              </a:rPr>
              <a:t>https://radarcovid.es</a:t>
            </a:r>
            <a:r>
              <a:rPr lang="en-US" sz="1050" dirty="0"/>
              <a:t> </a:t>
            </a:r>
          </a:p>
        </p:txBody>
      </p:sp>
      <p:cxnSp>
        <p:nvCxnSpPr>
          <p:cNvPr id="95" name="Connettore diritto 94"/>
          <p:cNvCxnSpPr>
            <a:stCxn id="99" idx="4"/>
            <a:endCxn id="93" idx="0"/>
          </p:cNvCxnSpPr>
          <p:nvPr/>
        </p:nvCxnSpPr>
        <p:spPr>
          <a:xfrm>
            <a:off x="8660626" y="4867338"/>
            <a:ext cx="0" cy="7520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/>
          <p:cNvCxnSpPr>
            <a:endCxn id="99" idx="0"/>
          </p:cNvCxnSpPr>
          <p:nvPr/>
        </p:nvCxnSpPr>
        <p:spPr>
          <a:xfrm>
            <a:off x="8651852" y="3598606"/>
            <a:ext cx="8774" cy="8974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Rettangolo 97"/>
          <p:cNvSpPr/>
          <p:nvPr/>
        </p:nvSpPr>
        <p:spPr>
          <a:xfrm>
            <a:off x="8130113" y="4547269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4,6</a:t>
            </a:r>
            <a:r>
              <a:rPr lang="en-US" sz="1350" b="1" dirty="0"/>
              <a:t>M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 </a:t>
            </a:r>
          </a:p>
        </p:txBody>
      </p:sp>
      <p:sp>
        <p:nvSpPr>
          <p:cNvPr id="99" name="Ovale 98"/>
          <p:cNvSpPr/>
          <p:nvPr/>
        </p:nvSpPr>
        <p:spPr>
          <a:xfrm>
            <a:off x="8458742" y="4496074"/>
            <a:ext cx="403769" cy="37126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0" name="Connettore diritto 99"/>
          <p:cNvCxnSpPr>
            <a:stCxn id="380" idx="0"/>
            <a:endCxn id="21" idx="4"/>
          </p:cNvCxnSpPr>
          <p:nvPr/>
        </p:nvCxnSpPr>
        <p:spPr>
          <a:xfrm flipV="1">
            <a:off x="9958141" y="2063428"/>
            <a:ext cx="2657" cy="4990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Ovale 103"/>
          <p:cNvSpPr/>
          <p:nvPr/>
        </p:nvSpPr>
        <p:spPr>
          <a:xfrm>
            <a:off x="9573360" y="5278643"/>
            <a:ext cx="769561" cy="71922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5" name="Rettangolo 104"/>
          <p:cNvSpPr/>
          <p:nvPr/>
        </p:nvSpPr>
        <p:spPr>
          <a:xfrm>
            <a:off x="9163859" y="2102882"/>
            <a:ext cx="15120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4"/>
              </a:rPr>
              <a:t>https://www.nhs.uk/nhs</a:t>
            </a:r>
            <a:r>
              <a:rPr lang="en-US" sz="1050" dirty="0"/>
              <a:t> </a:t>
            </a:r>
          </a:p>
        </p:txBody>
      </p:sp>
      <p:cxnSp>
        <p:nvCxnSpPr>
          <p:cNvPr id="106" name="Connettore diritto 105"/>
          <p:cNvCxnSpPr>
            <a:stCxn id="110" idx="4"/>
            <a:endCxn id="104" idx="0"/>
          </p:cNvCxnSpPr>
          <p:nvPr/>
        </p:nvCxnSpPr>
        <p:spPr>
          <a:xfrm flipH="1">
            <a:off x="9958141" y="4909741"/>
            <a:ext cx="1" cy="3689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/>
          <p:cNvCxnSpPr>
            <a:stCxn id="380" idx="2"/>
            <a:endCxn id="110" idx="0"/>
          </p:cNvCxnSpPr>
          <p:nvPr/>
        </p:nvCxnSpPr>
        <p:spPr>
          <a:xfrm>
            <a:off x="9958140" y="3591325"/>
            <a:ext cx="0" cy="3494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Rettangolo 108"/>
          <p:cNvSpPr/>
          <p:nvPr/>
        </p:nvSpPr>
        <p:spPr>
          <a:xfrm>
            <a:off x="9392241" y="4281520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20.9M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 </a:t>
            </a:r>
          </a:p>
        </p:txBody>
      </p:sp>
      <p:sp>
        <p:nvSpPr>
          <p:cNvPr id="110" name="Ovale 109"/>
          <p:cNvSpPr/>
          <p:nvPr/>
        </p:nvSpPr>
        <p:spPr>
          <a:xfrm>
            <a:off x="9463028" y="3940804"/>
            <a:ext cx="990227" cy="96893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Rettangolo 59"/>
          <p:cNvSpPr/>
          <p:nvPr/>
        </p:nvSpPr>
        <p:spPr>
          <a:xfrm>
            <a:off x="1507030" y="1214287"/>
            <a:ext cx="11728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1A171B"/>
                </a:solidFill>
                <a:latin typeface="+mj-lt"/>
              </a:rPr>
              <a:t>Target 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60%</a:t>
            </a:r>
          </a:p>
        </p:txBody>
      </p:sp>
      <p:sp>
        <p:nvSpPr>
          <p:cNvPr id="114" name="Rettangolo 113"/>
          <p:cNvSpPr/>
          <p:nvPr/>
        </p:nvSpPr>
        <p:spPr>
          <a:xfrm>
            <a:off x="4447699" y="560464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15% </a:t>
            </a:r>
          </a:p>
        </p:txBody>
      </p:sp>
      <p:sp>
        <p:nvSpPr>
          <p:cNvPr id="115" name="Rettangolo 114"/>
          <p:cNvSpPr/>
          <p:nvPr/>
        </p:nvSpPr>
        <p:spPr>
          <a:xfrm>
            <a:off x="5745212" y="542508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33% </a:t>
            </a:r>
          </a:p>
        </p:txBody>
      </p:sp>
      <p:sp>
        <p:nvSpPr>
          <p:cNvPr id="116" name="Rettangolo 115"/>
          <p:cNvSpPr/>
          <p:nvPr/>
        </p:nvSpPr>
        <p:spPr>
          <a:xfrm>
            <a:off x="7029245" y="555201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19% </a:t>
            </a:r>
          </a:p>
        </p:txBody>
      </p:sp>
      <p:sp>
        <p:nvSpPr>
          <p:cNvPr id="117" name="Rettangolo 116"/>
          <p:cNvSpPr/>
          <p:nvPr/>
        </p:nvSpPr>
        <p:spPr>
          <a:xfrm>
            <a:off x="8325915" y="5662496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9.9% </a:t>
            </a:r>
          </a:p>
        </p:txBody>
      </p:sp>
      <p:sp>
        <p:nvSpPr>
          <p:cNvPr id="121" name="Rettangolo 120"/>
          <p:cNvSpPr/>
          <p:nvPr/>
        </p:nvSpPr>
        <p:spPr>
          <a:xfrm>
            <a:off x="9578735" y="5499755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31% </a:t>
            </a:r>
          </a:p>
        </p:txBody>
      </p:sp>
      <p:sp>
        <p:nvSpPr>
          <p:cNvPr id="126" name="Rettangolo 125"/>
          <p:cNvSpPr/>
          <p:nvPr/>
        </p:nvSpPr>
        <p:spPr>
          <a:xfrm>
            <a:off x="1515977" y="3259935"/>
            <a:ext cx="13202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Main concerns:</a:t>
            </a:r>
          </a:p>
        </p:txBody>
      </p:sp>
      <p:sp>
        <p:nvSpPr>
          <p:cNvPr id="128" name="Rettangolo 127"/>
          <p:cNvSpPr/>
          <p:nvPr/>
        </p:nvSpPr>
        <p:spPr>
          <a:xfrm>
            <a:off x="1524000" y="4522105"/>
            <a:ext cx="13538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n. of Downloads:</a:t>
            </a:r>
          </a:p>
        </p:txBody>
      </p:sp>
      <p:sp>
        <p:nvSpPr>
          <p:cNvPr id="129" name="Rettangolo 128"/>
          <p:cNvSpPr/>
          <p:nvPr/>
        </p:nvSpPr>
        <p:spPr>
          <a:xfrm>
            <a:off x="1507030" y="5638256"/>
            <a:ext cx="1305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% on the total:</a:t>
            </a:r>
          </a:p>
        </p:txBody>
      </p:sp>
      <p:sp>
        <p:nvSpPr>
          <p:cNvPr id="151" name="Ovale 150"/>
          <p:cNvSpPr/>
          <p:nvPr/>
        </p:nvSpPr>
        <p:spPr>
          <a:xfrm>
            <a:off x="4637861" y="4590092"/>
            <a:ext cx="276600" cy="27225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8" name="Ovale 157"/>
          <p:cNvSpPr/>
          <p:nvPr/>
        </p:nvSpPr>
        <p:spPr>
          <a:xfrm>
            <a:off x="4498606" y="5488415"/>
            <a:ext cx="538290" cy="50945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73" name="Connettore 2 172"/>
          <p:cNvCxnSpPr>
            <a:cxnSpLocks/>
          </p:cNvCxnSpPr>
          <p:nvPr/>
        </p:nvCxnSpPr>
        <p:spPr>
          <a:xfrm>
            <a:off x="1543426" y="3577265"/>
            <a:ext cx="1208084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2 173"/>
          <p:cNvCxnSpPr>
            <a:cxnSpLocks/>
          </p:cNvCxnSpPr>
          <p:nvPr/>
        </p:nvCxnSpPr>
        <p:spPr>
          <a:xfrm>
            <a:off x="1559291" y="4823224"/>
            <a:ext cx="1208084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2 174"/>
          <p:cNvCxnSpPr>
            <a:cxnSpLocks/>
          </p:cNvCxnSpPr>
          <p:nvPr/>
        </p:nvCxnSpPr>
        <p:spPr>
          <a:xfrm>
            <a:off x="1547118" y="5942964"/>
            <a:ext cx="120808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diritto 196"/>
          <p:cNvCxnSpPr>
            <a:stCxn id="42" idx="0"/>
          </p:cNvCxnSpPr>
          <p:nvPr/>
        </p:nvCxnSpPr>
        <p:spPr>
          <a:xfrm flipH="1">
            <a:off x="2779359" y="4163874"/>
            <a:ext cx="702915" cy="6585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/>
          <p:cNvCxnSpPr>
            <a:stCxn id="42" idx="0"/>
            <a:endCxn id="151" idx="0"/>
          </p:cNvCxnSpPr>
          <p:nvPr/>
        </p:nvCxnSpPr>
        <p:spPr>
          <a:xfrm>
            <a:off x="3482274" y="4163874"/>
            <a:ext cx="1293889" cy="42621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/>
          <p:cNvCxnSpPr>
            <a:stCxn id="77" idx="0"/>
            <a:endCxn id="151" idx="0"/>
          </p:cNvCxnSpPr>
          <p:nvPr/>
        </p:nvCxnSpPr>
        <p:spPr>
          <a:xfrm flipH="1">
            <a:off x="4776163" y="3758835"/>
            <a:ext cx="1316627" cy="8312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/>
          <p:cNvCxnSpPr>
            <a:stCxn id="88" idx="0"/>
            <a:endCxn id="77" idx="0"/>
          </p:cNvCxnSpPr>
          <p:nvPr/>
        </p:nvCxnSpPr>
        <p:spPr>
          <a:xfrm flipH="1" flipV="1">
            <a:off x="6092790" y="3758834"/>
            <a:ext cx="1276407" cy="5109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/>
          <p:cNvCxnSpPr>
            <a:stCxn id="99" idx="0"/>
            <a:endCxn id="88" idx="0"/>
          </p:cNvCxnSpPr>
          <p:nvPr/>
        </p:nvCxnSpPr>
        <p:spPr>
          <a:xfrm flipH="1" flipV="1">
            <a:off x="7369196" y="4269809"/>
            <a:ext cx="1291430" cy="226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/>
          <p:cNvCxnSpPr>
            <a:stCxn id="99" idx="0"/>
            <a:endCxn id="110" idx="0"/>
          </p:cNvCxnSpPr>
          <p:nvPr/>
        </p:nvCxnSpPr>
        <p:spPr>
          <a:xfrm flipV="1">
            <a:off x="8660626" y="3940805"/>
            <a:ext cx="1297514" cy="5552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/>
          <p:cNvCxnSpPr>
            <a:stCxn id="31" idx="0"/>
          </p:cNvCxnSpPr>
          <p:nvPr/>
        </p:nvCxnSpPr>
        <p:spPr>
          <a:xfrm flipH="1">
            <a:off x="2781805" y="5390389"/>
            <a:ext cx="702963" cy="5525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/>
          <p:cNvCxnSpPr>
            <a:stCxn id="31" idx="0"/>
            <a:endCxn id="158" idx="0"/>
          </p:cNvCxnSpPr>
          <p:nvPr/>
        </p:nvCxnSpPr>
        <p:spPr>
          <a:xfrm>
            <a:off x="3484767" y="5390389"/>
            <a:ext cx="1282984" cy="98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/>
          <p:cNvCxnSpPr>
            <a:stCxn id="71" idx="0"/>
            <a:endCxn id="158" idx="0"/>
          </p:cNvCxnSpPr>
          <p:nvPr/>
        </p:nvCxnSpPr>
        <p:spPr>
          <a:xfrm flipH="1">
            <a:off x="4767752" y="5164941"/>
            <a:ext cx="1319685" cy="3234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/>
          <p:cNvCxnSpPr>
            <a:stCxn id="82" idx="0"/>
            <a:endCxn id="71" idx="0"/>
          </p:cNvCxnSpPr>
          <p:nvPr/>
        </p:nvCxnSpPr>
        <p:spPr>
          <a:xfrm flipH="1" flipV="1">
            <a:off x="6087437" y="5164941"/>
            <a:ext cx="1289453" cy="2601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/>
          <p:cNvCxnSpPr>
            <a:stCxn id="93" idx="0"/>
            <a:endCxn id="82" idx="0"/>
          </p:cNvCxnSpPr>
          <p:nvPr/>
        </p:nvCxnSpPr>
        <p:spPr>
          <a:xfrm flipH="1" flipV="1">
            <a:off x="7376890" y="5425082"/>
            <a:ext cx="1283737" cy="19434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/>
          <p:cNvCxnSpPr>
            <a:stCxn id="93" idx="0"/>
            <a:endCxn id="104" idx="0"/>
          </p:cNvCxnSpPr>
          <p:nvPr/>
        </p:nvCxnSpPr>
        <p:spPr>
          <a:xfrm flipV="1">
            <a:off x="8660626" y="5278644"/>
            <a:ext cx="1297514" cy="3407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/>
          <p:cNvCxnSpPr>
            <a:stCxn id="419" idx="0"/>
          </p:cNvCxnSpPr>
          <p:nvPr/>
        </p:nvCxnSpPr>
        <p:spPr>
          <a:xfrm flipH="1">
            <a:off x="2812743" y="3020683"/>
            <a:ext cx="659657" cy="5705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/>
          <p:cNvCxnSpPr>
            <a:stCxn id="408" idx="0"/>
            <a:endCxn id="380" idx="0"/>
          </p:cNvCxnSpPr>
          <p:nvPr/>
        </p:nvCxnSpPr>
        <p:spPr>
          <a:xfrm flipV="1">
            <a:off x="8663767" y="2562482"/>
            <a:ext cx="1294375" cy="4581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ttangolo 250"/>
          <p:cNvSpPr/>
          <p:nvPr/>
        </p:nvSpPr>
        <p:spPr>
          <a:xfrm>
            <a:off x="1517621" y="2081743"/>
            <a:ext cx="14839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Sources:</a:t>
            </a:r>
          </a:p>
          <a:p>
            <a:r>
              <a:rPr lang="en-US" sz="900" dirty="0">
                <a:solidFill>
                  <a:srgbClr val="1A171B"/>
                </a:solidFill>
                <a:latin typeface="+mj-lt"/>
              </a:rPr>
              <a:t>(data updated to 2021 Jan)</a:t>
            </a:r>
          </a:p>
        </p:txBody>
      </p:sp>
      <p:cxnSp>
        <p:nvCxnSpPr>
          <p:cNvPr id="301" name="Connettore diritto 300"/>
          <p:cNvCxnSpPr>
            <a:stCxn id="408" idx="0"/>
            <a:endCxn id="405" idx="0"/>
          </p:cNvCxnSpPr>
          <p:nvPr/>
        </p:nvCxnSpPr>
        <p:spPr>
          <a:xfrm flipH="1" flipV="1">
            <a:off x="7369392" y="3018876"/>
            <a:ext cx="1294375" cy="17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ttore diritto 303"/>
          <p:cNvCxnSpPr>
            <a:stCxn id="405" idx="0"/>
            <a:endCxn id="402" idx="0"/>
          </p:cNvCxnSpPr>
          <p:nvPr/>
        </p:nvCxnSpPr>
        <p:spPr>
          <a:xfrm flipH="1">
            <a:off x="6075017" y="3018875"/>
            <a:ext cx="1294375" cy="52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nettore diritto 306"/>
          <p:cNvCxnSpPr>
            <a:stCxn id="402" idx="0"/>
            <a:endCxn id="418" idx="0"/>
          </p:cNvCxnSpPr>
          <p:nvPr/>
        </p:nvCxnSpPr>
        <p:spPr>
          <a:xfrm flipH="1" flipV="1">
            <a:off x="4769786" y="3018875"/>
            <a:ext cx="1305230" cy="52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ttore diritto 309"/>
          <p:cNvCxnSpPr>
            <a:stCxn id="418" idx="0"/>
            <a:endCxn id="419" idx="0"/>
          </p:cNvCxnSpPr>
          <p:nvPr/>
        </p:nvCxnSpPr>
        <p:spPr>
          <a:xfrm flipH="1">
            <a:off x="3472399" y="3018875"/>
            <a:ext cx="1297388" cy="18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ttangolo arrotondato 379"/>
          <p:cNvSpPr/>
          <p:nvPr/>
        </p:nvSpPr>
        <p:spPr>
          <a:xfrm>
            <a:off x="9321920" y="2562482"/>
            <a:ext cx="1272443" cy="102884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QR Check-in,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Local Area Alert,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2" name="Rettangolo arrotondato 401"/>
          <p:cNvSpPr/>
          <p:nvPr/>
        </p:nvSpPr>
        <p:spPr>
          <a:xfrm>
            <a:off x="5438795" y="3024140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5" name="Rettangolo arrotondato 404"/>
          <p:cNvSpPr/>
          <p:nvPr/>
        </p:nvSpPr>
        <p:spPr>
          <a:xfrm>
            <a:off x="6733170" y="3018876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8" name="Rettangolo arrotondato 407"/>
          <p:cNvSpPr/>
          <p:nvPr/>
        </p:nvSpPr>
        <p:spPr>
          <a:xfrm>
            <a:off x="8027545" y="3020667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18" name="Rettangolo arrotondato 417"/>
          <p:cNvSpPr/>
          <p:nvPr/>
        </p:nvSpPr>
        <p:spPr>
          <a:xfrm>
            <a:off x="4133566" y="3018876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19" name="Rettangolo arrotondato 418"/>
          <p:cNvSpPr/>
          <p:nvPr/>
        </p:nvSpPr>
        <p:spPr>
          <a:xfrm>
            <a:off x="2836178" y="3020684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1A3B1D-517A-4A37-943D-6EC0629E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72" y="253452"/>
            <a:ext cx="10753200" cy="451576"/>
          </a:xfrm>
        </p:spPr>
        <p:txBody>
          <a:bodyPr/>
          <a:lstStyle/>
          <a:p>
            <a:r>
              <a:rPr lang="cs-CZ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1378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previous lessons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EDB1AB-BCF8-4D3F-95E2-915D6A6C8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999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59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46A1BD0C-8D32-4B78-8DAA-FEDFB599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6865873-EC65-4D5F-9578-0D3EAA496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4533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77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D0084B5-0352-403B-96E2-86BFE953795A}"/>
              </a:ext>
            </a:extLst>
          </p:cNvPr>
          <p:cNvGrpSpPr/>
          <p:nvPr/>
        </p:nvGrpSpPr>
        <p:grpSpPr>
          <a:xfrm>
            <a:off x="3850472" y="2173519"/>
            <a:ext cx="864786" cy="785512"/>
            <a:chOff x="2319339" y="2081183"/>
            <a:chExt cx="1637211" cy="16023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B6FFF6"/>
                </a:clrFrom>
                <a:clrTo>
                  <a:srgbClr val="B6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t="8833" r="18750" b="7679"/>
            <a:stretch/>
          </p:blipFill>
          <p:spPr>
            <a:xfrm>
              <a:off x="2545549" y="2237938"/>
              <a:ext cx="1184793" cy="1097280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2319339" y="2081183"/>
              <a:ext cx="1637211" cy="1602377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cxnSp>
        <p:nvCxnSpPr>
          <p:cNvPr id="6" name="Connettore diritto 5"/>
          <p:cNvCxnSpPr>
            <a:stCxn id="24" idx="2"/>
            <a:endCxn id="23" idx="7"/>
          </p:cNvCxnSpPr>
          <p:nvPr/>
        </p:nvCxnSpPr>
        <p:spPr>
          <a:xfrm flipH="1">
            <a:off x="5643899" y="3309559"/>
            <a:ext cx="1456338" cy="6469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9944699-67F3-4A2C-BB3D-C96EB623D06B}"/>
              </a:ext>
            </a:extLst>
          </p:cNvPr>
          <p:cNvGrpSpPr/>
          <p:nvPr/>
        </p:nvGrpSpPr>
        <p:grpSpPr>
          <a:xfrm>
            <a:off x="3617153" y="904004"/>
            <a:ext cx="1371251" cy="994475"/>
            <a:chOff x="2790868" y="62336"/>
            <a:chExt cx="1828335" cy="1325967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8B17D58B-1ACA-4653-9AF5-FA7D5B1193AA}"/>
                </a:ext>
              </a:extLst>
            </p:cNvPr>
            <p:cNvGrpSpPr/>
            <p:nvPr/>
          </p:nvGrpSpPr>
          <p:grpSpPr>
            <a:xfrm>
              <a:off x="3264955" y="652795"/>
              <a:ext cx="859829" cy="735508"/>
              <a:chOff x="2569010" y="691935"/>
              <a:chExt cx="942173" cy="875994"/>
            </a:xfrm>
          </p:grpSpPr>
          <p:pic>
            <p:nvPicPr>
              <p:cNvPr id="2052" name="Picture 4" descr="Anche la nuova icona dell'App Store diventa oggetto di contesa legale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821" y="756925"/>
                <a:ext cx="774831" cy="774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e 11"/>
              <p:cNvSpPr/>
              <p:nvPr/>
            </p:nvSpPr>
            <p:spPr>
              <a:xfrm>
                <a:off x="2569010" y="691935"/>
                <a:ext cx="942173" cy="875994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2790868" y="62336"/>
              <a:ext cx="18283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Public </a:t>
              </a:r>
              <a:r>
                <a:rPr lang="it-IT" sz="900" err="1"/>
                <a:t>App</a:t>
              </a:r>
              <a:r>
                <a:rPr lang="it-IT" sz="900"/>
                <a:t> </a:t>
              </a:r>
              <a:r>
                <a:rPr lang="it-IT" sz="900" err="1"/>
                <a:t>store</a:t>
              </a:r>
              <a:endParaRPr lang="it-IT" sz="900"/>
            </a:p>
            <a:p>
              <a:pPr algn="ctr"/>
              <a:r>
                <a:rPr lang="it-IT" sz="900"/>
                <a:t>(for free)</a:t>
              </a:r>
            </a:p>
          </p:txBody>
        </p:sp>
      </p:grpSp>
      <p:cxnSp>
        <p:nvCxnSpPr>
          <p:cNvPr id="14" name="Connettore diritto 13"/>
          <p:cNvCxnSpPr>
            <a:cxnSpLocks/>
            <a:stCxn id="12" idx="4"/>
            <a:endCxn id="5" idx="0"/>
          </p:cNvCxnSpPr>
          <p:nvPr/>
        </p:nvCxnSpPr>
        <p:spPr>
          <a:xfrm flipH="1">
            <a:off x="4282865" y="1898477"/>
            <a:ext cx="12288" cy="2750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73" name="Skupina 2072">
            <a:extLst>
              <a:ext uri="{FF2B5EF4-FFF2-40B4-BE49-F238E27FC236}">
                <a16:creationId xmlns:a16="http://schemas.microsoft.com/office/drawing/2014/main" id="{D914C3E9-8C67-4CC2-913E-3F1ED8FD0EB8}"/>
              </a:ext>
            </a:extLst>
          </p:cNvPr>
          <p:cNvGrpSpPr/>
          <p:nvPr/>
        </p:nvGrpSpPr>
        <p:grpSpPr>
          <a:xfrm>
            <a:off x="4795611" y="3865605"/>
            <a:ext cx="1489865" cy="1222301"/>
            <a:chOff x="4362146" y="4011138"/>
            <a:chExt cx="1986487" cy="1629735"/>
          </a:xfrm>
        </p:grpSpPr>
        <p:sp>
          <p:nvSpPr>
            <p:cNvPr id="9" name="CasellaDiTesto 8"/>
            <p:cNvSpPr txBox="1"/>
            <p:nvPr/>
          </p:nvSpPr>
          <p:spPr>
            <a:xfrm>
              <a:off x="4362146" y="5086876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Automatic</a:t>
              </a:r>
              <a:r>
                <a:rPr lang="it-IT" sz="1050"/>
                <a:t> </a:t>
              </a:r>
              <a:r>
                <a:rPr lang="it-IT" sz="1050" err="1"/>
                <a:t>tracking</a:t>
              </a:r>
              <a:r>
                <a:rPr lang="it-IT" sz="1050"/>
                <a:t> (</a:t>
              </a:r>
              <a:r>
                <a:rPr lang="it-IT" sz="1050" err="1"/>
                <a:t>contact</a:t>
              </a:r>
              <a:r>
                <a:rPr lang="it-IT" sz="1050"/>
                <a:t> </a:t>
              </a:r>
              <a:r>
                <a:rPr lang="it-IT" sz="1050" err="1"/>
                <a:t>tracing</a:t>
              </a:r>
              <a:r>
                <a:rPr lang="it-IT" sz="1050"/>
                <a:t>)</a:t>
              </a: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30BD78-4B17-493B-B07B-A0052258364C}"/>
                </a:ext>
              </a:extLst>
            </p:cNvPr>
            <p:cNvGrpSpPr/>
            <p:nvPr/>
          </p:nvGrpSpPr>
          <p:grpSpPr>
            <a:xfrm>
              <a:off x="4786457" y="4011138"/>
              <a:ext cx="828000" cy="828000"/>
              <a:chOff x="4786457" y="4011138"/>
              <a:chExt cx="1137867" cy="1075737"/>
            </a:xfrm>
          </p:grpSpPr>
          <p:pic>
            <p:nvPicPr>
              <p:cNvPr id="2050" name="Picture 2" descr="Track and Trace Icon: immagini, foto stock e grafica vettoriale |  Shutterstock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51"/>
              <a:stretch/>
            </p:blipFill>
            <p:spPr bwMode="auto">
              <a:xfrm>
                <a:off x="4871230" y="4096557"/>
                <a:ext cx="968320" cy="90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Ovale 22"/>
              <p:cNvSpPr/>
              <p:nvPr/>
            </p:nvSpPr>
            <p:spPr>
              <a:xfrm>
                <a:off x="4786457" y="4011138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5" name="Skupina 2074">
            <a:extLst>
              <a:ext uri="{FF2B5EF4-FFF2-40B4-BE49-F238E27FC236}">
                <a16:creationId xmlns:a16="http://schemas.microsoft.com/office/drawing/2014/main" id="{90E7EC17-3D9E-4C18-B881-48DC5003A33A}"/>
              </a:ext>
            </a:extLst>
          </p:cNvPr>
          <p:cNvGrpSpPr/>
          <p:nvPr/>
        </p:nvGrpSpPr>
        <p:grpSpPr>
          <a:xfrm>
            <a:off x="6616184" y="2999062"/>
            <a:ext cx="1791464" cy="1136571"/>
            <a:chOff x="6789578" y="2855746"/>
            <a:chExt cx="2388619" cy="1515427"/>
          </a:xfrm>
        </p:grpSpPr>
        <p:sp>
          <p:nvSpPr>
            <p:cNvPr id="16" name="Rettangolo 15"/>
            <p:cNvSpPr/>
            <p:nvPr/>
          </p:nvSpPr>
          <p:spPr>
            <a:xfrm>
              <a:off x="6789578" y="3817176"/>
              <a:ext cx="238861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Risky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contacts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tested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positive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it-IT" sz="1050"/>
            </a:p>
          </p:txBody>
        </p: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1EEEE821-4C57-4603-B119-FB385D3D7364}"/>
                </a:ext>
              </a:extLst>
            </p:cNvPr>
            <p:cNvGrpSpPr/>
            <p:nvPr/>
          </p:nvGrpSpPr>
          <p:grpSpPr>
            <a:xfrm>
              <a:off x="7434983" y="2855746"/>
              <a:ext cx="828000" cy="828000"/>
              <a:chOff x="7382392" y="2883227"/>
              <a:chExt cx="1137867" cy="1075737"/>
            </a:xfrm>
          </p:grpSpPr>
          <p:pic>
            <p:nvPicPr>
              <p:cNvPr id="2056" name="Picture 8" descr="Alert notification icon | Pre-Designed Illustrator Graphics ~ Creative  Marke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93" t="4908" r="20902" b="4349"/>
              <a:stretch/>
            </p:blipFill>
            <p:spPr bwMode="auto">
              <a:xfrm>
                <a:off x="7456092" y="2911654"/>
                <a:ext cx="990469" cy="1034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e 23"/>
              <p:cNvSpPr/>
              <p:nvPr/>
            </p:nvSpPr>
            <p:spPr>
              <a:xfrm>
                <a:off x="7382392" y="288322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7" name="Skupina 2076">
            <a:extLst>
              <a:ext uri="{FF2B5EF4-FFF2-40B4-BE49-F238E27FC236}">
                <a16:creationId xmlns:a16="http://schemas.microsoft.com/office/drawing/2014/main" id="{CD2080E9-C3C8-40FE-8DDD-3DADB0E5EA40}"/>
              </a:ext>
            </a:extLst>
          </p:cNvPr>
          <p:cNvGrpSpPr/>
          <p:nvPr/>
        </p:nvGrpSpPr>
        <p:grpSpPr>
          <a:xfrm>
            <a:off x="8417730" y="3015471"/>
            <a:ext cx="1201783" cy="1145869"/>
            <a:chOff x="9206168" y="2839590"/>
            <a:chExt cx="1602377" cy="1527824"/>
          </a:xfrm>
        </p:grpSpPr>
        <p:sp>
          <p:nvSpPr>
            <p:cNvPr id="17" name="Rettangolo 16"/>
            <p:cNvSpPr/>
            <p:nvPr/>
          </p:nvSpPr>
          <p:spPr>
            <a:xfrm>
              <a:off x="9206168" y="3793582"/>
              <a:ext cx="1602377" cy="57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Warning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with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notifications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8" name="Skupina 2047">
              <a:extLst>
                <a:ext uri="{FF2B5EF4-FFF2-40B4-BE49-F238E27FC236}">
                  <a16:creationId xmlns:a16="http://schemas.microsoft.com/office/drawing/2014/main" id="{C444EF36-33CB-4A29-80A5-CF4E9CF7C5B8}"/>
                </a:ext>
              </a:extLst>
            </p:cNvPr>
            <p:cNvGrpSpPr/>
            <p:nvPr/>
          </p:nvGrpSpPr>
          <p:grpSpPr>
            <a:xfrm>
              <a:off x="9483315" y="2839590"/>
              <a:ext cx="828000" cy="828000"/>
              <a:chOff x="9430724" y="2867071"/>
              <a:chExt cx="1137867" cy="1110573"/>
            </a:xfrm>
          </p:grpSpPr>
          <p:pic>
            <p:nvPicPr>
              <p:cNvPr id="2058" name="Picture 10" descr="Alarm Icon Elegant Blue Round Button Stock Illustration - Download Image  Now - iStock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2957" y="2905980"/>
                <a:ext cx="1053402" cy="107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e 26"/>
              <p:cNvSpPr/>
              <p:nvPr/>
            </p:nvSpPr>
            <p:spPr>
              <a:xfrm>
                <a:off x="9430724" y="2867071"/>
                <a:ext cx="1137867" cy="1110573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8" name="Skupina 2077">
            <a:extLst>
              <a:ext uri="{FF2B5EF4-FFF2-40B4-BE49-F238E27FC236}">
                <a16:creationId xmlns:a16="http://schemas.microsoft.com/office/drawing/2014/main" id="{43451F21-B3F8-47AE-9D49-E82C7FE5DAC5}"/>
              </a:ext>
            </a:extLst>
          </p:cNvPr>
          <p:cNvGrpSpPr/>
          <p:nvPr/>
        </p:nvGrpSpPr>
        <p:grpSpPr>
          <a:xfrm>
            <a:off x="9661009" y="3887076"/>
            <a:ext cx="1021988" cy="1255193"/>
            <a:chOff x="10849345" y="4039767"/>
            <a:chExt cx="1362651" cy="1673590"/>
          </a:xfrm>
        </p:grpSpPr>
        <p:sp>
          <p:nvSpPr>
            <p:cNvPr id="20" name="Rettangolo 19"/>
            <p:cNvSpPr/>
            <p:nvPr/>
          </p:nvSpPr>
          <p:spPr>
            <a:xfrm>
              <a:off x="10849345" y="4909035"/>
              <a:ext cx="1362651" cy="804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 for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competent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" name="Skupina 2048">
              <a:extLst>
                <a:ext uri="{FF2B5EF4-FFF2-40B4-BE49-F238E27FC236}">
                  <a16:creationId xmlns:a16="http://schemas.microsoft.com/office/drawing/2014/main" id="{FEF83E3D-0BC3-4916-8A57-40F1729EE190}"/>
                </a:ext>
              </a:extLst>
            </p:cNvPr>
            <p:cNvGrpSpPr/>
            <p:nvPr/>
          </p:nvGrpSpPr>
          <p:grpSpPr>
            <a:xfrm>
              <a:off x="11099981" y="4039767"/>
              <a:ext cx="828000" cy="828000"/>
              <a:chOff x="11303210" y="3997387"/>
              <a:chExt cx="1137867" cy="1075737"/>
            </a:xfrm>
          </p:grpSpPr>
          <p:pic>
            <p:nvPicPr>
              <p:cNvPr id="2062" name="Picture 14" descr="Contact Us Icon of Glyph style - Available in SVG, PNG, EPS, AI &amp; Icon font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8498" y="4053429"/>
                <a:ext cx="963655" cy="963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e 31"/>
              <p:cNvSpPr/>
              <p:nvPr/>
            </p:nvSpPr>
            <p:spPr>
              <a:xfrm>
                <a:off x="11303210" y="399738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1" name="Skupina 2070">
            <a:extLst>
              <a:ext uri="{FF2B5EF4-FFF2-40B4-BE49-F238E27FC236}">
                <a16:creationId xmlns:a16="http://schemas.microsoft.com/office/drawing/2014/main" id="{2B93DA95-4496-436E-B236-BC9F574232A5}"/>
              </a:ext>
            </a:extLst>
          </p:cNvPr>
          <p:cNvGrpSpPr/>
          <p:nvPr/>
        </p:nvGrpSpPr>
        <p:grpSpPr>
          <a:xfrm>
            <a:off x="2628507" y="3855290"/>
            <a:ext cx="1212659" cy="1211502"/>
            <a:chOff x="1472675" y="3997387"/>
            <a:chExt cx="1616878" cy="161533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1FC4B8BD-34CB-4AB5-A2E5-D8C1FE55BCBF}"/>
                </a:ext>
              </a:extLst>
            </p:cNvPr>
            <p:cNvGrpSpPr/>
            <p:nvPr/>
          </p:nvGrpSpPr>
          <p:grpSpPr>
            <a:xfrm>
              <a:off x="1902898" y="3997387"/>
              <a:ext cx="828000" cy="828000"/>
              <a:chOff x="850469" y="3998438"/>
              <a:chExt cx="1137867" cy="1075737"/>
            </a:xfrm>
          </p:grpSpPr>
          <p:pic>
            <p:nvPicPr>
              <p:cNvPr id="2066" name="Picture 18" descr="Privacy Policy - IGI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520" y="4001809"/>
                <a:ext cx="1072366" cy="1072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e 34"/>
              <p:cNvSpPr/>
              <p:nvPr/>
            </p:nvSpPr>
            <p:spPr>
              <a:xfrm>
                <a:off x="850469" y="399843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1472675" y="5058726"/>
              <a:ext cx="16168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Data privacy </a:t>
              </a:r>
              <a:r>
                <a:rPr lang="it-IT" sz="1050" err="1"/>
                <a:t>guaranted</a:t>
              </a:r>
              <a:endParaRPr lang="it-IT" sz="1050"/>
            </a:p>
          </p:txBody>
        </p:sp>
      </p:grpSp>
      <p:grpSp>
        <p:nvGrpSpPr>
          <p:cNvPr id="2072" name="Skupina 2071">
            <a:extLst>
              <a:ext uri="{FF2B5EF4-FFF2-40B4-BE49-F238E27FC236}">
                <a16:creationId xmlns:a16="http://schemas.microsoft.com/office/drawing/2014/main" id="{19FB59E8-C585-469B-B745-BAAA35DE95F7}"/>
              </a:ext>
            </a:extLst>
          </p:cNvPr>
          <p:cNvGrpSpPr/>
          <p:nvPr/>
        </p:nvGrpSpPr>
        <p:grpSpPr>
          <a:xfrm>
            <a:off x="3610560" y="3855289"/>
            <a:ext cx="1489865" cy="1232614"/>
            <a:chOff x="2782078" y="3997387"/>
            <a:chExt cx="1986487" cy="1643485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AB63DC7-D24B-45BD-821A-BC60AE08877F}"/>
                </a:ext>
              </a:extLst>
            </p:cNvPr>
            <p:cNvGrpSpPr/>
            <p:nvPr/>
          </p:nvGrpSpPr>
          <p:grpSpPr>
            <a:xfrm>
              <a:off x="3270067" y="3997387"/>
              <a:ext cx="828000" cy="828000"/>
              <a:chOff x="2571487" y="3997388"/>
              <a:chExt cx="1137867" cy="1075737"/>
            </a:xfrm>
          </p:grpSpPr>
          <p:pic>
            <p:nvPicPr>
              <p:cNvPr id="2068" name="Picture 20" descr="Make renting fair, safe and certain - NT Shelter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t="11132" r="20930" b="12472"/>
              <a:stretch/>
            </p:blipFill>
            <p:spPr bwMode="auto">
              <a:xfrm>
                <a:off x="2598978" y="4124668"/>
                <a:ext cx="1077931" cy="821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Ovale 37"/>
              <p:cNvSpPr/>
              <p:nvPr/>
            </p:nvSpPr>
            <p:spPr>
              <a:xfrm>
                <a:off x="2571487" y="399738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2782078" y="5086875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Population</a:t>
              </a:r>
              <a:r>
                <a:rPr lang="it-IT" sz="1050"/>
                <a:t> </a:t>
              </a:r>
              <a:r>
                <a:rPr lang="it-IT" sz="1050" err="1"/>
                <a:t>reached</a:t>
              </a:r>
              <a:r>
                <a:rPr lang="it-IT" sz="1050"/>
                <a:t> (</a:t>
              </a:r>
              <a:r>
                <a:rPr lang="it-IT" sz="1050" err="1"/>
                <a:t>activated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2079" name="Skupina 2078">
            <a:extLst>
              <a:ext uri="{FF2B5EF4-FFF2-40B4-BE49-F238E27FC236}">
                <a16:creationId xmlns:a16="http://schemas.microsoft.com/office/drawing/2014/main" id="{42B00B19-2B45-41CC-8FCC-D1A9937FE94B}"/>
              </a:ext>
            </a:extLst>
          </p:cNvPr>
          <p:cNvGrpSpPr/>
          <p:nvPr/>
        </p:nvGrpSpPr>
        <p:grpSpPr>
          <a:xfrm>
            <a:off x="6231374" y="4707162"/>
            <a:ext cx="1489865" cy="1098414"/>
            <a:chOff x="6276496" y="5133216"/>
            <a:chExt cx="1986487" cy="1464551"/>
          </a:xfrm>
        </p:grpSpPr>
        <p:grpSp>
          <p:nvGrpSpPr>
            <p:cNvPr id="2051" name="Skupina 2050">
              <a:extLst>
                <a:ext uri="{FF2B5EF4-FFF2-40B4-BE49-F238E27FC236}">
                  <a16:creationId xmlns:a16="http://schemas.microsoft.com/office/drawing/2014/main" id="{35ADD5F1-309C-4BE0-8A99-1A58B7B06418}"/>
                </a:ext>
              </a:extLst>
            </p:cNvPr>
            <p:cNvGrpSpPr/>
            <p:nvPr/>
          </p:nvGrpSpPr>
          <p:grpSpPr>
            <a:xfrm>
              <a:off x="6785492" y="5133216"/>
              <a:ext cx="828000" cy="828000"/>
              <a:chOff x="6785492" y="5133216"/>
              <a:chExt cx="1137867" cy="1075737"/>
            </a:xfrm>
          </p:grpSpPr>
          <p:pic>
            <p:nvPicPr>
              <p:cNvPr id="2070" name="Picture 22" descr="Trends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76"/>
              <a:stretch/>
            </p:blipFill>
            <p:spPr bwMode="auto">
              <a:xfrm>
                <a:off x="6866294" y="5191758"/>
                <a:ext cx="976262" cy="958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e 40"/>
              <p:cNvSpPr/>
              <p:nvPr/>
            </p:nvSpPr>
            <p:spPr>
              <a:xfrm>
                <a:off x="6785492" y="5133216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6276496" y="6043770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Infection</a:t>
              </a:r>
              <a:r>
                <a:rPr lang="it-IT" sz="1050"/>
                <a:t> trends </a:t>
              </a:r>
              <a:r>
                <a:rPr lang="it-IT" sz="1050" err="1"/>
                <a:t>monitoring</a:t>
              </a:r>
              <a:endParaRPr lang="it-IT" sz="1050"/>
            </a:p>
          </p:txBody>
        </p:sp>
      </p:grpSp>
      <p:cxnSp>
        <p:nvCxnSpPr>
          <p:cNvPr id="43" name="Connettore diritto 42"/>
          <p:cNvCxnSpPr>
            <a:stCxn id="38" idx="6"/>
            <a:endCxn id="23" idx="2"/>
          </p:cNvCxnSpPr>
          <p:nvPr/>
        </p:nvCxnSpPr>
        <p:spPr>
          <a:xfrm>
            <a:off x="4597551" y="4165792"/>
            <a:ext cx="516293" cy="103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>
            <a:cxnSpLocks/>
            <a:stCxn id="5" idx="4"/>
            <a:endCxn id="38" idx="0"/>
          </p:cNvCxnSpPr>
          <p:nvPr/>
        </p:nvCxnSpPr>
        <p:spPr>
          <a:xfrm>
            <a:off x="4282865" y="2959031"/>
            <a:ext cx="4186" cy="8962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>
            <a:stCxn id="24" idx="6"/>
            <a:endCxn id="27" idx="2"/>
          </p:cNvCxnSpPr>
          <p:nvPr/>
        </p:nvCxnSpPr>
        <p:spPr>
          <a:xfrm>
            <a:off x="7721237" y="3309560"/>
            <a:ext cx="904352" cy="164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/>
          <p:cNvCxnSpPr>
            <a:stCxn id="38" idx="2"/>
            <a:endCxn id="35" idx="6"/>
          </p:cNvCxnSpPr>
          <p:nvPr/>
        </p:nvCxnSpPr>
        <p:spPr>
          <a:xfrm flipH="1">
            <a:off x="3572175" y="4165790"/>
            <a:ext cx="4043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/>
          <p:cNvCxnSpPr>
            <a:stCxn id="41" idx="2"/>
            <a:endCxn id="23" idx="5"/>
          </p:cNvCxnSpPr>
          <p:nvPr/>
        </p:nvCxnSpPr>
        <p:spPr>
          <a:xfrm flipH="1" flipV="1">
            <a:off x="5643900" y="4395660"/>
            <a:ext cx="969220" cy="6220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/>
          <p:cNvCxnSpPr>
            <a:stCxn id="32" idx="1"/>
            <a:endCxn id="27" idx="6"/>
          </p:cNvCxnSpPr>
          <p:nvPr/>
        </p:nvCxnSpPr>
        <p:spPr>
          <a:xfrm flipH="1" flipV="1">
            <a:off x="9246590" y="3325971"/>
            <a:ext cx="693341" cy="6520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ttangolo arrotondato 60"/>
          <p:cNvSpPr/>
          <p:nvPr/>
        </p:nvSpPr>
        <p:spPr>
          <a:xfrm>
            <a:off x="6298637" y="2882753"/>
            <a:ext cx="4329437" cy="306955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ttangolo arrotondato 75"/>
          <p:cNvSpPr/>
          <p:nvPr/>
        </p:nvSpPr>
        <p:spPr>
          <a:xfrm>
            <a:off x="1559743" y="3733101"/>
            <a:ext cx="4678292" cy="149276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63" name="Skupina 2062">
            <a:extLst>
              <a:ext uri="{FF2B5EF4-FFF2-40B4-BE49-F238E27FC236}">
                <a16:creationId xmlns:a16="http://schemas.microsoft.com/office/drawing/2014/main" id="{38BF1094-ABCC-4BC5-BC77-FBF23A5861CC}"/>
              </a:ext>
            </a:extLst>
          </p:cNvPr>
          <p:cNvGrpSpPr/>
          <p:nvPr/>
        </p:nvGrpSpPr>
        <p:grpSpPr>
          <a:xfrm>
            <a:off x="4902782" y="1070881"/>
            <a:ext cx="1201783" cy="806803"/>
            <a:chOff x="4621573" y="-2673"/>
            <a:chExt cx="1602377" cy="1075737"/>
          </a:xfrm>
        </p:grpSpPr>
        <p:sp>
          <p:nvSpPr>
            <p:cNvPr id="105" name="Rettangolo 104"/>
            <p:cNvSpPr/>
            <p:nvPr/>
          </p:nvSpPr>
          <p:spPr>
            <a:xfrm>
              <a:off x="4621573" y="222844"/>
              <a:ext cx="1602377" cy="702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 b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WHERE IS VALUE?</a:t>
              </a:r>
            </a:p>
          </p:txBody>
        </p:sp>
        <p:sp>
          <p:nvSpPr>
            <p:cNvPr id="106" name="Ovale 105"/>
            <p:cNvSpPr/>
            <p:nvPr/>
          </p:nvSpPr>
          <p:spPr>
            <a:xfrm>
              <a:off x="4840271" y="-2673"/>
              <a:ext cx="1137867" cy="1075737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7" name="Skupina 2056">
            <a:extLst>
              <a:ext uri="{FF2B5EF4-FFF2-40B4-BE49-F238E27FC236}">
                <a16:creationId xmlns:a16="http://schemas.microsoft.com/office/drawing/2014/main" id="{E83D33F0-4EF3-4F9E-B083-C537B18546D7}"/>
              </a:ext>
            </a:extLst>
          </p:cNvPr>
          <p:cNvGrpSpPr/>
          <p:nvPr/>
        </p:nvGrpSpPr>
        <p:grpSpPr>
          <a:xfrm>
            <a:off x="4639562" y="3254100"/>
            <a:ext cx="486000" cy="857001"/>
            <a:chOff x="4154083" y="3195798"/>
            <a:chExt cx="648000" cy="1142668"/>
          </a:xfrm>
        </p:grpSpPr>
        <p:pic>
          <p:nvPicPr>
            <p:cNvPr id="2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083" y="3608899"/>
              <a:ext cx="648000" cy="72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ttangolo 64"/>
            <p:cNvSpPr/>
            <p:nvPr/>
          </p:nvSpPr>
          <p:spPr>
            <a:xfrm>
              <a:off x="4312598" y="3195798"/>
              <a:ext cx="288812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3" name="Skupina 2052">
            <a:extLst>
              <a:ext uri="{FF2B5EF4-FFF2-40B4-BE49-F238E27FC236}">
                <a16:creationId xmlns:a16="http://schemas.microsoft.com/office/drawing/2014/main" id="{8E837458-9195-4F65-B5CC-2A9B3133DB9E}"/>
              </a:ext>
            </a:extLst>
          </p:cNvPr>
          <p:cNvGrpSpPr/>
          <p:nvPr/>
        </p:nvGrpSpPr>
        <p:grpSpPr>
          <a:xfrm>
            <a:off x="9619511" y="2962732"/>
            <a:ext cx="486000" cy="761113"/>
            <a:chOff x="10794015" y="2807307"/>
            <a:chExt cx="648000" cy="1014817"/>
          </a:xfrm>
        </p:grpSpPr>
        <p:pic>
          <p:nvPicPr>
            <p:cNvPr id="66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015" y="317412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ttangolo 68"/>
            <p:cNvSpPr/>
            <p:nvPr/>
          </p:nvSpPr>
          <p:spPr>
            <a:xfrm>
              <a:off x="10883110" y="280730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5" name="Skupina 2054">
            <a:extLst>
              <a:ext uri="{FF2B5EF4-FFF2-40B4-BE49-F238E27FC236}">
                <a16:creationId xmlns:a16="http://schemas.microsoft.com/office/drawing/2014/main" id="{74A76408-49F9-46D0-935A-CF0A76F1290B}"/>
              </a:ext>
            </a:extLst>
          </p:cNvPr>
          <p:cNvGrpSpPr/>
          <p:nvPr/>
        </p:nvGrpSpPr>
        <p:grpSpPr>
          <a:xfrm>
            <a:off x="5936834" y="3936637"/>
            <a:ext cx="486000" cy="743087"/>
            <a:chOff x="5883779" y="4105847"/>
            <a:chExt cx="648000" cy="990783"/>
          </a:xfrm>
        </p:grpSpPr>
        <p:pic>
          <p:nvPicPr>
            <p:cNvPr id="70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779" y="444863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ttangolo 70"/>
            <p:cNvSpPr/>
            <p:nvPr/>
          </p:nvSpPr>
          <p:spPr>
            <a:xfrm>
              <a:off x="5975902" y="410584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sp>
        <p:nvSpPr>
          <p:cNvPr id="73" name="Rettangolo 72"/>
          <p:cNvSpPr/>
          <p:nvPr/>
        </p:nvSpPr>
        <p:spPr>
          <a:xfrm>
            <a:off x="6456265" y="905691"/>
            <a:ext cx="3231396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Few downloads can tackle the final aim </a:t>
            </a:r>
          </a:p>
        </p:txBody>
      </p:sp>
      <p:cxnSp>
        <p:nvCxnSpPr>
          <p:cNvPr id="74" name="Connettore diritto 73"/>
          <p:cNvCxnSpPr>
            <a:stCxn id="106" idx="7"/>
            <a:endCxn id="73" idx="1"/>
          </p:cNvCxnSpPr>
          <p:nvPr/>
        </p:nvCxnSpPr>
        <p:spPr>
          <a:xfrm flipV="1">
            <a:off x="5795227" y="1058104"/>
            <a:ext cx="661038" cy="130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106" idx="6"/>
            <a:endCxn id="81" idx="1"/>
          </p:cNvCxnSpPr>
          <p:nvPr/>
        </p:nvCxnSpPr>
        <p:spPr>
          <a:xfrm>
            <a:off x="5920205" y="1474282"/>
            <a:ext cx="457850" cy="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/>
          <p:cNvCxnSpPr>
            <a:cxnSpLocks/>
            <a:stCxn id="106" idx="5"/>
            <a:endCxn id="82" idx="1"/>
          </p:cNvCxnSpPr>
          <p:nvPr/>
        </p:nvCxnSpPr>
        <p:spPr>
          <a:xfrm>
            <a:off x="5795228" y="1759529"/>
            <a:ext cx="581185" cy="1390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Rettangolo 80"/>
          <p:cNvSpPr/>
          <p:nvPr/>
        </p:nvSpPr>
        <p:spPr>
          <a:xfrm>
            <a:off x="6378055" y="1211036"/>
            <a:ext cx="3135428" cy="52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Not using the App (even if installed) reduces the solution’s validity</a:t>
            </a:r>
          </a:p>
        </p:txBody>
      </p:sp>
      <p:sp>
        <p:nvSpPr>
          <p:cNvPr id="82" name="Rettangolo 81"/>
          <p:cNvSpPr/>
          <p:nvPr/>
        </p:nvSpPr>
        <p:spPr>
          <a:xfrm>
            <a:off x="6376412" y="1746152"/>
            <a:ext cx="3599538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Not ‘engaged’ people doesn’t help enough</a:t>
            </a:r>
          </a:p>
        </p:txBody>
      </p:sp>
      <p:cxnSp>
        <p:nvCxnSpPr>
          <p:cNvPr id="111" name="Connettore diritto 110"/>
          <p:cNvCxnSpPr>
            <a:stCxn id="35" idx="2"/>
            <a:endCxn id="104" idx="6"/>
          </p:cNvCxnSpPr>
          <p:nvPr/>
        </p:nvCxnSpPr>
        <p:spPr>
          <a:xfrm flipH="1" flipV="1">
            <a:off x="2392984" y="4149426"/>
            <a:ext cx="558190" cy="163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9" name="Skupina 2068">
            <a:extLst>
              <a:ext uri="{FF2B5EF4-FFF2-40B4-BE49-F238E27FC236}">
                <a16:creationId xmlns:a16="http://schemas.microsoft.com/office/drawing/2014/main" id="{EA8C4BDE-46F4-4DB8-94DB-ABAE2034CDFC}"/>
              </a:ext>
            </a:extLst>
          </p:cNvPr>
          <p:cNvGrpSpPr/>
          <p:nvPr/>
        </p:nvGrpSpPr>
        <p:grpSpPr>
          <a:xfrm>
            <a:off x="1345462" y="3846588"/>
            <a:ext cx="1489865" cy="1249893"/>
            <a:chOff x="-238053" y="3985781"/>
            <a:chExt cx="1986487" cy="1666523"/>
          </a:xfrm>
        </p:grpSpPr>
        <p:sp>
          <p:nvSpPr>
            <p:cNvPr id="110" name="CasellaDiTesto 109"/>
            <p:cNvSpPr txBox="1"/>
            <p:nvPr/>
          </p:nvSpPr>
          <p:spPr>
            <a:xfrm>
              <a:off x="-238053" y="5098307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Anonymous</a:t>
              </a:r>
            </a:p>
            <a:p>
              <a:pPr algn="ctr"/>
              <a:r>
                <a:rPr lang="it-IT" sz="1050" err="1"/>
                <a:t>users</a:t>
              </a:r>
              <a:endParaRPr lang="it-IT" sz="105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9446BAA6-6F0F-41C1-8E30-A1112655E571}"/>
                </a:ext>
              </a:extLst>
            </p:cNvPr>
            <p:cNvGrpSpPr/>
            <p:nvPr/>
          </p:nvGrpSpPr>
          <p:grpSpPr>
            <a:xfrm>
              <a:off x="347524" y="3985781"/>
              <a:ext cx="828000" cy="828000"/>
              <a:chOff x="-852292" y="3971230"/>
              <a:chExt cx="1161546" cy="1155805"/>
            </a:xfrm>
          </p:grpSpPr>
          <p:sp>
            <p:nvSpPr>
              <p:cNvPr id="104" name="Ovale 103"/>
              <p:cNvSpPr/>
              <p:nvPr/>
            </p:nvSpPr>
            <p:spPr>
              <a:xfrm>
                <a:off x="-852292" y="3997005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47" name="Picture 4" descr="Anonymous Icons - Download Free Vector Icons | Noun Project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46551" y="3971230"/>
                <a:ext cx="1155805" cy="1155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14" name="Connettore diritto 113"/>
          <p:cNvCxnSpPr>
            <a:cxnSpLocks/>
            <a:stCxn id="113" idx="6"/>
            <a:endCxn id="115" idx="2"/>
          </p:cNvCxnSpPr>
          <p:nvPr/>
        </p:nvCxnSpPr>
        <p:spPr>
          <a:xfrm>
            <a:off x="8407648" y="5017329"/>
            <a:ext cx="396772" cy="203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C782018-1783-4E22-A809-8498343EE80A}"/>
              </a:ext>
            </a:extLst>
          </p:cNvPr>
          <p:cNvGrpSpPr/>
          <p:nvPr/>
        </p:nvGrpSpPr>
        <p:grpSpPr>
          <a:xfrm>
            <a:off x="7419487" y="4706829"/>
            <a:ext cx="1135631" cy="970711"/>
            <a:chOff x="7860647" y="5132771"/>
            <a:chExt cx="1514175" cy="1294282"/>
          </a:xfrm>
        </p:grpSpPr>
        <p:sp>
          <p:nvSpPr>
            <p:cNvPr id="113" name="Ovale 112"/>
            <p:cNvSpPr/>
            <p:nvPr/>
          </p:nvSpPr>
          <p:spPr>
            <a:xfrm>
              <a:off x="8242215" y="5132771"/>
              <a:ext cx="935982" cy="828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16.1</a:t>
              </a:r>
            </a:p>
          </p:txBody>
        </p:sp>
        <p:sp>
          <p:nvSpPr>
            <p:cNvPr id="117" name="CasellaDiTesto 116"/>
            <p:cNvSpPr txBox="1"/>
            <p:nvPr/>
          </p:nvSpPr>
          <p:spPr>
            <a:xfrm>
              <a:off x="7860647" y="6088498"/>
              <a:ext cx="151417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(in </a:t>
              </a:r>
              <a:r>
                <a:rPr lang="it-IT" sz="1050" err="1"/>
                <a:t>Millions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DE608C1-8D4F-4B5C-9877-0F3CBB436944}"/>
              </a:ext>
            </a:extLst>
          </p:cNvPr>
          <p:cNvGrpSpPr/>
          <p:nvPr/>
        </p:nvGrpSpPr>
        <p:grpSpPr>
          <a:xfrm>
            <a:off x="8590644" y="4706830"/>
            <a:ext cx="1258343" cy="1057433"/>
            <a:chOff x="9422190" y="5132771"/>
            <a:chExt cx="1514175" cy="1323217"/>
          </a:xfrm>
        </p:grpSpPr>
        <p:sp>
          <p:nvSpPr>
            <p:cNvPr id="115" name="Ovale 114"/>
            <p:cNvSpPr/>
            <p:nvPr/>
          </p:nvSpPr>
          <p:spPr>
            <a:xfrm>
              <a:off x="9679430" y="5132771"/>
              <a:ext cx="828000" cy="828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27%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422190" y="6138251"/>
              <a:ext cx="1514175" cy="31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(on the </a:t>
              </a:r>
              <a:r>
                <a:rPr lang="it-IT" sz="1050" err="1"/>
                <a:t>total</a:t>
              </a:r>
              <a:r>
                <a:rPr lang="it-IT" sz="1050"/>
                <a:t>)</a:t>
              </a:r>
            </a:p>
          </p:txBody>
        </p:sp>
      </p:grpSp>
      <p:cxnSp>
        <p:nvCxnSpPr>
          <p:cNvPr id="121" name="Connettore diritto 120"/>
          <p:cNvCxnSpPr>
            <a:stCxn id="126" idx="3"/>
            <a:endCxn id="27" idx="7"/>
          </p:cNvCxnSpPr>
          <p:nvPr/>
        </p:nvCxnSpPr>
        <p:spPr>
          <a:xfrm flipH="1">
            <a:off x="9155645" y="2197253"/>
            <a:ext cx="757032" cy="909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7" name="Skupina 2066">
            <a:extLst>
              <a:ext uri="{FF2B5EF4-FFF2-40B4-BE49-F238E27FC236}">
                <a16:creationId xmlns:a16="http://schemas.microsoft.com/office/drawing/2014/main" id="{F3DF372F-AC11-40EB-8658-AB730A7B7282}"/>
              </a:ext>
            </a:extLst>
          </p:cNvPr>
          <p:cNvGrpSpPr/>
          <p:nvPr/>
        </p:nvGrpSpPr>
        <p:grpSpPr>
          <a:xfrm>
            <a:off x="9619513" y="1568158"/>
            <a:ext cx="1201783" cy="1498874"/>
            <a:chOff x="11113066" y="903649"/>
            <a:chExt cx="1688477" cy="2187695"/>
          </a:xfrm>
        </p:grpSpPr>
        <p:sp>
          <p:nvSpPr>
            <p:cNvPr id="130" name="Rettangolo 129"/>
            <p:cNvSpPr/>
            <p:nvPr/>
          </p:nvSpPr>
          <p:spPr>
            <a:xfrm>
              <a:off x="11113066" y="1997498"/>
              <a:ext cx="1688477" cy="10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 Area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Alert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064" name="Skupina 2063">
              <a:extLst>
                <a:ext uri="{FF2B5EF4-FFF2-40B4-BE49-F238E27FC236}">
                  <a16:creationId xmlns:a16="http://schemas.microsoft.com/office/drawing/2014/main" id="{3A9E6814-30E4-49FA-BEA4-4DDB5E56E1A2}"/>
                </a:ext>
              </a:extLst>
            </p:cNvPr>
            <p:cNvGrpSpPr/>
            <p:nvPr/>
          </p:nvGrpSpPr>
          <p:grpSpPr>
            <a:xfrm>
              <a:off x="11358321" y="903649"/>
              <a:ext cx="1137867" cy="1091228"/>
              <a:chOff x="11358321" y="903649"/>
              <a:chExt cx="1137867" cy="1091228"/>
            </a:xfrm>
          </p:grpSpPr>
          <p:sp>
            <p:nvSpPr>
              <p:cNvPr id="126" name="Ovale 125"/>
              <p:cNvSpPr/>
              <p:nvPr/>
            </p:nvSpPr>
            <p:spPr>
              <a:xfrm>
                <a:off x="11358321" y="903649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2054" name="Picture 6" descr="Location Alert Icon of Line style - Available in SVG, PNG, EPS, AI &amp; Icon  fonts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7053" y="923690"/>
                <a:ext cx="1071187" cy="1071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34" name="Connettore diritto 133"/>
          <p:cNvCxnSpPr>
            <a:cxnSpLocks/>
            <a:stCxn id="138" idx="5"/>
            <a:endCxn id="35" idx="1"/>
          </p:cNvCxnSpPr>
          <p:nvPr/>
        </p:nvCxnSpPr>
        <p:spPr>
          <a:xfrm>
            <a:off x="2286133" y="2895916"/>
            <a:ext cx="755984" cy="10503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3C843D48-CCF9-4F04-AEE6-39546349D640}"/>
              </a:ext>
            </a:extLst>
          </p:cNvPr>
          <p:cNvGrpSpPr/>
          <p:nvPr/>
        </p:nvGrpSpPr>
        <p:grpSpPr>
          <a:xfrm>
            <a:off x="1427719" y="2309546"/>
            <a:ext cx="1266358" cy="1287042"/>
            <a:chOff x="-128375" y="1936393"/>
            <a:chExt cx="1688477" cy="1716055"/>
          </a:xfrm>
        </p:grpSpPr>
        <p:sp>
          <p:nvSpPr>
            <p:cNvPr id="135" name="Rettangolo 134"/>
            <p:cNvSpPr/>
            <p:nvPr/>
          </p:nvSpPr>
          <p:spPr>
            <a:xfrm>
              <a:off x="-128375" y="3142907"/>
              <a:ext cx="1688477" cy="50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QR check-in (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057C6C4-415D-4199-9AB3-012ADDD21CF1}"/>
                </a:ext>
              </a:extLst>
            </p:cNvPr>
            <p:cNvGrpSpPr/>
            <p:nvPr/>
          </p:nvGrpSpPr>
          <p:grpSpPr>
            <a:xfrm>
              <a:off x="185810" y="1936393"/>
              <a:ext cx="972835" cy="915969"/>
              <a:chOff x="-809062" y="1990011"/>
              <a:chExt cx="1137867" cy="1075737"/>
            </a:xfrm>
          </p:grpSpPr>
          <p:sp>
            <p:nvSpPr>
              <p:cNvPr id="138" name="Ovale 137"/>
              <p:cNvSpPr/>
              <p:nvPr/>
            </p:nvSpPr>
            <p:spPr>
              <a:xfrm>
                <a:off x="-809062" y="1990011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124" name="Picture 8" descr="QR Code Check Mark Icon. Element Of Qr Code And Barcode Icon Stock  Illustration - Illustration of vote, concept: 161018664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63" t="22953" r="24271" b="28498"/>
              <a:stretch/>
            </p:blipFill>
            <p:spPr bwMode="auto">
              <a:xfrm>
                <a:off x="-683217" y="2103590"/>
                <a:ext cx="860774" cy="862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21</a:t>
            </a:fld>
            <a:endParaRPr lang="en-US" dirty="0"/>
          </a:p>
        </p:txBody>
      </p:sp>
      <p:sp>
        <p:nvSpPr>
          <p:cNvPr id="99" name="Nadpis 2">
            <a:extLst>
              <a:ext uri="{FF2B5EF4-FFF2-40B4-BE49-F238E27FC236}">
                <a16:creationId xmlns:a16="http://schemas.microsoft.com/office/drawing/2014/main" id="{021AE877-97AC-4B6F-86D8-B50FF075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20" y="417214"/>
            <a:ext cx="10753200" cy="451576"/>
          </a:xfrm>
        </p:spPr>
        <p:txBody>
          <a:bodyPr/>
          <a:lstStyle/>
          <a:p>
            <a:r>
              <a:rPr lang="cs-CZ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553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6" grpId="0" animBg="1"/>
      <p:bldP spid="73" grpId="0"/>
      <p:bldP spid="81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29" y="22251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0"/>
            <a:ext cx="2084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56158" y="2115234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4"/>
            <a:ext cx="22293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901161" y="362134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266874" y="357889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850692" y="359777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890151" y="552122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82588" y="553908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05195" y="551442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797085" y="5514428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8" grpId="0"/>
      <p:bldP spid="79" grpId="0"/>
      <p:bldP spid="83" grpId="0"/>
      <p:bldP spid="84" grpId="0"/>
      <p:bldP spid="85" grpId="0"/>
      <p:bldP spid="8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1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véPole 81">
            <a:extLst>
              <a:ext uri="{FF2B5EF4-FFF2-40B4-BE49-F238E27FC236}">
                <a16:creationId xmlns:a16="http://schemas.microsoft.com/office/drawing/2014/main" id="{B43657F9-E068-4940-8274-15621AB15EDF}"/>
              </a:ext>
            </a:extLst>
          </p:cNvPr>
          <p:cNvSpPr txBox="1"/>
          <p:nvPr/>
        </p:nvSpPr>
        <p:spPr>
          <a:xfrm>
            <a:off x="1619371" y="5002748"/>
            <a:ext cx="19303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Get the status – get the current health status from register​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Connect to register – connect to the register of test and vaccination​</a:t>
            </a:r>
          </a:p>
        </p:txBody>
      </p:sp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29" y="22251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0"/>
            <a:ext cx="2084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57321" y="221580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4"/>
            <a:ext cx="22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906863" y="37389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271129" y="373513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836571" y="371545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999823" y="555726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75120" y="565764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05194" y="563999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797085" y="562949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C3207D8B-B880-4B17-8C66-DB232678E7A8}"/>
              </a:ext>
            </a:extLst>
          </p:cNvPr>
          <p:cNvSpPr txBox="1"/>
          <p:nvPr/>
        </p:nvSpPr>
        <p:spPr>
          <a:xfrm>
            <a:off x="3903914" y="1869855"/>
            <a:ext cx="193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link to register of tests and vaccination​ </a:t>
            </a:r>
          </a:p>
        </p:txBody>
      </p:sp>
      <p:sp>
        <p:nvSpPr>
          <p:cNvPr id="59" name="CasellaDiTesto 90">
            <a:extLst>
              <a:ext uri="{FF2B5EF4-FFF2-40B4-BE49-F238E27FC236}">
                <a16:creationId xmlns:a16="http://schemas.microsoft.com/office/drawing/2014/main" id="{4F1BCBD9-2F20-4798-986A-FC60E632EF64}"/>
              </a:ext>
            </a:extLst>
          </p:cNvPr>
          <p:cNvSpPr txBox="1"/>
          <p:nvPr/>
        </p:nvSpPr>
        <p:spPr>
          <a:xfrm>
            <a:off x="3916586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8164238-7892-4BE8-838E-65F8F83B4A36}"/>
              </a:ext>
            </a:extLst>
          </p:cNvPr>
          <p:cNvSpPr txBox="1"/>
          <p:nvPr/>
        </p:nvSpPr>
        <p:spPr>
          <a:xfrm>
            <a:off x="6226879" y="1820111"/>
            <a:ext cx="20840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fontAlgn="base">
              <a:buFont typeface="+mj-lt"/>
              <a:buAutoNum type="arabicPeriod" startAt="4"/>
              <a:tabLst>
                <a:tab pos="342900" algn="l"/>
              </a:tabLst>
            </a:pPr>
            <a:r>
              <a:rPr lang="en-US" sz="9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Business entities – will use the app to confirm the person health status</a:t>
            </a:r>
          </a:p>
        </p:txBody>
      </p:sp>
      <p:sp>
        <p:nvSpPr>
          <p:cNvPr id="62" name="CasellaDiTesto 90">
            <a:extLst>
              <a:ext uri="{FF2B5EF4-FFF2-40B4-BE49-F238E27FC236}">
                <a16:creationId xmlns:a16="http://schemas.microsoft.com/office/drawing/2014/main" id="{87F37E3F-6451-45C3-88A0-0D2AAA830E34}"/>
              </a:ext>
            </a:extLst>
          </p:cNvPr>
          <p:cNvSpPr txBox="1"/>
          <p:nvPr/>
        </p:nvSpPr>
        <p:spPr>
          <a:xfrm>
            <a:off x="617979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0" name="CasellaDiTesto 36">
            <a:extLst>
              <a:ext uri="{FF2B5EF4-FFF2-40B4-BE49-F238E27FC236}">
                <a16:creationId xmlns:a16="http://schemas.microsoft.com/office/drawing/2014/main" id="{BC6F2F7F-70E3-4EA8-97FA-BFBE4B634C96}"/>
              </a:ext>
            </a:extLst>
          </p:cNvPr>
          <p:cNvSpPr txBox="1"/>
          <p:nvPr/>
        </p:nvSpPr>
        <p:spPr>
          <a:xfrm>
            <a:off x="8522517" y="1287380"/>
            <a:ext cx="2151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interaction based on information sharing (the confirmation about healthy status)​</a:t>
            </a:r>
          </a:p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control on the vaccination and testing</a:t>
            </a:r>
          </a:p>
        </p:txBody>
      </p:sp>
      <p:sp>
        <p:nvSpPr>
          <p:cNvPr id="71" name="CasellaDiTesto 90">
            <a:extLst>
              <a:ext uri="{FF2B5EF4-FFF2-40B4-BE49-F238E27FC236}">
                <a16:creationId xmlns:a16="http://schemas.microsoft.com/office/drawing/2014/main" id="{2E25602D-7869-453F-A945-3F853DFFA961}"/>
              </a:ext>
            </a:extLst>
          </p:cNvPr>
          <p:cNvSpPr txBox="1"/>
          <p:nvPr/>
        </p:nvSpPr>
        <p:spPr>
          <a:xfrm>
            <a:off x="8577080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F9C4B9E2-4BC7-4C64-837F-E847C55B3CE6}"/>
              </a:ext>
            </a:extLst>
          </p:cNvPr>
          <p:cNvSpPr txBox="1"/>
          <p:nvPr/>
        </p:nvSpPr>
        <p:spPr>
          <a:xfrm>
            <a:off x="1554487" y="3432513"/>
            <a:ext cx="214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Economic – to enable economy to run</a:t>
            </a:r>
          </a:p>
        </p:txBody>
      </p:sp>
      <p:sp>
        <p:nvSpPr>
          <p:cNvPr id="75" name="CasellaDiTesto 90">
            <a:extLst>
              <a:ext uri="{FF2B5EF4-FFF2-40B4-BE49-F238E27FC236}">
                <a16:creationId xmlns:a16="http://schemas.microsoft.com/office/drawing/2014/main" id="{47C09B0E-EADD-4491-9D0E-7CCF97551790}"/>
              </a:ext>
            </a:extLst>
          </p:cNvPr>
          <p:cNvSpPr txBox="1"/>
          <p:nvPr/>
        </p:nvSpPr>
        <p:spPr>
          <a:xfrm>
            <a:off x="1650085" y="380171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6CB8988F-F224-4C15-99C0-2EE5E9EBF757}"/>
              </a:ext>
            </a:extLst>
          </p:cNvPr>
          <p:cNvSpPr txBox="1"/>
          <p:nvPr/>
        </p:nvSpPr>
        <p:spPr>
          <a:xfrm>
            <a:off x="3980779" y="3168752"/>
            <a:ext cx="19303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Information about the vaccinations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Control of private data</a:t>
            </a:r>
          </a:p>
        </p:txBody>
      </p:sp>
      <p:sp>
        <p:nvSpPr>
          <p:cNvPr id="77" name="CasellaDiTesto 90">
            <a:extLst>
              <a:ext uri="{FF2B5EF4-FFF2-40B4-BE49-F238E27FC236}">
                <a16:creationId xmlns:a16="http://schemas.microsoft.com/office/drawing/2014/main" id="{52C828EA-8BCE-4260-8A66-BBF17D52573D}"/>
              </a:ext>
            </a:extLst>
          </p:cNvPr>
          <p:cNvSpPr txBox="1"/>
          <p:nvPr/>
        </p:nvSpPr>
        <p:spPr>
          <a:xfrm>
            <a:off x="3916586" y="3748839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CF3DBBA6-6BBD-423C-9AB4-CD9AC3744F4E}"/>
              </a:ext>
            </a:extLst>
          </p:cNvPr>
          <p:cNvSpPr txBox="1"/>
          <p:nvPr/>
        </p:nvSpPr>
        <p:spPr>
          <a:xfrm>
            <a:off x="8558079" y="3344143"/>
            <a:ext cx="21484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get proper date and place for tests and vaccination​ </a:t>
            </a:r>
          </a:p>
        </p:txBody>
      </p:sp>
      <p:sp>
        <p:nvSpPr>
          <p:cNvPr id="81" name="CasellaDiTesto 90">
            <a:extLst>
              <a:ext uri="{FF2B5EF4-FFF2-40B4-BE49-F238E27FC236}">
                <a16:creationId xmlns:a16="http://schemas.microsoft.com/office/drawing/2014/main" id="{5D3C97E8-F159-4F0C-B756-09D45CDB1930}"/>
              </a:ext>
            </a:extLst>
          </p:cNvPr>
          <p:cNvSpPr txBox="1"/>
          <p:nvPr/>
        </p:nvSpPr>
        <p:spPr>
          <a:xfrm>
            <a:off x="8520151" y="3709271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6" name="CasellaDiTesto 90">
            <a:extLst>
              <a:ext uri="{FF2B5EF4-FFF2-40B4-BE49-F238E27FC236}">
                <a16:creationId xmlns:a16="http://schemas.microsoft.com/office/drawing/2014/main" id="{B11BF466-1B39-4EF2-A9A0-A143748614A3}"/>
              </a:ext>
            </a:extLst>
          </p:cNvPr>
          <p:cNvSpPr txBox="1"/>
          <p:nvPr/>
        </p:nvSpPr>
        <p:spPr>
          <a:xfrm>
            <a:off x="2228254" y="5723751"/>
            <a:ext cx="100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1156D67F-3CF7-482C-B4DF-768BE84E0EEB}"/>
              </a:ext>
            </a:extLst>
          </p:cNvPr>
          <p:cNvSpPr txBox="1"/>
          <p:nvPr/>
        </p:nvSpPr>
        <p:spPr>
          <a:xfrm>
            <a:off x="3879650" y="4873083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monitor the validity of test and vaccination</a:t>
            </a:r>
          </a:p>
        </p:txBody>
      </p:sp>
      <p:sp>
        <p:nvSpPr>
          <p:cNvPr id="89" name="CasellaDiTesto 90">
            <a:extLst>
              <a:ext uri="{FF2B5EF4-FFF2-40B4-BE49-F238E27FC236}">
                <a16:creationId xmlns:a16="http://schemas.microsoft.com/office/drawing/2014/main" id="{5D4D8479-8DFF-4F79-BA4B-27D8D3B5220B}"/>
              </a:ext>
            </a:extLst>
          </p:cNvPr>
          <p:cNvSpPr txBox="1"/>
          <p:nvPr/>
        </p:nvSpPr>
        <p:spPr>
          <a:xfrm>
            <a:off x="3892894" y="5660983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96A5B4A-0F15-4BE8-A595-8C28DD97D605}"/>
              </a:ext>
            </a:extLst>
          </p:cNvPr>
          <p:cNvSpPr txBox="1"/>
          <p:nvPr/>
        </p:nvSpPr>
        <p:spPr>
          <a:xfrm>
            <a:off x="6156255" y="5204674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4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Get the information about new test or vaccination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63A45E7-4D3D-4748-80E0-5D6D46E02A63}"/>
              </a:ext>
            </a:extLst>
          </p:cNvPr>
          <p:cNvSpPr txBox="1"/>
          <p:nvPr/>
        </p:nvSpPr>
        <p:spPr>
          <a:xfrm>
            <a:off x="6156254" y="5643208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E2C2FA6C-2070-46DF-8AE8-6FB9D58FC2A7}"/>
              </a:ext>
            </a:extLst>
          </p:cNvPr>
          <p:cNvSpPr txBox="1"/>
          <p:nvPr/>
        </p:nvSpPr>
        <p:spPr>
          <a:xfrm>
            <a:off x="8509201" y="4762008"/>
            <a:ext cx="2148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tests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 of vaccinations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questions​</a:t>
            </a:r>
          </a:p>
        </p:txBody>
      </p:sp>
      <p:sp>
        <p:nvSpPr>
          <p:cNvPr id="93" name="CasellaDiTesto 90">
            <a:extLst>
              <a:ext uri="{FF2B5EF4-FFF2-40B4-BE49-F238E27FC236}">
                <a16:creationId xmlns:a16="http://schemas.microsoft.com/office/drawing/2014/main" id="{D4234F23-378E-496B-8CF6-ACE7046899A6}"/>
              </a:ext>
            </a:extLst>
          </p:cNvPr>
          <p:cNvSpPr txBox="1"/>
          <p:nvPr/>
        </p:nvSpPr>
        <p:spPr>
          <a:xfrm>
            <a:off x="8440726" y="56537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60" grpId="0"/>
      <p:bldP spid="99" grpId="0"/>
      <p:bldP spid="100" grpId="0"/>
      <p:bldP spid="102" grpId="0"/>
      <p:bldP spid="104" grpId="0"/>
      <p:bldP spid="109" grpId="0"/>
      <p:bldP spid="118" grpId="0"/>
      <p:bldP spid="119" grpId="0"/>
      <p:bldP spid="120" grpId="0"/>
      <p:bldP spid="121" grpId="0"/>
      <p:bldP spid="53" grpId="0"/>
      <p:bldP spid="59" grpId="0"/>
      <p:bldP spid="61" grpId="0"/>
      <p:bldP spid="62" grpId="0"/>
      <p:bldP spid="70" grpId="0"/>
      <p:bldP spid="71" grpId="0"/>
      <p:bldP spid="72" grpId="0"/>
      <p:bldP spid="75" grpId="0"/>
      <p:bldP spid="76" grpId="0"/>
      <p:bldP spid="77" grpId="0"/>
      <p:bldP spid="80" grpId="0"/>
      <p:bldP spid="81" grpId="0"/>
      <p:bldP spid="86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51E08F4-CD81-4B69-90EA-826B63B31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5260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22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5592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3980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6671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4728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3935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7032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4" name="CustomShape 11"/>
          <p:cNvSpPr/>
          <p:nvPr/>
        </p:nvSpPr>
        <p:spPr>
          <a:xfrm>
            <a:off x="8570640" y="3523680"/>
            <a:ext cx="1989360" cy="863280"/>
          </a:xfrm>
          <a:prstGeom prst="borderCallout1">
            <a:avLst>
              <a:gd name="adj1" fmla="val 18750"/>
              <a:gd name="adj2" fmla="val -8333"/>
              <a:gd name="adj3" fmla="val 117844"/>
              <a:gd name="adj4" fmla="val -4496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en-GB" dirty="0"/>
          </a:p>
        </p:txBody>
      </p:sp>
      <p:sp>
        <p:nvSpPr>
          <p:cNvPr id="125" name="CustomShape 12"/>
          <p:cNvSpPr/>
          <p:nvPr/>
        </p:nvSpPr>
        <p:spPr>
          <a:xfrm>
            <a:off x="5388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26" name="CustomShape 13"/>
          <p:cNvSpPr/>
          <p:nvPr/>
        </p:nvSpPr>
        <p:spPr>
          <a:xfrm>
            <a:off x="2279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2711859" y="909866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2928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7751641" y="1285272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7804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5439077" y="4578387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5448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0" y="487497"/>
            <a:ext cx="8064900" cy="451576"/>
          </a:xfrm>
        </p:spPr>
        <p:txBody>
          <a:bodyPr/>
          <a:lstStyle/>
          <a:p>
            <a:r>
              <a:rPr lang="en-GB" sz="3200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B5294C8-56CC-4190-9EF8-DA0E4CBBF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78384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of moral hazard</a:t>
            </a:r>
          </a:p>
        </p:txBody>
      </p:sp>
    </p:spTree>
    <p:extLst>
      <p:ext uri="{BB962C8B-B14F-4D97-AF65-F5344CB8AC3E}">
        <p14:creationId xmlns:p14="http://schemas.microsoft.com/office/powerpoint/2010/main" val="342386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AA94ACC-017D-400C-95C8-2E2AA0742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92761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 moral hazard</a:t>
            </a:r>
          </a:p>
        </p:txBody>
      </p:sp>
    </p:spTree>
    <p:extLst>
      <p:ext uri="{BB962C8B-B14F-4D97-AF65-F5344CB8AC3E}">
        <p14:creationId xmlns:p14="http://schemas.microsoft.com/office/powerpoint/2010/main" val="12564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DCD770-709A-42ED-9CB3-3E693677A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0408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35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estimation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BED8141-7B16-4DDB-9693-CF46DDE11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784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3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FD1144E-5B62-46AA-A20E-5C72C7E5D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5655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44624"/>
            <a:ext cx="8229600" cy="1143000"/>
          </a:xfrm>
        </p:spPr>
        <p:txBody>
          <a:bodyPr/>
          <a:lstStyle/>
          <a:p>
            <a:r>
              <a:rPr lang="en-GB" dirty="0"/>
              <a:t>Value proposition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240" y="1052736"/>
            <a:ext cx="5978002" cy="50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3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.potx" id="{85A750AB-7428-416C-9CB1-B95C1F5DD3FE}" vid="{10E028EC-575C-4C68-BD17-1ECCC86E766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LabSeS</Template>
  <TotalTime>1214</TotalTime>
  <Words>1924</Words>
  <Application>Microsoft Office PowerPoint</Application>
  <PresentationFormat>Širokoúhlá obrazovka</PresentationFormat>
  <Paragraphs>366</Paragraphs>
  <Slides>24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Bradley Hand ITC</vt:lpstr>
      <vt:lpstr>Calibri</vt:lpstr>
      <vt:lpstr>Neue Haas Unica Pro</vt:lpstr>
      <vt:lpstr>Tahoma</vt:lpstr>
      <vt:lpstr>Times New Roman</vt:lpstr>
      <vt:lpstr>Trebuchet MS</vt:lpstr>
      <vt:lpstr>Wingdings</vt:lpstr>
      <vt:lpstr>Prezentace_MU_CZ</vt:lpstr>
      <vt:lpstr>Service Dominant Logic and asymmetric information</vt:lpstr>
      <vt:lpstr>In previous lessons</vt:lpstr>
      <vt:lpstr>Mention - Use </vt:lpstr>
      <vt:lpstr>Problem of moral hazard</vt:lpstr>
      <vt:lpstr>Double moral hazard</vt:lpstr>
      <vt:lpstr>Value</vt:lpstr>
      <vt:lpstr>Value estimation</vt:lpstr>
      <vt:lpstr>Value proposition</vt:lpstr>
      <vt:lpstr>Value proposition</vt:lpstr>
      <vt:lpstr>Costs of value estimation</vt:lpstr>
      <vt:lpstr>Management of Service company</vt:lpstr>
      <vt:lpstr>Business model Canvas</vt:lpstr>
      <vt:lpstr>Lean Canvas</vt:lpstr>
      <vt:lpstr>Service Practices, Outcomes and Institutionalization</vt:lpstr>
      <vt:lpstr>Value co-creation and value co-creation processes.  </vt:lpstr>
      <vt:lpstr>Prezentace aplikace PowerPoint</vt:lpstr>
      <vt:lpstr>Model of 4-diamonds</vt:lpstr>
      <vt:lpstr>Prezentace aplikace PowerPoint</vt:lpstr>
      <vt:lpstr>Case study</vt:lpstr>
      <vt:lpstr>Case study</vt:lpstr>
      <vt:lpstr>Case study</vt:lpstr>
      <vt:lpstr>Prezentace aplikace PowerPoint</vt:lpstr>
      <vt:lpstr>Prezentace aplikace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Dominant Logic and asymetrics information</dc:title>
  <dc:creator>leonard</dc:creator>
  <cp:lastModifiedBy>Leonard Walletzky</cp:lastModifiedBy>
  <cp:revision>9</cp:revision>
  <cp:lastPrinted>2014-11-13T06:57:07Z</cp:lastPrinted>
  <dcterms:created xsi:type="dcterms:W3CDTF">2014-11-12T16:14:26Z</dcterms:created>
  <dcterms:modified xsi:type="dcterms:W3CDTF">2021-11-30T14:59:25Z</dcterms:modified>
</cp:coreProperties>
</file>