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03445a8a27_1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03445a8a27_1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03445a8a27_1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03445a8a27_1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03445a8a27_1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03445a8a27_1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03445a8a2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03445a8a2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03445a8a27_1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03445a8a27_1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03445a8a27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03445a8a27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03445a8a27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03445a8a27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03445a8a27_1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03445a8a27_1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03445a8a27_1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03445a8a27_1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03445a8a27_1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03445a8a27_1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03445a8a27_1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03445a8a27_1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kaggle.com/c/competitive-data-science-predict-future-sales/data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Relationship Id="rId4" Type="http://schemas.openxmlformats.org/officeDocument/2006/relationships/image" Target="../media/image11.png"/><Relationship Id="rId5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Relationship Id="rId4" Type="http://schemas.openxmlformats.org/officeDocument/2006/relationships/image" Target="../media/image1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5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Predict future sales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5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Kaggle competition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https://www.kaggle.com/c/competitive-data-science-predict-future-sales/data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Solution?</a:t>
            </a:r>
            <a:endParaRPr/>
          </a:p>
        </p:txBody>
      </p:sp>
      <p:sp>
        <p:nvSpPr>
          <p:cNvPr id="127" name="Google Shape;127;p22"/>
          <p:cNvSpPr txBox="1"/>
          <p:nvPr>
            <p:ph idx="1" type="body"/>
          </p:nvPr>
        </p:nvSpPr>
        <p:spPr>
          <a:xfrm>
            <a:off x="311700" y="1152475"/>
            <a:ext cx="8520600" cy="375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Idea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For every pair &lt;item_id, shop_id&gt; not included in train set, do:</a:t>
            </a:r>
            <a:endParaRPr/>
          </a:p>
          <a:p>
            <a:pPr indent="-342900" lvl="0" marL="13716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Mean of all pairs &lt;item_id, X&gt;</a:t>
            </a:r>
            <a:endParaRPr/>
          </a:p>
          <a:p>
            <a:pPr indent="-342900" lvl="0" marL="13716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If there are no pairs &lt;item_id, X&gt; in train set (exactly 15246 cases), do:</a:t>
            </a:r>
            <a:endParaRPr/>
          </a:p>
          <a:p>
            <a:pPr indent="-317500" lvl="1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Mean of all pairs &lt;Y, shop_id&gt;</a:t>
            </a:r>
            <a:endParaRPr/>
          </a:p>
          <a:p>
            <a:pPr indent="-317500" lvl="1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 case there are no pairs &lt;Y, shop_id&gt; (0 cases) in train set set the value to zero</a:t>
            </a:r>
            <a:endParaRPr/>
          </a:p>
          <a:p>
            <a:pPr indent="-342900" lvl="0" marL="13716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Use this value as a prediction</a:t>
            </a:r>
            <a:endParaRPr/>
          </a:p>
          <a:p>
            <a:pPr indent="0" lvl="0" marL="22860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Did it work? - Not really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Worse results</a:t>
            </a:r>
            <a:endParaRPr/>
          </a:p>
          <a:p>
            <a:pPr indent="0" lvl="0" marL="13716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Things worth trying</a:t>
            </a:r>
            <a:endParaRPr/>
          </a:p>
        </p:txBody>
      </p:sp>
      <p:sp>
        <p:nvSpPr>
          <p:cNvPr id="133" name="Google Shape;133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CatBoost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AutoML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Additional feature extraction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Still plenty of time to submit:</a:t>
            </a:r>
            <a:r>
              <a:rPr b="1" lang="en"/>
              <a:t> </a:t>
            </a:r>
            <a:r>
              <a:rPr b="1" lang="en"/>
              <a:t>Competition ends in Jan 1. 2023</a:t>
            </a:r>
            <a:endParaRPr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Thanks for your attention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Goal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Predict total number of sales for every product and store in the next month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given daily sales data provided by company 1C Company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Time series dataset, time period-33 months</a:t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200" y="2767250"/>
            <a:ext cx="5855375" cy="2115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35850" y="2743900"/>
            <a:ext cx="2895600" cy="2162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302413" y="1947600"/>
            <a:ext cx="3629025" cy="74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</a:t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9300" y="1313624"/>
            <a:ext cx="7556974" cy="103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9300" y="2670050"/>
            <a:ext cx="3595275" cy="9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5"/>
          <p:cNvSpPr txBox="1"/>
          <p:nvPr/>
        </p:nvSpPr>
        <p:spPr>
          <a:xfrm>
            <a:off x="580625" y="970775"/>
            <a:ext cx="889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Sales</a:t>
            </a:r>
            <a:endParaRPr/>
          </a:p>
        </p:txBody>
      </p:sp>
      <p:sp>
        <p:nvSpPr>
          <p:cNvPr id="73" name="Google Shape;73;p15"/>
          <p:cNvSpPr txBox="1"/>
          <p:nvPr/>
        </p:nvSpPr>
        <p:spPr>
          <a:xfrm>
            <a:off x="580625" y="2269850"/>
            <a:ext cx="741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Items</a:t>
            </a:r>
            <a:endParaRPr/>
          </a:p>
        </p:txBody>
      </p:sp>
      <p:pic>
        <p:nvPicPr>
          <p:cNvPr id="74" name="Google Shape;74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9300" y="3946950"/>
            <a:ext cx="2877600" cy="88945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5"/>
          <p:cNvSpPr txBox="1"/>
          <p:nvPr/>
        </p:nvSpPr>
        <p:spPr>
          <a:xfrm>
            <a:off x="580625" y="3568925"/>
            <a:ext cx="1085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Categories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exploration</a:t>
            </a:r>
            <a:endParaRPr/>
          </a:p>
        </p:txBody>
      </p:sp>
      <p:sp>
        <p:nvSpPr>
          <p:cNvPr id="81" name="Google Shape;81;p16"/>
          <p:cNvSpPr txBox="1"/>
          <p:nvPr>
            <p:ph idx="1" type="body"/>
          </p:nvPr>
        </p:nvSpPr>
        <p:spPr>
          <a:xfrm>
            <a:off x="41000" y="1152475"/>
            <a:ext cx="2385300" cy="70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Sales by month</a:t>
            </a:r>
            <a:endParaRPr/>
          </a:p>
        </p:txBody>
      </p:sp>
      <p:pic>
        <p:nvPicPr>
          <p:cNvPr id="82" name="Google Shape;8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26300" y="1017729"/>
            <a:ext cx="6587350" cy="41012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exploration</a:t>
            </a:r>
            <a:endParaRPr/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311700" y="1152475"/>
            <a:ext cx="3914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Product marketability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2371 products that have been sold once</a:t>
            </a:r>
            <a:endParaRPr/>
          </a:p>
        </p:txBody>
      </p:sp>
      <p:pic>
        <p:nvPicPr>
          <p:cNvPr id="89" name="Google Shape;8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29825" y="773496"/>
            <a:ext cx="3249688" cy="73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92962" y="2151096"/>
            <a:ext cx="2714625" cy="2686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35224" y="2227600"/>
            <a:ext cx="4420150" cy="2858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Preprocessing</a:t>
            </a:r>
            <a:endParaRPr/>
          </a:p>
        </p:txBody>
      </p:sp>
      <p:sp>
        <p:nvSpPr>
          <p:cNvPr id="97" name="Google Shape;97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Daily sale records -&gt; monthly sale records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we are supposed to predict the total number of product sales in next month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Removing outliers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Negative sales (product returns)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Constructing additional features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Validation set</a:t>
            </a:r>
            <a:endParaRPr/>
          </a:p>
        </p:txBody>
      </p:sp>
      <p:pic>
        <p:nvPicPr>
          <p:cNvPr id="98" name="Google Shape;9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3225" y="3059325"/>
            <a:ext cx="2784100" cy="2084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20275" y="2746100"/>
            <a:ext cx="5353525" cy="230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</a:t>
            </a:r>
            <a:endParaRPr/>
          </a:p>
        </p:txBody>
      </p:sp>
      <p:sp>
        <p:nvSpPr>
          <p:cNvPr id="105" name="Google Shape;105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Models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LGBMRegressor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 0.88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XGBRegressor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1.02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RNN (PyTorch)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0.83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Score - Root mean squared error</a:t>
            </a:r>
            <a:endParaRPr/>
          </a:p>
        </p:txBody>
      </p:sp>
      <p:pic>
        <p:nvPicPr>
          <p:cNvPr id="106" name="Google Shape;10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65975" y="119975"/>
            <a:ext cx="5915501" cy="160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Feature engineering</a:t>
            </a:r>
            <a:endParaRPr/>
          </a:p>
        </p:txBody>
      </p:sp>
      <p:sp>
        <p:nvSpPr>
          <p:cNvPr id="112" name="Google Shape;112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Lag features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Delta_price_lag</a:t>
            </a:r>
            <a:endParaRPr/>
          </a:p>
        </p:txBody>
      </p:sp>
      <p:pic>
        <p:nvPicPr>
          <p:cNvPr id="113" name="Google Shape;11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448130"/>
            <a:ext cx="8784024" cy="25145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Issue - missing training samples</a:t>
            </a:r>
            <a:endParaRPr/>
          </a:p>
        </p:txBody>
      </p:sp>
      <p:sp>
        <p:nvSpPr>
          <p:cNvPr id="119" name="Google Shape;119;p21"/>
          <p:cNvSpPr txBox="1"/>
          <p:nvPr>
            <p:ph idx="1" type="body"/>
          </p:nvPr>
        </p:nvSpPr>
        <p:spPr>
          <a:xfrm>
            <a:off x="95625" y="1118550"/>
            <a:ext cx="4359600" cy="314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have no sale history in the train set for half of the products that we have to predict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can try to generate some representative values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Cannot validate these values</a:t>
            </a:r>
            <a:endParaRPr/>
          </a:p>
        </p:txBody>
      </p:sp>
      <p:pic>
        <p:nvPicPr>
          <p:cNvPr id="120" name="Google Shape;12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" y="3270499"/>
            <a:ext cx="9045624" cy="17826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86025" y="884192"/>
            <a:ext cx="4359600" cy="21177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