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handoutMasterIdLst>
    <p:handoutMasterId r:id="rId25"/>
  </p:handoutMasterIdLst>
  <p:sldIdLst>
    <p:sldId id="256" r:id="rId2"/>
    <p:sldId id="257" r:id="rId3"/>
    <p:sldId id="258" r:id="rId4"/>
    <p:sldId id="259" r:id="rId5"/>
    <p:sldId id="260" r:id="rId6"/>
    <p:sldId id="261" r:id="rId7"/>
    <p:sldId id="262" r:id="rId8"/>
    <p:sldId id="263" r:id="rId9"/>
    <p:sldId id="264" r:id="rId10"/>
    <p:sldId id="265" r:id="rId11"/>
    <p:sldId id="288" r:id="rId12"/>
    <p:sldId id="266" r:id="rId13"/>
    <p:sldId id="267" r:id="rId14"/>
    <p:sldId id="268" r:id="rId15"/>
    <p:sldId id="289" r:id="rId16"/>
    <p:sldId id="269" r:id="rId17"/>
    <p:sldId id="271" r:id="rId18"/>
    <p:sldId id="272" r:id="rId19"/>
    <p:sldId id="273" r:id="rId20"/>
    <p:sldId id="270" r:id="rId21"/>
    <p:sldId id="284" r:id="rId22"/>
    <p:sldId id="285" r:id="rId23"/>
    <p:sldId id="286" r:id="rId24"/>
  </p:sldIdLst>
  <p:sldSz cx="9144000" cy="6858000" type="screen4x3"/>
  <p:notesSz cx="6781800" cy="99187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38463" cy="496888"/>
          </a:xfrm>
          <a:prstGeom prst="rect">
            <a:avLst/>
          </a:prstGeom>
          <a:noFill/>
          <a:ln w="9525">
            <a:noFill/>
            <a:miter lim="800000"/>
            <a:headEnd/>
            <a:tailEnd/>
          </a:ln>
          <a:effectLst/>
        </p:spPr>
        <p:txBody>
          <a:bodyPr vert="horz" wrap="square" lIns="159016" tIns="79508" rIns="159016" bIns="79508" numCol="1" anchor="t" anchorCtr="0" compatLnSpc="1">
            <a:prstTxWarp prst="textNoShape">
              <a:avLst/>
            </a:prstTxWarp>
          </a:bodyPr>
          <a:lstStyle>
            <a:lvl1pPr defTabSz="1590675" eaLnBrk="1" hangingPunct="1">
              <a:defRPr sz="2100">
                <a:latin typeface="Arial" charset="0"/>
              </a:defRPr>
            </a:lvl1pPr>
          </a:lstStyle>
          <a:p>
            <a:pPr>
              <a:defRPr/>
            </a:pPr>
            <a:endParaRPr lang="cs-CZ"/>
          </a:p>
        </p:txBody>
      </p:sp>
      <p:sp>
        <p:nvSpPr>
          <p:cNvPr id="37891" name="Rectangle 3"/>
          <p:cNvSpPr>
            <a:spLocks noGrp="1" noChangeArrowheads="1"/>
          </p:cNvSpPr>
          <p:nvPr>
            <p:ph type="dt" sz="quarter" idx="1"/>
          </p:nvPr>
        </p:nvSpPr>
        <p:spPr bwMode="auto">
          <a:xfrm>
            <a:off x="3843338" y="0"/>
            <a:ext cx="2935287" cy="496888"/>
          </a:xfrm>
          <a:prstGeom prst="rect">
            <a:avLst/>
          </a:prstGeom>
          <a:noFill/>
          <a:ln w="9525">
            <a:noFill/>
            <a:miter lim="800000"/>
            <a:headEnd/>
            <a:tailEnd/>
          </a:ln>
          <a:effectLst/>
        </p:spPr>
        <p:txBody>
          <a:bodyPr vert="horz" wrap="square" lIns="159016" tIns="79508" rIns="159016" bIns="79508" numCol="1" anchor="t" anchorCtr="0" compatLnSpc="1">
            <a:prstTxWarp prst="textNoShape">
              <a:avLst/>
            </a:prstTxWarp>
          </a:bodyPr>
          <a:lstStyle>
            <a:lvl1pPr algn="r" defTabSz="1590675" eaLnBrk="1" hangingPunct="1">
              <a:defRPr sz="2100">
                <a:latin typeface="Arial" charset="0"/>
              </a:defRPr>
            </a:lvl1pPr>
          </a:lstStyle>
          <a:p>
            <a:pPr>
              <a:defRPr/>
            </a:pPr>
            <a:endParaRPr lang="cs-CZ"/>
          </a:p>
        </p:txBody>
      </p:sp>
      <p:sp>
        <p:nvSpPr>
          <p:cNvPr id="37892" name="Rectangle 4"/>
          <p:cNvSpPr>
            <a:spLocks noGrp="1" noChangeArrowheads="1"/>
          </p:cNvSpPr>
          <p:nvPr>
            <p:ph type="ftr" sz="quarter" idx="2"/>
          </p:nvPr>
        </p:nvSpPr>
        <p:spPr bwMode="auto">
          <a:xfrm>
            <a:off x="0" y="9421813"/>
            <a:ext cx="2938463" cy="493712"/>
          </a:xfrm>
          <a:prstGeom prst="rect">
            <a:avLst/>
          </a:prstGeom>
          <a:noFill/>
          <a:ln w="9525">
            <a:noFill/>
            <a:miter lim="800000"/>
            <a:headEnd/>
            <a:tailEnd/>
          </a:ln>
          <a:effectLst/>
        </p:spPr>
        <p:txBody>
          <a:bodyPr vert="horz" wrap="square" lIns="159016" tIns="79508" rIns="159016" bIns="79508" numCol="1" anchor="b" anchorCtr="0" compatLnSpc="1">
            <a:prstTxWarp prst="textNoShape">
              <a:avLst/>
            </a:prstTxWarp>
          </a:bodyPr>
          <a:lstStyle>
            <a:lvl1pPr defTabSz="1590675" eaLnBrk="1" hangingPunct="1">
              <a:defRPr sz="2100">
                <a:latin typeface="Arial" charset="0"/>
              </a:defRPr>
            </a:lvl1pPr>
          </a:lstStyle>
          <a:p>
            <a:pPr>
              <a:defRPr/>
            </a:pPr>
            <a:endParaRPr lang="cs-CZ"/>
          </a:p>
        </p:txBody>
      </p:sp>
      <p:sp>
        <p:nvSpPr>
          <p:cNvPr id="37893" name="Rectangle 5"/>
          <p:cNvSpPr>
            <a:spLocks noGrp="1" noChangeArrowheads="1"/>
          </p:cNvSpPr>
          <p:nvPr>
            <p:ph type="sldNum" sz="quarter" idx="3"/>
          </p:nvPr>
        </p:nvSpPr>
        <p:spPr bwMode="auto">
          <a:xfrm>
            <a:off x="3843338" y="9421813"/>
            <a:ext cx="2935287" cy="493712"/>
          </a:xfrm>
          <a:prstGeom prst="rect">
            <a:avLst/>
          </a:prstGeom>
          <a:noFill/>
          <a:ln w="9525">
            <a:noFill/>
            <a:miter lim="800000"/>
            <a:headEnd/>
            <a:tailEnd/>
          </a:ln>
          <a:effectLst/>
        </p:spPr>
        <p:txBody>
          <a:bodyPr vert="horz" wrap="square" lIns="159016" tIns="79508" rIns="159016" bIns="79508" numCol="1" anchor="b" anchorCtr="0" compatLnSpc="1">
            <a:prstTxWarp prst="textNoShape">
              <a:avLst/>
            </a:prstTxWarp>
          </a:bodyPr>
          <a:lstStyle>
            <a:lvl1pPr algn="r" defTabSz="1590675" eaLnBrk="1" hangingPunct="1">
              <a:defRPr sz="2100"/>
            </a:lvl1pPr>
          </a:lstStyle>
          <a:p>
            <a:pPr>
              <a:defRPr/>
            </a:pPr>
            <a:fld id="{A8AEB98C-A19A-4209-B14F-AF23CB538575}"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7" name="Oval 10"/>
            <p:cNvSpPr>
              <a:spLocks noChangeArrowheads="1"/>
            </p:cNvSpPr>
            <p:nvPr/>
          </p:nvSpPr>
          <p:spPr bwMode="auto">
            <a:xfrm>
              <a:off x="4883"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8" name="Oval 11"/>
            <p:cNvSpPr>
              <a:spLocks noChangeArrowheads="1"/>
            </p:cNvSpPr>
            <p:nvPr/>
          </p:nvSpPr>
          <p:spPr bwMode="auto">
            <a:xfrm>
              <a:off x="5062"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9" name="Oval 12"/>
            <p:cNvSpPr>
              <a:spLocks noChangeArrowheads="1"/>
            </p:cNvSpPr>
            <p:nvPr/>
          </p:nvSpPr>
          <p:spPr bwMode="auto">
            <a:xfrm>
              <a:off x="4704"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10" name="Oval 13"/>
            <p:cNvSpPr>
              <a:spLocks noChangeArrowheads="1"/>
            </p:cNvSpPr>
            <p:nvPr/>
          </p:nvSpPr>
          <p:spPr bwMode="auto">
            <a:xfrm>
              <a:off x="4883"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11" name="Oval 14"/>
            <p:cNvSpPr>
              <a:spLocks noChangeArrowheads="1"/>
            </p:cNvSpPr>
            <p:nvPr/>
          </p:nvSpPr>
          <p:spPr bwMode="auto">
            <a:xfrm>
              <a:off x="5062"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12" name="Oval 15"/>
            <p:cNvSpPr>
              <a:spLocks noChangeArrowheads="1"/>
            </p:cNvSpPr>
            <p:nvPr/>
          </p:nvSpPr>
          <p:spPr bwMode="auto">
            <a:xfrm>
              <a:off x="5241" y="2064"/>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13" name="Oval 16"/>
            <p:cNvSpPr>
              <a:spLocks noChangeArrowheads="1"/>
            </p:cNvSpPr>
            <p:nvPr/>
          </p:nvSpPr>
          <p:spPr bwMode="auto">
            <a:xfrm>
              <a:off x="4704" y="2243"/>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14" name="Oval 17"/>
            <p:cNvSpPr>
              <a:spLocks noChangeArrowheads="1"/>
            </p:cNvSpPr>
            <p:nvPr/>
          </p:nvSpPr>
          <p:spPr bwMode="auto">
            <a:xfrm>
              <a:off x="4883" y="2243"/>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15" name="Oval 18"/>
            <p:cNvSpPr>
              <a:spLocks noChangeArrowheads="1"/>
            </p:cNvSpPr>
            <p:nvPr/>
          </p:nvSpPr>
          <p:spPr bwMode="auto">
            <a:xfrm>
              <a:off x="5062" y="2243"/>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16" name="Oval 19"/>
            <p:cNvSpPr>
              <a:spLocks noChangeArrowheads="1"/>
            </p:cNvSpPr>
            <p:nvPr/>
          </p:nvSpPr>
          <p:spPr bwMode="auto">
            <a:xfrm>
              <a:off x="5241" y="2243"/>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17" name="Oval 20"/>
            <p:cNvSpPr>
              <a:spLocks noChangeArrowheads="1"/>
            </p:cNvSpPr>
            <p:nvPr/>
          </p:nvSpPr>
          <p:spPr bwMode="auto">
            <a:xfrm>
              <a:off x="5420" y="2243"/>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18" name="Oval 21"/>
            <p:cNvSpPr>
              <a:spLocks noChangeArrowheads="1"/>
            </p:cNvSpPr>
            <p:nvPr/>
          </p:nvSpPr>
          <p:spPr bwMode="auto">
            <a:xfrm>
              <a:off x="4704" y="2421"/>
              <a:ext cx="127" cy="128"/>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19" name="Oval 22"/>
            <p:cNvSpPr>
              <a:spLocks noChangeArrowheads="1"/>
            </p:cNvSpPr>
            <p:nvPr/>
          </p:nvSpPr>
          <p:spPr bwMode="auto">
            <a:xfrm>
              <a:off x="4883" y="2421"/>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20" name="Oval 23"/>
            <p:cNvSpPr>
              <a:spLocks noChangeArrowheads="1"/>
            </p:cNvSpPr>
            <p:nvPr/>
          </p:nvSpPr>
          <p:spPr bwMode="auto">
            <a:xfrm>
              <a:off x="5062" y="2421"/>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21" name="Oval 24"/>
            <p:cNvSpPr>
              <a:spLocks noChangeArrowheads="1"/>
            </p:cNvSpPr>
            <p:nvPr/>
          </p:nvSpPr>
          <p:spPr bwMode="auto">
            <a:xfrm>
              <a:off x="5241" y="2421"/>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22" name="Oval 25"/>
            <p:cNvSpPr>
              <a:spLocks noChangeArrowheads="1"/>
            </p:cNvSpPr>
            <p:nvPr/>
          </p:nvSpPr>
          <p:spPr bwMode="auto">
            <a:xfrm>
              <a:off x="4704" y="2600"/>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23" name="Oval 26"/>
            <p:cNvSpPr>
              <a:spLocks noChangeArrowheads="1"/>
            </p:cNvSpPr>
            <p:nvPr/>
          </p:nvSpPr>
          <p:spPr bwMode="auto">
            <a:xfrm>
              <a:off x="4883" y="2600"/>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24" name="Oval 27"/>
            <p:cNvSpPr>
              <a:spLocks noChangeArrowheads="1"/>
            </p:cNvSpPr>
            <p:nvPr/>
          </p:nvSpPr>
          <p:spPr bwMode="auto">
            <a:xfrm>
              <a:off x="5062" y="2600"/>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25" name="Oval 28"/>
            <p:cNvSpPr>
              <a:spLocks noChangeArrowheads="1"/>
            </p:cNvSpPr>
            <p:nvPr/>
          </p:nvSpPr>
          <p:spPr bwMode="auto">
            <a:xfrm>
              <a:off x="5241" y="2600"/>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26" name="Oval 29"/>
            <p:cNvSpPr>
              <a:spLocks noChangeArrowheads="1"/>
            </p:cNvSpPr>
            <p:nvPr/>
          </p:nvSpPr>
          <p:spPr bwMode="auto">
            <a:xfrm>
              <a:off x="5420" y="2600"/>
              <a:ext cx="127" cy="128"/>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27" name="Oval 30"/>
            <p:cNvSpPr>
              <a:spLocks noChangeArrowheads="1"/>
            </p:cNvSpPr>
            <p:nvPr/>
          </p:nvSpPr>
          <p:spPr bwMode="auto">
            <a:xfrm>
              <a:off x="4704" y="2779"/>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28" name="Oval 31"/>
            <p:cNvSpPr>
              <a:spLocks noChangeArrowheads="1"/>
            </p:cNvSpPr>
            <p:nvPr/>
          </p:nvSpPr>
          <p:spPr bwMode="auto">
            <a:xfrm>
              <a:off x="4883" y="2779"/>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29" name="Oval 32"/>
            <p:cNvSpPr>
              <a:spLocks noChangeArrowheads="1"/>
            </p:cNvSpPr>
            <p:nvPr/>
          </p:nvSpPr>
          <p:spPr bwMode="auto">
            <a:xfrm>
              <a:off x="5062" y="2779"/>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30" name="Oval 33"/>
            <p:cNvSpPr>
              <a:spLocks noChangeArrowheads="1"/>
            </p:cNvSpPr>
            <p:nvPr/>
          </p:nvSpPr>
          <p:spPr bwMode="auto">
            <a:xfrm>
              <a:off x="5241" y="2779"/>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31" name="Oval 34"/>
            <p:cNvSpPr>
              <a:spLocks noChangeArrowheads="1"/>
            </p:cNvSpPr>
            <p:nvPr/>
          </p:nvSpPr>
          <p:spPr bwMode="auto">
            <a:xfrm>
              <a:off x="4704" y="2958"/>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32" name="Oval 35"/>
            <p:cNvSpPr>
              <a:spLocks noChangeArrowheads="1"/>
            </p:cNvSpPr>
            <p:nvPr/>
          </p:nvSpPr>
          <p:spPr bwMode="auto">
            <a:xfrm>
              <a:off x="4883" y="2958"/>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33" name="Oval 36"/>
            <p:cNvSpPr>
              <a:spLocks noChangeArrowheads="1"/>
            </p:cNvSpPr>
            <p:nvPr/>
          </p:nvSpPr>
          <p:spPr bwMode="auto">
            <a:xfrm>
              <a:off x="5062" y="2958"/>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34" name="Oval 37"/>
            <p:cNvSpPr>
              <a:spLocks noChangeArrowheads="1"/>
            </p:cNvSpPr>
            <p:nvPr/>
          </p:nvSpPr>
          <p:spPr bwMode="auto">
            <a:xfrm>
              <a:off x="5241" y="2958"/>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35" name="Oval 38"/>
            <p:cNvSpPr>
              <a:spLocks noChangeArrowheads="1"/>
            </p:cNvSpPr>
            <p:nvPr/>
          </p:nvSpPr>
          <p:spPr bwMode="auto">
            <a:xfrm>
              <a:off x="4883" y="3137"/>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36" name="Oval 39"/>
            <p:cNvSpPr>
              <a:spLocks noChangeArrowheads="1"/>
            </p:cNvSpPr>
            <p:nvPr/>
          </p:nvSpPr>
          <p:spPr bwMode="auto">
            <a:xfrm>
              <a:off x="5241" y="3137"/>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5843" name="Rectangle 3"/>
          <p:cNvSpPr>
            <a:spLocks noGrp="1" noChangeArrowheads="1"/>
          </p:cNvSpPr>
          <p:nvPr>
            <p:ph type="ctrTitle"/>
          </p:nvPr>
        </p:nvSpPr>
        <p:spPr>
          <a:xfrm>
            <a:off x="315913" y="466725"/>
            <a:ext cx="6781800" cy="2133600"/>
          </a:xfrm>
        </p:spPr>
        <p:txBody>
          <a:bodyPr/>
          <a:lstStyle>
            <a:lvl1pPr algn="r">
              <a:defRPr sz="4800"/>
            </a:lvl1pPr>
          </a:lstStyle>
          <a:p>
            <a:r>
              <a:rPr lang="cs-CZ" altLang="en-US"/>
              <a:t>Klepnutím lze upravit styl předlohy nadpisů.</a:t>
            </a:r>
          </a:p>
        </p:txBody>
      </p:sp>
      <p:sp>
        <p:nvSpPr>
          <p:cNvPr id="3584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cs-CZ" altLang="en-US"/>
              <a:t>Klepnutím lze upravit styl předlohy podnadpisů.</a:t>
            </a:r>
          </a:p>
        </p:txBody>
      </p:sp>
      <p:sp>
        <p:nvSpPr>
          <p:cNvPr id="38" name="Rectangle 5"/>
          <p:cNvSpPr>
            <a:spLocks noGrp="1" noChangeArrowheads="1"/>
          </p:cNvSpPr>
          <p:nvPr>
            <p:ph type="dt" sz="half" idx="10"/>
          </p:nvPr>
        </p:nvSpPr>
        <p:spPr/>
        <p:txBody>
          <a:bodyPr/>
          <a:lstStyle>
            <a:lvl1pPr>
              <a:defRPr/>
            </a:lvl1pPr>
          </a:lstStyle>
          <a:p>
            <a:pPr>
              <a:defRPr/>
            </a:pPr>
            <a:endParaRPr lang="cs-CZ" altLang="en-US"/>
          </a:p>
        </p:txBody>
      </p:sp>
      <p:sp>
        <p:nvSpPr>
          <p:cNvPr id="39" name="Rectangle 6"/>
          <p:cNvSpPr>
            <a:spLocks noGrp="1" noChangeArrowheads="1"/>
          </p:cNvSpPr>
          <p:nvPr>
            <p:ph type="ftr" sz="quarter" idx="11"/>
          </p:nvPr>
        </p:nvSpPr>
        <p:spPr/>
        <p:txBody>
          <a:bodyPr/>
          <a:lstStyle>
            <a:lvl1pPr>
              <a:defRPr/>
            </a:lvl1pPr>
          </a:lstStyle>
          <a:p>
            <a:pPr>
              <a:defRPr/>
            </a:pPr>
            <a:endParaRPr lang="cs-CZ" altLang="en-US"/>
          </a:p>
        </p:txBody>
      </p:sp>
      <p:sp>
        <p:nvSpPr>
          <p:cNvPr id="40" name="Rectangle 7"/>
          <p:cNvSpPr>
            <a:spLocks noGrp="1" noChangeArrowheads="1"/>
          </p:cNvSpPr>
          <p:nvPr>
            <p:ph type="sldNum" sz="quarter" idx="12"/>
          </p:nvPr>
        </p:nvSpPr>
        <p:spPr/>
        <p:txBody>
          <a:bodyPr/>
          <a:lstStyle>
            <a:lvl1pPr>
              <a:defRPr/>
            </a:lvl1pPr>
          </a:lstStyle>
          <a:p>
            <a:pPr>
              <a:defRPr/>
            </a:pPr>
            <a:fld id="{943FE4D1-69AC-4C4F-BFEA-9B727EF93395}" type="slidenum">
              <a:rPr lang="cs-CZ" altLang="en-US"/>
              <a:pPr>
                <a:defRPr/>
              </a:pPr>
              <a:t>‹#›</a:t>
            </a:fld>
            <a:endParaRPr lang="cs-CZ" altLang="en-US"/>
          </a:p>
        </p:txBody>
      </p:sp>
    </p:spTree>
    <p:extLst>
      <p:ext uri="{BB962C8B-B14F-4D97-AF65-F5344CB8AC3E}">
        <p14:creationId xmlns:p14="http://schemas.microsoft.com/office/powerpoint/2010/main" val="3325291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cs-CZ"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cs-CZ" altLang="en-US"/>
          </a:p>
        </p:txBody>
      </p:sp>
      <p:sp>
        <p:nvSpPr>
          <p:cNvPr id="6" name="Rectangle 7"/>
          <p:cNvSpPr>
            <a:spLocks noGrp="1" noChangeArrowheads="1"/>
          </p:cNvSpPr>
          <p:nvPr>
            <p:ph type="sldNum" sz="quarter" idx="12"/>
          </p:nvPr>
        </p:nvSpPr>
        <p:spPr>
          <a:ln/>
        </p:spPr>
        <p:txBody>
          <a:bodyPr/>
          <a:lstStyle>
            <a:lvl1pPr>
              <a:defRPr/>
            </a:lvl1pPr>
          </a:lstStyle>
          <a:p>
            <a:pPr>
              <a:defRPr/>
            </a:pPr>
            <a:fld id="{F4D8C88F-598D-4681-85C4-2966DA733FA7}" type="slidenum">
              <a:rPr lang="cs-CZ" altLang="en-US"/>
              <a:pPr>
                <a:defRPr/>
              </a:pPr>
              <a:t>‹#›</a:t>
            </a:fld>
            <a:endParaRPr lang="cs-CZ" altLang="en-US"/>
          </a:p>
        </p:txBody>
      </p:sp>
    </p:spTree>
    <p:extLst>
      <p:ext uri="{BB962C8B-B14F-4D97-AF65-F5344CB8AC3E}">
        <p14:creationId xmlns:p14="http://schemas.microsoft.com/office/powerpoint/2010/main" val="4263266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cs-CZ"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cs-CZ" altLang="en-US"/>
          </a:p>
        </p:txBody>
      </p:sp>
      <p:sp>
        <p:nvSpPr>
          <p:cNvPr id="6" name="Rectangle 7"/>
          <p:cNvSpPr>
            <a:spLocks noGrp="1" noChangeArrowheads="1"/>
          </p:cNvSpPr>
          <p:nvPr>
            <p:ph type="sldNum" sz="quarter" idx="12"/>
          </p:nvPr>
        </p:nvSpPr>
        <p:spPr>
          <a:ln/>
        </p:spPr>
        <p:txBody>
          <a:bodyPr/>
          <a:lstStyle>
            <a:lvl1pPr>
              <a:defRPr/>
            </a:lvl1pPr>
          </a:lstStyle>
          <a:p>
            <a:pPr>
              <a:defRPr/>
            </a:pPr>
            <a:fld id="{10E8A4E3-C432-430E-A3EF-4D9025573E96}" type="slidenum">
              <a:rPr lang="cs-CZ" altLang="en-US"/>
              <a:pPr>
                <a:defRPr/>
              </a:pPr>
              <a:t>‹#›</a:t>
            </a:fld>
            <a:endParaRPr lang="cs-CZ" altLang="en-US"/>
          </a:p>
        </p:txBody>
      </p:sp>
    </p:spTree>
    <p:extLst>
      <p:ext uri="{BB962C8B-B14F-4D97-AF65-F5344CB8AC3E}">
        <p14:creationId xmlns:p14="http://schemas.microsoft.com/office/powerpoint/2010/main" val="1180306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cs-CZ"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cs-CZ" altLang="en-US"/>
          </a:p>
        </p:txBody>
      </p:sp>
      <p:sp>
        <p:nvSpPr>
          <p:cNvPr id="6" name="Rectangle 7"/>
          <p:cNvSpPr>
            <a:spLocks noGrp="1" noChangeArrowheads="1"/>
          </p:cNvSpPr>
          <p:nvPr>
            <p:ph type="sldNum" sz="quarter" idx="12"/>
          </p:nvPr>
        </p:nvSpPr>
        <p:spPr>
          <a:ln/>
        </p:spPr>
        <p:txBody>
          <a:bodyPr/>
          <a:lstStyle>
            <a:lvl1pPr>
              <a:defRPr/>
            </a:lvl1pPr>
          </a:lstStyle>
          <a:p>
            <a:pPr>
              <a:defRPr/>
            </a:pPr>
            <a:fld id="{5DA56D36-51E7-4D1D-8EF8-CE3D357B3B6B}" type="slidenum">
              <a:rPr lang="cs-CZ" altLang="en-US"/>
              <a:pPr>
                <a:defRPr/>
              </a:pPr>
              <a:t>‹#›</a:t>
            </a:fld>
            <a:endParaRPr lang="cs-CZ" altLang="en-US"/>
          </a:p>
        </p:txBody>
      </p:sp>
    </p:spTree>
    <p:extLst>
      <p:ext uri="{BB962C8B-B14F-4D97-AF65-F5344CB8AC3E}">
        <p14:creationId xmlns:p14="http://schemas.microsoft.com/office/powerpoint/2010/main" val="1105067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cs-CZ"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cs-CZ" altLang="en-US"/>
          </a:p>
        </p:txBody>
      </p:sp>
      <p:sp>
        <p:nvSpPr>
          <p:cNvPr id="6" name="Rectangle 7"/>
          <p:cNvSpPr>
            <a:spLocks noGrp="1" noChangeArrowheads="1"/>
          </p:cNvSpPr>
          <p:nvPr>
            <p:ph type="sldNum" sz="quarter" idx="12"/>
          </p:nvPr>
        </p:nvSpPr>
        <p:spPr>
          <a:ln/>
        </p:spPr>
        <p:txBody>
          <a:bodyPr/>
          <a:lstStyle>
            <a:lvl1pPr>
              <a:defRPr/>
            </a:lvl1pPr>
          </a:lstStyle>
          <a:p>
            <a:pPr>
              <a:defRPr/>
            </a:pPr>
            <a:fld id="{595AB9C0-2385-4ED8-B390-8A724BA49B0E}" type="slidenum">
              <a:rPr lang="cs-CZ" altLang="en-US"/>
              <a:pPr>
                <a:defRPr/>
              </a:pPr>
              <a:t>‹#›</a:t>
            </a:fld>
            <a:endParaRPr lang="cs-CZ" altLang="en-US"/>
          </a:p>
        </p:txBody>
      </p:sp>
    </p:spTree>
    <p:extLst>
      <p:ext uri="{BB962C8B-B14F-4D97-AF65-F5344CB8AC3E}">
        <p14:creationId xmlns:p14="http://schemas.microsoft.com/office/powerpoint/2010/main" val="1632267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cs-CZ"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cs-CZ" altLang="en-US"/>
          </a:p>
        </p:txBody>
      </p:sp>
      <p:sp>
        <p:nvSpPr>
          <p:cNvPr id="7" name="Rectangle 7"/>
          <p:cNvSpPr>
            <a:spLocks noGrp="1" noChangeArrowheads="1"/>
          </p:cNvSpPr>
          <p:nvPr>
            <p:ph type="sldNum" sz="quarter" idx="12"/>
          </p:nvPr>
        </p:nvSpPr>
        <p:spPr>
          <a:ln/>
        </p:spPr>
        <p:txBody>
          <a:bodyPr/>
          <a:lstStyle>
            <a:lvl1pPr>
              <a:defRPr/>
            </a:lvl1pPr>
          </a:lstStyle>
          <a:p>
            <a:pPr>
              <a:defRPr/>
            </a:pPr>
            <a:fld id="{5B14E735-5BC7-4575-94EE-0B8F45930C70}" type="slidenum">
              <a:rPr lang="cs-CZ" altLang="en-US"/>
              <a:pPr>
                <a:defRPr/>
              </a:pPr>
              <a:t>‹#›</a:t>
            </a:fld>
            <a:endParaRPr lang="cs-CZ" altLang="en-US"/>
          </a:p>
        </p:txBody>
      </p:sp>
    </p:spTree>
    <p:extLst>
      <p:ext uri="{BB962C8B-B14F-4D97-AF65-F5344CB8AC3E}">
        <p14:creationId xmlns:p14="http://schemas.microsoft.com/office/powerpoint/2010/main" val="3204452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cs-CZ"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cs-CZ" altLang="en-US"/>
          </a:p>
        </p:txBody>
      </p:sp>
      <p:sp>
        <p:nvSpPr>
          <p:cNvPr id="9" name="Rectangle 7"/>
          <p:cNvSpPr>
            <a:spLocks noGrp="1" noChangeArrowheads="1"/>
          </p:cNvSpPr>
          <p:nvPr>
            <p:ph type="sldNum" sz="quarter" idx="12"/>
          </p:nvPr>
        </p:nvSpPr>
        <p:spPr>
          <a:ln/>
        </p:spPr>
        <p:txBody>
          <a:bodyPr/>
          <a:lstStyle>
            <a:lvl1pPr>
              <a:defRPr/>
            </a:lvl1pPr>
          </a:lstStyle>
          <a:p>
            <a:pPr>
              <a:defRPr/>
            </a:pPr>
            <a:fld id="{C78FF1CE-C392-4EA7-947B-117E5749F7F8}" type="slidenum">
              <a:rPr lang="cs-CZ" altLang="en-US"/>
              <a:pPr>
                <a:defRPr/>
              </a:pPr>
              <a:t>‹#›</a:t>
            </a:fld>
            <a:endParaRPr lang="cs-CZ" altLang="en-US"/>
          </a:p>
        </p:txBody>
      </p:sp>
    </p:spTree>
    <p:extLst>
      <p:ext uri="{BB962C8B-B14F-4D97-AF65-F5344CB8AC3E}">
        <p14:creationId xmlns:p14="http://schemas.microsoft.com/office/powerpoint/2010/main" val="2025312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cs-CZ"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cs-CZ" altLang="en-US"/>
          </a:p>
        </p:txBody>
      </p:sp>
      <p:sp>
        <p:nvSpPr>
          <p:cNvPr id="5" name="Rectangle 7"/>
          <p:cNvSpPr>
            <a:spLocks noGrp="1" noChangeArrowheads="1"/>
          </p:cNvSpPr>
          <p:nvPr>
            <p:ph type="sldNum" sz="quarter" idx="12"/>
          </p:nvPr>
        </p:nvSpPr>
        <p:spPr>
          <a:ln/>
        </p:spPr>
        <p:txBody>
          <a:bodyPr/>
          <a:lstStyle>
            <a:lvl1pPr>
              <a:defRPr/>
            </a:lvl1pPr>
          </a:lstStyle>
          <a:p>
            <a:pPr>
              <a:defRPr/>
            </a:pPr>
            <a:fld id="{06ADD3FA-9BCC-4CA8-9E29-E77D2A086C72}" type="slidenum">
              <a:rPr lang="cs-CZ" altLang="en-US"/>
              <a:pPr>
                <a:defRPr/>
              </a:pPr>
              <a:t>‹#›</a:t>
            </a:fld>
            <a:endParaRPr lang="cs-CZ" altLang="en-US"/>
          </a:p>
        </p:txBody>
      </p:sp>
    </p:spTree>
    <p:extLst>
      <p:ext uri="{BB962C8B-B14F-4D97-AF65-F5344CB8AC3E}">
        <p14:creationId xmlns:p14="http://schemas.microsoft.com/office/powerpoint/2010/main" val="651023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cs-CZ"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cs-CZ" altLang="en-US"/>
          </a:p>
        </p:txBody>
      </p:sp>
      <p:sp>
        <p:nvSpPr>
          <p:cNvPr id="4" name="Rectangle 7"/>
          <p:cNvSpPr>
            <a:spLocks noGrp="1" noChangeArrowheads="1"/>
          </p:cNvSpPr>
          <p:nvPr>
            <p:ph type="sldNum" sz="quarter" idx="12"/>
          </p:nvPr>
        </p:nvSpPr>
        <p:spPr>
          <a:ln/>
        </p:spPr>
        <p:txBody>
          <a:bodyPr/>
          <a:lstStyle>
            <a:lvl1pPr>
              <a:defRPr/>
            </a:lvl1pPr>
          </a:lstStyle>
          <a:p>
            <a:pPr>
              <a:defRPr/>
            </a:pPr>
            <a:fld id="{1FFC3C4B-D52C-439D-92D0-104F3CB85A0D}" type="slidenum">
              <a:rPr lang="cs-CZ" altLang="en-US"/>
              <a:pPr>
                <a:defRPr/>
              </a:pPr>
              <a:t>‹#›</a:t>
            </a:fld>
            <a:endParaRPr lang="cs-CZ" altLang="en-US"/>
          </a:p>
        </p:txBody>
      </p:sp>
    </p:spTree>
    <p:extLst>
      <p:ext uri="{BB962C8B-B14F-4D97-AF65-F5344CB8AC3E}">
        <p14:creationId xmlns:p14="http://schemas.microsoft.com/office/powerpoint/2010/main" val="825098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cs-CZ"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cs-CZ" altLang="en-US"/>
          </a:p>
        </p:txBody>
      </p:sp>
      <p:sp>
        <p:nvSpPr>
          <p:cNvPr id="7" name="Rectangle 7"/>
          <p:cNvSpPr>
            <a:spLocks noGrp="1" noChangeArrowheads="1"/>
          </p:cNvSpPr>
          <p:nvPr>
            <p:ph type="sldNum" sz="quarter" idx="12"/>
          </p:nvPr>
        </p:nvSpPr>
        <p:spPr>
          <a:ln/>
        </p:spPr>
        <p:txBody>
          <a:bodyPr/>
          <a:lstStyle>
            <a:lvl1pPr>
              <a:defRPr/>
            </a:lvl1pPr>
          </a:lstStyle>
          <a:p>
            <a:pPr>
              <a:defRPr/>
            </a:pPr>
            <a:fld id="{32726007-A2CC-4645-A296-0EA41BA1C4B0}" type="slidenum">
              <a:rPr lang="cs-CZ" altLang="en-US"/>
              <a:pPr>
                <a:defRPr/>
              </a:pPr>
              <a:t>‹#›</a:t>
            </a:fld>
            <a:endParaRPr lang="cs-CZ" altLang="en-US"/>
          </a:p>
        </p:txBody>
      </p:sp>
    </p:spTree>
    <p:extLst>
      <p:ext uri="{BB962C8B-B14F-4D97-AF65-F5344CB8AC3E}">
        <p14:creationId xmlns:p14="http://schemas.microsoft.com/office/powerpoint/2010/main" val="3103577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cs-CZ"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cs-CZ" altLang="en-US"/>
          </a:p>
        </p:txBody>
      </p:sp>
      <p:sp>
        <p:nvSpPr>
          <p:cNvPr id="7" name="Rectangle 7"/>
          <p:cNvSpPr>
            <a:spLocks noGrp="1" noChangeArrowheads="1"/>
          </p:cNvSpPr>
          <p:nvPr>
            <p:ph type="sldNum" sz="quarter" idx="12"/>
          </p:nvPr>
        </p:nvSpPr>
        <p:spPr>
          <a:ln/>
        </p:spPr>
        <p:txBody>
          <a:bodyPr/>
          <a:lstStyle>
            <a:lvl1pPr>
              <a:defRPr/>
            </a:lvl1pPr>
          </a:lstStyle>
          <a:p>
            <a:pPr>
              <a:defRPr/>
            </a:pPr>
            <a:fld id="{B993F731-ED2D-4190-93B1-232A69D3A7C0}" type="slidenum">
              <a:rPr lang="cs-CZ" altLang="en-US"/>
              <a:pPr>
                <a:defRPr/>
              </a:pPr>
              <a:t>‹#›</a:t>
            </a:fld>
            <a:endParaRPr lang="cs-CZ" altLang="en-US"/>
          </a:p>
        </p:txBody>
      </p:sp>
    </p:spTree>
    <p:extLst>
      <p:ext uri="{BB962C8B-B14F-4D97-AF65-F5344CB8AC3E}">
        <p14:creationId xmlns:p14="http://schemas.microsoft.com/office/powerpoint/2010/main" val="2936564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7962900" y="152400"/>
            <a:ext cx="0" cy="1524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27" name="Rectangle 3"/>
          <p:cNvSpPr>
            <a:spLocks noGrp="1" noChangeArrowheads="1"/>
          </p:cNvSpPr>
          <p:nvPr>
            <p:ph type="title"/>
          </p:nvPr>
        </p:nvSpPr>
        <p:spPr bwMode="auto">
          <a:xfrm>
            <a:off x="457200" y="122238"/>
            <a:ext cx="7543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cs-CZ" altLang="en-US" smtClean="0"/>
              <a:t>Klepnutím lze upravit styl předlohy nadpisů.</a:t>
            </a:r>
          </a:p>
        </p:txBody>
      </p:sp>
      <p:sp>
        <p:nvSpPr>
          <p:cNvPr id="1028" name="Rectangle 4"/>
          <p:cNvSpPr>
            <a:spLocks noGrp="1" noChangeArrowheads="1"/>
          </p:cNvSpPr>
          <p:nvPr>
            <p:ph type="body" idx="1"/>
          </p:nvPr>
        </p:nvSpPr>
        <p:spPr bwMode="auto">
          <a:xfrm>
            <a:off x="457200" y="1719263"/>
            <a:ext cx="82296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en-US" smtClean="0"/>
              <a:t>Klepnutím lze upravit styly předlohy textu.</a:t>
            </a:r>
          </a:p>
          <a:p>
            <a:pPr lvl="1"/>
            <a:r>
              <a:rPr lang="cs-CZ" altLang="en-US" smtClean="0"/>
              <a:t>Druhá úroveň</a:t>
            </a:r>
          </a:p>
          <a:p>
            <a:pPr lvl="2"/>
            <a:r>
              <a:rPr lang="cs-CZ" altLang="en-US" smtClean="0"/>
              <a:t>Třetí úroveň</a:t>
            </a:r>
          </a:p>
          <a:p>
            <a:pPr lvl="3"/>
            <a:r>
              <a:rPr lang="cs-CZ" altLang="en-US" smtClean="0"/>
              <a:t>Čtvrtá úroveň</a:t>
            </a:r>
          </a:p>
          <a:p>
            <a:pPr lvl="4"/>
            <a:r>
              <a:rPr lang="cs-CZ" altLang="en-US" smtClean="0"/>
              <a:t>Pátá úroveň</a:t>
            </a:r>
          </a:p>
        </p:txBody>
      </p:sp>
      <p:sp>
        <p:nvSpPr>
          <p:cNvPr id="34821"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Arial" charset="0"/>
              </a:defRPr>
            </a:lvl1pPr>
          </a:lstStyle>
          <a:p>
            <a:pPr>
              <a:defRPr/>
            </a:pPr>
            <a:endParaRPr lang="cs-CZ" altLang="en-US"/>
          </a:p>
        </p:txBody>
      </p:sp>
      <p:sp>
        <p:nvSpPr>
          <p:cNvPr id="34822"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Arial" charset="0"/>
              </a:defRPr>
            </a:lvl1pPr>
          </a:lstStyle>
          <a:p>
            <a:pPr>
              <a:defRPr/>
            </a:pPr>
            <a:endParaRPr lang="cs-CZ" altLang="en-US"/>
          </a:p>
        </p:txBody>
      </p:sp>
      <p:sp>
        <p:nvSpPr>
          <p:cNvPr id="34823"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45F80360-AFB6-4D4C-8544-FA41ABF8FF91}" type="slidenum">
              <a:rPr lang="cs-CZ" altLang="en-US"/>
              <a:pPr>
                <a:defRPr/>
              </a:pPr>
              <a:t>‹#›</a:t>
            </a:fld>
            <a:endParaRPr lang="cs-CZ" altLang="en-US"/>
          </a:p>
        </p:txBody>
      </p:sp>
      <p:grpSp>
        <p:nvGrpSpPr>
          <p:cNvPr id="1032" name="Group 8"/>
          <p:cNvGrpSpPr>
            <a:grpSpLocks/>
          </p:cNvGrpSpPr>
          <p:nvPr/>
        </p:nvGrpSpPr>
        <p:grpSpPr bwMode="auto">
          <a:xfrm>
            <a:off x="8153400" y="152400"/>
            <a:ext cx="792163" cy="1295400"/>
            <a:chOff x="5136" y="960"/>
            <a:chExt cx="528" cy="864"/>
          </a:xfrm>
        </p:grpSpPr>
        <p:sp>
          <p:nvSpPr>
            <p:cNvPr id="1033" name="Oval 9"/>
            <p:cNvSpPr>
              <a:spLocks noChangeArrowheads="1"/>
            </p:cNvSpPr>
            <p:nvPr/>
          </p:nvSpPr>
          <p:spPr bwMode="auto">
            <a:xfrm>
              <a:off x="5136" y="960"/>
              <a:ext cx="80"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1034" name="Oval 10"/>
            <p:cNvSpPr>
              <a:spLocks noChangeArrowheads="1"/>
            </p:cNvSpPr>
            <p:nvPr/>
          </p:nvSpPr>
          <p:spPr bwMode="auto">
            <a:xfrm>
              <a:off x="5248" y="960"/>
              <a:ext cx="79"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1035" name="Oval 11"/>
            <p:cNvSpPr>
              <a:spLocks noChangeArrowheads="1"/>
            </p:cNvSpPr>
            <p:nvPr/>
          </p:nvSpPr>
          <p:spPr bwMode="auto">
            <a:xfrm>
              <a:off x="5360" y="960"/>
              <a:ext cx="76"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1036" name="Oval 12"/>
            <p:cNvSpPr>
              <a:spLocks noChangeArrowheads="1"/>
            </p:cNvSpPr>
            <p:nvPr/>
          </p:nvSpPr>
          <p:spPr bwMode="auto">
            <a:xfrm>
              <a:off x="5136" y="1072"/>
              <a:ext cx="80"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1037" name="Oval 13"/>
            <p:cNvSpPr>
              <a:spLocks noChangeArrowheads="1"/>
            </p:cNvSpPr>
            <p:nvPr/>
          </p:nvSpPr>
          <p:spPr bwMode="auto">
            <a:xfrm>
              <a:off x="5248" y="1072"/>
              <a:ext cx="79"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1038" name="Oval 14"/>
            <p:cNvSpPr>
              <a:spLocks noChangeArrowheads="1"/>
            </p:cNvSpPr>
            <p:nvPr/>
          </p:nvSpPr>
          <p:spPr bwMode="auto">
            <a:xfrm>
              <a:off x="5360" y="1072"/>
              <a:ext cx="76"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1039" name="Oval 15"/>
            <p:cNvSpPr>
              <a:spLocks noChangeArrowheads="1"/>
            </p:cNvSpPr>
            <p:nvPr/>
          </p:nvSpPr>
          <p:spPr bwMode="auto">
            <a:xfrm>
              <a:off x="5472" y="1072"/>
              <a:ext cx="75" cy="7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1040" name="Oval 16"/>
            <p:cNvSpPr>
              <a:spLocks noChangeArrowheads="1"/>
            </p:cNvSpPr>
            <p:nvPr/>
          </p:nvSpPr>
          <p:spPr bwMode="auto">
            <a:xfrm>
              <a:off x="5136" y="1184"/>
              <a:ext cx="80" cy="75"/>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1041" name="Oval 17"/>
            <p:cNvSpPr>
              <a:spLocks noChangeArrowheads="1"/>
            </p:cNvSpPr>
            <p:nvPr/>
          </p:nvSpPr>
          <p:spPr bwMode="auto">
            <a:xfrm>
              <a:off x="5248" y="1184"/>
              <a:ext cx="79" cy="75"/>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1042" name="Oval 18"/>
            <p:cNvSpPr>
              <a:spLocks noChangeArrowheads="1"/>
            </p:cNvSpPr>
            <p:nvPr/>
          </p:nvSpPr>
          <p:spPr bwMode="auto">
            <a:xfrm>
              <a:off x="5360" y="1184"/>
              <a:ext cx="76" cy="75"/>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1043" name="Oval 19"/>
            <p:cNvSpPr>
              <a:spLocks noChangeArrowheads="1"/>
            </p:cNvSpPr>
            <p:nvPr/>
          </p:nvSpPr>
          <p:spPr bwMode="auto">
            <a:xfrm>
              <a:off x="5472" y="1184"/>
              <a:ext cx="75" cy="75"/>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1044" name="Oval 20"/>
            <p:cNvSpPr>
              <a:spLocks noChangeArrowheads="1"/>
            </p:cNvSpPr>
            <p:nvPr/>
          </p:nvSpPr>
          <p:spPr bwMode="auto">
            <a:xfrm>
              <a:off x="5584" y="1184"/>
              <a:ext cx="80" cy="75"/>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1045" name="Oval 21"/>
            <p:cNvSpPr>
              <a:spLocks noChangeArrowheads="1"/>
            </p:cNvSpPr>
            <p:nvPr/>
          </p:nvSpPr>
          <p:spPr bwMode="auto">
            <a:xfrm>
              <a:off x="5136" y="1296"/>
              <a:ext cx="80"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1046" name="Oval 22"/>
            <p:cNvSpPr>
              <a:spLocks noChangeArrowheads="1"/>
            </p:cNvSpPr>
            <p:nvPr/>
          </p:nvSpPr>
          <p:spPr bwMode="auto">
            <a:xfrm>
              <a:off x="5248" y="1296"/>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1047" name="Oval 23"/>
            <p:cNvSpPr>
              <a:spLocks noChangeArrowheads="1"/>
            </p:cNvSpPr>
            <p:nvPr/>
          </p:nvSpPr>
          <p:spPr bwMode="auto">
            <a:xfrm>
              <a:off x="5360" y="1296"/>
              <a:ext cx="76"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1048" name="Oval 24"/>
            <p:cNvSpPr>
              <a:spLocks noChangeArrowheads="1"/>
            </p:cNvSpPr>
            <p:nvPr/>
          </p:nvSpPr>
          <p:spPr bwMode="auto">
            <a:xfrm>
              <a:off x="5472" y="1296"/>
              <a:ext cx="75"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1049" name="Oval 25"/>
            <p:cNvSpPr>
              <a:spLocks noChangeArrowheads="1"/>
            </p:cNvSpPr>
            <p:nvPr/>
          </p:nvSpPr>
          <p:spPr bwMode="auto">
            <a:xfrm>
              <a:off x="5136" y="1408"/>
              <a:ext cx="80"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1050" name="Oval 26"/>
            <p:cNvSpPr>
              <a:spLocks noChangeArrowheads="1"/>
            </p:cNvSpPr>
            <p:nvPr/>
          </p:nvSpPr>
          <p:spPr bwMode="auto">
            <a:xfrm>
              <a:off x="5248" y="1408"/>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1051" name="Oval 27"/>
            <p:cNvSpPr>
              <a:spLocks noChangeArrowheads="1"/>
            </p:cNvSpPr>
            <p:nvPr/>
          </p:nvSpPr>
          <p:spPr bwMode="auto">
            <a:xfrm>
              <a:off x="5360" y="1408"/>
              <a:ext cx="76"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1052" name="Oval 28"/>
            <p:cNvSpPr>
              <a:spLocks noChangeArrowheads="1"/>
            </p:cNvSpPr>
            <p:nvPr/>
          </p:nvSpPr>
          <p:spPr bwMode="auto">
            <a:xfrm>
              <a:off x="5472" y="1408"/>
              <a:ext cx="75"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1053" name="Oval 29"/>
            <p:cNvSpPr>
              <a:spLocks noChangeArrowheads="1"/>
            </p:cNvSpPr>
            <p:nvPr/>
          </p:nvSpPr>
          <p:spPr bwMode="auto">
            <a:xfrm>
              <a:off x="5584" y="1408"/>
              <a:ext cx="80"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1054" name="Oval 30"/>
            <p:cNvSpPr>
              <a:spLocks noChangeArrowheads="1"/>
            </p:cNvSpPr>
            <p:nvPr/>
          </p:nvSpPr>
          <p:spPr bwMode="auto">
            <a:xfrm>
              <a:off x="5136" y="1520"/>
              <a:ext cx="80" cy="79"/>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1055" name="Oval 31"/>
            <p:cNvSpPr>
              <a:spLocks noChangeArrowheads="1"/>
            </p:cNvSpPr>
            <p:nvPr/>
          </p:nvSpPr>
          <p:spPr bwMode="auto">
            <a:xfrm>
              <a:off x="5248" y="1520"/>
              <a:ext cx="79"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1056" name="Oval 32"/>
            <p:cNvSpPr>
              <a:spLocks noChangeArrowheads="1"/>
            </p:cNvSpPr>
            <p:nvPr/>
          </p:nvSpPr>
          <p:spPr bwMode="auto">
            <a:xfrm>
              <a:off x="5360" y="1520"/>
              <a:ext cx="76"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1057" name="Oval 33"/>
            <p:cNvSpPr>
              <a:spLocks noChangeArrowheads="1"/>
            </p:cNvSpPr>
            <p:nvPr/>
          </p:nvSpPr>
          <p:spPr bwMode="auto">
            <a:xfrm>
              <a:off x="5472" y="1520"/>
              <a:ext cx="75" cy="79"/>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1058" name="Oval 34"/>
            <p:cNvSpPr>
              <a:spLocks noChangeArrowheads="1"/>
            </p:cNvSpPr>
            <p:nvPr/>
          </p:nvSpPr>
          <p:spPr bwMode="auto">
            <a:xfrm>
              <a:off x="5136" y="1632"/>
              <a:ext cx="80" cy="75"/>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1059" name="Oval 35"/>
            <p:cNvSpPr>
              <a:spLocks noChangeArrowheads="1"/>
            </p:cNvSpPr>
            <p:nvPr/>
          </p:nvSpPr>
          <p:spPr bwMode="auto">
            <a:xfrm>
              <a:off x="5248" y="1632"/>
              <a:ext cx="79" cy="75"/>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1060" name="Oval 36"/>
            <p:cNvSpPr>
              <a:spLocks noChangeArrowheads="1"/>
            </p:cNvSpPr>
            <p:nvPr/>
          </p:nvSpPr>
          <p:spPr bwMode="auto">
            <a:xfrm>
              <a:off x="5360" y="1632"/>
              <a:ext cx="76" cy="75"/>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1061" name="Oval 37"/>
            <p:cNvSpPr>
              <a:spLocks noChangeArrowheads="1"/>
            </p:cNvSpPr>
            <p:nvPr/>
          </p:nvSpPr>
          <p:spPr bwMode="auto">
            <a:xfrm>
              <a:off x="5472" y="1632"/>
              <a:ext cx="75" cy="75"/>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1062" name="Oval 38"/>
            <p:cNvSpPr>
              <a:spLocks noChangeArrowheads="1"/>
            </p:cNvSpPr>
            <p:nvPr/>
          </p:nvSpPr>
          <p:spPr bwMode="auto">
            <a:xfrm>
              <a:off x="5248" y="1744"/>
              <a:ext cx="79"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sp>
          <p:nvSpPr>
            <p:cNvPr id="1063" name="Oval 39"/>
            <p:cNvSpPr>
              <a:spLocks noChangeArrowheads="1"/>
            </p:cNvSpPr>
            <p:nvPr/>
          </p:nvSpPr>
          <p:spPr bwMode="auto">
            <a:xfrm>
              <a:off x="5472" y="1744"/>
              <a:ext cx="75"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cs-CZ" smtClean="0"/>
            </a:p>
          </p:txBody>
        </p:sp>
      </p:grpSp>
    </p:spTree>
  </p:cSld>
  <p:clrMap bg1="lt1" tx1="dk1" bg2="lt2" tx2="dk2" accent1="accent1" accent2="accent2" accent3="accent3" accent4="accent4" accent5="accent5" accent6="accent6" hlink="hlink" folHlink="folHlink"/>
  <p:sldLayoutIdLst>
    <p:sldLayoutId id="2147483732"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anose="05000000000000000000"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US" altLang="cs-CZ" smtClean="0"/>
              <a:t>Length of cryptographic keys</a:t>
            </a:r>
            <a:endParaRPr lang="cs-CZ" altLang="cs-CZ" smtClean="0"/>
          </a:p>
        </p:txBody>
      </p:sp>
      <p:sp>
        <p:nvSpPr>
          <p:cNvPr id="4099" name="Rectangle 3"/>
          <p:cNvSpPr>
            <a:spLocks noGrp="1" noChangeArrowheads="1"/>
          </p:cNvSpPr>
          <p:nvPr>
            <p:ph type="subTitle" idx="1"/>
          </p:nvPr>
        </p:nvSpPr>
        <p:spPr/>
        <p:txBody>
          <a:bodyPr/>
          <a:lstStyle/>
          <a:p>
            <a:pPr eaLnBrk="1" hangingPunct="1"/>
            <a:r>
              <a:rPr lang="cs-CZ" altLang="cs-CZ" smtClean="0"/>
              <a:t>Zdeněk Říha</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cs-CZ" smtClean="0"/>
              <a:t>Recommended key sizes</a:t>
            </a:r>
            <a:endParaRPr lang="cs-CZ" altLang="cs-CZ" smtClean="0"/>
          </a:p>
        </p:txBody>
      </p:sp>
      <p:sp>
        <p:nvSpPr>
          <p:cNvPr id="13315" name="Text Box 4"/>
          <p:cNvSpPr txBox="1">
            <a:spLocks noChangeArrowheads="1"/>
          </p:cNvSpPr>
          <p:nvPr/>
        </p:nvSpPr>
        <p:spPr bwMode="auto">
          <a:xfrm>
            <a:off x="7524750" y="5872163"/>
            <a:ext cx="1403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cs-CZ" sz="1200"/>
              <a:t>Source:</a:t>
            </a:r>
          </a:p>
          <a:p>
            <a:pPr eaLnBrk="1" hangingPunct="1">
              <a:spcBef>
                <a:spcPct val="0"/>
              </a:spcBef>
              <a:buClrTx/>
              <a:buSzTx/>
              <a:buFontTx/>
              <a:buNone/>
            </a:pPr>
            <a:r>
              <a:rPr lang="en-US" altLang="cs-CZ" sz="1200"/>
              <a:t>NIST SP800-57</a:t>
            </a:r>
            <a:endParaRPr lang="cs-CZ" altLang="cs-CZ" sz="1200"/>
          </a:p>
        </p:txBody>
      </p:sp>
      <p:pic>
        <p:nvPicPr>
          <p:cNvPr id="13316" name="Obrázek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571625"/>
            <a:ext cx="6562725"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7" name="Obrázek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85775" y="4098925"/>
            <a:ext cx="6534150" cy="200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cs-CZ" smtClean="0"/>
              <a:t>Recommended key sizes</a:t>
            </a:r>
            <a:endParaRPr lang="cs-CZ" altLang="cs-CZ" smtClean="0"/>
          </a:p>
        </p:txBody>
      </p:sp>
      <p:sp>
        <p:nvSpPr>
          <p:cNvPr id="14339" name="Text Box 4"/>
          <p:cNvSpPr txBox="1">
            <a:spLocks noChangeArrowheads="1"/>
          </p:cNvSpPr>
          <p:nvPr/>
        </p:nvSpPr>
        <p:spPr bwMode="auto">
          <a:xfrm>
            <a:off x="250825" y="6165850"/>
            <a:ext cx="1403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cs-CZ" sz="1200"/>
              <a:t>Source:</a:t>
            </a:r>
          </a:p>
          <a:p>
            <a:pPr eaLnBrk="1" hangingPunct="1">
              <a:spcBef>
                <a:spcPct val="0"/>
              </a:spcBef>
              <a:buClrTx/>
              <a:buSzTx/>
              <a:buFontTx/>
              <a:buNone/>
            </a:pPr>
            <a:r>
              <a:rPr lang="en-US" altLang="cs-CZ" sz="1200"/>
              <a:t>NIST SP800-57</a:t>
            </a:r>
            <a:endParaRPr lang="cs-CZ" altLang="cs-CZ" sz="1200"/>
          </a:p>
        </p:txBody>
      </p:sp>
      <p:sp>
        <p:nvSpPr>
          <p:cNvPr id="14340" name="Rectangle 7"/>
          <p:cNvSpPr>
            <a:spLocks noChangeArrowheads="1"/>
          </p:cNvSpPr>
          <p:nvPr/>
        </p:nvSpPr>
        <p:spPr bwMode="auto">
          <a:xfrm>
            <a:off x="0" y="2492375"/>
            <a:ext cx="9144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cs-CZ" sz="1800" b="1"/>
              <a:t>“Acceptable” </a:t>
            </a:r>
            <a:r>
              <a:rPr lang="en-US" altLang="cs-CZ" sz="1800"/>
              <a:t>indicates that the algorithm or key length is not known to be insecure.</a:t>
            </a:r>
          </a:p>
        </p:txBody>
      </p:sp>
      <p:sp>
        <p:nvSpPr>
          <p:cNvPr id="14341" name="Rectangle 8"/>
          <p:cNvSpPr>
            <a:spLocks noChangeArrowheads="1"/>
          </p:cNvSpPr>
          <p:nvPr/>
        </p:nvSpPr>
        <p:spPr bwMode="auto">
          <a:xfrm>
            <a:off x="0" y="2852738"/>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cs-CZ" sz="1800" b="1"/>
              <a:t>“Deprecated” </a:t>
            </a:r>
            <a:r>
              <a:rPr lang="en-US" altLang="cs-CZ" sz="1800"/>
              <a:t>means that the use of an algorithm or key length that provides the indicated security strength may be used if risk is accepted</a:t>
            </a:r>
          </a:p>
        </p:txBody>
      </p:sp>
      <p:sp>
        <p:nvSpPr>
          <p:cNvPr id="14342" name="Rectangle 9"/>
          <p:cNvSpPr>
            <a:spLocks noChangeArrowheads="1"/>
          </p:cNvSpPr>
          <p:nvPr/>
        </p:nvSpPr>
        <p:spPr bwMode="auto">
          <a:xfrm>
            <a:off x="0" y="3500438"/>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cs-CZ" sz="1800" b="1"/>
              <a:t>“Legacy use” </a:t>
            </a:r>
            <a:r>
              <a:rPr lang="en-US" altLang="cs-CZ" sz="1800"/>
              <a:t>means that an algorithm or key length may be used because of its use in legacy applications</a:t>
            </a:r>
          </a:p>
        </p:txBody>
      </p:sp>
      <p:sp>
        <p:nvSpPr>
          <p:cNvPr id="14343" name="Rectangle 10"/>
          <p:cNvSpPr>
            <a:spLocks noChangeArrowheads="1"/>
          </p:cNvSpPr>
          <p:nvPr/>
        </p:nvSpPr>
        <p:spPr bwMode="auto">
          <a:xfrm>
            <a:off x="0" y="4205288"/>
            <a:ext cx="75247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cs-CZ" sz="1800" b="1"/>
              <a:t>“Disallowed” </a:t>
            </a:r>
            <a:r>
              <a:rPr lang="en-US" altLang="cs-CZ" sz="1800"/>
              <a:t>means that an algorithm or key length </a:t>
            </a:r>
            <a:r>
              <a:rPr lang="en-US" altLang="cs-CZ" sz="1800" b="1"/>
              <a:t>shall not be used for </a:t>
            </a:r>
            <a:r>
              <a:rPr lang="en-US" altLang="cs-CZ" sz="1800"/>
              <a:t>applying cryptographic protection.</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cs-CZ" smtClean="0"/>
              <a:t>Crypto period</a:t>
            </a:r>
            <a:endParaRPr lang="cs-CZ" altLang="cs-CZ" smtClean="0"/>
          </a:p>
        </p:txBody>
      </p:sp>
      <p:pic>
        <p:nvPicPr>
          <p:cNvPr id="1536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1844675"/>
            <a:ext cx="7437438"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4" name="Text Box 4"/>
          <p:cNvSpPr txBox="1">
            <a:spLocks noChangeArrowheads="1"/>
          </p:cNvSpPr>
          <p:nvPr/>
        </p:nvSpPr>
        <p:spPr bwMode="auto">
          <a:xfrm>
            <a:off x="7524750" y="6016625"/>
            <a:ext cx="1403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cs-CZ" sz="1200"/>
              <a:t>Source:</a:t>
            </a:r>
          </a:p>
          <a:p>
            <a:pPr eaLnBrk="1" hangingPunct="1">
              <a:spcBef>
                <a:spcPct val="0"/>
              </a:spcBef>
              <a:buClrTx/>
              <a:buSzTx/>
              <a:buFontTx/>
              <a:buNone/>
            </a:pPr>
            <a:r>
              <a:rPr lang="en-US" altLang="cs-CZ" sz="1200"/>
              <a:t>NIST SP800-57</a:t>
            </a:r>
            <a:endParaRPr lang="cs-CZ" altLang="cs-CZ" sz="120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cs-CZ" smtClean="0"/>
              <a:t>Crypto period example</a:t>
            </a:r>
            <a:endParaRPr lang="cs-CZ" altLang="cs-CZ" smtClean="0"/>
          </a:p>
        </p:txBody>
      </p:sp>
      <p:sp>
        <p:nvSpPr>
          <p:cNvPr id="16387" name="Text Box 4"/>
          <p:cNvSpPr txBox="1">
            <a:spLocks noChangeArrowheads="1"/>
          </p:cNvSpPr>
          <p:nvPr/>
        </p:nvSpPr>
        <p:spPr bwMode="auto">
          <a:xfrm>
            <a:off x="7524750" y="6016625"/>
            <a:ext cx="1403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cs-CZ" sz="1200"/>
              <a:t>Source:</a:t>
            </a:r>
          </a:p>
          <a:p>
            <a:pPr eaLnBrk="1" hangingPunct="1">
              <a:spcBef>
                <a:spcPct val="0"/>
              </a:spcBef>
              <a:buClrTx/>
              <a:buSzTx/>
              <a:buFontTx/>
              <a:buNone/>
            </a:pPr>
            <a:r>
              <a:rPr lang="en-US" altLang="cs-CZ" sz="1200"/>
              <a:t>NIST SP800-57</a:t>
            </a:r>
            <a:endParaRPr lang="cs-CZ" altLang="cs-CZ" sz="1200"/>
          </a:p>
        </p:txBody>
      </p:sp>
      <p:pic>
        <p:nvPicPr>
          <p:cNvPr id="16388" name="Obrázek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5650" y="1552575"/>
            <a:ext cx="5472113" cy="5005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cs-CZ" smtClean="0"/>
              <a:t>Recommended crypto periods</a:t>
            </a:r>
            <a:endParaRPr lang="cs-CZ" altLang="cs-CZ" smtClean="0"/>
          </a:p>
        </p:txBody>
      </p:sp>
      <p:sp>
        <p:nvSpPr>
          <p:cNvPr id="17411" name="Text Box 4"/>
          <p:cNvSpPr txBox="1">
            <a:spLocks noChangeArrowheads="1"/>
          </p:cNvSpPr>
          <p:nvPr/>
        </p:nvSpPr>
        <p:spPr bwMode="auto">
          <a:xfrm>
            <a:off x="7380288" y="6597650"/>
            <a:ext cx="17637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cs-CZ" sz="1000"/>
              <a:t>Source:NIST SP800-57</a:t>
            </a:r>
            <a:endParaRPr lang="cs-CZ" altLang="cs-CZ" sz="1000"/>
          </a:p>
        </p:txBody>
      </p:sp>
      <p:pic>
        <p:nvPicPr>
          <p:cNvPr id="17412" name="Obrázek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341438"/>
            <a:ext cx="5643563" cy="551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cs-CZ" smtClean="0"/>
              <a:t>Recommended crypto periods</a:t>
            </a:r>
            <a:endParaRPr lang="cs-CZ" altLang="cs-CZ" smtClean="0"/>
          </a:p>
        </p:txBody>
      </p:sp>
      <p:sp>
        <p:nvSpPr>
          <p:cNvPr id="18435" name="Text Box 4"/>
          <p:cNvSpPr txBox="1">
            <a:spLocks noChangeArrowheads="1"/>
          </p:cNvSpPr>
          <p:nvPr/>
        </p:nvSpPr>
        <p:spPr bwMode="auto">
          <a:xfrm>
            <a:off x="7380288" y="6597650"/>
            <a:ext cx="17637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cs-CZ" sz="1000"/>
              <a:t>Source:NIST SP800-57</a:t>
            </a:r>
            <a:endParaRPr lang="cs-CZ" altLang="cs-CZ" sz="1000"/>
          </a:p>
        </p:txBody>
      </p:sp>
      <p:pic>
        <p:nvPicPr>
          <p:cNvPr id="18436" name="Obrázek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7838" y="1916113"/>
            <a:ext cx="7772400" cy="230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cs-CZ" smtClean="0"/>
              <a:t>ETSI recommendation (RSA)</a:t>
            </a:r>
            <a:endParaRPr lang="cs-CZ" altLang="cs-CZ" smtClean="0"/>
          </a:p>
        </p:txBody>
      </p:sp>
      <p:sp>
        <p:nvSpPr>
          <p:cNvPr id="19459" name="Rectangle 4"/>
          <p:cNvSpPr>
            <a:spLocks noGrp="1" noChangeArrowheads="1"/>
          </p:cNvSpPr>
          <p:nvPr>
            <p:ph type="body" idx="1"/>
          </p:nvPr>
        </p:nvSpPr>
        <p:spPr>
          <a:xfrm>
            <a:off x="457200" y="3644900"/>
            <a:ext cx="8229600" cy="2486025"/>
          </a:xfrm>
          <a:noFill/>
        </p:spPr>
        <p:txBody>
          <a:bodyPr/>
          <a:lstStyle/>
          <a:p>
            <a:pPr eaLnBrk="1" hangingPunct="1"/>
            <a:r>
              <a:rPr lang="en-US" altLang="cs-CZ" smtClean="0"/>
              <a:t>Source: </a:t>
            </a:r>
            <a:r>
              <a:rPr lang="fi-FI" altLang="cs-CZ" smtClean="0"/>
              <a:t>ETSI TS 119 312 V1.3.1 (2019-02)</a:t>
            </a:r>
          </a:p>
          <a:p>
            <a:pPr eaLnBrk="1" hangingPunct="1"/>
            <a:r>
              <a:rPr lang="fi-FI" altLang="cs-CZ" smtClean="0"/>
              <a:t>Recommended key sizes for RSA</a:t>
            </a:r>
            <a:r>
              <a:rPr lang="en-US" altLang="cs-CZ" smtClean="0"/>
              <a:t> for a resistance during X years</a:t>
            </a:r>
          </a:p>
          <a:p>
            <a:pPr eaLnBrk="1" hangingPunct="1"/>
            <a:r>
              <a:rPr lang="fi-FI" altLang="cs-CZ" smtClean="0"/>
              <a:t>Starting date: 2019</a:t>
            </a:r>
            <a:r>
              <a:rPr lang="en-US" altLang="cs-CZ" smtClean="0"/>
              <a:t> </a:t>
            </a:r>
            <a:endParaRPr lang="fi-FI" altLang="cs-CZ" smtClean="0"/>
          </a:p>
        </p:txBody>
      </p:sp>
      <p:pic>
        <p:nvPicPr>
          <p:cNvPr id="19460" name="Obrázek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989138"/>
            <a:ext cx="7934325" cy="130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cs-CZ" smtClean="0"/>
              <a:t>ETSI recommendation (DSA)</a:t>
            </a:r>
            <a:endParaRPr lang="cs-CZ" altLang="cs-CZ" smtClean="0"/>
          </a:p>
        </p:txBody>
      </p:sp>
      <p:sp>
        <p:nvSpPr>
          <p:cNvPr id="20483" name="Rectangle 3"/>
          <p:cNvSpPr>
            <a:spLocks noGrp="1" noChangeArrowheads="1"/>
          </p:cNvSpPr>
          <p:nvPr>
            <p:ph type="body" idx="1"/>
          </p:nvPr>
        </p:nvSpPr>
        <p:spPr>
          <a:xfrm>
            <a:off x="457200" y="3429000"/>
            <a:ext cx="8229600" cy="2197100"/>
          </a:xfrm>
          <a:noFill/>
        </p:spPr>
        <p:txBody>
          <a:bodyPr/>
          <a:lstStyle/>
          <a:p>
            <a:pPr eaLnBrk="1" hangingPunct="1"/>
            <a:r>
              <a:rPr lang="en-US" altLang="cs-CZ" smtClean="0"/>
              <a:t>Source: </a:t>
            </a:r>
            <a:r>
              <a:rPr lang="fi-FI" altLang="cs-CZ" smtClean="0"/>
              <a:t>ETSI TS 119 312 V1.3.1 (2019-02)</a:t>
            </a:r>
          </a:p>
          <a:p>
            <a:pPr eaLnBrk="1" hangingPunct="1"/>
            <a:r>
              <a:rPr lang="fi-FI" altLang="cs-CZ" smtClean="0"/>
              <a:t>Recommended key sizes for DSA</a:t>
            </a:r>
          </a:p>
          <a:p>
            <a:pPr eaLnBrk="1" hangingPunct="1"/>
            <a:r>
              <a:rPr lang="fi-FI" altLang="cs-CZ" smtClean="0"/>
              <a:t>Starting date: 2019</a:t>
            </a:r>
          </a:p>
          <a:p>
            <a:pPr eaLnBrk="1" hangingPunct="1">
              <a:buFont typeface="Wingdings" panose="05000000000000000000" pitchFamily="2" charset="2"/>
              <a:buNone/>
            </a:pPr>
            <a:endParaRPr lang="cs-CZ" altLang="cs-CZ" smtClean="0"/>
          </a:p>
        </p:txBody>
      </p:sp>
      <p:pic>
        <p:nvPicPr>
          <p:cNvPr id="20484" name="Obrázek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060575"/>
            <a:ext cx="73152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cs-CZ" smtClean="0"/>
              <a:t>ETSI recommendation (ECDSA)</a:t>
            </a:r>
            <a:endParaRPr lang="cs-CZ" altLang="cs-CZ" smtClean="0"/>
          </a:p>
        </p:txBody>
      </p:sp>
      <p:sp>
        <p:nvSpPr>
          <p:cNvPr id="21507" name="Rectangle 3"/>
          <p:cNvSpPr>
            <a:spLocks noGrp="1" noChangeArrowheads="1"/>
          </p:cNvSpPr>
          <p:nvPr>
            <p:ph type="body" idx="1"/>
          </p:nvPr>
        </p:nvSpPr>
        <p:spPr>
          <a:xfrm>
            <a:off x="250825" y="3452813"/>
            <a:ext cx="8662988" cy="2352675"/>
          </a:xfrm>
          <a:noFill/>
        </p:spPr>
        <p:txBody>
          <a:bodyPr/>
          <a:lstStyle/>
          <a:p>
            <a:pPr eaLnBrk="1" hangingPunct="1"/>
            <a:r>
              <a:rPr lang="en-US" altLang="cs-CZ" sz="3200" smtClean="0"/>
              <a:t>Source: </a:t>
            </a:r>
            <a:r>
              <a:rPr lang="fi-FI" altLang="cs-CZ" sz="3200" smtClean="0"/>
              <a:t>ETSI TS 119 312 V1.3.1 (2019-02)</a:t>
            </a:r>
          </a:p>
          <a:p>
            <a:pPr eaLnBrk="1" hangingPunct="1"/>
            <a:r>
              <a:rPr lang="fi-FI" altLang="cs-CZ" sz="3200" smtClean="0"/>
              <a:t>Recommended key sizes for ECDSA</a:t>
            </a:r>
          </a:p>
          <a:p>
            <a:pPr eaLnBrk="1" hangingPunct="1"/>
            <a:r>
              <a:rPr lang="fi-FI" altLang="cs-CZ" sz="3200" smtClean="0"/>
              <a:t>Starting date: 2019</a:t>
            </a:r>
          </a:p>
          <a:p>
            <a:pPr eaLnBrk="1" hangingPunct="1"/>
            <a:endParaRPr lang="fi-FI" altLang="cs-CZ" sz="2400" smtClean="0"/>
          </a:p>
        </p:txBody>
      </p:sp>
      <p:pic>
        <p:nvPicPr>
          <p:cNvPr id="21508" name="Obrázek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88" y="1916113"/>
            <a:ext cx="9102726" cy="1036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cs-CZ" smtClean="0"/>
              <a:t>ETSI recommendation (hash functions)</a:t>
            </a:r>
            <a:endParaRPr lang="cs-CZ" altLang="cs-CZ" smtClean="0"/>
          </a:p>
        </p:txBody>
      </p:sp>
      <p:sp>
        <p:nvSpPr>
          <p:cNvPr id="22531" name="Rectangle 3"/>
          <p:cNvSpPr>
            <a:spLocks noGrp="1" noChangeArrowheads="1"/>
          </p:cNvSpPr>
          <p:nvPr>
            <p:ph type="body" idx="1"/>
          </p:nvPr>
        </p:nvSpPr>
        <p:spPr>
          <a:xfrm>
            <a:off x="457200" y="4365625"/>
            <a:ext cx="8229600" cy="1765300"/>
          </a:xfrm>
        </p:spPr>
        <p:txBody>
          <a:bodyPr/>
          <a:lstStyle/>
          <a:p>
            <a:pPr eaLnBrk="1" hangingPunct="1"/>
            <a:r>
              <a:rPr lang="en-US" altLang="cs-CZ" smtClean="0"/>
              <a:t>Source: </a:t>
            </a:r>
            <a:r>
              <a:rPr lang="fi-FI" altLang="cs-CZ" smtClean="0"/>
              <a:t>ETSI TS 119 312 V1.3.1 (2019-02)</a:t>
            </a:r>
          </a:p>
          <a:p>
            <a:pPr eaLnBrk="1" hangingPunct="1"/>
            <a:r>
              <a:rPr lang="fi-FI" altLang="cs-CZ" smtClean="0"/>
              <a:t>Recommended hash functions</a:t>
            </a:r>
          </a:p>
          <a:p>
            <a:pPr eaLnBrk="1" hangingPunct="1"/>
            <a:r>
              <a:rPr lang="fi-FI" altLang="cs-CZ" smtClean="0"/>
              <a:t>Starting date: 2019</a:t>
            </a:r>
            <a:endParaRPr lang="cs-CZ" altLang="cs-CZ" smtClean="0"/>
          </a:p>
        </p:txBody>
      </p:sp>
      <p:pic>
        <p:nvPicPr>
          <p:cNvPr id="22532" name="Obrázek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5288" y="1844675"/>
            <a:ext cx="8239125" cy="215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ltLang="cs-CZ" smtClean="0"/>
              <a:t>Security of RSA</a:t>
            </a:r>
            <a:endParaRPr lang="cs-CZ" altLang="cs-CZ" smtClean="0"/>
          </a:p>
        </p:txBody>
      </p:sp>
      <p:sp>
        <p:nvSpPr>
          <p:cNvPr id="5123" name="Rectangle 3"/>
          <p:cNvSpPr>
            <a:spLocks noGrp="1" noChangeArrowheads="1"/>
          </p:cNvSpPr>
          <p:nvPr>
            <p:ph type="body" idx="1"/>
          </p:nvPr>
        </p:nvSpPr>
        <p:spPr>
          <a:xfrm>
            <a:off x="457200" y="1574800"/>
            <a:ext cx="6851650" cy="2070100"/>
          </a:xfrm>
          <a:noFill/>
          <a:ln>
            <a:solidFill>
              <a:schemeClr val="tx1"/>
            </a:solidFill>
            <a:miter lim="800000"/>
            <a:headEnd/>
            <a:tailEnd/>
          </a:ln>
        </p:spPr>
        <p:txBody>
          <a:bodyPr lIns="162000" tIns="118800" rIns="162000" bIns="118800"/>
          <a:lstStyle/>
          <a:p>
            <a:pPr eaLnBrk="1" hangingPunct="1">
              <a:lnSpc>
                <a:spcPct val="80000"/>
              </a:lnSpc>
            </a:pPr>
            <a:r>
              <a:rPr lang="en-US" altLang="cs-CZ" sz="1500" smtClean="0">
                <a:solidFill>
                  <a:schemeClr val="bg2"/>
                </a:solidFill>
              </a:rPr>
              <a:t>We choose randomly 2 primes and compute n and </a:t>
            </a:r>
            <a:r>
              <a:rPr lang="el-GR" altLang="cs-CZ" sz="1500" smtClean="0">
                <a:solidFill>
                  <a:schemeClr val="bg2"/>
                </a:solidFill>
                <a:cs typeface="Arial" panose="020B0604020202020204" pitchFamily="34" charset="0"/>
              </a:rPr>
              <a:t>φ</a:t>
            </a:r>
            <a:r>
              <a:rPr lang="en-US" altLang="cs-CZ" sz="1500" smtClean="0">
                <a:solidFill>
                  <a:schemeClr val="bg2"/>
                </a:solidFill>
                <a:cs typeface="Arial" panose="020B0604020202020204" pitchFamily="34" charset="0"/>
              </a:rPr>
              <a:t>(n) </a:t>
            </a:r>
            <a:r>
              <a:rPr lang="en-US" altLang="cs-CZ" sz="1500" smtClean="0">
                <a:solidFill>
                  <a:schemeClr val="bg2"/>
                </a:solidFill>
              </a:rPr>
              <a:t>:</a:t>
            </a:r>
            <a:r>
              <a:rPr lang="cs-CZ" altLang="cs-CZ" sz="1500" smtClean="0">
                <a:solidFill>
                  <a:schemeClr val="bg2"/>
                </a:solidFill>
              </a:rPr>
              <a:t> </a:t>
            </a:r>
            <a:endParaRPr lang="en-US" altLang="cs-CZ" sz="1500" smtClean="0">
              <a:solidFill>
                <a:schemeClr val="bg2"/>
              </a:solidFill>
            </a:endParaRPr>
          </a:p>
          <a:p>
            <a:pPr lvl="1" eaLnBrk="1" hangingPunct="1">
              <a:lnSpc>
                <a:spcPct val="80000"/>
              </a:lnSpc>
            </a:pPr>
            <a:r>
              <a:rPr lang="cs-CZ" altLang="cs-CZ" sz="1400" b="1" smtClean="0">
                <a:solidFill>
                  <a:schemeClr val="bg2"/>
                </a:solidFill>
              </a:rPr>
              <a:t>p</a:t>
            </a:r>
            <a:r>
              <a:rPr lang="en-US" altLang="cs-CZ" sz="1400" b="1" smtClean="0">
                <a:solidFill>
                  <a:schemeClr val="bg2"/>
                </a:solidFill>
              </a:rPr>
              <a:t>,</a:t>
            </a:r>
            <a:r>
              <a:rPr lang="cs-CZ" altLang="cs-CZ" sz="1400" smtClean="0">
                <a:solidFill>
                  <a:schemeClr val="bg2"/>
                </a:solidFill>
              </a:rPr>
              <a:t> </a:t>
            </a:r>
            <a:r>
              <a:rPr lang="en-US" altLang="cs-CZ" sz="1400" b="1" smtClean="0">
                <a:solidFill>
                  <a:schemeClr val="bg2"/>
                </a:solidFill>
              </a:rPr>
              <a:t>q</a:t>
            </a:r>
            <a:r>
              <a:rPr lang="cs-CZ" altLang="cs-CZ" sz="1400" smtClean="0">
                <a:solidFill>
                  <a:schemeClr val="bg2"/>
                </a:solidFill>
              </a:rPr>
              <a:t> </a:t>
            </a:r>
            <a:endParaRPr lang="en-US" altLang="cs-CZ" sz="1400" smtClean="0">
              <a:solidFill>
                <a:schemeClr val="bg2"/>
              </a:solidFill>
            </a:endParaRPr>
          </a:p>
          <a:p>
            <a:pPr lvl="1" eaLnBrk="1" hangingPunct="1">
              <a:lnSpc>
                <a:spcPct val="80000"/>
              </a:lnSpc>
            </a:pPr>
            <a:r>
              <a:rPr lang="en-US" altLang="cs-CZ" sz="1400" b="1" smtClean="0">
                <a:solidFill>
                  <a:schemeClr val="bg2"/>
                </a:solidFill>
              </a:rPr>
              <a:t>n</a:t>
            </a:r>
            <a:r>
              <a:rPr lang="cs-CZ" altLang="cs-CZ" sz="1400" b="1" smtClean="0">
                <a:solidFill>
                  <a:schemeClr val="bg2"/>
                </a:solidFill>
              </a:rPr>
              <a:t> </a:t>
            </a:r>
            <a:r>
              <a:rPr lang="en-US" altLang="cs-CZ" sz="1400" smtClean="0">
                <a:solidFill>
                  <a:schemeClr val="bg2"/>
                </a:solidFill>
              </a:rPr>
              <a:t>=</a:t>
            </a:r>
            <a:r>
              <a:rPr lang="cs-CZ" altLang="cs-CZ" sz="1400" smtClean="0">
                <a:solidFill>
                  <a:schemeClr val="bg2"/>
                </a:solidFill>
              </a:rPr>
              <a:t> </a:t>
            </a:r>
            <a:r>
              <a:rPr lang="en-US" altLang="cs-CZ" sz="1400" b="1" smtClean="0">
                <a:solidFill>
                  <a:schemeClr val="bg2"/>
                </a:solidFill>
              </a:rPr>
              <a:t>p</a:t>
            </a:r>
            <a:r>
              <a:rPr lang="en-US" altLang="cs-CZ" sz="1400" b="1" smtClean="0">
                <a:solidFill>
                  <a:schemeClr val="bg2"/>
                </a:solidFill>
                <a:cs typeface="Arial" panose="020B0604020202020204" pitchFamily="34" charset="0"/>
              </a:rPr>
              <a:t>·</a:t>
            </a:r>
            <a:r>
              <a:rPr lang="en-US" altLang="cs-CZ" sz="1400" b="1" smtClean="0">
                <a:solidFill>
                  <a:schemeClr val="bg2"/>
                </a:solidFill>
              </a:rPr>
              <a:t>q </a:t>
            </a:r>
          </a:p>
          <a:p>
            <a:pPr lvl="1" eaLnBrk="1" hangingPunct="1">
              <a:lnSpc>
                <a:spcPct val="80000"/>
              </a:lnSpc>
            </a:pPr>
            <a:r>
              <a:rPr lang="el-GR" altLang="cs-CZ" sz="1400" b="1" smtClean="0">
                <a:solidFill>
                  <a:schemeClr val="bg2"/>
                </a:solidFill>
                <a:cs typeface="Arial" panose="020B0604020202020204" pitchFamily="34" charset="0"/>
              </a:rPr>
              <a:t>φ</a:t>
            </a:r>
            <a:r>
              <a:rPr lang="en-US" altLang="cs-CZ" sz="1400" b="1" smtClean="0">
                <a:solidFill>
                  <a:schemeClr val="bg2"/>
                </a:solidFill>
                <a:cs typeface="Arial" panose="020B0604020202020204" pitchFamily="34" charset="0"/>
              </a:rPr>
              <a:t>(n) = (p-1)(q-1).</a:t>
            </a:r>
          </a:p>
          <a:p>
            <a:pPr eaLnBrk="1" hangingPunct="1">
              <a:lnSpc>
                <a:spcPct val="80000"/>
              </a:lnSpc>
            </a:pPr>
            <a:r>
              <a:rPr lang="cs-CZ" altLang="cs-CZ" sz="1500" smtClean="0">
                <a:solidFill>
                  <a:schemeClr val="bg2"/>
                </a:solidFill>
                <a:cs typeface="Arial" panose="020B0604020202020204" pitchFamily="34" charset="0"/>
              </a:rPr>
              <a:t> </a:t>
            </a:r>
            <a:r>
              <a:rPr lang="en-US" altLang="cs-CZ" sz="1500" b="1" smtClean="0">
                <a:solidFill>
                  <a:schemeClr val="bg2"/>
                </a:solidFill>
                <a:cs typeface="Arial" panose="020B0604020202020204" pitchFamily="34" charset="0"/>
              </a:rPr>
              <a:t>e</a:t>
            </a:r>
            <a:r>
              <a:rPr lang="cs-CZ" altLang="cs-CZ" sz="1500" smtClean="0">
                <a:solidFill>
                  <a:schemeClr val="bg2"/>
                </a:solidFill>
                <a:cs typeface="Arial" panose="020B0604020202020204" pitchFamily="34" charset="0"/>
              </a:rPr>
              <a:t> </a:t>
            </a:r>
            <a:r>
              <a:rPr lang="en-US" altLang="cs-CZ" sz="1500" smtClean="0">
                <a:solidFill>
                  <a:schemeClr val="bg2"/>
                </a:solidFill>
                <a:cs typeface="Arial" panose="020B0604020202020204" pitchFamily="34" charset="0"/>
              </a:rPr>
              <a:t>is chosen such that </a:t>
            </a:r>
            <a:r>
              <a:rPr lang="el-GR" altLang="cs-CZ" sz="1500" b="1" smtClean="0">
                <a:solidFill>
                  <a:schemeClr val="bg2"/>
                </a:solidFill>
                <a:cs typeface="Arial" panose="020B0604020202020204" pitchFamily="34" charset="0"/>
              </a:rPr>
              <a:t>gcd</a:t>
            </a:r>
            <a:r>
              <a:rPr lang="en-US" altLang="cs-CZ" sz="1500" b="1" smtClean="0">
                <a:solidFill>
                  <a:schemeClr val="bg2"/>
                </a:solidFill>
                <a:cs typeface="Arial" panose="020B0604020202020204" pitchFamily="34" charset="0"/>
              </a:rPr>
              <a:t>(e, </a:t>
            </a:r>
            <a:r>
              <a:rPr lang="el-GR" altLang="cs-CZ" sz="1500" b="1" smtClean="0">
                <a:solidFill>
                  <a:schemeClr val="bg2"/>
                </a:solidFill>
                <a:cs typeface="Arial" panose="020B0604020202020204" pitchFamily="34" charset="0"/>
              </a:rPr>
              <a:t>φ</a:t>
            </a:r>
            <a:r>
              <a:rPr lang="en-US" altLang="cs-CZ" sz="1500" b="1" smtClean="0">
                <a:solidFill>
                  <a:schemeClr val="bg2"/>
                </a:solidFill>
                <a:cs typeface="Arial" panose="020B0604020202020204" pitchFamily="34" charset="0"/>
              </a:rPr>
              <a:t>(n))</a:t>
            </a:r>
            <a:r>
              <a:rPr lang="cs-CZ" altLang="cs-CZ" sz="1500" b="1" smtClean="0">
                <a:solidFill>
                  <a:schemeClr val="bg2"/>
                </a:solidFill>
                <a:cs typeface="Arial" panose="020B0604020202020204" pitchFamily="34" charset="0"/>
              </a:rPr>
              <a:t> </a:t>
            </a:r>
            <a:r>
              <a:rPr lang="en-US" altLang="cs-CZ" sz="1500" b="1" smtClean="0">
                <a:solidFill>
                  <a:schemeClr val="bg2"/>
                </a:solidFill>
                <a:cs typeface="Arial" panose="020B0604020202020204" pitchFamily="34" charset="0"/>
              </a:rPr>
              <a:t>=</a:t>
            </a:r>
            <a:r>
              <a:rPr lang="cs-CZ" altLang="cs-CZ" sz="1500" b="1" smtClean="0">
                <a:solidFill>
                  <a:schemeClr val="bg2"/>
                </a:solidFill>
                <a:cs typeface="Arial" panose="020B0604020202020204" pitchFamily="34" charset="0"/>
              </a:rPr>
              <a:t> </a:t>
            </a:r>
            <a:r>
              <a:rPr lang="en-US" altLang="cs-CZ" sz="1500" b="1" smtClean="0">
                <a:solidFill>
                  <a:schemeClr val="bg2"/>
                </a:solidFill>
                <a:cs typeface="Arial" panose="020B0604020202020204" pitchFamily="34" charset="0"/>
              </a:rPr>
              <a:t>1.</a:t>
            </a:r>
            <a:endParaRPr lang="cs-CZ" altLang="cs-CZ" sz="1500" b="1" smtClean="0">
              <a:solidFill>
                <a:schemeClr val="bg2"/>
              </a:solidFill>
              <a:cs typeface="Arial" panose="020B0604020202020204" pitchFamily="34" charset="0"/>
            </a:endParaRPr>
          </a:p>
          <a:p>
            <a:pPr eaLnBrk="1" hangingPunct="1">
              <a:lnSpc>
                <a:spcPct val="80000"/>
              </a:lnSpc>
            </a:pPr>
            <a:r>
              <a:rPr lang="en-US" altLang="cs-CZ" sz="1500" smtClean="0">
                <a:solidFill>
                  <a:schemeClr val="bg2"/>
                </a:solidFill>
                <a:cs typeface="Arial" panose="020B0604020202020204" pitchFamily="34" charset="0"/>
              </a:rPr>
              <a:t>We compute</a:t>
            </a:r>
            <a:r>
              <a:rPr lang="cs-CZ" altLang="cs-CZ" sz="1500" smtClean="0">
                <a:solidFill>
                  <a:schemeClr val="bg2"/>
                </a:solidFill>
                <a:cs typeface="Arial" panose="020B0604020202020204" pitchFamily="34" charset="0"/>
              </a:rPr>
              <a:t> </a:t>
            </a:r>
            <a:r>
              <a:rPr lang="en-US" altLang="cs-CZ" sz="1500" b="1" smtClean="0">
                <a:solidFill>
                  <a:schemeClr val="bg2"/>
                </a:solidFill>
              </a:rPr>
              <a:t>d</a:t>
            </a:r>
            <a:r>
              <a:rPr lang="cs-CZ" altLang="cs-CZ" sz="1500" b="1" smtClean="0">
                <a:solidFill>
                  <a:schemeClr val="bg2"/>
                </a:solidFill>
              </a:rPr>
              <a:t> </a:t>
            </a:r>
            <a:r>
              <a:rPr lang="en-US" altLang="cs-CZ" sz="1500" b="1" smtClean="0">
                <a:solidFill>
                  <a:schemeClr val="bg2"/>
                </a:solidFill>
              </a:rPr>
              <a:t>=</a:t>
            </a:r>
            <a:r>
              <a:rPr lang="cs-CZ" altLang="cs-CZ" sz="1500" b="1" smtClean="0">
                <a:solidFill>
                  <a:schemeClr val="bg2"/>
                </a:solidFill>
              </a:rPr>
              <a:t> </a:t>
            </a:r>
            <a:r>
              <a:rPr lang="en-US" altLang="cs-CZ" sz="1500" b="1" smtClean="0">
                <a:solidFill>
                  <a:schemeClr val="bg2"/>
                </a:solidFill>
              </a:rPr>
              <a:t>e</a:t>
            </a:r>
            <a:r>
              <a:rPr lang="en-US" altLang="cs-CZ" sz="1500" b="1" baseline="30000" smtClean="0">
                <a:solidFill>
                  <a:schemeClr val="bg2"/>
                </a:solidFill>
              </a:rPr>
              <a:t>-1 </a:t>
            </a:r>
            <a:r>
              <a:rPr lang="en-US" altLang="cs-CZ" sz="1500" b="1" smtClean="0">
                <a:solidFill>
                  <a:schemeClr val="bg2"/>
                </a:solidFill>
              </a:rPr>
              <a:t>(mod </a:t>
            </a:r>
            <a:r>
              <a:rPr lang="el-GR" altLang="cs-CZ" sz="1500" b="1" smtClean="0">
                <a:solidFill>
                  <a:schemeClr val="bg2"/>
                </a:solidFill>
                <a:cs typeface="Arial" panose="020B0604020202020204" pitchFamily="34" charset="0"/>
              </a:rPr>
              <a:t>φ</a:t>
            </a:r>
            <a:r>
              <a:rPr lang="en-US" altLang="cs-CZ" sz="1500" b="1" smtClean="0">
                <a:solidFill>
                  <a:schemeClr val="bg2"/>
                </a:solidFill>
                <a:cs typeface="Arial" panose="020B0604020202020204" pitchFamily="34" charset="0"/>
              </a:rPr>
              <a:t>(n)</a:t>
            </a:r>
            <a:r>
              <a:rPr lang="en-US" altLang="cs-CZ" sz="1500" b="1" smtClean="0">
                <a:solidFill>
                  <a:schemeClr val="bg2"/>
                </a:solidFill>
              </a:rPr>
              <a:t>).</a:t>
            </a:r>
          </a:p>
          <a:p>
            <a:pPr eaLnBrk="1" hangingPunct="1">
              <a:lnSpc>
                <a:spcPct val="80000"/>
              </a:lnSpc>
            </a:pPr>
            <a:r>
              <a:rPr lang="en-US" altLang="cs-CZ" sz="1500" smtClean="0">
                <a:solidFill>
                  <a:schemeClr val="bg2"/>
                </a:solidFill>
              </a:rPr>
              <a:t>Public key</a:t>
            </a:r>
            <a:r>
              <a:rPr lang="cs-CZ" altLang="cs-CZ" sz="1500" smtClean="0">
                <a:solidFill>
                  <a:schemeClr val="bg2"/>
                </a:solidFill>
              </a:rPr>
              <a:t>: </a:t>
            </a:r>
            <a:r>
              <a:rPr lang="cs-CZ" altLang="cs-CZ" sz="1500" b="1" smtClean="0">
                <a:solidFill>
                  <a:schemeClr val="bg2"/>
                </a:solidFill>
              </a:rPr>
              <a:t>n, e</a:t>
            </a:r>
            <a:r>
              <a:rPr lang="en-US" altLang="cs-CZ" sz="1500" b="1" smtClean="0">
                <a:solidFill>
                  <a:schemeClr val="bg2"/>
                </a:solidFill>
              </a:rPr>
              <a:t>.</a:t>
            </a:r>
            <a:r>
              <a:rPr lang="cs-CZ" altLang="cs-CZ" sz="1500" smtClean="0">
                <a:solidFill>
                  <a:schemeClr val="bg2"/>
                </a:solidFill>
              </a:rPr>
              <a:t/>
            </a:r>
            <a:br>
              <a:rPr lang="cs-CZ" altLang="cs-CZ" sz="1500" smtClean="0">
                <a:solidFill>
                  <a:schemeClr val="bg2"/>
                </a:solidFill>
              </a:rPr>
            </a:br>
            <a:r>
              <a:rPr lang="en-US" altLang="cs-CZ" sz="1500" smtClean="0">
                <a:solidFill>
                  <a:schemeClr val="bg2"/>
                </a:solidFill>
              </a:rPr>
              <a:t>Private parameters</a:t>
            </a:r>
            <a:r>
              <a:rPr lang="cs-CZ" altLang="cs-CZ" sz="1500" smtClean="0">
                <a:solidFill>
                  <a:schemeClr val="bg2"/>
                </a:solidFill>
              </a:rPr>
              <a:t>: </a:t>
            </a:r>
            <a:r>
              <a:rPr lang="cs-CZ" altLang="cs-CZ" sz="1500" b="1" smtClean="0">
                <a:solidFill>
                  <a:schemeClr val="bg2"/>
                </a:solidFill>
              </a:rPr>
              <a:t>p, q, d</a:t>
            </a:r>
            <a:r>
              <a:rPr lang="en-US" altLang="cs-CZ" sz="1500" b="1" smtClean="0">
                <a:solidFill>
                  <a:schemeClr val="bg2"/>
                </a:solidFill>
              </a:rPr>
              <a:t>.</a:t>
            </a:r>
            <a:br>
              <a:rPr lang="en-US" altLang="cs-CZ" sz="1500" b="1" smtClean="0">
                <a:solidFill>
                  <a:schemeClr val="bg2"/>
                </a:solidFill>
              </a:rPr>
            </a:br>
            <a:r>
              <a:rPr lang="en-US" altLang="cs-CZ" sz="1500" smtClean="0">
                <a:solidFill>
                  <a:schemeClr val="bg2"/>
                </a:solidFill>
              </a:rPr>
              <a:t>Private key: </a:t>
            </a:r>
            <a:r>
              <a:rPr lang="en-US" altLang="cs-CZ" sz="1500" b="1" smtClean="0">
                <a:solidFill>
                  <a:schemeClr val="bg2"/>
                </a:solidFill>
              </a:rPr>
              <a:t>d.</a:t>
            </a:r>
            <a:endParaRPr lang="cs-CZ" altLang="cs-CZ" sz="1500" smtClean="0">
              <a:solidFill>
                <a:schemeClr val="bg2"/>
              </a:solidFill>
            </a:endParaRPr>
          </a:p>
        </p:txBody>
      </p:sp>
      <p:sp>
        <p:nvSpPr>
          <p:cNvPr id="5124" name="Rectangle 4"/>
          <p:cNvSpPr>
            <a:spLocks noChangeArrowheads="1"/>
          </p:cNvSpPr>
          <p:nvPr/>
        </p:nvSpPr>
        <p:spPr bwMode="auto">
          <a:xfrm>
            <a:off x="457200" y="3789363"/>
            <a:ext cx="8507413" cy="280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lnSpc>
                <a:spcPct val="90000"/>
              </a:lnSpc>
            </a:pPr>
            <a:r>
              <a:rPr lang="en-US" altLang="cs-CZ" sz="2500"/>
              <a:t>Security of RSA cryptosystem is based on the problem of factoring large numbers</a:t>
            </a:r>
          </a:p>
          <a:p>
            <a:pPr eaLnBrk="1" hangingPunct="1">
              <a:lnSpc>
                <a:spcPct val="90000"/>
              </a:lnSpc>
            </a:pPr>
            <a:r>
              <a:rPr lang="en-US" altLang="cs-CZ" sz="2500"/>
              <a:t>If public </a:t>
            </a:r>
            <a:r>
              <a:rPr lang="en-US" altLang="cs-CZ" sz="2500" b="1"/>
              <a:t>n</a:t>
            </a:r>
            <a:r>
              <a:rPr lang="en-US" altLang="cs-CZ" sz="2500"/>
              <a:t> can be factored into </a:t>
            </a:r>
            <a:r>
              <a:rPr lang="en-US" altLang="cs-CZ" sz="2500" b="1"/>
              <a:t>p</a:t>
            </a:r>
            <a:r>
              <a:rPr lang="en-US" altLang="cs-CZ" sz="2500"/>
              <a:t> and </a:t>
            </a:r>
            <a:r>
              <a:rPr lang="en-US" altLang="cs-CZ" sz="2500" b="1"/>
              <a:t>q</a:t>
            </a:r>
            <a:r>
              <a:rPr lang="en-US" altLang="cs-CZ" sz="2500"/>
              <a:t>, we can calculate </a:t>
            </a:r>
            <a:r>
              <a:rPr lang="cs-CZ" altLang="cs-CZ" sz="2500" b="1"/>
              <a:t>φ(n)</a:t>
            </a:r>
            <a:r>
              <a:rPr lang="cs-CZ" altLang="cs-CZ" sz="2500"/>
              <a:t> </a:t>
            </a:r>
            <a:r>
              <a:rPr lang="en-US" altLang="cs-CZ" sz="2500"/>
              <a:t>and derive d from e.</a:t>
            </a:r>
          </a:p>
          <a:p>
            <a:pPr eaLnBrk="1" hangingPunct="1">
              <a:lnSpc>
                <a:spcPct val="90000"/>
              </a:lnSpc>
            </a:pPr>
            <a:r>
              <a:rPr lang="en-US" altLang="cs-CZ" sz="2500"/>
              <a:t>Integer factorization is taught at primary schools</a:t>
            </a:r>
          </a:p>
          <a:p>
            <a:pPr eaLnBrk="1" hangingPunct="1">
              <a:lnSpc>
                <a:spcPct val="90000"/>
              </a:lnSpc>
            </a:pPr>
            <a:r>
              <a:rPr lang="en-US" altLang="cs-CZ" sz="2500"/>
              <a:t>But when integers are very big it takes very long time even for fast computers to factor the number</a:t>
            </a:r>
            <a:endParaRPr lang="cs-CZ" altLang="cs-CZ" sz="250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cs-CZ" smtClean="0"/>
              <a:t>ETSI recommendation</a:t>
            </a:r>
            <a:endParaRPr lang="cs-CZ" altLang="cs-CZ" smtClean="0"/>
          </a:p>
        </p:txBody>
      </p:sp>
      <p:sp>
        <p:nvSpPr>
          <p:cNvPr id="23555" name="Rectangle 3"/>
          <p:cNvSpPr>
            <a:spLocks noGrp="1" noChangeArrowheads="1"/>
          </p:cNvSpPr>
          <p:nvPr>
            <p:ph type="body" idx="1"/>
          </p:nvPr>
        </p:nvSpPr>
        <p:spPr>
          <a:xfrm>
            <a:off x="457200" y="4940300"/>
            <a:ext cx="8229600" cy="1190625"/>
          </a:xfrm>
        </p:spPr>
        <p:txBody>
          <a:bodyPr/>
          <a:lstStyle/>
          <a:p>
            <a:pPr eaLnBrk="1" hangingPunct="1"/>
            <a:r>
              <a:rPr lang="en-US" altLang="cs-CZ" smtClean="0"/>
              <a:t>Source: </a:t>
            </a:r>
            <a:r>
              <a:rPr lang="fi-FI" altLang="cs-CZ" smtClean="0"/>
              <a:t>ETSI TS 119 312 V1.3.1 (2019-02)</a:t>
            </a:r>
          </a:p>
          <a:p>
            <a:pPr eaLnBrk="1" hangingPunct="1"/>
            <a:r>
              <a:rPr lang="fi-FI" altLang="cs-CZ" smtClean="0"/>
              <a:t>Recommended signature suites</a:t>
            </a:r>
          </a:p>
          <a:p>
            <a:pPr eaLnBrk="1" hangingPunct="1"/>
            <a:r>
              <a:rPr lang="fi-FI" altLang="cs-CZ" smtClean="0"/>
              <a:t>Starting date: 2019</a:t>
            </a:r>
            <a:endParaRPr lang="cs-CZ" altLang="cs-CZ" smtClean="0"/>
          </a:p>
          <a:p>
            <a:pPr eaLnBrk="1" hangingPunct="1">
              <a:buFont typeface="Wingdings" panose="05000000000000000000" pitchFamily="2" charset="2"/>
              <a:buNone/>
            </a:pPr>
            <a:endParaRPr lang="fi-FI" altLang="cs-CZ" smtClean="0"/>
          </a:p>
        </p:txBody>
      </p:sp>
      <p:pic>
        <p:nvPicPr>
          <p:cNvPr id="23556" name="Obrázek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7225" y="1909763"/>
            <a:ext cx="7829550" cy="303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cs-CZ" smtClean="0"/>
              <a:t>ICAO recommendation</a:t>
            </a:r>
            <a:endParaRPr lang="cs-CZ" altLang="cs-CZ" smtClean="0"/>
          </a:p>
        </p:txBody>
      </p:sp>
      <p:sp>
        <p:nvSpPr>
          <p:cNvPr id="24579" name="Rectangle 3"/>
          <p:cNvSpPr>
            <a:spLocks noGrp="1" noChangeArrowheads="1"/>
          </p:cNvSpPr>
          <p:nvPr>
            <p:ph type="body" idx="1"/>
          </p:nvPr>
        </p:nvSpPr>
        <p:spPr/>
        <p:txBody>
          <a:bodyPr/>
          <a:lstStyle/>
          <a:p>
            <a:pPr eaLnBrk="1" hangingPunct="1"/>
            <a:r>
              <a:rPr lang="en-US" altLang="cs-CZ" smtClean="0"/>
              <a:t>International Civil Aviation Organization</a:t>
            </a:r>
          </a:p>
          <a:p>
            <a:pPr lvl="1" eaLnBrk="1" hangingPunct="1"/>
            <a:r>
              <a:rPr lang="en-US" altLang="cs-CZ" smtClean="0"/>
              <a:t>Electronic passports</a:t>
            </a:r>
          </a:p>
          <a:p>
            <a:pPr lvl="1" eaLnBrk="1" hangingPunct="1"/>
            <a:r>
              <a:rPr lang="en-US" altLang="cs-CZ" smtClean="0"/>
              <a:t>Data signed by the issuing country to protect integrity</a:t>
            </a:r>
          </a:p>
          <a:p>
            <a:pPr lvl="1" eaLnBrk="1" hangingPunct="1"/>
            <a:r>
              <a:rPr lang="en-US" altLang="cs-CZ" smtClean="0"/>
              <a:t>One CA per country, certificates issued for entities producing passports (so called Document Signers).</a:t>
            </a:r>
          </a:p>
          <a:p>
            <a:pPr lvl="1" eaLnBrk="1" hangingPunct="1"/>
            <a:r>
              <a:rPr lang="en-US" altLang="cs-CZ" smtClean="0"/>
              <a:t>Standard validity of passports: 10 years</a:t>
            </a:r>
            <a:endParaRPr lang="cs-CZ" altLang="cs-CZ" smtClean="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cs-CZ" smtClean="0"/>
              <a:t>ICAO recommendations</a:t>
            </a:r>
            <a:endParaRPr lang="cs-CZ" altLang="cs-CZ" smtClean="0"/>
          </a:p>
        </p:txBody>
      </p:sp>
      <p:sp>
        <p:nvSpPr>
          <p:cNvPr id="34819" name="Rectangle 3"/>
          <p:cNvSpPr>
            <a:spLocks noGrp="1" noChangeArrowheads="1"/>
          </p:cNvSpPr>
          <p:nvPr>
            <p:ph type="body" idx="1"/>
          </p:nvPr>
        </p:nvSpPr>
        <p:spPr/>
        <p:txBody>
          <a:bodyPr/>
          <a:lstStyle/>
          <a:p>
            <a:pPr eaLnBrk="1" hangingPunct="1">
              <a:lnSpc>
                <a:spcPct val="80000"/>
              </a:lnSpc>
              <a:defRPr/>
            </a:pPr>
            <a:r>
              <a:rPr lang="en-US" altLang="cs-CZ" sz="2600" dirty="0" smtClean="0"/>
              <a:t>RSA (UK, CZ, France, …)</a:t>
            </a:r>
          </a:p>
          <a:p>
            <a:pPr lvl="1" eaLnBrk="1" hangingPunct="1">
              <a:lnSpc>
                <a:spcPct val="80000"/>
              </a:lnSpc>
              <a:defRPr/>
            </a:pPr>
            <a:r>
              <a:rPr lang="en-US" altLang="cs-CZ" sz="2200" dirty="0" smtClean="0"/>
              <a:t>Padding: PKCS#1 v1.5, PSS (recommended)</a:t>
            </a:r>
          </a:p>
          <a:p>
            <a:pPr lvl="1" eaLnBrk="1" hangingPunct="1">
              <a:lnSpc>
                <a:spcPct val="80000"/>
              </a:lnSpc>
              <a:defRPr/>
            </a:pPr>
            <a:r>
              <a:rPr lang="en-US" altLang="cs-CZ" sz="2200" dirty="0" smtClean="0">
                <a:solidFill>
                  <a:schemeClr val="bg1">
                    <a:lumMod val="50000"/>
                  </a:schemeClr>
                </a:solidFill>
              </a:rPr>
              <a:t>For CA: min 3072 bits</a:t>
            </a:r>
          </a:p>
          <a:p>
            <a:pPr lvl="1" eaLnBrk="1" hangingPunct="1">
              <a:lnSpc>
                <a:spcPct val="80000"/>
              </a:lnSpc>
              <a:defRPr/>
            </a:pPr>
            <a:r>
              <a:rPr lang="en-US" altLang="cs-CZ" sz="2200" dirty="0" smtClean="0">
                <a:solidFill>
                  <a:schemeClr val="bg1">
                    <a:lumMod val="50000"/>
                  </a:schemeClr>
                </a:solidFill>
              </a:rPr>
              <a:t>For DS: min 2048 bits</a:t>
            </a:r>
          </a:p>
          <a:p>
            <a:pPr eaLnBrk="1" hangingPunct="1">
              <a:lnSpc>
                <a:spcPct val="80000"/>
              </a:lnSpc>
              <a:defRPr/>
            </a:pPr>
            <a:r>
              <a:rPr lang="en-US" altLang="cs-CZ" sz="2600" dirty="0" smtClean="0"/>
              <a:t>DSA</a:t>
            </a:r>
          </a:p>
          <a:p>
            <a:pPr lvl="1" eaLnBrk="1" hangingPunct="1">
              <a:lnSpc>
                <a:spcPct val="80000"/>
              </a:lnSpc>
              <a:defRPr/>
            </a:pPr>
            <a:r>
              <a:rPr lang="en-US" altLang="cs-CZ" sz="2200" dirty="0" smtClean="0">
                <a:solidFill>
                  <a:schemeClr val="bg1">
                    <a:lumMod val="50000"/>
                  </a:schemeClr>
                </a:solidFill>
              </a:rPr>
              <a:t>For CA: min 3072/256 bits</a:t>
            </a:r>
          </a:p>
          <a:p>
            <a:pPr lvl="1" eaLnBrk="1" hangingPunct="1">
              <a:lnSpc>
                <a:spcPct val="80000"/>
              </a:lnSpc>
              <a:defRPr/>
            </a:pPr>
            <a:r>
              <a:rPr lang="en-US" altLang="cs-CZ" sz="2200" dirty="0" smtClean="0">
                <a:solidFill>
                  <a:schemeClr val="bg1">
                    <a:lumMod val="50000"/>
                  </a:schemeClr>
                </a:solidFill>
              </a:rPr>
              <a:t>For DS: min 2048/224 bits</a:t>
            </a:r>
          </a:p>
          <a:p>
            <a:pPr eaLnBrk="1" hangingPunct="1">
              <a:lnSpc>
                <a:spcPct val="80000"/>
              </a:lnSpc>
              <a:defRPr/>
            </a:pPr>
            <a:r>
              <a:rPr lang="en-US" altLang="cs-CZ" sz="2600" dirty="0" smtClean="0"/>
              <a:t>ECDSA (Germany, Switzerland, …)</a:t>
            </a:r>
          </a:p>
          <a:p>
            <a:pPr lvl="1" eaLnBrk="1" hangingPunct="1">
              <a:lnSpc>
                <a:spcPct val="80000"/>
              </a:lnSpc>
              <a:defRPr/>
            </a:pPr>
            <a:r>
              <a:rPr lang="en-US" altLang="cs-CZ" sz="2200" dirty="0" smtClean="0">
                <a:solidFill>
                  <a:schemeClr val="bg1">
                    <a:lumMod val="50000"/>
                  </a:schemeClr>
                </a:solidFill>
              </a:rPr>
              <a:t>For CA: min 256 bits</a:t>
            </a:r>
          </a:p>
          <a:p>
            <a:pPr lvl="1" eaLnBrk="1" hangingPunct="1">
              <a:lnSpc>
                <a:spcPct val="80000"/>
              </a:lnSpc>
              <a:defRPr/>
            </a:pPr>
            <a:r>
              <a:rPr lang="en-US" altLang="cs-CZ" sz="2200" dirty="0" smtClean="0">
                <a:solidFill>
                  <a:schemeClr val="bg1">
                    <a:lumMod val="50000"/>
                  </a:schemeClr>
                </a:solidFill>
              </a:rPr>
              <a:t>For DS: min 224 bits</a:t>
            </a:r>
          </a:p>
          <a:p>
            <a:pPr eaLnBrk="1" hangingPunct="1">
              <a:lnSpc>
                <a:spcPct val="80000"/>
              </a:lnSpc>
              <a:defRPr/>
            </a:pPr>
            <a:r>
              <a:rPr lang="en-US" altLang="cs-CZ" sz="2600" dirty="0" smtClean="0"/>
              <a:t>Hash functions</a:t>
            </a:r>
          </a:p>
          <a:p>
            <a:pPr lvl="1" eaLnBrk="1" hangingPunct="1">
              <a:lnSpc>
                <a:spcPct val="80000"/>
              </a:lnSpc>
              <a:defRPr/>
            </a:pPr>
            <a:r>
              <a:rPr lang="en-US" altLang="cs-CZ" sz="2200" dirty="0" smtClean="0"/>
              <a:t>SHA-1, SHA-2</a:t>
            </a:r>
            <a:endParaRPr lang="cs-CZ" altLang="cs-CZ" sz="2200" dirty="0" smtClean="0"/>
          </a:p>
        </p:txBody>
      </p:sp>
      <p:sp>
        <p:nvSpPr>
          <p:cNvPr id="25604" name="Text Box 4"/>
          <p:cNvSpPr txBox="1">
            <a:spLocks noChangeArrowheads="1"/>
          </p:cNvSpPr>
          <p:nvPr/>
        </p:nvSpPr>
        <p:spPr bwMode="auto">
          <a:xfrm>
            <a:off x="6443663" y="6381750"/>
            <a:ext cx="25558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cs-CZ" sz="1600"/>
              <a:t>Source: ICAO Doc. 9303</a:t>
            </a:r>
            <a:endParaRPr lang="cs-CZ" altLang="cs-CZ" sz="1600"/>
          </a:p>
        </p:txBody>
      </p:sp>
      <p:sp>
        <p:nvSpPr>
          <p:cNvPr id="2" name="Násobení 1"/>
          <p:cNvSpPr/>
          <p:nvPr/>
        </p:nvSpPr>
        <p:spPr>
          <a:xfrm>
            <a:off x="457200" y="5484813"/>
            <a:ext cx="2314575" cy="646112"/>
          </a:xfrm>
          <a:prstGeom prst="mathMultiply">
            <a:avLst/>
          </a:prstGeom>
          <a:solidFill>
            <a:srgbClr val="FF0000">
              <a:alpha val="50000"/>
            </a:srgbClr>
          </a:solidFill>
          <a:ln>
            <a:no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cs-CZ"/>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ltLang="cs-CZ" smtClean="0"/>
              <a:t>ICAO recommendations</a:t>
            </a:r>
            <a:endParaRPr lang="cs-CZ" altLang="cs-CZ" smtClean="0"/>
          </a:p>
        </p:txBody>
      </p:sp>
      <p:sp>
        <p:nvSpPr>
          <p:cNvPr id="26627" name="Rectangle 3"/>
          <p:cNvSpPr>
            <a:spLocks noGrp="1" noChangeArrowheads="1"/>
          </p:cNvSpPr>
          <p:nvPr>
            <p:ph type="body" idx="1"/>
          </p:nvPr>
        </p:nvSpPr>
        <p:spPr/>
        <p:txBody>
          <a:bodyPr/>
          <a:lstStyle/>
          <a:p>
            <a:pPr eaLnBrk="1" hangingPunct="1"/>
            <a:r>
              <a:rPr lang="en-US" altLang="cs-CZ" smtClean="0"/>
              <a:t>“It is therefore RECOMMENDED that the maximum period the Document Signer Key is used to sign passport documents be three months. For States that generate large numbers of MRTDs, several current document signing keys MAY be issued at any given time.”</a:t>
            </a:r>
            <a:endParaRPr lang="cs-CZ" altLang="cs-CZ" smtClean="0"/>
          </a:p>
        </p:txBody>
      </p:sp>
      <p:sp>
        <p:nvSpPr>
          <p:cNvPr id="26628" name="Text Box 4"/>
          <p:cNvSpPr txBox="1">
            <a:spLocks noChangeArrowheads="1"/>
          </p:cNvSpPr>
          <p:nvPr/>
        </p:nvSpPr>
        <p:spPr bwMode="auto">
          <a:xfrm>
            <a:off x="6443663" y="6381750"/>
            <a:ext cx="25558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cs-CZ" sz="1600"/>
              <a:t>Source: ICAO Doc. 9303</a:t>
            </a:r>
            <a:endParaRPr lang="cs-CZ" altLang="cs-CZ" sz="160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cs-CZ" smtClean="0"/>
              <a:t>Computational Security</a:t>
            </a:r>
            <a:endParaRPr lang="cs-CZ" altLang="cs-CZ" smtClean="0"/>
          </a:p>
        </p:txBody>
      </p:sp>
      <p:sp>
        <p:nvSpPr>
          <p:cNvPr id="6147" name="Rectangle 3"/>
          <p:cNvSpPr>
            <a:spLocks noGrp="1" noChangeArrowheads="1"/>
          </p:cNvSpPr>
          <p:nvPr>
            <p:ph type="body" idx="1"/>
          </p:nvPr>
        </p:nvSpPr>
        <p:spPr/>
        <p:txBody>
          <a:bodyPr/>
          <a:lstStyle/>
          <a:p>
            <a:pPr eaLnBrk="1" hangingPunct="1">
              <a:lnSpc>
                <a:spcPct val="90000"/>
              </a:lnSpc>
            </a:pPr>
            <a:r>
              <a:rPr lang="en-US" altLang="cs-CZ" smtClean="0"/>
              <a:t>Unconditional vs. computational security</a:t>
            </a:r>
          </a:p>
          <a:p>
            <a:pPr eaLnBrk="1" hangingPunct="1">
              <a:lnSpc>
                <a:spcPct val="90000"/>
              </a:lnSpc>
            </a:pPr>
            <a:r>
              <a:rPr lang="en-US" altLang="cs-CZ" smtClean="0"/>
              <a:t>Security based on a hard problem</a:t>
            </a:r>
          </a:p>
          <a:p>
            <a:pPr eaLnBrk="1" hangingPunct="1">
              <a:lnSpc>
                <a:spcPct val="90000"/>
              </a:lnSpc>
            </a:pPr>
            <a:r>
              <a:rPr lang="en-US" altLang="cs-CZ" smtClean="0"/>
              <a:t>The problem is solvable, but it takes impractically long time to solve</a:t>
            </a:r>
          </a:p>
          <a:p>
            <a:pPr eaLnBrk="1" hangingPunct="1">
              <a:lnSpc>
                <a:spcPct val="90000"/>
              </a:lnSpc>
            </a:pPr>
            <a:r>
              <a:rPr lang="en-US" altLang="cs-CZ" smtClean="0"/>
              <a:t>The attacker cannot wait thousands/millions of years to break the encryption</a:t>
            </a:r>
          </a:p>
          <a:p>
            <a:pPr eaLnBrk="1" hangingPunct="1">
              <a:lnSpc>
                <a:spcPct val="90000"/>
              </a:lnSpc>
            </a:pPr>
            <a:r>
              <a:rPr lang="en-US" altLang="cs-CZ" smtClean="0"/>
              <a:t>Our expectations can change:</a:t>
            </a:r>
          </a:p>
          <a:p>
            <a:pPr lvl="1" eaLnBrk="1" hangingPunct="1">
              <a:lnSpc>
                <a:spcPct val="90000"/>
              </a:lnSpc>
            </a:pPr>
            <a:r>
              <a:rPr lang="en-US" altLang="cs-CZ" smtClean="0"/>
              <a:t>Progress in the speed of HW</a:t>
            </a:r>
          </a:p>
          <a:p>
            <a:pPr lvl="1" eaLnBrk="1" hangingPunct="1">
              <a:lnSpc>
                <a:spcPct val="90000"/>
              </a:lnSpc>
            </a:pPr>
            <a:r>
              <a:rPr lang="en-US" altLang="cs-CZ" smtClean="0"/>
              <a:t>Progress in the efficiency of algorithms</a:t>
            </a:r>
            <a:endParaRPr lang="cs-CZ" altLang="cs-CZ" smtClean="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cs-CZ" smtClean="0"/>
              <a:t>History of RSA Security</a:t>
            </a:r>
            <a:endParaRPr lang="cs-CZ" altLang="cs-CZ" smtClean="0"/>
          </a:p>
        </p:txBody>
      </p:sp>
      <p:sp>
        <p:nvSpPr>
          <p:cNvPr id="7171" name="Rectangle 3"/>
          <p:cNvSpPr>
            <a:spLocks noGrp="1" noChangeArrowheads="1"/>
          </p:cNvSpPr>
          <p:nvPr>
            <p:ph type="body" idx="1"/>
          </p:nvPr>
        </p:nvSpPr>
        <p:spPr/>
        <p:txBody>
          <a:bodyPr/>
          <a:lstStyle/>
          <a:p>
            <a:pPr eaLnBrk="1" hangingPunct="1"/>
            <a:r>
              <a:rPr lang="en-US" altLang="cs-CZ" smtClean="0"/>
              <a:t>RSA is considered secure</a:t>
            </a:r>
          </a:p>
          <a:p>
            <a:pPr lvl="1" eaLnBrk="1" hangingPunct="1"/>
            <a:r>
              <a:rPr lang="en-US" altLang="cs-CZ" smtClean="0"/>
              <a:t>But the key size does matter</a:t>
            </a:r>
          </a:p>
          <a:p>
            <a:pPr eaLnBrk="1" hangingPunct="1"/>
            <a:r>
              <a:rPr lang="en-US" altLang="cs-CZ" smtClean="0"/>
              <a:t>1977: published in “Scientific American”</a:t>
            </a:r>
          </a:p>
          <a:p>
            <a:pPr lvl="1" eaLnBrk="1" hangingPunct="1"/>
            <a:r>
              <a:rPr lang="en-US" altLang="cs-CZ" smtClean="0"/>
              <a:t>RSA-129 (129 decimal digits of modulus n)</a:t>
            </a:r>
          </a:p>
          <a:p>
            <a:pPr lvl="1" eaLnBrk="1" hangingPunct="1"/>
            <a:r>
              <a:rPr lang="en-US" altLang="cs-CZ" smtClean="0"/>
              <a:t>Challenge of 100 dollars</a:t>
            </a:r>
          </a:p>
          <a:p>
            <a:pPr lvl="1" eaLnBrk="1" hangingPunct="1"/>
            <a:r>
              <a:rPr lang="en-US" altLang="cs-CZ" smtClean="0"/>
              <a:t>40 quadrillion years estimated to factor …</a:t>
            </a:r>
          </a:p>
          <a:p>
            <a:pPr lvl="1" eaLnBrk="1" hangingPunct="1"/>
            <a:r>
              <a:rPr lang="en-US" altLang="cs-CZ" smtClean="0"/>
              <a:t>Factored in 1994</a:t>
            </a:r>
          </a:p>
          <a:p>
            <a:pPr lvl="2" eaLnBrk="1" hangingPunct="1"/>
            <a:r>
              <a:rPr lang="en-US" altLang="cs-CZ" smtClean="0"/>
              <a:t>“The magic words are squeamish ossifrage.”</a:t>
            </a:r>
            <a:endParaRPr lang="cs-CZ" altLang="cs-CZ" smtClean="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tLang="cs-CZ" smtClean="0"/>
              <a:t>History of RSA Security II</a:t>
            </a:r>
            <a:endParaRPr lang="cs-CZ" altLang="cs-CZ" smtClean="0"/>
          </a:p>
        </p:txBody>
      </p:sp>
      <p:sp>
        <p:nvSpPr>
          <p:cNvPr id="8195" name="Rectangle 3"/>
          <p:cNvSpPr>
            <a:spLocks noGrp="1" noChangeArrowheads="1"/>
          </p:cNvSpPr>
          <p:nvPr>
            <p:ph type="body" idx="1"/>
          </p:nvPr>
        </p:nvSpPr>
        <p:spPr/>
        <p:txBody>
          <a:bodyPr/>
          <a:lstStyle/>
          <a:p>
            <a:pPr eaLnBrk="1" hangingPunct="1">
              <a:lnSpc>
                <a:spcPct val="90000"/>
              </a:lnSpc>
            </a:pPr>
            <a:r>
              <a:rPr lang="en-US" altLang="cs-CZ" smtClean="0"/>
              <a:t>1999</a:t>
            </a:r>
          </a:p>
          <a:p>
            <a:pPr lvl="1" eaLnBrk="1" hangingPunct="1">
              <a:lnSpc>
                <a:spcPct val="90000"/>
              </a:lnSpc>
            </a:pPr>
            <a:r>
              <a:rPr lang="en-US" altLang="cs-CZ" smtClean="0"/>
              <a:t>512 bit integer was factorized</a:t>
            </a:r>
          </a:p>
          <a:p>
            <a:pPr eaLnBrk="1" hangingPunct="1">
              <a:lnSpc>
                <a:spcPct val="90000"/>
              </a:lnSpc>
            </a:pPr>
            <a:r>
              <a:rPr lang="en-US" altLang="cs-CZ" smtClean="0"/>
              <a:t>2005</a:t>
            </a:r>
          </a:p>
          <a:p>
            <a:pPr lvl="1" eaLnBrk="1" hangingPunct="1">
              <a:lnSpc>
                <a:spcPct val="90000"/>
              </a:lnSpc>
            </a:pPr>
            <a:r>
              <a:rPr lang="en-US" altLang="cs-CZ" smtClean="0"/>
              <a:t>663 bit integer was factorized</a:t>
            </a:r>
          </a:p>
          <a:p>
            <a:pPr eaLnBrk="1" hangingPunct="1">
              <a:lnSpc>
                <a:spcPct val="90000"/>
              </a:lnSpc>
            </a:pPr>
            <a:r>
              <a:rPr lang="en-US" altLang="cs-CZ" smtClean="0"/>
              <a:t>January 2010</a:t>
            </a:r>
          </a:p>
          <a:p>
            <a:pPr lvl="1" eaLnBrk="1" hangingPunct="1">
              <a:lnSpc>
                <a:spcPct val="90000"/>
              </a:lnSpc>
            </a:pPr>
            <a:r>
              <a:rPr lang="en-US" altLang="cs-CZ" smtClean="0"/>
              <a:t>768 bit integer was factorized</a:t>
            </a:r>
          </a:p>
          <a:p>
            <a:pPr eaLnBrk="1" hangingPunct="1">
              <a:lnSpc>
                <a:spcPct val="90000"/>
              </a:lnSpc>
            </a:pPr>
            <a:endParaRPr lang="en-US" altLang="cs-CZ" smtClean="0"/>
          </a:p>
          <a:p>
            <a:pPr eaLnBrk="1" hangingPunct="1">
              <a:lnSpc>
                <a:spcPct val="90000"/>
              </a:lnSpc>
            </a:pPr>
            <a:r>
              <a:rPr lang="en-US" altLang="cs-CZ" smtClean="0"/>
              <a:t>1024 bit integers are (probably) factorable at the moment by large organizations</a:t>
            </a:r>
            <a:endParaRPr lang="cs-CZ" altLang="cs-CZ" smtClean="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cs-CZ" smtClean="0"/>
              <a:t>Security of RSA</a:t>
            </a:r>
            <a:endParaRPr lang="cs-CZ" altLang="cs-CZ" smtClean="0"/>
          </a:p>
        </p:txBody>
      </p:sp>
      <p:pic>
        <p:nvPicPr>
          <p:cNvPr id="921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750" y="1587500"/>
            <a:ext cx="6840538" cy="435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0" name="Text Box 4"/>
          <p:cNvSpPr txBox="1">
            <a:spLocks noChangeArrowheads="1"/>
          </p:cNvSpPr>
          <p:nvPr/>
        </p:nvSpPr>
        <p:spPr bwMode="auto">
          <a:xfrm>
            <a:off x="827088" y="5949950"/>
            <a:ext cx="6303962"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cs-CZ" sz="1400"/>
              <a:t>Source: P. Layland, RSA Security and Integer Factorization: The Thirty Years </a:t>
            </a:r>
          </a:p>
          <a:p>
            <a:pPr eaLnBrk="1" hangingPunct="1">
              <a:spcBef>
                <a:spcPct val="0"/>
              </a:spcBef>
              <a:buClrTx/>
              <a:buSzTx/>
              <a:buFontTx/>
              <a:buNone/>
            </a:pPr>
            <a:r>
              <a:rPr lang="en-US" altLang="cs-CZ" sz="1400"/>
              <a:t>War from 1990 to 2020, IS2 2010, Praha</a:t>
            </a:r>
            <a:endParaRPr lang="cs-CZ" altLang="cs-CZ" sz="140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cs-CZ" smtClean="0"/>
              <a:t>Key size</a:t>
            </a:r>
            <a:endParaRPr lang="cs-CZ" altLang="cs-CZ" smtClean="0"/>
          </a:p>
        </p:txBody>
      </p:sp>
      <p:sp>
        <p:nvSpPr>
          <p:cNvPr id="10243" name="Rectangle 3"/>
          <p:cNvSpPr>
            <a:spLocks noGrp="1" noChangeArrowheads="1"/>
          </p:cNvSpPr>
          <p:nvPr>
            <p:ph type="body" idx="1"/>
          </p:nvPr>
        </p:nvSpPr>
        <p:spPr/>
        <p:txBody>
          <a:bodyPr/>
          <a:lstStyle/>
          <a:p>
            <a:pPr eaLnBrk="1" hangingPunct="1">
              <a:lnSpc>
                <a:spcPct val="90000"/>
              </a:lnSpc>
            </a:pPr>
            <a:r>
              <a:rPr lang="en-US" altLang="cs-CZ" smtClean="0"/>
              <a:t>Algorithms are public &amp; keys must be secret</a:t>
            </a:r>
          </a:p>
          <a:p>
            <a:pPr eaLnBrk="1" hangingPunct="1">
              <a:lnSpc>
                <a:spcPct val="90000"/>
              </a:lnSpc>
            </a:pPr>
            <a:r>
              <a:rPr lang="en-US" altLang="cs-CZ" smtClean="0"/>
              <a:t>Key must be large enough that a brute force attack is infeasible</a:t>
            </a:r>
          </a:p>
          <a:p>
            <a:pPr eaLnBrk="1" hangingPunct="1">
              <a:lnSpc>
                <a:spcPct val="90000"/>
              </a:lnSpc>
            </a:pPr>
            <a:r>
              <a:rPr lang="en-US" altLang="cs-CZ" smtClean="0"/>
              <a:t>Depending on the algorithm used it is common to have different key sizes for the same level of security</a:t>
            </a:r>
          </a:p>
          <a:p>
            <a:pPr lvl="1" eaLnBrk="1" hangingPunct="1">
              <a:lnSpc>
                <a:spcPct val="90000"/>
              </a:lnSpc>
            </a:pPr>
            <a:r>
              <a:rPr lang="en-US" altLang="cs-CZ" smtClean="0"/>
              <a:t>Representing the level of security – number of combinations needed for the brute force attack</a:t>
            </a:r>
          </a:p>
          <a:p>
            <a:pPr lvl="1" eaLnBrk="1" hangingPunct="1">
              <a:lnSpc>
                <a:spcPct val="90000"/>
              </a:lnSpc>
            </a:pPr>
            <a:r>
              <a:rPr lang="en-US" altLang="cs-CZ" smtClean="0"/>
              <a:t>E.g. 1024 bit RSA key equivalent to 80 bit symmetric encryption key</a:t>
            </a:r>
            <a:endParaRPr lang="cs-CZ" altLang="cs-CZ" smtClean="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cs-CZ" smtClean="0"/>
              <a:t>Comparable strengths of cryptosystems</a:t>
            </a:r>
            <a:endParaRPr lang="cs-CZ" altLang="cs-CZ" smtClean="0"/>
          </a:p>
        </p:txBody>
      </p:sp>
      <p:sp>
        <p:nvSpPr>
          <p:cNvPr id="11267" name="Text Box 4"/>
          <p:cNvSpPr txBox="1">
            <a:spLocks noChangeArrowheads="1"/>
          </p:cNvSpPr>
          <p:nvPr/>
        </p:nvSpPr>
        <p:spPr bwMode="auto">
          <a:xfrm>
            <a:off x="7667625" y="5876925"/>
            <a:ext cx="1512888"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cs-CZ" sz="1400"/>
              <a:t>Source:</a:t>
            </a:r>
          </a:p>
          <a:p>
            <a:pPr eaLnBrk="1" hangingPunct="1">
              <a:spcBef>
                <a:spcPct val="0"/>
              </a:spcBef>
              <a:buClrTx/>
              <a:buSzTx/>
              <a:buFontTx/>
              <a:buNone/>
            </a:pPr>
            <a:r>
              <a:rPr lang="en-US" altLang="cs-CZ" sz="1400"/>
              <a:t>NIST SP800-57</a:t>
            </a:r>
            <a:endParaRPr lang="cs-CZ" altLang="cs-CZ" sz="1400"/>
          </a:p>
        </p:txBody>
      </p:sp>
      <p:pic>
        <p:nvPicPr>
          <p:cNvPr id="11268" name="Obrázek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9388" y="1557338"/>
            <a:ext cx="7648575" cy="509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cs-CZ" smtClean="0"/>
              <a:t>Security strengths of hash functions</a:t>
            </a:r>
            <a:endParaRPr lang="cs-CZ" altLang="cs-CZ" smtClean="0"/>
          </a:p>
        </p:txBody>
      </p:sp>
      <p:sp>
        <p:nvSpPr>
          <p:cNvPr id="12291" name="Text Box 4"/>
          <p:cNvSpPr txBox="1">
            <a:spLocks noChangeArrowheads="1"/>
          </p:cNvSpPr>
          <p:nvPr/>
        </p:nvSpPr>
        <p:spPr bwMode="auto">
          <a:xfrm>
            <a:off x="7561263" y="6237288"/>
            <a:ext cx="1403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cs-CZ" sz="1200"/>
              <a:t>Source:</a:t>
            </a:r>
          </a:p>
          <a:p>
            <a:pPr eaLnBrk="1" hangingPunct="1">
              <a:spcBef>
                <a:spcPct val="0"/>
              </a:spcBef>
              <a:buClrTx/>
              <a:buSzTx/>
              <a:buFontTx/>
              <a:buNone/>
            </a:pPr>
            <a:r>
              <a:rPr lang="en-US" altLang="cs-CZ" sz="1200"/>
              <a:t>NIST SP800-57</a:t>
            </a:r>
            <a:endParaRPr lang="cs-CZ" altLang="cs-CZ" sz="1200"/>
          </a:p>
        </p:txBody>
      </p:sp>
      <p:pic>
        <p:nvPicPr>
          <p:cNvPr id="12292" name="Obrázek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2075" y="2057400"/>
            <a:ext cx="8943975" cy="396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Síť">
  <a:themeElements>
    <a:clrScheme name="Síť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Síť">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íť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Síť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Síť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Síť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Síť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Síť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Síť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Síť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Síť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Síť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Network</Template>
  <TotalTime>1656</TotalTime>
  <Words>814</Words>
  <Application>Microsoft Office PowerPoint</Application>
  <PresentationFormat>Předvádění na obrazovce (4:3)</PresentationFormat>
  <Paragraphs>118</Paragraphs>
  <Slides>23</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23</vt:i4>
      </vt:variant>
    </vt:vector>
  </HeadingPairs>
  <TitlesOfParts>
    <vt:vector size="26" baseType="lpstr">
      <vt:lpstr>Arial</vt:lpstr>
      <vt:lpstr>Wingdings</vt:lpstr>
      <vt:lpstr>Síť</vt:lpstr>
      <vt:lpstr>Length of cryptographic keys</vt:lpstr>
      <vt:lpstr>Security of RSA</vt:lpstr>
      <vt:lpstr>Computational Security</vt:lpstr>
      <vt:lpstr>History of RSA Security</vt:lpstr>
      <vt:lpstr>History of RSA Security II</vt:lpstr>
      <vt:lpstr>Security of RSA</vt:lpstr>
      <vt:lpstr>Key size</vt:lpstr>
      <vt:lpstr>Comparable strengths of cryptosystems</vt:lpstr>
      <vt:lpstr>Security strengths of hash functions</vt:lpstr>
      <vt:lpstr>Recommended key sizes</vt:lpstr>
      <vt:lpstr>Recommended key sizes</vt:lpstr>
      <vt:lpstr>Crypto period</vt:lpstr>
      <vt:lpstr>Crypto period example</vt:lpstr>
      <vt:lpstr>Recommended crypto periods</vt:lpstr>
      <vt:lpstr>Recommended crypto periods</vt:lpstr>
      <vt:lpstr>ETSI recommendation (RSA)</vt:lpstr>
      <vt:lpstr>ETSI recommendation (DSA)</vt:lpstr>
      <vt:lpstr>ETSI recommendation (ECDSA)</vt:lpstr>
      <vt:lpstr>ETSI recommendation (hash functions)</vt:lpstr>
      <vt:lpstr>ETSI recommendation</vt:lpstr>
      <vt:lpstr>ICAO recommendation</vt:lpstr>
      <vt:lpstr>ICAO recommendations</vt:lpstr>
      <vt:lpstr>ICAO recommendations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Length of cryptographic keys</dc:title>
  <dc:creator>Jmeno uzivatele</dc:creator>
  <cp:lastModifiedBy>zriha</cp:lastModifiedBy>
  <cp:revision>37</cp:revision>
  <dcterms:created xsi:type="dcterms:W3CDTF">2010-09-27T07:24:58Z</dcterms:created>
  <dcterms:modified xsi:type="dcterms:W3CDTF">2021-11-23T21:24:29Z</dcterms:modified>
</cp:coreProperties>
</file>