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7" r:id="rId3"/>
    <p:sldId id="328" r:id="rId4"/>
    <p:sldId id="329" r:id="rId5"/>
    <p:sldId id="330" r:id="rId6"/>
    <p:sldId id="332" r:id="rId7"/>
    <p:sldId id="331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71" r:id="rId21"/>
    <p:sldId id="357" r:id="rId22"/>
    <p:sldId id="358" r:id="rId23"/>
    <p:sldId id="359" r:id="rId2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2DA"/>
    <a:srgbClr val="0000CC"/>
    <a:srgbClr val="008000"/>
    <a:srgbClr val="FF99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B5C1C3F3-012D-47B6-974D-1D320DA215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sk-SK"/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78A4688E-587B-41D5-BA11-645993F9B8E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sk-SK"/>
          </a:p>
        </p:txBody>
      </p:sp>
      <p:sp>
        <p:nvSpPr>
          <p:cNvPr id="187396" name="Rectangle 4">
            <a:extLst>
              <a:ext uri="{FF2B5EF4-FFF2-40B4-BE49-F238E27FC236}">
                <a16:creationId xmlns:a16="http://schemas.microsoft.com/office/drawing/2014/main" id="{8F53941E-0B02-4AAD-AFD1-A0EC7D9A05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sk-SK"/>
          </a:p>
        </p:txBody>
      </p:sp>
      <p:sp>
        <p:nvSpPr>
          <p:cNvPr id="187397" name="Rectangle 5">
            <a:extLst>
              <a:ext uri="{FF2B5EF4-FFF2-40B4-BE49-F238E27FC236}">
                <a16:creationId xmlns:a16="http://schemas.microsoft.com/office/drawing/2014/main" id="{7B0A240C-E3CC-4468-85A1-27411BFA69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029603-1A44-48D9-BA69-E3F2DB5BE665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74F5AE9-2E83-4666-82A2-C613A98CE1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sk-SK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999DB7D-B4EC-4A1B-9C7A-3B537E64F6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sk-SK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427A2F0D-8301-487B-A756-457AD1F35C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C36BC9DF-29DB-46D6-AFBC-907E7756ED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4976E534-55BB-471C-928B-2822A49AF5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sk-SK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6C506001-1FCB-4AC3-BEE1-0371131A5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8468D3-396E-41FF-A4E5-3C659F1D4AE3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>
            <a:extLst>
              <a:ext uri="{FF2B5EF4-FFF2-40B4-BE49-F238E27FC236}">
                <a16:creationId xmlns:a16="http://schemas.microsoft.com/office/drawing/2014/main" id="{005497D9-0125-4A4D-A064-064A7DBEBC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B6C18D0-A0B3-4359-A338-EB3E3B803A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cs-CZ" altLang="en-US" noProof="0"/>
              <a:t>Klepnutím lze upravit styl předlohy nadpisů.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EC844399-427D-476F-827D-30F5D396BE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cs-CZ" altLang="en-US" noProof="0"/>
              <a:t>Klepnutím lze upravit styl předlohy podnadpisů.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E29D60B7-DA8E-4727-94F4-877A335F50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47621313-C092-4F67-B55A-74DFC5232B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7E19B00E-F85E-48D3-88C6-41C968A6D0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B35554-EB41-40D6-9DC0-F829E510A478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51208" name="Group 8">
            <a:extLst>
              <a:ext uri="{FF2B5EF4-FFF2-40B4-BE49-F238E27FC236}">
                <a16:creationId xmlns:a16="http://schemas.microsoft.com/office/drawing/2014/main" id="{084408B8-E993-4F28-87FA-3FA91339C08F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51209" name="Oval 9">
              <a:extLst>
                <a:ext uri="{FF2B5EF4-FFF2-40B4-BE49-F238E27FC236}">
                  <a16:creationId xmlns:a16="http://schemas.microsoft.com/office/drawing/2014/main" id="{0C90D2A7-8FFC-461A-B1E8-C06DA8EA5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0" name="Oval 10">
              <a:extLst>
                <a:ext uri="{FF2B5EF4-FFF2-40B4-BE49-F238E27FC236}">
                  <a16:creationId xmlns:a16="http://schemas.microsoft.com/office/drawing/2014/main" id="{92609FB6-2141-43FE-A0D7-BBC8B8D73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1" name="Oval 11">
              <a:extLst>
                <a:ext uri="{FF2B5EF4-FFF2-40B4-BE49-F238E27FC236}">
                  <a16:creationId xmlns:a16="http://schemas.microsoft.com/office/drawing/2014/main" id="{73C08999-7160-42E7-8251-CD0B8BDB0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2" name="Oval 12">
              <a:extLst>
                <a:ext uri="{FF2B5EF4-FFF2-40B4-BE49-F238E27FC236}">
                  <a16:creationId xmlns:a16="http://schemas.microsoft.com/office/drawing/2014/main" id="{EBAC7E74-52B0-4278-8215-37EAFA980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3" name="Oval 13">
              <a:extLst>
                <a:ext uri="{FF2B5EF4-FFF2-40B4-BE49-F238E27FC236}">
                  <a16:creationId xmlns:a16="http://schemas.microsoft.com/office/drawing/2014/main" id="{B2F01D10-7FF0-4987-A953-CD7374D63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4" name="Oval 14">
              <a:extLst>
                <a:ext uri="{FF2B5EF4-FFF2-40B4-BE49-F238E27FC236}">
                  <a16:creationId xmlns:a16="http://schemas.microsoft.com/office/drawing/2014/main" id="{07E97F96-C2BC-4155-91BF-C0FEDE318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5" name="Oval 15">
              <a:extLst>
                <a:ext uri="{FF2B5EF4-FFF2-40B4-BE49-F238E27FC236}">
                  <a16:creationId xmlns:a16="http://schemas.microsoft.com/office/drawing/2014/main" id="{BB6C5B60-0E3E-44C5-95CC-1A69B263A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6" name="Oval 16">
              <a:extLst>
                <a:ext uri="{FF2B5EF4-FFF2-40B4-BE49-F238E27FC236}">
                  <a16:creationId xmlns:a16="http://schemas.microsoft.com/office/drawing/2014/main" id="{F9C8741E-A637-41E6-9BEB-820A6AA3E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7" name="Oval 17">
              <a:extLst>
                <a:ext uri="{FF2B5EF4-FFF2-40B4-BE49-F238E27FC236}">
                  <a16:creationId xmlns:a16="http://schemas.microsoft.com/office/drawing/2014/main" id="{C8C515BB-B10A-4DAD-809B-BE0686497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8" name="Oval 18">
              <a:extLst>
                <a:ext uri="{FF2B5EF4-FFF2-40B4-BE49-F238E27FC236}">
                  <a16:creationId xmlns:a16="http://schemas.microsoft.com/office/drawing/2014/main" id="{D6AC544B-E3D7-44C4-8BAB-D6BD16FFA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19" name="Oval 19">
              <a:extLst>
                <a:ext uri="{FF2B5EF4-FFF2-40B4-BE49-F238E27FC236}">
                  <a16:creationId xmlns:a16="http://schemas.microsoft.com/office/drawing/2014/main" id="{D6C152C7-905C-41A8-AC2B-58ECF6D25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0" name="Oval 20">
              <a:extLst>
                <a:ext uri="{FF2B5EF4-FFF2-40B4-BE49-F238E27FC236}">
                  <a16:creationId xmlns:a16="http://schemas.microsoft.com/office/drawing/2014/main" id="{9B0F5C37-7CF9-4617-90E3-40403D84F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1" name="Oval 21">
              <a:extLst>
                <a:ext uri="{FF2B5EF4-FFF2-40B4-BE49-F238E27FC236}">
                  <a16:creationId xmlns:a16="http://schemas.microsoft.com/office/drawing/2014/main" id="{19F61932-5FDE-44CD-BDF7-1BA53924F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2" name="Oval 22">
              <a:extLst>
                <a:ext uri="{FF2B5EF4-FFF2-40B4-BE49-F238E27FC236}">
                  <a16:creationId xmlns:a16="http://schemas.microsoft.com/office/drawing/2014/main" id="{09731838-2BDC-46D6-B9CB-FC743E907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3" name="Oval 23">
              <a:extLst>
                <a:ext uri="{FF2B5EF4-FFF2-40B4-BE49-F238E27FC236}">
                  <a16:creationId xmlns:a16="http://schemas.microsoft.com/office/drawing/2014/main" id="{11D7159F-22F6-4D3C-93E3-B86B77F61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4" name="Oval 24">
              <a:extLst>
                <a:ext uri="{FF2B5EF4-FFF2-40B4-BE49-F238E27FC236}">
                  <a16:creationId xmlns:a16="http://schemas.microsoft.com/office/drawing/2014/main" id="{9795591C-4BC1-4246-A34D-6F2F1B964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5" name="Oval 25">
              <a:extLst>
                <a:ext uri="{FF2B5EF4-FFF2-40B4-BE49-F238E27FC236}">
                  <a16:creationId xmlns:a16="http://schemas.microsoft.com/office/drawing/2014/main" id="{7299136D-8BA7-4088-A273-20E1018DB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6" name="Oval 26">
              <a:extLst>
                <a:ext uri="{FF2B5EF4-FFF2-40B4-BE49-F238E27FC236}">
                  <a16:creationId xmlns:a16="http://schemas.microsoft.com/office/drawing/2014/main" id="{0A7EB183-E3ED-418D-A067-BF8AE5648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7" name="Oval 27">
              <a:extLst>
                <a:ext uri="{FF2B5EF4-FFF2-40B4-BE49-F238E27FC236}">
                  <a16:creationId xmlns:a16="http://schemas.microsoft.com/office/drawing/2014/main" id="{E0FB1DED-C0EF-45F7-84F2-4BA5482D4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8" name="Oval 28">
              <a:extLst>
                <a:ext uri="{FF2B5EF4-FFF2-40B4-BE49-F238E27FC236}">
                  <a16:creationId xmlns:a16="http://schemas.microsoft.com/office/drawing/2014/main" id="{3E817B59-2AEF-4E2B-8114-F32CDBC32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29" name="Oval 29">
              <a:extLst>
                <a:ext uri="{FF2B5EF4-FFF2-40B4-BE49-F238E27FC236}">
                  <a16:creationId xmlns:a16="http://schemas.microsoft.com/office/drawing/2014/main" id="{E6CD8FB6-615B-425C-9519-CA0740C45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0" name="Oval 30">
              <a:extLst>
                <a:ext uri="{FF2B5EF4-FFF2-40B4-BE49-F238E27FC236}">
                  <a16:creationId xmlns:a16="http://schemas.microsoft.com/office/drawing/2014/main" id="{5EBDCD83-8017-4B9F-9DEC-F572D9F5E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1" name="Oval 31">
              <a:extLst>
                <a:ext uri="{FF2B5EF4-FFF2-40B4-BE49-F238E27FC236}">
                  <a16:creationId xmlns:a16="http://schemas.microsoft.com/office/drawing/2014/main" id="{49038BEC-9A33-4D79-9302-97966DF51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2" name="Oval 32">
              <a:extLst>
                <a:ext uri="{FF2B5EF4-FFF2-40B4-BE49-F238E27FC236}">
                  <a16:creationId xmlns:a16="http://schemas.microsoft.com/office/drawing/2014/main" id="{CACF911B-3786-44DD-A4EA-DEBCC46B9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3" name="Oval 33">
              <a:extLst>
                <a:ext uri="{FF2B5EF4-FFF2-40B4-BE49-F238E27FC236}">
                  <a16:creationId xmlns:a16="http://schemas.microsoft.com/office/drawing/2014/main" id="{52312741-B463-4F13-BB37-26D6DC067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4" name="Oval 34">
              <a:extLst>
                <a:ext uri="{FF2B5EF4-FFF2-40B4-BE49-F238E27FC236}">
                  <a16:creationId xmlns:a16="http://schemas.microsoft.com/office/drawing/2014/main" id="{06F38DB7-8DC7-421F-9DF8-297637B77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5" name="Oval 35">
              <a:extLst>
                <a:ext uri="{FF2B5EF4-FFF2-40B4-BE49-F238E27FC236}">
                  <a16:creationId xmlns:a16="http://schemas.microsoft.com/office/drawing/2014/main" id="{108485D2-6F3E-4BC6-B2B8-886360C75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6" name="Oval 36">
              <a:extLst>
                <a:ext uri="{FF2B5EF4-FFF2-40B4-BE49-F238E27FC236}">
                  <a16:creationId xmlns:a16="http://schemas.microsoft.com/office/drawing/2014/main" id="{E907F5B5-468C-4AAE-A4D8-F9887B0F1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7" name="Oval 37">
              <a:extLst>
                <a:ext uri="{FF2B5EF4-FFF2-40B4-BE49-F238E27FC236}">
                  <a16:creationId xmlns:a16="http://schemas.microsoft.com/office/drawing/2014/main" id="{FC3950A5-6438-4A49-87E2-56F886076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8" name="Oval 38">
              <a:extLst>
                <a:ext uri="{FF2B5EF4-FFF2-40B4-BE49-F238E27FC236}">
                  <a16:creationId xmlns:a16="http://schemas.microsoft.com/office/drawing/2014/main" id="{4E13EFF6-8900-4633-A71C-3EAB8B596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1239" name="Oval 39">
              <a:extLst>
                <a:ext uri="{FF2B5EF4-FFF2-40B4-BE49-F238E27FC236}">
                  <a16:creationId xmlns:a16="http://schemas.microsoft.com/office/drawing/2014/main" id="{E39B2E26-7740-49D0-9384-DB6B4430A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51240" name="Line 40">
            <a:extLst>
              <a:ext uri="{FF2B5EF4-FFF2-40B4-BE49-F238E27FC236}">
                <a16:creationId xmlns:a16="http://schemas.microsoft.com/office/drawing/2014/main" id="{31823E5F-E173-4292-9751-D6CC27158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0676-E227-4CC4-9772-EA43E5CB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DADEE-858F-45B2-93CD-E7108672F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971F0-6534-400B-A4EF-C6633D66A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6D811-A180-49D3-81FE-8ED881ED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586E8-1F42-4B8F-AC80-6F7653CB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C0F9B-CDE7-45BE-9852-5C299AB6BE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0340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8A86E-3298-4D8A-A175-C901E0505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92ACD-7688-4DF1-B20B-C110DA531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B2D18-AB13-4D06-AAB1-6300B98DC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846FE-B606-4594-BC9D-321347F9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68DFC-92BB-47FC-AF29-21F57BFB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6B542-0804-4E79-B6A4-07B0221C892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1463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5A80-F6DD-4740-9554-5A54C19D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6ECD9-A2F6-4F74-B1E6-D2441B84017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4ED7A-CD8B-4ED4-9300-92CCAC0F9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4C3C6-FD1D-4BD3-9DE3-57B409EAD6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04B87-07BC-4B4F-AF50-DA5E79675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29707-D8D9-4C92-907E-1434B87B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CD4BB89-416C-4DD6-B114-F4CED18A5E4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0849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528E4-ABDC-460E-92F0-743A16AE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1CA55-E46A-49F3-B90F-AF71A7364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FDEA6-C080-418A-9EF8-CC225191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E332F-0A33-4E71-9743-E059DE4F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87279-49F0-4738-8C63-80346568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3169C-9159-4560-B383-C4BABF5F533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9057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4982-FF3C-447B-BBDC-13CDBDF95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A3EC1-74B7-449E-9566-4865A3C4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49D2E-CD2A-4BD7-B7A1-9E7A51B4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A32A4-1684-4377-BCEC-93E7470F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B2995-D38F-421F-BECC-6D9376BD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B91C5-D69B-4559-8765-80D50570D17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4001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EA32F-AEEE-4F3B-950D-3991BB2E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E395-3E59-474D-8A8E-CB6A422D7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9FFAD-D145-4B2C-9908-904225D16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086977-C354-41B1-95DE-062B3AFE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B19CA-5C6D-4A34-B770-CA4A99A1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7E62-AF4F-4CEA-B49D-0B95AB63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A4152-0F0E-4961-B38C-67A5FF1925D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9850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79CE5-3699-4134-AEA8-EC68DB60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42C17-7404-403A-B49D-7998D35D9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8F129-DF43-4D6D-A246-0356E7301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5BB56-B2AD-4666-9B9A-E2469ED12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3257C-FCB7-4A9C-8816-ED109C563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9A410-4452-46D1-ACDC-CCA188B6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4203C8-D3F5-4B89-B83F-42523C83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A0B107-5E12-4367-A6DA-4BAB9F74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EF3A0-0CB2-4BB1-B525-D253528E401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5532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CB88D-D6B2-4483-9FA0-9B8287B1A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7D6B7-3F3E-4577-BEF4-223E515C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FD3FD-69E4-4FE0-BD56-90FD1B12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149000-63C8-475F-9475-1ED04B9F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E3C54-32A6-4E09-BF01-A8132195725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5346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D0FA9B-0D08-4D66-8137-9F66EE83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FB927-A345-42F5-AE47-44AB4BF2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7EB14-1227-4EBC-8FD0-D3088815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DEB04-F36C-4917-9D53-E9C3D8E8010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703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AF8-EB11-4E51-BF3F-E17FAD5F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7213A-39C9-4176-AB59-F7359BCA0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E3F44-578D-4D27-BC9D-48578F64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6D210-65E8-4DA5-A307-35D06760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2A63D-B0FA-45FC-9693-F1720066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E6288-9F56-4E1A-97B7-674173C0C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8CE9D-A0DB-4CD9-9DDE-6A40083B378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2246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4824-9F67-4468-ADB2-A93ADE77B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F0BFD-8E5E-478C-9BBF-A3FE35D16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7EE45-B3BA-469B-95B9-C584C06E4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F108D-79D9-44B3-8BB1-816B7989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1ECAE-5C74-46ED-81C0-C4D4ACB4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2241B-367F-4EDA-A3E4-D430F8D9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61820-D6FF-45E4-BC7B-3DC571B48A1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2442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>
            <a:extLst>
              <a:ext uri="{FF2B5EF4-FFF2-40B4-BE49-F238E27FC236}">
                <a16:creationId xmlns:a16="http://schemas.microsoft.com/office/drawing/2014/main" id="{69A112BD-A9FD-4007-846A-4D4DE55E2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10D17BF-AC07-43FB-86FD-5EB06BC66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17FC7045-AFA4-4CBC-AC69-EFEC930E2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E1AB779A-5E66-49A4-A1E1-D7D0D829EC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 altLang="en-US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6BD0BE7F-C2B6-42A5-A563-6E7706D854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 altLang="en-US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ED1D5072-1751-4240-93DC-14FE22BF7E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00C5436-90E8-4F30-AC70-BE91B16A69F5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50184" name="Group 8">
            <a:extLst>
              <a:ext uri="{FF2B5EF4-FFF2-40B4-BE49-F238E27FC236}">
                <a16:creationId xmlns:a16="http://schemas.microsoft.com/office/drawing/2014/main" id="{898ADF08-A78D-4B06-9FA2-B7B061604ABC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0185" name="Oval 9">
              <a:extLst>
                <a:ext uri="{FF2B5EF4-FFF2-40B4-BE49-F238E27FC236}">
                  <a16:creationId xmlns:a16="http://schemas.microsoft.com/office/drawing/2014/main" id="{A5D2AE0B-0A71-4016-981C-11239C80E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86" name="Oval 10">
              <a:extLst>
                <a:ext uri="{FF2B5EF4-FFF2-40B4-BE49-F238E27FC236}">
                  <a16:creationId xmlns:a16="http://schemas.microsoft.com/office/drawing/2014/main" id="{50C7A3A1-251B-494E-AFCF-1A80D744C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87" name="Oval 11">
              <a:extLst>
                <a:ext uri="{FF2B5EF4-FFF2-40B4-BE49-F238E27FC236}">
                  <a16:creationId xmlns:a16="http://schemas.microsoft.com/office/drawing/2014/main" id="{7058CC76-3114-4766-AF86-552EFE519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88" name="Oval 12">
              <a:extLst>
                <a:ext uri="{FF2B5EF4-FFF2-40B4-BE49-F238E27FC236}">
                  <a16:creationId xmlns:a16="http://schemas.microsoft.com/office/drawing/2014/main" id="{A6FC2EE7-42DA-4E34-9379-8670AE730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89" name="Oval 13">
              <a:extLst>
                <a:ext uri="{FF2B5EF4-FFF2-40B4-BE49-F238E27FC236}">
                  <a16:creationId xmlns:a16="http://schemas.microsoft.com/office/drawing/2014/main" id="{582F4017-9DEA-45EE-BC02-5F438C82C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0" name="Oval 14">
              <a:extLst>
                <a:ext uri="{FF2B5EF4-FFF2-40B4-BE49-F238E27FC236}">
                  <a16:creationId xmlns:a16="http://schemas.microsoft.com/office/drawing/2014/main" id="{AA49EC1B-1955-430E-9A2E-12A2E4235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1" name="Oval 15">
              <a:extLst>
                <a:ext uri="{FF2B5EF4-FFF2-40B4-BE49-F238E27FC236}">
                  <a16:creationId xmlns:a16="http://schemas.microsoft.com/office/drawing/2014/main" id="{C43AE7E3-9FE7-4A3B-80A4-4AF28AF7A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2" name="Oval 16">
              <a:extLst>
                <a:ext uri="{FF2B5EF4-FFF2-40B4-BE49-F238E27FC236}">
                  <a16:creationId xmlns:a16="http://schemas.microsoft.com/office/drawing/2014/main" id="{3DE09DFD-54CB-460B-A4FA-D09CA073A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3" name="Oval 17">
              <a:extLst>
                <a:ext uri="{FF2B5EF4-FFF2-40B4-BE49-F238E27FC236}">
                  <a16:creationId xmlns:a16="http://schemas.microsoft.com/office/drawing/2014/main" id="{E8BA7FA2-F3D1-47DC-9924-122135B8E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4" name="Oval 18">
              <a:extLst>
                <a:ext uri="{FF2B5EF4-FFF2-40B4-BE49-F238E27FC236}">
                  <a16:creationId xmlns:a16="http://schemas.microsoft.com/office/drawing/2014/main" id="{DBD319C3-212D-4599-9A4B-9B6BFF5F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5" name="Oval 19">
              <a:extLst>
                <a:ext uri="{FF2B5EF4-FFF2-40B4-BE49-F238E27FC236}">
                  <a16:creationId xmlns:a16="http://schemas.microsoft.com/office/drawing/2014/main" id="{4E95941F-A33D-4B9F-B920-323289655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6" name="Oval 20">
              <a:extLst>
                <a:ext uri="{FF2B5EF4-FFF2-40B4-BE49-F238E27FC236}">
                  <a16:creationId xmlns:a16="http://schemas.microsoft.com/office/drawing/2014/main" id="{953A4D87-3327-4755-BA5C-AC154645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7" name="Oval 21">
              <a:extLst>
                <a:ext uri="{FF2B5EF4-FFF2-40B4-BE49-F238E27FC236}">
                  <a16:creationId xmlns:a16="http://schemas.microsoft.com/office/drawing/2014/main" id="{290CA33E-1412-4E5F-AEC8-EBB08B12E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8" name="Oval 22">
              <a:extLst>
                <a:ext uri="{FF2B5EF4-FFF2-40B4-BE49-F238E27FC236}">
                  <a16:creationId xmlns:a16="http://schemas.microsoft.com/office/drawing/2014/main" id="{4022517E-235B-4644-AB87-1FCAD8676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199" name="Oval 23">
              <a:extLst>
                <a:ext uri="{FF2B5EF4-FFF2-40B4-BE49-F238E27FC236}">
                  <a16:creationId xmlns:a16="http://schemas.microsoft.com/office/drawing/2014/main" id="{CE0069F0-B2BC-4D8C-9622-CB97C69F0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0" name="Oval 24">
              <a:extLst>
                <a:ext uri="{FF2B5EF4-FFF2-40B4-BE49-F238E27FC236}">
                  <a16:creationId xmlns:a16="http://schemas.microsoft.com/office/drawing/2014/main" id="{1F422B71-212F-4097-B979-32A961639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1" name="Oval 25">
              <a:extLst>
                <a:ext uri="{FF2B5EF4-FFF2-40B4-BE49-F238E27FC236}">
                  <a16:creationId xmlns:a16="http://schemas.microsoft.com/office/drawing/2014/main" id="{C79DD6C7-74B3-4263-86AA-2F344D427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2" name="Oval 26">
              <a:extLst>
                <a:ext uri="{FF2B5EF4-FFF2-40B4-BE49-F238E27FC236}">
                  <a16:creationId xmlns:a16="http://schemas.microsoft.com/office/drawing/2014/main" id="{40B6B4F4-8742-486B-A984-43F5CAF59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3" name="Oval 27">
              <a:extLst>
                <a:ext uri="{FF2B5EF4-FFF2-40B4-BE49-F238E27FC236}">
                  <a16:creationId xmlns:a16="http://schemas.microsoft.com/office/drawing/2014/main" id="{AC6F9973-C693-472A-AB32-745E9A0B3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4" name="Oval 28">
              <a:extLst>
                <a:ext uri="{FF2B5EF4-FFF2-40B4-BE49-F238E27FC236}">
                  <a16:creationId xmlns:a16="http://schemas.microsoft.com/office/drawing/2014/main" id="{A7341D6D-D626-4E17-BE47-BF892680F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5" name="Oval 29">
              <a:extLst>
                <a:ext uri="{FF2B5EF4-FFF2-40B4-BE49-F238E27FC236}">
                  <a16:creationId xmlns:a16="http://schemas.microsoft.com/office/drawing/2014/main" id="{0F37E525-FBA5-4999-B8CB-29386C141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6" name="Oval 30">
              <a:extLst>
                <a:ext uri="{FF2B5EF4-FFF2-40B4-BE49-F238E27FC236}">
                  <a16:creationId xmlns:a16="http://schemas.microsoft.com/office/drawing/2014/main" id="{C5811AA8-C37B-4B03-90E7-F9AB7B922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7" name="Oval 31">
              <a:extLst>
                <a:ext uri="{FF2B5EF4-FFF2-40B4-BE49-F238E27FC236}">
                  <a16:creationId xmlns:a16="http://schemas.microsoft.com/office/drawing/2014/main" id="{B5F494AC-63ED-462C-A274-FC5B12D5C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8" name="Oval 32">
              <a:extLst>
                <a:ext uri="{FF2B5EF4-FFF2-40B4-BE49-F238E27FC236}">
                  <a16:creationId xmlns:a16="http://schemas.microsoft.com/office/drawing/2014/main" id="{30B66770-5DF1-4684-9386-8407B69B0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09" name="Oval 33">
              <a:extLst>
                <a:ext uri="{FF2B5EF4-FFF2-40B4-BE49-F238E27FC236}">
                  <a16:creationId xmlns:a16="http://schemas.microsoft.com/office/drawing/2014/main" id="{099BA39E-18BD-41D8-9996-D06E5A5AB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0" name="Oval 34">
              <a:extLst>
                <a:ext uri="{FF2B5EF4-FFF2-40B4-BE49-F238E27FC236}">
                  <a16:creationId xmlns:a16="http://schemas.microsoft.com/office/drawing/2014/main" id="{4CA7F6BF-ED66-41BD-A91A-F13024F25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1" name="Oval 35">
              <a:extLst>
                <a:ext uri="{FF2B5EF4-FFF2-40B4-BE49-F238E27FC236}">
                  <a16:creationId xmlns:a16="http://schemas.microsoft.com/office/drawing/2014/main" id="{3C075FB9-7595-48A3-B41A-3F44FB171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2" name="Oval 36">
              <a:extLst>
                <a:ext uri="{FF2B5EF4-FFF2-40B4-BE49-F238E27FC236}">
                  <a16:creationId xmlns:a16="http://schemas.microsoft.com/office/drawing/2014/main" id="{61CB29AC-04FB-44BB-B90B-A6627208F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3" name="Oval 37">
              <a:extLst>
                <a:ext uri="{FF2B5EF4-FFF2-40B4-BE49-F238E27FC236}">
                  <a16:creationId xmlns:a16="http://schemas.microsoft.com/office/drawing/2014/main" id="{9FB7C9AB-ACDA-42C8-AE76-0596B6261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4" name="Oval 38">
              <a:extLst>
                <a:ext uri="{FF2B5EF4-FFF2-40B4-BE49-F238E27FC236}">
                  <a16:creationId xmlns:a16="http://schemas.microsoft.com/office/drawing/2014/main" id="{EA12EA8D-B0E3-491A-A5C7-DC265BF2C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0215" name="Oval 39">
              <a:extLst>
                <a:ext uri="{FF2B5EF4-FFF2-40B4-BE49-F238E27FC236}">
                  <a16:creationId xmlns:a16="http://schemas.microsoft.com/office/drawing/2014/main" id="{7DAF3431-D77B-4805-85BA-03B88F0E7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D05F97C-1B28-47B5-BE8A-982DFB2438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sk-SK"/>
              <a:t>ASN.1:       				</a:t>
            </a:r>
            <a:br>
              <a:rPr lang="en-US" altLang="sk-SK"/>
            </a:br>
            <a:r>
              <a:rPr lang="en-US" altLang="sk-SK"/>
              <a:t>Introduction</a:t>
            </a:r>
            <a:endParaRPr lang="cs-CZ" altLang="sk-SK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464A4B0-0C63-4D67-9F91-0316DDCCFC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sk-SK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C45E3E4B-199E-486E-A3A4-6E583CBC2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Nested data</a:t>
            </a:r>
            <a:endParaRPr lang="cs-CZ" altLang="sk-SK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88D1BAAB-BA3E-4EB8-B2D6-BB79B65D8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086225"/>
          </a:xfrm>
        </p:spPr>
        <p:txBody>
          <a:bodyPr/>
          <a:lstStyle/>
          <a:p>
            <a:r>
              <a:rPr lang="en-US" altLang="sk-SK"/>
              <a:t>SEQUENCE is similar to struct/record</a:t>
            </a:r>
          </a:p>
          <a:p>
            <a:r>
              <a:rPr lang="en-US" altLang="sk-SK"/>
              <a:t>30 09 </a:t>
            </a:r>
            <a:r>
              <a:rPr lang="en-US" altLang="sk-SK">
                <a:solidFill>
                  <a:srgbClr val="0000CC"/>
                </a:solidFill>
              </a:rPr>
              <a:t>02 01 05</a:t>
            </a:r>
            <a:r>
              <a:rPr lang="en-US" altLang="sk-SK"/>
              <a:t> </a:t>
            </a:r>
            <a:r>
              <a:rPr lang="en-US" altLang="sk-SK">
                <a:solidFill>
                  <a:srgbClr val="FF0066"/>
                </a:solidFill>
              </a:rPr>
              <a:t>04 02 FF FF</a:t>
            </a:r>
            <a:r>
              <a:rPr lang="en-US" altLang="sk-SK"/>
              <a:t> </a:t>
            </a:r>
            <a:r>
              <a:rPr lang="en-US" altLang="sk-SK">
                <a:solidFill>
                  <a:srgbClr val="008000"/>
                </a:solidFill>
              </a:rPr>
              <a:t>05 00</a:t>
            </a:r>
          </a:p>
          <a:p>
            <a:pPr lvl="1"/>
            <a:r>
              <a:rPr lang="en-US" altLang="sk-SK"/>
              <a:t>30 09 – sequence of length 9 bytes</a:t>
            </a:r>
          </a:p>
          <a:p>
            <a:pPr lvl="1"/>
            <a:r>
              <a:rPr lang="en-US" altLang="sk-SK">
                <a:solidFill>
                  <a:srgbClr val="0000CC"/>
                </a:solidFill>
              </a:rPr>
              <a:t>02 01 05 – integer 5</a:t>
            </a:r>
          </a:p>
          <a:p>
            <a:pPr lvl="1"/>
            <a:r>
              <a:rPr lang="en-US" altLang="sk-SK">
                <a:solidFill>
                  <a:srgbClr val="FF0066"/>
                </a:solidFill>
              </a:rPr>
              <a:t>04 02 FF FF – octet string FF FF</a:t>
            </a:r>
          </a:p>
          <a:p>
            <a:pPr lvl="1"/>
            <a:r>
              <a:rPr lang="en-US" altLang="sk-SK">
                <a:solidFill>
                  <a:srgbClr val="008000"/>
                </a:solidFill>
              </a:rPr>
              <a:t>05 00 – NULL (no data)</a:t>
            </a:r>
            <a:endParaRPr lang="cs-CZ" altLang="sk-SK">
              <a:solidFill>
                <a:srgbClr val="008000"/>
              </a:solidFill>
            </a:endParaRPr>
          </a:p>
        </p:txBody>
      </p:sp>
      <p:pic>
        <p:nvPicPr>
          <p:cNvPr id="125956" name="Picture 4">
            <a:extLst>
              <a:ext uri="{FF2B5EF4-FFF2-40B4-BE49-F238E27FC236}">
                <a16:creationId xmlns:a16="http://schemas.microsoft.com/office/drawing/2014/main" id="{5DBDCE90-FA1C-482E-9764-8EF2D3849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84763"/>
            <a:ext cx="3906837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957" name="Picture 5">
            <a:extLst>
              <a:ext uri="{FF2B5EF4-FFF2-40B4-BE49-F238E27FC236}">
                <a16:creationId xmlns:a16="http://schemas.microsoft.com/office/drawing/2014/main" id="{9EDCD80D-88A0-4C7B-8E67-D23C8081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4875213"/>
            <a:ext cx="3887788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C888827B-F3EA-44DC-8DFF-934936C0D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BER tags</a:t>
            </a:r>
            <a:endParaRPr lang="cs-CZ" altLang="sk-SK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0E3ED9C3-36AD-4761-A878-098FDE3F80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35975" cy="4805362"/>
          </a:xfrm>
        </p:spPr>
        <p:txBody>
          <a:bodyPr/>
          <a:lstStyle/>
          <a:p>
            <a:r>
              <a:rPr lang="en-US" altLang="sk-SK" sz="2600"/>
              <a:t>Tag encoding</a:t>
            </a:r>
          </a:p>
          <a:p>
            <a:endParaRPr lang="en-US" altLang="sk-SK" sz="2600"/>
          </a:p>
          <a:p>
            <a:endParaRPr lang="en-US" altLang="sk-SK" sz="2600"/>
          </a:p>
          <a:p>
            <a:r>
              <a:rPr lang="en-US" altLang="sk-SK" sz="2600"/>
              <a:t>Class</a:t>
            </a:r>
          </a:p>
          <a:p>
            <a:endParaRPr lang="en-US" altLang="sk-SK" sz="2600"/>
          </a:p>
          <a:p>
            <a:endParaRPr lang="en-US" altLang="sk-SK" sz="2600"/>
          </a:p>
          <a:p>
            <a:endParaRPr lang="en-US" altLang="sk-SK" sz="2600"/>
          </a:p>
          <a:p>
            <a:r>
              <a:rPr lang="en-US" altLang="sk-SK" sz="2600"/>
              <a:t>Tag number</a:t>
            </a:r>
          </a:p>
          <a:p>
            <a:pPr lvl="1"/>
            <a:r>
              <a:rPr lang="en-US" altLang="sk-SK" sz="2200"/>
              <a:t>Bits 1-5</a:t>
            </a:r>
          </a:p>
          <a:p>
            <a:pPr lvl="1"/>
            <a:r>
              <a:rPr lang="en-US" altLang="sk-SK" sz="2200"/>
              <a:t>If all bits are 1 then the tag continues in the following byte(s)</a:t>
            </a:r>
            <a:endParaRPr lang="cs-CZ" altLang="sk-SK" sz="2200"/>
          </a:p>
        </p:txBody>
      </p:sp>
      <p:graphicFrame>
        <p:nvGraphicFramePr>
          <p:cNvPr id="127027" name="Group 51">
            <a:extLst>
              <a:ext uri="{FF2B5EF4-FFF2-40B4-BE49-F238E27FC236}">
                <a16:creationId xmlns:a16="http://schemas.microsoft.com/office/drawing/2014/main" id="{374BBB28-59CC-4578-966B-3FAAF753539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403350" y="2420938"/>
          <a:ext cx="4824413" cy="614363"/>
        </p:xfrm>
        <a:graphic>
          <a:graphicData uri="http://schemas.openxmlformats.org/drawingml/2006/table">
            <a:tbl>
              <a:tblPr/>
              <a:tblGrid>
                <a:gridCol w="603250">
                  <a:extLst>
                    <a:ext uri="{9D8B030D-6E8A-4147-A177-3AD203B41FA5}">
                      <a16:colId xmlns:a16="http://schemas.microsoft.com/office/drawing/2014/main" val="241193089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406480521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1291919326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678947183"/>
                    </a:ext>
                  </a:extLst>
                </a:gridCol>
                <a:gridCol w="601663">
                  <a:extLst>
                    <a:ext uri="{9D8B030D-6E8A-4147-A177-3AD203B41FA5}">
                      <a16:colId xmlns:a16="http://schemas.microsoft.com/office/drawing/2014/main" val="371939592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742879946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707657729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164173008"/>
                    </a:ext>
                  </a:extLst>
                </a:gridCol>
              </a:tblGrid>
              <a:tr h="614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class</a:t>
                      </a:r>
                      <a:endParaRPr kumimoji="0" lang="cs-CZ" altLang="sk-S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class</a:t>
                      </a:r>
                      <a:endParaRPr kumimoji="0" lang="cs-CZ" altLang="sk-SK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k-SK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Constructed?</a:t>
                      </a:r>
                      <a:endParaRPr kumimoji="0" lang="cs-CZ" altLang="sk-SK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k-SK" altLang="sk-SK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2D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k-SK" altLang="sk-SK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2D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k-SK" altLang="sk-SK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2D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k-SK" altLang="sk-SK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2D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sk-SK" altLang="sk-SK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62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478626"/>
                  </a:ext>
                </a:extLst>
              </a:tr>
            </a:tbl>
          </a:graphicData>
        </a:graphic>
      </p:graphicFrame>
      <p:pic>
        <p:nvPicPr>
          <p:cNvPr id="127012" name="Picture 36">
            <a:extLst>
              <a:ext uri="{FF2B5EF4-FFF2-40B4-BE49-F238E27FC236}">
                <a16:creationId xmlns:a16="http://schemas.microsoft.com/office/drawing/2014/main" id="{95F8413D-9119-4458-AB5D-7FD84CC35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298825"/>
            <a:ext cx="39433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013" name="AutoShape 37">
            <a:extLst>
              <a:ext uri="{FF2B5EF4-FFF2-40B4-BE49-F238E27FC236}">
                <a16:creationId xmlns:a16="http://schemas.microsoft.com/office/drawing/2014/main" id="{174DBA45-F223-4294-8A54-834B38533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1989138"/>
            <a:ext cx="914400" cy="609600"/>
          </a:xfrm>
          <a:prstGeom prst="cloudCallout">
            <a:avLst>
              <a:gd name="adj1" fmla="val -117537"/>
              <a:gd name="adj2" fmla="val 104167"/>
            </a:avLst>
          </a:prstGeom>
          <a:solidFill>
            <a:srgbClr val="3366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sk-SK" sz="1400"/>
              <a:t>Tag #</a:t>
            </a:r>
            <a:endParaRPr lang="cs-CZ" altLang="sk-SK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F2EE6ACD-B07D-46D6-B302-BFFC71137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BER length</a:t>
            </a:r>
            <a:endParaRPr lang="cs-CZ" altLang="sk-SK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D0DFAE0F-70C4-4C28-9F47-783CD56AD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387"/>
          </a:xfrm>
        </p:spPr>
        <p:txBody>
          <a:bodyPr/>
          <a:lstStyle/>
          <a:p>
            <a:r>
              <a:rPr lang="en-US" altLang="sk-SK"/>
              <a:t>length &gt;=0 &amp;&amp; length &lt;= 127</a:t>
            </a:r>
          </a:p>
          <a:p>
            <a:pPr lvl="1"/>
            <a:r>
              <a:rPr lang="en-US" altLang="sk-SK"/>
              <a:t>The length is coded directly</a:t>
            </a:r>
          </a:p>
          <a:p>
            <a:pPr lvl="2"/>
            <a:r>
              <a:rPr lang="en-US" altLang="sk-SK"/>
              <a:t>E.g. ’05’</a:t>
            </a:r>
          </a:p>
          <a:p>
            <a:r>
              <a:rPr lang="en-US" altLang="sk-SK"/>
              <a:t>Otherwise the bit 8 is set, bits 1-7 code the number of bytes that specify the length</a:t>
            </a:r>
          </a:p>
          <a:p>
            <a:pPr lvl="1"/>
            <a:r>
              <a:rPr lang="en-US" altLang="sk-SK"/>
              <a:t>E.g. 255 -&gt; ‘81’ ‘FF’</a:t>
            </a:r>
          </a:p>
          <a:p>
            <a:pPr lvl="1"/>
            <a:r>
              <a:rPr lang="en-US" altLang="sk-SK"/>
              <a:t>E.g. 256 -&gt; ’82’ ‘01’ ‘00’ or also ’83’ ‘00’ ‘01’ ‘00’</a:t>
            </a:r>
          </a:p>
          <a:p>
            <a:pPr lvl="2"/>
            <a:r>
              <a:rPr lang="en-US" altLang="sk-SK"/>
              <a:t>BER x DER</a:t>
            </a:r>
          </a:p>
          <a:p>
            <a:r>
              <a:rPr lang="en-US" altLang="sk-SK"/>
              <a:t>‘80’ is “indefinite” length</a:t>
            </a:r>
          </a:p>
          <a:p>
            <a:pPr lvl="1"/>
            <a:r>
              <a:rPr lang="en-US" altLang="sk-SK"/>
              <a:t>Not allowed in DER</a:t>
            </a:r>
            <a:endParaRPr lang="cs-CZ" altLang="sk-S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79BB001C-F22B-4404-B452-CD682C51B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BER value</a:t>
            </a:r>
            <a:endParaRPr lang="cs-CZ" altLang="sk-SK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5FB83A3D-B050-4AF4-9E6C-1CA687E09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The data itself</a:t>
            </a:r>
          </a:p>
          <a:p>
            <a:r>
              <a:rPr lang="en-US" altLang="sk-SK"/>
              <a:t>Dependent on data type</a:t>
            </a:r>
          </a:p>
          <a:p>
            <a:pPr lvl="1"/>
            <a:r>
              <a:rPr lang="en-US" altLang="sk-SK"/>
              <a:t>Integer: signed – e.g. 128 -&gt; ’00 80’</a:t>
            </a:r>
          </a:p>
          <a:p>
            <a:pPr lvl="1"/>
            <a:r>
              <a:rPr lang="en-US" altLang="sk-SK"/>
              <a:t>Octet string: directly the data</a:t>
            </a:r>
          </a:p>
          <a:p>
            <a:pPr lvl="1"/>
            <a:r>
              <a:rPr lang="en-US" altLang="sk-SK"/>
              <a:t>Bit string: number of unused bits + padded bit string to a multiple of 8 bits (padding is at the end)</a:t>
            </a:r>
          </a:p>
          <a:p>
            <a:pPr lvl="1"/>
            <a:r>
              <a:rPr lang="en-US" altLang="sk-SK"/>
              <a:t>UTCTime: string of one of the forms</a:t>
            </a:r>
            <a:endParaRPr lang="cs-CZ" altLang="sk-SK"/>
          </a:p>
        </p:txBody>
      </p:sp>
      <p:pic>
        <p:nvPicPr>
          <p:cNvPr id="130052" name="Picture 4">
            <a:extLst>
              <a:ext uri="{FF2B5EF4-FFF2-40B4-BE49-F238E27FC236}">
                <a16:creationId xmlns:a16="http://schemas.microsoft.com/office/drawing/2014/main" id="{C882932F-54F7-4E81-AA54-6AD2F8F7A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141913"/>
            <a:ext cx="2519362" cy="152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A77A8F73-A3F6-47B9-8257-20AE02DCD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22238"/>
            <a:ext cx="7677150" cy="930275"/>
          </a:xfrm>
        </p:spPr>
        <p:txBody>
          <a:bodyPr/>
          <a:lstStyle/>
          <a:p>
            <a:r>
              <a:rPr lang="en-US" altLang="sk-SK"/>
              <a:t>First look at the binary DER file</a:t>
            </a:r>
            <a:endParaRPr lang="cs-CZ" altLang="sk-SK"/>
          </a:p>
        </p:txBody>
      </p:sp>
      <p:pic>
        <p:nvPicPr>
          <p:cNvPr id="131076" name="Picture 4">
            <a:extLst>
              <a:ext uri="{FF2B5EF4-FFF2-40B4-BE49-F238E27FC236}">
                <a16:creationId xmlns:a16="http://schemas.microsoft.com/office/drawing/2014/main" id="{67669406-88FE-4242-9C59-96C738BBC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68413"/>
            <a:ext cx="8353425" cy="512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077" name="Text Box 5">
            <a:extLst>
              <a:ext uri="{FF2B5EF4-FFF2-40B4-BE49-F238E27FC236}">
                <a16:creationId xmlns:a16="http://schemas.microsoft.com/office/drawing/2014/main" id="{1F1FA830-7DD6-4A0D-BBD1-AC96E4A0D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0" y="6416675"/>
            <a:ext cx="183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CSCA_CZE.crt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14206295-66B0-4BA4-AD26-13477DB3A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DER vs. PEM</a:t>
            </a:r>
            <a:endParaRPr lang="cs-CZ" altLang="sk-SK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0003942-7A7E-448E-9C2D-7B8E0C08C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719263"/>
            <a:ext cx="8964612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/>
              <a:t>PEM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Privacy Enhanced Mail</a:t>
            </a:r>
          </a:p>
          <a:p>
            <a:pPr>
              <a:lnSpc>
                <a:spcPct val="90000"/>
              </a:lnSpc>
            </a:pPr>
            <a:r>
              <a:rPr lang="en-US" altLang="sk-SK"/>
              <a:t>PEM as such not used, but formats still used</a:t>
            </a:r>
          </a:p>
          <a:p>
            <a:pPr>
              <a:lnSpc>
                <a:spcPct val="90000"/>
              </a:lnSpc>
            </a:pPr>
            <a:r>
              <a:rPr lang="en-US" altLang="sk-SK"/>
              <a:t>Textual formats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Practical for transport channels where full 8bit data can be damaged</a:t>
            </a:r>
          </a:p>
          <a:p>
            <a:pPr>
              <a:lnSpc>
                <a:spcPct val="90000"/>
              </a:lnSpc>
            </a:pPr>
            <a:r>
              <a:rPr lang="en-US" altLang="sk-SK"/>
              <a:t>PEM is base64 coded DER enveloped with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-----BEGIN </a:t>
            </a:r>
            <a:r>
              <a:rPr lang="en-US" altLang="sk-SK">
                <a:solidFill>
                  <a:srgbClr val="FF0066"/>
                </a:solidFill>
              </a:rPr>
              <a:t>SOMETHING</a:t>
            </a:r>
            <a:r>
              <a:rPr lang="en-US" altLang="sk-SK"/>
              <a:t>-----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-----END </a:t>
            </a:r>
            <a:r>
              <a:rPr lang="en-US" altLang="sk-SK">
                <a:solidFill>
                  <a:srgbClr val="FF0066"/>
                </a:solidFill>
              </a:rPr>
              <a:t>SOMETHING</a:t>
            </a:r>
            <a:r>
              <a:rPr lang="en-US" altLang="sk-SK"/>
              <a:t>-----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Where </a:t>
            </a:r>
            <a:r>
              <a:rPr lang="en-US" altLang="sk-SK">
                <a:solidFill>
                  <a:srgbClr val="FF0066"/>
                </a:solidFill>
              </a:rPr>
              <a:t>SOMETHING</a:t>
            </a:r>
            <a:r>
              <a:rPr lang="en-US" altLang="sk-SK"/>
              <a:t> is CERTIFICATE/PKCS7/KEY…</a:t>
            </a:r>
          </a:p>
          <a:p>
            <a:pPr>
              <a:lnSpc>
                <a:spcPct val="90000"/>
              </a:lnSpc>
            </a:pPr>
            <a:endParaRPr lang="cs-CZ" altLang="sk-SK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E552BE3C-CB55-4FD7-86EE-69DD3A40E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Sample PEM file</a:t>
            </a:r>
            <a:endParaRPr lang="cs-CZ" altLang="sk-SK"/>
          </a:p>
        </p:txBody>
      </p:sp>
      <p:pic>
        <p:nvPicPr>
          <p:cNvPr id="133124" name="Picture 4">
            <a:extLst>
              <a:ext uri="{FF2B5EF4-FFF2-40B4-BE49-F238E27FC236}">
                <a16:creationId xmlns:a16="http://schemas.microsoft.com/office/drawing/2014/main" id="{8EAB328C-5690-4F2F-91F3-38DF45A68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5184775" cy="507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5" name="Text Box 5">
            <a:extLst>
              <a:ext uri="{FF2B5EF4-FFF2-40B4-BE49-F238E27FC236}">
                <a16:creationId xmlns:a16="http://schemas.microsoft.com/office/drawing/2014/main" id="{B458C258-381B-4991-ACD8-D5F445AE4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13" y="6416675"/>
            <a:ext cx="200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</a:t>
            </a:r>
            <a:r>
              <a:rPr lang="en-US" altLang="sk-SK" sz="1600">
                <a:solidFill>
                  <a:srgbClr val="FF0066"/>
                </a:solidFill>
                <a:sym typeface="Wingdings" panose="05000000000000000000" pitchFamily="2" charset="2"/>
              </a:rPr>
              <a:t>pem</a:t>
            </a:r>
            <a:endParaRPr lang="en-US" altLang="sk-SK" sz="1600" noProof="1">
              <a:solidFill>
                <a:srgbClr val="FF0066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C530C2E4-113F-4871-9765-2CC38D8B9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viewers</a:t>
            </a:r>
            <a:endParaRPr lang="cs-CZ" altLang="sk-SK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CB526D5F-C651-45F7-BFB4-25CCFFDF8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Unber (part of asn1c)</a:t>
            </a:r>
          </a:p>
          <a:p>
            <a:r>
              <a:rPr lang="en-US" altLang="sk-SK"/>
              <a:t>Openssl asn1parse</a:t>
            </a:r>
          </a:p>
          <a:p>
            <a:r>
              <a:rPr lang="en-US" altLang="sk-SK"/>
              <a:t>ASN.1 Editor</a:t>
            </a:r>
          </a:p>
          <a:p>
            <a:r>
              <a:rPr lang="en-US" altLang="sk-SK"/>
              <a:t>…</a:t>
            </a:r>
          </a:p>
          <a:p>
            <a:endParaRPr lang="cs-CZ" altLang="sk-SK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65698533-DE9E-4E2C-9473-95BE6F971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OpenSSL asn1parse</a:t>
            </a:r>
            <a:endParaRPr lang="cs-CZ" altLang="sk-SK"/>
          </a:p>
        </p:txBody>
      </p:sp>
      <p:pic>
        <p:nvPicPr>
          <p:cNvPr id="135172" name="Picture 4">
            <a:extLst>
              <a:ext uri="{FF2B5EF4-FFF2-40B4-BE49-F238E27FC236}">
                <a16:creationId xmlns:a16="http://schemas.microsoft.com/office/drawing/2014/main" id="{8F5BCEDD-B296-42AF-9AFB-645614621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492250"/>
            <a:ext cx="5329238" cy="532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173" name="Text Box 5">
            <a:extLst>
              <a:ext uri="{FF2B5EF4-FFF2-40B4-BE49-F238E27FC236}">
                <a16:creationId xmlns:a16="http://schemas.microsoft.com/office/drawing/2014/main" id="{4DA8EAED-4D6F-4B00-BD28-99D2F1A29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0" y="6416675"/>
            <a:ext cx="183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CSCA_CZE.crt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DA55AA32-028F-45C2-81ED-9BFF773F3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4375"/>
          </a:xfrm>
        </p:spPr>
        <p:txBody>
          <a:bodyPr/>
          <a:lstStyle/>
          <a:p>
            <a:r>
              <a:rPr lang="en-US" altLang="sk-SK"/>
              <a:t>unber</a:t>
            </a:r>
            <a:endParaRPr lang="cs-CZ" altLang="sk-SK"/>
          </a:p>
        </p:txBody>
      </p:sp>
      <p:pic>
        <p:nvPicPr>
          <p:cNvPr id="136196" name="Picture 4">
            <a:extLst>
              <a:ext uri="{FF2B5EF4-FFF2-40B4-BE49-F238E27FC236}">
                <a16:creationId xmlns:a16="http://schemas.microsoft.com/office/drawing/2014/main" id="{034F21AF-A4E0-4110-905A-17CE75ECF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47725"/>
            <a:ext cx="8353425" cy="597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197" name="Text Box 5">
            <a:extLst>
              <a:ext uri="{FF2B5EF4-FFF2-40B4-BE49-F238E27FC236}">
                <a16:creationId xmlns:a16="http://schemas.microsoft.com/office/drawing/2014/main" id="{87A3D063-692B-481B-B397-E6B1FD445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60350"/>
            <a:ext cx="183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CSCA_CZE.crt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5295BC-E9B6-4A93-8B3B-90B864F8A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</a:t>
            </a:r>
            <a:endParaRPr lang="cs-CZ" altLang="sk-SK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C5CF5FA6-5AC1-4E93-B445-9D024B633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Abstract Syntax Notation 1</a:t>
            </a:r>
          </a:p>
          <a:p>
            <a:r>
              <a:rPr lang="en-US" altLang="sk-SK"/>
              <a:t>notation for describing abstract types and values</a:t>
            </a:r>
          </a:p>
          <a:p>
            <a:r>
              <a:rPr lang="en-US" altLang="sk-SK"/>
              <a:t>Defined in ITU-T X.680 … X.695</a:t>
            </a:r>
          </a:p>
          <a:p>
            <a:r>
              <a:rPr lang="en-US" altLang="sk-SK"/>
              <a:t>Used in many file formats, including crypto</a:t>
            </a:r>
          </a:p>
          <a:p>
            <a:pPr lvl="1"/>
            <a:r>
              <a:rPr lang="en-US" altLang="sk-SK"/>
              <a:t>Public keys, private keys</a:t>
            </a:r>
          </a:p>
          <a:p>
            <a:pPr lvl="1"/>
            <a:r>
              <a:rPr lang="en-US" altLang="sk-SK"/>
              <a:t>Certificate requests, certificates</a:t>
            </a:r>
          </a:p>
          <a:p>
            <a:pPr lvl="1"/>
            <a:r>
              <a:rPr lang="en-US" altLang="sk-SK"/>
              <a:t>Digital signatures, padding, encrypted files</a:t>
            </a:r>
            <a:endParaRPr lang="cs-CZ" altLang="sk-SK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914D7161-FC96-4515-BA85-C24191B5A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Manual viewing/processing</a:t>
            </a:r>
            <a:endParaRPr lang="cs-CZ" altLang="sk-SK"/>
          </a:p>
        </p:txBody>
      </p:sp>
      <p:sp>
        <p:nvSpPr>
          <p:cNvPr id="151555" name="AutoShape 3">
            <a:extLst>
              <a:ext uri="{FF2B5EF4-FFF2-40B4-BE49-F238E27FC236}">
                <a16:creationId xmlns:a16="http://schemas.microsoft.com/office/drawing/2014/main" id="{0669E96A-22B4-4245-AABA-10D088D13DBF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516688" y="1719263"/>
            <a:ext cx="2627312" cy="473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 sz="2600"/>
              <a:t>30 82 04 f2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SEQUENCE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length 1266B</a:t>
            </a:r>
          </a:p>
          <a:p>
            <a:pPr>
              <a:lnSpc>
                <a:spcPct val="90000"/>
              </a:lnSpc>
            </a:pPr>
            <a:r>
              <a:rPr lang="en-US" altLang="sk-SK" sz="2600"/>
              <a:t>30 82 03 26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SEQUENCE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length 806B</a:t>
            </a:r>
          </a:p>
          <a:p>
            <a:pPr>
              <a:lnSpc>
                <a:spcPct val="90000"/>
              </a:lnSpc>
            </a:pPr>
            <a:r>
              <a:rPr lang="en-US" altLang="sk-SK" sz="2600"/>
              <a:t>A0 03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CONTEXT SPECIFIC 0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Length 3B</a:t>
            </a:r>
          </a:p>
          <a:p>
            <a:pPr>
              <a:lnSpc>
                <a:spcPct val="90000"/>
              </a:lnSpc>
            </a:pPr>
            <a:r>
              <a:rPr lang="en-US" altLang="sk-SK" sz="2600"/>
              <a:t>02 01 02</a:t>
            </a:r>
          </a:p>
          <a:p>
            <a:pPr lvl="1">
              <a:lnSpc>
                <a:spcPct val="90000"/>
              </a:lnSpc>
            </a:pPr>
            <a:r>
              <a:rPr lang="en-US" altLang="sk-SK" sz="2200"/>
              <a:t>INTEGER: 2</a:t>
            </a:r>
          </a:p>
          <a:p>
            <a:pPr>
              <a:lnSpc>
                <a:spcPct val="90000"/>
              </a:lnSpc>
            </a:pPr>
            <a:endParaRPr lang="cs-CZ" altLang="sk-SK" sz="2600"/>
          </a:p>
        </p:txBody>
      </p:sp>
      <p:pic>
        <p:nvPicPr>
          <p:cNvPr id="151556" name="Picture 4">
            <a:extLst>
              <a:ext uri="{FF2B5EF4-FFF2-40B4-BE49-F238E27FC236}">
                <a16:creationId xmlns:a16="http://schemas.microsoft.com/office/drawing/2014/main" id="{D31747FE-BF62-4D48-B10B-082803B8E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63627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7" name="Rectangle 5">
            <a:extLst>
              <a:ext uri="{FF2B5EF4-FFF2-40B4-BE49-F238E27FC236}">
                <a16:creationId xmlns:a16="http://schemas.microsoft.com/office/drawing/2014/main" id="{24830760-DAA5-4724-B9E8-78C3C5DC5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2222500"/>
            <a:ext cx="725487" cy="198438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51558" name="Rectangle 6">
            <a:extLst>
              <a:ext uri="{FF2B5EF4-FFF2-40B4-BE49-F238E27FC236}">
                <a16:creationId xmlns:a16="http://schemas.microsoft.com/office/drawing/2014/main" id="{0ECE66AC-BB8E-4D47-A9F8-3F455F92E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700" y="2227263"/>
            <a:ext cx="725488" cy="198437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51559" name="Rectangle 7">
            <a:extLst>
              <a:ext uri="{FF2B5EF4-FFF2-40B4-BE49-F238E27FC236}">
                <a16:creationId xmlns:a16="http://schemas.microsoft.com/office/drawing/2014/main" id="{BB1BB84A-7CF3-44DB-AF05-EA9ABFCD9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222500"/>
            <a:ext cx="360362" cy="198438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51561" name="Rectangle 9">
            <a:extLst>
              <a:ext uri="{FF2B5EF4-FFF2-40B4-BE49-F238E27FC236}">
                <a16:creationId xmlns:a16="http://schemas.microsoft.com/office/drawing/2014/main" id="{7F48933E-FEA8-47A7-8A64-6D9921EDA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2216150"/>
            <a:ext cx="603250" cy="215900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51562" name="Text Box 10">
            <a:extLst>
              <a:ext uri="{FF2B5EF4-FFF2-40B4-BE49-F238E27FC236}">
                <a16:creationId xmlns:a16="http://schemas.microsoft.com/office/drawing/2014/main" id="{6523536A-2FC9-4B7A-8FD4-DDF51AD13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6488113"/>
            <a:ext cx="183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CSCA_CZE.crt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57B3ABCE-BC27-444D-A51B-A05BE1181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Editor</a:t>
            </a:r>
            <a:endParaRPr lang="cs-CZ" altLang="sk-SK"/>
          </a:p>
        </p:txBody>
      </p:sp>
      <p:pic>
        <p:nvPicPr>
          <p:cNvPr id="137220" name="Picture 4">
            <a:extLst>
              <a:ext uri="{FF2B5EF4-FFF2-40B4-BE49-F238E27FC236}">
                <a16:creationId xmlns:a16="http://schemas.microsoft.com/office/drawing/2014/main" id="{82336D8A-79B0-41BA-ABC7-D64618133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36700"/>
            <a:ext cx="7993063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221" name="Text Box 5">
            <a:extLst>
              <a:ext uri="{FF2B5EF4-FFF2-40B4-BE49-F238E27FC236}">
                <a16:creationId xmlns:a16="http://schemas.microsoft.com/office/drawing/2014/main" id="{F7ADDC78-BC30-4DB1-B2D1-6A1B3C63E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908050"/>
            <a:ext cx="1838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 noProof="1">
                <a:solidFill>
                  <a:srgbClr val="FF0066"/>
                </a:solidFill>
                <a:sym typeface="Wingdings" panose="05000000000000000000" pitchFamily="2" charset="2"/>
              </a:rPr>
              <a:t>CSCA_CZE.crt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44654623-D744-4705-B256-991D3F80D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Grammar</a:t>
            </a:r>
            <a:endParaRPr lang="cs-CZ" altLang="sk-SK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173B50E-7AC3-46EA-BCF1-C0B443E36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To understand the structure (what is the meaning of particular fields) we need ASN.1 grammar</a:t>
            </a:r>
          </a:p>
          <a:p>
            <a:endParaRPr lang="cs-CZ" altLang="sk-SK"/>
          </a:p>
        </p:txBody>
      </p:sp>
      <p:pic>
        <p:nvPicPr>
          <p:cNvPr id="138245" name="Picture 5">
            <a:extLst>
              <a:ext uri="{FF2B5EF4-FFF2-40B4-BE49-F238E27FC236}">
                <a16:creationId xmlns:a16="http://schemas.microsoft.com/office/drawing/2014/main" id="{A092CB5A-6CB4-4B73-8831-EB1DE8CE8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644900"/>
            <a:ext cx="5292725" cy="263683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4" name="Picture 4">
            <a:extLst>
              <a:ext uri="{FF2B5EF4-FFF2-40B4-BE49-F238E27FC236}">
                <a16:creationId xmlns:a16="http://schemas.microsoft.com/office/drawing/2014/main" id="{5271DCD6-881E-456D-8B16-CB3B9A929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365625"/>
            <a:ext cx="3887787" cy="9144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0F3B17FB-A9C9-4055-ABF5-7B7F9F99E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– RSA keys</a:t>
            </a:r>
            <a:endParaRPr lang="cs-CZ" altLang="sk-SK"/>
          </a:p>
        </p:txBody>
      </p:sp>
      <p:pic>
        <p:nvPicPr>
          <p:cNvPr id="139268" name="Picture 4">
            <a:extLst>
              <a:ext uri="{FF2B5EF4-FFF2-40B4-BE49-F238E27FC236}">
                <a16:creationId xmlns:a16="http://schemas.microsoft.com/office/drawing/2014/main" id="{567315F5-3325-4F27-89D3-3998C973A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"/>
          <a:stretch>
            <a:fillRect/>
          </a:stretch>
        </p:blipFill>
        <p:spPr bwMode="auto">
          <a:xfrm>
            <a:off x="468313" y="2205038"/>
            <a:ext cx="8208962" cy="431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9" name="Text Box 5">
            <a:extLst>
              <a:ext uri="{FF2B5EF4-FFF2-40B4-BE49-F238E27FC236}">
                <a16:creationId xmlns:a16="http://schemas.microsoft.com/office/drawing/2014/main" id="{54D6DAA6-76F7-40C1-8D99-D6992CC40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6016625"/>
            <a:ext cx="1403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sk-SK" sz="1600"/>
              <a:t>Source:</a:t>
            </a:r>
          </a:p>
          <a:p>
            <a:r>
              <a:rPr lang="en-US" altLang="sk-SK" sz="1600"/>
              <a:t>PKCS#1</a:t>
            </a:r>
            <a:endParaRPr lang="cs-CZ" altLang="sk-SK" sz="1600"/>
          </a:p>
        </p:txBody>
      </p:sp>
      <p:sp>
        <p:nvSpPr>
          <p:cNvPr id="139270" name="Text Box 6">
            <a:extLst>
              <a:ext uri="{FF2B5EF4-FFF2-40B4-BE49-F238E27FC236}">
                <a16:creationId xmlns:a16="http://schemas.microsoft.com/office/drawing/2014/main" id="{CB69C450-45CC-4F73-8DD9-56A7B4345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308725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sk-SK" sz="2000" b="1">
                <a:solidFill>
                  <a:srgbClr val="FF0066"/>
                </a:solidFill>
                <a:sym typeface="Wingdings" panose="05000000000000000000" pitchFamily="2" charset="2"/>
              </a:rPr>
              <a:t></a:t>
            </a:r>
            <a:r>
              <a:rPr lang="en-US" altLang="sk-SK">
                <a:sym typeface="Wingdings" panose="05000000000000000000" pitchFamily="2" charset="2"/>
              </a:rPr>
              <a:t> </a:t>
            </a:r>
            <a:r>
              <a:rPr lang="en-US" altLang="sk-SK" sz="1600">
                <a:solidFill>
                  <a:srgbClr val="FF0066"/>
                </a:solidFill>
                <a:sym typeface="Wingdings" panose="05000000000000000000" pitchFamily="2" charset="2"/>
              </a:rPr>
              <a:t>RSA.key</a:t>
            </a:r>
            <a:endParaRPr lang="en-US" altLang="sk-SK" sz="1600" noProof="1">
              <a:solidFill>
                <a:srgbClr val="FF0066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BF35092F-EFC0-4D92-BD69-237EEC79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</a:t>
            </a:r>
            <a:endParaRPr lang="cs-CZ" altLang="sk-SK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7538104B-4DB5-4DC6-8DC2-40073553D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Allows format/storage/transmission of data</a:t>
            </a:r>
          </a:p>
          <a:p>
            <a:pPr lvl="1"/>
            <a:r>
              <a:rPr lang="en-US" altLang="sk-SK"/>
              <a:t>Compatible among many applications</a:t>
            </a:r>
          </a:p>
          <a:p>
            <a:pPr lvl="1"/>
            <a:r>
              <a:rPr lang="en-US" altLang="sk-SK"/>
              <a:t>Not dependent on HW platform</a:t>
            </a:r>
          </a:p>
          <a:p>
            <a:pPr lvl="2"/>
            <a:r>
              <a:rPr lang="en-US" altLang="sk-SK"/>
              <a:t>E.g. little/big endian</a:t>
            </a:r>
          </a:p>
          <a:p>
            <a:pPr lvl="1"/>
            <a:r>
              <a:rPr lang="en-US" altLang="sk-SK"/>
              <a:t>Not dependent on operating system</a:t>
            </a:r>
          </a:p>
          <a:p>
            <a:pPr lvl="1"/>
            <a:endParaRPr lang="en-US" altLang="sk-SK"/>
          </a:p>
          <a:p>
            <a:r>
              <a:rPr lang="en-US" altLang="sk-SK"/>
              <a:t>Simple &amp; Structured types</a:t>
            </a:r>
          </a:p>
          <a:p>
            <a:r>
              <a:rPr lang="en-US" altLang="sk-SK"/>
              <a:t>Multiple encoding rules (methods)</a:t>
            </a:r>
            <a:endParaRPr lang="cs-CZ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F26F4DC8-0E76-4A8E-9C12-628C630C6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– Types</a:t>
            </a:r>
            <a:endParaRPr lang="cs-CZ" altLang="sk-SK"/>
          </a:p>
        </p:txBody>
      </p:sp>
      <p:pic>
        <p:nvPicPr>
          <p:cNvPr id="107524" name="Picture 4">
            <a:extLst>
              <a:ext uri="{FF2B5EF4-FFF2-40B4-BE49-F238E27FC236}">
                <a16:creationId xmlns:a16="http://schemas.microsoft.com/office/drawing/2014/main" id="{4DDF8C77-C06C-4D5F-A1B0-463828C2F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457450"/>
            <a:ext cx="8589962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5" name="AutoShape 5">
            <a:extLst>
              <a:ext uri="{FF2B5EF4-FFF2-40B4-BE49-F238E27FC236}">
                <a16:creationId xmlns:a16="http://schemas.microsoft.com/office/drawing/2014/main" id="{8A377889-4DF0-4918-A19B-0F3834392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3" y="4824413"/>
            <a:ext cx="287337" cy="215900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7526" name="AutoShape 6">
            <a:extLst>
              <a:ext uri="{FF2B5EF4-FFF2-40B4-BE49-F238E27FC236}">
                <a16:creationId xmlns:a16="http://schemas.microsoft.com/office/drawing/2014/main" id="{24FA068E-F8D2-4D7D-BF36-CA5F51EF4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3" y="5084763"/>
            <a:ext cx="287337" cy="215900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AD7B1449-7998-4FDC-8843-24F739C23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– simple types</a:t>
            </a:r>
            <a:endParaRPr lang="cs-CZ" altLang="sk-SK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32C2A915-C3FF-48E9-AF67-78361493D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sk-SK" sz="2600"/>
              <a:t>Integer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signed integer (there’s no unsigned integer)</a:t>
            </a:r>
          </a:p>
          <a:p>
            <a:pPr>
              <a:lnSpc>
                <a:spcPct val="80000"/>
              </a:lnSpc>
            </a:pPr>
            <a:r>
              <a:rPr lang="en-US" altLang="sk-SK" sz="2600"/>
              <a:t>Bit string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The number of bits does not have to be a multiple of 8</a:t>
            </a:r>
          </a:p>
          <a:p>
            <a:pPr>
              <a:lnSpc>
                <a:spcPct val="80000"/>
              </a:lnSpc>
            </a:pPr>
            <a:r>
              <a:rPr lang="en-US" altLang="sk-SK" sz="2600"/>
              <a:t>Octet string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an arbitrary string of octets</a:t>
            </a:r>
          </a:p>
          <a:p>
            <a:pPr>
              <a:lnSpc>
                <a:spcPct val="80000"/>
              </a:lnSpc>
            </a:pPr>
            <a:r>
              <a:rPr lang="en-US" altLang="sk-SK" sz="2600"/>
              <a:t>NULL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No data (used in parameters)</a:t>
            </a:r>
          </a:p>
          <a:p>
            <a:pPr>
              <a:lnSpc>
                <a:spcPct val="80000"/>
              </a:lnSpc>
            </a:pPr>
            <a:r>
              <a:rPr lang="en-US" altLang="sk-SK" sz="2600"/>
              <a:t>PringtableString, IA5String, UTF8String, …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Strings – the sets of characters are various</a:t>
            </a:r>
          </a:p>
          <a:p>
            <a:pPr>
              <a:lnSpc>
                <a:spcPct val="80000"/>
              </a:lnSpc>
            </a:pPr>
            <a:r>
              <a:rPr lang="en-US" altLang="sk-SK" sz="2600"/>
              <a:t>UTCTime</a:t>
            </a:r>
          </a:p>
          <a:p>
            <a:pPr lvl="1">
              <a:lnSpc>
                <a:spcPct val="80000"/>
              </a:lnSpc>
            </a:pPr>
            <a:r>
              <a:rPr lang="en-US" altLang="sk-SK" sz="2200"/>
              <a:t>Time</a:t>
            </a:r>
          </a:p>
          <a:p>
            <a:pPr>
              <a:lnSpc>
                <a:spcPct val="80000"/>
              </a:lnSpc>
            </a:pPr>
            <a:endParaRPr lang="cs-CZ" altLang="sk-SK"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A3C790C3-BEED-47D3-A4E9-090BD3A40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– OID type</a:t>
            </a:r>
            <a:endParaRPr lang="cs-CZ" altLang="sk-SK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F8B8EC1-ED84-41AA-9764-40F5D2F4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/>
              <a:t>Object identifier (OID)</a:t>
            </a:r>
          </a:p>
          <a:p>
            <a:pPr lvl="1"/>
            <a:r>
              <a:rPr lang="en-US" altLang="sk-SK"/>
              <a:t>Sequence of integer components that identify an object</a:t>
            </a:r>
          </a:p>
          <a:p>
            <a:pPr lvl="1"/>
            <a:r>
              <a:rPr lang="en-US" altLang="sk-SK"/>
              <a:t>Assigned in a hierarchical way</a:t>
            </a:r>
          </a:p>
          <a:p>
            <a:r>
              <a:rPr lang="en-US" altLang="sk-SK"/>
              <a:t>Example</a:t>
            </a:r>
          </a:p>
          <a:p>
            <a:pPr lvl="1"/>
            <a:r>
              <a:rPr lang="cs-CZ" altLang="sk-SK"/>
              <a:t>sha-1WithRSAEncryption</a:t>
            </a:r>
            <a:r>
              <a:rPr lang="en-US" altLang="sk-SK"/>
              <a:t> = </a:t>
            </a:r>
            <a:r>
              <a:rPr lang="cs-CZ" altLang="sk-SK"/>
              <a:t>1.2.840.113549.1.1.5</a:t>
            </a:r>
            <a:endParaRPr lang="en-US" altLang="sk-SK"/>
          </a:p>
          <a:p>
            <a:pPr lvl="1"/>
            <a:r>
              <a:rPr lang="en-US" altLang="sk-SK"/>
              <a:t>iso(1) member-body(2) </a:t>
            </a:r>
            <a:br>
              <a:rPr lang="en-US" altLang="sk-SK"/>
            </a:br>
            <a:r>
              <a:rPr lang="en-US" altLang="sk-SK"/>
              <a:t>us(840) rsadsi(113549) </a:t>
            </a:r>
            <a:br>
              <a:rPr lang="en-US" altLang="sk-SK"/>
            </a:br>
            <a:r>
              <a:rPr lang="en-US" altLang="sk-SK"/>
              <a:t>pkcs(1) pkcs-1(1) 5</a:t>
            </a:r>
          </a:p>
          <a:p>
            <a:pPr lvl="1"/>
            <a:endParaRPr lang="cs-CZ" altLang="sk-SK"/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E658D03E-87B6-4AA0-A056-1B702394B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14875"/>
            <a:ext cx="3041650" cy="195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EDE59D5B-C683-4EE2-9A65-CFECD3AF9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– structured types</a:t>
            </a:r>
            <a:endParaRPr lang="cs-CZ" altLang="sk-SK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067C500-3F08-4874-B0F5-52C1E9E9D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k-SK" sz="2600"/>
              <a:t>SEQUENCE</a:t>
            </a:r>
          </a:p>
          <a:p>
            <a:pPr lvl="1"/>
            <a:r>
              <a:rPr lang="en-US" altLang="sk-SK" sz="2200"/>
              <a:t>an ordered collection of one or more types</a:t>
            </a:r>
          </a:p>
          <a:p>
            <a:r>
              <a:rPr lang="en-US" altLang="sk-SK" sz="2600"/>
              <a:t>SEQUENCE OF</a:t>
            </a:r>
          </a:p>
          <a:p>
            <a:pPr lvl="1"/>
            <a:r>
              <a:rPr lang="en-US" altLang="sk-SK" sz="2200"/>
              <a:t>an ordered collection of zero or more occurrences of a given type</a:t>
            </a:r>
          </a:p>
          <a:p>
            <a:r>
              <a:rPr lang="en-US" altLang="sk-SK" sz="2600"/>
              <a:t>SET </a:t>
            </a:r>
          </a:p>
          <a:p>
            <a:pPr lvl="1"/>
            <a:r>
              <a:rPr lang="en-US" altLang="sk-SK" sz="2200"/>
              <a:t>an unordered collection of one or more types</a:t>
            </a:r>
          </a:p>
          <a:p>
            <a:r>
              <a:rPr lang="en-US" altLang="sk-SK" sz="2600"/>
              <a:t>SET OF</a:t>
            </a:r>
          </a:p>
          <a:p>
            <a:pPr lvl="1"/>
            <a:r>
              <a:rPr lang="en-US" altLang="sk-SK" sz="2200"/>
              <a:t>an unordered collection of zero or more occurrences of a given type</a:t>
            </a:r>
            <a:endParaRPr lang="cs-CZ" altLang="sk-SK"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CF22A023-6F4F-48B7-AB47-51ADCC686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ASN.1 Encoding Rules</a:t>
            </a:r>
            <a:endParaRPr lang="cs-CZ" altLang="sk-SK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705B2D4-8295-475A-B51C-26F8C03D2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05362"/>
          </a:xfrm>
        </p:spPr>
        <p:txBody>
          <a:bodyPr/>
          <a:lstStyle/>
          <a:p>
            <a:r>
              <a:rPr lang="en-US" altLang="sk-SK" sz="2600"/>
              <a:t>XML – oriented formats</a:t>
            </a:r>
          </a:p>
          <a:p>
            <a:pPr lvl="1"/>
            <a:r>
              <a:rPr lang="en-US" altLang="sk-SK" sz="2200"/>
              <a:t>XER (XML Encoding Rules)</a:t>
            </a:r>
          </a:p>
          <a:p>
            <a:r>
              <a:rPr lang="en-US" altLang="sk-SK" sz="2600"/>
              <a:t>Byte-oriented formats</a:t>
            </a:r>
          </a:p>
          <a:p>
            <a:pPr lvl="1"/>
            <a:r>
              <a:rPr lang="en-US" altLang="sk-SK" sz="2200"/>
              <a:t>BER (Basic Encoding Rules)</a:t>
            </a:r>
          </a:p>
          <a:p>
            <a:pPr lvl="1"/>
            <a:r>
              <a:rPr lang="en-US" altLang="sk-SK" sz="2200"/>
              <a:t>CER (Canonical Encoding Rules) – subset of BER</a:t>
            </a:r>
          </a:p>
          <a:p>
            <a:pPr lvl="1"/>
            <a:r>
              <a:rPr lang="en-US" altLang="sk-SK" sz="2200" b="1"/>
              <a:t>DER (Distinguished Encoding Rules) – subset of BER</a:t>
            </a:r>
          </a:p>
          <a:p>
            <a:pPr lvl="2"/>
            <a:r>
              <a:rPr lang="en-US" altLang="sk-SK" sz="2100" b="1"/>
              <a:t>Used for crypto files</a:t>
            </a:r>
          </a:p>
          <a:p>
            <a:r>
              <a:rPr lang="en-US" altLang="sk-SK" sz="2600"/>
              <a:t>Bit-oriented formats</a:t>
            </a:r>
          </a:p>
          <a:p>
            <a:pPr lvl="1"/>
            <a:r>
              <a:rPr lang="en-US" altLang="sk-SK" sz="2200"/>
              <a:t>PER (Packed Encoding Rules)</a:t>
            </a:r>
          </a:p>
          <a:p>
            <a:r>
              <a:rPr lang="en-US" altLang="sk-SK" sz="2600"/>
              <a:t>Verbose, human readable formats</a:t>
            </a:r>
          </a:p>
          <a:p>
            <a:pPr lvl="1"/>
            <a:r>
              <a:rPr lang="en-US" altLang="sk-SK" sz="2200"/>
              <a:t>GSER (Generic String Encoding Rules)</a:t>
            </a:r>
            <a:endParaRPr lang="cs-CZ" altLang="sk-SK"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D9A6006A-39BC-4280-9493-382B9FF5B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/>
              <a:t>BER encoding</a:t>
            </a:r>
            <a:endParaRPr lang="cs-CZ" altLang="sk-SK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4B2C915-B426-4254-A552-DFB86E525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/>
              <a:t>TLV – Tag Length Value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All the data is encoded using a simple TLV format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Tag – what kind of data it is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Length – the length of the data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Value – the data itself</a:t>
            </a:r>
          </a:p>
          <a:p>
            <a:pPr>
              <a:lnSpc>
                <a:spcPct val="90000"/>
              </a:lnSpc>
            </a:pPr>
            <a:r>
              <a:rPr lang="en-US" altLang="sk-SK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sk-SK"/>
              <a:t>02 01 05 [hexadecimal values]</a:t>
            </a:r>
          </a:p>
          <a:p>
            <a:pPr lvl="2">
              <a:lnSpc>
                <a:spcPct val="90000"/>
              </a:lnSpc>
            </a:pPr>
            <a:r>
              <a:rPr lang="en-US" altLang="sk-SK"/>
              <a:t>Tag – Integer</a:t>
            </a:r>
          </a:p>
          <a:p>
            <a:pPr lvl="2">
              <a:lnSpc>
                <a:spcPct val="90000"/>
              </a:lnSpc>
            </a:pPr>
            <a:r>
              <a:rPr lang="en-US" altLang="sk-SK"/>
              <a:t>Length of data – 1 byte</a:t>
            </a:r>
          </a:p>
          <a:p>
            <a:pPr lvl="2">
              <a:lnSpc>
                <a:spcPct val="90000"/>
              </a:lnSpc>
            </a:pPr>
            <a:r>
              <a:rPr lang="en-US" altLang="sk-SK"/>
              <a:t>Data: (positive integer) 5</a:t>
            </a:r>
            <a:endParaRPr lang="cs-CZ" alt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23438</TotalTime>
  <Words>831</Words>
  <Application>Microsoft Office PowerPoint</Application>
  <PresentationFormat>On-screen Show (4:3)</PresentationFormat>
  <Paragraphs>155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Wingdings</vt:lpstr>
      <vt:lpstr>Síť</vt:lpstr>
      <vt:lpstr>ASN.1:            Introduction</vt:lpstr>
      <vt:lpstr>ASN.1</vt:lpstr>
      <vt:lpstr>ASN.1</vt:lpstr>
      <vt:lpstr>ASN.1 – Types</vt:lpstr>
      <vt:lpstr>ASN.1 – simple types</vt:lpstr>
      <vt:lpstr>ASN.1 – OID type</vt:lpstr>
      <vt:lpstr>ASN.1 – structured types</vt:lpstr>
      <vt:lpstr>ASN.1 Encoding Rules</vt:lpstr>
      <vt:lpstr>BER encoding</vt:lpstr>
      <vt:lpstr>Nested data</vt:lpstr>
      <vt:lpstr>BER tags</vt:lpstr>
      <vt:lpstr>BER length</vt:lpstr>
      <vt:lpstr>BER value</vt:lpstr>
      <vt:lpstr>First look at the binary DER file</vt:lpstr>
      <vt:lpstr>DER vs. PEM</vt:lpstr>
      <vt:lpstr>Sample PEM file</vt:lpstr>
      <vt:lpstr>ASN.1 viewers</vt:lpstr>
      <vt:lpstr>OpenSSL asn1parse</vt:lpstr>
      <vt:lpstr>unber</vt:lpstr>
      <vt:lpstr>Manual viewing/processing</vt:lpstr>
      <vt:lpstr>ASN.1 Editor</vt:lpstr>
      <vt:lpstr>ASN.1 Grammar</vt:lpstr>
      <vt:lpstr>ASN.1 – RSA keys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podpisy</dc:title>
  <dc:creator>Jmeno uzivatele</dc:creator>
  <cp:lastModifiedBy>Marek</cp:lastModifiedBy>
  <cp:revision>81</cp:revision>
  <dcterms:created xsi:type="dcterms:W3CDTF">2010-08-21T11:49:44Z</dcterms:created>
  <dcterms:modified xsi:type="dcterms:W3CDTF">2021-10-05T20:12:26Z</dcterms:modified>
</cp:coreProperties>
</file>