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60" r:id="rId3"/>
    <p:sldId id="263" r:id="rId4"/>
    <p:sldId id="264" r:id="rId5"/>
    <p:sldId id="436" r:id="rId6"/>
    <p:sldId id="267" r:id="rId7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">
          <p15:clr>
            <a:srgbClr val="A4A3A4"/>
          </p15:clr>
        </p15:guide>
        <p15:guide id="2" orient="horz" pos="954">
          <p15:clr>
            <a:srgbClr val="A4A3A4"/>
          </p15:clr>
        </p15:guide>
        <p15:guide id="3" orient="horz" pos="536">
          <p15:clr>
            <a:srgbClr val="A4A3A4"/>
          </p15:clr>
        </p15:guide>
        <p15:guide id="4" orient="horz" pos="2896">
          <p15:clr>
            <a:srgbClr val="A4A3A4"/>
          </p15:clr>
        </p15:guide>
        <p15:guide id="5" orient="horz" pos="2958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5514"/>
    <a:srgbClr val="E7BA00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82" autoAdjust="0"/>
    <p:restoredTop sz="94611" autoAdjust="0"/>
  </p:normalViewPr>
  <p:slideViewPr>
    <p:cSldViewPr snapToGrid="0">
      <p:cViewPr varScale="1">
        <p:scale>
          <a:sx n="157" d="100"/>
          <a:sy n="157" d="100"/>
        </p:scale>
        <p:origin x="150" y="426"/>
      </p:cViewPr>
      <p:guideLst>
        <p:guide orient="horz" pos="840"/>
        <p:guide orient="horz" pos="954"/>
        <p:guide orient="horz" pos="536"/>
        <p:guide orient="horz" pos="2896"/>
        <p:guide orient="horz" pos="2958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1924050"/>
            <a:ext cx="7518400" cy="1997869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en-US" altLang="cs-CZ" noProof="0"/>
              <a:t>Click to edit Master title style</a:t>
            </a:r>
            <a:endParaRPr lang="en-GB" altLang="cs-CZ" noProof="0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Communication Protocols / Dávid Danaj</a:t>
            </a:r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Communication Protocols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844154"/>
            <a:ext cx="1703387" cy="3755231"/>
          </a:xfrm>
        </p:spPr>
        <p:txBody>
          <a:bodyPr vert="eaVert"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844154"/>
            <a:ext cx="6037861" cy="3755231"/>
          </a:xfrm>
        </p:spPr>
        <p:txBody>
          <a:bodyPr vert="eaVert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Communication Protocols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Communication Protocols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3305176"/>
            <a:ext cx="8091487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8" y="2180035"/>
            <a:ext cx="8091487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Communication Protocols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1514475"/>
            <a:ext cx="3876944" cy="308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1514475"/>
            <a:ext cx="3876944" cy="308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Communication Protocols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850900"/>
            <a:ext cx="8091487" cy="4826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8" y="1514475"/>
            <a:ext cx="38786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186796"/>
            <a:ext cx="3874282" cy="24078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8" y="1514475"/>
            <a:ext cx="3877957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2" y="2204050"/>
            <a:ext cx="3878113" cy="23933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Communication Protocols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/>
              <a:t>PV198 – One-chip Controllers, Communication Protocols / Dávid Danaj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7" y="1514475"/>
            <a:ext cx="8091487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Communication Protocols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7" y="850900"/>
            <a:ext cx="8091487" cy="48259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514475"/>
            <a:ext cx="5026025" cy="30801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1514475"/>
            <a:ext cx="2746884" cy="30801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Communication Protocols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81563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850899"/>
            <a:ext cx="5486400" cy="2905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240684"/>
            <a:ext cx="5486400" cy="3567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/>
              <a:t>PV198 – One-chip Controllers, Communication Protocols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844154"/>
            <a:ext cx="808663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/>
              <a:t>Klepnutím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předlohy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nadpisů</a:t>
            </a:r>
            <a:r>
              <a:rPr lang="en-GB" altLang="cs-CZ" noProof="0" dirty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1513285"/>
            <a:ext cx="8082321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/>
              <a:t>Klepnutím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předlohy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textu</a:t>
            </a:r>
            <a:r>
              <a:rPr lang="en-GB" altLang="cs-CZ" noProof="0" dirty="0"/>
              <a:t>.</a:t>
            </a:r>
          </a:p>
          <a:p>
            <a:pPr lvl="1"/>
            <a:r>
              <a:rPr lang="en-GB" altLang="cs-CZ" noProof="0" dirty="0" err="1"/>
              <a:t>Druhá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úroveň</a:t>
            </a:r>
            <a:endParaRPr lang="en-GB" altLang="cs-CZ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4686300"/>
            <a:ext cx="184174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4686300"/>
            <a:ext cx="630591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/>
              <a:t>PV198 – One-chip Controllers, Communication Protocols / Dávid Danaj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4686300"/>
            <a:ext cx="6314536" cy="342900"/>
          </a:xfrm>
        </p:spPr>
        <p:txBody>
          <a:bodyPr/>
          <a:lstStyle/>
          <a:p>
            <a:r>
              <a:rPr lang="en-US" altLang="cs-CZ"/>
              <a:t>PV198 – One-chip Controllers, Communication Protocols / Dávid Danaj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7999" y="4686300"/>
            <a:ext cx="1833113" cy="3429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cs-CZ" dirty="0"/>
              <a:t>PV198 – One-chip Controllers</a:t>
            </a:r>
            <a:br>
              <a:rPr lang="en-GB" altLang="cs-CZ" dirty="0"/>
            </a:br>
            <a:br>
              <a:rPr lang="en-GB" altLang="cs-CZ" dirty="0"/>
            </a:br>
            <a:r>
              <a:rPr lang="en-GB" altLang="cs-CZ" dirty="0"/>
              <a:t>Communication Protocols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Communication Protocols / Dávid Danaj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Content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cs-CZ" dirty="0"/>
              <a:t>What is Communication Protocol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cs-CZ" dirty="0"/>
              <a:t>What is it used for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cs-CZ" dirty="0"/>
              <a:t>List of protocols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cs-CZ" dirty="0"/>
              <a:t>FRDM-K66F Peripherals</a:t>
            </a:r>
          </a:p>
          <a:p>
            <a:pPr marL="0" indent="0"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Communication Protocols / Dávid Danaj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844154"/>
            <a:ext cx="8086635" cy="485775"/>
          </a:xfrm>
        </p:spPr>
        <p:txBody>
          <a:bodyPr/>
          <a:lstStyle/>
          <a:p>
            <a:r>
              <a:rPr lang="en-US" altLang="cs-CZ" dirty="0"/>
              <a:t>What is Communication Protocol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Set of rules that allow two or more communication systems to communicate</a:t>
            </a:r>
          </a:p>
          <a:p>
            <a:r>
              <a:rPr lang="en-US" dirty="0"/>
              <a:t>This includes rules, regulations, synchronization, syntax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5049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Communication Protocols / Dávid Danaj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</a:t>
            </a:fld>
            <a:endParaRPr lang="cs-CZ" altLang="cs-CZ" dirty="0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8" y="844154"/>
            <a:ext cx="8086635" cy="485775"/>
          </a:xfrm>
        </p:spPr>
        <p:txBody>
          <a:bodyPr/>
          <a:lstStyle/>
          <a:p>
            <a:r>
              <a:rPr lang="en-US" altLang="cs-CZ" dirty="0"/>
              <a:t>What is it used for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Communication between:</a:t>
            </a:r>
          </a:p>
          <a:p>
            <a:pPr lvl="1"/>
            <a:r>
              <a:rPr lang="en-US" dirty="0"/>
              <a:t>Embedded device and PC</a:t>
            </a:r>
          </a:p>
          <a:p>
            <a:pPr lvl="1"/>
            <a:r>
              <a:rPr lang="en-US" dirty="0"/>
              <a:t>Embedded device and sensors</a:t>
            </a:r>
          </a:p>
          <a:p>
            <a:pPr lvl="1"/>
            <a:r>
              <a:rPr lang="en-US" dirty="0"/>
              <a:t>Embedded devices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48465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List of protocols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BDB563D-14F3-4BB2-B629-998889E7346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RS-232</a:t>
            </a:r>
          </a:p>
          <a:p>
            <a:r>
              <a:rPr lang="en-US" altLang="cs-CZ" dirty="0"/>
              <a:t>RS-485</a:t>
            </a:r>
          </a:p>
          <a:p>
            <a:r>
              <a:rPr lang="en-US" altLang="cs-CZ" b="1" dirty="0"/>
              <a:t>USB</a:t>
            </a:r>
          </a:p>
          <a:p>
            <a:r>
              <a:rPr lang="en-US" altLang="cs-CZ" b="1" dirty="0"/>
              <a:t>(UART)</a:t>
            </a: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1CA88-3DBC-40DC-934E-E2E31600E3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B53F0E-E84A-4F74-BC39-4FF1ADBEB11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altLang="cs-CZ" b="1" dirty="0"/>
              <a:t>I2C</a:t>
            </a:r>
          </a:p>
          <a:p>
            <a:r>
              <a:rPr lang="en-US" altLang="cs-CZ" dirty="0"/>
              <a:t>I3C</a:t>
            </a:r>
          </a:p>
          <a:p>
            <a:r>
              <a:rPr lang="en-US" altLang="cs-CZ" b="1" dirty="0"/>
              <a:t>SPI</a:t>
            </a:r>
          </a:p>
          <a:p>
            <a:r>
              <a:rPr lang="en-US" altLang="cs-CZ" b="1" dirty="0"/>
              <a:t>I2S</a:t>
            </a:r>
          </a:p>
          <a:p>
            <a:r>
              <a:rPr lang="en-US" altLang="cs-CZ" dirty="0"/>
              <a:t>CAN</a:t>
            </a:r>
          </a:p>
          <a:p>
            <a:r>
              <a:rPr lang="en-US" altLang="cs-CZ" dirty="0"/>
              <a:t>1-Wire</a:t>
            </a:r>
          </a:p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5</a:t>
            </a:fld>
            <a:endParaRPr lang="cs-CZ" alt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Communication Protocols / Dávid Danaj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93564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FRDM-K66F Peripherals</a:t>
            </a:r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22694" y="4686300"/>
            <a:ext cx="6305910" cy="342900"/>
          </a:xfrm>
          <a:prstGeom prst="rect">
            <a:avLst/>
          </a:prstGeom>
        </p:spPr>
        <p:txBody>
          <a:bodyPr/>
          <a:lstStyle/>
          <a:p>
            <a:r>
              <a:rPr lang="en-US" altLang="cs-CZ"/>
              <a:t>PV198 – One-chip Controllers, Communication Protocols / Dávid Danaj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6</a:t>
            </a:fld>
            <a:endParaRPr lang="cs-CZ" altLang="cs-CZ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CE6F69-ECEF-4695-8270-BDD25F7DC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8" y="1513285"/>
            <a:ext cx="7457883" cy="3086100"/>
          </a:xfrm>
        </p:spPr>
        <p:txBody>
          <a:bodyPr/>
          <a:lstStyle/>
          <a:p>
            <a:r>
              <a:rPr lang="en-US" dirty="0"/>
              <a:t>10/100-Mbps Ethernet MAC (ENET)</a:t>
            </a:r>
          </a:p>
          <a:p>
            <a:r>
              <a:rPr lang="en-US" dirty="0"/>
              <a:t>USB</a:t>
            </a:r>
          </a:p>
          <a:p>
            <a:r>
              <a:rPr lang="en-US" dirty="0" err="1"/>
              <a:t>FlexCAN</a:t>
            </a:r>
            <a:endParaRPr lang="en-US" dirty="0"/>
          </a:p>
          <a:p>
            <a:r>
              <a:rPr lang="en-US" dirty="0"/>
              <a:t>SPI</a:t>
            </a:r>
          </a:p>
          <a:p>
            <a:r>
              <a:rPr lang="en-US" dirty="0"/>
              <a:t>I2C</a:t>
            </a:r>
          </a:p>
          <a:p>
            <a:r>
              <a:rPr lang="en-US" dirty="0"/>
              <a:t>UART</a:t>
            </a:r>
          </a:p>
          <a:p>
            <a:r>
              <a:rPr lang="en-US" dirty="0"/>
              <a:t>I2S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61411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mu_sablona_16_9_en</Template>
  <TotalTime>0</TotalTime>
  <Words>157</Words>
  <Application>Microsoft Office PowerPoint</Application>
  <PresentationFormat>On-screen Show (16:9)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Prezentace_MU_CZ</vt:lpstr>
      <vt:lpstr>PV198 – One-chip Controllers  Communication Protocols</vt:lpstr>
      <vt:lpstr>Content</vt:lpstr>
      <vt:lpstr>What is Communication Protocol</vt:lpstr>
      <vt:lpstr>What is it used for</vt:lpstr>
      <vt:lpstr>List of protocols</vt:lpstr>
      <vt:lpstr>FRDM-K66F Peripherals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Danaj</dc:creator>
  <cp:lastModifiedBy>David Danaj</cp:lastModifiedBy>
  <cp:revision>38</cp:revision>
  <cp:lastPrinted>1601-01-01T00:00:00Z</cp:lastPrinted>
  <dcterms:created xsi:type="dcterms:W3CDTF">2019-10-03T16:01:06Z</dcterms:created>
  <dcterms:modified xsi:type="dcterms:W3CDTF">2019-10-16T16:11:25Z</dcterms:modified>
</cp:coreProperties>
</file>