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4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632845-B59C-4DE1-B45E-448200472FB3}" v="1" dt="2021-12-06T22:32:18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Nereča" userId="beb17979-2e96-4e74-b3cb-14b8165a5140" providerId="ADAL" clId="{C0632845-B59C-4DE1-B45E-448200472FB3}"/>
    <pc:docChg chg="custSel modSld">
      <pc:chgData name="Tomáš Nereča" userId="beb17979-2e96-4e74-b3cb-14b8165a5140" providerId="ADAL" clId="{C0632845-B59C-4DE1-B45E-448200472FB3}" dt="2021-12-06T22:32:29.771" v="237" actId="1076"/>
      <pc:docMkLst>
        <pc:docMk/>
      </pc:docMkLst>
      <pc:sldChg chg="addSp modSp mod">
        <pc:chgData name="Tomáš Nereča" userId="beb17979-2e96-4e74-b3cb-14b8165a5140" providerId="ADAL" clId="{C0632845-B59C-4DE1-B45E-448200472FB3}" dt="2021-12-06T22:32:29.771" v="237" actId="1076"/>
        <pc:sldMkLst>
          <pc:docMk/>
          <pc:sldMk cId="2126359446" sldId="256"/>
        </pc:sldMkLst>
        <pc:spChg chg="mod">
          <ac:chgData name="Tomáš Nereča" userId="beb17979-2e96-4e74-b3cb-14b8165a5140" providerId="ADAL" clId="{C0632845-B59C-4DE1-B45E-448200472FB3}" dt="2021-12-06T10:55:07.437" v="21" actId="20577"/>
          <ac:spMkLst>
            <pc:docMk/>
            <pc:sldMk cId="2126359446" sldId="256"/>
            <ac:spMk id="3" creationId="{5EE4382A-C588-4A2C-9FBB-443C18AEFDA7}"/>
          </ac:spMkLst>
        </pc:spChg>
        <pc:spChg chg="add mod">
          <ac:chgData name="Tomáš Nereča" userId="beb17979-2e96-4e74-b3cb-14b8165a5140" providerId="ADAL" clId="{C0632845-B59C-4DE1-B45E-448200472FB3}" dt="2021-12-06T22:32:29.771" v="237" actId="1076"/>
          <ac:spMkLst>
            <pc:docMk/>
            <pc:sldMk cId="2126359446" sldId="256"/>
            <ac:spMk id="4" creationId="{F0A1FF7C-A53D-4383-9B25-44F3447BABDD}"/>
          </ac:spMkLst>
        </pc:spChg>
      </pc:sldChg>
      <pc:sldChg chg="modSp mod">
        <pc:chgData name="Tomáš Nereča" userId="beb17979-2e96-4e74-b3cb-14b8165a5140" providerId="ADAL" clId="{C0632845-B59C-4DE1-B45E-448200472FB3}" dt="2021-12-06T10:44:39.598" v="7" actId="20577"/>
        <pc:sldMkLst>
          <pc:docMk/>
          <pc:sldMk cId="2082449977" sldId="257"/>
        </pc:sldMkLst>
        <pc:spChg chg="mod">
          <ac:chgData name="Tomáš Nereča" userId="beb17979-2e96-4e74-b3cb-14b8165a5140" providerId="ADAL" clId="{C0632845-B59C-4DE1-B45E-448200472FB3}" dt="2021-12-06T10:44:39.598" v="7" actId="20577"/>
          <ac:spMkLst>
            <pc:docMk/>
            <pc:sldMk cId="2082449977" sldId="257"/>
            <ac:spMk id="3" creationId="{EE41D11E-9470-415B-9D99-96249241B710}"/>
          </ac:spMkLst>
        </pc:spChg>
      </pc:sldChg>
      <pc:sldChg chg="modSp mod">
        <pc:chgData name="Tomáš Nereča" userId="beb17979-2e96-4e74-b3cb-14b8165a5140" providerId="ADAL" clId="{C0632845-B59C-4DE1-B45E-448200472FB3}" dt="2021-12-06T11:24:27.552" v="208" actId="20577"/>
        <pc:sldMkLst>
          <pc:docMk/>
          <pc:sldMk cId="837740656" sldId="264"/>
        </pc:sldMkLst>
        <pc:spChg chg="mod">
          <ac:chgData name="Tomáš Nereča" userId="beb17979-2e96-4e74-b3cb-14b8165a5140" providerId="ADAL" clId="{C0632845-B59C-4DE1-B45E-448200472FB3}" dt="2021-12-06T11:24:27.552" v="208" actId="20577"/>
          <ac:spMkLst>
            <pc:docMk/>
            <pc:sldMk cId="837740656" sldId="264"/>
            <ac:spMk id="3" creationId="{350D95AD-2C0B-4E8C-9DE1-596B948054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772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45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6128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9358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551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5884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5481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658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673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518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47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629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770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335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085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351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917DF-A932-4FE8-9036-05470B84C1AE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AB4417-E22A-4938-AF22-60AD03B8B4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524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82A82-31CF-4B97-90A0-189634A2CC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Acute</a:t>
            </a:r>
            <a:r>
              <a:rPr lang="sk-SK" dirty="0"/>
              <a:t> </a:t>
            </a:r>
            <a:r>
              <a:rPr lang="sk-SK" dirty="0" err="1"/>
              <a:t>stress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E4382A-C588-4A2C-9FBB-443C18AEFD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it</a:t>
            </a:r>
            <a:r>
              <a:rPr lang="sk-SK" dirty="0"/>
              <a:t> + </a:t>
            </a:r>
            <a:r>
              <a:rPr lang="sk-SK" dirty="0" err="1"/>
              <a:t>some</a:t>
            </a:r>
            <a:r>
              <a:rPr lang="sk-SK" dirty="0"/>
              <a:t> </a:t>
            </a:r>
            <a:r>
              <a:rPr lang="en-US" dirty="0"/>
              <a:t>suppress</a:t>
            </a:r>
            <a:r>
              <a:rPr lang="sk-SK" dirty="0"/>
              <a:t> </a:t>
            </a:r>
            <a:r>
              <a:rPr lang="sk-SK" dirty="0" err="1"/>
              <a:t>techniques</a:t>
            </a:r>
            <a:endParaRPr lang="sk-SK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F0A1FF7C-A53D-4383-9B25-44F3447BABDD}"/>
              </a:ext>
            </a:extLst>
          </p:cNvPr>
          <p:cNvSpPr txBox="1"/>
          <p:nvPr/>
        </p:nvSpPr>
        <p:spPr>
          <a:xfrm>
            <a:off x="10203679" y="6093152"/>
            <a:ext cx="1808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Tom</a:t>
            </a:r>
            <a:r>
              <a:rPr lang="sk-SK" dirty="0" err="1"/>
              <a:t>áš</a:t>
            </a:r>
            <a:r>
              <a:rPr lang="sk-SK" dirty="0"/>
              <a:t> </a:t>
            </a:r>
            <a:r>
              <a:rPr lang="sk-SK" dirty="0" err="1"/>
              <a:t>Nereča</a:t>
            </a:r>
            <a:endParaRPr lang="sk-SK" dirty="0"/>
          </a:p>
          <a:p>
            <a:r>
              <a:rPr lang="sk-SK" dirty="0"/>
              <a:t>500325</a:t>
            </a:r>
          </a:p>
        </p:txBody>
      </p:sp>
    </p:spTree>
    <p:extLst>
      <p:ext uri="{BB962C8B-B14F-4D97-AF65-F5344CB8AC3E}">
        <p14:creationId xmlns:p14="http://schemas.microsoft.com/office/powerpoint/2010/main" val="2126359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9A9B6-F9EE-449A-B46D-4702B2C5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Acute</a:t>
            </a:r>
            <a:r>
              <a:rPr lang="sk-SK" dirty="0"/>
              <a:t> </a:t>
            </a:r>
            <a:r>
              <a:rPr lang="sk-SK" dirty="0" err="1"/>
              <a:t>stress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41D11E-9470-415B-9D99-96249241B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Reaction</a:t>
            </a:r>
            <a:r>
              <a:rPr lang="sk-SK" dirty="0"/>
              <a:t> to </a:t>
            </a:r>
            <a:r>
              <a:rPr lang="sk-SK" dirty="0" err="1"/>
              <a:t>some</a:t>
            </a:r>
            <a:r>
              <a:rPr lang="sk-SK" dirty="0"/>
              <a:t> </a:t>
            </a:r>
            <a:r>
              <a:rPr lang="sk-SK" dirty="0" err="1"/>
              <a:t>stressful</a:t>
            </a:r>
            <a:r>
              <a:rPr lang="sk-SK" dirty="0"/>
              <a:t>/</a:t>
            </a:r>
            <a:r>
              <a:rPr lang="sk-SK" dirty="0" err="1"/>
              <a:t>treathful</a:t>
            </a:r>
            <a:r>
              <a:rPr lang="sk-SK" dirty="0"/>
              <a:t> </a:t>
            </a:r>
            <a:r>
              <a:rPr lang="sk-SK" dirty="0" err="1"/>
              <a:t>situation</a:t>
            </a:r>
            <a:endParaRPr lang="sk-SK" dirty="0"/>
          </a:p>
          <a:p>
            <a:pPr lvl="1"/>
            <a:r>
              <a:rPr lang="sk-SK" dirty="0" err="1"/>
              <a:t>Physical</a:t>
            </a:r>
            <a:r>
              <a:rPr lang="sk-SK" dirty="0"/>
              <a:t>, </a:t>
            </a:r>
            <a:r>
              <a:rPr lang="sk-SK" dirty="0" err="1"/>
              <a:t>emotional</a:t>
            </a:r>
            <a:r>
              <a:rPr lang="en-US" dirty="0"/>
              <a:t>, etc.</a:t>
            </a:r>
            <a:endParaRPr lang="sk-SK" dirty="0"/>
          </a:p>
          <a:p>
            <a:r>
              <a:rPr lang="sk-SK" dirty="0" err="1"/>
              <a:t>Situation</a:t>
            </a:r>
            <a:r>
              <a:rPr lang="sk-SK" dirty="0"/>
              <a:t> </a:t>
            </a:r>
            <a:r>
              <a:rPr lang="sk-SK" dirty="0" err="1"/>
              <a:t>can</a:t>
            </a:r>
            <a:r>
              <a:rPr lang="sk-SK" dirty="0"/>
              <a:t> </a:t>
            </a:r>
            <a:r>
              <a:rPr lang="sk-SK" dirty="0" err="1"/>
              <a:t>be</a:t>
            </a:r>
            <a:r>
              <a:rPr lang="sk-SK" dirty="0"/>
              <a:t> more or </a:t>
            </a:r>
            <a:r>
              <a:rPr lang="sk-SK" dirty="0" err="1"/>
              <a:t>less</a:t>
            </a:r>
            <a:r>
              <a:rPr lang="sk-SK" dirty="0"/>
              <a:t> </a:t>
            </a:r>
            <a:r>
              <a:rPr lang="sk-SK" dirty="0" err="1"/>
              <a:t>serious</a:t>
            </a:r>
            <a:endParaRPr lang="sk-SK" dirty="0"/>
          </a:p>
          <a:p>
            <a:pPr lvl="1"/>
            <a:r>
              <a:rPr lang="sk-SK" dirty="0" err="1"/>
              <a:t>Phone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ringing</a:t>
            </a:r>
            <a:r>
              <a:rPr lang="sk-SK" dirty="0"/>
              <a:t>, </a:t>
            </a:r>
            <a:r>
              <a:rPr lang="sk-SK" dirty="0" err="1"/>
              <a:t>number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unknown</a:t>
            </a:r>
            <a:endParaRPr lang="sk-SK" dirty="0"/>
          </a:p>
          <a:p>
            <a:pPr lvl="1"/>
            <a:r>
              <a:rPr lang="sk-SK" dirty="0" err="1"/>
              <a:t>Arguing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partner</a:t>
            </a:r>
          </a:p>
          <a:p>
            <a:r>
              <a:rPr lang="sk-SK" dirty="0"/>
              <a:t>Body </a:t>
            </a:r>
            <a:r>
              <a:rPr lang="sk-SK" dirty="0" err="1"/>
              <a:t>reaction</a:t>
            </a:r>
            <a:r>
              <a:rPr lang="sk-SK" dirty="0"/>
              <a:t> </a:t>
            </a:r>
            <a:r>
              <a:rPr lang="en-US" dirty="0"/>
              <a:t>–</a:t>
            </a:r>
            <a:r>
              <a:rPr lang="sk-SK" dirty="0"/>
              <a:t> </a:t>
            </a:r>
            <a:r>
              <a:rPr lang="en-US" dirty="0"/>
              <a:t>a sharp rise in hormones</a:t>
            </a:r>
            <a:r>
              <a:rPr lang="sk-SK" dirty="0"/>
              <a:t> </a:t>
            </a:r>
            <a:r>
              <a:rPr lang="sk-SK" dirty="0" err="1"/>
              <a:t>like</a:t>
            </a:r>
            <a:r>
              <a:rPr lang="sk-SK" dirty="0"/>
              <a:t> </a:t>
            </a:r>
            <a:r>
              <a:rPr lang="sk-SK" dirty="0" err="1"/>
              <a:t>cortisol</a:t>
            </a:r>
            <a:r>
              <a:rPr lang="sk-SK" dirty="0"/>
              <a:t> or </a:t>
            </a:r>
            <a:r>
              <a:rPr lang="sk-SK" dirty="0" err="1"/>
              <a:t>adrenalin</a:t>
            </a:r>
            <a:r>
              <a:rPr lang="sk-SK" dirty="0"/>
              <a:t> </a:t>
            </a:r>
            <a:r>
              <a:rPr lang="sk-SK" dirty="0" err="1"/>
              <a:t>which</a:t>
            </a:r>
            <a:r>
              <a:rPr lang="sk-SK" dirty="0"/>
              <a:t> </a:t>
            </a:r>
            <a:r>
              <a:rPr lang="sk-SK" dirty="0" err="1"/>
              <a:t>causes</a:t>
            </a:r>
            <a:r>
              <a:rPr lang="sk-SK" dirty="0"/>
              <a:t>:</a:t>
            </a:r>
          </a:p>
          <a:p>
            <a:pPr lvl="1"/>
            <a:r>
              <a:rPr lang="sk-SK" dirty="0" err="1"/>
              <a:t>High</a:t>
            </a:r>
            <a:r>
              <a:rPr lang="sk-SK" dirty="0"/>
              <a:t> </a:t>
            </a:r>
            <a:r>
              <a:rPr lang="sk-SK" dirty="0" err="1"/>
              <a:t>blood</a:t>
            </a:r>
            <a:r>
              <a:rPr lang="sk-SK" dirty="0"/>
              <a:t> </a:t>
            </a:r>
            <a:r>
              <a:rPr lang="sk-SK" dirty="0" err="1"/>
              <a:t>presure</a:t>
            </a:r>
            <a:endParaRPr lang="sk-SK" dirty="0"/>
          </a:p>
          <a:p>
            <a:pPr lvl="1"/>
            <a:r>
              <a:rPr lang="sk-SK" dirty="0" err="1"/>
              <a:t>Fast</a:t>
            </a:r>
            <a:r>
              <a:rPr lang="sk-SK" dirty="0"/>
              <a:t> </a:t>
            </a:r>
            <a:r>
              <a:rPr lang="sk-SK" dirty="0" err="1"/>
              <a:t>breathing</a:t>
            </a:r>
            <a:r>
              <a:rPr lang="sk-SK" dirty="0"/>
              <a:t> and </a:t>
            </a:r>
            <a:r>
              <a:rPr lang="sk-SK" dirty="0" err="1"/>
              <a:t>heart</a:t>
            </a:r>
            <a:r>
              <a:rPr lang="sk-SK" dirty="0"/>
              <a:t> rate</a:t>
            </a:r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244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D838B-AE14-426B-A175-2BF7FAE61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Acute</a:t>
            </a:r>
            <a:r>
              <a:rPr lang="sk-SK" dirty="0"/>
              <a:t> </a:t>
            </a:r>
            <a:r>
              <a:rPr lang="sk-SK" dirty="0" err="1"/>
              <a:t>stress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EEB62C6-78D9-4D2C-911D-4BA91325B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Less</a:t>
            </a:r>
            <a:r>
              <a:rPr lang="sk-SK" dirty="0"/>
              <a:t> </a:t>
            </a:r>
            <a:r>
              <a:rPr lang="sk-SK" dirty="0" err="1"/>
              <a:t>harmful</a:t>
            </a:r>
            <a:r>
              <a:rPr lang="sk-SK" dirty="0"/>
              <a:t> </a:t>
            </a:r>
            <a:r>
              <a:rPr lang="sk-SK" dirty="0" err="1"/>
              <a:t>than</a:t>
            </a:r>
            <a:r>
              <a:rPr lang="sk-SK" dirty="0"/>
              <a:t> </a:t>
            </a:r>
            <a:r>
              <a:rPr lang="sk-SK" dirty="0" err="1"/>
              <a:t>long</a:t>
            </a:r>
            <a:r>
              <a:rPr lang="sk-SK" dirty="0"/>
              <a:t>-term/</a:t>
            </a:r>
            <a:r>
              <a:rPr lang="sk-SK" dirty="0" err="1"/>
              <a:t>chronic</a:t>
            </a:r>
            <a:r>
              <a:rPr lang="en-US" dirty="0"/>
              <a:t>al</a:t>
            </a:r>
            <a:r>
              <a:rPr lang="sk-SK" dirty="0"/>
              <a:t> </a:t>
            </a:r>
            <a:r>
              <a:rPr lang="sk-SK" dirty="0" err="1"/>
              <a:t>stress</a:t>
            </a:r>
            <a:endParaRPr lang="sk-SK" dirty="0"/>
          </a:p>
          <a:p>
            <a:r>
              <a:rPr lang="sk-SK" dirty="0" err="1"/>
              <a:t>Also</a:t>
            </a:r>
            <a:r>
              <a:rPr lang="sk-SK" dirty="0"/>
              <a:t> </a:t>
            </a:r>
            <a:r>
              <a:rPr lang="sk-SK" dirty="0" err="1"/>
              <a:t>easier</a:t>
            </a:r>
            <a:r>
              <a:rPr lang="sk-SK" dirty="0"/>
              <a:t> to </a:t>
            </a:r>
            <a:r>
              <a:rPr lang="sk-SK" dirty="0" err="1"/>
              <a:t>handle</a:t>
            </a:r>
            <a:r>
              <a:rPr lang="sk-SK" dirty="0"/>
              <a:t> </a:t>
            </a:r>
            <a:r>
              <a:rPr lang="sk-SK" dirty="0" err="1"/>
              <a:t>it</a:t>
            </a:r>
            <a:r>
              <a:rPr lang="sk-SK" dirty="0"/>
              <a:t> </a:t>
            </a:r>
          </a:p>
          <a:p>
            <a:pPr lvl="1"/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quickly</a:t>
            </a:r>
            <a:r>
              <a:rPr lang="sk-SK" dirty="0"/>
              <a:t> </a:t>
            </a:r>
            <a:r>
              <a:rPr lang="sk-SK" dirty="0" err="1"/>
              <a:t>comes</a:t>
            </a:r>
            <a:r>
              <a:rPr lang="sk-SK" dirty="0"/>
              <a:t> and </a:t>
            </a:r>
            <a:r>
              <a:rPr lang="sk-SK" dirty="0" err="1"/>
              <a:t>also</a:t>
            </a:r>
            <a:r>
              <a:rPr lang="sk-SK" dirty="0"/>
              <a:t> </a:t>
            </a:r>
            <a:r>
              <a:rPr lang="sk-SK" dirty="0" err="1"/>
              <a:t>quickly</a:t>
            </a:r>
            <a:r>
              <a:rPr lang="sk-SK" dirty="0"/>
              <a:t> go </a:t>
            </a:r>
            <a:r>
              <a:rPr lang="sk-SK" dirty="0" err="1"/>
              <a:t>away</a:t>
            </a:r>
            <a:endParaRPr lang="sk-SK" dirty="0"/>
          </a:p>
          <a:p>
            <a:r>
              <a:rPr lang="en-US" dirty="0"/>
              <a:t>Nevertheless, there are techniques to get rid of it even quicker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76142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0F5BD-7878-4690-868C-1D14C151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Techniques</a:t>
            </a:r>
            <a:r>
              <a:rPr lang="sk-SK" dirty="0"/>
              <a:t> </a:t>
            </a:r>
            <a:r>
              <a:rPr lang="sk-SK" dirty="0" err="1"/>
              <a:t>against</a:t>
            </a:r>
            <a:r>
              <a:rPr lang="sk-SK" dirty="0"/>
              <a:t> </a:t>
            </a:r>
            <a:r>
              <a:rPr lang="sk-SK" dirty="0" err="1"/>
              <a:t>acute</a:t>
            </a:r>
            <a:r>
              <a:rPr lang="sk-SK" dirty="0"/>
              <a:t> </a:t>
            </a:r>
            <a:r>
              <a:rPr lang="sk-SK" dirty="0" err="1"/>
              <a:t>stress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0D95AD-2C0B-4E8C-9DE1-596B94805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189"/>
            <a:ext cx="8915400" cy="3777622"/>
          </a:xfrm>
        </p:spPr>
        <p:txBody>
          <a:bodyPr>
            <a:normAutofit/>
          </a:bodyPr>
          <a:lstStyle/>
          <a:p>
            <a:r>
              <a:rPr lang="en-US" dirty="0"/>
              <a:t>Breathing exercises</a:t>
            </a:r>
          </a:p>
          <a:p>
            <a:pPr lvl="1"/>
            <a:r>
              <a:rPr lang="sk-SK" dirty="0" err="1"/>
              <a:t>E.g</a:t>
            </a:r>
            <a:r>
              <a:rPr lang="sk-SK" dirty="0"/>
              <a:t>. </a:t>
            </a:r>
            <a:r>
              <a:rPr lang="en-US" dirty="0"/>
              <a:t>10 deep </a:t>
            </a:r>
            <a:r>
              <a:rPr lang="sk-SK" dirty="0" err="1"/>
              <a:t>breaths</a:t>
            </a:r>
            <a:endParaRPr lang="en-US" dirty="0"/>
          </a:p>
          <a:p>
            <a:r>
              <a:rPr lang="sk-SK" dirty="0" err="1"/>
              <a:t>Cognitive</a:t>
            </a:r>
            <a:r>
              <a:rPr lang="sk-SK" dirty="0"/>
              <a:t> </a:t>
            </a:r>
            <a:r>
              <a:rPr lang="sk-SK" dirty="0" err="1"/>
              <a:t>reframing</a:t>
            </a:r>
            <a:endParaRPr lang="sk-SK" dirty="0"/>
          </a:p>
          <a:p>
            <a:pPr lvl="1"/>
            <a:r>
              <a:rPr lang="sk-SK" dirty="0" err="1"/>
              <a:t>Shift</a:t>
            </a:r>
            <a:r>
              <a:rPr lang="sk-SK" dirty="0"/>
              <a:t>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/>
              <a:t>mindset</a:t>
            </a:r>
            <a:r>
              <a:rPr lang="sk-SK" dirty="0"/>
              <a:t> </a:t>
            </a:r>
            <a:r>
              <a:rPr lang="sk-SK" dirty="0" err="1"/>
              <a:t>about</a:t>
            </a:r>
            <a:r>
              <a:rPr lang="sk-SK" dirty="0"/>
              <a:t> </a:t>
            </a:r>
            <a:r>
              <a:rPr lang="sk-SK" dirty="0" err="1"/>
              <a:t>situation</a:t>
            </a:r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marL="457200" lvl="1" indent="0">
              <a:buNone/>
            </a:pPr>
            <a:endParaRPr lang="sk-SK" dirty="0"/>
          </a:p>
          <a:p>
            <a:pPr lvl="1"/>
            <a:endParaRPr lang="sk-SK" dirty="0"/>
          </a:p>
          <a:p>
            <a:pPr lvl="8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91276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0F5BD-7878-4690-868C-1D14C151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Techniques</a:t>
            </a:r>
            <a:r>
              <a:rPr lang="sk-SK" dirty="0"/>
              <a:t> </a:t>
            </a:r>
            <a:r>
              <a:rPr lang="sk-SK" dirty="0" err="1"/>
              <a:t>against</a:t>
            </a:r>
            <a:r>
              <a:rPr lang="sk-SK" dirty="0"/>
              <a:t> </a:t>
            </a:r>
            <a:r>
              <a:rPr lang="sk-SK" dirty="0" err="1"/>
              <a:t>acute</a:t>
            </a:r>
            <a:r>
              <a:rPr lang="sk-SK" dirty="0"/>
              <a:t> </a:t>
            </a:r>
            <a:r>
              <a:rPr lang="sk-SK" dirty="0" err="1"/>
              <a:t>stress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0D95AD-2C0B-4E8C-9DE1-596B94805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0189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sk-SK" dirty="0" err="1"/>
              <a:t>Progressive</a:t>
            </a:r>
            <a:r>
              <a:rPr lang="sk-SK" dirty="0"/>
              <a:t> </a:t>
            </a:r>
            <a:r>
              <a:rPr lang="sk-SK" dirty="0" err="1"/>
              <a:t>muscle</a:t>
            </a:r>
            <a:r>
              <a:rPr lang="sk-SK" dirty="0"/>
              <a:t> </a:t>
            </a:r>
            <a:r>
              <a:rPr lang="sk-SK" dirty="0" err="1"/>
              <a:t>relaxation</a:t>
            </a:r>
            <a:r>
              <a:rPr lang="sk-SK" dirty="0"/>
              <a:t> – </a:t>
            </a:r>
            <a:r>
              <a:rPr lang="sk-SK" dirty="0" err="1"/>
              <a:t>release</a:t>
            </a:r>
            <a:r>
              <a:rPr lang="sk-SK" dirty="0"/>
              <a:t> </a:t>
            </a:r>
            <a:r>
              <a:rPr lang="sk-SK" dirty="0" err="1"/>
              <a:t>muscle</a:t>
            </a:r>
            <a:r>
              <a:rPr lang="sk-SK" dirty="0"/>
              <a:t> </a:t>
            </a:r>
            <a:r>
              <a:rPr lang="sk-SK" dirty="0" err="1"/>
              <a:t>tension</a:t>
            </a:r>
            <a:endParaRPr lang="sk-SK" dirty="0"/>
          </a:p>
          <a:p>
            <a:pPr lvl="1"/>
            <a:r>
              <a:rPr lang="sk-SK" dirty="0" err="1"/>
              <a:t>Tense</a:t>
            </a:r>
            <a:r>
              <a:rPr lang="sk-SK" dirty="0"/>
              <a:t> a </a:t>
            </a:r>
            <a:r>
              <a:rPr lang="sk-SK" dirty="0" err="1"/>
              <a:t>group</a:t>
            </a:r>
            <a:r>
              <a:rPr lang="sk-SK" dirty="0"/>
              <a:t> of </a:t>
            </a:r>
            <a:r>
              <a:rPr lang="sk-SK" dirty="0" err="1"/>
              <a:t>muscles</a:t>
            </a:r>
            <a:r>
              <a:rPr lang="sk-SK" dirty="0"/>
              <a:t> </a:t>
            </a:r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breathing</a:t>
            </a:r>
            <a:r>
              <a:rPr lang="sk-SK" dirty="0"/>
              <a:t> in</a:t>
            </a:r>
          </a:p>
          <a:p>
            <a:pPr lvl="1"/>
            <a:r>
              <a:rPr lang="sk-SK" dirty="0" err="1"/>
              <a:t>Release</a:t>
            </a:r>
            <a:r>
              <a:rPr lang="sk-SK" dirty="0"/>
              <a:t> </a:t>
            </a:r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breathing</a:t>
            </a:r>
            <a:r>
              <a:rPr lang="sk-SK" dirty="0"/>
              <a:t> </a:t>
            </a:r>
            <a:r>
              <a:rPr lang="sk-SK" dirty="0" err="1"/>
              <a:t>out</a:t>
            </a:r>
            <a:endParaRPr lang="sk-SK" dirty="0"/>
          </a:p>
          <a:p>
            <a:pPr lvl="1"/>
            <a:r>
              <a:rPr lang="sk-SK" dirty="0" err="1"/>
              <a:t>Work</a:t>
            </a:r>
            <a:r>
              <a:rPr lang="sk-SK" dirty="0"/>
              <a:t> on </a:t>
            </a:r>
            <a:r>
              <a:rPr lang="sk-SK" dirty="0" err="1"/>
              <a:t>muscle</a:t>
            </a:r>
            <a:r>
              <a:rPr lang="sk-SK" dirty="0"/>
              <a:t> </a:t>
            </a:r>
            <a:r>
              <a:rPr lang="sk-SK" dirty="0" err="1"/>
              <a:t>groups</a:t>
            </a:r>
            <a:r>
              <a:rPr lang="sk-SK" dirty="0"/>
              <a:t> in </a:t>
            </a:r>
            <a:r>
              <a:rPr lang="sk-SK" dirty="0" err="1"/>
              <a:t>certain</a:t>
            </a:r>
            <a:r>
              <a:rPr lang="sk-SK" dirty="0"/>
              <a:t> </a:t>
            </a:r>
            <a:r>
              <a:rPr lang="sk-SK" dirty="0" err="1"/>
              <a:t>order</a:t>
            </a:r>
            <a:endParaRPr lang="sk-SK" dirty="0"/>
          </a:p>
          <a:p>
            <a:pPr lvl="1"/>
            <a:r>
              <a:rPr lang="sk-SK" dirty="0" err="1"/>
              <a:t>Helps</a:t>
            </a:r>
            <a:r>
              <a:rPr lang="sk-SK" dirty="0"/>
              <a:t> </a:t>
            </a:r>
            <a:r>
              <a:rPr lang="sk-SK" dirty="0" err="1"/>
              <a:t>also</a:t>
            </a:r>
            <a:r>
              <a:rPr lang="sk-SK" dirty="0"/>
              <a:t> </a:t>
            </a:r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you</a:t>
            </a:r>
            <a:r>
              <a:rPr lang="sk-SK" dirty="0"/>
              <a:t> </a:t>
            </a:r>
            <a:r>
              <a:rPr lang="sk-SK" dirty="0" err="1"/>
              <a:t>have</a:t>
            </a:r>
            <a:r>
              <a:rPr lang="sk-SK" dirty="0"/>
              <a:t> </a:t>
            </a:r>
            <a:r>
              <a:rPr lang="sk-SK" dirty="0" err="1"/>
              <a:t>trouble</a:t>
            </a:r>
            <a:r>
              <a:rPr lang="sk-SK" dirty="0"/>
              <a:t> </a:t>
            </a:r>
            <a:r>
              <a:rPr lang="sk-SK" dirty="0" err="1"/>
              <a:t>falling</a:t>
            </a:r>
            <a:r>
              <a:rPr lang="sk-SK" dirty="0"/>
              <a:t> </a:t>
            </a:r>
            <a:r>
              <a:rPr lang="sk-SK" dirty="0" err="1"/>
              <a:t>asleep</a:t>
            </a:r>
            <a:endParaRPr lang="sk-SK" dirty="0"/>
          </a:p>
          <a:p>
            <a:r>
              <a:rPr lang="sk-SK" dirty="0" err="1"/>
              <a:t>Positive</a:t>
            </a:r>
            <a:r>
              <a:rPr lang="sk-SK" dirty="0"/>
              <a:t> </a:t>
            </a:r>
            <a:r>
              <a:rPr lang="sk-SK" dirty="0" err="1"/>
              <a:t>anchor</a:t>
            </a:r>
            <a:endParaRPr lang="en-US" dirty="0"/>
          </a:p>
          <a:p>
            <a:pPr lvl="1"/>
            <a:r>
              <a:rPr lang="en-US" dirty="0"/>
              <a:t>S</a:t>
            </a:r>
            <a:r>
              <a:rPr lang="sk-SK" dirty="0" err="1"/>
              <a:t>erves</a:t>
            </a:r>
            <a:r>
              <a:rPr lang="sk-SK" dirty="0"/>
              <a:t> as </a:t>
            </a:r>
            <a:r>
              <a:rPr lang="sk-SK" dirty="0" err="1"/>
              <a:t>reminder</a:t>
            </a:r>
            <a:r>
              <a:rPr lang="sk-SK" dirty="0"/>
              <a:t> to </a:t>
            </a:r>
            <a:r>
              <a:rPr lang="sk-SK" dirty="0" err="1"/>
              <a:t>positive</a:t>
            </a:r>
            <a:r>
              <a:rPr lang="sk-SK" dirty="0"/>
              <a:t> state of </a:t>
            </a:r>
            <a:r>
              <a:rPr lang="sk-SK" dirty="0" err="1"/>
              <a:t>being</a:t>
            </a:r>
            <a:endParaRPr lang="sk-SK" dirty="0"/>
          </a:p>
          <a:p>
            <a:pPr lvl="1"/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you</a:t>
            </a:r>
            <a:r>
              <a:rPr lang="sk-SK" dirty="0"/>
              <a:t> </a:t>
            </a:r>
            <a:r>
              <a:rPr lang="sk-SK" dirty="0" err="1"/>
              <a:t>feel</a:t>
            </a:r>
            <a:r>
              <a:rPr lang="sk-SK" dirty="0"/>
              <a:t> </a:t>
            </a:r>
            <a:r>
              <a:rPr lang="sk-SK" dirty="0" err="1"/>
              <a:t>good</a:t>
            </a:r>
            <a:r>
              <a:rPr lang="sk-SK" dirty="0"/>
              <a:t>, </a:t>
            </a:r>
            <a:r>
              <a:rPr lang="sk-SK" dirty="0" err="1"/>
              <a:t>touch</a:t>
            </a:r>
            <a:r>
              <a:rPr lang="sk-SK" dirty="0"/>
              <a:t> and press </a:t>
            </a:r>
            <a:r>
              <a:rPr lang="sk-SK" dirty="0" err="1"/>
              <a:t>some</a:t>
            </a:r>
            <a:r>
              <a:rPr lang="sk-SK" dirty="0"/>
              <a:t> part of </a:t>
            </a:r>
            <a:r>
              <a:rPr lang="sk-SK" dirty="0" err="1"/>
              <a:t>your</a:t>
            </a:r>
            <a:r>
              <a:rPr lang="sk-SK" dirty="0"/>
              <a:t> body</a:t>
            </a:r>
            <a:endParaRPr lang="en-US" dirty="0"/>
          </a:p>
          <a:p>
            <a:pPr lvl="1"/>
            <a:r>
              <a:rPr lang="en-US" dirty="0"/>
              <a:t>You have to do that repeatedly in other pleasant situations to build the positive anchor</a:t>
            </a:r>
            <a:endParaRPr lang="sk-SK" dirty="0"/>
          </a:p>
          <a:p>
            <a:pPr lvl="1"/>
            <a:r>
              <a:rPr lang="sk-SK" dirty="0" err="1"/>
              <a:t>Then</a:t>
            </a:r>
            <a:r>
              <a:rPr lang="sk-SK" dirty="0"/>
              <a:t>, </a:t>
            </a:r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you</a:t>
            </a:r>
            <a:r>
              <a:rPr lang="sk-SK" dirty="0"/>
              <a:t> </a:t>
            </a:r>
            <a:r>
              <a:rPr lang="sk-SK" dirty="0" err="1"/>
              <a:t>feel</a:t>
            </a:r>
            <a:r>
              <a:rPr lang="sk-SK" dirty="0"/>
              <a:t> </a:t>
            </a:r>
            <a:r>
              <a:rPr lang="sk-SK" dirty="0" err="1"/>
              <a:t>stressed</a:t>
            </a:r>
            <a:r>
              <a:rPr lang="sk-SK" dirty="0"/>
              <a:t>, press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same</a:t>
            </a:r>
            <a:r>
              <a:rPr lang="sk-SK" dirty="0"/>
              <a:t> part</a:t>
            </a:r>
            <a:r>
              <a:rPr lang="en-US" dirty="0"/>
              <a:t> and you will get that good </a:t>
            </a:r>
            <a:r>
              <a:rPr lang="en-US"/>
              <a:t>feelings from the past</a:t>
            </a:r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marL="457200" lvl="1" indent="0">
              <a:buNone/>
            </a:pPr>
            <a:endParaRPr lang="sk-SK" dirty="0"/>
          </a:p>
          <a:p>
            <a:pPr lvl="1"/>
            <a:endParaRPr lang="sk-SK" dirty="0"/>
          </a:p>
          <a:p>
            <a:pPr lvl="8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3774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944CF-41AB-425C-8E1B-D792B2A4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1859071"/>
            <a:ext cx="8915399" cy="1468800"/>
          </a:xfrm>
        </p:spPr>
        <p:txBody>
          <a:bodyPr/>
          <a:lstStyle/>
          <a:p>
            <a:pPr algn="ctr"/>
            <a:r>
              <a:rPr lang="sk-SK" dirty="0" err="1"/>
              <a:t>The</a:t>
            </a:r>
            <a:r>
              <a:rPr lang="sk-SK" dirty="0"/>
              <a:t> End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BB93BE-A436-46DA-B4FC-144F7E618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3777957"/>
            <a:ext cx="8915399" cy="860400"/>
          </a:xfrm>
        </p:spPr>
        <p:txBody>
          <a:bodyPr/>
          <a:lstStyle/>
          <a:p>
            <a:pPr algn="ctr"/>
            <a:r>
              <a:rPr lang="sk-SK" dirty="0" err="1"/>
              <a:t>Questions</a:t>
            </a:r>
            <a:r>
              <a:rPr lang="sk-SK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43466278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895</TotalTime>
  <Words>225</Words>
  <Application>Microsoft Office PowerPoint</Application>
  <PresentationFormat>Širokouhlá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Dym</vt:lpstr>
      <vt:lpstr>Acute stress</vt:lpstr>
      <vt:lpstr>Acute stress</vt:lpstr>
      <vt:lpstr>Acute stress</vt:lpstr>
      <vt:lpstr>Techniques against acute stress</vt:lpstr>
      <vt:lpstr>Techniques against acute stress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stress</dc:title>
  <dc:creator>Tomas Nereca</dc:creator>
  <cp:lastModifiedBy>Tomas Nereca</cp:lastModifiedBy>
  <cp:revision>1</cp:revision>
  <dcterms:created xsi:type="dcterms:W3CDTF">2021-12-05T20:28:53Z</dcterms:created>
  <dcterms:modified xsi:type="dcterms:W3CDTF">2021-12-06T22:32:32Z</dcterms:modified>
</cp:coreProperties>
</file>