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2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Radiměřský" initials="MR" lastIdx="2" clrIdx="0">
    <p:extLst>
      <p:ext uri="{19B8F6BF-5375-455C-9EA6-DF929625EA0E}">
        <p15:presenceInfo xmlns:p15="http://schemas.microsoft.com/office/powerpoint/2012/main" userId="0ca60f7d69ca6a8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387" autoAdjust="0"/>
  </p:normalViewPr>
  <p:slideViewPr>
    <p:cSldViewPr snapToGrid="0">
      <p:cViewPr varScale="1">
        <p:scale>
          <a:sx n="89" d="100"/>
          <a:sy n="89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651AC-C7E5-421E-8B7C-7A9800E45F19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5D28-295B-4D4D-B57C-16A65B70A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37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5D28-295B-4D4D-B57C-16A65B70AFB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957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5D28-295B-4D4D-B57C-16A65B70AFB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893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5D28-295B-4D4D-B57C-16A65B70AFB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147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5D28-295B-4D4D-B57C-16A65B70AFB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57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00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24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36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86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45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09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7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9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1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01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21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43FEFA-0233-4A75-9D14-97F339EE91C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F471E6-391A-4404-9C45-3E100C87E97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19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AB134-1F31-4823-81FD-0B5C67E66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31393C"/>
                </a:solidFill>
                <a:effectLst/>
                <a:latin typeface="Vidaloka"/>
              </a:rPr>
              <a:t>Batching</a:t>
            </a:r>
            <a:br>
              <a:rPr lang="cs-CZ" b="0" i="0" dirty="0">
                <a:solidFill>
                  <a:srgbClr val="31393C"/>
                </a:solidFill>
                <a:effectLst/>
                <a:latin typeface="Vidaloka"/>
              </a:rPr>
            </a:br>
            <a:br>
              <a:rPr lang="en-US" b="0" i="0" dirty="0">
                <a:solidFill>
                  <a:srgbClr val="31393C"/>
                </a:solidFill>
                <a:effectLst/>
                <a:latin typeface="Vidaloka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075850-55BA-4536-AA36-94A0F33FAD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1393C"/>
                </a:solidFill>
                <a:effectLst/>
                <a:latin typeface="Vidaloka"/>
              </a:rPr>
              <a:t>How To Improve Your Focus And Get More Done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39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D84CB-5198-407D-9070-7AD543DF7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E90DFD-BA27-4293-98F5-0520055F0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G</a:t>
            </a:r>
            <a:r>
              <a:rPr lang="en-US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rouping</a:t>
            </a:r>
            <a:r>
              <a:rPr lang="en-US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 specific tasks that are similar and doing them together</a:t>
            </a:r>
            <a:endParaRPr lang="cs-CZ" i="0" dirty="0">
              <a:solidFill>
                <a:srgbClr val="31393C"/>
              </a:solidFill>
              <a:effectLst/>
              <a:latin typeface="Hind" panose="02000000000000000000" pitchFamily="2" charset="-18"/>
            </a:endParaRPr>
          </a:p>
          <a:p>
            <a:pPr marL="0" indent="0">
              <a:buNone/>
            </a:pPr>
            <a:r>
              <a:rPr lang="cs-CZ" dirty="0">
                <a:solidFill>
                  <a:srgbClr val="31393C"/>
                </a:solidFill>
                <a:latin typeface="Hind" panose="02000000000000000000" pitchFamily="2" charset="-18"/>
              </a:rPr>
              <a:t>T</a:t>
            </a:r>
            <a:r>
              <a:rPr lang="en-US" b="0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asks </a:t>
            </a:r>
            <a:r>
              <a:rPr lang="en-US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share a similar state of mind</a:t>
            </a:r>
            <a:endParaRPr lang="cs-CZ" i="0" dirty="0">
              <a:solidFill>
                <a:srgbClr val="31393C"/>
              </a:solidFill>
              <a:effectLst/>
              <a:latin typeface="Hind" panose="02000000000000000000" pitchFamily="2" charset="-18"/>
            </a:endParaRPr>
          </a:p>
          <a:p>
            <a:pPr marL="0" indent="0">
              <a:buNone/>
            </a:pPr>
            <a:r>
              <a:rPr lang="cs-CZ" b="0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Tasks</a:t>
            </a:r>
            <a:r>
              <a:rPr lang="cs-CZ" b="0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 </a:t>
            </a:r>
            <a:r>
              <a:rPr lang="en-US" b="0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are </a:t>
            </a:r>
            <a:r>
              <a:rPr lang="en-US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done in the same place</a:t>
            </a:r>
            <a:endParaRPr lang="cs-CZ" dirty="0">
              <a:solidFill>
                <a:srgbClr val="31393C"/>
              </a:solidFill>
              <a:latin typeface="Hind" panose="02000000000000000000" pitchFamily="2" charset="-18"/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31393C"/>
                </a:solidFill>
                <a:latin typeface="Hind" panose="02000000000000000000" pitchFamily="2" charset="-18"/>
              </a:rPr>
              <a:t>Examples</a:t>
            </a:r>
            <a:endParaRPr lang="cs-CZ" dirty="0">
              <a:solidFill>
                <a:srgbClr val="31393C"/>
              </a:solidFill>
              <a:latin typeface="Hind" panose="02000000000000000000" pitchFamily="2" charset="-18"/>
            </a:endParaRPr>
          </a:p>
          <a:p>
            <a:pPr marL="749808" lvl="1" indent="-457200" fontAlgn="base"/>
            <a:r>
              <a:rPr lang="en-US" b="0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Email</a:t>
            </a:r>
          </a:p>
          <a:p>
            <a:pPr marL="749808" lvl="1" indent="-457200" fontAlgn="base"/>
            <a:r>
              <a:rPr lang="en-US" b="0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Meetings</a:t>
            </a:r>
          </a:p>
          <a:p>
            <a:pPr marL="749808" lvl="1" indent="-457200" fontAlgn="base"/>
            <a:r>
              <a:rPr lang="en-US" b="0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Shopping</a:t>
            </a:r>
          </a:p>
          <a:p>
            <a:pPr marL="749808" lvl="1" indent="-457200" fontAlgn="base"/>
            <a:r>
              <a:rPr lang="en-US" b="0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Cooking</a:t>
            </a:r>
          </a:p>
          <a:p>
            <a:pPr marL="749808" lvl="1" indent="-457200" fontAlgn="base"/>
            <a:r>
              <a:rPr lang="en-US" b="0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Cleaning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2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D84CB-5198-407D-9070-7AD543DF7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Benefits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E90DFD-BA27-4293-98F5-0520055F0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31393C"/>
                </a:solidFill>
                <a:latin typeface="Hind" panose="020B0502040204020203" pitchFamily="2" charset="-18"/>
              </a:rPr>
              <a:t>Increases</a:t>
            </a:r>
            <a:r>
              <a:rPr lang="cs-CZ" dirty="0">
                <a:solidFill>
                  <a:srgbClr val="31393C"/>
                </a:solidFill>
                <a:latin typeface="Hind" panose="020B0502040204020203" pitchFamily="2" charset="-18"/>
              </a:rPr>
              <a:t> </a:t>
            </a:r>
            <a:r>
              <a:rPr lang="cs-CZ" dirty="0" err="1">
                <a:solidFill>
                  <a:srgbClr val="31393C"/>
                </a:solidFill>
                <a:latin typeface="Hind" panose="020B0502040204020203" pitchFamily="2" charset="-18"/>
              </a:rPr>
              <a:t>efficiency</a:t>
            </a:r>
            <a:r>
              <a:rPr lang="cs-CZ" dirty="0">
                <a:solidFill>
                  <a:srgbClr val="31393C"/>
                </a:solidFill>
                <a:latin typeface="Hind" panose="020B0502040204020203" pitchFamily="2" charset="-18"/>
              </a:rPr>
              <a:t> </a:t>
            </a:r>
            <a:r>
              <a:rPr lang="en-US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by reducing set-up and switching costs</a:t>
            </a:r>
            <a:endParaRPr lang="en-US" b="0" i="0" dirty="0">
              <a:solidFill>
                <a:srgbClr val="31393C"/>
              </a:solidFill>
              <a:effectLst/>
              <a:latin typeface="Hind" panose="020B0502040204020203" pitchFamily="2" charset="-18"/>
            </a:endParaRPr>
          </a:p>
          <a:p>
            <a:r>
              <a:rPr lang="cs-CZ" b="0" i="0" dirty="0">
                <a:solidFill>
                  <a:srgbClr val="31393C"/>
                </a:solidFill>
                <a:effectLst/>
                <a:latin typeface="Hind" panose="020B0502040204020203" pitchFamily="2" charset="-18"/>
              </a:rPr>
              <a:t>D</a:t>
            </a:r>
            <a:r>
              <a:rPr lang="en-US" b="0" i="0" dirty="0" err="1">
                <a:solidFill>
                  <a:srgbClr val="31393C"/>
                </a:solidFill>
                <a:effectLst/>
                <a:latin typeface="Hind" panose="020B0502040204020203" pitchFamily="2" charset="-18"/>
              </a:rPr>
              <a:t>ecrease</a:t>
            </a:r>
            <a:r>
              <a:rPr lang="cs-CZ" b="0" i="0" dirty="0">
                <a:solidFill>
                  <a:srgbClr val="31393C"/>
                </a:solidFill>
                <a:effectLst/>
                <a:latin typeface="Hind" panose="020B0502040204020203" pitchFamily="2" charset="-18"/>
              </a:rPr>
              <a:t>s</a:t>
            </a:r>
            <a:r>
              <a:rPr lang="en-US" b="0" i="0" dirty="0">
                <a:solidFill>
                  <a:srgbClr val="31393C"/>
                </a:solidFill>
                <a:effectLst/>
                <a:latin typeface="Hind" panose="020B0502040204020203" pitchFamily="2" charset="-18"/>
              </a:rPr>
              <a:t> number of </a:t>
            </a:r>
            <a:r>
              <a:rPr lang="cs-CZ" b="0" i="0" dirty="0" err="1">
                <a:solidFill>
                  <a:srgbClr val="31393C"/>
                </a:solidFill>
                <a:effectLst/>
                <a:latin typeface="Hind" panose="020B0502040204020203" pitchFamily="2" charset="-18"/>
              </a:rPr>
              <a:t>daily</a:t>
            </a:r>
            <a:r>
              <a:rPr lang="cs-CZ" b="0" i="0" dirty="0">
                <a:solidFill>
                  <a:srgbClr val="31393C"/>
                </a:solidFill>
                <a:effectLst/>
                <a:latin typeface="Hind" panose="020B0502040204020203" pitchFamily="2" charset="-18"/>
              </a:rPr>
              <a:t> </a:t>
            </a:r>
            <a:r>
              <a:rPr lang="cs-CZ" b="0" i="0" dirty="0" err="1">
                <a:solidFill>
                  <a:srgbClr val="31393C"/>
                </a:solidFill>
                <a:effectLst/>
                <a:latin typeface="Hind" panose="020B0502040204020203" pitchFamily="2" charset="-18"/>
              </a:rPr>
              <a:t>tasks</a:t>
            </a:r>
            <a:endParaRPr lang="cs-CZ" b="0" i="0" dirty="0">
              <a:solidFill>
                <a:srgbClr val="31393C"/>
              </a:solidFill>
              <a:effectLst/>
              <a:latin typeface="Hind" panose="020B0502040204020203" pitchFamily="2" charset="-18"/>
            </a:endParaRPr>
          </a:p>
          <a:p>
            <a:r>
              <a:rPr lang="cs-CZ" dirty="0" err="1">
                <a:solidFill>
                  <a:srgbClr val="31393C"/>
                </a:solidFill>
                <a:latin typeface="Hind" panose="020B0502040204020203" pitchFamily="2" charset="-18"/>
              </a:rPr>
              <a:t>Saves</a:t>
            </a:r>
            <a:r>
              <a:rPr lang="cs-CZ" dirty="0">
                <a:solidFill>
                  <a:srgbClr val="31393C"/>
                </a:solidFill>
                <a:latin typeface="Hind" panose="020B0502040204020203" pitchFamily="2" charset="-18"/>
              </a:rPr>
              <a:t> </a:t>
            </a:r>
            <a:r>
              <a:rPr lang="cs-CZ" dirty="0" err="1">
                <a:solidFill>
                  <a:srgbClr val="31393C"/>
                </a:solidFill>
                <a:latin typeface="Hind" panose="020B0502040204020203" pitchFamily="2" charset="-18"/>
              </a:rPr>
              <a:t>time</a:t>
            </a:r>
            <a:endParaRPr lang="cs-CZ" dirty="0">
              <a:solidFill>
                <a:srgbClr val="31393C"/>
              </a:solidFill>
              <a:latin typeface="Hind" panose="020B0502040204020203" pitchFamily="2" charset="-18"/>
            </a:endParaRPr>
          </a:p>
          <a:p>
            <a:r>
              <a:rPr lang="cs-CZ" dirty="0" err="1">
                <a:solidFill>
                  <a:srgbClr val="31393C"/>
                </a:solidFill>
                <a:latin typeface="Hind" panose="020B0502040204020203" pitchFamily="2" charset="-18"/>
              </a:rPr>
              <a:t>Easier</a:t>
            </a:r>
            <a:r>
              <a:rPr lang="cs-CZ" dirty="0">
                <a:solidFill>
                  <a:srgbClr val="31393C"/>
                </a:solidFill>
                <a:latin typeface="Hind" panose="020B0502040204020203" pitchFamily="2" charset="-18"/>
              </a:rPr>
              <a:t> to </a:t>
            </a:r>
            <a:r>
              <a:rPr lang="cs-CZ" dirty="0" err="1">
                <a:solidFill>
                  <a:srgbClr val="31393C"/>
                </a:solidFill>
                <a:latin typeface="Hind" panose="020B0502040204020203" pitchFamily="2" charset="-18"/>
              </a:rPr>
              <a:t>focus</a:t>
            </a:r>
            <a:endParaRPr lang="cs-CZ" dirty="0">
              <a:solidFill>
                <a:srgbClr val="31393C"/>
              </a:solidFill>
              <a:latin typeface="Hind" panose="020B0502040204020203" pitchFamily="2" charset="-18"/>
            </a:endParaRP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89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D84CB-5198-407D-9070-7AD543DF7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When</a:t>
            </a:r>
            <a:r>
              <a:rPr lang="cs-CZ" dirty="0"/>
              <a:t> to do </a:t>
            </a:r>
            <a:r>
              <a:rPr lang="cs-CZ" dirty="0" err="1"/>
              <a:t>batching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E90DFD-BA27-4293-98F5-0520055F0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31393C"/>
                </a:solidFill>
                <a:latin typeface="Hind" panose="02000000000000000000" pitchFamily="2" charset="-18"/>
              </a:rPr>
              <a:t>T</a:t>
            </a:r>
            <a:r>
              <a:rPr lang="cs-CZ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edious</a:t>
            </a:r>
            <a:r>
              <a:rPr lang="cs-CZ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 but </a:t>
            </a:r>
            <a:r>
              <a:rPr lang="cs-CZ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relatively</a:t>
            </a:r>
            <a:r>
              <a:rPr lang="cs-CZ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 </a:t>
            </a:r>
            <a:r>
              <a:rPr lang="cs-CZ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easy</a:t>
            </a:r>
            <a:r>
              <a:rPr lang="cs-CZ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 </a:t>
            </a:r>
            <a:r>
              <a:rPr lang="cs-CZ" b="0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tasks</a:t>
            </a:r>
            <a:endParaRPr lang="cs-CZ" b="0" i="0" dirty="0">
              <a:solidFill>
                <a:srgbClr val="31393C"/>
              </a:solidFill>
              <a:effectLst/>
              <a:latin typeface="Hind" panose="02000000000000000000" pitchFamily="2" charset="-18"/>
            </a:endParaRPr>
          </a:p>
          <a:p>
            <a:r>
              <a:rPr lang="cs-CZ" dirty="0">
                <a:solidFill>
                  <a:srgbClr val="31393C"/>
                </a:solidFill>
                <a:latin typeface="Hind" panose="02000000000000000000" pitchFamily="2" charset="-18"/>
              </a:rPr>
              <a:t>R</a:t>
            </a:r>
            <a:r>
              <a:rPr lang="en-US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equire</a:t>
            </a:r>
            <a:r>
              <a:rPr lang="en-US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 a lot of set-up or travel</a:t>
            </a:r>
            <a:endParaRPr lang="cs-CZ" i="0" dirty="0">
              <a:solidFill>
                <a:srgbClr val="31393C"/>
              </a:solidFill>
              <a:effectLst/>
              <a:latin typeface="Hind" panose="02000000000000000000" pitchFamily="2" charset="-18"/>
            </a:endParaRPr>
          </a:p>
          <a:p>
            <a:r>
              <a:rPr lang="cs-CZ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Tasks</a:t>
            </a:r>
            <a:r>
              <a:rPr lang="cs-CZ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 </a:t>
            </a:r>
            <a:r>
              <a:rPr lang="cs-CZ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that</a:t>
            </a:r>
            <a:r>
              <a:rPr lang="cs-CZ" i="0" dirty="0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 cause </a:t>
            </a:r>
            <a:r>
              <a:rPr lang="cs-CZ" i="0" dirty="0" err="1">
                <a:solidFill>
                  <a:srgbClr val="31393C"/>
                </a:solidFill>
                <a:effectLst/>
                <a:latin typeface="Hind" panose="02000000000000000000" pitchFamily="2" charset="-18"/>
              </a:rPr>
              <a:t>distraction</a:t>
            </a:r>
            <a:endParaRPr lang="en-US" i="0" dirty="0">
              <a:solidFill>
                <a:srgbClr val="31393C"/>
              </a:solidFill>
              <a:effectLst/>
              <a:latin typeface="Vidaloka"/>
            </a:endParaRPr>
          </a:p>
          <a:p>
            <a:r>
              <a:rPr lang="en-US" b="0" i="0" dirty="0">
                <a:solidFill>
                  <a:srgbClr val="31393C"/>
                </a:solidFill>
                <a:effectLst/>
                <a:latin typeface="Vidaloka"/>
              </a:rPr>
              <a:t>Create</a:t>
            </a:r>
            <a:r>
              <a:rPr lang="cs-CZ" b="0" i="0" dirty="0">
                <a:solidFill>
                  <a:srgbClr val="31393C"/>
                </a:solidFill>
                <a:effectLst/>
                <a:latin typeface="Vidaloka"/>
              </a:rPr>
              <a:t> </a:t>
            </a:r>
            <a:r>
              <a:rPr lang="cs-CZ" b="0" i="0" dirty="0" err="1">
                <a:solidFill>
                  <a:srgbClr val="31393C"/>
                </a:solidFill>
                <a:effectLst/>
                <a:latin typeface="Vidaloka"/>
              </a:rPr>
              <a:t>todo</a:t>
            </a:r>
            <a:r>
              <a:rPr lang="en-US" b="0" i="0" dirty="0">
                <a:solidFill>
                  <a:srgbClr val="31393C"/>
                </a:solidFill>
                <a:effectLst/>
                <a:latin typeface="Vidaloka"/>
              </a:rPr>
              <a:t> lists to keep </a:t>
            </a:r>
            <a:r>
              <a:rPr lang="en-US" dirty="0">
                <a:solidFill>
                  <a:srgbClr val="31393C"/>
                </a:solidFill>
                <a:latin typeface="Vidaloka"/>
              </a:rPr>
              <a:t>t</a:t>
            </a:r>
            <a:r>
              <a:rPr lang="en-US" b="0" i="0" dirty="0">
                <a:solidFill>
                  <a:srgbClr val="31393C"/>
                </a:solidFill>
                <a:effectLst/>
                <a:latin typeface="Vidaloka"/>
              </a:rPr>
              <a:t>rack of tasks</a:t>
            </a:r>
          </a:p>
          <a:p>
            <a:pPr marL="457200" indent="-457200">
              <a:buFont typeface="+mj-lt"/>
              <a:buAutoNum type="arabicPeriod"/>
            </a:pPr>
            <a:endParaRPr lang="en-US" b="0" i="0" dirty="0">
              <a:solidFill>
                <a:srgbClr val="31393C"/>
              </a:solidFill>
              <a:effectLst/>
              <a:latin typeface="Vidaloka"/>
            </a:endParaRP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87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D84CB-5198-407D-9070-7AD543DF7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E90DFD-BA27-4293-98F5-0520055F0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b="0" i="0" dirty="0">
              <a:solidFill>
                <a:srgbClr val="31393C"/>
              </a:solidFill>
              <a:effectLst/>
              <a:latin typeface="Vidaloka"/>
            </a:endParaRP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6571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427</TotalTime>
  <Words>102</Words>
  <Application>Microsoft Office PowerPoint</Application>
  <PresentationFormat>Širokoúhlá obrazovka</PresentationFormat>
  <Paragraphs>27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Hind</vt:lpstr>
      <vt:lpstr>Vidaloka</vt:lpstr>
      <vt:lpstr>Retrospektiva</vt:lpstr>
      <vt:lpstr>Batching  </vt:lpstr>
      <vt:lpstr>What it is</vt:lpstr>
      <vt:lpstr>Benefits</vt:lpstr>
      <vt:lpstr>When to do batching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Batching  </dc:title>
  <dc:creator>Marek Radiměřský</dc:creator>
  <cp:lastModifiedBy>Marek Radiměřský</cp:lastModifiedBy>
  <cp:revision>11</cp:revision>
  <dcterms:created xsi:type="dcterms:W3CDTF">2021-11-26T13:31:38Z</dcterms:created>
  <dcterms:modified xsi:type="dcterms:W3CDTF">2021-12-14T16:12:22Z</dcterms:modified>
</cp:coreProperties>
</file>