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99C1AA-F643-44B2-A78E-4720D4846483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B56912E-4C4B-42FD-8DE8-27ECAB9CE79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1. Workplace</a:t>
          </a:r>
          <a:endParaRPr lang="en-US"/>
        </a:p>
      </dgm:t>
    </dgm:pt>
    <dgm:pt modelId="{8ED4ED59-E4BF-4053-9A63-49E1AB0C0FD9}" type="parTrans" cxnId="{9FBCC8A2-809A-43FE-A993-72E70CB47A91}">
      <dgm:prSet/>
      <dgm:spPr/>
      <dgm:t>
        <a:bodyPr/>
        <a:lstStyle/>
        <a:p>
          <a:endParaRPr lang="en-US"/>
        </a:p>
      </dgm:t>
    </dgm:pt>
    <dgm:pt modelId="{7581518B-4994-424F-B9A0-B14C10C645CC}" type="sibTrans" cxnId="{9FBCC8A2-809A-43FE-A993-72E70CB47A91}">
      <dgm:prSet/>
      <dgm:spPr/>
      <dgm:t>
        <a:bodyPr/>
        <a:lstStyle/>
        <a:p>
          <a:endParaRPr lang="en-US"/>
        </a:p>
      </dgm:t>
    </dgm:pt>
    <dgm:pt modelId="{3762BC89-832F-454B-B0F3-C0F30F1466F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2. Routine</a:t>
          </a:r>
          <a:endParaRPr lang="en-US"/>
        </a:p>
      </dgm:t>
    </dgm:pt>
    <dgm:pt modelId="{94831348-A7EE-4C7D-B4AB-4FAA3DBC84DF}" type="parTrans" cxnId="{BE7787CC-A163-4047-8248-E4977959169E}">
      <dgm:prSet/>
      <dgm:spPr/>
      <dgm:t>
        <a:bodyPr/>
        <a:lstStyle/>
        <a:p>
          <a:endParaRPr lang="en-US"/>
        </a:p>
      </dgm:t>
    </dgm:pt>
    <dgm:pt modelId="{738A1423-7683-4258-BADB-8407A877E1D8}" type="sibTrans" cxnId="{BE7787CC-A163-4047-8248-E4977959169E}">
      <dgm:prSet/>
      <dgm:spPr/>
      <dgm:t>
        <a:bodyPr/>
        <a:lstStyle/>
        <a:p>
          <a:endParaRPr lang="en-US"/>
        </a:p>
      </dgm:t>
    </dgm:pt>
    <dgm:pt modelId="{C57AAF57-BFB7-485C-B65E-9B139E5FFA6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3. Time management</a:t>
          </a:r>
          <a:endParaRPr lang="en-US"/>
        </a:p>
      </dgm:t>
    </dgm:pt>
    <dgm:pt modelId="{1A9EB047-FB27-41B6-A61B-3806583E95DC}" type="parTrans" cxnId="{3EB11A78-6B06-47DC-ABA6-1C26242BC3DD}">
      <dgm:prSet/>
      <dgm:spPr/>
      <dgm:t>
        <a:bodyPr/>
        <a:lstStyle/>
        <a:p>
          <a:endParaRPr lang="en-US"/>
        </a:p>
      </dgm:t>
    </dgm:pt>
    <dgm:pt modelId="{23F5DD9A-5BB3-49B1-A79C-2B0918294DA1}" type="sibTrans" cxnId="{3EB11A78-6B06-47DC-ABA6-1C26242BC3DD}">
      <dgm:prSet/>
      <dgm:spPr/>
      <dgm:t>
        <a:bodyPr/>
        <a:lstStyle/>
        <a:p>
          <a:endParaRPr lang="en-US"/>
        </a:p>
      </dgm:t>
    </dgm:pt>
    <dgm:pt modelId="{93090928-3881-47C8-A622-C505967D66F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4. Distraction</a:t>
          </a:r>
          <a:endParaRPr lang="en-US"/>
        </a:p>
      </dgm:t>
    </dgm:pt>
    <dgm:pt modelId="{B221C8F3-094D-4FB1-987E-01D2C05CBB2E}" type="parTrans" cxnId="{471A9CE8-6BB8-4647-BC74-AD85E27349DA}">
      <dgm:prSet/>
      <dgm:spPr/>
      <dgm:t>
        <a:bodyPr/>
        <a:lstStyle/>
        <a:p>
          <a:endParaRPr lang="en-US"/>
        </a:p>
      </dgm:t>
    </dgm:pt>
    <dgm:pt modelId="{D31A1820-E01F-4B51-B1CF-2BA4C963F042}" type="sibTrans" cxnId="{471A9CE8-6BB8-4647-BC74-AD85E27349DA}">
      <dgm:prSet/>
      <dgm:spPr/>
      <dgm:t>
        <a:bodyPr/>
        <a:lstStyle/>
        <a:p>
          <a:endParaRPr lang="en-US"/>
        </a:p>
      </dgm:t>
    </dgm:pt>
    <dgm:pt modelId="{0B8AAFDE-FDD7-4EBA-85C6-7902EC675FB4}" type="pres">
      <dgm:prSet presAssocID="{6499C1AA-F643-44B2-A78E-4720D4846483}" presName="root" presStyleCnt="0">
        <dgm:presLayoutVars>
          <dgm:dir/>
          <dgm:resizeHandles val="exact"/>
        </dgm:presLayoutVars>
      </dgm:prSet>
      <dgm:spPr/>
    </dgm:pt>
    <dgm:pt modelId="{83B6F815-FC1F-4070-872C-0E6049287396}" type="pres">
      <dgm:prSet presAssocID="{CB56912E-4C4B-42FD-8DE8-27ECAB9CE79B}" presName="compNode" presStyleCnt="0"/>
      <dgm:spPr/>
    </dgm:pt>
    <dgm:pt modelId="{206C5DF6-5C40-45AD-A962-54FC00C9689A}" type="pres">
      <dgm:prSet presAssocID="{CB56912E-4C4B-42FD-8DE8-27ECAB9CE79B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DAEB0CC5-A0F7-4111-83D4-079A9D999B78}" type="pres">
      <dgm:prSet presAssocID="{CB56912E-4C4B-42FD-8DE8-27ECAB9CE79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D77D4419-9CB4-4DA9-BC40-F61ECB1C3FB8}" type="pres">
      <dgm:prSet presAssocID="{CB56912E-4C4B-42FD-8DE8-27ECAB9CE79B}" presName="spaceRect" presStyleCnt="0"/>
      <dgm:spPr/>
    </dgm:pt>
    <dgm:pt modelId="{7D9C7F88-13A0-4341-8327-86794183606F}" type="pres">
      <dgm:prSet presAssocID="{CB56912E-4C4B-42FD-8DE8-27ECAB9CE79B}" presName="textRect" presStyleLbl="revTx" presStyleIdx="0" presStyleCnt="4">
        <dgm:presLayoutVars>
          <dgm:chMax val="1"/>
          <dgm:chPref val="1"/>
        </dgm:presLayoutVars>
      </dgm:prSet>
      <dgm:spPr/>
    </dgm:pt>
    <dgm:pt modelId="{5CC232FA-02B3-4A3C-8610-D08B821C41BE}" type="pres">
      <dgm:prSet presAssocID="{7581518B-4994-424F-B9A0-B14C10C645CC}" presName="sibTrans" presStyleCnt="0"/>
      <dgm:spPr/>
    </dgm:pt>
    <dgm:pt modelId="{A2CB0CE9-1A42-4407-9EF6-7B646C107C0A}" type="pres">
      <dgm:prSet presAssocID="{3762BC89-832F-454B-B0F3-C0F30F1466F0}" presName="compNode" presStyleCnt="0"/>
      <dgm:spPr/>
    </dgm:pt>
    <dgm:pt modelId="{29A6D5CD-BF27-4BDA-8B87-C3F1FEC1C58C}" type="pres">
      <dgm:prSet presAssocID="{3762BC89-832F-454B-B0F3-C0F30F1466F0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5E7FCAA8-39E9-40B5-87D5-706742F5AFC7}" type="pres">
      <dgm:prSet presAssocID="{3762BC89-832F-454B-B0F3-C0F30F1466F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ymnast - Floor Routine"/>
        </a:ext>
      </dgm:extLst>
    </dgm:pt>
    <dgm:pt modelId="{FD56CA87-CA3E-4862-A452-6C71D318B6BE}" type="pres">
      <dgm:prSet presAssocID="{3762BC89-832F-454B-B0F3-C0F30F1466F0}" presName="spaceRect" presStyleCnt="0"/>
      <dgm:spPr/>
    </dgm:pt>
    <dgm:pt modelId="{0B099E3C-7AEA-45A9-BC8F-ECC11A450C43}" type="pres">
      <dgm:prSet presAssocID="{3762BC89-832F-454B-B0F3-C0F30F1466F0}" presName="textRect" presStyleLbl="revTx" presStyleIdx="1" presStyleCnt="4">
        <dgm:presLayoutVars>
          <dgm:chMax val="1"/>
          <dgm:chPref val="1"/>
        </dgm:presLayoutVars>
      </dgm:prSet>
      <dgm:spPr/>
    </dgm:pt>
    <dgm:pt modelId="{6CDD86E0-48FE-4BCE-9739-8C15C2D843ED}" type="pres">
      <dgm:prSet presAssocID="{738A1423-7683-4258-BADB-8407A877E1D8}" presName="sibTrans" presStyleCnt="0"/>
      <dgm:spPr/>
    </dgm:pt>
    <dgm:pt modelId="{CAE57D0A-BEF6-4394-88DB-D35946D2AD41}" type="pres">
      <dgm:prSet presAssocID="{C57AAF57-BFB7-485C-B65E-9B139E5FFA6B}" presName="compNode" presStyleCnt="0"/>
      <dgm:spPr/>
    </dgm:pt>
    <dgm:pt modelId="{D0B288F3-FB4C-4105-946D-D5243E473D39}" type="pres">
      <dgm:prSet presAssocID="{C57AAF57-BFB7-485C-B65E-9B139E5FFA6B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70807CBA-44B4-4F2A-99F1-98C14E277D4A}" type="pres">
      <dgm:prSet presAssocID="{C57AAF57-BFB7-485C-B65E-9B139E5FFA6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ky"/>
        </a:ext>
      </dgm:extLst>
    </dgm:pt>
    <dgm:pt modelId="{6FDE2BB4-4612-4E20-8460-75591CB85061}" type="pres">
      <dgm:prSet presAssocID="{C57AAF57-BFB7-485C-B65E-9B139E5FFA6B}" presName="spaceRect" presStyleCnt="0"/>
      <dgm:spPr/>
    </dgm:pt>
    <dgm:pt modelId="{74A05291-257F-4190-B9AC-5172405813B0}" type="pres">
      <dgm:prSet presAssocID="{C57AAF57-BFB7-485C-B65E-9B139E5FFA6B}" presName="textRect" presStyleLbl="revTx" presStyleIdx="2" presStyleCnt="4">
        <dgm:presLayoutVars>
          <dgm:chMax val="1"/>
          <dgm:chPref val="1"/>
        </dgm:presLayoutVars>
      </dgm:prSet>
      <dgm:spPr/>
    </dgm:pt>
    <dgm:pt modelId="{EECBC63F-F990-432B-B497-94B54F6FC650}" type="pres">
      <dgm:prSet presAssocID="{23F5DD9A-5BB3-49B1-A79C-2B0918294DA1}" presName="sibTrans" presStyleCnt="0"/>
      <dgm:spPr/>
    </dgm:pt>
    <dgm:pt modelId="{3E557D67-A694-4482-9722-5368C36B9298}" type="pres">
      <dgm:prSet presAssocID="{93090928-3881-47C8-A622-C505967D66FE}" presName="compNode" presStyleCnt="0"/>
      <dgm:spPr/>
    </dgm:pt>
    <dgm:pt modelId="{B1D057ED-D3AF-434F-86B4-F268B66F138C}" type="pres">
      <dgm:prSet presAssocID="{93090928-3881-47C8-A622-C505967D66FE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6BD9A655-C5C8-4B03-A44F-9210076C0E64}" type="pres">
      <dgm:prSet presAssocID="{93090928-3881-47C8-A622-C505967D66F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11377BD6-199E-4566-9D57-5043BF6ABF32}" type="pres">
      <dgm:prSet presAssocID="{93090928-3881-47C8-A622-C505967D66FE}" presName="spaceRect" presStyleCnt="0"/>
      <dgm:spPr/>
    </dgm:pt>
    <dgm:pt modelId="{F74BC8C5-AC78-4CDB-8535-FDA64F078191}" type="pres">
      <dgm:prSet presAssocID="{93090928-3881-47C8-A622-C505967D66F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8EA6C3E-662E-4A88-A677-39E94D58B547}" type="presOf" srcId="{3762BC89-832F-454B-B0F3-C0F30F1466F0}" destId="{0B099E3C-7AEA-45A9-BC8F-ECC11A450C43}" srcOrd="0" destOrd="0" presId="urn:microsoft.com/office/officeart/2018/5/layout/IconLeafLabelList"/>
    <dgm:cxn modelId="{1230C748-F4AB-49AE-A4FB-C130E04CA6F2}" type="presOf" srcId="{6499C1AA-F643-44B2-A78E-4720D4846483}" destId="{0B8AAFDE-FDD7-4EBA-85C6-7902EC675FB4}" srcOrd="0" destOrd="0" presId="urn:microsoft.com/office/officeart/2018/5/layout/IconLeafLabelList"/>
    <dgm:cxn modelId="{C64DF953-6E19-4BC6-ADBB-C34D362F2DAB}" type="presOf" srcId="{CB56912E-4C4B-42FD-8DE8-27ECAB9CE79B}" destId="{7D9C7F88-13A0-4341-8327-86794183606F}" srcOrd="0" destOrd="0" presId="urn:microsoft.com/office/officeart/2018/5/layout/IconLeafLabelList"/>
    <dgm:cxn modelId="{B7E9BA74-133F-43C1-8F91-6603FE8BBEAE}" type="presOf" srcId="{C57AAF57-BFB7-485C-B65E-9B139E5FFA6B}" destId="{74A05291-257F-4190-B9AC-5172405813B0}" srcOrd="0" destOrd="0" presId="urn:microsoft.com/office/officeart/2018/5/layout/IconLeafLabelList"/>
    <dgm:cxn modelId="{3EB11A78-6B06-47DC-ABA6-1C26242BC3DD}" srcId="{6499C1AA-F643-44B2-A78E-4720D4846483}" destId="{C57AAF57-BFB7-485C-B65E-9B139E5FFA6B}" srcOrd="2" destOrd="0" parTransId="{1A9EB047-FB27-41B6-A61B-3806583E95DC}" sibTransId="{23F5DD9A-5BB3-49B1-A79C-2B0918294DA1}"/>
    <dgm:cxn modelId="{D5824659-99B7-4322-BDA3-D7056892E114}" type="presOf" srcId="{93090928-3881-47C8-A622-C505967D66FE}" destId="{F74BC8C5-AC78-4CDB-8535-FDA64F078191}" srcOrd="0" destOrd="0" presId="urn:microsoft.com/office/officeart/2018/5/layout/IconLeafLabelList"/>
    <dgm:cxn modelId="{9FBCC8A2-809A-43FE-A993-72E70CB47A91}" srcId="{6499C1AA-F643-44B2-A78E-4720D4846483}" destId="{CB56912E-4C4B-42FD-8DE8-27ECAB9CE79B}" srcOrd="0" destOrd="0" parTransId="{8ED4ED59-E4BF-4053-9A63-49E1AB0C0FD9}" sibTransId="{7581518B-4994-424F-B9A0-B14C10C645CC}"/>
    <dgm:cxn modelId="{BE7787CC-A163-4047-8248-E4977959169E}" srcId="{6499C1AA-F643-44B2-A78E-4720D4846483}" destId="{3762BC89-832F-454B-B0F3-C0F30F1466F0}" srcOrd="1" destOrd="0" parTransId="{94831348-A7EE-4C7D-B4AB-4FAA3DBC84DF}" sibTransId="{738A1423-7683-4258-BADB-8407A877E1D8}"/>
    <dgm:cxn modelId="{471A9CE8-6BB8-4647-BC74-AD85E27349DA}" srcId="{6499C1AA-F643-44B2-A78E-4720D4846483}" destId="{93090928-3881-47C8-A622-C505967D66FE}" srcOrd="3" destOrd="0" parTransId="{B221C8F3-094D-4FB1-987E-01D2C05CBB2E}" sibTransId="{D31A1820-E01F-4B51-B1CF-2BA4C963F042}"/>
    <dgm:cxn modelId="{88624D6C-98C5-4126-A0C7-C97BCD11672F}" type="presParOf" srcId="{0B8AAFDE-FDD7-4EBA-85C6-7902EC675FB4}" destId="{83B6F815-FC1F-4070-872C-0E6049287396}" srcOrd="0" destOrd="0" presId="urn:microsoft.com/office/officeart/2018/5/layout/IconLeafLabelList"/>
    <dgm:cxn modelId="{015B8CC8-3EAD-4C6F-95AF-5B82722BAA0F}" type="presParOf" srcId="{83B6F815-FC1F-4070-872C-0E6049287396}" destId="{206C5DF6-5C40-45AD-A962-54FC00C9689A}" srcOrd="0" destOrd="0" presId="urn:microsoft.com/office/officeart/2018/5/layout/IconLeafLabelList"/>
    <dgm:cxn modelId="{645760DA-4217-4B1F-A058-A2E6B4462229}" type="presParOf" srcId="{83B6F815-FC1F-4070-872C-0E6049287396}" destId="{DAEB0CC5-A0F7-4111-83D4-079A9D999B78}" srcOrd="1" destOrd="0" presId="urn:microsoft.com/office/officeart/2018/5/layout/IconLeafLabelList"/>
    <dgm:cxn modelId="{AA3BC00E-F295-40E4-B843-F807F8619027}" type="presParOf" srcId="{83B6F815-FC1F-4070-872C-0E6049287396}" destId="{D77D4419-9CB4-4DA9-BC40-F61ECB1C3FB8}" srcOrd="2" destOrd="0" presId="urn:microsoft.com/office/officeart/2018/5/layout/IconLeafLabelList"/>
    <dgm:cxn modelId="{A51E9866-9545-4C8E-86BD-16B6F217260A}" type="presParOf" srcId="{83B6F815-FC1F-4070-872C-0E6049287396}" destId="{7D9C7F88-13A0-4341-8327-86794183606F}" srcOrd="3" destOrd="0" presId="urn:microsoft.com/office/officeart/2018/5/layout/IconLeafLabelList"/>
    <dgm:cxn modelId="{15EA8167-B3B5-4B6C-B0DF-80281A5B672E}" type="presParOf" srcId="{0B8AAFDE-FDD7-4EBA-85C6-7902EC675FB4}" destId="{5CC232FA-02B3-4A3C-8610-D08B821C41BE}" srcOrd="1" destOrd="0" presId="urn:microsoft.com/office/officeart/2018/5/layout/IconLeafLabelList"/>
    <dgm:cxn modelId="{0CB6CDFE-3998-48C4-90AF-71756076D849}" type="presParOf" srcId="{0B8AAFDE-FDD7-4EBA-85C6-7902EC675FB4}" destId="{A2CB0CE9-1A42-4407-9EF6-7B646C107C0A}" srcOrd="2" destOrd="0" presId="urn:microsoft.com/office/officeart/2018/5/layout/IconLeafLabelList"/>
    <dgm:cxn modelId="{1F57941F-1F4F-43B0-AD5F-AC18A414CF9D}" type="presParOf" srcId="{A2CB0CE9-1A42-4407-9EF6-7B646C107C0A}" destId="{29A6D5CD-BF27-4BDA-8B87-C3F1FEC1C58C}" srcOrd="0" destOrd="0" presId="urn:microsoft.com/office/officeart/2018/5/layout/IconLeafLabelList"/>
    <dgm:cxn modelId="{7F7AA001-D68E-467A-99E4-1A6AAA0BCCFE}" type="presParOf" srcId="{A2CB0CE9-1A42-4407-9EF6-7B646C107C0A}" destId="{5E7FCAA8-39E9-40B5-87D5-706742F5AFC7}" srcOrd="1" destOrd="0" presId="urn:microsoft.com/office/officeart/2018/5/layout/IconLeafLabelList"/>
    <dgm:cxn modelId="{C4D2F52B-9F6D-41C2-9020-89B261472E63}" type="presParOf" srcId="{A2CB0CE9-1A42-4407-9EF6-7B646C107C0A}" destId="{FD56CA87-CA3E-4862-A452-6C71D318B6BE}" srcOrd="2" destOrd="0" presId="urn:microsoft.com/office/officeart/2018/5/layout/IconLeafLabelList"/>
    <dgm:cxn modelId="{348EB0EF-7608-4344-8F79-97CCA4A597C9}" type="presParOf" srcId="{A2CB0CE9-1A42-4407-9EF6-7B646C107C0A}" destId="{0B099E3C-7AEA-45A9-BC8F-ECC11A450C43}" srcOrd="3" destOrd="0" presId="urn:microsoft.com/office/officeart/2018/5/layout/IconLeafLabelList"/>
    <dgm:cxn modelId="{C0E89B66-82DF-4F19-9C5E-F91B3F08435A}" type="presParOf" srcId="{0B8AAFDE-FDD7-4EBA-85C6-7902EC675FB4}" destId="{6CDD86E0-48FE-4BCE-9739-8C15C2D843ED}" srcOrd="3" destOrd="0" presId="urn:microsoft.com/office/officeart/2018/5/layout/IconLeafLabelList"/>
    <dgm:cxn modelId="{319C650B-663A-4686-861B-D9204C014CD3}" type="presParOf" srcId="{0B8AAFDE-FDD7-4EBA-85C6-7902EC675FB4}" destId="{CAE57D0A-BEF6-4394-88DB-D35946D2AD41}" srcOrd="4" destOrd="0" presId="urn:microsoft.com/office/officeart/2018/5/layout/IconLeafLabelList"/>
    <dgm:cxn modelId="{491A0C88-3859-43FF-AD9F-08B93B4EA8C8}" type="presParOf" srcId="{CAE57D0A-BEF6-4394-88DB-D35946D2AD41}" destId="{D0B288F3-FB4C-4105-946D-D5243E473D39}" srcOrd="0" destOrd="0" presId="urn:microsoft.com/office/officeart/2018/5/layout/IconLeafLabelList"/>
    <dgm:cxn modelId="{899D1910-C444-4F4D-B2EF-F0EB11A6BCB9}" type="presParOf" srcId="{CAE57D0A-BEF6-4394-88DB-D35946D2AD41}" destId="{70807CBA-44B4-4F2A-99F1-98C14E277D4A}" srcOrd="1" destOrd="0" presId="urn:microsoft.com/office/officeart/2018/5/layout/IconLeafLabelList"/>
    <dgm:cxn modelId="{ECAE462D-08AF-47CB-8DB3-B49F72D3D372}" type="presParOf" srcId="{CAE57D0A-BEF6-4394-88DB-D35946D2AD41}" destId="{6FDE2BB4-4612-4E20-8460-75591CB85061}" srcOrd="2" destOrd="0" presId="urn:microsoft.com/office/officeart/2018/5/layout/IconLeafLabelList"/>
    <dgm:cxn modelId="{348299D5-BFD7-4D9D-BE53-0C99139C2E85}" type="presParOf" srcId="{CAE57D0A-BEF6-4394-88DB-D35946D2AD41}" destId="{74A05291-257F-4190-B9AC-5172405813B0}" srcOrd="3" destOrd="0" presId="urn:microsoft.com/office/officeart/2018/5/layout/IconLeafLabelList"/>
    <dgm:cxn modelId="{7B19D37D-0AF9-4E14-B1BC-FCD5A0103D90}" type="presParOf" srcId="{0B8AAFDE-FDD7-4EBA-85C6-7902EC675FB4}" destId="{EECBC63F-F990-432B-B497-94B54F6FC650}" srcOrd="5" destOrd="0" presId="urn:microsoft.com/office/officeart/2018/5/layout/IconLeafLabelList"/>
    <dgm:cxn modelId="{686CF0F1-0B6C-420E-8B0D-2B843CB2B223}" type="presParOf" srcId="{0B8AAFDE-FDD7-4EBA-85C6-7902EC675FB4}" destId="{3E557D67-A694-4482-9722-5368C36B9298}" srcOrd="6" destOrd="0" presId="urn:microsoft.com/office/officeart/2018/5/layout/IconLeafLabelList"/>
    <dgm:cxn modelId="{17734325-032F-470B-91FE-8130826BA699}" type="presParOf" srcId="{3E557D67-A694-4482-9722-5368C36B9298}" destId="{B1D057ED-D3AF-434F-86B4-F268B66F138C}" srcOrd="0" destOrd="0" presId="urn:microsoft.com/office/officeart/2018/5/layout/IconLeafLabelList"/>
    <dgm:cxn modelId="{4060F46F-000D-4A70-8074-B86B6A16F75A}" type="presParOf" srcId="{3E557D67-A694-4482-9722-5368C36B9298}" destId="{6BD9A655-C5C8-4B03-A44F-9210076C0E64}" srcOrd="1" destOrd="0" presId="urn:microsoft.com/office/officeart/2018/5/layout/IconLeafLabelList"/>
    <dgm:cxn modelId="{9D7AA2B4-963F-4DF4-B8E6-918978D5655E}" type="presParOf" srcId="{3E557D67-A694-4482-9722-5368C36B9298}" destId="{11377BD6-199E-4566-9D57-5043BF6ABF32}" srcOrd="2" destOrd="0" presId="urn:microsoft.com/office/officeart/2018/5/layout/IconLeafLabelList"/>
    <dgm:cxn modelId="{A30EEF7E-D466-4804-A745-7791D6E3BD34}" type="presParOf" srcId="{3E557D67-A694-4482-9722-5368C36B9298}" destId="{F74BC8C5-AC78-4CDB-8535-FDA64F07819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2F5163-4B78-4073-8CD4-1267593B016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293EDC9-5747-48CC-BA43-9D04225539CD}">
      <dgm:prSet/>
      <dgm:spPr/>
      <dgm:t>
        <a:bodyPr/>
        <a:lstStyle/>
        <a:p>
          <a:r>
            <a:rPr lang="en-US" dirty="0"/>
            <a:t>Separation</a:t>
          </a:r>
        </a:p>
      </dgm:t>
    </dgm:pt>
    <dgm:pt modelId="{3EABF10D-5C14-41EA-B319-3FA6EAF2EB14}" type="parTrans" cxnId="{45EADD4B-7AC3-438F-BDA2-5BE2B65DB920}">
      <dgm:prSet/>
      <dgm:spPr/>
      <dgm:t>
        <a:bodyPr/>
        <a:lstStyle/>
        <a:p>
          <a:endParaRPr lang="en-US"/>
        </a:p>
      </dgm:t>
    </dgm:pt>
    <dgm:pt modelId="{316699FA-6E10-4BBC-B9BC-90508D248A54}" type="sibTrans" cxnId="{45EADD4B-7AC3-438F-BDA2-5BE2B65DB920}">
      <dgm:prSet/>
      <dgm:spPr/>
      <dgm:t>
        <a:bodyPr/>
        <a:lstStyle/>
        <a:p>
          <a:endParaRPr lang="en-US"/>
        </a:p>
      </dgm:t>
    </dgm:pt>
    <dgm:pt modelId="{BF34E505-F2EE-4DCF-8959-4151000D0ECE}">
      <dgm:prSet/>
      <dgm:spPr/>
      <dgm:t>
        <a:bodyPr/>
        <a:lstStyle/>
        <a:p>
          <a:r>
            <a:rPr lang="en-US" dirty="0"/>
            <a:t>Isolation</a:t>
          </a:r>
        </a:p>
      </dgm:t>
    </dgm:pt>
    <dgm:pt modelId="{3A69030D-497F-49DC-88E0-7536917CEF16}" type="parTrans" cxnId="{CB3F5FDA-897A-48CC-8D44-A2C48A6FFBD8}">
      <dgm:prSet/>
      <dgm:spPr/>
      <dgm:t>
        <a:bodyPr/>
        <a:lstStyle/>
        <a:p>
          <a:endParaRPr lang="en-US"/>
        </a:p>
      </dgm:t>
    </dgm:pt>
    <dgm:pt modelId="{DC98FA4D-1252-41F8-B8A6-CF49C33D34CA}" type="sibTrans" cxnId="{CB3F5FDA-897A-48CC-8D44-A2C48A6FFBD8}">
      <dgm:prSet/>
      <dgm:spPr/>
      <dgm:t>
        <a:bodyPr/>
        <a:lstStyle/>
        <a:p>
          <a:endParaRPr lang="en-US"/>
        </a:p>
      </dgm:t>
    </dgm:pt>
    <dgm:pt modelId="{629115C1-383D-41A2-A52A-196F09E8AB85}">
      <dgm:prSet/>
      <dgm:spPr/>
      <dgm:t>
        <a:bodyPr/>
        <a:lstStyle/>
        <a:p>
          <a:r>
            <a:rPr lang="cs-CZ"/>
            <a:t>Internet</a:t>
          </a:r>
          <a:endParaRPr lang="en-US" dirty="0"/>
        </a:p>
      </dgm:t>
    </dgm:pt>
    <dgm:pt modelId="{5091D21C-0161-4BF1-BA0B-CB9E607507ED}" type="parTrans" cxnId="{E55A399C-B0E0-4471-9343-8BB44CB978F8}">
      <dgm:prSet/>
      <dgm:spPr/>
      <dgm:t>
        <a:bodyPr/>
        <a:lstStyle/>
        <a:p>
          <a:endParaRPr lang="en-US"/>
        </a:p>
      </dgm:t>
    </dgm:pt>
    <dgm:pt modelId="{CD410076-0599-4B65-810C-2B9446A273A9}" type="sibTrans" cxnId="{E55A399C-B0E0-4471-9343-8BB44CB978F8}">
      <dgm:prSet/>
      <dgm:spPr/>
      <dgm:t>
        <a:bodyPr/>
        <a:lstStyle/>
        <a:p>
          <a:endParaRPr lang="en-US"/>
        </a:p>
      </dgm:t>
    </dgm:pt>
    <dgm:pt modelId="{C325945D-1246-4A70-8F42-0FFFEB068402}">
      <dgm:prSet/>
      <dgm:spPr/>
      <dgm:t>
        <a:bodyPr/>
        <a:lstStyle/>
        <a:p>
          <a:r>
            <a:rPr lang="cs-CZ" dirty="0"/>
            <a:t>Hardware</a:t>
          </a:r>
          <a:endParaRPr lang="en-US" dirty="0"/>
        </a:p>
      </dgm:t>
    </dgm:pt>
    <dgm:pt modelId="{FBD7A8FF-DA4D-4A16-9022-2D023FF7F83B}" type="parTrans" cxnId="{1438D87F-803F-44F3-AD80-741E1DE161C3}">
      <dgm:prSet/>
      <dgm:spPr/>
      <dgm:t>
        <a:bodyPr/>
        <a:lstStyle/>
        <a:p>
          <a:endParaRPr lang="en-US"/>
        </a:p>
      </dgm:t>
    </dgm:pt>
    <dgm:pt modelId="{CBCCA1A5-53A8-460A-8CCF-B79630E5583E}" type="sibTrans" cxnId="{1438D87F-803F-44F3-AD80-741E1DE161C3}">
      <dgm:prSet/>
      <dgm:spPr/>
      <dgm:t>
        <a:bodyPr/>
        <a:lstStyle/>
        <a:p>
          <a:endParaRPr lang="en-US"/>
        </a:p>
      </dgm:t>
    </dgm:pt>
    <dgm:pt modelId="{A6A9F1F5-22A9-4641-B792-21693920586C}">
      <dgm:prSet/>
      <dgm:spPr/>
      <dgm:t>
        <a:bodyPr/>
        <a:lstStyle/>
        <a:p>
          <a:r>
            <a:rPr lang="cs-CZ" dirty="0" err="1"/>
            <a:t>Ergonomics</a:t>
          </a:r>
          <a:endParaRPr lang="en-US" dirty="0"/>
        </a:p>
      </dgm:t>
    </dgm:pt>
    <dgm:pt modelId="{30123520-F3F6-4BC6-88D2-1CEA437F0449}" type="parTrans" cxnId="{69CBC5F2-1CC1-4214-8121-4C3541366960}">
      <dgm:prSet/>
      <dgm:spPr/>
      <dgm:t>
        <a:bodyPr/>
        <a:lstStyle/>
        <a:p>
          <a:endParaRPr lang="en-US"/>
        </a:p>
      </dgm:t>
    </dgm:pt>
    <dgm:pt modelId="{B7D9A511-DF23-47E4-B32A-AF96F1DCAEF0}" type="sibTrans" cxnId="{69CBC5F2-1CC1-4214-8121-4C3541366960}">
      <dgm:prSet/>
      <dgm:spPr/>
      <dgm:t>
        <a:bodyPr/>
        <a:lstStyle/>
        <a:p>
          <a:endParaRPr lang="en-US"/>
        </a:p>
      </dgm:t>
    </dgm:pt>
    <dgm:pt modelId="{8B5508EB-F04C-404C-A633-330EE31D4FF8}" type="pres">
      <dgm:prSet presAssocID="{422F5163-4B78-4073-8CD4-1267593B0164}" presName="diagram" presStyleCnt="0">
        <dgm:presLayoutVars>
          <dgm:dir/>
          <dgm:resizeHandles val="exact"/>
        </dgm:presLayoutVars>
      </dgm:prSet>
      <dgm:spPr/>
    </dgm:pt>
    <dgm:pt modelId="{DE09D1B0-D0B4-483B-8526-0A755F6C9BE1}" type="pres">
      <dgm:prSet presAssocID="{E293EDC9-5747-48CC-BA43-9D04225539CD}" presName="node" presStyleLbl="node1" presStyleIdx="0" presStyleCnt="5">
        <dgm:presLayoutVars>
          <dgm:bulletEnabled val="1"/>
        </dgm:presLayoutVars>
      </dgm:prSet>
      <dgm:spPr/>
    </dgm:pt>
    <dgm:pt modelId="{47CA10C6-059B-409F-AF3A-213A6BC19A57}" type="pres">
      <dgm:prSet presAssocID="{316699FA-6E10-4BBC-B9BC-90508D248A54}" presName="sibTrans" presStyleCnt="0"/>
      <dgm:spPr/>
    </dgm:pt>
    <dgm:pt modelId="{C99DC228-7363-45C6-87D0-C44172102727}" type="pres">
      <dgm:prSet presAssocID="{BF34E505-F2EE-4DCF-8959-4151000D0ECE}" presName="node" presStyleLbl="node1" presStyleIdx="1" presStyleCnt="5">
        <dgm:presLayoutVars>
          <dgm:bulletEnabled val="1"/>
        </dgm:presLayoutVars>
      </dgm:prSet>
      <dgm:spPr/>
    </dgm:pt>
    <dgm:pt modelId="{38851F50-7521-458A-BF21-ACBEEA0B6BF9}" type="pres">
      <dgm:prSet presAssocID="{DC98FA4D-1252-41F8-B8A6-CF49C33D34CA}" presName="sibTrans" presStyleCnt="0"/>
      <dgm:spPr/>
    </dgm:pt>
    <dgm:pt modelId="{B481B4DD-8031-486F-B399-FB53F11EF665}" type="pres">
      <dgm:prSet presAssocID="{629115C1-383D-41A2-A52A-196F09E8AB85}" presName="node" presStyleLbl="node1" presStyleIdx="2" presStyleCnt="5">
        <dgm:presLayoutVars>
          <dgm:bulletEnabled val="1"/>
        </dgm:presLayoutVars>
      </dgm:prSet>
      <dgm:spPr/>
    </dgm:pt>
    <dgm:pt modelId="{213FD9DC-266D-4E6C-B2CF-71A359774205}" type="pres">
      <dgm:prSet presAssocID="{CD410076-0599-4B65-810C-2B9446A273A9}" presName="sibTrans" presStyleCnt="0"/>
      <dgm:spPr/>
    </dgm:pt>
    <dgm:pt modelId="{FF0AA1A6-97DF-4B94-B94D-15F6FDEE0311}" type="pres">
      <dgm:prSet presAssocID="{C325945D-1246-4A70-8F42-0FFFEB068402}" presName="node" presStyleLbl="node1" presStyleIdx="3" presStyleCnt="5">
        <dgm:presLayoutVars>
          <dgm:bulletEnabled val="1"/>
        </dgm:presLayoutVars>
      </dgm:prSet>
      <dgm:spPr/>
    </dgm:pt>
    <dgm:pt modelId="{C5D9ECA9-F330-4D74-A923-118CF5BB85D0}" type="pres">
      <dgm:prSet presAssocID="{CBCCA1A5-53A8-460A-8CCF-B79630E5583E}" presName="sibTrans" presStyleCnt="0"/>
      <dgm:spPr/>
    </dgm:pt>
    <dgm:pt modelId="{AC037DEB-7B78-447D-B122-E4740EB1B60F}" type="pres">
      <dgm:prSet presAssocID="{A6A9F1F5-22A9-4641-B792-21693920586C}" presName="node" presStyleLbl="node1" presStyleIdx="4" presStyleCnt="5">
        <dgm:presLayoutVars>
          <dgm:bulletEnabled val="1"/>
        </dgm:presLayoutVars>
      </dgm:prSet>
      <dgm:spPr/>
    </dgm:pt>
  </dgm:ptLst>
  <dgm:cxnLst>
    <dgm:cxn modelId="{C6FACE16-B630-434B-844C-E681977B8E5A}" type="presOf" srcId="{C325945D-1246-4A70-8F42-0FFFEB068402}" destId="{FF0AA1A6-97DF-4B94-B94D-15F6FDEE0311}" srcOrd="0" destOrd="0" presId="urn:microsoft.com/office/officeart/2005/8/layout/default"/>
    <dgm:cxn modelId="{86A9AF1B-132F-49AD-9F57-302A6009EE00}" type="presOf" srcId="{A6A9F1F5-22A9-4641-B792-21693920586C}" destId="{AC037DEB-7B78-447D-B122-E4740EB1B60F}" srcOrd="0" destOrd="0" presId="urn:microsoft.com/office/officeart/2005/8/layout/default"/>
    <dgm:cxn modelId="{F30CDF23-7F22-4E1A-B3FA-26466468FE93}" type="presOf" srcId="{E293EDC9-5747-48CC-BA43-9D04225539CD}" destId="{DE09D1B0-D0B4-483B-8526-0A755F6C9BE1}" srcOrd="0" destOrd="0" presId="urn:microsoft.com/office/officeart/2005/8/layout/default"/>
    <dgm:cxn modelId="{45EADD4B-7AC3-438F-BDA2-5BE2B65DB920}" srcId="{422F5163-4B78-4073-8CD4-1267593B0164}" destId="{E293EDC9-5747-48CC-BA43-9D04225539CD}" srcOrd="0" destOrd="0" parTransId="{3EABF10D-5C14-41EA-B319-3FA6EAF2EB14}" sibTransId="{316699FA-6E10-4BBC-B9BC-90508D248A54}"/>
    <dgm:cxn modelId="{1438D87F-803F-44F3-AD80-741E1DE161C3}" srcId="{422F5163-4B78-4073-8CD4-1267593B0164}" destId="{C325945D-1246-4A70-8F42-0FFFEB068402}" srcOrd="3" destOrd="0" parTransId="{FBD7A8FF-DA4D-4A16-9022-2D023FF7F83B}" sibTransId="{CBCCA1A5-53A8-460A-8CCF-B79630E5583E}"/>
    <dgm:cxn modelId="{CC91A795-A54A-4EC5-A245-20F4AF81194F}" type="presOf" srcId="{629115C1-383D-41A2-A52A-196F09E8AB85}" destId="{B481B4DD-8031-486F-B399-FB53F11EF665}" srcOrd="0" destOrd="0" presId="urn:microsoft.com/office/officeart/2005/8/layout/default"/>
    <dgm:cxn modelId="{E55A399C-B0E0-4471-9343-8BB44CB978F8}" srcId="{422F5163-4B78-4073-8CD4-1267593B0164}" destId="{629115C1-383D-41A2-A52A-196F09E8AB85}" srcOrd="2" destOrd="0" parTransId="{5091D21C-0161-4BF1-BA0B-CB9E607507ED}" sibTransId="{CD410076-0599-4B65-810C-2B9446A273A9}"/>
    <dgm:cxn modelId="{26AA64BA-B0F8-4165-8476-F4A4BE9D09F9}" type="presOf" srcId="{BF34E505-F2EE-4DCF-8959-4151000D0ECE}" destId="{C99DC228-7363-45C6-87D0-C44172102727}" srcOrd="0" destOrd="0" presId="urn:microsoft.com/office/officeart/2005/8/layout/default"/>
    <dgm:cxn modelId="{CB3F5FDA-897A-48CC-8D44-A2C48A6FFBD8}" srcId="{422F5163-4B78-4073-8CD4-1267593B0164}" destId="{BF34E505-F2EE-4DCF-8959-4151000D0ECE}" srcOrd="1" destOrd="0" parTransId="{3A69030D-497F-49DC-88E0-7536917CEF16}" sibTransId="{DC98FA4D-1252-41F8-B8A6-CF49C33D34CA}"/>
    <dgm:cxn modelId="{9B73C9E7-C5DD-4649-A7F5-A76D6DB27C5D}" type="presOf" srcId="{422F5163-4B78-4073-8CD4-1267593B0164}" destId="{8B5508EB-F04C-404C-A633-330EE31D4FF8}" srcOrd="0" destOrd="0" presId="urn:microsoft.com/office/officeart/2005/8/layout/default"/>
    <dgm:cxn modelId="{69CBC5F2-1CC1-4214-8121-4C3541366960}" srcId="{422F5163-4B78-4073-8CD4-1267593B0164}" destId="{A6A9F1F5-22A9-4641-B792-21693920586C}" srcOrd="4" destOrd="0" parTransId="{30123520-F3F6-4BC6-88D2-1CEA437F0449}" sibTransId="{B7D9A511-DF23-47E4-B32A-AF96F1DCAEF0}"/>
    <dgm:cxn modelId="{7CAC8AC6-A287-497E-BB35-72F10C3B6990}" type="presParOf" srcId="{8B5508EB-F04C-404C-A633-330EE31D4FF8}" destId="{DE09D1B0-D0B4-483B-8526-0A755F6C9BE1}" srcOrd="0" destOrd="0" presId="urn:microsoft.com/office/officeart/2005/8/layout/default"/>
    <dgm:cxn modelId="{E13103B4-CE78-430F-A59D-5708977830B0}" type="presParOf" srcId="{8B5508EB-F04C-404C-A633-330EE31D4FF8}" destId="{47CA10C6-059B-409F-AF3A-213A6BC19A57}" srcOrd="1" destOrd="0" presId="urn:microsoft.com/office/officeart/2005/8/layout/default"/>
    <dgm:cxn modelId="{A3E2A516-3BA5-4262-B6E6-E6A7AD4E8BFD}" type="presParOf" srcId="{8B5508EB-F04C-404C-A633-330EE31D4FF8}" destId="{C99DC228-7363-45C6-87D0-C44172102727}" srcOrd="2" destOrd="0" presId="urn:microsoft.com/office/officeart/2005/8/layout/default"/>
    <dgm:cxn modelId="{40296E5A-AD78-4A78-A6C0-D92A18A61CB7}" type="presParOf" srcId="{8B5508EB-F04C-404C-A633-330EE31D4FF8}" destId="{38851F50-7521-458A-BF21-ACBEEA0B6BF9}" srcOrd="3" destOrd="0" presId="urn:microsoft.com/office/officeart/2005/8/layout/default"/>
    <dgm:cxn modelId="{CAAEBB16-2A3D-4AAE-85C0-BDFB9963F476}" type="presParOf" srcId="{8B5508EB-F04C-404C-A633-330EE31D4FF8}" destId="{B481B4DD-8031-486F-B399-FB53F11EF665}" srcOrd="4" destOrd="0" presId="urn:microsoft.com/office/officeart/2005/8/layout/default"/>
    <dgm:cxn modelId="{4AF5851A-84C5-4F87-B8E0-33DC166202D0}" type="presParOf" srcId="{8B5508EB-F04C-404C-A633-330EE31D4FF8}" destId="{213FD9DC-266D-4E6C-B2CF-71A359774205}" srcOrd="5" destOrd="0" presId="urn:microsoft.com/office/officeart/2005/8/layout/default"/>
    <dgm:cxn modelId="{A51D4334-7A6F-4322-98CC-457B33201B8F}" type="presParOf" srcId="{8B5508EB-F04C-404C-A633-330EE31D4FF8}" destId="{FF0AA1A6-97DF-4B94-B94D-15F6FDEE0311}" srcOrd="6" destOrd="0" presId="urn:microsoft.com/office/officeart/2005/8/layout/default"/>
    <dgm:cxn modelId="{7377C814-6ED8-4C37-967C-688DEC06A074}" type="presParOf" srcId="{8B5508EB-F04C-404C-A633-330EE31D4FF8}" destId="{C5D9ECA9-F330-4D74-A923-118CF5BB85D0}" srcOrd="7" destOrd="0" presId="urn:microsoft.com/office/officeart/2005/8/layout/default"/>
    <dgm:cxn modelId="{AA91DA74-B85E-4D6A-8899-453599C85386}" type="presParOf" srcId="{8B5508EB-F04C-404C-A633-330EE31D4FF8}" destId="{AC037DEB-7B78-447D-B122-E4740EB1B60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87C475-06A2-402A-A53D-98A2BA752F1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595F5D1-20FB-4022-B1FA-A0E363CFF05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 err="1"/>
            <a:t>Wak</a:t>
          </a:r>
          <a:r>
            <a:rPr lang="cs-CZ" dirty="0"/>
            <a:t>e</a:t>
          </a:r>
          <a:r>
            <a:rPr lang="en-US" dirty="0"/>
            <a:t> up at same time</a:t>
          </a:r>
        </a:p>
      </dgm:t>
    </dgm:pt>
    <dgm:pt modelId="{5DAF066E-D604-4A87-BDFA-F635B799E9E8}" type="parTrans" cxnId="{E1CE674C-B44F-46E1-A240-6FB7A200AA66}">
      <dgm:prSet/>
      <dgm:spPr/>
      <dgm:t>
        <a:bodyPr/>
        <a:lstStyle/>
        <a:p>
          <a:endParaRPr lang="en-US"/>
        </a:p>
      </dgm:t>
    </dgm:pt>
    <dgm:pt modelId="{A320FF1B-64A6-4F34-AA16-1363A8A0F84D}" type="sibTrans" cxnId="{E1CE674C-B44F-46E1-A240-6FB7A200AA66}">
      <dgm:prSet/>
      <dgm:spPr/>
      <dgm:t>
        <a:bodyPr/>
        <a:lstStyle/>
        <a:p>
          <a:endParaRPr lang="en-US"/>
        </a:p>
      </dgm:t>
    </dgm:pt>
    <dgm:pt modelId="{C423A12E-3838-475E-90D3-C05C8E25754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Breakfast, coffee</a:t>
          </a:r>
        </a:p>
      </dgm:t>
    </dgm:pt>
    <dgm:pt modelId="{2DC8E4E0-D8DB-4CD5-9818-AE140207895B}" type="parTrans" cxnId="{0FB3B2B7-61C8-44E4-BECC-05509C923356}">
      <dgm:prSet/>
      <dgm:spPr/>
      <dgm:t>
        <a:bodyPr/>
        <a:lstStyle/>
        <a:p>
          <a:endParaRPr lang="en-US"/>
        </a:p>
      </dgm:t>
    </dgm:pt>
    <dgm:pt modelId="{0BE8456D-2A8C-4DA6-B7DB-44BFAFAB3900}" type="sibTrans" cxnId="{0FB3B2B7-61C8-44E4-BECC-05509C923356}">
      <dgm:prSet/>
      <dgm:spPr/>
      <dgm:t>
        <a:bodyPr/>
        <a:lstStyle/>
        <a:p>
          <a:endParaRPr lang="en-US"/>
        </a:p>
      </dgm:t>
    </dgm:pt>
    <dgm:pt modelId="{AF39C727-329B-4095-ADAF-DE05A63A85B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Clothes</a:t>
          </a:r>
        </a:p>
      </dgm:t>
    </dgm:pt>
    <dgm:pt modelId="{FF83FBE5-48B2-4B7E-88E9-C7D2019FA0F7}" type="parTrans" cxnId="{753EE774-1C26-4508-B402-F36C4DF40E3E}">
      <dgm:prSet/>
      <dgm:spPr/>
      <dgm:t>
        <a:bodyPr/>
        <a:lstStyle/>
        <a:p>
          <a:endParaRPr lang="en-US"/>
        </a:p>
      </dgm:t>
    </dgm:pt>
    <dgm:pt modelId="{49FA0A72-84F6-4589-B813-3CAF3B9BB3B2}" type="sibTrans" cxnId="{753EE774-1C26-4508-B402-F36C4DF40E3E}">
      <dgm:prSet/>
      <dgm:spPr/>
      <dgm:t>
        <a:bodyPr/>
        <a:lstStyle/>
        <a:p>
          <a:endParaRPr lang="en-US"/>
        </a:p>
      </dgm:t>
    </dgm:pt>
    <dgm:pt modelId="{EDBE458B-86A4-4402-88F2-401C27567E3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Makeup</a:t>
          </a:r>
        </a:p>
      </dgm:t>
    </dgm:pt>
    <dgm:pt modelId="{0D48706F-917E-41F2-8EB1-F97BF0E5EDAB}" type="parTrans" cxnId="{6C0DDF4C-61DB-4BED-9603-86AED962FC52}">
      <dgm:prSet/>
      <dgm:spPr/>
      <dgm:t>
        <a:bodyPr/>
        <a:lstStyle/>
        <a:p>
          <a:endParaRPr lang="en-US"/>
        </a:p>
      </dgm:t>
    </dgm:pt>
    <dgm:pt modelId="{6ED93940-7AE5-4752-9DCD-4DDACDA25588}" type="sibTrans" cxnId="{6C0DDF4C-61DB-4BED-9603-86AED962FC52}">
      <dgm:prSet/>
      <dgm:spPr/>
      <dgm:t>
        <a:bodyPr/>
        <a:lstStyle/>
        <a:p>
          <a:endParaRPr lang="en-US"/>
        </a:p>
      </dgm:t>
    </dgm:pt>
    <dgm:pt modelId="{0D0D672B-26BA-4B59-A913-121E66F5CC00}" type="pres">
      <dgm:prSet presAssocID="{ED87C475-06A2-402A-A53D-98A2BA752F1D}" presName="root" presStyleCnt="0">
        <dgm:presLayoutVars>
          <dgm:dir/>
          <dgm:resizeHandles val="exact"/>
        </dgm:presLayoutVars>
      </dgm:prSet>
      <dgm:spPr/>
    </dgm:pt>
    <dgm:pt modelId="{7A9DDC8A-5748-420E-8108-A170AB72D5A6}" type="pres">
      <dgm:prSet presAssocID="{C595F5D1-20FB-4022-B1FA-A0E363CFF051}" presName="compNode" presStyleCnt="0"/>
      <dgm:spPr/>
    </dgm:pt>
    <dgm:pt modelId="{E1DE4BD7-CB2B-4134-9A4A-C3164FD9660F}" type="pres">
      <dgm:prSet presAssocID="{C595F5D1-20FB-4022-B1FA-A0E363CFF051}" presName="iconBgRect" presStyleLbl="bgShp" presStyleIdx="0" presStyleCnt="4"/>
      <dgm:spPr/>
    </dgm:pt>
    <dgm:pt modelId="{85631610-9550-4482-A312-48A9C217F68A}" type="pres">
      <dgm:prSet presAssocID="{C595F5D1-20FB-4022-B1FA-A0E363CFF05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ánek"/>
        </a:ext>
      </dgm:extLst>
    </dgm:pt>
    <dgm:pt modelId="{7A460EF9-789F-438C-8348-DAC633B54B70}" type="pres">
      <dgm:prSet presAssocID="{C595F5D1-20FB-4022-B1FA-A0E363CFF051}" presName="spaceRect" presStyleCnt="0"/>
      <dgm:spPr/>
    </dgm:pt>
    <dgm:pt modelId="{9E2CFADA-F966-4AF5-8763-B223DB3384AA}" type="pres">
      <dgm:prSet presAssocID="{C595F5D1-20FB-4022-B1FA-A0E363CFF051}" presName="textRect" presStyleLbl="revTx" presStyleIdx="0" presStyleCnt="4">
        <dgm:presLayoutVars>
          <dgm:chMax val="1"/>
          <dgm:chPref val="1"/>
        </dgm:presLayoutVars>
      </dgm:prSet>
      <dgm:spPr/>
    </dgm:pt>
    <dgm:pt modelId="{84882D22-68AF-4FDF-9825-ADB533AE43F9}" type="pres">
      <dgm:prSet presAssocID="{A320FF1B-64A6-4F34-AA16-1363A8A0F84D}" presName="sibTrans" presStyleCnt="0"/>
      <dgm:spPr/>
    </dgm:pt>
    <dgm:pt modelId="{CEED6E51-D820-4266-B00D-A47A5B2E061A}" type="pres">
      <dgm:prSet presAssocID="{C423A12E-3838-475E-90D3-C05C8E257548}" presName="compNode" presStyleCnt="0"/>
      <dgm:spPr/>
    </dgm:pt>
    <dgm:pt modelId="{BA335647-9127-4E2E-9392-0378CE65CBF1}" type="pres">
      <dgm:prSet presAssocID="{C423A12E-3838-475E-90D3-C05C8E257548}" presName="iconBgRect" presStyleLbl="bgShp" presStyleIdx="1" presStyleCnt="4"/>
      <dgm:spPr/>
    </dgm:pt>
    <dgm:pt modelId="{11632486-8F86-4E14-A1C1-F70ADB0D0FC2}" type="pres">
      <dgm:prSet presAssocID="{C423A12E-3838-475E-90D3-C05C8E25754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áva"/>
        </a:ext>
      </dgm:extLst>
    </dgm:pt>
    <dgm:pt modelId="{BA452AB9-D3C4-40FA-9377-596F409ACC76}" type="pres">
      <dgm:prSet presAssocID="{C423A12E-3838-475E-90D3-C05C8E257548}" presName="spaceRect" presStyleCnt="0"/>
      <dgm:spPr/>
    </dgm:pt>
    <dgm:pt modelId="{C7074B32-3BB9-4A9A-B288-E5C24731C319}" type="pres">
      <dgm:prSet presAssocID="{C423A12E-3838-475E-90D3-C05C8E257548}" presName="textRect" presStyleLbl="revTx" presStyleIdx="1" presStyleCnt="4">
        <dgm:presLayoutVars>
          <dgm:chMax val="1"/>
          <dgm:chPref val="1"/>
        </dgm:presLayoutVars>
      </dgm:prSet>
      <dgm:spPr/>
    </dgm:pt>
    <dgm:pt modelId="{9B86CC6A-4643-47DA-9613-DB60583186B6}" type="pres">
      <dgm:prSet presAssocID="{0BE8456D-2A8C-4DA6-B7DB-44BFAFAB3900}" presName="sibTrans" presStyleCnt="0"/>
      <dgm:spPr/>
    </dgm:pt>
    <dgm:pt modelId="{42B3EE92-A0B5-4239-A57A-39800F76527C}" type="pres">
      <dgm:prSet presAssocID="{AF39C727-329B-4095-ADAF-DE05A63A85B3}" presName="compNode" presStyleCnt="0"/>
      <dgm:spPr/>
    </dgm:pt>
    <dgm:pt modelId="{8EF42210-7956-4C2E-A29C-FFF144EB8D56}" type="pres">
      <dgm:prSet presAssocID="{AF39C727-329B-4095-ADAF-DE05A63A85B3}" presName="iconBgRect" presStyleLbl="bgShp" presStyleIdx="2" presStyleCnt="4"/>
      <dgm:spPr/>
    </dgm:pt>
    <dgm:pt modelId="{5DED5A6C-3853-47CA-9413-1F58BA0835C5}" type="pres">
      <dgm:prSet presAssocID="{AF39C727-329B-4095-ADAF-DE05A63A85B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gh heels"/>
        </a:ext>
      </dgm:extLst>
    </dgm:pt>
    <dgm:pt modelId="{E97B1617-720E-4EC5-B690-50A797C94485}" type="pres">
      <dgm:prSet presAssocID="{AF39C727-329B-4095-ADAF-DE05A63A85B3}" presName="spaceRect" presStyleCnt="0"/>
      <dgm:spPr/>
    </dgm:pt>
    <dgm:pt modelId="{306073F6-7345-49F8-915B-BC1389EEAF0C}" type="pres">
      <dgm:prSet presAssocID="{AF39C727-329B-4095-ADAF-DE05A63A85B3}" presName="textRect" presStyleLbl="revTx" presStyleIdx="2" presStyleCnt="4">
        <dgm:presLayoutVars>
          <dgm:chMax val="1"/>
          <dgm:chPref val="1"/>
        </dgm:presLayoutVars>
      </dgm:prSet>
      <dgm:spPr/>
    </dgm:pt>
    <dgm:pt modelId="{D052570D-7716-4B9B-8F95-D02FF78545F2}" type="pres">
      <dgm:prSet presAssocID="{49FA0A72-84F6-4589-B813-3CAF3B9BB3B2}" presName="sibTrans" presStyleCnt="0"/>
      <dgm:spPr/>
    </dgm:pt>
    <dgm:pt modelId="{911051E9-F081-42D6-A101-49F613A32C86}" type="pres">
      <dgm:prSet presAssocID="{EDBE458B-86A4-4402-88F2-401C27567E38}" presName="compNode" presStyleCnt="0"/>
      <dgm:spPr/>
    </dgm:pt>
    <dgm:pt modelId="{C8B3F162-73A1-4003-B5AC-197DCE7B43D0}" type="pres">
      <dgm:prSet presAssocID="{EDBE458B-86A4-4402-88F2-401C27567E38}" presName="iconBgRect" presStyleLbl="bgShp" presStyleIdx="3" presStyleCnt="4"/>
      <dgm:spPr/>
    </dgm:pt>
    <dgm:pt modelId="{5EBB4CDD-A12E-4D93-ACF6-548AF22F1AB7}" type="pres">
      <dgm:prSet presAssocID="{EDBE458B-86A4-4402-88F2-401C27567E3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ffic cone"/>
        </a:ext>
      </dgm:extLst>
    </dgm:pt>
    <dgm:pt modelId="{694F9382-0B2A-4CCA-9FDA-BFA1AA7EBA76}" type="pres">
      <dgm:prSet presAssocID="{EDBE458B-86A4-4402-88F2-401C27567E38}" presName="spaceRect" presStyleCnt="0"/>
      <dgm:spPr/>
    </dgm:pt>
    <dgm:pt modelId="{5E20F8D1-F10D-4588-8AE3-74C34FE032DA}" type="pres">
      <dgm:prSet presAssocID="{EDBE458B-86A4-4402-88F2-401C27567E3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31EFB00-4DD4-4498-AB4F-841F3E35232E}" type="presOf" srcId="{C423A12E-3838-475E-90D3-C05C8E257548}" destId="{C7074B32-3BB9-4A9A-B288-E5C24731C319}" srcOrd="0" destOrd="0" presId="urn:microsoft.com/office/officeart/2018/5/layout/IconCircleLabelList"/>
    <dgm:cxn modelId="{6F5AB569-7A9F-4F55-B151-9E7009D3AFE7}" type="presOf" srcId="{ED87C475-06A2-402A-A53D-98A2BA752F1D}" destId="{0D0D672B-26BA-4B59-A913-121E66F5CC00}" srcOrd="0" destOrd="0" presId="urn:microsoft.com/office/officeart/2018/5/layout/IconCircleLabelList"/>
    <dgm:cxn modelId="{F528224A-5516-4BF3-AE25-57280DF9511B}" type="presOf" srcId="{AF39C727-329B-4095-ADAF-DE05A63A85B3}" destId="{306073F6-7345-49F8-915B-BC1389EEAF0C}" srcOrd="0" destOrd="0" presId="urn:microsoft.com/office/officeart/2018/5/layout/IconCircleLabelList"/>
    <dgm:cxn modelId="{E1CE674C-B44F-46E1-A240-6FB7A200AA66}" srcId="{ED87C475-06A2-402A-A53D-98A2BA752F1D}" destId="{C595F5D1-20FB-4022-B1FA-A0E363CFF051}" srcOrd="0" destOrd="0" parTransId="{5DAF066E-D604-4A87-BDFA-F635B799E9E8}" sibTransId="{A320FF1B-64A6-4F34-AA16-1363A8A0F84D}"/>
    <dgm:cxn modelId="{6C0DDF4C-61DB-4BED-9603-86AED962FC52}" srcId="{ED87C475-06A2-402A-A53D-98A2BA752F1D}" destId="{EDBE458B-86A4-4402-88F2-401C27567E38}" srcOrd="3" destOrd="0" parTransId="{0D48706F-917E-41F2-8EB1-F97BF0E5EDAB}" sibTransId="{6ED93940-7AE5-4752-9DCD-4DDACDA25588}"/>
    <dgm:cxn modelId="{753EE774-1C26-4508-B402-F36C4DF40E3E}" srcId="{ED87C475-06A2-402A-A53D-98A2BA752F1D}" destId="{AF39C727-329B-4095-ADAF-DE05A63A85B3}" srcOrd="2" destOrd="0" parTransId="{FF83FBE5-48B2-4B7E-88E9-C7D2019FA0F7}" sibTransId="{49FA0A72-84F6-4589-B813-3CAF3B9BB3B2}"/>
    <dgm:cxn modelId="{6A7F4357-6E8D-4F9D-B43E-310CE304B849}" type="presOf" srcId="{EDBE458B-86A4-4402-88F2-401C27567E38}" destId="{5E20F8D1-F10D-4588-8AE3-74C34FE032DA}" srcOrd="0" destOrd="0" presId="urn:microsoft.com/office/officeart/2018/5/layout/IconCircleLabelList"/>
    <dgm:cxn modelId="{B862F0B4-99D5-4748-A85F-C469CA9D75D8}" type="presOf" srcId="{C595F5D1-20FB-4022-B1FA-A0E363CFF051}" destId="{9E2CFADA-F966-4AF5-8763-B223DB3384AA}" srcOrd="0" destOrd="0" presId="urn:microsoft.com/office/officeart/2018/5/layout/IconCircleLabelList"/>
    <dgm:cxn modelId="{0FB3B2B7-61C8-44E4-BECC-05509C923356}" srcId="{ED87C475-06A2-402A-A53D-98A2BA752F1D}" destId="{C423A12E-3838-475E-90D3-C05C8E257548}" srcOrd="1" destOrd="0" parTransId="{2DC8E4E0-D8DB-4CD5-9818-AE140207895B}" sibTransId="{0BE8456D-2A8C-4DA6-B7DB-44BFAFAB3900}"/>
    <dgm:cxn modelId="{C3A69BFA-CBAB-43A9-8EB8-08F171F0F7AF}" type="presParOf" srcId="{0D0D672B-26BA-4B59-A913-121E66F5CC00}" destId="{7A9DDC8A-5748-420E-8108-A170AB72D5A6}" srcOrd="0" destOrd="0" presId="urn:microsoft.com/office/officeart/2018/5/layout/IconCircleLabelList"/>
    <dgm:cxn modelId="{2E5A9878-7636-4FEC-8411-00252D19387C}" type="presParOf" srcId="{7A9DDC8A-5748-420E-8108-A170AB72D5A6}" destId="{E1DE4BD7-CB2B-4134-9A4A-C3164FD9660F}" srcOrd="0" destOrd="0" presId="urn:microsoft.com/office/officeart/2018/5/layout/IconCircleLabelList"/>
    <dgm:cxn modelId="{990C8B94-3464-457B-9CBD-182D06494F6B}" type="presParOf" srcId="{7A9DDC8A-5748-420E-8108-A170AB72D5A6}" destId="{85631610-9550-4482-A312-48A9C217F68A}" srcOrd="1" destOrd="0" presId="urn:microsoft.com/office/officeart/2018/5/layout/IconCircleLabelList"/>
    <dgm:cxn modelId="{270CBD05-98E1-4A1A-885C-B8B01052F202}" type="presParOf" srcId="{7A9DDC8A-5748-420E-8108-A170AB72D5A6}" destId="{7A460EF9-789F-438C-8348-DAC633B54B70}" srcOrd="2" destOrd="0" presId="urn:microsoft.com/office/officeart/2018/5/layout/IconCircleLabelList"/>
    <dgm:cxn modelId="{ACBED91B-260D-444E-9C04-0B44158CC42A}" type="presParOf" srcId="{7A9DDC8A-5748-420E-8108-A170AB72D5A6}" destId="{9E2CFADA-F966-4AF5-8763-B223DB3384AA}" srcOrd="3" destOrd="0" presId="urn:microsoft.com/office/officeart/2018/5/layout/IconCircleLabelList"/>
    <dgm:cxn modelId="{2CC8CBEF-8FF8-4916-87C6-C222021A9107}" type="presParOf" srcId="{0D0D672B-26BA-4B59-A913-121E66F5CC00}" destId="{84882D22-68AF-4FDF-9825-ADB533AE43F9}" srcOrd="1" destOrd="0" presId="urn:microsoft.com/office/officeart/2018/5/layout/IconCircleLabelList"/>
    <dgm:cxn modelId="{29962379-251F-4E41-9840-8FEB16021F2D}" type="presParOf" srcId="{0D0D672B-26BA-4B59-A913-121E66F5CC00}" destId="{CEED6E51-D820-4266-B00D-A47A5B2E061A}" srcOrd="2" destOrd="0" presId="urn:microsoft.com/office/officeart/2018/5/layout/IconCircleLabelList"/>
    <dgm:cxn modelId="{5A663874-079C-49B4-950B-5680C0E52973}" type="presParOf" srcId="{CEED6E51-D820-4266-B00D-A47A5B2E061A}" destId="{BA335647-9127-4E2E-9392-0378CE65CBF1}" srcOrd="0" destOrd="0" presId="urn:microsoft.com/office/officeart/2018/5/layout/IconCircleLabelList"/>
    <dgm:cxn modelId="{436CB068-9821-4CF4-82B3-41EBF212537C}" type="presParOf" srcId="{CEED6E51-D820-4266-B00D-A47A5B2E061A}" destId="{11632486-8F86-4E14-A1C1-F70ADB0D0FC2}" srcOrd="1" destOrd="0" presId="urn:microsoft.com/office/officeart/2018/5/layout/IconCircleLabelList"/>
    <dgm:cxn modelId="{608244B3-026B-41ED-9452-D3BC90233609}" type="presParOf" srcId="{CEED6E51-D820-4266-B00D-A47A5B2E061A}" destId="{BA452AB9-D3C4-40FA-9377-596F409ACC76}" srcOrd="2" destOrd="0" presId="urn:microsoft.com/office/officeart/2018/5/layout/IconCircleLabelList"/>
    <dgm:cxn modelId="{1E1D28BE-CAB1-4BA8-9FFA-4AF3479380F5}" type="presParOf" srcId="{CEED6E51-D820-4266-B00D-A47A5B2E061A}" destId="{C7074B32-3BB9-4A9A-B288-E5C24731C319}" srcOrd="3" destOrd="0" presId="urn:microsoft.com/office/officeart/2018/5/layout/IconCircleLabelList"/>
    <dgm:cxn modelId="{4084446F-51EF-4E20-813F-D2FCD4E104F9}" type="presParOf" srcId="{0D0D672B-26BA-4B59-A913-121E66F5CC00}" destId="{9B86CC6A-4643-47DA-9613-DB60583186B6}" srcOrd="3" destOrd="0" presId="urn:microsoft.com/office/officeart/2018/5/layout/IconCircleLabelList"/>
    <dgm:cxn modelId="{23C894AC-5BEE-4B88-A0E9-12C87E7C58C7}" type="presParOf" srcId="{0D0D672B-26BA-4B59-A913-121E66F5CC00}" destId="{42B3EE92-A0B5-4239-A57A-39800F76527C}" srcOrd="4" destOrd="0" presId="urn:microsoft.com/office/officeart/2018/5/layout/IconCircleLabelList"/>
    <dgm:cxn modelId="{5A4E13A3-24D5-4C9E-957F-29015F5D1DC5}" type="presParOf" srcId="{42B3EE92-A0B5-4239-A57A-39800F76527C}" destId="{8EF42210-7956-4C2E-A29C-FFF144EB8D56}" srcOrd="0" destOrd="0" presId="urn:microsoft.com/office/officeart/2018/5/layout/IconCircleLabelList"/>
    <dgm:cxn modelId="{7DE22613-4393-416E-8189-4CBFB8814102}" type="presParOf" srcId="{42B3EE92-A0B5-4239-A57A-39800F76527C}" destId="{5DED5A6C-3853-47CA-9413-1F58BA0835C5}" srcOrd="1" destOrd="0" presId="urn:microsoft.com/office/officeart/2018/5/layout/IconCircleLabelList"/>
    <dgm:cxn modelId="{4C5FFCB9-03F2-45D3-BF7B-1E01F40E5A64}" type="presParOf" srcId="{42B3EE92-A0B5-4239-A57A-39800F76527C}" destId="{E97B1617-720E-4EC5-B690-50A797C94485}" srcOrd="2" destOrd="0" presId="urn:microsoft.com/office/officeart/2018/5/layout/IconCircleLabelList"/>
    <dgm:cxn modelId="{0EE18F35-BC08-4E2C-AF92-ACEC74DC8DBA}" type="presParOf" srcId="{42B3EE92-A0B5-4239-A57A-39800F76527C}" destId="{306073F6-7345-49F8-915B-BC1389EEAF0C}" srcOrd="3" destOrd="0" presId="urn:microsoft.com/office/officeart/2018/5/layout/IconCircleLabelList"/>
    <dgm:cxn modelId="{702C0A07-8C4E-4BF6-A956-6BDCD6B7F48F}" type="presParOf" srcId="{0D0D672B-26BA-4B59-A913-121E66F5CC00}" destId="{D052570D-7716-4B9B-8F95-D02FF78545F2}" srcOrd="5" destOrd="0" presId="urn:microsoft.com/office/officeart/2018/5/layout/IconCircleLabelList"/>
    <dgm:cxn modelId="{1F149276-E1B3-4E4F-A00A-82DE3392F984}" type="presParOf" srcId="{0D0D672B-26BA-4B59-A913-121E66F5CC00}" destId="{911051E9-F081-42D6-A101-49F613A32C86}" srcOrd="6" destOrd="0" presId="urn:microsoft.com/office/officeart/2018/5/layout/IconCircleLabelList"/>
    <dgm:cxn modelId="{3D040911-13F7-4128-A62B-44DFC0EB361F}" type="presParOf" srcId="{911051E9-F081-42D6-A101-49F613A32C86}" destId="{C8B3F162-73A1-4003-B5AC-197DCE7B43D0}" srcOrd="0" destOrd="0" presId="urn:microsoft.com/office/officeart/2018/5/layout/IconCircleLabelList"/>
    <dgm:cxn modelId="{C487B615-7CFA-4C81-98B8-9F5CD2D5723D}" type="presParOf" srcId="{911051E9-F081-42D6-A101-49F613A32C86}" destId="{5EBB4CDD-A12E-4D93-ACF6-548AF22F1AB7}" srcOrd="1" destOrd="0" presId="urn:microsoft.com/office/officeart/2018/5/layout/IconCircleLabelList"/>
    <dgm:cxn modelId="{D8EF3839-D83D-4F42-B9E5-F1DE8A1B4ADF}" type="presParOf" srcId="{911051E9-F081-42D6-A101-49F613A32C86}" destId="{694F9382-0B2A-4CCA-9FDA-BFA1AA7EBA76}" srcOrd="2" destOrd="0" presId="urn:microsoft.com/office/officeart/2018/5/layout/IconCircleLabelList"/>
    <dgm:cxn modelId="{C84D3FF7-AD30-42FC-BD84-742B209E01C0}" type="presParOf" srcId="{911051E9-F081-42D6-A101-49F613A32C86}" destId="{5E20F8D1-F10D-4588-8AE3-74C34FE032D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90DA49-CA97-4CDA-A87F-BB83D8E2F09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4B4C951-67F6-4BBF-8854-ADDD66F9ED0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Consistent working hours</a:t>
          </a:r>
        </a:p>
      </dgm:t>
    </dgm:pt>
    <dgm:pt modelId="{7DAA608A-4CF4-491D-A4F7-71A7B6B0ABBD}" type="parTrans" cxnId="{A039D7FD-25FE-4790-A49F-17F989ED08C3}">
      <dgm:prSet/>
      <dgm:spPr/>
      <dgm:t>
        <a:bodyPr/>
        <a:lstStyle/>
        <a:p>
          <a:endParaRPr lang="en-US"/>
        </a:p>
      </dgm:t>
    </dgm:pt>
    <dgm:pt modelId="{B89DFDC7-A84E-42C6-881E-375BAE78A58D}" type="sibTrans" cxnId="{A039D7FD-25FE-4790-A49F-17F989ED08C3}">
      <dgm:prSet/>
      <dgm:spPr/>
      <dgm:t>
        <a:bodyPr/>
        <a:lstStyle/>
        <a:p>
          <a:endParaRPr lang="en-US"/>
        </a:p>
      </dgm:t>
    </dgm:pt>
    <dgm:pt modelId="{80E67C37-52CD-4E46-9149-E85D905BE6A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Planning </a:t>
          </a:r>
        </a:p>
      </dgm:t>
    </dgm:pt>
    <dgm:pt modelId="{0F5C6E59-0542-4D08-9768-D2B4850E4CF3}" type="parTrans" cxnId="{E44AFB9A-29A9-46B8-ACD7-FD9BAADFCF80}">
      <dgm:prSet/>
      <dgm:spPr/>
      <dgm:t>
        <a:bodyPr/>
        <a:lstStyle/>
        <a:p>
          <a:endParaRPr lang="en-US"/>
        </a:p>
      </dgm:t>
    </dgm:pt>
    <dgm:pt modelId="{BD372329-0E5C-464F-85D0-E882CB6F8B1A}" type="sibTrans" cxnId="{E44AFB9A-29A9-46B8-ACD7-FD9BAADFCF80}">
      <dgm:prSet/>
      <dgm:spPr/>
      <dgm:t>
        <a:bodyPr/>
        <a:lstStyle/>
        <a:p>
          <a:endParaRPr lang="en-US"/>
        </a:p>
      </dgm:t>
    </dgm:pt>
    <dgm:pt modelId="{1D82861A-59A8-4791-8CD8-56258FEFAC3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Prioritization</a:t>
          </a:r>
        </a:p>
      </dgm:t>
    </dgm:pt>
    <dgm:pt modelId="{8FB27DDC-7852-4EB5-9FDC-3D8BB63B8EF4}" type="parTrans" cxnId="{7ACC06AA-8AD2-41E8-9CC6-89D714C1BBA3}">
      <dgm:prSet/>
      <dgm:spPr/>
      <dgm:t>
        <a:bodyPr/>
        <a:lstStyle/>
        <a:p>
          <a:endParaRPr lang="en-US"/>
        </a:p>
      </dgm:t>
    </dgm:pt>
    <dgm:pt modelId="{F0C35EB8-5FCD-4068-9796-863A97C69D8E}" type="sibTrans" cxnId="{7ACC06AA-8AD2-41E8-9CC6-89D714C1BBA3}">
      <dgm:prSet/>
      <dgm:spPr/>
      <dgm:t>
        <a:bodyPr/>
        <a:lstStyle/>
        <a:p>
          <a:endParaRPr lang="en-US"/>
        </a:p>
      </dgm:t>
    </dgm:pt>
    <dgm:pt modelId="{23A49E82-5BC6-4414-B6A6-B62FB9FEE9F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Difficult tasks first</a:t>
          </a:r>
        </a:p>
      </dgm:t>
    </dgm:pt>
    <dgm:pt modelId="{3620D331-9670-405C-8A01-1F8A4F03E975}" type="parTrans" cxnId="{72A69C75-04D1-487A-86C6-E5EF5BEE96C8}">
      <dgm:prSet/>
      <dgm:spPr/>
      <dgm:t>
        <a:bodyPr/>
        <a:lstStyle/>
        <a:p>
          <a:endParaRPr lang="en-US"/>
        </a:p>
      </dgm:t>
    </dgm:pt>
    <dgm:pt modelId="{90782615-5A0D-48AC-9F2A-7900E0996B62}" type="sibTrans" cxnId="{72A69C75-04D1-487A-86C6-E5EF5BEE96C8}">
      <dgm:prSet/>
      <dgm:spPr/>
      <dgm:t>
        <a:bodyPr/>
        <a:lstStyle/>
        <a:p>
          <a:endParaRPr lang="en-US"/>
        </a:p>
      </dgm:t>
    </dgm:pt>
    <dgm:pt modelId="{B738BE54-0376-4F27-99E5-E0AF7817F17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Breaks</a:t>
          </a:r>
        </a:p>
      </dgm:t>
    </dgm:pt>
    <dgm:pt modelId="{3EA26AC1-43D7-47AE-AB6F-E9508EB0605E}" type="parTrans" cxnId="{AF514555-BA8C-44F2-90BC-6C7A7188F598}">
      <dgm:prSet/>
      <dgm:spPr/>
      <dgm:t>
        <a:bodyPr/>
        <a:lstStyle/>
        <a:p>
          <a:endParaRPr lang="en-US"/>
        </a:p>
      </dgm:t>
    </dgm:pt>
    <dgm:pt modelId="{BD805B34-FA0B-4F3A-B0EF-F427C91E57C7}" type="sibTrans" cxnId="{AF514555-BA8C-44F2-90BC-6C7A7188F598}">
      <dgm:prSet/>
      <dgm:spPr/>
      <dgm:t>
        <a:bodyPr/>
        <a:lstStyle/>
        <a:p>
          <a:endParaRPr lang="en-US"/>
        </a:p>
      </dgm:t>
    </dgm:pt>
    <dgm:pt modelId="{70B3C92B-9A66-4814-AF47-20E2DBE4FDE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Relax after work</a:t>
          </a:r>
        </a:p>
      </dgm:t>
    </dgm:pt>
    <dgm:pt modelId="{3756FCEA-F2FD-40BE-B266-86897BAC73AE}" type="parTrans" cxnId="{D606B52A-1E80-474D-80CD-BE421E661567}">
      <dgm:prSet/>
      <dgm:spPr/>
      <dgm:t>
        <a:bodyPr/>
        <a:lstStyle/>
        <a:p>
          <a:endParaRPr lang="en-US"/>
        </a:p>
      </dgm:t>
    </dgm:pt>
    <dgm:pt modelId="{C8FBAB46-4397-4037-859C-44DA78321BAD}" type="sibTrans" cxnId="{D606B52A-1E80-474D-80CD-BE421E661567}">
      <dgm:prSet/>
      <dgm:spPr/>
      <dgm:t>
        <a:bodyPr/>
        <a:lstStyle/>
        <a:p>
          <a:endParaRPr lang="en-US"/>
        </a:p>
      </dgm:t>
    </dgm:pt>
    <dgm:pt modelId="{1CFC15A5-6B53-4F95-B78E-BD55918FE821}" type="pres">
      <dgm:prSet presAssocID="{5090DA49-CA97-4CDA-A87F-BB83D8E2F09A}" presName="root" presStyleCnt="0">
        <dgm:presLayoutVars>
          <dgm:dir/>
          <dgm:resizeHandles val="exact"/>
        </dgm:presLayoutVars>
      </dgm:prSet>
      <dgm:spPr/>
    </dgm:pt>
    <dgm:pt modelId="{8D8E61FF-1D81-43D3-B15D-0302A5FA043C}" type="pres">
      <dgm:prSet presAssocID="{04B4C951-67F6-4BBF-8854-ADDD66F9ED08}" presName="compNode" presStyleCnt="0"/>
      <dgm:spPr/>
    </dgm:pt>
    <dgm:pt modelId="{4A574F2E-42C6-4674-88B1-7540B490BC8F}" type="pres">
      <dgm:prSet presAssocID="{04B4C951-67F6-4BBF-8854-ADDD66F9ED08}" presName="iconBgRect" presStyleLbl="bgShp" presStyleIdx="0" presStyleCnt="6"/>
      <dgm:spPr/>
    </dgm:pt>
    <dgm:pt modelId="{8D61CCCA-4178-4A79-8762-8647F078CDFF}" type="pres">
      <dgm:prSet presAssocID="{04B4C951-67F6-4BBF-8854-ADDD66F9ED0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ky"/>
        </a:ext>
      </dgm:extLst>
    </dgm:pt>
    <dgm:pt modelId="{D5ACC567-74C9-45BB-856A-B816B5040885}" type="pres">
      <dgm:prSet presAssocID="{04B4C951-67F6-4BBF-8854-ADDD66F9ED08}" presName="spaceRect" presStyleCnt="0"/>
      <dgm:spPr/>
    </dgm:pt>
    <dgm:pt modelId="{76993BAF-C1B8-4D5E-91F7-6A1DDCFA6CEA}" type="pres">
      <dgm:prSet presAssocID="{04B4C951-67F6-4BBF-8854-ADDD66F9ED08}" presName="textRect" presStyleLbl="revTx" presStyleIdx="0" presStyleCnt="6">
        <dgm:presLayoutVars>
          <dgm:chMax val="1"/>
          <dgm:chPref val="1"/>
        </dgm:presLayoutVars>
      </dgm:prSet>
      <dgm:spPr/>
    </dgm:pt>
    <dgm:pt modelId="{B49A7C95-D04D-48F6-8EF1-5C714A85695E}" type="pres">
      <dgm:prSet presAssocID="{B89DFDC7-A84E-42C6-881E-375BAE78A58D}" presName="sibTrans" presStyleCnt="0"/>
      <dgm:spPr/>
    </dgm:pt>
    <dgm:pt modelId="{A12D8E32-FD73-413D-8F5C-340BD6B1697B}" type="pres">
      <dgm:prSet presAssocID="{80E67C37-52CD-4E46-9149-E85D905BE6A8}" presName="compNode" presStyleCnt="0"/>
      <dgm:spPr/>
    </dgm:pt>
    <dgm:pt modelId="{9C754CA6-3D55-4A8A-9BD1-35076882EE4A}" type="pres">
      <dgm:prSet presAssocID="{80E67C37-52CD-4E46-9149-E85D905BE6A8}" presName="iconBgRect" presStyleLbl="bgShp" presStyleIdx="1" presStyleCnt="6"/>
      <dgm:spPr/>
    </dgm:pt>
    <dgm:pt modelId="{23673B5D-AA1D-4B04-B3EB-5D27E9427108}" type="pres">
      <dgm:prSet presAssocID="{80E67C37-52CD-4E46-9149-E85D905BE6A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ntrolní seznam"/>
        </a:ext>
      </dgm:extLst>
    </dgm:pt>
    <dgm:pt modelId="{9CF1F3BF-2ACF-4EF0-947E-53318E223A15}" type="pres">
      <dgm:prSet presAssocID="{80E67C37-52CD-4E46-9149-E85D905BE6A8}" presName="spaceRect" presStyleCnt="0"/>
      <dgm:spPr/>
    </dgm:pt>
    <dgm:pt modelId="{27635310-B1B5-4D02-B111-AFA3AF2B018F}" type="pres">
      <dgm:prSet presAssocID="{80E67C37-52CD-4E46-9149-E85D905BE6A8}" presName="textRect" presStyleLbl="revTx" presStyleIdx="1" presStyleCnt="6">
        <dgm:presLayoutVars>
          <dgm:chMax val="1"/>
          <dgm:chPref val="1"/>
        </dgm:presLayoutVars>
      </dgm:prSet>
      <dgm:spPr/>
    </dgm:pt>
    <dgm:pt modelId="{A94B651D-6408-4DC6-93F3-4E89C5A84FB9}" type="pres">
      <dgm:prSet presAssocID="{BD372329-0E5C-464F-85D0-E882CB6F8B1A}" presName="sibTrans" presStyleCnt="0"/>
      <dgm:spPr/>
    </dgm:pt>
    <dgm:pt modelId="{9707AA0C-4DB6-4AF2-887D-F30AA9531B33}" type="pres">
      <dgm:prSet presAssocID="{1D82861A-59A8-4791-8CD8-56258FEFAC36}" presName="compNode" presStyleCnt="0"/>
      <dgm:spPr/>
    </dgm:pt>
    <dgm:pt modelId="{33CCC564-34E9-40FF-BAE7-687CD86BAF4D}" type="pres">
      <dgm:prSet presAssocID="{1D82861A-59A8-4791-8CD8-56258FEFAC36}" presName="iconBgRect" presStyleLbl="bgShp" presStyleIdx="2" presStyleCnt="6"/>
      <dgm:spPr/>
    </dgm:pt>
    <dgm:pt modelId="{A9E05A5A-2A72-4D67-8DDE-F9E5E1941032}" type="pres">
      <dgm:prSet presAssocID="{1D82861A-59A8-4791-8CD8-56258FEFAC3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B25731D0-926B-4989-BAE2-211D24C2A4B6}" type="pres">
      <dgm:prSet presAssocID="{1D82861A-59A8-4791-8CD8-56258FEFAC36}" presName="spaceRect" presStyleCnt="0"/>
      <dgm:spPr/>
    </dgm:pt>
    <dgm:pt modelId="{7F0AEB2A-EAA4-42AA-835F-E905CF083BC1}" type="pres">
      <dgm:prSet presAssocID="{1D82861A-59A8-4791-8CD8-56258FEFAC36}" presName="textRect" presStyleLbl="revTx" presStyleIdx="2" presStyleCnt="6">
        <dgm:presLayoutVars>
          <dgm:chMax val="1"/>
          <dgm:chPref val="1"/>
        </dgm:presLayoutVars>
      </dgm:prSet>
      <dgm:spPr/>
    </dgm:pt>
    <dgm:pt modelId="{CC01A9BA-553E-440D-A7CC-A15B207D0587}" type="pres">
      <dgm:prSet presAssocID="{F0C35EB8-5FCD-4068-9796-863A97C69D8E}" presName="sibTrans" presStyleCnt="0"/>
      <dgm:spPr/>
    </dgm:pt>
    <dgm:pt modelId="{AAA636E6-C14C-4891-922B-75B20C7C5321}" type="pres">
      <dgm:prSet presAssocID="{23A49E82-5BC6-4414-B6A6-B62FB9FEE9FF}" presName="compNode" presStyleCnt="0"/>
      <dgm:spPr/>
    </dgm:pt>
    <dgm:pt modelId="{4FFAD9DE-AE80-4CEA-853C-C3488A5E4E98}" type="pres">
      <dgm:prSet presAssocID="{23A49E82-5BC6-4414-B6A6-B62FB9FEE9FF}" presName="iconBgRect" presStyleLbl="bgShp" presStyleIdx="3" presStyleCnt="6"/>
      <dgm:spPr/>
    </dgm:pt>
    <dgm:pt modelId="{6DD059D0-4353-4D81-804C-17557FCF001E}" type="pres">
      <dgm:prSet presAssocID="{23A49E82-5BC6-4414-B6A6-B62FB9FEE9F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arování"/>
        </a:ext>
      </dgm:extLst>
    </dgm:pt>
    <dgm:pt modelId="{17534342-3683-4D92-A647-D5A25F2B9A84}" type="pres">
      <dgm:prSet presAssocID="{23A49E82-5BC6-4414-B6A6-B62FB9FEE9FF}" presName="spaceRect" presStyleCnt="0"/>
      <dgm:spPr/>
    </dgm:pt>
    <dgm:pt modelId="{1E6EBB17-E7CB-4FA6-AE5D-5F94DA2B42A3}" type="pres">
      <dgm:prSet presAssocID="{23A49E82-5BC6-4414-B6A6-B62FB9FEE9FF}" presName="textRect" presStyleLbl="revTx" presStyleIdx="3" presStyleCnt="6">
        <dgm:presLayoutVars>
          <dgm:chMax val="1"/>
          <dgm:chPref val="1"/>
        </dgm:presLayoutVars>
      </dgm:prSet>
      <dgm:spPr/>
    </dgm:pt>
    <dgm:pt modelId="{1373C7EB-BAC1-4072-9294-29D3B1EE69BC}" type="pres">
      <dgm:prSet presAssocID="{90782615-5A0D-48AC-9F2A-7900E0996B62}" presName="sibTrans" presStyleCnt="0"/>
      <dgm:spPr/>
    </dgm:pt>
    <dgm:pt modelId="{79866CEB-786C-4AC2-9E4D-4BDD677C366A}" type="pres">
      <dgm:prSet presAssocID="{B738BE54-0376-4F27-99E5-E0AF7817F17C}" presName="compNode" presStyleCnt="0"/>
      <dgm:spPr/>
    </dgm:pt>
    <dgm:pt modelId="{24818308-F6E7-412E-82BE-DD0B8DB7D8D8}" type="pres">
      <dgm:prSet presAssocID="{B738BE54-0376-4F27-99E5-E0AF7817F17C}" presName="iconBgRect" presStyleLbl="bgShp" presStyleIdx="4" presStyleCnt="6"/>
      <dgm:spPr/>
    </dgm:pt>
    <dgm:pt modelId="{F554281F-AEF0-4976-A75C-B6056987D5C0}" type="pres">
      <dgm:prSet presAssocID="{B738BE54-0376-4F27-99E5-E0AF7817F17C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zastavit"/>
        </a:ext>
      </dgm:extLst>
    </dgm:pt>
    <dgm:pt modelId="{7B70922D-0BE7-4113-940E-92088451CA4A}" type="pres">
      <dgm:prSet presAssocID="{B738BE54-0376-4F27-99E5-E0AF7817F17C}" presName="spaceRect" presStyleCnt="0"/>
      <dgm:spPr/>
    </dgm:pt>
    <dgm:pt modelId="{2DF939CE-EC97-44EB-B101-CE549F154432}" type="pres">
      <dgm:prSet presAssocID="{B738BE54-0376-4F27-99E5-E0AF7817F17C}" presName="textRect" presStyleLbl="revTx" presStyleIdx="4" presStyleCnt="6">
        <dgm:presLayoutVars>
          <dgm:chMax val="1"/>
          <dgm:chPref val="1"/>
        </dgm:presLayoutVars>
      </dgm:prSet>
      <dgm:spPr/>
    </dgm:pt>
    <dgm:pt modelId="{3DFB2C1C-CBC7-4B91-8322-B6E0814CBF68}" type="pres">
      <dgm:prSet presAssocID="{BD805B34-FA0B-4F3A-B0EF-F427C91E57C7}" presName="sibTrans" presStyleCnt="0"/>
      <dgm:spPr/>
    </dgm:pt>
    <dgm:pt modelId="{B581F453-6CC7-436C-B874-002E44584971}" type="pres">
      <dgm:prSet presAssocID="{70B3C92B-9A66-4814-AF47-20E2DBE4FDE5}" presName="compNode" presStyleCnt="0"/>
      <dgm:spPr/>
    </dgm:pt>
    <dgm:pt modelId="{BA5CA9D5-FCD0-426A-8554-2D4B0AFBD66E}" type="pres">
      <dgm:prSet presAssocID="{70B3C92B-9A66-4814-AF47-20E2DBE4FDE5}" presName="iconBgRect" presStyleLbl="bgShp" presStyleIdx="5" presStyleCnt="6"/>
      <dgm:spPr/>
    </dgm:pt>
    <dgm:pt modelId="{66AC90A4-649E-45E5-9C96-F2717E61D3E8}" type="pres">
      <dgm:prSet presAssocID="{70B3C92B-9A66-4814-AF47-20E2DBE4FDE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1F5B7CA8-0887-4C13-8EF9-D09C5F354FA0}" type="pres">
      <dgm:prSet presAssocID="{70B3C92B-9A66-4814-AF47-20E2DBE4FDE5}" presName="spaceRect" presStyleCnt="0"/>
      <dgm:spPr/>
    </dgm:pt>
    <dgm:pt modelId="{CB92F267-A59B-481A-9617-4B16E3EE6066}" type="pres">
      <dgm:prSet presAssocID="{70B3C92B-9A66-4814-AF47-20E2DBE4FDE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5EB8E71E-B3B3-4D78-96FA-5EEDFB179A0D}" type="presOf" srcId="{5090DA49-CA97-4CDA-A87F-BB83D8E2F09A}" destId="{1CFC15A5-6B53-4F95-B78E-BD55918FE821}" srcOrd="0" destOrd="0" presId="urn:microsoft.com/office/officeart/2018/5/layout/IconCircleLabelList"/>
    <dgm:cxn modelId="{D606B52A-1E80-474D-80CD-BE421E661567}" srcId="{5090DA49-CA97-4CDA-A87F-BB83D8E2F09A}" destId="{70B3C92B-9A66-4814-AF47-20E2DBE4FDE5}" srcOrd="5" destOrd="0" parTransId="{3756FCEA-F2FD-40BE-B266-86897BAC73AE}" sibTransId="{C8FBAB46-4397-4037-859C-44DA78321BAD}"/>
    <dgm:cxn modelId="{D403C533-2E97-4FDF-8F53-2D3D576C7AD3}" type="presOf" srcId="{B738BE54-0376-4F27-99E5-E0AF7817F17C}" destId="{2DF939CE-EC97-44EB-B101-CE549F154432}" srcOrd="0" destOrd="0" presId="urn:microsoft.com/office/officeart/2018/5/layout/IconCircleLabelList"/>
    <dgm:cxn modelId="{9C2E7047-E910-4D26-9231-52BF813791D4}" type="presOf" srcId="{04B4C951-67F6-4BBF-8854-ADDD66F9ED08}" destId="{76993BAF-C1B8-4D5E-91F7-6A1DDCFA6CEA}" srcOrd="0" destOrd="0" presId="urn:microsoft.com/office/officeart/2018/5/layout/IconCircleLabelList"/>
    <dgm:cxn modelId="{AF514555-BA8C-44F2-90BC-6C7A7188F598}" srcId="{5090DA49-CA97-4CDA-A87F-BB83D8E2F09A}" destId="{B738BE54-0376-4F27-99E5-E0AF7817F17C}" srcOrd="4" destOrd="0" parTransId="{3EA26AC1-43D7-47AE-AB6F-E9508EB0605E}" sibTransId="{BD805B34-FA0B-4F3A-B0EF-F427C91E57C7}"/>
    <dgm:cxn modelId="{72A69C75-04D1-487A-86C6-E5EF5BEE96C8}" srcId="{5090DA49-CA97-4CDA-A87F-BB83D8E2F09A}" destId="{23A49E82-5BC6-4414-B6A6-B62FB9FEE9FF}" srcOrd="3" destOrd="0" parTransId="{3620D331-9670-405C-8A01-1F8A4F03E975}" sibTransId="{90782615-5A0D-48AC-9F2A-7900E0996B62}"/>
    <dgm:cxn modelId="{7965A359-3A2C-4EF3-91E7-6E2D83BEE398}" type="presOf" srcId="{80E67C37-52CD-4E46-9149-E85D905BE6A8}" destId="{27635310-B1B5-4D02-B111-AFA3AF2B018F}" srcOrd="0" destOrd="0" presId="urn:microsoft.com/office/officeart/2018/5/layout/IconCircleLabelList"/>
    <dgm:cxn modelId="{EF38288B-7040-444D-B214-60D1951B85EA}" type="presOf" srcId="{23A49E82-5BC6-4414-B6A6-B62FB9FEE9FF}" destId="{1E6EBB17-E7CB-4FA6-AE5D-5F94DA2B42A3}" srcOrd="0" destOrd="0" presId="urn:microsoft.com/office/officeart/2018/5/layout/IconCircleLabelList"/>
    <dgm:cxn modelId="{9962DC94-B9F6-4404-8F68-0E57D3A5CFAF}" type="presOf" srcId="{70B3C92B-9A66-4814-AF47-20E2DBE4FDE5}" destId="{CB92F267-A59B-481A-9617-4B16E3EE6066}" srcOrd="0" destOrd="0" presId="urn:microsoft.com/office/officeart/2018/5/layout/IconCircleLabelList"/>
    <dgm:cxn modelId="{E44AFB9A-29A9-46B8-ACD7-FD9BAADFCF80}" srcId="{5090DA49-CA97-4CDA-A87F-BB83D8E2F09A}" destId="{80E67C37-52CD-4E46-9149-E85D905BE6A8}" srcOrd="1" destOrd="0" parTransId="{0F5C6E59-0542-4D08-9768-D2B4850E4CF3}" sibTransId="{BD372329-0E5C-464F-85D0-E882CB6F8B1A}"/>
    <dgm:cxn modelId="{7ACC06AA-8AD2-41E8-9CC6-89D714C1BBA3}" srcId="{5090DA49-CA97-4CDA-A87F-BB83D8E2F09A}" destId="{1D82861A-59A8-4791-8CD8-56258FEFAC36}" srcOrd="2" destOrd="0" parTransId="{8FB27DDC-7852-4EB5-9FDC-3D8BB63B8EF4}" sibTransId="{F0C35EB8-5FCD-4068-9796-863A97C69D8E}"/>
    <dgm:cxn modelId="{FB751ED5-A82A-4F7C-8090-E40674C6164B}" type="presOf" srcId="{1D82861A-59A8-4791-8CD8-56258FEFAC36}" destId="{7F0AEB2A-EAA4-42AA-835F-E905CF083BC1}" srcOrd="0" destOrd="0" presId="urn:microsoft.com/office/officeart/2018/5/layout/IconCircleLabelList"/>
    <dgm:cxn modelId="{A039D7FD-25FE-4790-A49F-17F989ED08C3}" srcId="{5090DA49-CA97-4CDA-A87F-BB83D8E2F09A}" destId="{04B4C951-67F6-4BBF-8854-ADDD66F9ED08}" srcOrd="0" destOrd="0" parTransId="{7DAA608A-4CF4-491D-A4F7-71A7B6B0ABBD}" sibTransId="{B89DFDC7-A84E-42C6-881E-375BAE78A58D}"/>
    <dgm:cxn modelId="{8FABCFA6-070A-44DC-81C7-508A140482B3}" type="presParOf" srcId="{1CFC15A5-6B53-4F95-B78E-BD55918FE821}" destId="{8D8E61FF-1D81-43D3-B15D-0302A5FA043C}" srcOrd="0" destOrd="0" presId="urn:microsoft.com/office/officeart/2018/5/layout/IconCircleLabelList"/>
    <dgm:cxn modelId="{E59A6A44-AA7B-4CDF-9DF5-6C357F5A25D1}" type="presParOf" srcId="{8D8E61FF-1D81-43D3-B15D-0302A5FA043C}" destId="{4A574F2E-42C6-4674-88B1-7540B490BC8F}" srcOrd="0" destOrd="0" presId="urn:microsoft.com/office/officeart/2018/5/layout/IconCircleLabelList"/>
    <dgm:cxn modelId="{8ED8A467-5B84-4C9B-9135-9CB6420206CA}" type="presParOf" srcId="{8D8E61FF-1D81-43D3-B15D-0302A5FA043C}" destId="{8D61CCCA-4178-4A79-8762-8647F078CDFF}" srcOrd="1" destOrd="0" presId="urn:microsoft.com/office/officeart/2018/5/layout/IconCircleLabelList"/>
    <dgm:cxn modelId="{2130BF74-11CC-435F-9146-DDF33AB03314}" type="presParOf" srcId="{8D8E61FF-1D81-43D3-B15D-0302A5FA043C}" destId="{D5ACC567-74C9-45BB-856A-B816B5040885}" srcOrd="2" destOrd="0" presId="urn:microsoft.com/office/officeart/2018/5/layout/IconCircleLabelList"/>
    <dgm:cxn modelId="{5FF9D0D9-AA2D-486A-B13D-E4C2739973E6}" type="presParOf" srcId="{8D8E61FF-1D81-43D3-B15D-0302A5FA043C}" destId="{76993BAF-C1B8-4D5E-91F7-6A1DDCFA6CEA}" srcOrd="3" destOrd="0" presId="urn:microsoft.com/office/officeart/2018/5/layout/IconCircleLabelList"/>
    <dgm:cxn modelId="{0369ECFA-63E0-46CB-B45A-F41FCC3B43EF}" type="presParOf" srcId="{1CFC15A5-6B53-4F95-B78E-BD55918FE821}" destId="{B49A7C95-D04D-48F6-8EF1-5C714A85695E}" srcOrd="1" destOrd="0" presId="urn:microsoft.com/office/officeart/2018/5/layout/IconCircleLabelList"/>
    <dgm:cxn modelId="{03343EB9-565A-4E64-B7D7-0474C591CB8F}" type="presParOf" srcId="{1CFC15A5-6B53-4F95-B78E-BD55918FE821}" destId="{A12D8E32-FD73-413D-8F5C-340BD6B1697B}" srcOrd="2" destOrd="0" presId="urn:microsoft.com/office/officeart/2018/5/layout/IconCircleLabelList"/>
    <dgm:cxn modelId="{F685B4E8-A6BA-47DD-8BE3-161952123FE7}" type="presParOf" srcId="{A12D8E32-FD73-413D-8F5C-340BD6B1697B}" destId="{9C754CA6-3D55-4A8A-9BD1-35076882EE4A}" srcOrd="0" destOrd="0" presId="urn:microsoft.com/office/officeart/2018/5/layout/IconCircleLabelList"/>
    <dgm:cxn modelId="{B18F4B90-B786-439E-A932-220B8130CF05}" type="presParOf" srcId="{A12D8E32-FD73-413D-8F5C-340BD6B1697B}" destId="{23673B5D-AA1D-4B04-B3EB-5D27E9427108}" srcOrd="1" destOrd="0" presId="urn:microsoft.com/office/officeart/2018/5/layout/IconCircleLabelList"/>
    <dgm:cxn modelId="{F2D6DF1E-0AC5-4A5B-8DC6-485F9D691F59}" type="presParOf" srcId="{A12D8E32-FD73-413D-8F5C-340BD6B1697B}" destId="{9CF1F3BF-2ACF-4EF0-947E-53318E223A15}" srcOrd="2" destOrd="0" presId="urn:microsoft.com/office/officeart/2018/5/layout/IconCircleLabelList"/>
    <dgm:cxn modelId="{5D57FE79-3E02-4AAA-9EF1-3CD638950A97}" type="presParOf" srcId="{A12D8E32-FD73-413D-8F5C-340BD6B1697B}" destId="{27635310-B1B5-4D02-B111-AFA3AF2B018F}" srcOrd="3" destOrd="0" presId="urn:microsoft.com/office/officeart/2018/5/layout/IconCircleLabelList"/>
    <dgm:cxn modelId="{4C96556D-B3B8-442E-9C05-04EA7E2479F7}" type="presParOf" srcId="{1CFC15A5-6B53-4F95-B78E-BD55918FE821}" destId="{A94B651D-6408-4DC6-93F3-4E89C5A84FB9}" srcOrd="3" destOrd="0" presId="urn:microsoft.com/office/officeart/2018/5/layout/IconCircleLabelList"/>
    <dgm:cxn modelId="{A0A38B17-3334-4D02-A44A-B80A1DE003BC}" type="presParOf" srcId="{1CFC15A5-6B53-4F95-B78E-BD55918FE821}" destId="{9707AA0C-4DB6-4AF2-887D-F30AA9531B33}" srcOrd="4" destOrd="0" presId="urn:microsoft.com/office/officeart/2018/5/layout/IconCircleLabelList"/>
    <dgm:cxn modelId="{3282ED14-7557-430F-AA50-79EE5BF0851E}" type="presParOf" srcId="{9707AA0C-4DB6-4AF2-887D-F30AA9531B33}" destId="{33CCC564-34E9-40FF-BAE7-687CD86BAF4D}" srcOrd="0" destOrd="0" presId="urn:microsoft.com/office/officeart/2018/5/layout/IconCircleLabelList"/>
    <dgm:cxn modelId="{5EB688CC-0D0C-4C6E-883B-C51BF3732919}" type="presParOf" srcId="{9707AA0C-4DB6-4AF2-887D-F30AA9531B33}" destId="{A9E05A5A-2A72-4D67-8DDE-F9E5E1941032}" srcOrd="1" destOrd="0" presId="urn:microsoft.com/office/officeart/2018/5/layout/IconCircleLabelList"/>
    <dgm:cxn modelId="{3DA05B4E-19B4-429C-A083-B83C20E5DBD4}" type="presParOf" srcId="{9707AA0C-4DB6-4AF2-887D-F30AA9531B33}" destId="{B25731D0-926B-4989-BAE2-211D24C2A4B6}" srcOrd="2" destOrd="0" presId="urn:microsoft.com/office/officeart/2018/5/layout/IconCircleLabelList"/>
    <dgm:cxn modelId="{E8A9CE57-0464-411B-8028-20634EED6D81}" type="presParOf" srcId="{9707AA0C-4DB6-4AF2-887D-F30AA9531B33}" destId="{7F0AEB2A-EAA4-42AA-835F-E905CF083BC1}" srcOrd="3" destOrd="0" presId="urn:microsoft.com/office/officeart/2018/5/layout/IconCircleLabelList"/>
    <dgm:cxn modelId="{9F66A283-5A30-476E-9731-AE130BD470AF}" type="presParOf" srcId="{1CFC15A5-6B53-4F95-B78E-BD55918FE821}" destId="{CC01A9BA-553E-440D-A7CC-A15B207D0587}" srcOrd="5" destOrd="0" presId="urn:microsoft.com/office/officeart/2018/5/layout/IconCircleLabelList"/>
    <dgm:cxn modelId="{EDBF8131-9E94-4BAB-971E-F630B845928A}" type="presParOf" srcId="{1CFC15A5-6B53-4F95-B78E-BD55918FE821}" destId="{AAA636E6-C14C-4891-922B-75B20C7C5321}" srcOrd="6" destOrd="0" presId="urn:microsoft.com/office/officeart/2018/5/layout/IconCircleLabelList"/>
    <dgm:cxn modelId="{E4B353DB-F337-4990-9B11-900E5F5E5AD4}" type="presParOf" srcId="{AAA636E6-C14C-4891-922B-75B20C7C5321}" destId="{4FFAD9DE-AE80-4CEA-853C-C3488A5E4E98}" srcOrd="0" destOrd="0" presId="urn:microsoft.com/office/officeart/2018/5/layout/IconCircleLabelList"/>
    <dgm:cxn modelId="{F37A72AA-713F-454C-921B-500703E4FE39}" type="presParOf" srcId="{AAA636E6-C14C-4891-922B-75B20C7C5321}" destId="{6DD059D0-4353-4D81-804C-17557FCF001E}" srcOrd="1" destOrd="0" presId="urn:microsoft.com/office/officeart/2018/5/layout/IconCircleLabelList"/>
    <dgm:cxn modelId="{A1698DE8-48B4-4B9C-BFC1-71BAB69CF5A7}" type="presParOf" srcId="{AAA636E6-C14C-4891-922B-75B20C7C5321}" destId="{17534342-3683-4D92-A647-D5A25F2B9A84}" srcOrd="2" destOrd="0" presId="urn:microsoft.com/office/officeart/2018/5/layout/IconCircleLabelList"/>
    <dgm:cxn modelId="{F17C177F-FBB0-4561-B772-BB3414B4B8E8}" type="presParOf" srcId="{AAA636E6-C14C-4891-922B-75B20C7C5321}" destId="{1E6EBB17-E7CB-4FA6-AE5D-5F94DA2B42A3}" srcOrd="3" destOrd="0" presId="urn:microsoft.com/office/officeart/2018/5/layout/IconCircleLabelList"/>
    <dgm:cxn modelId="{0EC73CE6-ACD6-4953-96D0-847CE78F5C7C}" type="presParOf" srcId="{1CFC15A5-6B53-4F95-B78E-BD55918FE821}" destId="{1373C7EB-BAC1-4072-9294-29D3B1EE69BC}" srcOrd="7" destOrd="0" presId="urn:microsoft.com/office/officeart/2018/5/layout/IconCircleLabelList"/>
    <dgm:cxn modelId="{37157E61-52DA-46E8-B191-18CB6B1E6BB8}" type="presParOf" srcId="{1CFC15A5-6B53-4F95-B78E-BD55918FE821}" destId="{79866CEB-786C-4AC2-9E4D-4BDD677C366A}" srcOrd="8" destOrd="0" presId="urn:microsoft.com/office/officeart/2018/5/layout/IconCircleLabelList"/>
    <dgm:cxn modelId="{7037A15F-8601-46DA-8398-3C0A5A727E61}" type="presParOf" srcId="{79866CEB-786C-4AC2-9E4D-4BDD677C366A}" destId="{24818308-F6E7-412E-82BE-DD0B8DB7D8D8}" srcOrd="0" destOrd="0" presId="urn:microsoft.com/office/officeart/2018/5/layout/IconCircleLabelList"/>
    <dgm:cxn modelId="{3D7E37F1-3644-4427-A2DA-4F26C320079A}" type="presParOf" srcId="{79866CEB-786C-4AC2-9E4D-4BDD677C366A}" destId="{F554281F-AEF0-4976-A75C-B6056987D5C0}" srcOrd="1" destOrd="0" presId="urn:microsoft.com/office/officeart/2018/5/layout/IconCircleLabelList"/>
    <dgm:cxn modelId="{702D86E7-E3C7-46F1-BDDA-8456AE59D31B}" type="presParOf" srcId="{79866CEB-786C-4AC2-9E4D-4BDD677C366A}" destId="{7B70922D-0BE7-4113-940E-92088451CA4A}" srcOrd="2" destOrd="0" presId="urn:microsoft.com/office/officeart/2018/5/layout/IconCircleLabelList"/>
    <dgm:cxn modelId="{A33613A6-F982-481A-A5B6-1456787A39E8}" type="presParOf" srcId="{79866CEB-786C-4AC2-9E4D-4BDD677C366A}" destId="{2DF939CE-EC97-44EB-B101-CE549F154432}" srcOrd="3" destOrd="0" presId="urn:microsoft.com/office/officeart/2018/5/layout/IconCircleLabelList"/>
    <dgm:cxn modelId="{53DC6BC2-E495-4E2F-8560-689A8BF26B09}" type="presParOf" srcId="{1CFC15A5-6B53-4F95-B78E-BD55918FE821}" destId="{3DFB2C1C-CBC7-4B91-8322-B6E0814CBF68}" srcOrd="9" destOrd="0" presId="urn:microsoft.com/office/officeart/2018/5/layout/IconCircleLabelList"/>
    <dgm:cxn modelId="{4E8BD9C7-49F3-4673-B43C-13BDD9E45E1B}" type="presParOf" srcId="{1CFC15A5-6B53-4F95-B78E-BD55918FE821}" destId="{B581F453-6CC7-436C-B874-002E44584971}" srcOrd="10" destOrd="0" presId="urn:microsoft.com/office/officeart/2018/5/layout/IconCircleLabelList"/>
    <dgm:cxn modelId="{8BD3A3C1-D91C-450E-813C-294166EF7BA0}" type="presParOf" srcId="{B581F453-6CC7-436C-B874-002E44584971}" destId="{BA5CA9D5-FCD0-426A-8554-2D4B0AFBD66E}" srcOrd="0" destOrd="0" presId="urn:microsoft.com/office/officeart/2018/5/layout/IconCircleLabelList"/>
    <dgm:cxn modelId="{EF4B66D8-C4D0-49CF-9F56-CE42EEAA0D7D}" type="presParOf" srcId="{B581F453-6CC7-436C-B874-002E44584971}" destId="{66AC90A4-649E-45E5-9C96-F2717E61D3E8}" srcOrd="1" destOrd="0" presId="urn:microsoft.com/office/officeart/2018/5/layout/IconCircleLabelList"/>
    <dgm:cxn modelId="{1369EA64-5565-442F-8378-D456860E6E05}" type="presParOf" srcId="{B581F453-6CC7-436C-B874-002E44584971}" destId="{1F5B7CA8-0887-4C13-8EF9-D09C5F354FA0}" srcOrd="2" destOrd="0" presId="urn:microsoft.com/office/officeart/2018/5/layout/IconCircleLabelList"/>
    <dgm:cxn modelId="{FA26AB57-8943-4C3D-9E15-97329060558B}" type="presParOf" srcId="{B581F453-6CC7-436C-B874-002E44584971}" destId="{CB92F267-A59B-481A-9617-4B16E3EE606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2508AD-210C-494B-BEF2-BB2645717E0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8C7E0B8-CEE5-4F98-A7A1-9EE8A450E9C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 err="1"/>
            <a:t>Turn</a:t>
          </a:r>
          <a:r>
            <a:rPr lang="cs-CZ" dirty="0"/>
            <a:t> </a:t>
          </a:r>
          <a:r>
            <a:rPr lang="cs-CZ" dirty="0" err="1"/>
            <a:t>off</a:t>
          </a:r>
          <a:r>
            <a:rPr lang="cs-CZ" dirty="0"/>
            <a:t> </a:t>
          </a:r>
          <a:r>
            <a:rPr lang="en-US" dirty="0"/>
            <a:t>notifications</a:t>
          </a:r>
        </a:p>
      </dgm:t>
    </dgm:pt>
    <dgm:pt modelId="{E4CC8629-52D6-46AF-826D-06747D7B0CDE}" type="parTrans" cxnId="{E791916F-FDE1-4C34-820A-9EBB463B8B73}">
      <dgm:prSet/>
      <dgm:spPr/>
      <dgm:t>
        <a:bodyPr/>
        <a:lstStyle/>
        <a:p>
          <a:endParaRPr lang="en-US"/>
        </a:p>
      </dgm:t>
    </dgm:pt>
    <dgm:pt modelId="{AB515B86-3FEB-4947-8006-96FE32C11BE3}" type="sibTrans" cxnId="{E791916F-FDE1-4C34-820A-9EBB463B8B73}">
      <dgm:prSet/>
      <dgm:spPr/>
      <dgm:t>
        <a:bodyPr/>
        <a:lstStyle/>
        <a:p>
          <a:endParaRPr lang="en-US"/>
        </a:p>
      </dgm:t>
    </dgm:pt>
    <dgm:pt modelId="{9886348A-91CE-49C3-813B-8EA6FB1E0A1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 err="1"/>
            <a:t>Clean</a:t>
          </a:r>
          <a:r>
            <a:rPr lang="cs-CZ" dirty="0"/>
            <a:t> </a:t>
          </a:r>
          <a:r>
            <a:rPr lang="en-US" dirty="0"/>
            <a:t>workplace</a:t>
          </a:r>
        </a:p>
      </dgm:t>
    </dgm:pt>
    <dgm:pt modelId="{A4F3ED0C-47F7-45A6-B3D5-8494553CB6B3}" type="parTrans" cxnId="{88C319F8-86C5-4437-BFC4-7174865775E8}">
      <dgm:prSet/>
      <dgm:spPr/>
      <dgm:t>
        <a:bodyPr/>
        <a:lstStyle/>
        <a:p>
          <a:endParaRPr lang="en-US"/>
        </a:p>
      </dgm:t>
    </dgm:pt>
    <dgm:pt modelId="{A5C2F2C3-17AE-4847-AF90-D3170E00434C}" type="sibTrans" cxnId="{88C319F8-86C5-4437-BFC4-7174865775E8}">
      <dgm:prSet/>
      <dgm:spPr/>
      <dgm:t>
        <a:bodyPr/>
        <a:lstStyle/>
        <a:p>
          <a:endParaRPr lang="en-US"/>
        </a:p>
      </dgm:t>
    </dgm:pt>
    <dgm:pt modelId="{2571F032-8211-42B2-8F2F-E0476447D06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/>
            <a:t>No </a:t>
          </a:r>
          <a:r>
            <a:rPr lang="en-US" dirty="0"/>
            <a:t>social media</a:t>
          </a:r>
        </a:p>
      </dgm:t>
    </dgm:pt>
    <dgm:pt modelId="{525F269B-B3E6-4208-B03C-7E825B11C238}" type="parTrans" cxnId="{765DC4EA-EFE4-4986-B4C8-F6699F833F75}">
      <dgm:prSet/>
      <dgm:spPr/>
      <dgm:t>
        <a:bodyPr/>
        <a:lstStyle/>
        <a:p>
          <a:endParaRPr lang="en-US"/>
        </a:p>
      </dgm:t>
    </dgm:pt>
    <dgm:pt modelId="{5DE8B8AA-6E0E-4BF9-9301-B9E0F5C42400}" type="sibTrans" cxnId="{765DC4EA-EFE4-4986-B4C8-F6699F833F75}">
      <dgm:prSet/>
      <dgm:spPr/>
      <dgm:t>
        <a:bodyPr/>
        <a:lstStyle/>
        <a:p>
          <a:endParaRPr lang="en-US"/>
        </a:p>
      </dgm:t>
    </dgm:pt>
    <dgm:pt modelId="{F1500308-E105-4139-A429-CA6AE276921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Headphones</a:t>
          </a:r>
        </a:p>
      </dgm:t>
    </dgm:pt>
    <dgm:pt modelId="{E82D7085-C374-469B-9D3C-279EB4812752}" type="parTrans" cxnId="{E1E31AF5-B1A5-437B-9AF6-8D13D1B1F664}">
      <dgm:prSet/>
      <dgm:spPr/>
      <dgm:t>
        <a:bodyPr/>
        <a:lstStyle/>
        <a:p>
          <a:endParaRPr lang="en-US"/>
        </a:p>
      </dgm:t>
    </dgm:pt>
    <dgm:pt modelId="{F0E52F67-E328-4144-85EC-94C52BD8DC1D}" type="sibTrans" cxnId="{E1E31AF5-B1A5-437B-9AF6-8D13D1B1F664}">
      <dgm:prSet/>
      <dgm:spPr/>
      <dgm:t>
        <a:bodyPr/>
        <a:lstStyle/>
        <a:p>
          <a:endParaRPr lang="en-US"/>
        </a:p>
      </dgm:t>
    </dgm:pt>
    <dgm:pt modelId="{F27CF5DE-9B2E-4B36-8D9D-C55FA8C2A808}" type="pres">
      <dgm:prSet presAssocID="{652508AD-210C-494B-BEF2-BB2645717E09}" presName="root" presStyleCnt="0">
        <dgm:presLayoutVars>
          <dgm:dir/>
          <dgm:resizeHandles val="exact"/>
        </dgm:presLayoutVars>
      </dgm:prSet>
      <dgm:spPr/>
    </dgm:pt>
    <dgm:pt modelId="{CDC070C3-2470-47A3-BAB5-18CACD12B466}" type="pres">
      <dgm:prSet presAssocID="{C8C7E0B8-CEE5-4F98-A7A1-9EE8A450E9CC}" presName="compNode" presStyleCnt="0"/>
      <dgm:spPr/>
    </dgm:pt>
    <dgm:pt modelId="{5DA98AB5-53E6-4F43-8983-CD6CF632131F}" type="pres">
      <dgm:prSet presAssocID="{C8C7E0B8-CEE5-4F98-A7A1-9EE8A450E9CC}" presName="iconBgRect" presStyleLbl="bgShp" presStyleIdx="0" presStyleCnt="4"/>
      <dgm:spPr/>
    </dgm:pt>
    <dgm:pt modelId="{6320A6A7-2C88-4B38-86D6-E6105B99DCAF}" type="pres">
      <dgm:prSet presAssocID="{C8C7E0B8-CEE5-4F98-A7A1-9EE8A450E9C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vonek"/>
        </a:ext>
      </dgm:extLst>
    </dgm:pt>
    <dgm:pt modelId="{E3573A5D-300C-4CD1-9982-C18DC1385C6D}" type="pres">
      <dgm:prSet presAssocID="{C8C7E0B8-CEE5-4F98-A7A1-9EE8A450E9CC}" presName="spaceRect" presStyleCnt="0"/>
      <dgm:spPr/>
    </dgm:pt>
    <dgm:pt modelId="{95A7556D-E64A-4983-A113-907CC529D1A2}" type="pres">
      <dgm:prSet presAssocID="{C8C7E0B8-CEE5-4F98-A7A1-9EE8A450E9CC}" presName="textRect" presStyleLbl="revTx" presStyleIdx="0" presStyleCnt="4">
        <dgm:presLayoutVars>
          <dgm:chMax val="1"/>
          <dgm:chPref val="1"/>
        </dgm:presLayoutVars>
      </dgm:prSet>
      <dgm:spPr/>
    </dgm:pt>
    <dgm:pt modelId="{7BBF844C-682C-4942-9AEF-A78702D47547}" type="pres">
      <dgm:prSet presAssocID="{AB515B86-3FEB-4947-8006-96FE32C11BE3}" presName="sibTrans" presStyleCnt="0"/>
      <dgm:spPr/>
    </dgm:pt>
    <dgm:pt modelId="{7423DA0B-C52F-44D2-924B-F86549EDF566}" type="pres">
      <dgm:prSet presAssocID="{9886348A-91CE-49C3-813B-8EA6FB1E0A12}" presName="compNode" presStyleCnt="0"/>
      <dgm:spPr/>
    </dgm:pt>
    <dgm:pt modelId="{2E5E99A8-868C-41C6-84A3-CDA77A051F64}" type="pres">
      <dgm:prSet presAssocID="{9886348A-91CE-49C3-813B-8EA6FB1E0A12}" presName="iconBgRect" presStyleLbl="bgShp" presStyleIdx="1" presStyleCnt="4"/>
      <dgm:spPr/>
    </dgm:pt>
    <dgm:pt modelId="{460C9641-4080-4425-9AB6-7CA241D24625}" type="pres">
      <dgm:prSet presAssocID="{9886348A-91CE-49C3-813B-8EA6FB1E0A1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"/>
        </a:ext>
      </dgm:extLst>
    </dgm:pt>
    <dgm:pt modelId="{35C7F574-1C69-4F8D-B0D8-FB7EABCFB4CA}" type="pres">
      <dgm:prSet presAssocID="{9886348A-91CE-49C3-813B-8EA6FB1E0A12}" presName="spaceRect" presStyleCnt="0"/>
      <dgm:spPr/>
    </dgm:pt>
    <dgm:pt modelId="{2CD78510-98E1-4FCE-94ED-C85394E2E726}" type="pres">
      <dgm:prSet presAssocID="{9886348A-91CE-49C3-813B-8EA6FB1E0A12}" presName="textRect" presStyleLbl="revTx" presStyleIdx="1" presStyleCnt="4">
        <dgm:presLayoutVars>
          <dgm:chMax val="1"/>
          <dgm:chPref val="1"/>
        </dgm:presLayoutVars>
      </dgm:prSet>
      <dgm:spPr/>
    </dgm:pt>
    <dgm:pt modelId="{605C227E-686A-4E43-BBB5-04E51DC09465}" type="pres">
      <dgm:prSet presAssocID="{A5C2F2C3-17AE-4847-AF90-D3170E00434C}" presName="sibTrans" presStyleCnt="0"/>
      <dgm:spPr/>
    </dgm:pt>
    <dgm:pt modelId="{56E262B0-4893-44B8-BA66-706B8F86063B}" type="pres">
      <dgm:prSet presAssocID="{2571F032-8211-42B2-8F2F-E0476447D06D}" presName="compNode" presStyleCnt="0"/>
      <dgm:spPr/>
    </dgm:pt>
    <dgm:pt modelId="{EF2268E6-CBD7-4338-885C-3E4798C4DBD3}" type="pres">
      <dgm:prSet presAssocID="{2571F032-8211-42B2-8F2F-E0476447D06D}" presName="iconBgRect" presStyleLbl="bgShp" presStyleIdx="2" presStyleCnt="4"/>
      <dgm:spPr/>
    </dgm:pt>
    <dgm:pt modelId="{C665AF79-58F8-4325-A2C2-834619C25A8B}" type="pres">
      <dgm:prSet presAssocID="{2571F032-8211-42B2-8F2F-E0476447D06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60F2F4D5-8C56-448F-81C0-09275381A98C}" type="pres">
      <dgm:prSet presAssocID="{2571F032-8211-42B2-8F2F-E0476447D06D}" presName="spaceRect" presStyleCnt="0"/>
      <dgm:spPr/>
    </dgm:pt>
    <dgm:pt modelId="{F1B70872-EE9F-4D34-8DBD-101FB33E9428}" type="pres">
      <dgm:prSet presAssocID="{2571F032-8211-42B2-8F2F-E0476447D06D}" presName="textRect" presStyleLbl="revTx" presStyleIdx="2" presStyleCnt="4">
        <dgm:presLayoutVars>
          <dgm:chMax val="1"/>
          <dgm:chPref val="1"/>
        </dgm:presLayoutVars>
      </dgm:prSet>
      <dgm:spPr/>
    </dgm:pt>
    <dgm:pt modelId="{9A709DB5-19D3-4DEA-883B-247D1B7DDD1D}" type="pres">
      <dgm:prSet presAssocID="{5DE8B8AA-6E0E-4BF9-9301-B9E0F5C42400}" presName="sibTrans" presStyleCnt="0"/>
      <dgm:spPr/>
    </dgm:pt>
    <dgm:pt modelId="{33083662-6B9A-4DEA-8556-3F07EC1B46B2}" type="pres">
      <dgm:prSet presAssocID="{F1500308-E105-4139-A429-CA6AE276921C}" presName="compNode" presStyleCnt="0"/>
      <dgm:spPr/>
    </dgm:pt>
    <dgm:pt modelId="{658EAB47-8977-4F01-B323-E0E3E6387522}" type="pres">
      <dgm:prSet presAssocID="{F1500308-E105-4139-A429-CA6AE276921C}" presName="iconBgRect" presStyleLbl="bgShp" presStyleIdx="3" presStyleCnt="4"/>
      <dgm:spPr/>
    </dgm:pt>
    <dgm:pt modelId="{573243F9-F7C6-454A-8F4B-6E9C93B02038}" type="pres">
      <dgm:prSet presAssocID="{F1500308-E105-4139-A429-CA6AE276921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uchátka"/>
        </a:ext>
      </dgm:extLst>
    </dgm:pt>
    <dgm:pt modelId="{0E14C647-5EF2-46DF-A624-A1E2CA9BD8EE}" type="pres">
      <dgm:prSet presAssocID="{F1500308-E105-4139-A429-CA6AE276921C}" presName="spaceRect" presStyleCnt="0"/>
      <dgm:spPr/>
    </dgm:pt>
    <dgm:pt modelId="{D6BF4B0F-2B6E-4780-A5C4-F2A2CD0F68DB}" type="pres">
      <dgm:prSet presAssocID="{F1500308-E105-4139-A429-CA6AE276921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B5E312B-B74F-42C0-AC3F-F56D5F3034E6}" type="presOf" srcId="{9886348A-91CE-49C3-813B-8EA6FB1E0A12}" destId="{2CD78510-98E1-4FCE-94ED-C85394E2E726}" srcOrd="0" destOrd="0" presId="urn:microsoft.com/office/officeart/2018/5/layout/IconCircleLabelList"/>
    <dgm:cxn modelId="{2FAE7663-243B-4F5F-B03D-D2535DA1C488}" type="presOf" srcId="{2571F032-8211-42B2-8F2F-E0476447D06D}" destId="{F1B70872-EE9F-4D34-8DBD-101FB33E9428}" srcOrd="0" destOrd="0" presId="urn:microsoft.com/office/officeart/2018/5/layout/IconCircleLabelList"/>
    <dgm:cxn modelId="{E791916F-FDE1-4C34-820A-9EBB463B8B73}" srcId="{652508AD-210C-494B-BEF2-BB2645717E09}" destId="{C8C7E0B8-CEE5-4F98-A7A1-9EE8A450E9CC}" srcOrd="0" destOrd="0" parTransId="{E4CC8629-52D6-46AF-826D-06747D7B0CDE}" sibTransId="{AB515B86-3FEB-4947-8006-96FE32C11BE3}"/>
    <dgm:cxn modelId="{D0D0D87F-43B3-4E99-96C8-9B4D38ECCEDC}" type="presOf" srcId="{F1500308-E105-4139-A429-CA6AE276921C}" destId="{D6BF4B0F-2B6E-4780-A5C4-F2A2CD0F68DB}" srcOrd="0" destOrd="0" presId="urn:microsoft.com/office/officeart/2018/5/layout/IconCircleLabelList"/>
    <dgm:cxn modelId="{157E67BD-7D9E-46B9-8918-4CD155CA54A9}" type="presOf" srcId="{652508AD-210C-494B-BEF2-BB2645717E09}" destId="{F27CF5DE-9B2E-4B36-8D9D-C55FA8C2A808}" srcOrd="0" destOrd="0" presId="urn:microsoft.com/office/officeart/2018/5/layout/IconCircleLabelList"/>
    <dgm:cxn modelId="{765DC4EA-EFE4-4986-B4C8-F6699F833F75}" srcId="{652508AD-210C-494B-BEF2-BB2645717E09}" destId="{2571F032-8211-42B2-8F2F-E0476447D06D}" srcOrd="2" destOrd="0" parTransId="{525F269B-B3E6-4208-B03C-7E825B11C238}" sibTransId="{5DE8B8AA-6E0E-4BF9-9301-B9E0F5C42400}"/>
    <dgm:cxn modelId="{610E7AF0-334B-4399-A1E8-5118AC18F9EA}" type="presOf" srcId="{C8C7E0B8-CEE5-4F98-A7A1-9EE8A450E9CC}" destId="{95A7556D-E64A-4983-A113-907CC529D1A2}" srcOrd="0" destOrd="0" presId="urn:microsoft.com/office/officeart/2018/5/layout/IconCircleLabelList"/>
    <dgm:cxn modelId="{E1E31AF5-B1A5-437B-9AF6-8D13D1B1F664}" srcId="{652508AD-210C-494B-BEF2-BB2645717E09}" destId="{F1500308-E105-4139-A429-CA6AE276921C}" srcOrd="3" destOrd="0" parTransId="{E82D7085-C374-469B-9D3C-279EB4812752}" sibTransId="{F0E52F67-E328-4144-85EC-94C52BD8DC1D}"/>
    <dgm:cxn modelId="{88C319F8-86C5-4437-BFC4-7174865775E8}" srcId="{652508AD-210C-494B-BEF2-BB2645717E09}" destId="{9886348A-91CE-49C3-813B-8EA6FB1E0A12}" srcOrd="1" destOrd="0" parTransId="{A4F3ED0C-47F7-45A6-B3D5-8494553CB6B3}" sibTransId="{A5C2F2C3-17AE-4847-AF90-D3170E00434C}"/>
    <dgm:cxn modelId="{65C8BD1D-41E2-45CF-95FA-55E45706E81E}" type="presParOf" srcId="{F27CF5DE-9B2E-4B36-8D9D-C55FA8C2A808}" destId="{CDC070C3-2470-47A3-BAB5-18CACD12B466}" srcOrd="0" destOrd="0" presId="urn:microsoft.com/office/officeart/2018/5/layout/IconCircleLabelList"/>
    <dgm:cxn modelId="{51746635-B937-4FF2-9E67-F78C6B781C12}" type="presParOf" srcId="{CDC070C3-2470-47A3-BAB5-18CACD12B466}" destId="{5DA98AB5-53E6-4F43-8983-CD6CF632131F}" srcOrd="0" destOrd="0" presId="urn:microsoft.com/office/officeart/2018/5/layout/IconCircleLabelList"/>
    <dgm:cxn modelId="{33D03743-AA3F-4F83-9FA0-20D8A55A4BA8}" type="presParOf" srcId="{CDC070C3-2470-47A3-BAB5-18CACD12B466}" destId="{6320A6A7-2C88-4B38-86D6-E6105B99DCAF}" srcOrd="1" destOrd="0" presId="urn:microsoft.com/office/officeart/2018/5/layout/IconCircleLabelList"/>
    <dgm:cxn modelId="{8FA239BB-FF87-45DC-A5BE-74D716BB944C}" type="presParOf" srcId="{CDC070C3-2470-47A3-BAB5-18CACD12B466}" destId="{E3573A5D-300C-4CD1-9982-C18DC1385C6D}" srcOrd="2" destOrd="0" presId="urn:microsoft.com/office/officeart/2018/5/layout/IconCircleLabelList"/>
    <dgm:cxn modelId="{BFE98588-D3EB-405C-96A8-9111957A6759}" type="presParOf" srcId="{CDC070C3-2470-47A3-BAB5-18CACD12B466}" destId="{95A7556D-E64A-4983-A113-907CC529D1A2}" srcOrd="3" destOrd="0" presId="urn:microsoft.com/office/officeart/2018/5/layout/IconCircleLabelList"/>
    <dgm:cxn modelId="{20B60FD4-F88A-47FE-95AF-A8F0BE7D5755}" type="presParOf" srcId="{F27CF5DE-9B2E-4B36-8D9D-C55FA8C2A808}" destId="{7BBF844C-682C-4942-9AEF-A78702D47547}" srcOrd="1" destOrd="0" presId="urn:microsoft.com/office/officeart/2018/5/layout/IconCircleLabelList"/>
    <dgm:cxn modelId="{A61E2EA5-E450-4B1B-AD4A-C11BFF1F1739}" type="presParOf" srcId="{F27CF5DE-9B2E-4B36-8D9D-C55FA8C2A808}" destId="{7423DA0B-C52F-44D2-924B-F86549EDF566}" srcOrd="2" destOrd="0" presId="urn:microsoft.com/office/officeart/2018/5/layout/IconCircleLabelList"/>
    <dgm:cxn modelId="{51A61C97-7AF2-4116-B878-F02F26F2625B}" type="presParOf" srcId="{7423DA0B-C52F-44D2-924B-F86549EDF566}" destId="{2E5E99A8-868C-41C6-84A3-CDA77A051F64}" srcOrd="0" destOrd="0" presId="urn:microsoft.com/office/officeart/2018/5/layout/IconCircleLabelList"/>
    <dgm:cxn modelId="{299A68F1-B444-43CE-8C2F-EED8330369FE}" type="presParOf" srcId="{7423DA0B-C52F-44D2-924B-F86549EDF566}" destId="{460C9641-4080-4425-9AB6-7CA241D24625}" srcOrd="1" destOrd="0" presId="urn:microsoft.com/office/officeart/2018/5/layout/IconCircleLabelList"/>
    <dgm:cxn modelId="{F04580DF-0B21-40F0-9E89-1754FA77E86B}" type="presParOf" srcId="{7423DA0B-C52F-44D2-924B-F86549EDF566}" destId="{35C7F574-1C69-4F8D-B0D8-FB7EABCFB4CA}" srcOrd="2" destOrd="0" presId="urn:microsoft.com/office/officeart/2018/5/layout/IconCircleLabelList"/>
    <dgm:cxn modelId="{BECED9C6-62A1-4ECC-B36D-85D4769FCE74}" type="presParOf" srcId="{7423DA0B-C52F-44D2-924B-F86549EDF566}" destId="{2CD78510-98E1-4FCE-94ED-C85394E2E726}" srcOrd="3" destOrd="0" presId="urn:microsoft.com/office/officeart/2018/5/layout/IconCircleLabelList"/>
    <dgm:cxn modelId="{561AF84E-EFE6-4333-AF85-B624798F7F21}" type="presParOf" srcId="{F27CF5DE-9B2E-4B36-8D9D-C55FA8C2A808}" destId="{605C227E-686A-4E43-BBB5-04E51DC09465}" srcOrd="3" destOrd="0" presId="urn:microsoft.com/office/officeart/2018/5/layout/IconCircleLabelList"/>
    <dgm:cxn modelId="{1F79637B-B575-48EB-8579-E0CF84E1162A}" type="presParOf" srcId="{F27CF5DE-9B2E-4B36-8D9D-C55FA8C2A808}" destId="{56E262B0-4893-44B8-BA66-706B8F86063B}" srcOrd="4" destOrd="0" presId="urn:microsoft.com/office/officeart/2018/5/layout/IconCircleLabelList"/>
    <dgm:cxn modelId="{F657734A-7FF2-478A-A3D6-536F54F40B88}" type="presParOf" srcId="{56E262B0-4893-44B8-BA66-706B8F86063B}" destId="{EF2268E6-CBD7-4338-885C-3E4798C4DBD3}" srcOrd="0" destOrd="0" presId="urn:microsoft.com/office/officeart/2018/5/layout/IconCircleLabelList"/>
    <dgm:cxn modelId="{B52F4509-5C61-4683-85BE-6DA79C9FCBCC}" type="presParOf" srcId="{56E262B0-4893-44B8-BA66-706B8F86063B}" destId="{C665AF79-58F8-4325-A2C2-834619C25A8B}" srcOrd="1" destOrd="0" presId="urn:microsoft.com/office/officeart/2018/5/layout/IconCircleLabelList"/>
    <dgm:cxn modelId="{61BE949E-5415-43DF-A4A4-A12E4A0FD90D}" type="presParOf" srcId="{56E262B0-4893-44B8-BA66-706B8F86063B}" destId="{60F2F4D5-8C56-448F-81C0-09275381A98C}" srcOrd="2" destOrd="0" presId="urn:microsoft.com/office/officeart/2018/5/layout/IconCircleLabelList"/>
    <dgm:cxn modelId="{4B972847-7915-443D-93EC-8689E44F71DF}" type="presParOf" srcId="{56E262B0-4893-44B8-BA66-706B8F86063B}" destId="{F1B70872-EE9F-4D34-8DBD-101FB33E9428}" srcOrd="3" destOrd="0" presId="urn:microsoft.com/office/officeart/2018/5/layout/IconCircleLabelList"/>
    <dgm:cxn modelId="{B571F805-13D0-4F2F-A33B-6FEDF5656E31}" type="presParOf" srcId="{F27CF5DE-9B2E-4B36-8D9D-C55FA8C2A808}" destId="{9A709DB5-19D3-4DEA-883B-247D1B7DDD1D}" srcOrd="5" destOrd="0" presId="urn:microsoft.com/office/officeart/2018/5/layout/IconCircleLabelList"/>
    <dgm:cxn modelId="{18899968-FA62-4820-A995-2AA79A02B343}" type="presParOf" srcId="{F27CF5DE-9B2E-4B36-8D9D-C55FA8C2A808}" destId="{33083662-6B9A-4DEA-8556-3F07EC1B46B2}" srcOrd="6" destOrd="0" presId="urn:microsoft.com/office/officeart/2018/5/layout/IconCircleLabelList"/>
    <dgm:cxn modelId="{294C51AE-E897-4738-B2AD-73077F6F9416}" type="presParOf" srcId="{33083662-6B9A-4DEA-8556-3F07EC1B46B2}" destId="{658EAB47-8977-4F01-B323-E0E3E6387522}" srcOrd="0" destOrd="0" presId="urn:microsoft.com/office/officeart/2018/5/layout/IconCircleLabelList"/>
    <dgm:cxn modelId="{866E4EA7-F669-44AE-B157-3A62036E1E3B}" type="presParOf" srcId="{33083662-6B9A-4DEA-8556-3F07EC1B46B2}" destId="{573243F9-F7C6-454A-8F4B-6E9C93B02038}" srcOrd="1" destOrd="0" presId="urn:microsoft.com/office/officeart/2018/5/layout/IconCircleLabelList"/>
    <dgm:cxn modelId="{69224EF1-12D4-4497-91DA-2779041807F3}" type="presParOf" srcId="{33083662-6B9A-4DEA-8556-3F07EC1B46B2}" destId="{0E14C647-5EF2-46DF-A624-A1E2CA9BD8EE}" srcOrd="2" destOrd="0" presId="urn:microsoft.com/office/officeart/2018/5/layout/IconCircleLabelList"/>
    <dgm:cxn modelId="{CEACA04C-A47B-4B77-9D8D-F8A603A842C3}" type="presParOf" srcId="{33083662-6B9A-4DEA-8556-3F07EC1B46B2}" destId="{D6BF4B0F-2B6E-4780-A5C4-F2A2CD0F68D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C5DF6-5C40-45AD-A962-54FC00C9689A}">
      <dsp:nvSpPr>
        <dsp:cNvPr id="0" name=""/>
        <dsp:cNvSpPr/>
      </dsp:nvSpPr>
      <dsp:spPr>
        <a:xfrm>
          <a:off x="973190" y="785492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EB0CC5-A0F7-4111-83D4-079A9D999B78}">
      <dsp:nvSpPr>
        <dsp:cNvPr id="0" name=""/>
        <dsp:cNvSpPr/>
      </dsp:nvSpPr>
      <dsp:spPr>
        <a:xfrm>
          <a:off x="1242597" y="1054900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C7F88-13A0-4341-8327-86794183606F}">
      <dsp:nvSpPr>
        <dsp:cNvPr id="0" name=""/>
        <dsp:cNvSpPr/>
      </dsp:nvSpPr>
      <dsp:spPr>
        <a:xfrm>
          <a:off x="569079" y="2443382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/>
            <a:t>1. Workplace</a:t>
          </a:r>
          <a:endParaRPr lang="en-US" sz="2300" kern="1200"/>
        </a:p>
      </dsp:txBody>
      <dsp:txXfrm>
        <a:off x="569079" y="2443382"/>
        <a:ext cx="2072362" cy="720000"/>
      </dsp:txXfrm>
    </dsp:sp>
    <dsp:sp modelId="{29A6D5CD-BF27-4BDA-8B87-C3F1FEC1C58C}">
      <dsp:nvSpPr>
        <dsp:cNvPr id="0" name=""/>
        <dsp:cNvSpPr/>
      </dsp:nvSpPr>
      <dsp:spPr>
        <a:xfrm>
          <a:off x="3408216" y="785492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7FCAA8-39E9-40B5-87D5-706742F5AFC7}">
      <dsp:nvSpPr>
        <dsp:cNvPr id="0" name=""/>
        <dsp:cNvSpPr/>
      </dsp:nvSpPr>
      <dsp:spPr>
        <a:xfrm>
          <a:off x="3677623" y="1054900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99E3C-7AEA-45A9-BC8F-ECC11A450C43}">
      <dsp:nvSpPr>
        <dsp:cNvPr id="0" name=""/>
        <dsp:cNvSpPr/>
      </dsp:nvSpPr>
      <dsp:spPr>
        <a:xfrm>
          <a:off x="3004105" y="2443382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/>
            <a:t>2. Routine</a:t>
          </a:r>
          <a:endParaRPr lang="en-US" sz="2300" kern="1200"/>
        </a:p>
      </dsp:txBody>
      <dsp:txXfrm>
        <a:off x="3004105" y="2443382"/>
        <a:ext cx="2072362" cy="720000"/>
      </dsp:txXfrm>
    </dsp:sp>
    <dsp:sp modelId="{D0B288F3-FB4C-4105-946D-D5243E473D39}">
      <dsp:nvSpPr>
        <dsp:cNvPr id="0" name=""/>
        <dsp:cNvSpPr/>
      </dsp:nvSpPr>
      <dsp:spPr>
        <a:xfrm>
          <a:off x="5843242" y="785492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07CBA-44B4-4F2A-99F1-98C14E277D4A}">
      <dsp:nvSpPr>
        <dsp:cNvPr id="0" name=""/>
        <dsp:cNvSpPr/>
      </dsp:nvSpPr>
      <dsp:spPr>
        <a:xfrm>
          <a:off x="6112649" y="1054900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A05291-257F-4190-B9AC-5172405813B0}">
      <dsp:nvSpPr>
        <dsp:cNvPr id="0" name=""/>
        <dsp:cNvSpPr/>
      </dsp:nvSpPr>
      <dsp:spPr>
        <a:xfrm>
          <a:off x="5439131" y="2443382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/>
            <a:t>3. Time management</a:t>
          </a:r>
          <a:endParaRPr lang="en-US" sz="2300" kern="1200"/>
        </a:p>
      </dsp:txBody>
      <dsp:txXfrm>
        <a:off x="5439131" y="2443382"/>
        <a:ext cx="2072362" cy="720000"/>
      </dsp:txXfrm>
    </dsp:sp>
    <dsp:sp modelId="{B1D057ED-D3AF-434F-86B4-F268B66F138C}">
      <dsp:nvSpPr>
        <dsp:cNvPr id="0" name=""/>
        <dsp:cNvSpPr/>
      </dsp:nvSpPr>
      <dsp:spPr>
        <a:xfrm>
          <a:off x="8278268" y="785492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9A655-C5C8-4B03-A44F-9210076C0E64}">
      <dsp:nvSpPr>
        <dsp:cNvPr id="0" name=""/>
        <dsp:cNvSpPr/>
      </dsp:nvSpPr>
      <dsp:spPr>
        <a:xfrm>
          <a:off x="8547675" y="1054900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BC8C5-AC78-4CDB-8535-FDA64F078191}">
      <dsp:nvSpPr>
        <dsp:cNvPr id="0" name=""/>
        <dsp:cNvSpPr/>
      </dsp:nvSpPr>
      <dsp:spPr>
        <a:xfrm>
          <a:off x="7874157" y="2443382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/>
            <a:t>4. Distraction</a:t>
          </a:r>
          <a:endParaRPr lang="en-US" sz="2300" kern="1200"/>
        </a:p>
      </dsp:txBody>
      <dsp:txXfrm>
        <a:off x="7874157" y="2443382"/>
        <a:ext cx="2072362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9D1B0-D0B4-483B-8526-0A755F6C9BE1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Separation</a:t>
          </a:r>
        </a:p>
      </dsp:txBody>
      <dsp:txXfrm>
        <a:off x="930572" y="3032"/>
        <a:ext cx="2833338" cy="1700003"/>
      </dsp:txXfrm>
    </dsp:sp>
    <dsp:sp modelId="{C99DC228-7363-45C6-87D0-C44172102727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Isolation</a:t>
          </a:r>
        </a:p>
      </dsp:txBody>
      <dsp:txXfrm>
        <a:off x="4047245" y="3032"/>
        <a:ext cx="2833338" cy="1700003"/>
      </dsp:txXfrm>
    </dsp:sp>
    <dsp:sp modelId="{B481B4DD-8031-486F-B399-FB53F11EF665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/>
            <a:t>Internet</a:t>
          </a:r>
          <a:endParaRPr lang="en-US" sz="4200" kern="1200" dirty="0"/>
        </a:p>
      </dsp:txBody>
      <dsp:txXfrm>
        <a:off x="7163917" y="3032"/>
        <a:ext cx="2833338" cy="1700003"/>
      </dsp:txXfrm>
    </dsp:sp>
    <dsp:sp modelId="{FF0AA1A6-97DF-4B94-B94D-15F6FDEE0311}">
      <dsp:nvSpPr>
        <dsp:cNvPr id="0" name=""/>
        <dsp:cNvSpPr/>
      </dsp:nvSpPr>
      <dsp:spPr>
        <a:xfrm>
          <a:off x="2488909" y="1986369"/>
          <a:ext cx="2833338" cy="1700003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Hardware</a:t>
          </a:r>
          <a:endParaRPr lang="en-US" sz="4200" kern="1200" dirty="0"/>
        </a:p>
      </dsp:txBody>
      <dsp:txXfrm>
        <a:off x="2488909" y="1986369"/>
        <a:ext cx="2833338" cy="1700003"/>
      </dsp:txXfrm>
    </dsp:sp>
    <dsp:sp modelId="{AC037DEB-7B78-447D-B122-E4740EB1B60F}">
      <dsp:nvSpPr>
        <dsp:cNvPr id="0" name=""/>
        <dsp:cNvSpPr/>
      </dsp:nvSpPr>
      <dsp:spPr>
        <a:xfrm>
          <a:off x="5605581" y="1986369"/>
          <a:ext cx="2833338" cy="170000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 err="1"/>
            <a:t>Ergonomics</a:t>
          </a:r>
          <a:endParaRPr lang="en-US" sz="4200" kern="1200" dirty="0"/>
        </a:p>
      </dsp:txBody>
      <dsp:txXfrm>
        <a:off x="5605581" y="1986369"/>
        <a:ext cx="2833338" cy="17000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E4BD7-CB2B-4134-9A4A-C3164FD9660F}">
      <dsp:nvSpPr>
        <dsp:cNvPr id="0" name=""/>
        <dsp:cNvSpPr/>
      </dsp:nvSpPr>
      <dsp:spPr>
        <a:xfrm>
          <a:off x="562927" y="536506"/>
          <a:ext cx="1445998" cy="14459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631610-9550-4482-A312-48A9C217F68A}">
      <dsp:nvSpPr>
        <dsp:cNvPr id="0" name=""/>
        <dsp:cNvSpPr/>
      </dsp:nvSpPr>
      <dsp:spPr>
        <a:xfrm>
          <a:off x="871091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2CFADA-F966-4AF5-8763-B223DB3384AA}">
      <dsp:nvSpPr>
        <dsp:cNvPr id="0" name=""/>
        <dsp:cNvSpPr/>
      </dsp:nvSpPr>
      <dsp:spPr>
        <a:xfrm>
          <a:off x="100682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 err="1"/>
            <a:t>Wak</a:t>
          </a:r>
          <a:r>
            <a:rPr lang="cs-CZ" sz="2300" kern="1200" dirty="0"/>
            <a:t>e</a:t>
          </a:r>
          <a:r>
            <a:rPr lang="en-US" sz="2300" kern="1200" dirty="0"/>
            <a:t> up at same time</a:t>
          </a:r>
        </a:p>
      </dsp:txBody>
      <dsp:txXfrm>
        <a:off x="100682" y="2432898"/>
        <a:ext cx="2370489" cy="720000"/>
      </dsp:txXfrm>
    </dsp:sp>
    <dsp:sp modelId="{BA335647-9127-4E2E-9392-0378CE65CBF1}">
      <dsp:nvSpPr>
        <dsp:cNvPr id="0" name=""/>
        <dsp:cNvSpPr/>
      </dsp:nvSpPr>
      <dsp:spPr>
        <a:xfrm>
          <a:off x="3348252" y="536506"/>
          <a:ext cx="1445998" cy="14459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632486-8F86-4E14-A1C1-F70ADB0D0FC2}">
      <dsp:nvSpPr>
        <dsp:cNvPr id="0" name=""/>
        <dsp:cNvSpPr/>
      </dsp:nvSpPr>
      <dsp:spPr>
        <a:xfrm>
          <a:off x="3656416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74B32-3BB9-4A9A-B288-E5C24731C319}">
      <dsp:nvSpPr>
        <dsp:cNvPr id="0" name=""/>
        <dsp:cNvSpPr/>
      </dsp:nvSpPr>
      <dsp:spPr>
        <a:xfrm>
          <a:off x="2886007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Breakfast, coffee</a:t>
          </a:r>
        </a:p>
      </dsp:txBody>
      <dsp:txXfrm>
        <a:off x="2886007" y="2432898"/>
        <a:ext cx="2370489" cy="720000"/>
      </dsp:txXfrm>
    </dsp:sp>
    <dsp:sp modelId="{8EF42210-7956-4C2E-A29C-FFF144EB8D56}">
      <dsp:nvSpPr>
        <dsp:cNvPr id="0" name=""/>
        <dsp:cNvSpPr/>
      </dsp:nvSpPr>
      <dsp:spPr>
        <a:xfrm>
          <a:off x="6133577" y="536506"/>
          <a:ext cx="1445998" cy="14459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D5A6C-3853-47CA-9413-1F58BA0835C5}">
      <dsp:nvSpPr>
        <dsp:cNvPr id="0" name=""/>
        <dsp:cNvSpPr/>
      </dsp:nvSpPr>
      <dsp:spPr>
        <a:xfrm>
          <a:off x="6441741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073F6-7345-49F8-915B-BC1389EEAF0C}">
      <dsp:nvSpPr>
        <dsp:cNvPr id="0" name=""/>
        <dsp:cNvSpPr/>
      </dsp:nvSpPr>
      <dsp:spPr>
        <a:xfrm>
          <a:off x="5671332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Clothes</a:t>
          </a:r>
        </a:p>
      </dsp:txBody>
      <dsp:txXfrm>
        <a:off x="5671332" y="2432898"/>
        <a:ext cx="2370489" cy="720000"/>
      </dsp:txXfrm>
    </dsp:sp>
    <dsp:sp modelId="{C8B3F162-73A1-4003-B5AC-197DCE7B43D0}">
      <dsp:nvSpPr>
        <dsp:cNvPr id="0" name=""/>
        <dsp:cNvSpPr/>
      </dsp:nvSpPr>
      <dsp:spPr>
        <a:xfrm>
          <a:off x="8918902" y="536506"/>
          <a:ext cx="1445998" cy="144599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BB4CDD-A12E-4D93-ACF6-548AF22F1AB7}">
      <dsp:nvSpPr>
        <dsp:cNvPr id="0" name=""/>
        <dsp:cNvSpPr/>
      </dsp:nvSpPr>
      <dsp:spPr>
        <a:xfrm>
          <a:off x="9227066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0F8D1-F10D-4588-8AE3-74C34FE032DA}">
      <dsp:nvSpPr>
        <dsp:cNvPr id="0" name=""/>
        <dsp:cNvSpPr/>
      </dsp:nvSpPr>
      <dsp:spPr>
        <a:xfrm>
          <a:off x="8456657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Makeup</a:t>
          </a:r>
        </a:p>
      </dsp:txBody>
      <dsp:txXfrm>
        <a:off x="8456657" y="2432898"/>
        <a:ext cx="2370489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74F2E-42C6-4674-88B1-7540B490BC8F}">
      <dsp:nvSpPr>
        <dsp:cNvPr id="0" name=""/>
        <dsp:cNvSpPr/>
      </dsp:nvSpPr>
      <dsp:spPr>
        <a:xfrm>
          <a:off x="311379" y="891264"/>
          <a:ext cx="969328" cy="9693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1CCCA-4178-4A79-8762-8647F078CDFF}">
      <dsp:nvSpPr>
        <dsp:cNvPr id="0" name=""/>
        <dsp:cNvSpPr/>
      </dsp:nvSpPr>
      <dsp:spPr>
        <a:xfrm>
          <a:off x="517957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93BAF-C1B8-4D5E-91F7-6A1DDCFA6CEA}">
      <dsp:nvSpPr>
        <dsp:cNvPr id="0" name=""/>
        <dsp:cNvSpPr/>
      </dsp:nvSpPr>
      <dsp:spPr>
        <a:xfrm>
          <a:off x="1512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Consistent working hours</a:t>
          </a:r>
        </a:p>
      </dsp:txBody>
      <dsp:txXfrm>
        <a:off x="1512" y="2162515"/>
        <a:ext cx="1589062" cy="635625"/>
      </dsp:txXfrm>
    </dsp:sp>
    <dsp:sp modelId="{9C754CA6-3D55-4A8A-9BD1-35076882EE4A}">
      <dsp:nvSpPr>
        <dsp:cNvPr id="0" name=""/>
        <dsp:cNvSpPr/>
      </dsp:nvSpPr>
      <dsp:spPr>
        <a:xfrm>
          <a:off x="2178527" y="891264"/>
          <a:ext cx="969328" cy="9693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673B5D-AA1D-4B04-B3EB-5D27E9427108}">
      <dsp:nvSpPr>
        <dsp:cNvPr id="0" name=""/>
        <dsp:cNvSpPr/>
      </dsp:nvSpPr>
      <dsp:spPr>
        <a:xfrm>
          <a:off x="2385105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35310-B1B5-4D02-B111-AFA3AF2B018F}">
      <dsp:nvSpPr>
        <dsp:cNvPr id="0" name=""/>
        <dsp:cNvSpPr/>
      </dsp:nvSpPr>
      <dsp:spPr>
        <a:xfrm>
          <a:off x="1868660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Planning </a:t>
          </a:r>
        </a:p>
      </dsp:txBody>
      <dsp:txXfrm>
        <a:off x="1868660" y="2162515"/>
        <a:ext cx="1589062" cy="635625"/>
      </dsp:txXfrm>
    </dsp:sp>
    <dsp:sp modelId="{33CCC564-34E9-40FF-BAE7-687CD86BAF4D}">
      <dsp:nvSpPr>
        <dsp:cNvPr id="0" name=""/>
        <dsp:cNvSpPr/>
      </dsp:nvSpPr>
      <dsp:spPr>
        <a:xfrm>
          <a:off x="4045676" y="891264"/>
          <a:ext cx="969328" cy="9693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E05A5A-2A72-4D67-8DDE-F9E5E1941032}">
      <dsp:nvSpPr>
        <dsp:cNvPr id="0" name=""/>
        <dsp:cNvSpPr/>
      </dsp:nvSpPr>
      <dsp:spPr>
        <a:xfrm>
          <a:off x="4252254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AEB2A-EAA4-42AA-835F-E905CF083BC1}">
      <dsp:nvSpPr>
        <dsp:cNvPr id="0" name=""/>
        <dsp:cNvSpPr/>
      </dsp:nvSpPr>
      <dsp:spPr>
        <a:xfrm>
          <a:off x="3735809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Prioritization</a:t>
          </a:r>
        </a:p>
      </dsp:txBody>
      <dsp:txXfrm>
        <a:off x="3735809" y="2162515"/>
        <a:ext cx="1589062" cy="635625"/>
      </dsp:txXfrm>
    </dsp:sp>
    <dsp:sp modelId="{4FFAD9DE-AE80-4CEA-853C-C3488A5E4E98}">
      <dsp:nvSpPr>
        <dsp:cNvPr id="0" name=""/>
        <dsp:cNvSpPr/>
      </dsp:nvSpPr>
      <dsp:spPr>
        <a:xfrm>
          <a:off x="5912824" y="891264"/>
          <a:ext cx="969328" cy="96932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D059D0-4353-4D81-804C-17557FCF001E}">
      <dsp:nvSpPr>
        <dsp:cNvPr id="0" name=""/>
        <dsp:cNvSpPr/>
      </dsp:nvSpPr>
      <dsp:spPr>
        <a:xfrm>
          <a:off x="6119402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EBB17-E7CB-4FA6-AE5D-5F94DA2B42A3}">
      <dsp:nvSpPr>
        <dsp:cNvPr id="0" name=""/>
        <dsp:cNvSpPr/>
      </dsp:nvSpPr>
      <dsp:spPr>
        <a:xfrm>
          <a:off x="5602957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Difficult tasks first</a:t>
          </a:r>
        </a:p>
      </dsp:txBody>
      <dsp:txXfrm>
        <a:off x="5602957" y="2162515"/>
        <a:ext cx="1589062" cy="635625"/>
      </dsp:txXfrm>
    </dsp:sp>
    <dsp:sp modelId="{24818308-F6E7-412E-82BE-DD0B8DB7D8D8}">
      <dsp:nvSpPr>
        <dsp:cNvPr id="0" name=""/>
        <dsp:cNvSpPr/>
      </dsp:nvSpPr>
      <dsp:spPr>
        <a:xfrm>
          <a:off x="7779973" y="891264"/>
          <a:ext cx="969328" cy="96932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4281F-AEF0-4976-A75C-B6056987D5C0}">
      <dsp:nvSpPr>
        <dsp:cNvPr id="0" name=""/>
        <dsp:cNvSpPr/>
      </dsp:nvSpPr>
      <dsp:spPr>
        <a:xfrm>
          <a:off x="7986551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939CE-EC97-44EB-B101-CE549F154432}">
      <dsp:nvSpPr>
        <dsp:cNvPr id="0" name=""/>
        <dsp:cNvSpPr/>
      </dsp:nvSpPr>
      <dsp:spPr>
        <a:xfrm>
          <a:off x="7470105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Breaks</a:t>
          </a:r>
        </a:p>
      </dsp:txBody>
      <dsp:txXfrm>
        <a:off x="7470105" y="2162515"/>
        <a:ext cx="1589062" cy="635625"/>
      </dsp:txXfrm>
    </dsp:sp>
    <dsp:sp modelId="{BA5CA9D5-FCD0-426A-8554-2D4B0AFBD66E}">
      <dsp:nvSpPr>
        <dsp:cNvPr id="0" name=""/>
        <dsp:cNvSpPr/>
      </dsp:nvSpPr>
      <dsp:spPr>
        <a:xfrm>
          <a:off x="9647121" y="891264"/>
          <a:ext cx="969328" cy="9693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AC90A4-649E-45E5-9C96-F2717E61D3E8}">
      <dsp:nvSpPr>
        <dsp:cNvPr id="0" name=""/>
        <dsp:cNvSpPr/>
      </dsp:nvSpPr>
      <dsp:spPr>
        <a:xfrm>
          <a:off x="9853699" y="1097843"/>
          <a:ext cx="556171" cy="55617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2F267-A59B-481A-9617-4B16E3EE6066}">
      <dsp:nvSpPr>
        <dsp:cNvPr id="0" name=""/>
        <dsp:cNvSpPr/>
      </dsp:nvSpPr>
      <dsp:spPr>
        <a:xfrm>
          <a:off x="9337254" y="21625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Relax after work</a:t>
          </a:r>
        </a:p>
      </dsp:txBody>
      <dsp:txXfrm>
        <a:off x="9337254" y="2162515"/>
        <a:ext cx="1589062" cy="6356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98AB5-53E6-4F43-8983-CD6CF632131F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20A6A7-2C88-4B38-86D6-E6105B99DCAF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7556D-E64A-4983-A113-907CC529D1A2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 dirty="0" err="1"/>
            <a:t>Turn</a:t>
          </a:r>
          <a:r>
            <a:rPr lang="cs-CZ" sz="2300" kern="1200" dirty="0"/>
            <a:t> </a:t>
          </a:r>
          <a:r>
            <a:rPr lang="cs-CZ" sz="2300" kern="1200" dirty="0" err="1"/>
            <a:t>off</a:t>
          </a:r>
          <a:r>
            <a:rPr lang="cs-CZ" sz="2300" kern="1200" dirty="0"/>
            <a:t> </a:t>
          </a:r>
          <a:r>
            <a:rPr lang="en-US" sz="2300" kern="1200" dirty="0"/>
            <a:t>notifications</a:t>
          </a:r>
        </a:p>
      </dsp:txBody>
      <dsp:txXfrm>
        <a:off x="100682" y="2684598"/>
        <a:ext cx="2370489" cy="720000"/>
      </dsp:txXfrm>
    </dsp:sp>
    <dsp:sp modelId="{2E5E99A8-868C-41C6-84A3-CDA77A051F64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0C9641-4080-4425-9AB6-7CA241D24625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78510-98E1-4FCE-94ED-C85394E2E726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 dirty="0" err="1"/>
            <a:t>Clean</a:t>
          </a:r>
          <a:r>
            <a:rPr lang="cs-CZ" sz="2300" kern="1200" dirty="0"/>
            <a:t> </a:t>
          </a:r>
          <a:r>
            <a:rPr lang="en-US" sz="2300" kern="1200" dirty="0"/>
            <a:t>workplace</a:t>
          </a:r>
        </a:p>
      </dsp:txBody>
      <dsp:txXfrm>
        <a:off x="2886007" y="2684598"/>
        <a:ext cx="2370489" cy="720000"/>
      </dsp:txXfrm>
    </dsp:sp>
    <dsp:sp modelId="{EF2268E6-CBD7-4338-885C-3E4798C4DBD3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5AF79-58F8-4325-A2C2-834619C25A8B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70872-EE9F-4D34-8DBD-101FB33E9428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 dirty="0"/>
            <a:t>No </a:t>
          </a:r>
          <a:r>
            <a:rPr lang="en-US" sz="2300" kern="1200" dirty="0"/>
            <a:t>social media</a:t>
          </a:r>
        </a:p>
      </dsp:txBody>
      <dsp:txXfrm>
        <a:off x="5671332" y="2684598"/>
        <a:ext cx="2370489" cy="720000"/>
      </dsp:txXfrm>
    </dsp:sp>
    <dsp:sp modelId="{658EAB47-8977-4F01-B323-E0E3E6387522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243F9-F7C6-454A-8F4B-6E9C93B02038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F4B0F-2B6E-4780-A5C4-F2A2CD0F68DB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Headphones</a:t>
          </a:r>
        </a:p>
      </dsp:txBody>
      <dsp:txXfrm>
        <a:off x="8456657" y="2684598"/>
        <a:ext cx="237048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9ACC5-F333-46AE-8C4F-CF392CE98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917A70-8714-497F-9507-602416015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737E0D-A109-440A-A3CE-FEAC38CA2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D3B931-66DA-4B17-9F93-993FD046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85D879-B388-4E12-9F2E-70EE658A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F4F3A-E93E-48F9-961B-30C2F2BC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449A5D-3F01-4C28-8C74-2CD3CF12B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08DF67-A7B2-44F5-8B41-D268A52D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7D46B3-EE39-43A5-9F7D-FB265DE1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00AE7E-D549-4872-AEFC-705F34AF0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77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6D066CF-273D-428B-9158-D6AA413BD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EC921D-F0AB-4B10-BCA1-B4B9F5486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812D7D-C1CF-4CD2-A615-B3AC2D4D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757EC0-4511-4F45-95B2-3FBAA85A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4534B9-0066-41BE-A1EE-58937CA3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25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A4846-DFC3-45D0-A631-00C3A4366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9CFFDA-7AFD-4C18-9769-734B29064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B4F7FE-9EE8-4DF8-8806-90B8B567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DF8C95-24FA-4E54-80A0-8E26E24E7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72592-7BF4-425F-B350-3B72FEE8C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9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E3196-B32C-4D06-B625-87AE2F68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BCAA3C-EB8F-49EF-B645-83A080D28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B03454-ADC5-4871-A0F3-67C72EDF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75B7E2-6176-416F-B83A-8754702E4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E125B6-FDA6-4398-9F1C-63C33A45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57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45BA2-8BFE-4216-969C-B8EA9D39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6C181F-90E8-4D75-A79D-7021D6DCB4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A9E3A8-4229-43A1-93E6-3BB7269D5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C0712F-5F15-44F8-A73C-DCD0F78B9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C264C8-BF6A-4BC0-990C-7ACA64D48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C3EBC7-F3F3-4EE8-9ADF-B9C9B289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73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96A493-EEC7-4477-A5BF-6F4E4B2A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995540-2E70-4DAB-8731-90275569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EA589F-CC01-49AF-94BD-E46F18A30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49E1F0-0FDF-4285-B695-66FA8BDD4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8A0269B-1A2A-4C2B-9313-613A3F7D7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A6FCB9A-BB3E-4B0C-92EB-1A6B1C12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4D17DAE-4664-44EB-8677-EDBF23D0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57955F-CCC8-4707-AE4C-D18F019D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60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BD472-8141-4D61-84F9-A51FFC63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F95E59B-AD12-48C8-A4F8-3D320957A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8C5279-89DD-4EB8-9EED-C16E87297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6920EE-0949-4815-884A-35BE157A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7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19A6B73-CDFD-4B59-A463-5DE70CA4B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A6D86F-C007-4A07-8042-635847A2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7A2D84-8327-4964-902F-F1B1D02D4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62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1701D-15AB-4018-8E75-BFA7D72E8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8EC76-D891-44E9-BE09-12BA475FA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B0CB3E-66A3-4F80-A189-CC9AD42BC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57A2E0-04DF-4299-9CD2-CB317C5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A84D9C-946E-4094-8BCF-404BE119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E865FB-4D27-4D7D-BF4E-1E57F1EA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81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78EC3-0D8A-4E19-B837-F23B6D33C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80FD50-5520-4B10-BC25-9F4798E23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549F47-5075-4E86-A328-A3A8EE627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B81DBF-9E00-4F76-800C-A98CAA6E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EEB702-9037-49A6-A782-6C417981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727B6E-4E6A-4018-8D74-69833AD1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54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777F9A-2B66-4603-B970-77549576E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186D29-341B-41A2-8953-6D8998A7A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F35004-C7E0-492C-B337-497D7F431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6792B-A628-421C-928C-C5C94C32CDED}" type="datetimeFigureOut">
              <a:rPr lang="cs-CZ" smtClean="0"/>
              <a:t>05.12.2021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F9FAFB-887F-4784-AD4F-BBBD188E9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7B2CEA-5638-409F-9311-98A7CE314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8DD25-5CC5-405E-A99E-43850D5C1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16F2E6-9400-4F3F-B6A6-748B4C71C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cs-CZ" sz="5400"/>
              <a:t>Home Office Productivity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9C4578-659C-43DF-8C12-CE1546554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endParaRPr lang="cs-CZ" dirty="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orking space background">
            <a:extLst>
              <a:ext uri="{FF2B5EF4-FFF2-40B4-BE49-F238E27FC236}">
                <a16:creationId xmlns:a16="http://schemas.microsoft.com/office/drawing/2014/main" id="{00882EBE-55AF-4962-8541-A0D3D6F8B8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71" r="5076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9140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5E80C7-CF30-4186-B900-2BE4F6E9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/>
              <a:t>Agenda</a:t>
            </a:r>
          </a:p>
        </p:txBody>
      </p:sp>
      <p:sp>
        <p:nvSpPr>
          <p:cNvPr id="36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43B298D-4F79-4200-AEF0-6356EB9B32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615272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070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8AB687-0966-4F95-9704-CEBD65FB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1. Workplace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156868E-7355-483D-A6F4-44963ECD8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09303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896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8AB687-0966-4F95-9704-CEBD65FB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2</a:t>
            </a:r>
            <a:r>
              <a:rPr lang="cs-CZ" sz="4000">
                <a:solidFill>
                  <a:srgbClr val="FFFFFF"/>
                </a:solidFill>
              </a:rPr>
              <a:t>. </a:t>
            </a:r>
            <a:r>
              <a:rPr lang="en-US" sz="4000">
                <a:solidFill>
                  <a:srgbClr val="FFFFFF"/>
                </a:solidFill>
              </a:rPr>
              <a:t>Routine</a:t>
            </a:r>
            <a:endParaRPr lang="cs-CZ" sz="4000">
              <a:solidFill>
                <a:srgbClr val="FFFFFF"/>
              </a:solidFill>
            </a:endParaRPr>
          </a:p>
        </p:txBody>
      </p:sp>
      <p:graphicFrame>
        <p:nvGraphicFramePr>
          <p:cNvPr id="21" name="Zástupný obsah 2">
            <a:extLst>
              <a:ext uri="{FF2B5EF4-FFF2-40B4-BE49-F238E27FC236}">
                <a16:creationId xmlns:a16="http://schemas.microsoft.com/office/drawing/2014/main" id="{7E97DF80-6D07-4380-B6DC-77D17A7B2F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78042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8264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8AB687-0966-4F95-9704-CEBD65FB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3</a:t>
            </a:r>
            <a:r>
              <a:rPr lang="cs-CZ" sz="4000">
                <a:solidFill>
                  <a:srgbClr val="FFFFFF"/>
                </a:solidFill>
              </a:rPr>
              <a:t>. </a:t>
            </a:r>
            <a:r>
              <a:rPr lang="en-US" sz="4000">
                <a:solidFill>
                  <a:srgbClr val="FFFFFF"/>
                </a:solidFill>
              </a:rPr>
              <a:t>Time management</a:t>
            </a:r>
            <a:endParaRPr lang="cs-CZ" sz="400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06C13D5-5CB4-4B2A-B607-471EE36528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05339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365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8AB687-0966-4F95-9704-CEBD65FB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4. Distraction</a:t>
            </a:r>
            <a:endParaRPr lang="cs-CZ" sz="400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497C943-2F53-42CC-AB59-260D3AED91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151829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307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C4183A-97FF-4650-8175-0B4A3FCDA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Find your way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rrows pointing right while one points left">
            <a:extLst>
              <a:ext uri="{FF2B5EF4-FFF2-40B4-BE49-F238E27FC236}">
                <a16:creationId xmlns:a16="http://schemas.microsoft.com/office/drawing/2014/main" id="{A28521BD-43CB-45E2-8B92-D7CDDCA8D0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57" r="8790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539927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70</Words>
  <Application>Microsoft Office PowerPoint</Application>
  <PresentationFormat>Širokoúhlá obrazovka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Home Office Productivity</vt:lpstr>
      <vt:lpstr>Agenda</vt:lpstr>
      <vt:lpstr>1. Workplace</vt:lpstr>
      <vt:lpstr>2. Routine</vt:lpstr>
      <vt:lpstr>3. Time management</vt:lpstr>
      <vt:lpstr>4. Distraction</vt:lpstr>
      <vt:lpstr>Find your way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Office Productivity</dc:title>
  <dc:creator>Veronika Kudělková</dc:creator>
  <cp:lastModifiedBy>Veronika Kudělková</cp:lastModifiedBy>
  <cp:revision>6</cp:revision>
  <dcterms:created xsi:type="dcterms:W3CDTF">2021-12-04T13:56:27Z</dcterms:created>
  <dcterms:modified xsi:type="dcterms:W3CDTF">2021-12-05T20:29:22Z</dcterms:modified>
</cp:coreProperties>
</file>