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68" autoAdjust="0"/>
    <p:restoredTop sz="95768" autoAdjust="0"/>
  </p:normalViewPr>
  <p:slideViewPr>
    <p:cSldViewPr snapToGrid="0">
      <p:cViewPr varScale="1">
        <p:scale>
          <a:sx n="91" d="100"/>
          <a:sy n="91" d="100"/>
        </p:scale>
        <p:origin x="192" y="480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AB7450-57FC-4895-ACD1-DAF0F84588C3}" type="doc">
      <dgm:prSet loTypeId="urn:microsoft.com/office/officeart/2018/2/layout/IconLabelList" loCatId="icon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67FB15D-B006-45F7-9D83-D5ABC8E7F83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/>
            <a:t>Boring tasks takes longer to complete</a:t>
          </a:r>
          <a:endParaRPr lang="en-US"/>
        </a:p>
      </dgm:t>
    </dgm:pt>
    <dgm:pt modelId="{4FA14AF1-C3FE-46D1-A0D2-B27A825B947B}" type="parTrans" cxnId="{5924AA13-D72E-40A7-A06D-FACDE523BC5D}">
      <dgm:prSet/>
      <dgm:spPr/>
      <dgm:t>
        <a:bodyPr/>
        <a:lstStyle/>
        <a:p>
          <a:endParaRPr lang="en-US"/>
        </a:p>
      </dgm:t>
    </dgm:pt>
    <dgm:pt modelId="{14E37918-E5E7-4E11-B375-05569FE1A7D9}" type="sibTrans" cxnId="{5924AA13-D72E-40A7-A06D-FACDE523BC5D}">
      <dgm:prSet/>
      <dgm:spPr/>
      <dgm:t>
        <a:bodyPr/>
        <a:lstStyle/>
        <a:p>
          <a:endParaRPr lang="en-US"/>
        </a:p>
      </dgm:t>
    </dgm:pt>
    <dgm:pt modelId="{BBB0BD3E-702B-46E2-911E-539D8B541F7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/>
            <a:t>Time is the most important thing we have don’t waste it on boring</a:t>
          </a:r>
          <a:endParaRPr lang="en-US"/>
        </a:p>
      </dgm:t>
    </dgm:pt>
    <dgm:pt modelId="{35885118-EA14-4203-A47B-929B1BFA239B}" type="parTrans" cxnId="{AE15F63E-1DA7-4C35-ACBA-ED231916C8E0}">
      <dgm:prSet/>
      <dgm:spPr/>
      <dgm:t>
        <a:bodyPr/>
        <a:lstStyle/>
        <a:p>
          <a:endParaRPr lang="en-US"/>
        </a:p>
      </dgm:t>
    </dgm:pt>
    <dgm:pt modelId="{F5DD433D-9C80-45FA-98FF-C53C05E0EAD2}" type="sibTrans" cxnId="{AE15F63E-1DA7-4C35-ACBA-ED231916C8E0}">
      <dgm:prSet/>
      <dgm:spPr/>
      <dgm:t>
        <a:bodyPr/>
        <a:lstStyle/>
        <a:p>
          <a:endParaRPr lang="en-US"/>
        </a:p>
      </dgm:t>
    </dgm:pt>
    <dgm:pt modelId="{590FE138-EE5D-42DB-A581-DE9F0DE137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/>
            <a:t>If you are doing things with passion it will much more likely yeld results</a:t>
          </a:r>
          <a:endParaRPr lang="en-US"/>
        </a:p>
      </dgm:t>
    </dgm:pt>
    <dgm:pt modelId="{FD6E84DA-8C55-4908-8405-30D05B6D7A62}" type="parTrans" cxnId="{B156182E-CE1D-4B1A-87ED-042B8465B6EC}">
      <dgm:prSet/>
      <dgm:spPr/>
      <dgm:t>
        <a:bodyPr/>
        <a:lstStyle/>
        <a:p>
          <a:endParaRPr lang="en-US"/>
        </a:p>
      </dgm:t>
    </dgm:pt>
    <dgm:pt modelId="{01206379-AADE-458A-951A-FF9C614D0853}" type="sibTrans" cxnId="{B156182E-CE1D-4B1A-87ED-042B8465B6EC}">
      <dgm:prSet/>
      <dgm:spPr/>
      <dgm:t>
        <a:bodyPr/>
        <a:lstStyle/>
        <a:p>
          <a:endParaRPr lang="en-US"/>
        </a:p>
      </dgm:t>
    </dgm:pt>
    <dgm:pt modelId="{CF08E3E9-580D-4496-B15F-EBA9914747A4}" type="pres">
      <dgm:prSet presAssocID="{5DAB7450-57FC-4895-ACD1-DAF0F84588C3}" presName="root" presStyleCnt="0">
        <dgm:presLayoutVars>
          <dgm:dir/>
          <dgm:resizeHandles val="exact"/>
        </dgm:presLayoutVars>
      </dgm:prSet>
      <dgm:spPr/>
    </dgm:pt>
    <dgm:pt modelId="{B3D16196-F0EE-4C03-8525-309510FCF934}" type="pres">
      <dgm:prSet presAssocID="{767FB15D-B006-45F7-9D83-D5ABC8E7F834}" presName="compNode" presStyleCnt="0"/>
      <dgm:spPr/>
    </dgm:pt>
    <dgm:pt modelId="{1913C46D-2143-458C-B221-43AAEE8DD31D}" type="pres">
      <dgm:prSet presAssocID="{767FB15D-B006-45F7-9D83-D5ABC8E7F83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</dgm:pt>
    <dgm:pt modelId="{E6241B67-91F0-4DFF-9AA8-7914D1294D10}" type="pres">
      <dgm:prSet presAssocID="{767FB15D-B006-45F7-9D83-D5ABC8E7F834}" presName="spaceRect" presStyleCnt="0"/>
      <dgm:spPr/>
    </dgm:pt>
    <dgm:pt modelId="{84C595D7-CD67-4DFB-94A3-19950946BDA6}" type="pres">
      <dgm:prSet presAssocID="{767FB15D-B006-45F7-9D83-D5ABC8E7F834}" presName="textRect" presStyleLbl="revTx" presStyleIdx="0" presStyleCnt="3">
        <dgm:presLayoutVars>
          <dgm:chMax val="1"/>
          <dgm:chPref val="1"/>
        </dgm:presLayoutVars>
      </dgm:prSet>
      <dgm:spPr/>
    </dgm:pt>
    <dgm:pt modelId="{86E04BC3-CFDF-43FB-8276-AF139055FC0C}" type="pres">
      <dgm:prSet presAssocID="{14E37918-E5E7-4E11-B375-05569FE1A7D9}" presName="sibTrans" presStyleCnt="0"/>
      <dgm:spPr/>
    </dgm:pt>
    <dgm:pt modelId="{732F55AE-A57D-43B1-B611-1CD69CC04F4C}" type="pres">
      <dgm:prSet presAssocID="{BBB0BD3E-702B-46E2-911E-539D8B541F7E}" presName="compNode" presStyleCnt="0"/>
      <dgm:spPr/>
    </dgm:pt>
    <dgm:pt modelId="{727ED9E6-D730-4C91-AD83-9A85D27A9DB7}" type="pres">
      <dgm:prSet presAssocID="{BBB0BD3E-702B-46E2-911E-539D8B541F7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6507D8D5-0E85-45C0-AFFB-02E56811C3A7}" type="pres">
      <dgm:prSet presAssocID="{BBB0BD3E-702B-46E2-911E-539D8B541F7E}" presName="spaceRect" presStyleCnt="0"/>
      <dgm:spPr/>
    </dgm:pt>
    <dgm:pt modelId="{FD9BE663-E1F9-41F2-81B2-A7DF96965A8B}" type="pres">
      <dgm:prSet presAssocID="{BBB0BD3E-702B-46E2-911E-539D8B541F7E}" presName="textRect" presStyleLbl="revTx" presStyleIdx="1" presStyleCnt="3">
        <dgm:presLayoutVars>
          <dgm:chMax val="1"/>
          <dgm:chPref val="1"/>
        </dgm:presLayoutVars>
      </dgm:prSet>
      <dgm:spPr/>
    </dgm:pt>
    <dgm:pt modelId="{9721F8AF-AC02-4AF4-9EFF-B1881A807C26}" type="pres">
      <dgm:prSet presAssocID="{F5DD433D-9C80-45FA-98FF-C53C05E0EAD2}" presName="sibTrans" presStyleCnt="0"/>
      <dgm:spPr/>
    </dgm:pt>
    <dgm:pt modelId="{ADB64FE1-11A1-40FD-BEAE-A130DB682F48}" type="pres">
      <dgm:prSet presAssocID="{590FE138-EE5D-42DB-A581-DE9F0DE13735}" presName="compNode" presStyleCnt="0"/>
      <dgm:spPr/>
    </dgm:pt>
    <dgm:pt modelId="{4F96F1D4-1DCA-4B89-B62A-AD9D10927565}" type="pres">
      <dgm:prSet presAssocID="{590FE138-EE5D-42DB-A581-DE9F0DE1373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3A90A3A2-46B2-4317-A7D0-C954B28A8B84}" type="pres">
      <dgm:prSet presAssocID="{590FE138-EE5D-42DB-A581-DE9F0DE13735}" presName="spaceRect" presStyleCnt="0"/>
      <dgm:spPr/>
    </dgm:pt>
    <dgm:pt modelId="{192CEF8A-A333-44AB-844F-554380179897}" type="pres">
      <dgm:prSet presAssocID="{590FE138-EE5D-42DB-A581-DE9F0DE1373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924AA13-D72E-40A7-A06D-FACDE523BC5D}" srcId="{5DAB7450-57FC-4895-ACD1-DAF0F84588C3}" destId="{767FB15D-B006-45F7-9D83-D5ABC8E7F834}" srcOrd="0" destOrd="0" parTransId="{4FA14AF1-C3FE-46D1-A0D2-B27A825B947B}" sibTransId="{14E37918-E5E7-4E11-B375-05569FE1A7D9}"/>
    <dgm:cxn modelId="{B156182E-CE1D-4B1A-87ED-042B8465B6EC}" srcId="{5DAB7450-57FC-4895-ACD1-DAF0F84588C3}" destId="{590FE138-EE5D-42DB-A581-DE9F0DE13735}" srcOrd="2" destOrd="0" parTransId="{FD6E84DA-8C55-4908-8405-30D05B6D7A62}" sibTransId="{01206379-AADE-458A-951A-FF9C614D0853}"/>
    <dgm:cxn modelId="{AE15F63E-1DA7-4C35-ACBA-ED231916C8E0}" srcId="{5DAB7450-57FC-4895-ACD1-DAF0F84588C3}" destId="{BBB0BD3E-702B-46E2-911E-539D8B541F7E}" srcOrd="1" destOrd="0" parTransId="{35885118-EA14-4203-A47B-929B1BFA239B}" sibTransId="{F5DD433D-9C80-45FA-98FF-C53C05E0EAD2}"/>
    <dgm:cxn modelId="{B38E0F4E-F474-4BAD-8D9E-EA3410E246A8}" type="presOf" srcId="{BBB0BD3E-702B-46E2-911E-539D8B541F7E}" destId="{FD9BE663-E1F9-41F2-81B2-A7DF96965A8B}" srcOrd="0" destOrd="0" presId="urn:microsoft.com/office/officeart/2018/2/layout/IconLabelList"/>
    <dgm:cxn modelId="{79166954-A66C-4558-9897-3067C995AB84}" type="presOf" srcId="{5DAB7450-57FC-4895-ACD1-DAF0F84588C3}" destId="{CF08E3E9-580D-4496-B15F-EBA9914747A4}" srcOrd="0" destOrd="0" presId="urn:microsoft.com/office/officeart/2018/2/layout/IconLabelList"/>
    <dgm:cxn modelId="{FD4FB3B2-366E-4AE2-B9D1-D147235C68E3}" type="presOf" srcId="{767FB15D-B006-45F7-9D83-D5ABC8E7F834}" destId="{84C595D7-CD67-4DFB-94A3-19950946BDA6}" srcOrd="0" destOrd="0" presId="urn:microsoft.com/office/officeart/2018/2/layout/IconLabelList"/>
    <dgm:cxn modelId="{90AEA6E0-5FDE-4E4F-99C2-943B9C6A0FE9}" type="presOf" srcId="{590FE138-EE5D-42DB-A581-DE9F0DE13735}" destId="{192CEF8A-A333-44AB-844F-554380179897}" srcOrd="0" destOrd="0" presId="urn:microsoft.com/office/officeart/2018/2/layout/IconLabelList"/>
    <dgm:cxn modelId="{02FF735E-D056-4AF7-BBD4-03F1983016F0}" type="presParOf" srcId="{CF08E3E9-580D-4496-B15F-EBA9914747A4}" destId="{B3D16196-F0EE-4C03-8525-309510FCF934}" srcOrd="0" destOrd="0" presId="urn:microsoft.com/office/officeart/2018/2/layout/IconLabelList"/>
    <dgm:cxn modelId="{689B7552-5B4F-403C-829C-AED0F33E337D}" type="presParOf" srcId="{B3D16196-F0EE-4C03-8525-309510FCF934}" destId="{1913C46D-2143-458C-B221-43AAEE8DD31D}" srcOrd="0" destOrd="0" presId="urn:microsoft.com/office/officeart/2018/2/layout/IconLabelList"/>
    <dgm:cxn modelId="{A6D6B576-4C2D-41F0-8D69-E78A93D55604}" type="presParOf" srcId="{B3D16196-F0EE-4C03-8525-309510FCF934}" destId="{E6241B67-91F0-4DFF-9AA8-7914D1294D10}" srcOrd="1" destOrd="0" presId="urn:microsoft.com/office/officeart/2018/2/layout/IconLabelList"/>
    <dgm:cxn modelId="{C9812B6E-9E23-41E7-9A5D-CC8317AFF09E}" type="presParOf" srcId="{B3D16196-F0EE-4C03-8525-309510FCF934}" destId="{84C595D7-CD67-4DFB-94A3-19950946BDA6}" srcOrd="2" destOrd="0" presId="urn:microsoft.com/office/officeart/2018/2/layout/IconLabelList"/>
    <dgm:cxn modelId="{B9A1A8A8-7AB8-4928-A554-BA67CE8ABB48}" type="presParOf" srcId="{CF08E3E9-580D-4496-B15F-EBA9914747A4}" destId="{86E04BC3-CFDF-43FB-8276-AF139055FC0C}" srcOrd="1" destOrd="0" presId="urn:microsoft.com/office/officeart/2018/2/layout/IconLabelList"/>
    <dgm:cxn modelId="{A0384D7F-9745-4127-B21D-B24552628C79}" type="presParOf" srcId="{CF08E3E9-580D-4496-B15F-EBA9914747A4}" destId="{732F55AE-A57D-43B1-B611-1CD69CC04F4C}" srcOrd="2" destOrd="0" presId="urn:microsoft.com/office/officeart/2018/2/layout/IconLabelList"/>
    <dgm:cxn modelId="{71006139-47C3-487B-A3B7-6D3C9FCCE659}" type="presParOf" srcId="{732F55AE-A57D-43B1-B611-1CD69CC04F4C}" destId="{727ED9E6-D730-4C91-AD83-9A85D27A9DB7}" srcOrd="0" destOrd="0" presId="urn:microsoft.com/office/officeart/2018/2/layout/IconLabelList"/>
    <dgm:cxn modelId="{6E0A58F9-107C-43B0-AF44-5D4016F2764E}" type="presParOf" srcId="{732F55AE-A57D-43B1-B611-1CD69CC04F4C}" destId="{6507D8D5-0E85-45C0-AFFB-02E56811C3A7}" srcOrd="1" destOrd="0" presId="urn:microsoft.com/office/officeart/2018/2/layout/IconLabelList"/>
    <dgm:cxn modelId="{0FE73289-558A-484D-96FA-FFDA48871188}" type="presParOf" srcId="{732F55AE-A57D-43B1-B611-1CD69CC04F4C}" destId="{FD9BE663-E1F9-41F2-81B2-A7DF96965A8B}" srcOrd="2" destOrd="0" presId="urn:microsoft.com/office/officeart/2018/2/layout/IconLabelList"/>
    <dgm:cxn modelId="{8B7CCF3A-B0DF-4B30-AB0E-C9ED985CC6C4}" type="presParOf" srcId="{CF08E3E9-580D-4496-B15F-EBA9914747A4}" destId="{9721F8AF-AC02-4AF4-9EFF-B1881A807C26}" srcOrd="3" destOrd="0" presId="urn:microsoft.com/office/officeart/2018/2/layout/IconLabelList"/>
    <dgm:cxn modelId="{7CC88702-BDC4-4CA1-8A3A-48C2F124B90C}" type="presParOf" srcId="{CF08E3E9-580D-4496-B15F-EBA9914747A4}" destId="{ADB64FE1-11A1-40FD-BEAE-A130DB682F48}" srcOrd="4" destOrd="0" presId="urn:microsoft.com/office/officeart/2018/2/layout/IconLabelList"/>
    <dgm:cxn modelId="{33B3A7E1-4D41-49A3-860B-30715FB1FD8D}" type="presParOf" srcId="{ADB64FE1-11A1-40FD-BEAE-A130DB682F48}" destId="{4F96F1D4-1DCA-4B89-B62A-AD9D10927565}" srcOrd="0" destOrd="0" presId="urn:microsoft.com/office/officeart/2018/2/layout/IconLabelList"/>
    <dgm:cxn modelId="{6BC61780-5A72-4518-833E-01C4E15FF91F}" type="presParOf" srcId="{ADB64FE1-11A1-40FD-BEAE-A130DB682F48}" destId="{3A90A3A2-46B2-4317-A7D0-C954B28A8B84}" srcOrd="1" destOrd="0" presId="urn:microsoft.com/office/officeart/2018/2/layout/IconLabelList"/>
    <dgm:cxn modelId="{D2DBE4BF-8ECC-4061-82A8-F3CC71048199}" type="presParOf" srcId="{ADB64FE1-11A1-40FD-BEAE-A130DB682F48}" destId="{192CEF8A-A333-44AB-844F-55438017989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AB7450-57FC-4895-ACD1-DAF0F84588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7FB15D-B006-45F7-9D83-D5ABC8E7F834}">
      <dgm:prSet/>
      <dgm:spPr/>
      <dgm:t>
        <a:bodyPr/>
        <a:lstStyle/>
        <a:p>
          <a:pPr>
            <a:lnSpc>
              <a:spcPct val="100000"/>
            </a:lnSpc>
          </a:pPr>
          <a:r>
            <a:rPr lang="en-SK" dirty="0"/>
            <a:t>Have different place for work and chill</a:t>
          </a:r>
          <a:endParaRPr lang="en-US" dirty="0"/>
        </a:p>
      </dgm:t>
    </dgm:pt>
    <dgm:pt modelId="{4FA14AF1-C3FE-46D1-A0D2-B27A825B947B}" type="parTrans" cxnId="{5924AA13-D72E-40A7-A06D-FACDE523BC5D}">
      <dgm:prSet/>
      <dgm:spPr/>
      <dgm:t>
        <a:bodyPr/>
        <a:lstStyle/>
        <a:p>
          <a:endParaRPr lang="en-US"/>
        </a:p>
      </dgm:t>
    </dgm:pt>
    <dgm:pt modelId="{14E37918-E5E7-4E11-B375-05569FE1A7D9}" type="sibTrans" cxnId="{5924AA13-D72E-40A7-A06D-FACDE523BC5D}">
      <dgm:prSet/>
      <dgm:spPr/>
      <dgm:t>
        <a:bodyPr/>
        <a:lstStyle/>
        <a:p>
          <a:endParaRPr lang="en-US"/>
        </a:p>
      </dgm:t>
    </dgm:pt>
    <dgm:pt modelId="{BBB0BD3E-702B-46E2-911E-539D8B541F7E}">
      <dgm:prSet/>
      <dgm:spPr/>
      <dgm:t>
        <a:bodyPr/>
        <a:lstStyle/>
        <a:p>
          <a:pPr>
            <a:lnSpc>
              <a:spcPct val="100000"/>
            </a:lnSpc>
          </a:pPr>
          <a:r>
            <a:rPr lang="en-SK" dirty="0"/>
            <a:t>Have different PC profiles for work and chill</a:t>
          </a:r>
          <a:endParaRPr lang="en-US" dirty="0"/>
        </a:p>
      </dgm:t>
    </dgm:pt>
    <dgm:pt modelId="{35885118-EA14-4203-A47B-929B1BFA239B}" type="parTrans" cxnId="{AE15F63E-1DA7-4C35-ACBA-ED231916C8E0}">
      <dgm:prSet/>
      <dgm:spPr/>
      <dgm:t>
        <a:bodyPr/>
        <a:lstStyle/>
        <a:p>
          <a:endParaRPr lang="en-US"/>
        </a:p>
      </dgm:t>
    </dgm:pt>
    <dgm:pt modelId="{F5DD433D-9C80-45FA-98FF-C53C05E0EAD2}" type="sibTrans" cxnId="{AE15F63E-1DA7-4C35-ACBA-ED231916C8E0}">
      <dgm:prSet/>
      <dgm:spPr/>
      <dgm:t>
        <a:bodyPr/>
        <a:lstStyle/>
        <a:p>
          <a:endParaRPr lang="en-US"/>
        </a:p>
      </dgm:t>
    </dgm:pt>
    <dgm:pt modelId="{590FE138-EE5D-42DB-A581-DE9F0DE13735}">
      <dgm:prSet/>
      <dgm:spPr/>
      <dgm:t>
        <a:bodyPr/>
        <a:lstStyle/>
        <a:p>
          <a:pPr>
            <a:lnSpc>
              <a:spcPct val="100000"/>
            </a:lnSpc>
          </a:pPr>
          <a:r>
            <a:rPr lang="en-SK"/>
            <a:t>Try to be with people that help you grow and do not cause you distractions</a:t>
          </a:r>
          <a:endParaRPr lang="en-US"/>
        </a:p>
      </dgm:t>
    </dgm:pt>
    <dgm:pt modelId="{FD6E84DA-8C55-4908-8405-30D05B6D7A62}" type="parTrans" cxnId="{B156182E-CE1D-4B1A-87ED-042B8465B6EC}">
      <dgm:prSet/>
      <dgm:spPr/>
      <dgm:t>
        <a:bodyPr/>
        <a:lstStyle/>
        <a:p>
          <a:endParaRPr lang="en-US"/>
        </a:p>
      </dgm:t>
    </dgm:pt>
    <dgm:pt modelId="{01206379-AADE-458A-951A-FF9C614D0853}" type="sibTrans" cxnId="{B156182E-CE1D-4B1A-87ED-042B8465B6EC}">
      <dgm:prSet/>
      <dgm:spPr/>
      <dgm:t>
        <a:bodyPr/>
        <a:lstStyle/>
        <a:p>
          <a:endParaRPr lang="en-US"/>
        </a:p>
      </dgm:t>
    </dgm:pt>
    <dgm:pt modelId="{CF08E3E9-580D-4496-B15F-EBA9914747A4}" type="pres">
      <dgm:prSet presAssocID="{5DAB7450-57FC-4895-ACD1-DAF0F84588C3}" presName="root" presStyleCnt="0">
        <dgm:presLayoutVars>
          <dgm:dir/>
          <dgm:resizeHandles val="exact"/>
        </dgm:presLayoutVars>
      </dgm:prSet>
      <dgm:spPr/>
    </dgm:pt>
    <dgm:pt modelId="{B3D16196-F0EE-4C03-8525-309510FCF934}" type="pres">
      <dgm:prSet presAssocID="{767FB15D-B006-45F7-9D83-D5ABC8E7F834}" presName="compNode" presStyleCnt="0"/>
      <dgm:spPr/>
    </dgm:pt>
    <dgm:pt modelId="{1913C46D-2143-458C-B221-43AAEE8DD31D}" type="pres">
      <dgm:prSet presAssocID="{767FB15D-B006-45F7-9D83-D5ABC8E7F83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Work from home desk with solid fill"/>
        </a:ext>
      </dgm:extLst>
    </dgm:pt>
    <dgm:pt modelId="{E6241B67-91F0-4DFF-9AA8-7914D1294D10}" type="pres">
      <dgm:prSet presAssocID="{767FB15D-B006-45F7-9D83-D5ABC8E7F834}" presName="spaceRect" presStyleCnt="0"/>
      <dgm:spPr/>
    </dgm:pt>
    <dgm:pt modelId="{84C595D7-CD67-4DFB-94A3-19950946BDA6}" type="pres">
      <dgm:prSet presAssocID="{767FB15D-B006-45F7-9D83-D5ABC8E7F834}" presName="textRect" presStyleLbl="revTx" presStyleIdx="0" presStyleCnt="3">
        <dgm:presLayoutVars>
          <dgm:chMax val="1"/>
          <dgm:chPref val="1"/>
        </dgm:presLayoutVars>
      </dgm:prSet>
      <dgm:spPr/>
    </dgm:pt>
    <dgm:pt modelId="{86E04BC3-CFDF-43FB-8276-AF139055FC0C}" type="pres">
      <dgm:prSet presAssocID="{14E37918-E5E7-4E11-B375-05569FE1A7D9}" presName="sibTrans" presStyleCnt="0"/>
      <dgm:spPr/>
    </dgm:pt>
    <dgm:pt modelId="{732F55AE-A57D-43B1-B611-1CD69CC04F4C}" type="pres">
      <dgm:prSet presAssocID="{BBB0BD3E-702B-46E2-911E-539D8B541F7E}" presName="compNode" presStyleCnt="0"/>
      <dgm:spPr/>
    </dgm:pt>
    <dgm:pt modelId="{727ED9E6-D730-4C91-AD83-9A85D27A9DB7}" type="pres">
      <dgm:prSet presAssocID="{BBB0BD3E-702B-46E2-911E-539D8B541F7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6507D8D5-0E85-45C0-AFFB-02E56811C3A7}" type="pres">
      <dgm:prSet presAssocID="{BBB0BD3E-702B-46E2-911E-539D8B541F7E}" presName="spaceRect" presStyleCnt="0"/>
      <dgm:spPr/>
    </dgm:pt>
    <dgm:pt modelId="{FD9BE663-E1F9-41F2-81B2-A7DF96965A8B}" type="pres">
      <dgm:prSet presAssocID="{BBB0BD3E-702B-46E2-911E-539D8B541F7E}" presName="textRect" presStyleLbl="revTx" presStyleIdx="1" presStyleCnt="3">
        <dgm:presLayoutVars>
          <dgm:chMax val="1"/>
          <dgm:chPref val="1"/>
        </dgm:presLayoutVars>
      </dgm:prSet>
      <dgm:spPr/>
    </dgm:pt>
    <dgm:pt modelId="{9721F8AF-AC02-4AF4-9EFF-B1881A807C26}" type="pres">
      <dgm:prSet presAssocID="{F5DD433D-9C80-45FA-98FF-C53C05E0EAD2}" presName="sibTrans" presStyleCnt="0"/>
      <dgm:spPr/>
    </dgm:pt>
    <dgm:pt modelId="{ADB64FE1-11A1-40FD-BEAE-A130DB682F48}" type="pres">
      <dgm:prSet presAssocID="{590FE138-EE5D-42DB-A581-DE9F0DE13735}" presName="compNode" presStyleCnt="0"/>
      <dgm:spPr/>
    </dgm:pt>
    <dgm:pt modelId="{4F96F1D4-1DCA-4B89-B62A-AD9D10927565}" type="pres">
      <dgm:prSet presAssocID="{590FE138-EE5D-42DB-A581-DE9F0DE1373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A90A3A2-46B2-4317-A7D0-C954B28A8B84}" type="pres">
      <dgm:prSet presAssocID="{590FE138-EE5D-42DB-A581-DE9F0DE13735}" presName="spaceRect" presStyleCnt="0"/>
      <dgm:spPr/>
    </dgm:pt>
    <dgm:pt modelId="{192CEF8A-A333-44AB-844F-554380179897}" type="pres">
      <dgm:prSet presAssocID="{590FE138-EE5D-42DB-A581-DE9F0DE1373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924AA13-D72E-40A7-A06D-FACDE523BC5D}" srcId="{5DAB7450-57FC-4895-ACD1-DAF0F84588C3}" destId="{767FB15D-B006-45F7-9D83-D5ABC8E7F834}" srcOrd="0" destOrd="0" parTransId="{4FA14AF1-C3FE-46D1-A0D2-B27A825B947B}" sibTransId="{14E37918-E5E7-4E11-B375-05569FE1A7D9}"/>
    <dgm:cxn modelId="{B156182E-CE1D-4B1A-87ED-042B8465B6EC}" srcId="{5DAB7450-57FC-4895-ACD1-DAF0F84588C3}" destId="{590FE138-EE5D-42DB-A581-DE9F0DE13735}" srcOrd="2" destOrd="0" parTransId="{FD6E84DA-8C55-4908-8405-30D05B6D7A62}" sibTransId="{01206379-AADE-458A-951A-FF9C614D0853}"/>
    <dgm:cxn modelId="{AE15F63E-1DA7-4C35-ACBA-ED231916C8E0}" srcId="{5DAB7450-57FC-4895-ACD1-DAF0F84588C3}" destId="{BBB0BD3E-702B-46E2-911E-539D8B541F7E}" srcOrd="1" destOrd="0" parTransId="{35885118-EA14-4203-A47B-929B1BFA239B}" sibTransId="{F5DD433D-9C80-45FA-98FF-C53C05E0EAD2}"/>
    <dgm:cxn modelId="{B38E0F4E-F474-4BAD-8D9E-EA3410E246A8}" type="presOf" srcId="{BBB0BD3E-702B-46E2-911E-539D8B541F7E}" destId="{FD9BE663-E1F9-41F2-81B2-A7DF96965A8B}" srcOrd="0" destOrd="0" presId="urn:microsoft.com/office/officeart/2018/2/layout/IconLabelList"/>
    <dgm:cxn modelId="{79166954-A66C-4558-9897-3067C995AB84}" type="presOf" srcId="{5DAB7450-57FC-4895-ACD1-DAF0F84588C3}" destId="{CF08E3E9-580D-4496-B15F-EBA9914747A4}" srcOrd="0" destOrd="0" presId="urn:microsoft.com/office/officeart/2018/2/layout/IconLabelList"/>
    <dgm:cxn modelId="{FD4FB3B2-366E-4AE2-B9D1-D147235C68E3}" type="presOf" srcId="{767FB15D-B006-45F7-9D83-D5ABC8E7F834}" destId="{84C595D7-CD67-4DFB-94A3-19950946BDA6}" srcOrd="0" destOrd="0" presId="urn:microsoft.com/office/officeart/2018/2/layout/IconLabelList"/>
    <dgm:cxn modelId="{90AEA6E0-5FDE-4E4F-99C2-943B9C6A0FE9}" type="presOf" srcId="{590FE138-EE5D-42DB-A581-DE9F0DE13735}" destId="{192CEF8A-A333-44AB-844F-554380179897}" srcOrd="0" destOrd="0" presId="urn:microsoft.com/office/officeart/2018/2/layout/IconLabelList"/>
    <dgm:cxn modelId="{02FF735E-D056-4AF7-BBD4-03F1983016F0}" type="presParOf" srcId="{CF08E3E9-580D-4496-B15F-EBA9914747A4}" destId="{B3D16196-F0EE-4C03-8525-309510FCF934}" srcOrd="0" destOrd="0" presId="urn:microsoft.com/office/officeart/2018/2/layout/IconLabelList"/>
    <dgm:cxn modelId="{689B7552-5B4F-403C-829C-AED0F33E337D}" type="presParOf" srcId="{B3D16196-F0EE-4C03-8525-309510FCF934}" destId="{1913C46D-2143-458C-B221-43AAEE8DD31D}" srcOrd="0" destOrd="0" presId="urn:microsoft.com/office/officeart/2018/2/layout/IconLabelList"/>
    <dgm:cxn modelId="{A6D6B576-4C2D-41F0-8D69-E78A93D55604}" type="presParOf" srcId="{B3D16196-F0EE-4C03-8525-309510FCF934}" destId="{E6241B67-91F0-4DFF-9AA8-7914D1294D10}" srcOrd="1" destOrd="0" presId="urn:microsoft.com/office/officeart/2018/2/layout/IconLabelList"/>
    <dgm:cxn modelId="{C9812B6E-9E23-41E7-9A5D-CC8317AFF09E}" type="presParOf" srcId="{B3D16196-F0EE-4C03-8525-309510FCF934}" destId="{84C595D7-CD67-4DFB-94A3-19950946BDA6}" srcOrd="2" destOrd="0" presId="urn:microsoft.com/office/officeart/2018/2/layout/IconLabelList"/>
    <dgm:cxn modelId="{B9A1A8A8-7AB8-4928-A554-BA67CE8ABB48}" type="presParOf" srcId="{CF08E3E9-580D-4496-B15F-EBA9914747A4}" destId="{86E04BC3-CFDF-43FB-8276-AF139055FC0C}" srcOrd="1" destOrd="0" presId="urn:microsoft.com/office/officeart/2018/2/layout/IconLabelList"/>
    <dgm:cxn modelId="{A0384D7F-9745-4127-B21D-B24552628C79}" type="presParOf" srcId="{CF08E3E9-580D-4496-B15F-EBA9914747A4}" destId="{732F55AE-A57D-43B1-B611-1CD69CC04F4C}" srcOrd="2" destOrd="0" presId="urn:microsoft.com/office/officeart/2018/2/layout/IconLabelList"/>
    <dgm:cxn modelId="{71006139-47C3-487B-A3B7-6D3C9FCCE659}" type="presParOf" srcId="{732F55AE-A57D-43B1-B611-1CD69CC04F4C}" destId="{727ED9E6-D730-4C91-AD83-9A85D27A9DB7}" srcOrd="0" destOrd="0" presId="urn:microsoft.com/office/officeart/2018/2/layout/IconLabelList"/>
    <dgm:cxn modelId="{6E0A58F9-107C-43B0-AF44-5D4016F2764E}" type="presParOf" srcId="{732F55AE-A57D-43B1-B611-1CD69CC04F4C}" destId="{6507D8D5-0E85-45C0-AFFB-02E56811C3A7}" srcOrd="1" destOrd="0" presId="urn:microsoft.com/office/officeart/2018/2/layout/IconLabelList"/>
    <dgm:cxn modelId="{0FE73289-558A-484D-96FA-FFDA48871188}" type="presParOf" srcId="{732F55AE-A57D-43B1-B611-1CD69CC04F4C}" destId="{FD9BE663-E1F9-41F2-81B2-A7DF96965A8B}" srcOrd="2" destOrd="0" presId="urn:microsoft.com/office/officeart/2018/2/layout/IconLabelList"/>
    <dgm:cxn modelId="{8B7CCF3A-B0DF-4B30-AB0E-C9ED985CC6C4}" type="presParOf" srcId="{CF08E3E9-580D-4496-B15F-EBA9914747A4}" destId="{9721F8AF-AC02-4AF4-9EFF-B1881A807C26}" srcOrd="3" destOrd="0" presId="urn:microsoft.com/office/officeart/2018/2/layout/IconLabelList"/>
    <dgm:cxn modelId="{7CC88702-BDC4-4CA1-8A3A-48C2F124B90C}" type="presParOf" srcId="{CF08E3E9-580D-4496-B15F-EBA9914747A4}" destId="{ADB64FE1-11A1-40FD-BEAE-A130DB682F48}" srcOrd="4" destOrd="0" presId="urn:microsoft.com/office/officeart/2018/2/layout/IconLabelList"/>
    <dgm:cxn modelId="{33B3A7E1-4D41-49A3-860B-30715FB1FD8D}" type="presParOf" srcId="{ADB64FE1-11A1-40FD-BEAE-A130DB682F48}" destId="{4F96F1D4-1DCA-4B89-B62A-AD9D10927565}" srcOrd="0" destOrd="0" presId="urn:microsoft.com/office/officeart/2018/2/layout/IconLabelList"/>
    <dgm:cxn modelId="{6BC61780-5A72-4518-833E-01C4E15FF91F}" type="presParOf" srcId="{ADB64FE1-11A1-40FD-BEAE-A130DB682F48}" destId="{3A90A3A2-46B2-4317-A7D0-C954B28A8B84}" srcOrd="1" destOrd="0" presId="urn:microsoft.com/office/officeart/2018/2/layout/IconLabelList"/>
    <dgm:cxn modelId="{D2DBE4BF-8ECC-4061-82A8-F3CC71048199}" type="presParOf" srcId="{ADB64FE1-11A1-40FD-BEAE-A130DB682F48}" destId="{192CEF8A-A333-44AB-844F-55438017989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AB7450-57FC-4895-ACD1-DAF0F84588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7FB15D-B006-45F7-9D83-D5ABC8E7F834}">
      <dgm:prSet/>
      <dgm:spPr/>
      <dgm:t>
        <a:bodyPr/>
        <a:lstStyle/>
        <a:p>
          <a:pPr>
            <a:lnSpc>
              <a:spcPct val="100000"/>
            </a:lnSpc>
          </a:pPr>
          <a:r>
            <a:rPr lang="en-SK" dirty="0"/>
            <a:t>Follow the plan, have discipline</a:t>
          </a:r>
          <a:endParaRPr lang="en-US" dirty="0"/>
        </a:p>
      </dgm:t>
    </dgm:pt>
    <dgm:pt modelId="{4FA14AF1-C3FE-46D1-A0D2-B27A825B947B}" type="parTrans" cxnId="{5924AA13-D72E-40A7-A06D-FACDE523BC5D}">
      <dgm:prSet/>
      <dgm:spPr/>
      <dgm:t>
        <a:bodyPr/>
        <a:lstStyle/>
        <a:p>
          <a:endParaRPr lang="en-US"/>
        </a:p>
      </dgm:t>
    </dgm:pt>
    <dgm:pt modelId="{14E37918-E5E7-4E11-B375-05569FE1A7D9}" type="sibTrans" cxnId="{5924AA13-D72E-40A7-A06D-FACDE523BC5D}">
      <dgm:prSet/>
      <dgm:spPr/>
      <dgm:t>
        <a:bodyPr/>
        <a:lstStyle/>
        <a:p>
          <a:endParaRPr lang="en-US"/>
        </a:p>
      </dgm:t>
    </dgm:pt>
    <dgm:pt modelId="{BBB0BD3E-702B-46E2-911E-539D8B541F7E}">
      <dgm:prSet/>
      <dgm:spPr/>
      <dgm:t>
        <a:bodyPr/>
        <a:lstStyle/>
        <a:p>
          <a:pPr>
            <a:lnSpc>
              <a:spcPct val="100000"/>
            </a:lnSpc>
          </a:pPr>
          <a:r>
            <a:rPr lang="en-SK" dirty="0"/>
            <a:t>Do not make it too specific</a:t>
          </a:r>
          <a:endParaRPr lang="en-US" dirty="0"/>
        </a:p>
      </dgm:t>
    </dgm:pt>
    <dgm:pt modelId="{35885118-EA14-4203-A47B-929B1BFA239B}" type="parTrans" cxnId="{AE15F63E-1DA7-4C35-ACBA-ED231916C8E0}">
      <dgm:prSet/>
      <dgm:spPr/>
      <dgm:t>
        <a:bodyPr/>
        <a:lstStyle/>
        <a:p>
          <a:endParaRPr lang="en-US"/>
        </a:p>
      </dgm:t>
    </dgm:pt>
    <dgm:pt modelId="{F5DD433D-9C80-45FA-98FF-C53C05E0EAD2}" type="sibTrans" cxnId="{AE15F63E-1DA7-4C35-ACBA-ED231916C8E0}">
      <dgm:prSet/>
      <dgm:spPr/>
      <dgm:t>
        <a:bodyPr/>
        <a:lstStyle/>
        <a:p>
          <a:endParaRPr lang="en-US"/>
        </a:p>
      </dgm:t>
    </dgm:pt>
    <dgm:pt modelId="{590FE138-EE5D-42DB-A581-DE9F0DE13735}">
      <dgm:prSet/>
      <dgm:spPr/>
      <dgm:t>
        <a:bodyPr/>
        <a:lstStyle/>
        <a:p>
          <a:pPr>
            <a:lnSpc>
              <a:spcPct val="100000"/>
            </a:lnSpc>
          </a:pPr>
          <a:r>
            <a:rPr lang="en-SK"/>
            <a:t>Plan for both long term and short term</a:t>
          </a:r>
          <a:endParaRPr lang="en-US"/>
        </a:p>
      </dgm:t>
    </dgm:pt>
    <dgm:pt modelId="{FD6E84DA-8C55-4908-8405-30D05B6D7A62}" type="parTrans" cxnId="{B156182E-CE1D-4B1A-87ED-042B8465B6EC}">
      <dgm:prSet/>
      <dgm:spPr/>
      <dgm:t>
        <a:bodyPr/>
        <a:lstStyle/>
        <a:p>
          <a:endParaRPr lang="en-US"/>
        </a:p>
      </dgm:t>
    </dgm:pt>
    <dgm:pt modelId="{01206379-AADE-458A-951A-FF9C614D0853}" type="sibTrans" cxnId="{B156182E-CE1D-4B1A-87ED-042B8465B6EC}">
      <dgm:prSet/>
      <dgm:spPr/>
      <dgm:t>
        <a:bodyPr/>
        <a:lstStyle/>
        <a:p>
          <a:endParaRPr lang="en-US"/>
        </a:p>
      </dgm:t>
    </dgm:pt>
    <dgm:pt modelId="{CF08E3E9-580D-4496-B15F-EBA9914747A4}" type="pres">
      <dgm:prSet presAssocID="{5DAB7450-57FC-4895-ACD1-DAF0F84588C3}" presName="root" presStyleCnt="0">
        <dgm:presLayoutVars>
          <dgm:dir/>
          <dgm:resizeHandles val="exact"/>
        </dgm:presLayoutVars>
      </dgm:prSet>
      <dgm:spPr/>
    </dgm:pt>
    <dgm:pt modelId="{B3D16196-F0EE-4C03-8525-309510FCF934}" type="pres">
      <dgm:prSet presAssocID="{767FB15D-B006-45F7-9D83-D5ABC8E7F834}" presName="compNode" presStyleCnt="0"/>
      <dgm:spPr/>
    </dgm:pt>
    <dgm:pt modelId="{1913C46D-2143-458C-B221-43AAEE8DD31D}" type="pres">
      <dgm:prSet presAssocID="{767FB15D-B006-45F7-9D83-D5ABC8E7F83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E6241B67-91F0-4DFF-9AA8-7914D1294D10}" type="pres">
      <dgm:prSet presAssocID="{767FB15D-B006-45F7-9D83-D5ABC8E7F834}" presName="spaceRect" presStyleCnt="0"/>
      <dgm:spPr/>
    </dgm:pt>
    <dgm:pt modelId="{84C595D7-CD67-4DFB-94A3-19950946BDA6}" type="pres">
      <dgm:prSet presAssocID="{767FB15D-B006-45F7-9D83-D5ABC8E7F834}" presName="textRect" presStyleLbl="revTx" presStyleIdx="0" presStyleCnt="3">
        <dgm:presLayoutVars>
          <dgm:chMax val="1"/>
          <dgm:chPref val="1"/>
        </dgm:presLayoutVars>
      </dgm:prSet>
      <dgm:spPr/>
    </dgm:pt>
    <dgm:pt modelId="{86E04BC3-CFDF-43FB-8276-AF139055FC0C}" type="pres">
      <dgm:prSet presAssocID="{14E37918-E5E7-4E11-B375-05569FE1A7D9}" presName="sibTrans" presStyleCnt="0"/>
      <dgm:spPr/>
    </dgm:pt>
    <dgm:pt modelId="{732F55AE-A57D-43B1-B611-1CD69CC04F4C}" type="pres">
      <dgm:prSet presAssocID="{BBB0BD3E-702B-46E2-911E-539D8B541F7E}" presName="compNode" presStyleCnt="0"/>
      <dgm:spPr/>
    </dgm:pt>
    <dgm:pt modelId="{727ED9E6-D730-4C91-AD83-9A85D27A9DB7}" type="pres">
      <dgm:prSet presAssocID="{BBB0BD3E-702B-46E2-911E-539D8B541F7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rcles with lines outline"/>
        </a:ext>
      </dgm:extLst>
    </dgm:pt>
    <dgm:pt modelId="{6507D8D5-0E85-45C0-AFFB-02E56811C3A7}" type="pres">
      <dgm:prSet presAssocID="{BBB0BD3E-702B-46E2-911E-539D8B541F7E}" presName="spaceRect" presStyleCnt="0"/>
      <dgm:spPr/>
    </dgm:pt>
    <dgm:pt modelId="{FD9BE663-E1F9-41F2-81B2-A7DF96965A8B}" type="pres">
      <dgm:prSet presAssocID="{BBB0BD3E-702B-46E2-911E-539D8B541F7E}" presName="textRect" presStyleLbl="revTx" presStyleIdx="1" presStyleCnt="3">
        <dgm:presLayoutVars>
          <dgm:chMax val="1"/>
          <dgm:chPref val="1"/>
        </dgm:presLayoutVars>
      </dgm:prSet>
      <dgm:spPr/>
    </dgm:pt>
    <dgm:pt modelId="{9721F8AF-AC02-4AF4-9EFF-B1881A807C26}" type="pres">
      <dgm:prSet presAssocID="{F5DD433D-9C80-45FA-98FF-C53C05E0EAD2}" presName="sibTrans" presStyleCnt="0"/>
      <dgm:spPr/>
    </dgm:pt>
    <dgm:pt modelId="{ADB64FE1-11A1-40FD-BEAE-A130DB682F48}" type="pres">
      <dgm:prSet presAssocID="{590FE138-EE5D-42DB-A581-DE9F0DE13735}" presName="compNode" presStyleCnt="0"/>
      <dgm:spPr/>
    </dgm:pt>
    <dgm:pt modelId="{4F96F1D4-1DCA-4B89-B62A-AD9D10927565}" type="pres">
      <dgm:prSet presAssocID="{590FE138-EE5D-42DB-A581-DE9F0DE1373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chitecture outline"/>
        </a:ext>
      </dgm:extLst>
    </dgm:pt>
    <dgm:pt modelId="{3A90A3A2-46B2-4317-A7D0-C954B28A8B84}" type="pres">
      <dgm:prSet presAssocID="{590FE138-EE5D-42DB-A581-DE9F0DE13735}" presName="spaceRect" presStyleCnt="0"/>
      <dgm:spPr/>
    </dgm:pt>
    <dgm:pt modelId="{192CEF8A-A333-44AB-844F-554380179897}" type="pres">
      <dgm:prSet presAssocID="{590FE138-EE5D-42DB-A581-DE9F0DE1373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924AA13-D72E-40A7-A06D-FACDE523BC5D}" srcId="{5DAB7450-57FC-4895-ACD1-DAF0F84588C3}" destId="{767FB15D-B006-45F7-9D83-D5ABC8E7F834}" srcOrd="0" destOrd="0" parTransId="{4FA14AF1-C3FE-46D1-A0D2-B27A825B947B}" sibTransId="{14E37918-E5E7-4E11-B375-05569FE1A7D9}"/>
    <dgm:cxn modelId="{B156182E-CE1D-4B1A-87ED-042B8465B6EC}" srcId="{5DAB7450-57FC-4895-ACD1-DAF0F84588C3}" destId="{590FE138-EE5D-42DB-A581-DE9F0DE13735}" srcOrd="2" destOrd="0" parTransId="{FD6E84DA-8C55-4908-8405-30D05B6D7A62}" sibTransId="{01206379-AADE-458A-951A-FF9C614D0853}"/>
    <dgm:cxn modelId="{AE15F63E-1DA7-4C35-ACBA-ED231916C8E0}" srcId="{5DAB7450-57FC-4895-ACD1-DAF0F84588C3}" destId="{BBB0BD3E-702B-46E2-911E-539D8B541F7E}" srcOrd="1" destOrd="0" parTransId="{35885118-EA14-4203-A47B-929B1BFA239B}" sibTransId="{F5DD433D-9C80-45FA-98FF-C53C05E0EAD2}"/>
    <dgm:cxn modelId="{B38E0F4E-F474-4BAD-8D9E-EA3410E246A8}" type="presOf" srcId="{BBB0BD3E-702B-46E2-911E-539D8B541F7E}" destId="{FD9BE663-E1F9-41F2-81B2-A7DF96965A8B}" srcOrd="0" destOrd="0" presId="urn:microsoft.com/office/officeart/2018/2/layout/IconLabelList"/>
    <dgm:cxn modelId="{79166954-A66C-4558-9897-3067C995AB84}" type="presOf" srcId="{5DAB7450-57FC-4895-ACD1-DAF0F84588C3}" destId="{CF08E3E9-580D-4496-B15F-EBA9914747A4}" srcOrd="0" destOrd="0" presId="urn:microsoft.com/office/officeart/2018/2/layout/IconLabelList"/>
    <dgm:cxn modelId="{FD4FB3B2-366E-4AE2-B9D1-D147235C68E3}" type="presOf" srcId="{767FB15D-B006-45F7-9D83-D5ABC8E7F834}" destId="{84C595D7-CD67-4DFB-94A3-19950946BDA6}" srcOrd="0" destOrd="0" presId="urn:microsoft.com/office/officeart/2018/2/layout/IconLabelList"/>
    <dgm:cxn modelId="{90AEA6E0-5FDE-4E4F-99C2-943B9C6A0FE9}" type="presOf" srcId="{590FE138-EE5D-42DB-A581-DE9F0DE13735}" destId="{192CEF8A-A333-44AB-844F-554380179897}" srcOrd="0" destOrd="0" presId="urn:microsoft.com/office/officeart/2018/2/layout/IconLabelList"/>
    <dgm:cxn modelId="{02FF735E-D056-4AF7-BBD4-03F1983016F0}" type="presParOf" srcId="{CF08E3E9-580D-4496-B15F-EBA9914747A4}" destId="{B3D16196-F0EE-4C03-8525-309510FCF934}" srcOrd="0" destOrd="0" presId="urn:microsoft.com/office/officeart/2018/2/layout/IconLabelList"/>
    <dgm:cxn modelId="{689B7552-5B4F-403C-829C-AED0F33E337D}" type="presParOf" srcId="{B3D16196-F0EE-4C03-8525-309510FCF934}" destId="{1913C46D-2143-458C-B221-43AAEE8DD31D}" srcOrd="0" destOrd="0" presId="urn:microsoft.com/office/officeart/2018/2/layout/IconLabelList"/>
    <dgm:cxn modelId="{A6D6B576-4C2D-41F0-8D69-E78A93D55604}" type="presParOf" srcId="{B3D16196-F0EE-4C03-8525-309510FCF934}" destId="{E6241B67-91F0-4DFF-9AA8-7914D1294D10}" srcOrd="1" destOrd="0" presId="urn:microsoft.com/office/officeart/2018/2/layout/IconLabelList"/>
    <dgm:cxn modelId="{C9812B6E-9E23-41E7-9A5D-CC8317AFF09E}" type="presParOf" srcId="{B3D16196-F0EE-4C03-8525-309510FCF934}" destId="{84C595D7-CD67-4DFB-94A3-19950946BDA6}" srcOrd="2" destOrd="0" presId="urn:microsoft.com/office/officeart/2018/2/layout/IconLabelList"/>
    <dgm:cxn modelId="{B9A1A8A8-7AB8-4928-A554-BA67CE8ABB48}" type="presParOf" srcId="{CF08E3E9-580D-4496-B15F-EBA9914747A4}" destId="{86E04BC3-CFDF-43FB-8276-AF139055FC0C}" srcOrd="1" destOrd="0" presId="urn:microsoft.com/office/officeart/2018/2/layout/IconLabelList"/>
    <dgm:cxn modelId="{A0384D7F-9745-4127-B21D-B24552628C79}" type="presParOf" srcId="{CF08E3E9-580D-4496-B15F-EBA9914747A4}" destId="{732F55AE-A57D-43B1-B611-1CD69CC04F4C}" srcOrd="2" destOrd="0" presId="urn:microsoft.com/office/officeart/2018/2/layout/IconLabelList"/>
    <dgm:cxn modelId="{71006139-47C3-487B-A3B7-6D3C9FCCE659}" type="presParOf" srcId="{732F55AE-A57D-43B1-B611-1CD69CC04F4C}" destId="{727ED9E6-D730-4C91-AD83-9A85D27A9DB7}" srcOrd="0" destOrd="0" presId="urn:microsoft.com/office/officeart/2018/2/layout/IconLabelList"/>
    <dgm:cxn modelId="{6E0A58F9-107C-43B0-AF44-5D4016F2764E}" type="presParOf" srcId="{732F55AE-A57D-43B1-B611-1CD69CC04F4C}" destId="{6507D8D5-0E85-45C0-AFFB-02E56811C3A7}" srcOrd="1" destOrd="0" presId="urn:microsoft.com/office/officeart/2018/2/layout/IconLabelList"/>
    <dgm:cxn modelId="{0FE73289-558A-484D-96FA-FFDA48871188}" type="presParOf" srcId="{732F55AE-A57D-43B1-B611-1CD69CC04F4C}" destId="{FD9BE663-E1F9-41F2-81B2-A7DF96965A8B}" srcOrd="2" destOrd="0" presId="urn:microsoft.com/office/officeart/2018/2/layout/IconLabelList"/>
    <dgm:cxn modelId="{8B7CCF3A-B0DF-4B30-AB0E-C9ED985CC6C4}" type="presParOf" srcId="{CF08E3E9-580D-4496-B15F-EBA9914747A4}" destId="{9721F8AF-AC02-4AF4-9EFF-B1881A807C26}" srcOrd="3" destOrd="0" presId="urn:microsoft.com/office/officeart/2018/2/layout/IconLabelList"/>
    <dgm:cxn modelId="{7CC88702-BDC4-4CA1-8A3A-48C2F124B90C}" type="presParOf" srcId="{CF08E3E9-580D-4496-B15F-EBA9914747A4}" destId="{ADB64FE1-11A1-40FD-BEAE-A130DB682F48}" srcOrd="4" destOrd="0" presId="urn:microsoft.com/office/officeart/2018/2/layout/IconLabelList"/>
    <dgm:cxn modelId="{33B3A7E1-4D41-49A3-860B-30715FB1FD8D}" type="presParOf" srcId="{ADB64FE1-11A1-40FD-BEAE-A130DB682F48}" destId="{4F96F1D4-1DCA-4B89-B62A-AD9D10927565}" srcOrd="0" destOrd="0" presId="urn:microsoft.com/office/officeart/2018/2/layout/IconLabelList"/>
    <dgm:cxn modelId="{6BC61780-5A72-4518-833E-01C4E15FF91F}" type="presParOf" srcId="{ADB64FE1-11A1-40FD-BEAE-A130DB682F48}" destId="{3A90A3A2-46B2-4317-A7D0-C954B28A8B84}" srcOrd="1" destOrd="0" presId="urn:microsoft.com/office/officeart/2018/2/layout/IconLabelList"/>
    <dgm:cxn modelId="{D2DBE4BF-8ECC-4061-82A8-F3CC71048199}" type="presParOf" srcId="{ADB64FE1-11A1-40FD-BEAE-A130DB682F48}" destId="{192CEF8A-A333-44AB-844F-55438017989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AB7450-57FC-4895-ACD1-DAF0F84588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7FB15D-B006-45F7-9D83-D5ABC8E7F834}">
      <dgm:prSet/>
      <dgm:spPr/>
      <dgm:t>
        <a:bodyPr/>
        <a:lstStyle/>
        <a:p>
          <a:pPr>
            <a:lnSpc>
              <a:spcPct val="100000"/>
            </a:lnSpc>
          </a:pPr>
          <a:r>
            <a:rPr lang="en-SK"/>
            <a:t>Sleep well</a:t>
          </a:r>
          <a:endParaRPr lang="en-US"/>
        </a:p>
      </dgm:t>
    </dgm:pt>
    <dgm:pt modelId="{4FA14AF1-C3FE-46D1-A0D2-B27A825B947B}" type="parTrans" cxnId="{5924AA13-D72E-40A7-A06D-FACDE523BC5D}">
      <dgm:prSet/>
      <dgm:spPr/>
      <dgm:t>
        <a:bodyPr/>
        <a:lstStyle/>
        <a:p>
          <a:endParaRPr lang="en-US"/>
        </a:p>
      </dgm:t>
    </dgm:pt>
    <dgm:pt modelId="{14E37918-E5E7-4E11-B375-05569FE1A7D9}" type="sibTrans" cxnId="{5924AA13-D72E-40A7-A06D-FACDE523BC5D}">
      <dgm:prSet/>
      <dgm:spPr/>
      <dgm:t>
        <a:bodyPr/>
        <a:lstStyle/>
        <a:p>
          <a:endParaRPr lang="en-US"/>
        </a:p>
      </dgm:t>
    </dgm:pt>
    <dgm:pt modelId="{BBB0BD3E-702B-46E2-911E-539D8B541F7E}">
      <dgm:prSet/>
      <dgm:spPr/>
      <dgm:t>
        <a:bodyPr/>
        <a:lstStyle/>
        <a:p>
          <a:pPr>
            <a:lnSpc>
              <a:spcPct val="100000"/>
            </a:lnSpc>
          </a:pPr>
          <a:r>
            <a:rPr lang="en-SK"/>
            <a:t>Eat well</a:t>
          </a:r>
          <a:endParaRPr lang="en-US"/>
        </a:p>
      </dgm:t>
    </dgm:pt>
    <dgm:pt modelId="{35885118-EA14-4203-A47B-929B1BFA239B}" type="parTrans" cxnId="{AE15F63E-1DA7-4C35-ACBA-ED231916C8E0}">
      <dgm:prSet/>
      <dgm:spPr/>
      <dgm:t>
        <a:bodyPr/>
        <a:lstStyle/>
        <a:p>
          <a:endParaRPr lang="en-US"/>
        </a:p>
      </dgm:t>
    </dgm:pt>
    <dgm:pt modelId="{F5DD433D-9C80-45FA-98FF-C53C05E0EAD2}" type="sibTrans" cxnId="{AE15F63E-1DA7-4C35-ACBA-ED231916C8E0}">
      <dgm:prSet/>
      <dgm:spPr/>
      <dgm:t>
        <a:bodyPr/>
        <a:lstStyle/>
        <a:p>
          <a:endParaRPr lang="en-US"/>
        </a:p>
      </dgm:t>
    </dgm:pt>
    <dgm:pt modelId="{590FE138-EE5D-42DB-A581-DE9F0DE13735}">
      <dgm:prSet/>
      <dgm:spPr/>
      <dgm:t>
        <a:bodyPr/>
        <a:lstStyle/>
        <a:p>
          <a:pPr>
            <a:lnSpc>
              <a:spcPct val="100000"/>
            </a:lnSpc>
          </a:pPr>
          <a:r>
            <a:rPr lang="en-SK"/>
            <a:t>Excercise</a:t>
          </a:r>
          <a:endParaRPr lang="en-US"/>
        </a:p>
      </dgm:t>
    </dgm:pt>
    <dgm:pt modelId="{FD6E84DA-8C55-4908-8405-30D05B6D7A62}" type="parTrans" cxnId="{B156182E-CE1D-4B1A-87ED-042B8465B6EC}">
      <dgm:prSet/>
      <dgm:spPr/>
      <dgm:t>
        <a:bodyPr/>
        <a:lstStyle/>
        <a:p>
          <a:endParaRPr lang="en-US"/>
        </a:p>
      </dgm:t>
    </dgm:pt>
    <dgm:pt modelId="{01206379-AADE-458A-951A-FF9C614D0853}" type="sibTrans" cxnId="{B156182E-CE1D-4B1A-87ED-042B8465B6EC}">
      <dgm:prSet/>
      <dgm:spPr/>
      <dgm:t>
        <a:bodyPr/>
        <a:lstStyle/>
        <a:p>
          <a:endParaRPr lang="en-US"/>
        </a:p>
      </dgm:t>
    </dgm:pt>
    <dgm:pt modelId="{CF08E3E9-580D-4496-B15F-EBA9914747A4}" type="pres">
      <dgm:prSet presAssocID="{5DAB7450-57FC-4895-ACD1-DAF0F84588C3}" presName="root" presStyleCnt="0">
        <dgm:presLayoutVars>
          <dgm:dir/>
          <dgm:resizeHandles val="exact"/>
        </dgm:presLayoutVars>
      </dgm:prSet>
      <dgm:spPr/>
    </dgm:pt>
    <dgm:pt modelId="{B3D16196-F0EE-4C03-8525-309510FCF934}" type="pres">
      <dgm:prSet presAssocID="{767FB15D-B006-45F7-9D83-D5ABC8E7F834}" presName="compNode" presStyleCnt="0"/>
      <dgm:spPr/>
    </dgm:pt>
    <dgm:pt modelId="{1913C46D-2143-458C-B221-43AAEE8DD31D}" type="pres">
      <dgm:prSet presAssocID="{767FB15D-B006-45F7-9D83-D5ABC8E7F83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leep"/>
        </a:ext>
      </dgm:extLst>
    </dgm:pt>
    <dgm:pt modelId="{E6241B67-91F0-4DFF-9AA8-7914D1294D10}" type="pres">
      <dgm:prSet presAssocID="{767FB15D-B006-45F7-9D83-D5ABC8E7F834}" presName="spaceRect" presStyleCnt="0"/>
      <dgm:spPr/>
    </dgm:pt>
    <dgm:pt modelId="{84C595D7-CD67-4DFB-94A3-19950946BDA6}" type="pres">
      <dgm:prSet presAssocID="{767FB15D-B006-45F7-9D83-D5ABC8E7F834}" presName="textRect" presStyleLbl="revTx" presStyleIdx="0" presStyleCnt="3">
        <dgm:presLayoutVars>
          <dgm:chMax val="1"/>
          <dgm:chPref val="1"/>
        </dgm:presLayoutVars>
      </dgm:prSet>
      <dgm:spPr/>
    </dgm:pt>
    <dgm:pt modelId="{86E04BC3-CFDF-43FB-8276-AF139055FC0C}" type="pres">
      <dgm:prSet presAssocID="{14E37918-E5E7-4E11-B375-05569FE1A7D9}" presName="sibTrans" presStyleCnt="0"/>
      <dgm:spPr/>
    </dgm:pt>
    <dgm:pt modelId="{732F55AE-A57D-43B1-B611-1CD69CC04F4C}" type="pres">
      <dgm:prSet presAssocID="{BBB0BD3E-702B-46E2-911E-539D8B541F7E}" presName="compNode" presStyleCnt="0"/>
      <dgm:spPr/>
    </dgm:pt>
    <dgm:pt modelId="{727ED9E6-D730-4C91-AD83-9A85D27A9DB7}" type="pres">
      <dgm:prSet presAssocID="{BBB0BD3E-702B-46E2-911E-539D8B541F7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pple"/>
        </a:ext>
      </dgm:extLst>
    </dgm:pt>
    <dgm:pt modelId="{6507D8D5-0E85-45C0-AFFB-02E56811C3A7}" type="pres">
      <dgm:prSet presAssocID="{BBB0BD3E-702B-46E2-911E-539D8B541F7E}" presName="spaceRect" presStyleCnt="0"/>
      <dgm:spPr/>
    </dgm:pt>
    <dgm:pt modelId="{FD9BE663-E1F9-41F2-81B2-A7DF96965A8B}" type="pres">
      <dgm:prSet presAssocID="{BBB0BD3E-702B-46E2-911E-539D8B541F7E}" presName="textRect" presStyleLbl="revTx" presStyleIdx="1" presStyleCnt="3">
        <dgm:presLayoutVars>
          <dgm:chMax val="1"/>
          <dgm:chPref val="1"/>
        </dgm:presLayoutVars>
      </dgm:prSet>
      <dgm:spPr/>
    </dgm:pt>
    <dgm:pt modelId="{9721F8AF-AC02-4AF4-9EFF-B1881A807C26}" type="pres">
      <dgm:prSet presAssocID="{F5DD433D-9C80-45FA-98FF-C53C05E0EAD2}" presName="sibTrans" presStyleCnt="0"/>
      <dgm:spPr/>
    </dgm:pt>
    <dgm:pt modelId="{ADB64FE1-11A1-40FD-BEAE-A130DB682F48}" type="pres">
      <dgm:prSet presAssocID="{590FE138-EE5D-42DB-A581-DE9F0DE13735}" presName="compNode" presStyleCnt="0"/>
      <dgm:spPr/>
    </dgm:pt>
    <dgm:pt modelId="{4F96F1D4-1DCA-4B89-B62A-AD9D10927565}" type="pres">
      <dgm:prSet presAssocID="{590FE138-EE5D-42DB-A581-DE9F0DE1373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n outline"/>
        </a:ext>
      </dgm:extLst>
    </dgm:pt>
    <dgm:pt modelId="{3A90A3A2-46B2-4317-A7D0-C954B28A8B84}" type="pres">
      <dgm:prSet presAssocID="{590FE138-EE5D-42DB-A581-DE9F0DE13735}" presName="spaceRect" presStyleCnt="0"/>
      <dgm:spPr/>
    </dgm:pt>
    <dgm:pt modelId="{192CEF8A-A333-44AB-844F-554380179897}" type="pres">
      <dgm:prSet presAssocID="{590FE138-EE5D-42DB-A581-DE9F0DE1373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924AA13-D72E-40A7-A06D-FACDE523BC5D}" srcId="{5DAB7450-57FC-4895-ACD1-DAF0F84588C3}" destId="{767FB15D-B006-45F7-9D83-D5ABC8E7F834}" srcOrd="0" destOrd="0" parTransId="{4FA14AF1-C3FE-46D1-A0D2-B27A825B947B}" sibTransId="{14E37918-E5E7-4E11-B375-05569FE1A7D9}"/>
    <dgm:cxn modelId="{B156182E-CE1D-4B1A-87ED-042B8465B6EC}" srcId="{5DAB7450-57FC-4895-ACD1-DAF0F84588C3}" destId="{590FE138-EE5D-42DB-A581-DE9F0DE13735}" srcOrd="2" destOrd="0" parTransId="{FD6E84DA-8C55-4908-8405-30D05B6D7A62}" sibTransId="{01206379-AADE-458A-951A-FF9C614D0853}"/>
    <dgm:cxn modelId="{AE15F63E-1DA7-4C35-ACBA-ED231916C8E0}" srcId="{5DAB7450-57FC-4895-ACD1-DAF0F84588C3}" destId="{BBB0BD3E-702B-46E2-911E-539D8B541F7E}" srcOrd="1" destOrd="0" parTransId="{35885118-EA14-4203-A47B-929B1BFA239B}" sibTransId="{F5DD433D-9C80-45FA-98FF-C53C05E0EAD2}"/>
    <dgm:cxn modelId="{B38E0F4E-F474-4BAD-8D9E-EA3410E246A8}" type="presOf" srcId="{BBB0BD3E-702B-46E2-911E-539D8B541F7E}" destId="{FD9BE663-E1F9-41F2-81B2-A7DF96965A8B}" srcOrd="0" destOrd="0" presId="urn:microsoft.com/office/officeart/2018/2/layout/IconLabelList"/>
    <dgm:cxn modelId="{79166954-A66C-4558-9897-3067C995AB84}" type="presOf" srcId="{5DAB7450-57FC-4895-ACD1-DAF0F84588C3}" destId="{CF08E3E9-580D-4496-B15F-EBA9914747A4}" srcOrd="0" destOrd="0" presId="urn:microsoft.com/office/officeart/2018/2/layout/IconLabelList"/>
    <dgm:cxn modelId="{FD4FB3B2-366E-4AE2-B9D1-D147235C68E3}" type="presOf" srcId="{767FB15D-B006-45F7-9D83-D5ABC8E7F834}" destId="{84C595D7-CD67-4DFB-94A3-19950946BDA6}" srcOrd="0" destOrd="0" presId="urn:microsoft.com/office/officeart/2018/2/layout/IconLabelList"/>
    <dgm:cxn modelId="{90AEA6E0-5FDE-4E4F-99C2-943B9C6A0FE9}" type="presOf" srcId="{590FE138-EE5D-42DB-A581-DE9F0DE13735}" destId="{192CEF8A-A333-44AB-844F-554380179897}" srcOrd="0" destOrd="0" presId="urn:microsoft.com/office/officeart/2018/2/layout/IconLabelList"/>
    <dgm:cxn modelId="{02FF735E-D056-4AF7-BBD4-03F1983016F0}" type="presParOf" srcId="{CF08E3E9-580D-4496-B15F-EBA9914747A4}" destId="{B3D16196-F0EE-4C03-8525-309510FCF934}" srcOrd="0" destOrd="0" presId="urn:microsoft.com/office/officeart/2018/2/layout/IconLabelList"/>
    <dgm:cxn modelId="{689B7552-5B4F-403C-829C-AED0F33E337D}" type="presParOf" srcId="{B3D16196-F0EE-4C03-8525-309510FCF934}" destId="{1913C46D-2143-458C-B221-43AAEE8DD31D}" srcOrd="0" destOrd="0" presId="urn:microsoft.com/office/officeart/2018/2/layout/IconLabelList"/>
    <dgm:cxn modelId="{A6D6B576-4C2D-41F0-8D69-E78A93D55604}" type="presParOf" srcId="{B3D16196-F0EE-4C03-8525-309510FCF934}" destId="{E6241B67-91F0-4DFF-9AA8-7914D1294D10}" srcOrd="1" destOrd="0" presId="urn:microsoft.com/office/officeart/2018/2/layout/IconLabelList"/>
    <dgm:cxn modelId="{C9812B6E-9E23-41E7-9A5D-CC8317AFF09E}" type="presParOf" srcId="{B3D16196-F0EE-4C03-8525-309510FCF934}" destId="{84C595D7-CD67-4DFB-94A3-19950946BDA6}" srcOrd="2" destOrd="0" presId="urn:microsoft.com/office/officeart/2018/2/layout/IconLabelList"/>
    <dgm:cxn modelId="{B9A1A8A8-7AB8-4928-A554-BA67CE8ABB48}" type="presParOf" srcId="{CF08E3E9-580D-4496-B15F-EBA9914747A4}" destId="{86E04BC3-CFDF-43FB-8276-AF139055FC0C}" srcOrd="1" destOrd="0" presId="urn:microsoft.com/office/officeart/2018/2/layout/IconLabelList"/>
    <dgm:cxn modelId="{A0384D7F-9745-4127-B21D-B24552628C79}" type="presParOf" srcId="{CF08E3E9-580D-4496-B15F-EBA9914747A4}" destId="{732F55AE-A57D-43B1-B611-1CD69CC04F4C}" srcOrd="2" destOrd="0" presId="urn:microsoft.com/office/officeart/2018/2/layout/IconLabelList"/>
    <dgm:cxn modelId="{71006139-47C3-487B-A3B7-6D3C9FCCE659}" type="presParOf" srcId="{732F55AE-A57D-43B1-B611-1CD69CC04F4C}" destId="{727ED9E6-D730-4C91-AD83-9A85D27A9DB7}" srcOrd="0" destOrd="0" presId="urn:microsoft.com/office/officeart/2018/2/layout/IconLabelList"/>
    <dgm:cxn modelId="{6E0A58F9-107C-43B0-AF44-5D4016F2764E}" type="presParOf" srcId="{732F55AE-A57D-43B1-B611-1CD69CC04F4C}" destId="{6507D8D5-0E85-45C0-AFFB-02E56811C3A7}" srcOrd="1" destOrd="0" presId="urn:microsoft.com/office/officeart/2018/2/layout/IconLabelList"/>
    <dgm:cxn modelId="{0FE73289-558A-484D-96FA-FFDA48871188}" type="presParOf" srcId="{732F55AE-A57D-43B1-B611-1CD69CC04F4C}" destId="{FD9BE663-E1F9-41F2-81B2-A7DF96965A8B}" srcOrd="2" destOrd="0" presId="urn:microsoft.com/office/officeart/2018/2/layout/IconLabelList"/>
    <dgm:cxn modelId="{8B7CCF3A-B0DF-4B30-AB0E-C9ED985CC6C4}" type="presParOf" srcId="{CF08E3E9-580D-4496-B15F-EBA9914747A4}" destId="{9721F8AF-AC02-4AF4-9EFF-B1881A807C26}" srcOrd="3" destOrd="0" presId="urn:microsoft.com/office/officeart/2018/2/layout/IconLabelList"/>
    <dgm:cxn modelId="{7CC88702-BDC4-4CA1-8A3A-48C2F124B90C}" type="presParOf" srcId="{CF08E3E9-580D-4496-B15F-EBA9914747A4}" destId="{ADB64FE1-11A1-40FD-BEAE-A130DB682F48}" srcOrd="4" destOrd="0" presId="urn:microsoft.com/office/officeart/2018/2/layout/IconLabelList"/>
    <dgm:cxn modelId="{33B3A7E1-4D41-49A3-860B-30715FB1FD8D}" type="presParOf" srcId="{ADB64FE1-11A1-40FD-BEAE-A130DB682F48}" destId="{4F96F1D4-1DCA-4B89-B62A-AD9D10927565}" srcOrd="0" destOrd="0" presId="urn:microsoft.com/office/officeart/2018/2/layout/IconLabelList"/>
    <dgm:cxn modelId="{6BC61780-5A72-4518-833E-01C4E15FF91F}" type="presParOf" srcId="{ADB64FE1-11A1-40FD-BEAE-A130DB682F48}" destId="{3A90A3A2-46B2-4317-A7D0-C954B28A8B84}" srcOrd="1" destOrd="0" presId="urn:microsoft.com/office/officeart/2018/2/layout/IconLabelList"/>
    <dgm:cxn modelId="{D2DBE4BF-8ECC-4061-82A8-F3CC71048199}" type="presParOf" srcId="{ADB64FE1-11A1-40FD-BEAE-A130DB682F48}" destId="{192CEF8A-A333-44AB-844F-55438017989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3C46D-2143-458C-B221-43AAEE8DD31D}">
      <dsp:nvSpPr>
        <dsp:cNvPr id="0" name=""/>
        <dsp:cNvSpPr/>
      </dsp:nvSpPr>
      <dsp:spPr>
        <a:xfrm>
          <a:off x="898087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595D7-CD67-4DFB-94A3-19950946BDA6}">
      <dsp:nvSpPr>
        <dsp:cNvPr id="0" name=""/>
        <dsp:cNvSpPr/>
      </dsp:nvSpPr>
      <dsp:spPr>
        <a:xfrm>
          <a:off x="18379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/>
            <a:t>Boring tasks takes longer to complete</a:t>
          </a:r>
          <a:endParaRPr lang="en-US" sz="1600" kern="1200"/>
        </a:p>
      </dsp:txBody>
      <dsp:txXfrm>
        <a:off x="18379" y="2620426"/>
        <a:ext cx="3198937" cy="720000"/>
      </dsp:txXfrm>
    </dsp:sp>
    <dsp:sp modelId="{727ED9E6-D730-4C91-AD83-9A85D27A9DB7}">
      <dsp:nvSpPr>
        <dsp:cNvPr id="0" name=""/>
        <dsp:cNvSpPr/>
      </dsp:nvSpPr>
      <dsp:spPr>
        <a:xfrm>
          <a:off x="4656839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BE663-E1F9-41F2-81B2-A7DF96965A8B}">
      <dsp:nvSpPr>
        <dsp:cNvPr id="0" name=""/>
        <dsp:cNvSpPr/>
      </dsp:nvSpPr>
      <dsp:spPr>
        <a:xfrm>
          <a:off x="3777131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/>
            <a:t>Time is the most important thing we have don’t waste it on boring</a:t>
          </a:r>
          <a:endParaRPr lang="en-US" sz="1600" kern="1200"/>
        </a:p>
      </dsp:txBody>
      <dsp:txXfrm>
        <a:off x="3777131" y="2620426"/>
        <a:ext cx="3198937" cy="720000"/>
      </dsp:txXfrm>
    </dsp:sp>
    <dsp:sp modelId="{4F96F1D4-1DCA-4B89-B62A-AD9D10927565}">
      <dsp:nvSpPr>
        <dsp:cNvPr id="0" name=""/>
        <dsp:cNvSpPr/>
      </dsp:nvSpPr>
      <dsp:spPr>
        <a:xfrm>
          <a:off x="8415590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CEF8A-A333-44AB-844F-554380179897}">
      <dsp:nvSpPr>
        <dsp:cNvPr id="0" name=""/>
        <dsp:cNvSpPr/>
      </dsp:nvSpPr>
      <dsp:spPr>
        <a:xfrm>
          <a:off x="7535882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/>
            <a:t>If you are doing things with passion it will much more likely yeld results</a:t>
          </a:r>
          <a:endParaRPr lang="en-US" sz="1600" kern="1200"/>
        </a:p>
      </dsp:txBody>
      <dsp:txXfrm>
        <a:off x="7535882" y="2620426"/>
        <a:ext cx="3198937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3C46D-2143-458C-B221-43AAEE8DD31D}">
      <dsp:nvSpPr>
        <dsp:cNvPr id="0" name=""/>
        <dsp:cNvSpPr/>
      </dsp:nvSpPr>
      <dsp:spPr>
        <a:xfrm>
          <a:off x="898087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7000" b="-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595D7-CD67-4DFB-94A3-19950946BDA6}">
      <dsp:nvSpPr>
        <dsp:cNvPr id="0" name=""/>
        <dsp:cNvSpPr/>
      </dsp:nvSpPr>
      <dsp:spPr>
        <a:xfrm>
          <a:off x="18379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K" sz="1600" kern="1200" dirty="0"/>
            <a:t>Have different place for work and chill</a:t>
          </a:r>
          <a:endParaRPr lang="en-US" sz="1600" kern="1200" dirty="0"/>
        </a:p>
      </dsp:txBody>
      <dsp:txXfrm>
        <a:off x="18379" y="2620426"/>
        <a:ext cx="3198937" cy="720000"/>
      </dsp:txXfrm>
    </dsp:sp>
    <dsp:sp modelId="{727ED9E6-D730-4C91-AD83-9A85D27A9DB7}">
      <dsp:nvSpPr>
        <dsp:cNvPr id="0" name=""/>
        <dsp:cNvSpPr/>
      </dsp:nvSpPr>
      <dsp:spPr>
        <a:xfrm>
          <a:off x="4656839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BE663-E1F9-41F2-81B2-A7DF96965A8B}">
      <dsp:nvSpPr>
        <dsp:cNvPr id="0" name=""/>
        <dsp:cNvSpPr/>
      </dsp:nvSpPr>
      <dsp:spPr>
        <a:xfrm>
          <a:off x="3777131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K" sz="1600" kern="1200" dirty="0"/>
            <a:t>Have different PC profiles for work and chill</a:t>
          </a:r>
          <a:endParaRPr lang="en-US" sz="1600" kern="1200" dirty="0"/>
        </a:p>
      </dsp:txBody>
      <dsp:txXfrm>
        <a:off x="3777131" y="2620426"/>
        <a:ext cx="3198937" cy="720000"/>
      </dsp:txXfrm>
    </dsp:sp>
    <dsp:sp modelId="{4F96F1D4-1DCA-4B89-B62A-AD9D10927565}">
      <dsp:nvSpPr>
        <dsp:cNvPr id="0" name=""/>
        <dsp:cNvSpPr/>
      </dsp:nvSpPr>
      <dsp:spPr>
        <a:xfrm>
          <a:off x="8415590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CEF8A-A333-44AB-844F-554380179897}">
      <dsp:nvSpPr>
        <dsp:cNvPr id="0" name=""/>
        <dsp:cNvSpPr/>
      </dsp:nvSpPr>
      <dsp:spPr>
        <a:xfrm>
          <a:off x="7535882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K" sz="1600" kern="1200"/>
            <a:t>Try to be with people that help you grow and do not cause you distractions</a:t>
          </a:r>
          <a:endParaRPr lang="en-US" sz="1600" kern="1200"/>
        </a:p>
      </dsp:txBody>
      <dsp:txXfrm>
        <a:off x="7535882" y="2620426"/>
        <a:ext cx="3198937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3C46D-2143-458C-B221-43AAEE8DD31D}">
      <dsp:nvSpPr>
        <dsp:cNvPr id="0" name=""/>
        <dsp:cNvSpPr/>
      </dsp:nvSpPr>
      <dsp:spPr>
        <a:xfrm>
          <a:off x="898087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595D7-CD67-4DFB-94A3-19950946BDA6}">
      <dsp:nvSpPr>
        <dsp:cNvPr id="0" name=""/>
        <dsp:cNvSpPr/>
      </dsp:nvSpPr>
      <dsp:spPr>
        <a:xfrm>
          <a:off x="18379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K" sz="2400" kern="1200" dirty="0"/>
            <a:t>Follow the plan, have discipline</a:t>
          </a:r>
          <a:endParaRPr lang="en-US" sz="2400" kern="1200" dirty="0"/>
        </a:p>
      </dsp:txBody>
      <dsp:txXfrm>
        <a:off x="18379" y="2620426"/>
        <a:ext cx="3198937" cy="720000"/>
      </dsp:txXfrm>
    </dsp:sp>
    <dsp:sp modelId="{727ED9E6-D730-4C91-AD83-9A85D27A9DB7}">
      <dsp:nvSpPr>
        <dsp:cNvPr id="0" name=""/>
        <dsp:cNvSpPr/>
      </dsp:nvSpPr>
      <dsp:spPr>
        <a:xfrm>
          <a:off x="4656839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BE663-E1F9-41F2-81B2-A7DF96965A8B}">
      <dsp:nvSpPr>
        <dsp:cNvPr id="0" name=""/>
        <dsp:cNvSpPr/>
      </dsp:nvSpPr>
      <dsp:spPr>
        <a:xfrm>
          <a:off x="3777131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K" sz="2400" kern="1200" dirty="0"/>
            <a:t>Do not make it too specific</a:t>
          </a:r>
          <a:endParaRPr lang="en-US" sz="2400" kern="1200" dirty="0"/>
        </a:p>
      </dsp:txBody>
      <dsp:txXfrm>
        <a:off x="3777131" y="2620426"/>
        <a:ext cx="3198937" cy="720000"/>
      </dsp:txXfrm>
    </dsp:sp>
    <dsp:sp modelId="{4F96F1D4-1DCA-4B89-B62A-AD9D10927565}">
      <dsp:nvSpPr>
        <dsp:cNvPr id="0" name=""/>
        <dsp:cNvSpPr/>
      </dsp:nvSpPr>
      <dsp:spPr>
        <a:xfrm>
          <a:off x="8415590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CEF8A-A333-44AB-844F-554380179897}">
      <dsp:nvSpPr>
        <dsp:cNvPr id="0" name=""/>
        <dsp:cNvSpPr/>
      </dsp:nvSpPr>
      <dsp:spPr>
        <a:xfrm>
          <a:off x="7535882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K" sz="2400" kern="1200"/>
            <a:t>Plan for both long term and short term</a:t>
          </a:r>
          <a:endParaRPr lang="en-US" sz="2400" kern="1200"/>
        </a:p>
      </dsp:txBody>
      <dsp:txXfrm>
        <a:off x="7535882" y="2620426"/>
        <a:ext cx="3198937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3C46D-2143-458C-B221-43AAEE8DD31D}">
      <dsp:nvSpPr>
        <dsp:cNvPr id="0" name=""/>
        <dsp:cNvSpPr/>
      </dsp:nvSpPr>
      <dsp:spPr>
        <a:xfrm>
          <a:off x="898087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595D7-CD67-4DFB-94A3-19950946BDA6}">
      <dsp:nvSpPr>
        <dsp:cNvPr id="0" name=""/>
        <dsp:cNvSpPr/>
      </dsp:nvSpPr>
      <dsp:spPr>
        <a:xfrm>
          <a:off x="18379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K" sz="3600" kern="1200"/>
            <a:t>Sleep well</a:t>
          </a:r>
          <a:endParaRPr lang="en-US" sz="3600" kern="1200"/>
        </a:p>
      </dsp:txBody>
      <dsp:txXfrm>
        <a:off x="18379" y="2620426"/>
        <a:ext cx="3198937" cy="720000"/>
      </dsp:txXfrm>
    </dsp:sp>
    <dsp:sp modelId="{727ED9E6-D730-4C91-AD83-9A85D27A9DB7}">
      <dsp:nvSpPr>
        <dsp:cNvPr id="0" name=""/>
        <dsp:cNvSpPr/>
      </dsp:nvSpPr>
      <dsp:spPr>
        <a:xfrm>
          <a:off x="4656839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BE663-E1F9-41F2-81B2-A7DF96965A8B}">
      <dsp:nvSpPr>
        <dsp:cNvPr id="0" name=""/>
        <dsp:cNvSpPr/>
      </dsp:nvSpPr>
      <dsp:spPr>
        <a:xfrm>
          <a:off x="3777131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K" sz="3600" kern="1200"/>
            <a:t>Eat well</a:t>
          </a:r>
          <a:endParaRPr lang="en-US" sz="3600" kern="1200"/>
        </a:p>
      </dsp:txBody>
      <dsp:txXfrm>
        <a:off x="3777131" y="2620426"/>
        <a:ext cx="3198937" cy="720000"/>
      </dsp:txXfrm>
    </dsp:sp>
    <dsp:sp modelId="{4F96F1D4-1DCA-4B89-B62A-AD9D10927565}">
      <dsp:nvSpPr>
        <dsp:cNvPr id="0" name=""/>
        <dsp:cNvSpPr/>
      </dsp:nvSpPr>
      <dsp:spPr>
        <a:xfrm>
          <a:off x="8415590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CEF8A-A333-44AB-844F-554380179897}">
      <dsp:nvSpPr>
        <dsp:cNvPr id="0" name=""/>
        <dsp:cNvSpPr/>
      </dsp:nvSpPr>
      <dsp:spPr>
        <a:xfrm>
          <a:off x="7535882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K" sz="3600" kern="1200"/>
            <a:t>Excercise</a:t>
          </a:r>
          <a:endParaRPr lang="en-US" sz="3600" kern="1200"/>
        </a:p>
      </dsp:txBody>
      <dsp:txXfrm>
        <a:off x="7535882" y="2620426"/>
        <a:ext cx="3198937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40AFFE6-DFC8-ED4A-8392-6B2AE8246A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240" y="5232400"/>
            <a:ext cx="1261862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C45EA08F-7138-934C-AD83-BFE0C4D82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AB936B9F-8E01-464C-AF40-D5889DCC3A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E708CC-0C3F-4567-9698-B54C0F35BD31}" type="slidenum">
              <a:rPr lang="en-GB" altLang="cs-CZ" smtClean="0"/>
              <a:pPr/>
              <a:t>‹#›</a:t>
            </a:fld>
            <a:endParaRPr lang="en-GB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E708CC-0C3F-4567-9698-B54C0F35BD31}" type="slidenum">
              <a:rPr lang="en-GB" altLang="cs-CZ" smtClean="0"/>
              <a:pPr/>
              <a:t>‹#›</a:t>
            </a:fld>
            <a:endParaRPr lang="en-GB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Define footer – presentation title / department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E6880F0-83A7-F843-A1AD-5B2C5BDA51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 - Seal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3A9C8E3C-A1A3-3B4A-B3B3-C43896A33F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336" y="1629000"/>
            <a:ext cx="3605327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535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74FB45F-71BD-7549-920C-2FE5F1716A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171E40E3-5770-3B45-B4B5-35CBDCF208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8A01F6C5-F64B-434B-9159-2639E39BC8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40DA4B4B-7461-C745-B756-166EA6856B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08404865-443F-B54E-9D7D-2EEDA75D1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4C4EA05C-1C23-FE44-AF48-3333F3DA7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F31EC43-0A39-974A-894B-17801C9B6E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C683D6EC-6E68-DB41-837F-71C6377C2C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9" r:id="rId17"/>
    <p:sldLayoutId id="2147483693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PV236 Time Management and Effectiveness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be truly effective in your life. </a:t>
            </a:r>
            <a:br>
              <a:rPr lang="en-GB" dirty="0"/>
            </a:b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Tomas Bouma</a:t>
            </a:r>
          </a:p>
          <a:p>
            <a:r>
              <a:rPr lang="en-GB" dirty="0"/>
              <a:t>469275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9F49DE-59D0-3140-949C-D4E37AF35D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A1B6FC-5390-8A47-A7F1-C2801FDA1B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CDC3687-5355-5944-8F0E-9AA490161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Outline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146F5E-7448-2942-B9CE-F086918C6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K" dirty="0"/>
              <a:t>Be happy and find what you have passion for</a:t>
            </a:r>
          </a:p>
          <a:p>
            <a:r>
              <a:rPr lang="en-SK" dirty="0"/>
              <a:t>Put away all distractions</a:t>
            </a:r>
          </a:p>
          <a:p>
            <a:r>
              <a:rPr lang="en-SK" dirty="0"/>
              <a:t>Plan your time</a:t>
            </a:r>
          </a:p>
          <a:p>
            <a:r>
              <a:rPr lang="en-SK" dirty="0"/>
              <a:t>Be healthy</a:t>
            </a:r>
          </a:p>
          <a:p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25616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2B4D0F-EB69-A048-8F79-3360659D41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55AEEC-FF63-4F44-9C46-F20099BC9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en-GB" altLang="cs-CZ" noProof="0" smtClean="0"/>
              <a:pPr>
                <a:spcAft>
                  <a:spcPts val="600"/>
                </a:spcAft>
              </a:pPr>
              <a:t>3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7A2AE6-937D-984A-96E3-8CC0D12D4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en-SK" dirty="0"/>
              <a:t>Be happy and find what your passion</a:t>
            </a:r>
          </a:p>
        </p:txBody>
      </p:sp>
      <p:graphicFrame>
        <p:nvGraphicFramePr>
          <p:cNvPr id="14" name="Content Placeholder 9">
            <a:extLst>
              <a:ext uri="{FF2B5EF4-FFF2-40B4-BE49-F238E27FC236}">
                <a16:creationId xmlns:a16="http://schemas.microsoft.com/office/drawing/2014/main" id="{2DF276D4-02DB-49FF-8571-B912F09BCD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86059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627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8DDB1C-DCA2-FE41-A5C5-6411B5A7C3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87A7D-4427-6648-984D-CCAB491A77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E43B7A-2E34-7E45-A51C-E27FC00F5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Put away all distractions</a:t>
            </a:r>
            <a:br>
              <a:rPr lang="en-SK" dirty="0"/>
            </a:br>
            <a:endParaRPr lang="en-SK" dirty="0"/>
          </a:p>
        </p:txBody>
      </p:sp>
      <p:graphicFrame>
        <p:nvGraphicFramePr>
          <p:cNvPr id="6" name="Content Placeholder 9">
            <a:extLst>
              <a:ext uri="{FF2B5EF4-FFF2-40B4-BE49-F238E27FC236}">
                <a16:creationId xmlns:a16="http://schemas.microsoft.com/office/drawing/2014/main" id="{D71D5FC6-BE78-4D4B-BA8A-5BB594488D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378300"/>
              </p:ext>
            </p:extLst>
          </p:nvPr>
        </p:nvGraphicFramePr>
        <p:xfrm>
          <a:off x="414000" y="1886177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299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5E64D2-CC1C-E54F-983B-3413E1FB7E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D4C95B-254D-0A4B-BBFF-15FB6DEDAA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022CD4E-78A7-554F-BBD2-BC67CE2AC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Plan your time</a:t>
            </a:r>
            <a:br>
              <a:rPr lang="en-SK" dirty="0"/>
            </a:br>
            <a:endParaRPr lang="en-SK" dirty="0"/>
          </a:p>
        </p:txBody>
      </p:sp>
      <p:graphicFrame>
        <p:nvGraphicFramePr>
          <p:cNvPr id="6" name="Content Placeholder 9">
            <a:extLst>
              <a:ext uri="{FF2B5EF4-FFF2-40B4-BE49-F238E27FC236}">
                <a16:creationId xmlns:a16="http://schemas.microsoft.com/office/drawing/2014/main" id="{D21E4918-93EA-5B4E-AC5B-EA83FDA206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757046"/>
              </p:ext>
            </p:extLst>
          </p:nvPr>
        </p:nvGraphicFramePr>
        <p:xfrm>
          <a:off x="414000" y="1886177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423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0D2CF9-BEFD-8D44-A158-F063918F4F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5917B9-401A-C542-893E-D6958277D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A0DFAC-96BB-6E4B-A8F6-83E2A57F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Be in good physical condition</a:t>
            </a:r>
            <a:br>
              <a:rPr lang="en-SK" dirty="0"/>
            </a:br>
            <a:endParaRPr lang="en-SK" dirty="0"/>
          </a:p>
        </p:txBody>
      </p:sp>
      <p:graphicFrame>
        <p:nvGraphicFramePr>
          <p:cNvPr id="6" name="Content Placeholder 9">
            <a:extLst>
              <a:ext uri="{FF2B5EF4-FFF2-40B4-BE49-F238E27FC236}">
                <a16:creationId xmlns:a16="http://schemas.microsoft.com/office/drawing/2014/main" id="{5FFC0E91-51E2-0F4F-9A6E-B1C4792891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679689"/>
              </p:ext>
            </p:extLst>
          </p:nvPr>
        </p:nvGraphicFramePr>
        <p:xfrm>
          <a:off x="414000" y="1886177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246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52035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i-prezentace-pecet-16-9-en-v10.potx" id="{704F1FA7-F9BE-40BC-9B0C-B5353795C35A}" vid="{66F2B097-0E85-46C9-9195-24E66B7DCDB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529</TotalTime>
  <Words>188</Words>
  <Application>Microsoft Macintosh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Presentation_MU_EN</vt:lpstr>
      <vt:lpstr>How to be truly effective in your life.  </vt:lpstr>
      <vt:lpstr>Outline</vt:lpstr>
      <vt:lpstr>Be happy and find what your passion</vt:lpstr>
      <vt:lpstr>Put away all distractions </vt:lpstr>
      <vt:lpstr>Plan your time </vt:lpstr>
      <vt:lpstr>Be in good physical condition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truly effective in your life.  </dc:title>
  <dc:creator>Tomáš Bouma</dc:creator>
  <cp:lastModifiedBy>Tomáš Bouma</cp:lastModifiedBy>
  <cp:revision>1</cp:revision>
  <cp:lastPrinted>1601-01-01T00:00:00Z</cp:lastPrinted>
  <dcterms:created xsi:type="dcterms:W3CDTF">2021-12-08T10:03:06Z</dcterms:created>
  <dcterms:modified xsi:type="dcterms:W3CDTF">2021-12-08T18:52:53Z</dcterms:modified>
</cp:coreProperties>
</file>