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59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3750" autoAdjust="0"/>
    <p:restoredTop sz="97457" autoAdjust="0"/>
  </p:normalViewPr>
  <p:slideViewPr>
    <p:cSldViewPr snapToGrid="0">
      <p:cViewPr varScale="1">
        <p:scale>
          <a:sx n="152" d="100"/>
          <a:sy n="152" d="100"/>
        </p:scale>
        <p:origin x="156" y="30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E58338-5D10-421A-9F10-D1A2EF830119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DA03C0-5538-4090-8A26-361C9004B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7120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DA03C0-5538-4090-8A26-361C9004BD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778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12/6/2021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12/6/2021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friend.ucsd.edu/reasonableexpectations/downloads/Cirillo%20--%20Pomodoro%20Technique.pdf" TargetMode="External"/><Relationship Id="rId2" Type="http://schemas.openxmlformats.org/officeDocument/2006/relationships/hyperlink" Target="https://cdn.alza.cz/ImgW.ashx?fd=f16&amp;cd=BIBMI08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t4.depositphotos.com/28957654/40348/v/380/depositphotos_403487750-stock-illustration-minutes-timer-stopwatch-symbol-flat.jp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0E6E5-EF2C-4FFD-AF38-C5B2E80096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Pomodoro technique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4F9C17-DDDF-4D2E-9C39-E751DB2F42A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Albert Sukaný</a:t>
            </a:r>
          </a:p>
        </p:txBody>
      </p:sp>
    </p:spTree>
    <p:extLst>
      <p:ext uri="{BB962C8B-B14F-4D97-AF65-F5344CB8AC3E}">
        <p14:creationId xmlns:p14="http://schemas.microsoft.com/office/powerpoint/2010/main" val="1144334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A4FAEB-D429-4529-9877-05CECAD01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Sources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D83074-E27B-4CFF-BA70-DB1287CB0D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hlinkClick r:id="rId2"/>
              </a:rPr>
              <a:t>https://cdn.alza.cz/ImgW.ashx?fd=f16&amp;cd=BIBMI081</a:t>
            </a:r>
            <a:endParaRPr lang="cs-CZ" dirty="0"/>
          </a:p>
          <a:p>
            <a:r>
              <a:rPr lang="en-US" dirty="0">
                <a:hlinkClick r:id="rId3"/>
              </a:rPr>
              <a:t>http://friend.ucsd.edu/reasonableexpectations/downloads/Cirillo%20--%20Pomodoro%20Technique.pdf</a:t>
            </a:r>
            <a:endParaRPr lang="cs-CZ" dirty="0"/>
          </a:p>
          <a:p>
            <a:r>
              <a:rPr lang="cs-CZ" dirty="0"/>
              <a:t>https://c8.alamy.com/comp/2BD46RX/clock-timer-time-passage-icon-15-minutes-2BD46RX.jpg</a:t>
            </a:r>
          </a:p>
          <a:p>
            <a:r>
              <a:rPr lang="en-US" dirty="0">
                <a:hlinkClick r:id="rId4"/>
              </a:rPr>
              <a:t>https://st4.depositphotos.com/28957654/40348/v/380/depositphotos_403487750-stock-illustration-minutes-timer-stopwatch-symbol-flat.jpg</a:t>
            </a:r>
            <a:endParaRPr lang="cs-CZ" dirty="0"/>
          </a:p>
          <a:p>
            <a:r>
              <a:rPr lang="en-US" dirty="0"/>
              <a:t>https://en.wikipedia.org/wiki/Pomodoro_Technique</a:t>
            </a:r>
          </a:p>
        </p:txBody>
      </p:sp>
    </p:spTree>
    <p:extLst>
      <p:ext uri="{BB962C8B-B14F-4D97-AF65-F5344CB8AC3E}">
        <p14:creationId xmlns:p14="http://schemas.microsoft.com/office/powerpoint/2010/main" val="733297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6CFE3-B5D1-464A-AB91-D22CC1CBE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History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632B44-DC9A-4CFA-8019-D63D163003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800"/>
          </a:p>
          <a:p>
            <a:r>
              <a:rPr lang="en-US" sz="2800"/>
              <a:t>Method developer by Francesco Cirilllo in </a:t>
            </a:r>
            <a:r>
              <a:rPr lang="cs-CZ" sz="2800"/>
              <a:t>1980s</a:t>
            </a:r>
            <a:endParaRPr lang="en-US" sz="2800"/>
          </a:p>
          <a:p>
            <a:r>
              <a:rPr lang="en-US" sz="2800"/>
              <a:t>He used this method as a university student</a:t>
            </a:r>
          </a:p>
          <a:p>
            <a:r>
              <a:rPr lang="en-US" sz="2800"/>
              <a:t>Pomodoro = “tomato” in Italian</a:t>
            </a:r>
            <a:endParaRPr lang="cs-CZ" sz="2800"/>
          </a:p>
          <a:p>
            <a:r>
              <a:rPr lang="en-US" sz="2800"/>
              <a:t>In 2007 Cirillo published paper about this technique</a:t>
            </a:r>
            <a:endParaRPr lang="en-US" sz="2800" dirty="0"/>
          </a:p>
        </p:txBody>
      </p:sp>
      <p:pic>
        <p:nvPicPr>
          <p:cNvPr id="7" name="Picture 2" descr="TFA Mechanická minutka 38.1005 – rajče - Minutka">
            <a:extLst>
              <a:ext uri="{FF2B5EF4-FFF2-40B4-BE49-F238E27FC236}">
                <a16:creationId xmlns:a16="http://schemas.microsoft.com/office/drawing/2014/main" id="{3A356CDE-CF06-454E-AC7B-2F678BC11F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5173" y="1206500"/>
            <a:ext cx="3467100" cy="3467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5246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EFE39-C433-4882-AA45-D97046878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Planning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7FC81D-6CE8-4C25-B1F6-9640B8866D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1. </a:t>
            </a:r>
            <a:r>
              <a:rPr lang="en-US" dirty="0"/>
              <a:t>Create a TO-DO list</a:t>
            </a:r>
          </a:p>
          <a:p>
            <a:r>
              <a:rPr lang="en-US" dirty="0"/>
              <a:t>2. Estimate time for each activity</a:t>
            </a:r>
          </a:p>
          <a:p>
            <a:r>
              <a:rPr lang="en-US" dirty="0"/>
              <a:t>3. Create a time plan for each activity based on the amount of expected pomodoro cycles</a:t>
            </a:r>
          </a:p>
          <a:p>
            <a:r>
              <a:rPr lang="en-US" dirty="0"/>
              <a:t>4. Start learning based on the plan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30263F2-F0E8-4DCA-8AD4-7990244E8D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7027" y="850900"/>
            <a:ext cx="7626011" cy="2114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8276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9E080-655F-4ACE-A9ED-98FA7A396C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Steps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0EC166-EA9F-46E9-9320-9F346881B8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 Choose a task to work on</a:t>
            </a:r>
          </a:p>
          <a:p>
            <a:r>
              <a:rPr lang="en-US" dirty="0"/>
              <a:t>2. Set the pomodoro timer </a:t>
            </a:r>
          </a:p>
          <a:p>
            <a:r>
              <a:rPr lang="en-US" dirty="0"/>
              <a:t>3. Work on the task</a:t>
            </a:r>
          </a:p>
          <a:p>
            <a:r>
              <a:rPr lang="en-US" dirty="0"/>
              <a:t>4. Take a </a:t>
            </a:r>
            <a:r>
              <a:rPr lang="cs-CZ" dirty="0" err="1"/>
              <a:t>small</a:t>
            </a:r>
            <a:r>
              <a:rPr lang="cs-CZ" dirty="0"/>
              <a:t> </a:t>
            </a:r>
            <a:r>
              <a:rPr lang="cs-CZ" dirty="0" err="1"/>
              <a:t>break</a:t>
            </a:r>
            <a:r>
              <a:rPr lang="cs-CZ" dirty="0"/>
              <a:t> </a:t>
            </a:r>
            <a:r>
              <a:rPr lang="cs-CZ" dirty="0" err="1"/>
              <a:t>after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timer</a:t>
            </a:r>
            <a:r>
              <a:rPr lang="cs-CZ" dirty="0"/>
              <a:t> </a:t>
            </a:r>
            <a:r>
              <a:rPr lang="cs-CZ" dirty="0" err="1"/>
              <a:t>goes</a:t>
            </a:r>
            <a:r>
              <a:rPr lang="cs-CZ" dirty="0"/>
              <a:t> </a:t>
            </a:r>
            <a:r>
              <a:rPr lang="cs-CZ" dirty="0" err="1"/>
              <a:t>off</a:t>
            </a:r>
            <a:endParaRPr lang="cs-CZ" dirty="0"/>
          </a:p>
          <a:p>
            <a:r>
              <a:rPr lang="cs-CZ" dirty="0"/>
              <a:t>5. IF </a:t>
            </a:r>
            <a:r>
              <a:rPr lang="cs-CZ" dirty="0" err="1"/>
              <a:t>you</a:t>
            </a:r>
            <a:r>
              <a:rPr lang="cs-CZ" dirty="0"/>
              <a:t> are </a:t>
            </a:r>
            <a:r>
              <a:rPr lang="cs-CZ" dirty="0" err="1"/>
              <a:t>about</a:t>
            </a:r>
            <a:r>
              <a:rPr lang="cs-CZ" dirty="0"/>
              <a:t> to do </a:t>
            </a:r>
            <a:r>
              <a:rPr lang="cs-CZ" dirty="0" err="1"/>
              <a:t>the</a:t>
            </a:r>
            <a:r>
              <a:rPr lang="cs-CZ" dirty="0"/>
              <a:t> 4. </a:t>
            </a:r>
            <a:r>
              <a:rPr lang="cs-CZ" dirty="0" err="1"/>
              <a:t>pomodoro</a:t>
            </a:r>
            <a:r>
              <a:rPr lang="cs-CZ" dirty="0"/>
              <a:t> </a:t>
            </a:r>
            <a:r>
              <a:rPr lang="cs-CZ" dirty="0" err="1"/>
              <a:t>take</a:t>
            </a:r>
            <a:r>
              <a:rPr lang="cs-CZ" dirty="0"/>
              <a:t> a </a:t>
            </a:r>
            <a:r>
              <a:rPr lang="cs-CZ" dirty="0" err="1"/>
              <a:t>longer</a:t>
            </a:r>
            <a:r>
              <a:rPr lang="cs-CZ" dirty="0"/>
              <a:t> </a:t>
            </a:r>
            <a:r>
              <a:rPr lang="cs-CZ" dirty="0" err="1"/>
              <a:t>break</a:t>
            </a:r>
            <a:r>
              <a:rPr lang="cs-CZ" dirty="0"/>
              <a:t> </a:t>
            </a:r>
            <a:r>
              <a:rPr lang="cs-CZ" dirty="0" err="1"/>
              <a:t>instead</a:t>
            </a:r>
            <a:r>
              <a:rPr lang="cs-CZ" dirty="0"/>
              <a:t>, </a:t>
            </a:r>
            <a:r>
              <a:rPr lang="cs-CZ" dirty="0" err="1"/>
              <a:t>then</a:t>
            </a:r>
            <a:r>
              <a:rPr lang="cs-CZ" dirty="0"/>
              <a:t> go to step 2</a:t>
            </a:r>
          </a:p>
          <a:p>
            <a:r>
              <a:rPr lang="cs-CZ" dirty="0"/>
              <a:t>    ELSE go to step 2</a:t>
            </a:r>
            <a:endParaRPr lang="en-US" dirty="0"/>
          </a:p>
        </p:txBody>
      </p:sp>
      <p:pic>
        <p:nvPicPr>
          <p:cNvPr id="1026" name="Picture 2" descr="POMODORO TECHNIQUE. Pomodoro technique is a time management… | by Iqra  Aslam | Medium">
            <a:extLst>
              <a:ext uri="{FF2B5EF4-FFF2-40B4-BE49-F238E27FC236}">
                <a16:creationId xmlns:a16="http://schemas.microsoft.com/office/drawing/2014/main" id="{027535C4-D6AE-4351-9F7E-726E3175D6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9805" y="488932"/>
            <a:ext cx="5747670" cy="3230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2739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21A738-944B-4D86-BEB3-CCB9035E7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609600"/>
            <a:ext cx="6143423" cy="1456267"/>
          </a:xfrm>
        </p:spPr>
        <p:txBody>
          <a:bodyPr>
            <a:normAutofit/>
          </a:bodyPr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right</a:t>
            </a:r>
            <a:r>
              <a:rPr lang="cs-CZ" dirty="0"/>
              <a:t> </a:t>
            </a:r>
            <a:r>
              <a:rPr lang="cs-CZ" dirty="0" err="1"/>
              <a:t>amount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time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5AC8C8-7220-4B20-8D5A-9DCE00C74C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142067"/>
            <a:ext cx="6143423" cy="3649133"/>
          </a:xfrm>
        </p:spPr>
        <p:txBody>
          <a:bodyPr>
            <a:normAutofit/>
          </a:bodyPr>
          <a:lstStyle/>
          <a:p>
            <a:r>
              <a:rPr lang="en-US" dirty="0"/>
              <a:t>The length of the high focus and Relax time can be changed</a:t>
            </a:r>
          </a:p>
          <a:p>
            <a:r>
              <a:rPr lang="en-US" dirty="0"/>
              <a:t>If you are doing a task that is hard, it is recommended to choose 15-minute sessions (5 m</a:t>
            </a:r>
            <a:r>
              <a:rPr lang="cs-CZ" dirty="0"/>
              <a:t>.</a:t>
            </a:r>
            <a:r>
              <a:rPr lang="en-US" dirty="0"/>
              <a:t> break)</a:t>
            </a:r>
          </a:p>
          <a:p>
            <a:r>
              <a:rPr lang="en-US" dirty="0"/>
              <a:t>If you are doing a task that is quite easy, it is recommended to choose 50-minute session (10 m. break</a:t>
            </a:r>
            <a:r>
              <a:rPr lang="cs-CZ" dirty="0"/>
              <a:t>)</a:t>
            </a:r>
          </a:p>
          <a:p>
            <a:r>
              <a:rPr lang="en-US" dirty="0"/>
              <a:t>The key is to try what suits the best for you and have experience doing similar tasks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052" name="Picture 4" descr="✓ the 50 minutes icon free vector eps, cdr, ai, svg vector illustration  graphic art">
            <a:extLst>
              <a:ext uri="{FF2B5EF4-FFF2-40B4-BE49-F238E27FC236}">
                <a16:creationId xmlns:a16="http://schemas.microsoft.com/office/drawing/2014/main" id="{A47C749D-DDF6-4A8D-A34F-E1D5EFA945B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66" b="6266"/>
          <a:stretch/>
        </p:blipFill>
        <p:spPr bwMode="auto">
          <a:xfrm>
            <a:off x="8888133" y="4144246"/>
            <a:ext cx="3302966" cy="2717299"/>
          </a:xfrm>
          <a:custGeom>
            <a:avLst/>
            <a:gdLst/>
            <a:ahLst/>
            <a:cxnLst/>
            <a:rect l="l" t="t" r="r" b="b"/>
            <a:pathLst>
              <a:path w="3039855" h="2500842">
                <a:moveTo>
                  <a:pt x="1663658" y="0"/>
                </a:moveTo>
                <a:cubicBezTo>
                  <a:pt x="2180490" y="0"/>
                  <a:pt x="2642278" y="235674"/>
                  <a:pt x="2947417" y="605417"/>
                </a:cubicBezTo>
                <a:lnTo>
                  <a:pt x="3039855" y="729032"/>
                </a:lnTo>
                <a:lnTo>
                  <a:pt x="3039855" y="2500842"/>
                </a:lnTo>
                <a:lnTo>
                  <a:pt x="226952" y="2500842"/>
                </a:lnTo>
                <a:lnTo>
                  <a:pt x="155401" y="2366679"/>
                </a:lnTo>
                <a:cubicBezTo>
                  <a:pt x="55691" y="2153127"/>
                  <a:pt x="0" y="1914896"/>
                  <a:pt x="0" y="1663658"/>
                </a:cubicBezTo>
                <a:cubicBezTo>
                  <a:pt x="0" y="744845"/>
                  <a:pt x="744845" y="0"/>
                  <a:pt x="1663658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3" name="Group 72">
            <a:extLst>
              <a:ext uri="{FF2B5EF4-FFF2-40B4-BE49-F238E27FC236}">
                <a16:creationId xmlns:a16="http://schemas.microsoft.com/office/drawing/2014/main" id="{58B25CAD-A790-499A-926B-116E10915E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21267604">
            <a:off x="8565602" y="3905595"/>
            <a:ext cx="3639934" cy="3163289"/>
            <a:chOff x="5281603" y="104899"/>
            <a:chExt cx="6910397" cy="6005491"/>
          </a:xfrm>
        </p:grpSpPr>
        <p:sp>
          <p:nvSpPr>
            <p:cNvPr id="74" name="Freeform 98">
              <a:extLst>
                <a:ext uri="{FF2B5EF4-FFF2-40B4-BE49-F238E27FC236}">
                  <a16:creationId xmlns:a16="http://schemas.microsoft.com/office/drawing/2014/main" id="{76E29510-9A59-43B9-BA40-BF403A9F63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281603" y="104899"/>
              <a:ext cx="6896713" cy="6005491"/>
            </a:xfrm>
            <a:custGeom>
              <a:avLst/>
              <a:gdLst>
                <a:gd name="connsiteX0" fmla="*/ 3912717 w 6896713"/>
                <a:gd name="connsiteY0" fmla="*/ 0 h 6005491"/>
                <a:gd name="connsiteX1" fmla="*/ 6679426 w 6896713"/>
                <a:gd name="connsiteY1" fmla="*/ 1146008 h 6005491"/>
                <a:gd name="connsiteX2" fmla="*/ 6896713 w 6896713"/>
                <a:gd name="connsiteY2" fmla="*/ 1385085 h 6005491"/>
                <a:gd name="connsiteX3" fmla="*/ 6896713 w 6896713"/>
                <a:gd name="connsiteY3" fmla="*/ 1431256 h 6005491"/>
                <a:gd name="connsiteX4" fmla="*/ 6657442 w 6896713"/>
                <a:gd name="connsiteY4" fmla="*/ 1167992 h 6005491"/>
                <a:gd name="connsiteX5" fmla="*/ 3912717 w 6896713"/>
                <a:gd name="connsiteY5" fmla="*/ 31089 h 6005491"/>
                <a:gd name="connsiteX6" fmla="*/ 31089 w 6896713"/>
                <a:gd name="connsiteY6" fmla="*/ 3912717 h 6005491"/>
                <a:gd name="connsiteX7" fmla="*/ 593046 w 6896713"/>
                <a:gd name="connsiteY7" fmla="*/ 5925483 h 6005491"/>
                <a:gd name="connsiteX8" fmla="*/ 633874 w 6896713"/>
                <a:gd name="connsiteY8" fmla="*/ 5989169 h 6005491"/>
                <a:gd name="connsiteX9" fmla="*/ 607415 w 6896713"/>
                <a:gd name="connsiteY9" fmla="*/ 6005491 h 6005491"/>
                <a:gd name="connsiteX10" fmla="*/ 566458 w 6896713"/>
                <a:gd name="connsiteY10" fmla="*/ 5941603 h 6005491"/>
                <a:gd name="connsiteX11" fmla="*/ 0 w 6896713"/>
                <a:gd name="connsiteY11" fmla="*/ 3912717 h 6005491"/>
                <a:gd name="connsiteX12" fmla="*/ 3912717 w 6896713"/>
                <a:gd name="connsiteY12" fmla="*/ 0 h 60054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896713" h="6005491">
                  <a:moveTo>
                    <a:pt x="3912717" y="0"/>
                  </a:moveTo>
                  <a:cubicBezTo>
                    <a:pt x="4993184" y="0"/>
                    <a:pt x="5971363" y="437946"/>
                    <a:pt x="6679426" y="1146008"/>
                  </a:cubicBezTo>
                  <a:lnTo>
                    <a:pt x="6896713" y="1385085"/>
                  </a:lnTo>
                  <a:lnTo>
                    <a:pt x="6896713" y="1431256"/>
                  </a:lnTo>
                  <a:lnTo>
                    <a:pt x="6657442" y="1167992"/>
                  </a:lnTo>
                  <a:cubicBezTo>
                    <a:pt x="5955006" y="465555"/>
                    <a:pt x="4984599" y="31089"/>
                    <a:pt x="3912717" y="31089"/>
                  </a:cubicBezTo>
                  <a:cubicBezTo>
                    <a:pt x="1768953" y="31089"/>
                    <a:pt x="31089" y="1768953"/>
                    <a:pt x="31089" y="3912717"/>
                  </a:cubicBezTo>
                  <a:cubicBezTo>
                    <a:pt x="31089" y="4649636"/>
                    <a:pt x="236442" y="5338592"/>
                    <a:pt x="593046" y="5925483"/>
                  </a:cubicBezTo>
                  <a:lnTo>
                    <a:pt x="633874" y="5989169"/>
                  </a:lnTo>
                  <a:lnTo>
                    <a:pt x="607415" y="6005491"/>
                  </a:lnTo>
                  <a:lnTo>
                    <a:pt x="566458" y="5941603"/>
                  </a:lnTo>
                  <a:cubicBezTo>
                    <a:pt x="206998" y="5350013"/>
                    <a:pt x="0" y="4655538"/>
                    <a:pt x="0" y="3912717"/>
                  </a:cubicBezTo>
                  <a:cubicBezTo>
                    <a:pt x="0" y="1751783"/>
                    <a:pt x="1751783" y="0"/>
                    <a:pt x="3912717" y="0"/>
                  </a:cubicBezTo>
                  <a:close/>
                </a:path>
              </a:pathLst>
            </a:custGeom>
            <a:solidFill>
              <a:srgbClr val="FFFFFF">
                <a:alpha val="1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id="{D41DCF14-C3EC-4A84-9BCB-CE73743063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5516018" y="331504"/>
              <a:ext cx="6675982" cy="5235326"/>
              <a:chOff x="5516018" y="331504"/>
              <a:chExt cx="6675982" cy="5235326"/>
            </a:xfrm>
          </p:grpSpPr>
          <p:cxnSp>
            <p:nvCxnSpPr>
              <p:cNvPr id="76" name="Straight Connector 75">
                <a:extLst>
                  <a:ext uri="{FF2B5EF4-FFF2-40B4-BE49-F238E27FC236}">
                    <a16:creationId xmlns:a16="http://schemas.microsoft.com/office/drawing/2014/main" id="{323473CE-82AD-4D8D-A232-68772F8249A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flipH="1">
                <a:off x="9266830" y="331504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>
                <a:extLst>
                  <a:ext uri="{FF2B5EF4-FFF2-40B4-BE49-F238E27FC236}">
                    <a16:creationId xmlns:a16="http://schemas.microsoft.com/office/drawing/2014/main" id="{6C67ADA3-E620-4348-8071-F9721E422B0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20000" flipH="1">
                <a:off x="9408861" y="338328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>
                <a:extLst>
                  <a:ext uri="{FF2B5EF4-FFF2-40B4-BE49-F238E27FC236}">
                    <a16:creationId xmlns:a16="http://schemas.microsoft.com/office/drawing/2014/main" id="{221526D8-6171-42B9-BB1D-D4EBD07C93A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240000" flipH="1">
                <a:off x="9551700" y="347636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>
                <a:extLst>
                  <a:ext uri="{FF2B5EF4-FFF2-40B4-BE49-F238E27FC236}">
                    <a16:creationId xmlns:a16="http://schemas.microsoft.com/office/drawing/2014/main" id="{D918272C-9574-485F-8DBA-E779254B6C7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360000" flipH="1">
                <a:off x="9688748" y="368088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>
                <a:extLst>
                  <a:ext uri="{FF2B5EF4-FFF2-40B4-BE49-F238E27FC236}">
                    <a16:creationId xmlns:a16="http://schemas.microsoft.com/office/drawing/2014/main" id="{414CAA3E-D915-4597-85D4-DF416AF5399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540000" flipH="1">
                <a:off x="9824866" y="389224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>
                <a:extLst>
                  <a:ext uri="{FF2B5EF4-FFF2-40B4-BE49-F238E27FC236}">
                    <a16:creationId xmlns:a16="http://schemas.microsoft.com/office/drawing/2014/main" id="{8749FF6F-6DEA-46A3-A01C-82BD294181C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660000" flipH="1">
                <a:off x="9966867" y="417549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>
                <a:extLst>
                  <a:ext uri="{FF2B5EF4-FFF2-40B4-BE49-F238E27FC236}">
                    <a16:creationId xmlns:a16="http://schemas.microsoft.com/office/drawing/2014/main" id="{8853F97E-C428-43BB-903E-E63D7A05DE1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780000" flipH="1">
                <a:off x="10104425" y="445874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>
                <a:extLst>
                  <a:ext uri="{FF2B5EF4-FFF2-40B4-BE49-F238E27FC236}">
                    <a16:creationId xmlns:a16="http://schemas.microsoft.com/office/drawing/2014/main" id="{FD4EE22F-D9F6-499B-8595-2CA950937EB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900000" flipH="1">
                <a:off x="10240513" y="479483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>
                <a:extLst>
                  <a:ext uri="{FF2B5EF4-FFF2-40B4-BE49-F238E27FC236}">
                    <a16:creationId xmlns:a16="http://schemas.microsoft.com/office/drawing/2014/main" id="{0A598804-7127-47FC-8A02-C6E2FD0D7AB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080000" flipH="1">
                <a:off x="10373882" y="524355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>
                <a:extLst>
                  <a:ext uri="{FF2B5EF4-FFF2-40B4-BE49-F238E27FC236}">
                    <a16:creationId xmlns:a16="http://schemas.microsoft.com/office/drawing/2014/main" id="{12A35C24-2BAE-4314-BBF5-81A17F92E10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200000" flipH="1">
                <a:off x="10505632" y="570628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>
                <a:extLst>
                  <a:ext uri="{FF2B5EF4-FFF2-40B4-BE49-F238E27FC236}">
                    <a16:creationId xmlns:a16="http://schemas.microsoft.com/office/drawing/2014/main" id="{73A33BF9-E8C7-47A3-BFF6-5419153F723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320000" flipH="1">
                <a:off x="10637382" y="621344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>
                <a:extLst>
                  <a:ext uri="{FF2B5EF4-FFF2-40B4-BE49-F238E27FC236}">
                    <a16:creationId xmlns:a16="http://schemas.microsoft.com/office/drawing/2014/main" id="{B8707F62-2F29-4FF0-A976-55E19960036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440000" flipH="1">
                <a:off x="10760965" y="690439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>
                <a:extLst>
                  <a:ext uri="{FF2B5EF4-FFF2-40B4-BE49-F238E27FC236}">
                    <a16:creationId xmlns:a16="http://schemas.microsoft.com/office/drawing/2014/main" id="{3D9DB8BF-BBA2-4465-8B80-B354B3A5BA8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620000" flipH="1">
                <a:off x="10888991" y="755091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>
                <a:extLst>
                  <a:ext uri="{FF2B5EF4-FFF2-40B4-BE49-F238E27FC236}">
                    <a16:creationId xmlns:a16="http://schemas.microsoft.com/office/drawing/2014/main" id="{1C237BA7-462C-4ABE-B089-4C8938F821B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740000" flipH="1">
                <a:off x="11010193" y="819743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>
                <a:extLst>
                  <a:ext uri="{FF2B5EF4-FFF2-40B4-BE49-F238E27FC236}">
                    <a16:creationId xmlns:a16="http://schemas.microsoft.com/office/drawing/2014/main" id="{E14D5F33-8377-427F-B4D1-8B783BF48EF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860000" flipH="1">
                <a:off x="11129014" y="895662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>
                <a:extLst>
                  <a:ext uri="{FF2B5EF4-FFF2-40B4-BE49-F238E27FC236}">
                    <a16:creationId xmlns:a16="http://schemas.microsoft.com/office/drawing/2014/main" id="{68114C18-86CF-412F-81BD-4856E83CDB3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980000" flipH="1">
                <a:off x="11249872" y="968091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>
                <a:extLst>
                  <a:ext uri="{FF2B5EF4-FFF2-40B4-BE49-F238E27FC236}">
                    <a16:creationId xmlns:a16="http://schemas.microsoft.com/office/drawing/2014/main" id="{ECF1CFD5-877F-4D23-9186-ABBE6060582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2160000" flipH="1">
                <a:off x="11366875" y="1048084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>
                <a:extLst>
                  <a:ext uri="{FF2B5EF4-FFF2-40B4-BE49-F238E27FC236}">
                    <a16:creationId xmlns:a16="http://schemas.microsoft.com/office/drawing/2014/main" id="{FD718FB9-83BB-4BFB-ACF6-7D0A681BB7D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2280000" flipH="1">
                <a:off x="11474058" y="1131525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>
                <a:extLst>
                  <a:ext uri="{FF2B5EF4-FFF2-40B4-BE49-F238E27FC236}">
                    <a16:creationId xmlns:a16="http://schemas.microsoft.com/office/drawing/2014/main" id="{99B007F5-E4FE-4A8F-813F-CC2740BD2EF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2400000" flipH="1">
                <a:off x="11583303" y="1221790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>
                <a:extLst>
                  <a:ext uri="{FF2B5EF4-FFF2-40B4-BE49-F238E27FC236}">
                    <a16:creationId xmlns:a16="http://schemas.microsoft.com/office/drawing/2014/main" id="{41345DFB-742B-4F09-B75A-05377FD401E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2520000" flipH="1">
                <a:off x="11685344" y="1321772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>
                <a:extLst>
                  <a:ext uri="{FF2B5EF4-FFF2-40B4-BE49-F238E27FC236}">
                    <a16:creationId xmlns:a16="http://schemas.microsoft.com/office/drawing/2014/main" id="{7B4845AC-E70E-40A2-9491-05B2DBB92D9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2700000" flipH="1">
                <a:off x="11787704" y="1417630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>
                <a:extLst>
                  <a:ext uri="{FF2B5EF4-FFF2-40B4-BE49-F238E27FC236}">
                    <a16:creationId xmlns:a16="http://schemas.microsoft.com/office/drawing/2014/main" id="{F4111F64-514D-4447-86EB-D6654552481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2820000" flipH="1">
                <a:off x="11880859" y="1517931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>
                <a:extLst>
                  <a:ext uri="{FF2B5EF4-FFF2-40B4-BE49-F238E27FC236}">
                    <a16:creationId xmlns:a16="http://schemas.microsoft.com/office/drawing/2014/main" id="{B20169F1-F2D1-4726-8423-DBB5FE07145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2940000" flipH="1">
                <a:off x="11969252" y="1627437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>
                <a:extLst>
                  <a:ext uri="{FF2B5EF4-FFF2-40B4-BE49-F238E27FC236}">
                    <a16:creationId xmlns:a16="http://schemas.microsoft.com/office/drawing/2014/main" id="{69F80247-CF53-4374-81E2-475BDD5210B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3060000" flipH="1">
                <a:off x="12062016" y="1736011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>
                <a:extLst>
                  <a:ext uri="{FF2B5EF4-FFF2-40B4-BE49-F238E27FC236}">
                    <a16:creationId xmlns:a16="http://schemas.microsoft.com/office/drawing/2014/main" id="{FA5F5D72-947B-414E-8FDD-BBA2BCB95B7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flipH="1">
                <a:off x="12074680" y="1910249"/>
                <a:ext cx="117320" cy="82912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>
                <a:extLst>
                  <a:ext uri="{FF2B5EF4-FFF2-40B4-BE49-F238E27FC236}">
                    <a16:creationId xmlns:a16="http://schemas.microsoft.com/office/drawing/2014/main" id="{C3AECE77-F2AF-4FCA-9C0E-A3E154EF49E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flipH="1">
                <a:off x="12149943" y="2083594"/>
                <a:ext cx="39676" cy="21436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>
                <a:extLst>
                  <a:ext uri="{FF2B5EF4-FFF2-40B4-BE49-F238E27FC236}">
                    <a16:creationId xmlns:a16="http://schemas.microsoft.com/office/drawing/2014/main" id="{A357807F-7199-418E-A0A9-B64105ECD23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180000" flipH="1">
                <a:off x="9127990" y="334251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>
                <a:extLst>
                  <a:ext uri="{FF2B5EF4-FFF2-40B4-BE49-F238E27FC236}">
                    <a16:creationId xmlns:a16="http://schemas.microsoft.com/office/drawing/2014/main" id="{374400BB-9AFD-4FE0-890E-888B089C261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300000" flipH="1">
                <a:off x="8987576" y="336633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>
                <a:extLst>
                  <a:ext uri="{FF2B5EF4-FFF2-40B4-BE49-F238E27FC236}">
                    <a16:creationId xmlns:a16="http://schemas.microsoft.com/office/drawing/2014/main" id="{6B161EE8-5F23-490A-9728-F35D68DF906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420000" flipH="1">
                <a:off x="8844859" y="351176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>
                <a:extLst>
                  <a:ext uri="{FF2B5EF4-FFF2-40B4-BE49-F238E27FC236}">
                    <a16:creationId xmlns:a16="http://schemas.microsoft.com/office/drawing/2014/main" id="{EF4E71C7-716A-43DB-8B25-45D376E5D10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540000" flipH="1">
                <a:off x="8706904" y="365719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>
                <a:extLst>
                  <a:ext uri="{FF2B5EF4-FFF2-40B4-BE49-F238E27FC236}">
                    <a16:creationId xmlns:a16="http://schemas.microsoft.com/office/drawing/2014/main" id="{CCC85AEA-CCD1-4DF7-8916-0F72027ED7C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720000" flipH="1">
                <a:off x="8568008" y="387891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>
                <a:extLst>
                  <a:ext uri="{FF2B5EF4-FFF2-40B4-BE49-F238E27FC236}">
                    <a16:creationId xmlns:a16="http://schemas.microsoft.com/office/drawing/2014/main" id="{2135A1AE-41A5-4D62-8EDA-7E2AE30EF6F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840000" flipH="1">
                <a:off x="8429112" y="410063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>
                <a:extLst>
                  <a:ext uri="{FF2B5EF4-FFF2-40B4-BE49-F238E27FC236}">
                    <a16:creationId xmlns:a16="http://schemas.microsoft.com/office/drawing/2014/main" id="{F3CFD903-54FF-40B5-8645-48F3E463AE9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960000" flipH="1">
                <a:off x="8294968" y="446219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>
                <a:extLst>
                  <a:ext uri="{FF2B5EF4-FFF2-40B4-BE49-F238E27FC236}">
                    <a16:creationId xmlns:a16="http://schemas.microsoft.com/office/drawing/2014/main" id="{250B0D3E-699D-4045-9BD5-B4CF69C20B2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1080000" flipH="1">
                <a:off x="8160824" y="482375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>
                <a:extLst>
                  <a:ext uri="{FF2B5EF4-FFF2-40B4-BE49-F238E27FC236}">
                    <a16:creationId xmlns:a16="http://schemas.microsoft.com/office/drawing/2014/main" id="{B430A3E5-50DB-4A25-A497-A9AABF4CD8A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1260000" flipH="1">
                <a:off x="8027689" y="531848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>
                <a:extLst>
                  <a:ext uri="{FF2B5EF4-FFF2-40B4-BE49-F238E27FC236}">
                    <a16:creationId xmlns:a16="http://schemas.microsoft.com/office/drawing/2014/main" id="{A1B0E32C-6B1D-4061-8FE9-49FE8F48E2C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1380000" flipH="1">
                <a:off x="7894554" y="581321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>
                <a:extLst>
                  <a:ext uri="{FF2B5EF4-FFF2-40B4-BE49-F238E27FC236}">
                    <a16:creationId xmlns:a16="http://schemas.microsoft.com/office/drawing/2014/main" id="{5933DD09-EE89-4852-AAB4-7C42FEB01CF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1500000" flipH="1">
                <a:off x="7761419" y="630794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>
                <a:extLst>
                  <a:ext uri="{FF2B5EF4-FFF2-40B4-BE49-F238E27FC236}">
                    <a16:creationId xmlns:a16="http://schemas.microsoft.com/office/drawing/2014/main" id="{211394FF-3D41-4AC3-BF43-D84C4453F97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1620000" flipH="1">
                <a:off x="7636645" y="689804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>
                <a:extLst>
                  <a:ext uri="{FF2B5EF4-FFF2-40B4-BE49-F238E27FC236}">
                    <a16:creationId xmlns:a16="http://schemas.microsoft.com/office/drawing/2014/main" id="{8E419255-A9D6-42DD-A394-F5330A6F367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1800000" flipH="1">
                <a:off x="7511871" y="751195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>
                <a:extLst>
                  <a:ext uri="{FF2B5EF4-FFF2-40B4-BE49-F238E27FC236}">
                    <a16:creationId xmlns:a16="http://schemas.microsoft.com/office/drawing/2014/main" id="{7B92B858-83FE-42E7-B526-734880D077C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1920000" flipH="1">
                <a:off x="7387899" y="819771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>
                <a:extLst>
                  <a:ext uri="{FF2B5EF4-FFF2-40B4-BE49-F238E27FC236}">
                    <a16:creationId xmlns:a16="http://schemas.microsoft.com/office/drawing/2014/main" id="{1AC09C3A-8718-4FF6-89BE-385091356D1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2040000" flipH="1">
                <a:off x="7268530" y="893163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>
                <a:extLst>
                  <a:ext uri="{FF2B5EF4-FFF2-40B4-BE49-F238E27FC236}">
                    <a16:creationId xmlns:a16="http://schemas.microsoft.com/office/drawing/2014/main" id="{1ACA67A3-5C58-4B01-9A72-136D48845EF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2160000" flipH="1">
                <a:off x="7152030" y="976584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>
                <a:extLst>
                  <a:ext uri="{FF2B5EF4-FFF2-40B4-BE49-F238E27FC236}">
                    <a16:creationId xmlns:a16="http://schemas.microsoft.com/office/drawing/2014/main" id="{9C479D8B-24CE-4B25-A4B4-1D411A45029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2340000" flipH="1">
                <a:off x="7041695" y="1060025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>
                <a:extLst>
                  <a:ext uri="{FF2B5EF4-FFF2-40B4-BE49-F238E27FC236}">
                    <a16:creationId xmlns:a16="http://schemas.microsoft.com/office/drawing/2014/main" id="{9BF48C75-7374-42F2-A159-526789C3430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2460000" flipH="1">
                <a:off x="6931360" y="1143466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>
                <a:extLst>
                  <a:ext uri="{FF2B5EF4-FFF2-40B4-BE49-F238E27FC236}">
                    <a16:creationId xmlns:a16="http://schemas.microsoft.com/office/drawing/2014/main" id="{D809A4AF-4DE5-4BEA-9D5A-A5236E9AF33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2580000" flipH="1">
                <a:off x="6819070" y="1235864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>
                <a:extLst>
                  <a:ext uri="{FF2B5EF4-FFF2-40B4-BE49-F238E27FC236}">
                    <a16:creationId xmlns:a16="http://schemas.microsoft.com/office/drawing/2014/main" id="{B3EF6033-DAB6-40AE-904A-9B445DBD6EF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2700000" flipH="1">
                <a:off x="6721359" y="1332746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>
                <a:extLst>
                  <a:ext uri="{FF2B5EF4-FFF2-40B4-BE49-F238E27FC236}">
                    <a16:creationId xmlns:a16="http://schemas.microsoft.com/office/drawing/2014/main" id="{B6FAF6D3-9004-48E4-9A1F-BF36CEF7C76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2880000" flipH="1">
                <a:off x="6617467" y="1429423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>
                <a:extLst>
                  <a:ext uri="{FF2B5EF4-FFF2-40B4-BE49-F238E27FC236}">
                    <a16:creationId xmlns:a16="http://schemas.microsoft.com/office/drawing/2014/main" id="{45BF9CAE-C7FC-4A40-83EC-8D4FA543E00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3000000" flipH="1">
                <a:off x="6520032" y="1527285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>
                <a:extLst>
                  <a:ext uri="{FF2B5EF4-FFF2-40B4-BE49-F238E27FC236}">
                    <a16:creationId xmlns:a16="http://schemas.microsoft.com/office/drawing/2014/main" id="{C9D1F7A5-8E54-4E36-9FBB-68F82877C24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3120000" flipH="1">
                <a:off x="6429579" y="1641610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>
                <a:extLst>
                  <a:ext uri="{FF2B5EF4-FFF2-40B4-BE49-F238E27FC236}">
                    <a16:creationId xmlns:a16="http://schemas.microsoft.com/office/drawing/2014/main" id="{2E9B55B9-3B64-43D0-B20B-63D1E69CE3C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3240000" flipH="1">
                <a:off x="6340532" y="1750423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>
                <a:extLst>
                  <a:ext uri="{FF2B5EF4-FFF2-40B4-BE49-F238E27FC236}">
                    <a16:creationId xmlns:a16="http://schemas.microsoft.com/office/drawing/2014/main" id="{AD5DB75D-0B80-49D5-ABF8-FB393DC83BA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3420000" flipH="1">
                <a:off x="6261757" y="1860178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Straight Connector 126">
                <a:extLst>
                  <a:ext uri="{FF2B5EF4-FFF2-40B4-BE49-F238E27FC236}">
                    <a16:creationId xmlns:a16="http://schemas.microsoft.com/office/drawing/2014/main" id="{F3F5F929-EAAF-471A-9E35-6DCDC3566C8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3540000" flipH="1">
                <a:off x="6184144" y="1979619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>
                <a:extLst>
                  <a:ext uri="{FF2B5EF4-FFF2-40B4-BE49-F238E27FC236}">
                    <a16:creationId xmlns:a16="http://schemas.microsoft.com/office/drawing/2014/main" id="{E4C2BEB3-0299-4A25-830D-6E2DF9FDC8D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3660000" flipH="1">
                <a:off x="6106531" y="2099060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Straight Connector 128">
                <a:extLst>
                  <a:ext uri="{FF2B5EF4-FFF2-40B4-BE49-F238E27FC236}">
                    <a16:creationId xmlns:a16="http://schemas.microsoft.com/office/drawing/2014/main" id="{04E342A0-615D-466D-9404-CA8BBCEEFC3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3780000" flipH="1">
                <a:off x="6043206" y="2222556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>
                <a:extLst>
                  <a:ext uri="{FF2B5EF4-FFF2-40B4-BE49-F238E27FC236}">
                    <a16:creationId xmlns:a16="http://schemas.microsoft.com/office/drawing/2014/main" id="{6BDFFE1C-1E19-4EF4-A1B2-204A04E3419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3960000" flipH="1">
                <a:off x="5978913" y="2344301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>
                <a:extLst>
                  <a:ext uri="{FF2B5EF4-FFF2-40B4-BE49-F238E27FC236}">
                    <a16:creationId xmlns:a16="http://schemas.microsoft.com/office/drawing/2014/main" id="{6731123C-8680-4E7A-AF54-969919D30C5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4080000" flipH="1">
                <a:off x="5912438" y="2470678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>
                <a:extLst>
                  <a:ext uri="{FF2B5EF4-FFF2-40B4-BE49-F238E27FC236}">
                    <a16:creationId xmlns:a16="http://schemas.microsoft.com/office/drawing/2014/main" id="{8F1F0F71-5F67-496A-85EC-C8272FC6DE8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4200000" flipH="1">
                <a:off x="5858875" y="2600922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>
                <a:extLst>
                  <a:ext uri="{FF2B5EF4-FFF2-40B4-BE49-F238E27FC236}">
                    <a16:creationId xmlns:a16="http://schemas.microsoft.com/office/drawing/2014/main" id="{4EE0D13E-74B4-46D8-9CEB-993A9B02BBA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4320000" flipH="1">
                <a:off x="5808182" y="2734040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>
                <a:extLst>
                  <a:ext uri="{FF2B5EF4-FFF2-40B4-BE49-F238E27FC236}">
                    <a16:creationId xmlns:a16="http://schemas.microsoft.com/office/drawing/2014/main" id="{BBC0AC4E-E40A-4D25-B178-B28024D5DB1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4500000" flipH="1">
                <a:off x="5773263" y="2866860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>
                <a:extLst>
                  <a:ext uri="{FF2B5EF4-FFF2-40B4-BE49-F238E27FC236}">
                    <a16:creationId xmlns:a16="http://schemas.microsoft.com/office/drawing/2014/main" id="{A143B7E6-35F6-4AAF-B75E-D0E3B1CC3BD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4620000" flipH="1">
                <a:off x="5735963" y="3002061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>
                <a:extLst>
                  <a:ext uri="{FF2B5EF4-FFF2-40B4-BE49-F238E27FC236}">
                    <a16:creationId xmlns:a16="http://schemas.microsoft.com/office/drawing/2014/main" id="{8DAAF768-2A67-4FCC-B682-7B14D469938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4740000" flipH="1">
                <a:off x="5700105" y="3138910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>
                <a:extLst>
                  <a:ext uri="{FF2B5EF4-FFF2-40B4-BE49-F238E27FC236}">
                    <a16:creationId xmlns:a16="http://schemas.microsoft.com/office/drawing/2014/main" id="{9A5A9193-6968-40A2-9E95-40B9A300A19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4860000" flipH="1">
                <a:off x="5665939" y="3275489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>
                <a:extLst>
                  <a:ext uri="{FF2B5EF4-FFF2-40B4-BE49-F238E27FC236}">
                    <a16:creationId xmlns:a16="http://schemas.microsoft.com/office/drawing/2014/main" id="{85F665EA-A27F-453A-9F57-4D4B9CE646D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5040000" flipH="1">
                <a:off x="5644476" y="3414251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>
                <a:extLst>
                  <a:ext uri="{FF2B5EF4-FFF2-40B4-BE49-F238E27FC236}">
                    <a16:creationId xmlns:a16="http://schemas.microsoft.com/office/drawing/2014/main" id="{4F6B94B3-C73B-4B26-A066-A4A6EB69207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5160000" flipH="1">
                <a:off x="5626530" y="3554628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>
                <a:extLst>
                  <a:ext uri="{FF2B5EF4-FFF2-40B4-BE49-F238E27FC236}">
                    <a16:creationId xmlns:a16="http://schemas.microsoft.com/office/drawing/2014/main" id="{2C87A408-F5B1-4397-9A9F-65844D7EFBE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5280000" flipH="1">
                <a:off x="5616429" y="3691831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>
                <a:extLst>
                  <a:ext uri="{FF2B5EF4-FFF2-40B4-BE49-F238E27FC236}">
                    <a16:creationId xmlns:a16="http://schemas.microsoft.com/office/drawing/2014/main" id="{B9AC2E82-FE6E-420B-9AB8-7939E196CE5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5400000" flipH="1">
                <a:off x="5611319" y="3835374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Straight Connector 141">
                <a:extLst>
                  <a:ext uri="{FF2B5EF4-FFF2-40B4-BE49-F238E27FC236}">
                    <a16:creationId xmlns:a16="http://schemas.microsoft.com/office/drawing/2014/main" id="{BAE5E1C4-5F11-44DF-9A63-A3AB706FCCB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5580000" flipH="1">
                <a:off x="5608540" y="3975726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Straight Connector 142">
                <a:extLst>
                  <a:ext uri="{FF2B5EF4-FFF2-40B4-BE49-F238E27FC236}">
                    <a16:creationId xmlns:a16="http://schemas.microsoft.com/office/drawing/2014/main" id="{3236581D-1127-4822-B364-203311850BD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5700000" flipH="1">
                <a:off x="5605761" y="4116078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Straight Connector 143">
                <a:extLst>
                  <a:ext uri="{FF2B5EF4-FFF2-40B4-BE49-F238E27FC236}">
                    <a16:creationId xmlns:a16="http://schemas.microsoft.com/office/drawing/2014/main" id="{CF6AFBC9-9C55-4BB4-8DD3-CBFB9D95967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5820000" flipH="1">
                <a:off x="5624195" y="4254218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Straight Connector 144">
                <a:extLst>
                  <a:ext uri="{FF2B5EF4-FFF2-40B4-BE49-F238E27FC236}">
                    <a16:creationId xmlns:a16="http://schemas.microsoft.com/office/drawing/2014/main" id="{3312F76C-C542-4FF1-88A9-12DED608E7B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5940000" flipH="1">
                <a:off x="5642629" y="4392358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Straight Connector 145">
                <a:extLst>
                  <a:ext uri="{FF2B5EF4-FFF2-40B4-BE49-F238E27FC236}">
                    <a16:creationId xmlns:a16="http://schemas.microsoft.com/office/drawing/2014/main" id="{AC1AEC1F-364C-4A2C-8798-18571170F73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6120000" flipH="1">
                <a:off x="5654818" y="4536385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Straight Connector 146">
                <a:extLst>
                  <a:ext uri="{FF2B5EF4-FFF2-40B4-BE49-F238E27FC236}">
                    <a16:creationId xmlns:a16="http://schemas.microsoft.com/office/drawing/2014/main" id="{4960AF63-51EE-4474-9693-18C3FFC5F54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6240000" flipH="1">
                <a:off x="5684446" y="4671367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Straight Connector 147">
                <a:extLst>
                  <a:ext uri="{FF2B5EF4-FFF2-40B4-BE49-F238E27FC236}">
                    <a16:creationId xmlns:a16="http://schemas.microsoft.com/office/drawing/2014/main" id="{1E186998-8FFC-4B8E-9664-A3EB3DA93F3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6360000" flipH="1">
                <a:off x="5714074" y="4808730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Straight Connector 148">
                <a:extLst>
                  <a:ext uri="{FF2B5EF4-FFF2-40B4-BE49-F238E27FC236}">
                    <a16:creationId xmlns:a16="http://schemas.microsoft.com/office/drawing/2014/main" id="{A00B2A7C-644E-4B02-8949-68AC413D146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6480000" flipH="1">
                <a:off x="5748464" y="4948474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Straight Connector 149">
                <a:extLst>
                  <a:ext uri="{FF2B5EF4-FFF2-40B4-BE49-F238E27FC236}">
                    <a16:creationId xmlns:a16="http://schemas.microsoft.com/office/drawing/2014/main" id="{0923CE8B-E88E-4585-A698-30BB686DFED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6660000" flipH="1">
                <a:off x="5792091" y="5077607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Straight Connector 150">
                <a:extLst>
                  <a:ext uri="{FF2B5EF4-FFF2-40B4-BE49-F238E27FC236}">
                    <a16:creationId xmlns:a16="http://schemas.microsoft.com/office/drawing/2014/main" id="{21148CFA-ECD4-4847-91CE-7E8206F840A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6780000" flipH="1">
                <a:off x="5847441" y="5211223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Straight Connector 151">
                <a:extLst>
                  <a:ext uri="{FF2B5EF4-FFF2-40B4-BE49-F238E27FC236}">
                    <a16:creationId xmlns:a16="http://schemas.microsoft.com/office/drawing/2014/main" id="{DFAB4226-9991-4F5E-B43B-D873A909D2A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6900000" flipH="1">
                <a:off x="5900410" y="5342458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Straight Connector 152">
                <a:extLst>
                  <a:ext uri="{FF2B5EF4-FFF2-40B4-BE49-F238E27FC236}">
                    <a16:creationId xmlns:a16="http://schemas.microsoft.com/office/drawing/2014/main" id="{C8548911-9FE4-446D-BD3E-DC72AEF2D6D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7020000" flipH="1">
                <a:off x="5955760" y="5473693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55" name="Group 154">
            <a:extLst>
              <a:ext uri="{FF2B5EF4-FFF2-40B4-BE49-F238E27FC236}">
                <a16:creationId xmlns:a16="http://schemas.microsoft.com/office/drawing/2014/main" id="{811B40AE-63DC-41CA-B0D1-EF99F055F5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5392608">
            <a:off x="7397406" y="-618857"/>
            <a:ext cx="4915057" cy="4271437"/>
            <a:chOff x="5281603" y="104899"/>
            <a:chExt cx="6910397" cy="6005491"/>
          </a:xfrm>
        </p:grpSpPr>
        <p:sp>
          <p:nvSpPr>
            <p:cNvPr id="156" name="Freeform 17">
              <a:extLst>
                <a:ext uri="{FF2B5EF4-FFF2-40B4-BE49-F238E27FC236}">
                  <a16:creationId xmlns:a16="http://schemas.microsoft.com/office/drawing/2014/main" id="{07BB2A43-A75C-4A17-B68F-E6AB75EE03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281603" y="104899"/>
              <a:ext cx="6896713" cy="6005491"/>
            </a:xfrm>
            <a:custGeom>
              <a:avLst/>
              <a:gdLst>
                <a:gd name="connsiteX0" fmla="*/ 3912717 w 6896713"/>
                <a:gd name="connsiteY0" fmla="*/ 0 h 6005491"/>
                <a:gd name="connsiteX1" fmla="*/ 6679426 w 6896713"/>
                <a:gd name="connsiteY1" fmla="*/ 1146008 h 6005491"/>
                <a:gd name="connsiteX2" fmla="*/ 6896713 w 6896713"/>
                <a:gd name="connsiteY2" fmla="*/ 1385085 h 6005491"/>
                <a:gd name="connsiteX3" fmla="*/ 6896713 w 6896713"/>
                <a:gd name="connsiteY3" fmla="*/ 1431256 h 6005491"/>
                <a:gd name="connsiteX4" fmla="*/ 6657442 w 6896713"/>
                <a:gd name="connsiteY4" fmla="*/ 1167992 h 6005491"/>
                <a:gd name="connsiteX5" fmla="*/ 3912717 w 6896713"/>
                <a:gd name="connsiteY5" fmla="*/ 31089 h 6005491"/>
                <a:gd name="connsiteX6" fmla="*/ 31089 w 6896713"/>
                <a:gd name="connsiteY6" fmla="*/ 3912717 h 6005491"/>
                <a:gd name="connsiteX7" fmla="*/ 593046 w 6896713"/>
                <a:gd name="connsiteY7" fmla="*/ 5925483 h 6005491"/>
                <a:gd name="connsiteX8" fmla="*/ 633874 w 6896713"/>
                <a:gd name="connsiteY8" fmla="*/ 5989169 h 6005491"/>
                <a:gd name="connsiteX9" fmla="*/ 607415 w 6896713"/>
                <a:gd name="connsiteY9" fmla="*/ 6005491 h 6005491"/>
                <a:gd name="connsiteX10" fmla="*/ 566458 w 6896713"/>
                <a:gd name="connsiteY10" fmla="*/ 5941603 h 6005491"/>
                <a:gd name="connsiteX11" fmla="*/ 0 w 6896713"/>
                <a:gd name="connsiteY11" fmla="*/ 3912717 h 6005491"/>
                <a:gd name="connsiteX12" fmla="*/ 3912717 w 6896713"/>
                <a:gd name="connsiteY12" fmla="*/ 0 h 60054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896713" h="6005491">
                  <a:moveTo>
                    <a:pt x="3912717" y="0"/>
                  </a:moveTo>
                  <a:cubicBezTo>
                    <a:pt x="4993184" y="0"/>
                    <a:pt x="5971363" y="437946"/>
                    <a:pt x="6679426" y="1146008"/>
                  </a:cubicBezTo>
                  <a:lnTo>
                    <a:pt x="6896713" y="1385085"/>
                  </a:lnTo>
                  <a:lnTo>
                    <a:pt x="6896713" y="1431256"/>
                  </a:lnTo>
                  <a:lnTo>
                    <a:pt x="6657442" y="1167992"/>
                  </a:lnTo>
                  <a:cubicBezTo>
                    <a:pt x="5955006" y="465555"/>
                    <a:pt x="4984599" y="31089"/>
                    <a:pt x="3912717" y="31089"/>
                  </a:cubicBezTo>
                  <a:cubicBezTo>
                    <a:pt x="1768953" y="31089"/>
                    <a:pt x="31089" y="1768953"/>
                    <a:pt x="31089" y="3912717"/>
                  </a:cubicBezTo>
                  <a:cubicBezTo>
                    <a:pt x="31089" y="4649636"/>
                    <a:pt x="236442" y="5338592"/>
                    <a:pt x="593046" y="5925483"/>
                  </a:cubicBezTo>
                  <a:lnTo>
                    <a:pt x="633874" y="5989169"/>
                  </a:lnTo>
                  <a:lnTo>
                    <a:pt x="607415" y="6005491"/>
                  </a:lnTo>
                  <a:lnTo>
                    <a:pt x="566458" y="5941603"/>
                  </a:lnTo>
                  <a:cubicBezTo>
                    <a:pt x="206998" y="5350013"/>
                    <a:pt x="0" y="4655538"/>
                    <a:pt x="0" y="3912717"/>
                  </a:cubicBezTo>
                  <a:cubicBezTo>
                    <a:pt x="0" y="1751783"/>
                    <a:pt x="1751783" y="0"/>
                    <a:pt x="3912717" y="0"/>
                  </a:cubicBezTo>
                  <a:close/>
                </a:path>
              </a:pathLst>
            </a:custGeom>
            <a:solidFill>
              <a:srgbClr val="FFFFFF">
                <a:alpha val="2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7" name="Group 156">
              <a:extLst>
                <a:ext uri="{FF2B5EF4-FFF2-40B4-BE49-F238E27FC236}">
                  <a16:creationId xmlns:a16="http://schemas.microsoft.com/office/drawing/2014/main" id="{40A0BDF4-301A-4EE4-A77D-BD245F18EE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5516018" y="331504"/>
              <a:ext cx="6675982" cy="5235326"/>
              <a:chOff x="5516018" y="331504"/>
              <a:chExt cx="6675982" cy="5235326"/>
            </a:xfrm>
          </p:grpSpPr>
          <p:cxnSp>
            <p:nvCxnSpPr>
              <p:cNvPr id="158" name="Straight Connector 157">
                <a:extLst>
                  <a:ext uri="{FF2B5EF4-FFF2-40B4-BE49-F238E27FC236}">
                    <a16:creationId xmlns:a16="http://schemas.microsoft.com/office/drawing/2014/main" id="{C4924D57-94BA-40F5-BF53-9B23F7213F3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flipH="1">
                <a:off x="9266830" y="331504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9" name="Straight Connector 158">
                <a:extLst>
                  <a:ext uri="{FF2B5EF4-FFF2-40B4-BE49-F238E27FC236}">
                    <a16:creationId xmlns:a16="http://schemas.microsoft.com/office/drawing/2014/main" id="{A14F8BCB-338A-49F5-BB9D-626C7A0CC95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20000" flipH="1">
                <a:off x="9408861" y="338328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0" name="Straight Connector 159">
                <a:extLst>
                  <a:ext uri="{FF2B5EF4-FFF2-40B4-BE49-F238E27FC236}">
                    <a16:creationId xmlns:a16="http://schemas.microsoft.com/office/drawing/2014/main" id="{DEFC0D9E-285A-4D86-8A71-B985BA83353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240000" flipH="1">
                <a:off x="9551700" y="347636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Straight Connector 160">
                <a:extLst>
                  <a:ext uri="{FF2B5EF4-FFF2-40B4-BE49-F238E27FC236}">
                    <a16:creationId xmlns:a16="http://schemas.microsoft.com/office/drawing/2014/main" id="{57015B3C-B28A-40F0-B53A-91B3B9C5FA7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360000" flipH="1">
                <a:off x="9688748" y="368088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Straight Connector 161">
                <a:extLst>
                  <a:ext uri="{FF2B5EF4-FFF2-40B4-BE49-F238E27FC236}">
                    <a16:creationId xmlns:a16="http://schemas.microsoft.com/office/drawing/2014/main" id="{1DFD7530-F83D-4D23-9B1F-F8DA8CD5AF9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540000" flipH="1">
                <a:off x="9824866" y="389224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Straight Connector 162">
                <a:extLst>
                  <a:ext uri="{FF2B5EF4-FFF2-40B4-BE49-F238E27FC236}">
                    <a16:creationId xmlns:a16="http://schemas.microsoft.com/office/drawing/2014/main" id="{4DC34F9A-64D4-48B5-8E5A-ED0E3392539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660000" flipH="1">
                <a:off x="9966867" y="417549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>
                <a:extLst>
                  <a:ext uri="{FF2B5EF4-FFF2-40B4-BE49-F238E27FC236}">
                    <a16:creationId xmlns:a16="http://schemas.microsoft.com/office/drawing/2014/main" id="{3ED77B99-47E0-4D0B-B185-7F5E1B61C07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780000" flipH="1">
                <a:off x="10104425" y="445874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Straight Connector 164">
                <a:extLst>
                  <a:ext uri="{FF2B5EF4-FFF2-40B4-BE49-F238E27FC236}">
                    <a16:creationId xmlns:a16="http://schemas.microsoft.com/office/drawing/2014/main" id="{EC09C835-22F6-4E14-9BBE-11DD2333460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900000" flipH="1">
                <a:off x="10240513" y="479483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>
                <a:extLst>
                  <a:ext uri="{FF2B5EF4-FFF2-40B4-BE49-F238E27FC236}">
                    <a16:creationId xmlns:a16="http://schemas.microsoft.com/office/drawing/2014/main" id="{A02419A0-4AA5-4985-B606-94268DE4159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080000" flipH="1">
                <a:off x="10373882" y="524355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Straight Connector 166">
                <a:extLst>
                  <a:ext uri="{FF2B5EF4-FFF2-40B4-BE49-F238E27FC236}">
                    <a16:creationId xmlns:a16="http://schemas.microsoft.com/office/drawing/2014/main" id="{1503FA27-7544-400B-8706-FE12A9B316B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200000" flipH="1">
                <a:off x="10505632" y="570628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Straight Connector 167">
                <a:extLst>
                  <a:ext uri="{FF2B5EF4-FFF2-40B4-BE49-F238E27FC236}">
                    <a16:creationId xmlns:a16="http://schemas.microsoft.com/office/drawing/2014/main" id="{DD404C57-DD6C-454E-BE13-90369095B13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320000" flipH="1">
                <a:off x="10637382" y="621344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Straight Connector 168">
                <a:extLst>
                  <a:ext uri="{FF2B5EF4-FFF2-40B4-BE49-F238E27FC236}">
                    <a16:creationId xmlns:a16="http://schemas.microsoft.com/office/drawing/2014/main" id="{5ABEA11C-C6F5-4FAB-9F3F-384EF23D6CA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440000" flipH="1">
                <a:off x="10760965" y="690439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Straight Connector 169">
                <a:extLst>
                  <a:ext uri="{FF2B5EF4-FFF2-40B4-BE49-F238E27FC236}">
                    <a16:creationId xmlns:a16="http://schemas.microsoft.com/office/drawing/2014/main" id="{7CAEDBBC-2C01-496B-929B-849F1CB5349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620000" flipH="1">
                <a:off x="10888991" y="755091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Straight Connector 170">
                <a:extLst>
                  <a:ext uri="{FF2B5EF4-FFF2-40B4-BE49-F238E27FC236}">
                    <a16:creationId xmlns:a16="http://schemas.microsoft.com/office/drawing/2014/main" id="{2894D4ED-61CE-46A2-9092-A00B9E83772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740000" flipH="1">
                <a:off x="11010193" y="819743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2" name="Straight Connector 171">
                <a:extLst>
                  <a:ext uri="{FF2B5EF4-FFF2-40B4-BE49-F238E27FC236}">
                    <a16:creationId xmlns:a16="http://schemas.microsoft.com/office/drawing/2014/main" id="{1C5D0262-1B14-45D6-937F-B6D6A915DC3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860000" flipH="1">
                <a:off x="11129014" y="895662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Straight Connector 172">
                <a:extLst>
                  <a:ext uri="{FF2B5EF4-FFF2-40B4-BE49-F238E27FC236}">
                    <a16:creationId xmlns:a16="http://schemas.microsoft.com/office/drawing/2014/main" id="{3C7684CB-4F98-4EC9-A35B-1E903CEE667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980000" flipH="1">
                <a:off x="11249872" y="968091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Straight Connector 173">
                <a:extLst>
                  <a:ext uri="{FF2B5EF4-FFF2-40B4-BE49-F238E27FC236}">
                    <a16:creationId xmlns:a16="http://schemas.microsoft.com/office/drawing/2014/main" id="{5C25B956-861C-47EE-9D4D-E31C24538EF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2160000" flipH="1">
                <a:off x="11366875" y="1048084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Straight Connector 174">
                <a:extLst>
                  <a:ext uri="{FF2B5EF4-FFF2-40B4-BE49-F238E27FC236}">
                    <a16:creationId xmlns:a16="http://schemas.microsoft.com/office/drawing/2014/main" id="{3DD61AAC-D277-4D2E-AB51-8DDB489040A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2280000" flipH="1">
                <a:off x="11474058" y="1131525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6" name="Straight Connector 175">
                <a:extLst>
                  <a:ext uri="{FF2B5EF4-FFF2-40B4-BE49-F238E27FC236}">
                    <a16:creationId xmlns:a16="http://schemas.microsoft.com/office/drawing/2014/main" id="{4A4BA2A9-697F-45E1-8363-5E61A4207E9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2400000" flipH="1">
                <a:off x="11583303" y="1221790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Straight Connector 176">
                <a:extLst>
                  <a:ext uri="{FF2B5EF4-FFF2-40B4-BE49-F238E27FC236}">
                    <a16:creationId xmlns:a16="http://schemas.microsoft.com/office/drawing/2014/main" id="{FD517C0E-A6EE-4A86-9F4C-434CD719151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2520000" flipH="1">
                <a:off x="11685344" y="1321772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Straight Connector 177">
                <a:extLst>
                  <a:ext uri="{FF2B5EF4-FFF2-40B4-BE49-F238E27FC236}">
                    <a16:creationId xmlns:a16="http://schemas.microsoft.com/office/drawing/2014/main" id="{98C170BA-831C-4BA4-A286-65E66E9C465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2700000" flipH="1">
                <a:off x="11787704" y="1417630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9" name="Straight Connector 178">
                <a:extLst>
                  <a:ext uri="{FF2B5EF4-FFF2-40B4-BE49-F238E27FC236}">
                    <a16:creationId xmlns:a16="http://schemas.microsoft.com/office/drawing/2014/main" id="{0EAA6EC5-E2BD-492B-9A8B-C27A76AC6C9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2820000" flipH="1">
                <a:off x="11880859" y="1517931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0" name="Straight Connector 179">
                <a:extLst>
                  <a:ext uri="{FF2B5EF4-FFF2-40B4-BE49-F238E27FC236}">
                    <a16:creationId xmlns:a16="http://schemas.microsoft.com/office/drawing/2014/main" id="{8485DB25-AEEB-4180-9A14-2CEB267D4FF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2940000" flipH="1">
                <a:off x="11969252" y="1627437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>
                <a:extLst>
                  <a:ext uri="{FF2B5EF4-FFF2-40B4-BE49-F238E27FC236}">
                    <a16:creationId xmlns:a16="http://schemas.microsoft.com/office/drawing/2014/main" id="{807A4361-79A5-47AA-98FE-01640EE424C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3060000" flipH="1">
                <a:off x="12062016" y="1736011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>
                <a:extLst>
                  <a:ext uri="{FF2B5EF4-FFF2-40B4-BE49-F238E27FC236}">
                    <a16:creationId xmlns:a16="http://schemas.microsoft.com/office/drawing/2014/main" id="{F672975E-CAD3-46F3-BDA2-902C8237DC5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flipH="1">
                <a:off x="12074680" y="1910249"/>
                <a:ext cx="117320" cy="82912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>
                <a:extLst>
                  <a:ext uri="{FF2B5EF4-FFF2-40B4-BE49-F238E27FC236}">
                    <a16:creationId xmlns:a16="http://schemas.microsoft.com/office/drawing/2014/main" id="{15679262-AA08-4D50-AB3F-E6F9B4D1D81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flipH="1">
                <a:off x="12149943" y="2083594"/>
                <a:ext cx="39676" cy="21436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>
                <a:extLst>
                  <a:ext uri="{FF2B5EF4-FFF2-40B4-BE49-F238E27FC236}">
                    <a16:creationId xmlns:a16="http://schemas.microsoft.com/office/drawing/2014/main" id="{61E32D5A-0C93-4E13-B049-914A2F1D299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180000" flipH="1">
                <a:off x="9127990" y="334251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5" name="Straight Connector 184">
                <a:extLst>
                  <a:ext uri="{FF2B5EF4-FFF2-40B4-BE49-F238E27FC236}">
                    <a16:creationId xmlns:a16="http://schemas.microsoft.com/office/drawing/2014/main" id="{941EC8F6-AF84-43B6-9400-F73F6FBADE5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300000" flipH="1">
                <a:off x="8987576" y="336633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6" name="Straight Connector 185">
                <a:extLst>
                  <a:ext uri="{FF2B5EF4-FFF2-40B4-BE49-F238E27FC236}">
                    <a16:creationId xmlns:a16="http://schemas.microsoft.com/office/drawing/2014/main" id="{E75F074A-16C0-4748-BD13-64A7C32F6A0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420000" flipH="1">
                <a:off x="8844859" y="351176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Straight Connector 186">
                <a:extLst>
                  <a:ext uri="{FF2B5EF4-FFF2-40B4-BE49-F238E27FC236}">
                    <a16:creationId xmlns:a16="http://schemas.microsoft.com/office/drawing/2014/main" id="{ECB3D608-CA7C-470E-9AAA-8389005F536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540000" flipH="1">
                <a:off x="8706904" y="365719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>
                <a:extLst>
                  <a:ext uri="{FF2B5EF4-FFF2-40B4-BE49-F238E27FC236}">
                    <a16:creationId xmlns:a16="http://schemas.microsoft.com/office/drawing/2014/main" id="{7AB4FD7D-4E8A-4455-933E-99E52E0B490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720000" flipH="1">
                <a:off x="8568008" y="387891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>
                <a:extLst>
                  <a:ext uri="{FF2B5EF4-FFF2-40B4-BE49-F238E27FC236}">
                    <a16:creationId xmlns:a16="http://schemas.microsoft.com/office/drawing/2014/main" id="{7416DF40-A568-431F-B63F-C32A9175B87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840000" flipH="1">
                <a:off x="8429112" y="410063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>
                <a:extLst>
                  <a:ext uri="{FF2B5EF4-FFF2-40B4-BE49-F238E27FC236}">
                    <a16:creationId xmlns:a16="http://schemas.microsoft.com/office/drawing/2014/main" id="{1B25E07C-A0EC-4DCF-88EC-51BB5C3FC34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960000" flipH="1">
                <a:off x="8294968" y="446219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1" name="Straight Connector 190">
                <a:extLst>
                  <a:ext uri="{FF2B5EF4-FFF2-40B4-BE49-F238E27FC236}">
                    <a16:creationId xmlns:a16="http://schemas.microsoft.com/office/drawing/2014/main" id="{96C7DC41-3ADA-4989-AE2A-0F8D9DFCC9E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1080000" flipH="1">
                <a:off x="8160824" y="482375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2" name="Straight Connector 191">
                <a:extLst>
                  <a:ext uri="{FF2B5EF4-FFF2-40B4-BE49-F238E27FC236}">
                    <a16:creationId xmlns:a16="http://schemas.microsoft.com/office/drawing/2014/main" id="{6AE2AB88-5EAC-41EC-98BF-FACD6A21155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1260000" flipH="1">
                <a:off x="8027689" y="531848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3" name="Straight Connector 192">
                <a:extLst>
                  <a:ext uri="{FF2B5EF4-FFF2-40B4-BE49-F238E27FC236}">
                    <a16:creationId xmlns:a16="http://schemas.microsoft.com/office/drawing/2014/main" id="{94E0B17E-9282-4983-AEB1-2B123998A33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1380000" flipH="1">
                <a:off x="7894554" y="581321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4" name="Straight Connector 193">
                <a:extLst>
                  <a:ext uri="{FF2B5EF4-FFF2-40B4-BE49-F238E27FC236}">
                    <a16:creationId xmlns:a16="http://schemas.microsoft.com/office/drawing/2014/main" id="{986E83F1-9CCB-448B-89C9-F55B273BFC0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1500000" flipH="1">
                <a:off x="7761419" y="630794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5" name="Straight Connector 194">
                <a:extLst>
                  <a:ext uri="{FF2B5EF4-FFF2-40B4-BE49-F238E27FC236}">
                    <a16:creationId xmlns:a16="http://schemas.microsoft.com/office/drawing/2014/main" id="{1621D911-2A84-468C-9244-743E3E18D73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1620000" flipH="1">
                <a:off x="7636645" y="689804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6" name="Straight Connector 195">
                <a:extLst>
                  <a:ext uri="{FF2B5EF4-FFF2-40B4-BE49-F238E27FC236}">
                    <a16:creationId xmlns:a16="http://schemas.microsoft.com/office/drawing/2014/main" id="{B29971DC-3B38-4403-ABC9-880A06EBAC9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1800000" flipH="1">
                <a:off x="7511871" y="751195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>
                <a:extLst>
                  <a:ext uri="{FF2B5EF4-FFF2-40B4-BE49-F238E27FC236}">
                    <a16:creationId xmlns:a16="http://schemas.microsoft.com/office/drawing/2014/main" id="{F2D65D61-4C71-4851-B377-83369B38899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1920000" flipH="1">
                <a:off x="7387899" y="819771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>
                <a:extLst>
                  <a:ext uri="{FF2B5EF4-FFF2-40B4-BE49-F238E27FC236}">
                    <a16:creationId xmlns:a16="http://schemas.microsoft.com/office/drawing/2014/main" id="{804A736D-4A39-4E06-B7A7-2217CEB4ECE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2040000" flipH="1">
                <a:off x="7268530" y="893163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>
                <a:extLst>
                  <a:ext uri="{FF2B5EF4-FFF2-40B4-BE49-F238E27FC236}">
                    <a16:creationId xmlns:a16="http://schemas.microsoft.com/office/drawing/2014/main" id="{33B1531E-B3AC-480D-A8CD-836E8C1788B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2160000" flipH="1">
                <a:off x="7152030" y="976584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>
                <a:extLst>
                  <a:ext uri="{FF2B5EF4-FFF2-40B4-BE49-F238E27FC236}">
                    <a16:creationId xmlns:a16="http://schemas.microsoft.com/office/drawing/2014/main" id="{CF076B49-2AA3-4C05-9E50-CFF9137184B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2340000" flipH="1">
                <a:off x="7041695" y="1060025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1" name="Straight Connector 200">
                <a:extLst>
                  <a:ext uri="{FF2B5EF4-FFF2-40B4-BE49-F238E27FC236}">
                    <a16:creationId xmlns:a16="http://schemas.microsoft.com/office/drawing/2014/main" id="{FE506FE5-22A7-42E7-BEB9-5442E791844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2460000" flipH="1">
                <a:off x="6931360" y="1143466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2" name="Straight Connector 201">
                <a:extLst>
                  <a:ext uri="{FF2B5EF4-FFF2-40B4-BE49-F238E27FC236}">
                    <a16:creationId xmlns:a16="http://schemas.microsoft.com/office/drawing/2014/main" id="{5D634CEF-DD74-4EC0-B7F4-3884BAF1066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2580000" flipH="1">
                <a:off x="6819070" y="1235864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>
                <a:extLst>
                  <a:ext uri="{FF2B5EF4-FFF2-40B4-BE49-F238E27FC236}">
                    <a16:creationId xmlns:a16="http://schemas.microsoft.com/office/drawing/2014/main" id="{C4AD2728-E4B9-487D-A682-5E21DD15BB7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2700000" flipH="1">
                <a:off x="6721359" y="1332746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>
                <a:extLst>
                  <a:ext uri="{FF2B5EF4-FFF2-40B4-BE49-F238E27FC236}">
                    <a16:creationId xmlns:a16="http://schemas.microsoft.com/office/drawing/2014/main" id="{C422CD3C-92C4-473C-9E31-85A594F6BE2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2880000" flipH="1">
                <a:off x="6617467" y="1429423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Straight Connector 204">
                <a:extLst>
                  <a:ext uri="{FF2B5EF4-FFF2-40B4-BE49-F238E27FC236}">
                    <a16:creationId xmlns:a16="http://schemas.microsoft.com/office/drawing/2014/main" id="{71509C2B-9D23-4008-B6A1-24076882097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3000000" flipH="1">
                <a:off x="6520032" y="1527285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Straight Connector 205">
                <a:extLst>
                  <a:ext uri="{FF2B5EF4-FFF2-40B4-BE49-F238E27FC236}">
                    <a16:creationId xmlns:a16="http://schemas.microsoft.com/office/drawing/2014/main" id="{007ACD51-E44F-4AF8-8F61-F276D71343F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3120000" flipH="1">
                <a:off x="6429579" y="1641610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7" name="Straight Connector 206">
                <a:extLst>
                  <a:ext uri="{FF2B5EF4-FFF2-40B4-BE49-F238E27FC236}">
                    <a16:creationId xmlns:a16="http://schemas.microsoft.com/office/drawing/2014/main" id="{EF5BDAF9-2B69-4209-BE1F-6C5D8A1DFF7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3240000" flipH="1">
                <a:off x="6340532" y="1750423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8" name="Straight Connector 207">
                <a:extLst>
                  <a:ext uri="{FF2B5EF4-FFF2-40B4-BE49-F238E27FC236}">
                    <a16:creationId xmlns:a16="http://schemas.microsoft.com/office/drawing/2014/main" id="{9DA27782-8E1F-422F-B106-31C0E1216D5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3420000" flipH="1">
                <a:off x="6261757" y="1860178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9" name="Straight Connector 208">
                <a:extLst>
                  <a:ext uri="{FF2B5EF4-FFF2-40B4-BE49-F238E27FC236}">
                    <a16:creationId xmlns:a16="http://schemas.microsoft.com/office/drawing/2014/main" id="{8E8A221D-84EC-47C2-A895-82538581532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3540000" flipH="1">
                <a:off x="6184144" y="1979619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0" name="Straight Connector 209">
                <a:extLst>
                  <a:ext uri="{FF2B5EF4-FFF2-40B4-BE49-F238E27FC236}">
                    <a16:creationId xmlns:a16="http://schemas.microsoft.com/office/drawing/2014/main" id="{F08A0E1C-6626-4DD8-83BE-E83E2DFC840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3660000" flipH="1">
                <a:off x="6106531" y="2099060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1" name="Straight Connector 210">
                <a:extLst>
                  <a:ext uri="{FF2B5EF4-FFF2-40B4-BE49-F238E27FC236}">
                    <a16:creationId xmlns:a16="http://schemas.microsoft.com/office/drawing/2014/main" id="{7360D67F-521C-4D9A-B2B1-392386EA51E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3780000" flipH="1">
                <a:off x="6043206" y="2222556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2" name="Straight Connector 211">
                <a:extLst>
                  <a:ext uri="{FF2B5EF4-FFF2-40B4-BE49-F238E27FC236}">
                    <a16:creationId xmlns:a16="http://schemas.microsoft.com/office/drawing/2014/main" id="{F29669A1-CC36-41F4-B0F1-B720DB98942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3960000" flipH="1">
                <a:off x="5978913" y="2344301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3" name="Straight Connector 212">
                <a:extLst>
                  <a:ext uri="{FF2B5EF4-FFF2-40B4-BE49-F238E27FC236}">
                    <a16:creationId xmlns:a16="http://schemas.microsoft.com/office/drawing/2014/main" id="{7DC3ADA6-152F-4D7B-9ABD-30DC8F7A251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4080000" flipH="1">
                <a:off x="5912438" y="2470678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4" name="Straight Connector 213">
                <a:extLst>
                  <a:ext uri="{FF2B5EF4-FFF2-40B4-BE49-F238E27FC236}">
                    <a16:creationId xmlns:a16="http://schemas.microsoft.com/office/drawing/2014/main" id="{1F6CA5EE-56FA-4EF7-9EC7-BC3FB217ED9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4200000" flipH="1">
                <a:off x="5858875" y="2600922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5" name="Straight Connector 214">
                <a:extLst>
                  <a:ext uri="{FF2B5EF4-FFF2-40B4-BE49-F238E27FC236}">
                    <a16:creationId xmlns:a16="http://schemas.microsoft.com/office/drawing/2014/main" id="{703F9222-217B-48EB-8878-EC0B32E3225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4320000" flipH="1">
                <a:off x="5808182" y="2734040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6" name="Straight Connector 215">
                <a:extLst>
                  <a:ext uri="{FF2B5EF4-FFF2-40B4-BE49-F238E27FC236}">
                    <a16:creationId xmlns:a16="http://schemas.microsoft.com/office/drawing/2014/main" id="{B48B9A73-A26B-43DB-9BB2-5658871FEA2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4500000" flipH="1">
                <a:off x="5773263" y="2866860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7" name="Straight Connector 216">
                <a:extLst>
                  <a:ext uri="{FF2B5EF4-FFF2-40B4-BE49-F238E27FC236}">
                    <a16:creationId xmlns:a16="http://schemas.microsoft.com/office/drawing/2014/main" id="{EDF9DD53-6F04-4203-B61A-240676B7FDB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4620000" flipH="1">
                <a:off x="5735963" y="3002061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8" name="Straight Connector 217">
                <a:extLst>
                  <a:ext uri="{FF2B5EF4-FFF2-40B4-BE49-F238E27FC236}">
                    <a16:creationId xmlns:a16="http://schemas.microsoft.com/office/drawing/2014/main" id="{01065752-DE28-425C-8987-168FE9F5102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4740000" flipH="1">
                <a:off x="5700105" y="3138910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9" name="Straight Connector 218">
                <a:extLst>
                  <a:ext uri="{FF2B5EF4-FFF2-40B4-BE49-F238E27FC236}">
                    <a16:creationId xmlns:a16="http://schemas.microsoft.com/office/drawing/2014/main" id="{4B78A37C-B329-45F9-AF83-26D5CD82654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4860000" flipH="1">
                <a:off x="5665939" y="3275489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0" name="Straight Connector 219">
                <a:extLst>
                  <a:ext uri="{FF2B5EF4-FFF2-40B4-BE49-F238E27FC236}">
                    <a16:creationId xmlns:a16="http://schemas.microsoft.com/office/drawing/2014/main" id="{FB70B126-9812-487A-AB78-CBCB1B32D76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5040000" flipH="1">
                <a:off x="5644476" y="3414251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1" name="Straight Connector 220">
                <a:extLst>
                  <a:ext uri="{FF2B5EF4-FFF2-40B4-BE49-F238E27FC236}">
                    <a16:creationId xmlns:a16="http://schemas.microsoft.com/office/drawing/2014/main" id="{62A622F7-EC16-4F46-83B7-7A7DBCF99A2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5160000" flipH="1">
                <a:off x="5626530" y="3554628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2" name="Straight Connector 221">
                <a:extLst>
                  <a:ext uri="{FF2B5EF4-FFF2-40B4-BE49-F238E27FC236}">
                    <a16:creationId xmlns:a16="http://schemas.microsoft.com/office/drawing/2014/main" id="{5607D488-F3A1-4FF6-9C5C-B4C1E147A2C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5280000" flipH="1">
                <a:off x="5616429" y="3691831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3" name="Straight Connector 222">
                <a:extLst>
                  <a:ext uri="{FF2B5EF4-FFF2-40B4-BE49-F238E27FC236}">
                    <a16:creationId xmlns:a16="http://schemas.microsoft.com/office/drawing/2014/main" id="{FDD48CAD-8E9A-434C-9F7E-6031DA9A6A9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5400000" flipH="1">
                <a:off x="5611319" y="3835374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4" name="Straight Connector 223">
                <a:extLst>
                  <a:ext uri="{FF2B5EF4-FFF2-40B4-BE49-F238E27FC236}">
                    <a16:creationId xmlns:a16="http://schemas.microsoft.com/office/drawing/2014/main" id="{F70B9979-DEC4-48B9-9462-E3631AC96A9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5580000" flipH="1">
                <a:off x="5608540" y="3975726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5" name="Straight Connector 224">
                <a:extLst>
                  <a:ext uri="{FF2B5EF4-FFF2-40B4-BE49-F238E27FC236}">
                    <a16:creationId xmlns:a16="http://schemas.microsoft.com/office/drawing/2014/main" id="{ADB15ACD-534F-474C-8B1A-8F5B94AEFDC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5700000" flipH="1">
                <a:off x="5605761" y="4116078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6" name="Straight Connector 225">
                <a:extLst>
                  <a:ext uri="{FF2B5EF4-FFF2-40B4-BE49-F238E27FC236}">
                    <a16:creationId xmlns:a16="http://schemas.microsoft.com/office/drawing/2014/main" id="{8DFFE368-637C-4309-ABAC-BDCED29B6BC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5820000" flipH="1">
                <a:off x="5624195" y="4254218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7" name="Straight Connector 226">
                <a:extLst>
                  <a:ext uri="{FF2B5EF4-FFF2-40B4-BE49-F238E27FC236}">
                    <a16:creationId xmlns:a16="http://schemas.microsoft.com/office/drawing/2014/main" id="{7D3E8255-AD5A-48F8-B948-7BF97DBEE7A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5940000" flipH="1">
                <a:off x="5642629" y="4392358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8" name="Straight Connector 227">
                <a:extLst>
                  <a:ext uri="{FF2B5EF4-FFF2-40B4-BE49-F238E27FC236}">
                    <a16:creationId xmlns:a16="http://schemas.microsoft.com/office/drawing/2014/main" id="{784682BD-D253-4704-BB29-6D9C7D3006A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6120000" flipH="1">
                <a:off x="5654818" y="4536385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9" name="Straight Connector 228">
                <a:extLst>
                  <a:ext uri="{FF2B5EF4-FFF2-40B4-BE49-F238E27FC236}">
                    <a16:creationId xmlns:a16="http://schemas.microsoft.com/office/drawing/2014/main" id="{34113DE4-AE89-4F45-9B12-61B04E3E78A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6240000" flipH="1">
                <a:off x="5684446" y="4671367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0" name="Straight Connector 229">
                <a:extLst>
                  <a:ext uri="{FF2B5EF4-FFF2-40B4-BE49-F238E27FC236}">
                    <a16:creationId xmlns:a16="http://schemas.microsoft.com/office/drawing/2014/main" id="{8437CF76-AF2F-46BC-9579-872625F1AB7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6360000" flipH="1">
                <a:off x="5714074" y="4808730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1" name="Straight Connector 230">
                <a:extLst>
                  <a:ext uri="{FF2B5EF4-FFF2-40B4-BE49-F238E27FC236}">
                    <a16:creationId xmlns:a16="http://schemas.microsoft.com/office/drawing/2014/main" id="{AF2AF364-8140-40A5-9AC8-00C03DA479C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6480000" flipH="1">
                <a:off x="5748464" y="4948474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2" name="Straight Connector 231">
                <a:extLst>
                  <a:ext uri="{FF2B5EF4-FFF2-40B4-BE49-F238E27FC236}">
                    <a16:creationId xmlns:a16="http://schemas.microsoft.com/office/drawing/2014/main" id="{AFBA166C-DB92-475D-B0D3-1F7EB2B81AB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6660000" flipH="1">
                <a:off x="5792091" y="5077607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3" name="Straight Connector 232">
                <a:extLst>
                  <a:ext uri="{FF2B5EF4-FFF2-40B4-BE49-F238E27FC236}">
                    <a16:creationId xmlns:a16="http://schemas.microsoft.com/office/drawing/2014/main" id="{583F60B4-E774-4D4F-BC7C-A171BB61743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6780000" flipH="1">
                <a:off x="5847441" y="5211223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4" name="Straight Connector 233">
                <a:extLst>
                  <a:ext uri="{FF2B5EF4-FFF2-40B4-BE49-F238E27FC236}">
                    <a16:creationId xmlns:a16="http://schemas.microsoft.com/office/drawing/2014/main" id="{EF18C06C-0984-4FAA-952A-9CBFC0F95C1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6900000" flipH="1">
                <a:off x="5900410" y="5342458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5" name="Straight Connector 234">
                <a:extLst>
                  <a:ext uri="{FF2B5EF4-FFF2-40B4-BE49-F238E27FC236}">
                    <a16:creationId xmlns:a16="http://schemas.microsoft.com/office/drawing/2014/main" id="{BDE44802-FF06-46DC-9F7E-D2A329BB29B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7020000" flipH="1">
                <a:off x="5955760" y="5473693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2050" name="Picture 2" descr="Clock , timer (time passage) icon / 15 minutes Stock Vector Image &amp;amp; Art -  Alamy">
            <a:extLst>
              <a:ext uri="{FF2B5EF4-FFF2-40B4-BE49-F238E27FC236}">
                <a16:creationId xmlns:a16="http://schemas.microsoft.com/office/drawing/2014/main" id="{85597BAD-343B-4EA3-98D4-8B656813F98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042" r="3" b="1331"/>
          <a:stretch/>
        </p:blipFill>
        <p:spPr bwMode="auto">
          <a:xfrm>
            <a:off x="8055588" y="-3863"/>
            <a:ext cx="4132754" cy="3445946"/>
          </a:xfrm>
          <a:custGeom>
            <a:avLst/>
            <a:gdLst/>
            <a:ahLst/>
            <a:cxnLst/>
            <a:rect l="l" t="t" r="r" b="b"/>
            <a:pathLst>
              <a:path w="4638368" h="3867534">
                <a:moveTo>
                  <a:pt x="303228" y="0"/>
                </a:moveTo>
                <a:lnTo>
                  <a:pt x="4638368" y="0"/>
                </a:lnTo>
                <a:lnTo>
                  <a:pt x="4638368" y="2952747"/>
                </a:lnTo>
                <a:lnTo>
                  <a:pt x="4585825" y="3013864"/>
                </a:lnTo>
                <a:cubicBezTo>
                  <a:pt x="4103088" y="3538671"/>
                  <a:pt x="3410622" y="3867534"/>
                  <a:pt x="2641346" y="3867534"/>
                </a:cubicBezTo>
                <a:cubicBezTo>
                  <a:pt x="1182571" y="3867534"/>
                  <a:pt x="0" y="2684963"/>
                  <a:pt x="0" y="1226188"/>
                </a:cubicBezTo>
                <a:cubicBezTo>
                  <a:pt x="0" y="815907"/>
                  <a:pt x="93544" y="427475"/>
                  <a:pt x="260466" y="81056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1335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A04B3-D841-4D7D-AEC9-A14C48529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2" y="609600"/>
            <a:ext cx="6282266" cy="1456267"/>
          </a:xfrm>
        </p:spPr>
        <p:txBody>
          <a:bodyPr>
            <a:normAutofit/>
          </a:bodyPr>
          <a:lstStyle/>
          <a:p>
            <a:r>
              <a:rPr lang="cs-CZ" dirty="0" err="1"/>
              <a:t>When</a:t>
            </a:r>
            <a:r>
              <a:rPr lang="cs-CZ" dirty="0"/>
              <a:t> to use </a:t>
            </a:r>
            <a:r>
              <a:rPr lang="cs-CZ" dirty="0" err="1"/>
              <a:t>pomodoro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1D74AC-AF59-4727-94D2-C99A3E0D45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2" y="2142067"/>
            <a:ext cx="6282266" cy="3649133"/>
          </a:xfrm>
        </p:spPr>
        <p:txBody>
          <a:bodyPr>
            <a:normAutofit/>
          </a:bodyPr>
          <a:lstStyle/>
          <a:p>
            <a:r>
              <a:rPr lang="en-US" dirty="0"/>
              <a:t>Pomodoro is useful, if you want to:</a:t>
            </a:r>
          </a:p>
          <a:p>
            <a:pPr lvl="1"/>
            <a:r>
              <a:rPr lang="en-US" dirty="0"/>
              <a:t>Control time spent on a task</a:t>
            </a:r>
          </a:p>
          <a:p>
            <a:pPr lvl="1"/>
            <a:r>
              <a:rPr lang="en-US" dirty="0"/>
              <a:t>Improve long term planning</a:t>
            </a:r>
          </a:p>
          <a:p>
            <a:pPr lvl="1"/>
            <a:r>
              <a:rPr lang="en-US" dirty="0"/>
              <a:t>Decrease physical pain and mental fatigue</a:t>
            </a:r>
          </a:p>
          <a:p>
            <a:pPr lvl="1"/>
            <a:r>
              <a:rPr lang="en-US" dirty="0"/>
              <a:t>Stay motivated</a:t>
            </a:r>
          </a:p>
        </p:txBody>
      </p:sp>
      <p:pic>
        <p:nvPicPr>
          <p:cNvPr id="3074" name="Picture 2" descr="CHECK | signification, définition dans le dictionnaire Anglais de Cambridge">
            <a:extLst>
              <a:ext uri="{FF2B5EF4-FFF2-40B4-BE49-F238E27FC236}">
                <a16:creationId xmlns:a16="http://schemas.microsoft.com/office/drawing/2014/main" id="{D7DAC13C-8901-43BC-AC6D-25027EE463D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14" r="12909"/>
          <a:stretch/>
        </p:blipFill>
        <p:spPr bwMode="auto">
          <a:xfrm>
            <a:off x="7590936" y="990600"/>
            <a:ext cx="3445714" cy="4800599"/>
          </a:xfrm>
          <a:prstGeom prst="roundRect">
            <a:avLst>
              <a:gd name="adj" fmla="val 4380"/>
            </a:avLst>
          </a:prstGeom>
          <a:noFill/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1360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D1078-1228-457C-883D-34E4C23EA0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2" y="609600"/>
            <a:ext cx="6282266" cy="1456267"/>
          </a:xfrm>
        </p:spPr>
        <p:txBody>
          <a:bodyPr>
            <a:normAutofit/>
          </a:bodyPr>
          <a:lstStyle/>
          <a:p>
            <a:r>
              <a:rPr lang="cs-CZ" dirty="0" err="1"/>
              <a:t>When</a:t>
            </a:r>
            <a:r>
              <a:rPr lang="cs-CZ" dirty="0"/>
              <a:t> not to use </a:t>
            </a:r>
            <a:r>
              <a:rPr lang="cs-CZ" dirty="0" err="1"/>
              <a:t>pomodoro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B337FA-5106-4D4E-9BBA-0B2CCA7448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2" y="2142067"/>
            <a:ext cx="6282266" cy="3649133"/>
          </a:xfrm>
        </p:spPr>
        <p:txBody>
          <a:bodyPr>
            <a:normAutofit/>
          </a:bodyPr>
          <a:lstStyle/>
          <a:p>
            <a:r>
              <a:rPr lang="en-US" dirty="0"/>
              <a:t>You should not use pomodoro if you:</a:t>
            </a:r>
          </a:p>
          <a:p>
            <a:pPr lvl="1"/>
            <a:r>
              <a:rPr lang="en-US" dirty="0"/>
              <a:t>Fear timers</a:t>
            </a:r>
          </a:p>
          <a:p>
            <a:pPr lvl="1"/>
            <a:r>
              <a:rPr lang="en-US" dirty="0"/>
              <a:t>You prefer long working sessions</a:t>
            </a:r>
          </a:p>
          <a:p>
            <a:pPr lvl="1"/>
            <a:r>
              <a:rPr lang="en-US" dirty="0"/>
              <a:t>Easily lose an idea</a:t>
            </a:r>
          </a:p>
        </p:txBody>
      </p:sp>
      <p:pic>
        <p:nvPicPr>
          <p:cNvPr id="4098" name="Picture 2" descr="Free Icon | X button">
            <a:extLst>
              <a:ext uri="{FF2B5EF4-FFF2-40B4-BE49-F238E27FC236}">
                <a16:creationId xmlns:a16="http://schemas.microsoft.com/office/drawing/2014/main" id="{0F31EBE1-3170-4B04-8F60-4ED462CE60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90936" y="1668042"/>
            <a:ext cx="3445714" cy="3445714"/>
          </a:xfrm>
          <a:prstGeom prst="roundRect">
            <a:avLst>
              <a:gd name="adj" fmla="val 4380"/>
            </a:avLst>
          </a:prstGeom>
          <a:noFill/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05187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261A39-4587-46CD-8BC2-035A342B9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Personal</a:t>
            </a:r>
            <a:r>
              <a:rPr lang="cs-CZ" dirty="0"/>
              <a:t> </a:t>
            </a:r>
            <a:r>
              <a:rPr lang="cs-CZ" dirty="0" err="1"/>
              <a:t>experience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AA74A4-8EA5-46ED-8094-EB25D78C8B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use</a:t>
            </a:r>
            <a:r>
              <a:rPr lang="cs-CZ" dirty="0"/>
              <a:t>d</a:t>
            </a:r>
            <a:r>
              <a:rPr lang="en-US" dirty="0"/>
              <a:t> the pomodoro when preparing for exam period</a:t>
            </a:r>
          </a:p>
          <a:p>
            <a:r>
              <a:rPr lang="en-US" dirty="0"/>
              <a:t>I rather use it when I am alone</a:t>
            </a:r>
          </a:p>
          <a:p>
            <a:r>
              <a:rPr lang="en-US" dirty="0"/>
              <a:t>I prefer longer cycles when reading and shorter when calculating or writing code</a:t>
            </a:r>
          </a:p>
          <a:p>
            <a:r>
              <a:rPr lang="en-US" dirty="0"/>
              <a:t>I would recommend everyone to at least try it</a:t>
            </a:r>
          </a:p>
        </p:txBody>
      </p:sp>
    </p:spTree>
    <p:extLst>
      <p:ext uri="{BB962C8B-B14F-4D97-AF65-F5344CB8AC3E}">
        <p14:creationId xmlns:p14="http://schemas.microsoft.com/office/powerpoint/2010/main" val="37981376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19E81C-3134-497B-9992-CE729873CD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5181600"/>
          </a:xfrm>
        </p:spPr>
        <p:txBody>
          <a:bodyPr/>
          <a:lstStyle/>
          <a:p>
            <a:pPr algn="ctr"/>
            <a:r>
              <a:rPr lang="cs-CZ" dirty="0" err="1"/>
              <a:t>Thank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attention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432108-807E-4C7E-A8DE-41306BF3E6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4792134"/>
            <a:ext cx="10131425" cy="999066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9058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633</TotalTime>
  <Words>408</Words>
  <Application>Microsoft Office PowerPoint</Application>
  <PresentationFormat>Widescreen</PresentationFormat>
  <Paragraphs>51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Celestial</vt:lpstr>
      <vt:lpstr>Pomodoro technique</vt:lpstr>
      <vt:lpstr>History</vt:lpstr>
      <vt:lpstr>The Planning</vt:lpstr>
      <vt:lpstr>Steps</vt:lpstr>
      <vt:lpstr>The right amount of time</vt:lpstr>
      <vt:lpstr>When to use pomodoro</vt:lpstr>
      <vt:lpstr>When not to use pomodoro</vt:lpstr>
      <vt:lpstr>Personal experience</vt:lpstr>
      <vt:lpstr>Thank you for your attention</vt:lpstr>
      <vt:lpstr>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Pomodoro technique</dc:title>
  <dc:creator>Albert Sukaný</dc:creator>
  <cp:lastModifiedBy>Albert Sukaný</cp:lastModifiedBy>
  <cp:revision>8</cp:revision>
  <dcterms:created xsi:type="dcterms:W3CDTF">2021-12-05T16:57:15Z</dcterms:created>
  <dcterms:modified xsi:type="dcterms:W3CDTF">2021-12-06T11:49:15Z</dcterms:modified>
</cp:coreProperties>
</file>