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nYG632ZHu8PrX3qSYrwTv1VK6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733264a56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0733264a56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ricatures &amp; Illustrations: Rocky training" id="107" name="Google Shape;107;p1"/>
          <p:cNvPicPr preferRelativeResize="0"/>
          <p:nvPr/>
        </p:nvPicPr>
        <p:blipFill rotWithShape="1">
          <a:blip r:embed="rId3">
            <a:alphaModFix/>
          </a:blip>
          <a:srcRect b="9089" l="0" r="13361" t="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>
            <p:ph type="ctr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/>
              <a:t>Meal preparation</a:t>
            </a:r>
            <a:endParaRPr/>
          </a:p>
        </p:txBody>
      </p:sp>
      <p:sp>
        <p:nvSpPr>
          <p:cNvPr id="110" name="Google Shape;110;p1"/>
          <p:cNvSpPr txBox="1"/>
          <p:nvPr>
            <p:ph idx="1" type="subTitle"/>
          </p:nvPr>
        </p:nvSpPr>
        <p:spPr>
          <a:xfrm>
            <a:off x="478017" y="4872922"/>
            <a:ext cx="40233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/>
              <a:t>…in other words, food boxing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/>
              <a:t>Martin Gregorík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000"/>
              <a:t>500359</a:t>
            </a:r>
            <a:endParaRPr sz="2000"/>
          </a:p>
        </p:txBody>
      </p:sp>
      <p:sp>
        <p:nvSpPr>
          <p:cNvPr id="111" name="Google Shape;111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6"/>
                </a:solidFill>
              </a:rPr>
              <a:t>Advantages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838200" y="1825625"/>
            <a:ext cx="10515600" cy="4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Planned eating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Eat what you box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Can help with weight loss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Helps throughout hectic weekday schedule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Saves time, money*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Time to prepare a box </a:t>
            </a:r>
            <a:r>
              <a:rPr i="1" lang="en-US">
                <a:solidFill>
                  <a:schemeClr val="lt1"/>
                </a:solidFill>
              </a:rPr>
              <a:t>vs.</a:t>
            </a:r>
            <a:r>
              <a:rPr lang="en-US">
                <a:solidFill>
                  <a:schemeClr val="lt1"/>
                </a:solidFill>
              </a:rPr>
              <a:t> time to travel to/from restaurant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Cost of ingredients </a:t>
            </a:r>
            <a:r>
              <a:rPr i="1" lang="en-US">
                <a:solidFill>
                  <a:schemeClr val="lt1"/>
                </a:solidFill>
              </a:rPr>
              <a:t>vs.</a:t>
            </a:r>
            <a:r>
              <a:rPr lang="en-US">
                <a:solidFill>
                  <a:schemeClr val="lt1"/>
                </a:solidFill>
              </a:rPr>
              <a:t> cost of a meal in restaurant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You can box different meal sizes</a:t>
            </a:r>
            <a:endParaRPr>
              <a:solidFill>
                <a:schemeClr val="lt1"/>
              </a:solidFill>
            </a:endParaRPr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Fixes the issue with small meals in restaurants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You can box almost everything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2"/>
          <p:cNvSpPr txBox="1"/>
          <p:nvPr>
            <p:ph idx="11" type="ftr"/>
          </p:nvPr>
        </p:nvSpPr>
        <p:spPr>
          <a:xfrm>
            <a:off x="252811" y="6310311"/>
            <a:ext cx="63018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* you can use saved money to buy higher quality resources, which are more expensive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Disadvantages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5" name="Google Shape;125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Not every cuisine can (or should) be boxed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Loses taste and quality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Eating the same for long period of time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You need a box for your boxes – fridge, bag, etc…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rgbClr val="FF9900"/>
                </a:solidFill>
              </a:rPr>
              <a:t>Tips &amp; tricks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Label boxes with dates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Start small – set a prep day and prepare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E.g., dinners for 2-3 days of the week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Cook in bulk = buy in bulk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Buying in bulk is cheaper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Marinate proteins and then quickly cook them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If you don’t like pre-cooked proteins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Meal-prep templates*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>
                <a:solidFill>
                  <a:schemeClr val="lt1"/>
                </a:solidFill>
              </a:rPr>
              <a:t>Bento boxes</a:t>
            </a:r>
            <a:endParaRPr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4"/>
          <p:cNvSpPr txBox="1"/>
          <p:nvPr>
            <p:ph idx="11" type="ftr"/>
          </p:nvPr>
        </p:nvSpPr>
        <p:spPr>
          <a:xfrm>
            <a:off x="551608" y="63119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* https://www.canva.com/menus/templates/meal-planner</a:t>
            </a:r>
            <a:endParaRPr/>
          </a:p>
        </p:txBody>
      </p:sp>
      <p:pic>
        <p:nvPicPr>
          <p:cNvPr descr="https://www.pinterest.com/pin/381609768406158704/" id="133" name="Google Shape;1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3650" y="0"/>
            <a:ext cx="4068351" cy="406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od, table, indoor, bowl&#10;&#10;Description automatically generated" id="138" name="Google Shape;138;g10733264a56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575" y="470925"/>
            <a:ext cx="4901240" cy="275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0733264a56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3825" y="3227875"/>
            <a:ext cx="5250273" cy="295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17808" l="0" r="9089" t="9174"/>
          <a:stretch/>
        </p:blipFill>
        <p:spPr>
          <a:xfrm>
            <a:off x="3811425" y="10"/>
            <a:ext cx="838057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/>
              <a:t>Thank you for your attention.</a:t>
            </a:r>
            <a:endParaRPr/>
          </a:p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 Any questions?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🔥 25+ Best Memes About Prepping | Prepping Memes" id="151" name="Google Shape;151;p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2021-12-05T11:06:15Z</dcterms:created>
  <dc:creator>Martin Gregorík</dc:creator>
</cp:coreProperties>
</file>