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8" r:id="rId4"/>
    <p:sldMasterId id="2147483710" r:id="rId5"/>
  </p:sldMasterIdLst>
  <p:handoutMasterIdLst>
    <p:handoutMasterId r:id="rId21"/>
  </p:handoutMasterIdLst>
  <p:sldIdLst>
    <p:sldId id="256" r:id="rId6"/>
    <p:sldId id="269" r:id="rId7"/>
    <p:sldId id="257" r:id="rId8"/>
    <p:sldId id="258" r:id="rId9"/>
    <p:sldId id="259" r:id="rId10"/>
    <p:sldId id="278" r:id="rId11"/>
    <p:sldId id="260" r:id="rId12"/>
    <p:sldId id="262" r:id="rId13"/>
    <p:sldId id="261" r:id="rId14"/>
    <p:sldId id="264" r:id="rId15"/>
    <p:sldId id="265" r:id="rId16"/>
    <p:sldId id="277" r:id="rId17"/>
    <p:sldId id="273" r:id="rId18"/>
    <p:sldId id="276" r:id="rId19"/>
    <p:sldId id="272" r:id="rId20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A797E1-0B91-4809-B41C-4D61D97F1B64}" v="11" dt="2021-11-01T13:48:25.1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F2E9B8-FC2A-4649-B9DE-C1D1A9BDE40A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03F7C378-FB5F-4197-859D-6B67AF3DD336}">
      <dgm:prSet/>
      <dgm:spPr/>
      <dgm:t>
        <a:bodyPr/>
        <a:lstStyle/>
        <a:p>
          <a:pPr rtl="0"/>
          <a:r>
            <a:rPr lang="en-GB"/>
            <a:t>Classical ways do not work often.</a:t>
          </a:r>
          <a:endParaRPr lang="cs-CZ"/>
        </a:p>
      </dgm:t>
    </dgm:pt>
    <dgm:pt modelId="{3DFC43AA-6310-4CC3-A999-F52801AD9283}" type="parTrans" cxnId="{732A092F-9F63-43E4-B642-FFA643A6EE66}">
      <dgm:prSet/>
      <dgm:spPr/>
      <dgm:t>
        <a:bodyPr/>
        <a:lstStyle/>
        <a:p>
          <a:endParaRPr lang="cs-CZ"/>
        </a:p>
      </dgm:t>
    </dgm:pt>
    <dgm:pt modelId="{5D304DE7-1FA9-4A36-8E5E-15259EC64805}" type="sibTrans" cxnId="{732A092F-9F63-43E4-B642-FFA643A6EE66}">
      <dgm:prSet/>
      <dgm:spPr/>
      <dgm:t>
        <a:bodyPr/>
        <a:lstStyle/>
        <a:p>
          <a:endParaRPr lang="cs-CZ"/>
        </a:p>
      </dgm:t>
    </dgm:pt>
    <dgm:pt modelId="{0B8867ED-6296-4C39-9681-069A416CFE2A}">
      <dgm:prSet/>
      <dgm:spPr/>
      <dgm:t>
        <a:bodyPr/>
        <a:lstStyle/>
        <a:p>
          <a:pPr rtl="0"/>
          <a:r>
            <a:rPr lang="en-GB"/>
            <a:t>There are too many competitors and you need to distinguish yourself</a:t>
          </a:r>
          <a:endParaRPr lang="cs-CZ"/>
        </a:p>
      </dgm:t>
    </dgm:pt>
    <dgm:pt modelId="{736777F2-05CD-4AE9-AF55-7631C5EE8A45}" type="parTrans" cxnId="{CDDC2E33-E85F-4BBD-8193-3979560CBA62}">
      <dgm:prSet/>
      <dgm:spPr/>
      <dgm:t>
        <a:bodyPr/>
        <a:lstStyle/>
        <a:p>
          <a:endParaRPr lang="cs-CZ"/>
        </a:p>
      </dgm:t>
    </dgm:pt>
    <dgm:pt modelId="{BE58672A-F5EA-40C2-B5C6-3847C27361AA}" type="sibTrans" cxnId="{CDDC2E33-E85F-4BBD-8193-3979560CBA62}">
      <dgm:prSet/>
      <dgm:spPr/>
      <dgm:t>
        <a:bodyPr/>
        <a:lstStyle/>
        <a:p>
          <a:endParaRPr lang="cs-CZ"/>
        </a:p>
      </dgm:t>
    </dgm:pt>
    <dgm:pt modelId="{E41C35E0-69EE-410B-ADE2-BEDD3BEBA97B}">
      <dgm:prSet/>
      <dgm:spPr/>
      <dgm:t>
        <a:bodyPr/>
        <a:lstStyle/>
        <a:p>
          <a:pPr rtl="0"/>
          <a:r>
            <a:rPr lang="en-GB"/>
            <a:t>Your customers are very specific</a:t>
          </a:r>
          <a:endParaRPr lang="cs-CZ"/>
        </a:p>
      </dgm:t>
    </dgm:pt>
    <dgm:pt modelId="{EC0BF4A5-7577-4639-95E0-5FDF2D1AB3CB}" type="parTrans" cxnId="{2A12FCF5-D83E-4AF9-802D-0887F6A7413D}">
      <dgm:prSet/>
      <dgm:spPr/>
      <dgm:t>
        <a:bodyPr/>
        <a:lstStyle/>
        <a:p>
          <a:endParaRPr lang="cs-CZ"/>
        </a:p>
      </dgm:t>
    </dgm:pt>
    <dgm:pt modelId="{ACF6FE7C-6C13-435C-AB6C-23A10F1E1992}" type="sibTrans" cxnId="{2A12FCF5-D83E-4AF9-802D-0887F6A7413D}">
      <dgm:prSet/>
      <dgm:spPr/>
      <dgm:t>
        <a:bodyPr/>
        <a:lstStyle/>
        <a:p>
          <a:endParaRPr lang="cs-CZ"/>
        </a:p>
      </dgm:t>
    </dgm:pt>
    <dgm:pt modelId="{FA2E9B34-0E4A-4066-BBDD-DB88905C1F4C}" type="pres">
      <dgm:prSet presAssocID="{98F2E9B8-FC2A-4649-B9DE-C1D1A9BDE40A}" presName="linear" presStyleCnt="0">
        <dgm:presLayoutVars>
          <dgm:animLvl val="lvl"/>
          <dgm:resizeHandles val="exact"/>
        </dgm:presLayoutVars>
      </dgm:prSet>
      <dgm:spPr/>
    </dgm:pt>
    <dgm:pt modelId="{860E8411-EEF3-4F29-B3FC-1105F1FD7888}" type="pres">
      <dgm:prSet presAssocID="{03F7C378-FB5F-4197-859D-6B67AF3DD33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760D849-636C-4107-B0A0-D95B4863B1FE}" type="pres">
      <dgm:prSet presAssocID="{5D304DE7-1FA9-4A36-8E5E-15259EC64805}" presName="spacer" presStyleCnt="0"/>
      <dgm:spPr/>
    </dgm:pt>
    <dgm:pt modelId="{CD4F3973-6CFA-4397-8662-A804DC2E3BEC}" type="pres">
      <dgm:prSet presAssocID="{0B8867ED-6296-4C39-9681-069A416CFE2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9CCBED2-B890-41C6-889C-D974D61D4662}" type="pres">
      <dgm:prSet presAssocID="{BE58672A-F5EA-40C2-B5C6-3847C27361AA}" presName="spacer" presStyleCnt="0"/>
      <dgm:spPr/>
    </dgm:pt>
    <dgm:pt modelId="{3570DB81-43D2-4B5F-876A-952F49A5E66D}" type="pres">
      <dgm:prSet presAssocID="{E41C35E0-69EE-410B-ADE2-BEDD3BEBA97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210D12D-CC50-4EA7-8FDC-F95D190045AE}" type="presOf" srcId="{98F2E9B8-FC2A-4649-B9DE-C1D1A9BDE40A}" destId="{FA2E9B34-0E4A-4066-BBDD-DB88905C1F4C}" srcOrd="0" destOrd="0" presId="urn:microsoft.com/office/officeart/2005/8/layout/vList2"/>
    <dgm:cxn modelId="{732A092F-9F63-43E4-B642-FFA643A6EE66}" srcId="{98F2E9B8-FC2A-4649-B9DE-C1D1A9BDE40A}" destId="{03F7C378-FB5F-4197-859D-6B67AF3DD336}" srcOrd="0" destOrd="0" parTransId="{3DFC43AA-6310-4CC3-A999-F52801AD9283}" sibTransId="{5D304DE7-1FA9-4A36-8E5E-15259EC64805}"/>
    <dgm:cxn modelId="{CDDC2E33-E85F-4BBD-8193-3979560CBA62}" srcId="{98F2E9B8-FC2A-4649-B9DE-C1D1A9BDE40A}" destId="{0B8867ED-6296-4C39-9681-069A416CFE2A}" srcOrd="1" destOrd="0" parTransId="{736777F2-05CD-4AE9-AF55-7631C5EE8A45}" sibTransId="{BE58672A-F5EA-40C2-B5C6-3847C27361AA}"/>
    <dgm:cxn modelId="{BE7AC13B-748D-4790-9376-2E12D4D40A40}" type="presOf" srcId="{0B8867ED-6296-4C39-9681-069A416CFE2A}" destId="{CD4F3973-6CFA-4397-8662-A804DC2E3BEC}" srcOrd="0" destOrd="0" presId="urn:microsoft.com/office/officeart/2005/8/layout/vList2"/>
    <dgm:cxn modelId="{6C6C64CC-5707-4AD6-A32D-1F902E804A03}" type="presOf" srcId="{E41C35E0-69EE-410B-ADE2-BEDD3BEBA97B}" destId="{3570DB81-43D2-4B5F-876A-952F49A5E66D}" srcOrd="0" destOrd="0" presId="urn:microsoft.com/office/officeart/2005/8/layout/vList2"/>
    <dgm:cxn modelId="{7D7780F5-E5CF-4C00-A6BC-838C30C41840}" type="presOf" srcId="{03F7C378-FB5F-4197-859D-6B67AF3DD336}" destId="{860E8411-EEF3-4F29-B3FC-1105F1FD7888}" srcOrd="0" destOrd="0" presId="urn:microsoft.com/office/officeart/2005/8/layout/vList2"/>
    <dgm:cxn modelId="{2A12FCF5-D83E-4AF9-802D-0887F6A7413D}" srcId="{98F2E9B8-FC2A-4649-B9DE-C1D1A9BDE40A}" destId="{E41C35E0-69EE-410B-ADE2-BEDD3BEBA97B}" srcOrd="2" destOrd="0" parTransId="{EC0BF4A5-7577-4639-95E0-5FDF2D1AB3CB}" sibTransId="{ACF6FE7C-6C13-435C-AB6C-23A10F1E1992}"/>
    <dgm:cxn modelId="{CC36C0C3-176C-4EBF-B33C-DA1A95E2CC40}" type="presParOf" srcId="{FA2E9B34-0E4A-4066-BBDD-DB88905C1F4C}" destId="{860E8411-EEF3-4F29-B3FC-1105F1FD7888}" srcOrd="0" destOrd="0" presId="urn:microsoft.com/office/officeart/2005/8/layout/vList2"/>
    <dgm:cxn modelId="{B85FA4E1-AC71-4EF9-8D4D-E21D0C9BB78A}" type="presParOf" srcId="{FA2E9B34-0E4A-4066-BBDD-DB88905C1F4C}" destId="{3760D849-636C-4107-B0A0-D95B4863B1FE}" srcOrd="1" destOrd="0" presId="urn:microsoft.com/office/officeart/2005/8/layout/vList2"/>
    <dgm:cxn modelId="{E1202B6B-794C-46B2-A5B9-0CC61E58DB29}" type="presParOf" srcId="{FA2E9B34-0E4A-4066-BBDD-DB88905C1F4C}" destId="{CD4F3973-6CFA-4397-8662-A804DC2E3BEC}" srcOrd="2" destOrd="0" presId="urn:microsoft.com/office/officeart/2005/8/layout/vList2"/>
    <dgm:cxn modelId="{3323C566-14D4-49FF-A494-67EF58AAAC7D}" type="presParOf" srcId="{FA2E9B34-0E4A-4066-BBDD-DB88905C1F4C}" destId="{79CCBED2-B890-41C6-889C-D974D61D4662}" srcOrd="3" destOrd="0" presId="urn:microsoft.com/office/officeart/2005/8/layout/vList2"/>
    <dgm:cxn modelId="{1E82AC0B-0699-40D4-B604-D31B277DA6CD}" type="presParOf" srcId="{FA2E9B34-0E4A-4066-BBDD-DB88905C1F4C}" destId="{3570DB81-43D2-4B5F-876A-952F49A5E66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EFAE74-7661-41E8-BAD5-E4DFDA5B325C}" type="doc">
      <dgm:prSet loTypeId="urn:microsoft.com/office/officeart/2016/7/layout/LinearBlockProcessNumbered" loCatId="process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B4C02919-9FF3-4889-9C46-595AD4EA6054}">
      <dgm:prSet/>
      <dgm:spPr/>
      <dgm:t>
        <a:bodyPr/>
        <a:lstStyle/>
        <a:p>
          <a:pPr rtl="0"/>
          <a:r>
            <a:rPr lang="en-GB"/>
            <a:t>Niche marketing</a:t>
          </a:r>
          <a:endParaRPr lang="cs-CZ"/>
        </a:p>
      </dgm:t>
    </dgm:pt>
    <dgm:pt modelId="{7B30A2D6-9F99-48E8-AC16-FC1D2BB2847D}" type="parTrans" cxnId="{72BF00A6-7FD0-4363-8950-169408399C49}">
      <dgm:prSet/>
      <dgm:spPr/>
      <dgm:t>
        <a:bodyPr/>
        <a:lstStyle/>
        <a:p>
          <a:endParaRPr lang="cs-CZ"/>
        </a:p>
      </dgm:t>
    </dgm:pt>
    <dgm:pt modelId="{F7B5452E-10CD-46C9-8A5A-17582551ABEE}" type="sibTrans" cxnId="{72BF00A6-7FD0-4363-8950-169408399C49}">
      <dgm:prSet phldrT="01"/>
      <dgm:spPr/>
      <dgm:t>
        <a:bodyPr/>
        <a:lstStyle/>
        <a:p>
          <a:r>
            <a:rPr lang="cs-CZ"/>
            <a:t>01</a:t>
          </a:r>
        </a:p>
      </dgm:t>
    </dgm:pt>
    <dgm:pt modelId="{1E148623-0AE5-473F-BB12-0D8877F79212}">
      <dgm:prSet/>
      <dgm:spPr/>
      <dgm:t>
        <a:bodyPr/>
        <a:lstStyle/>
        <a:p>
          <a:pPr rtl="0"/>
          <a:r>
            <a:rPr lang="en-GB"/>
            <a:t>Highly specialized product or service</a:t>
          </a:r>
          <a:endParaRPr lang="cs-CZ"/>
        </a:p>
      </dgm:t>
    </dgm:pt>
    <dgm:pt modelId="{361750E8-8FA2-4F49-A0FB-786671DDD3AE}" type="parTrans" cxnId="{45FE10C4-3B11-4661-B08C-9BF4C2C3F07E}">
      <dgm:prSet/>
      <dgm:spPr/>
      <dgm:t>
        <a:bodyPr/>
        <a:lstStyle/>
        <a:p>
          <a:endParaRPr lang="cs-CZ"/>
        </a:p>
      </dgm:t>
    </dgm:pt>
    <dgm:pt modelId="{8696959D-F841-44BD-B21A-7E27D648DE2D}" type="sibTrans" cxnId="{45FE10C4-3B11-4661-B08C-9BF4C2C3F07E}">
      <dgm:prSet/>
      <dgm:spPr/>
      <dgm:t>
        <a:bodyPr/>
        <a:lstStyle/>
        <a:p>
          <a:endParaRPr lang="cs-CZ"/>
        </a:p>
      </dgm:t>
    </dgm:pt>
    <dgm:pt modelId="{8F1030B2-CA76-41DD-AC6E-A73ACB817724}">
      <dgm:prSet/>
      <dgm:spPr/>
      <dgm:t>
        <a:bodyPr/>
        <a:lstStyle/>
        <a:p>
          <a:pPr rtl="0"/>
          <a:r>
            <a:rPr lang="en-GB"/>
            <a:t>Not suitable for big companies</a:t>
          </a:r>
          <a:endParaRPr lang="cs-CZ"/>
        </a:p>
      </dgm:t>
    </dgm:pt>
    <dgm:pt modelId="{298EE6A2-B693-4125-AFCA-658F8DDF1BD0}" type="parTrans" cxnId="{FA6343DD-F774-4DAB-A97D-38BFB28F2658}">
      <dgm:prSet/>
      <dgm:spPr/>
      <dgm:t>
        <a:bodyPr/>
        <a:lstStyle/>
        <a:p>
          <a:endParaRPr lang="cs-CZ"/>
        </a:p>
      </dgm:t>
    </dgm:pt>
    <dgm:pt modelId="{E40B125E-2CE5-4CE8-A3AD-43287500B9B3}" type="sibTrans" cxnId="{FA6343DD-F774-4DAB-A97D-38BFB28F2658}">
      <dgm:prSet/>
      <dgm:spPr/>
      <dgm:t>
        <a:bodyPr/>
        <a:lstStyle/>
        <a:p>
          <a:endParaRPr lang="cs-CZ"/>
        </a:p>
      </dgm:t>
    </dgm:pt>
    <dgm:pt modelId="{459C73A1-7E3D-43B2-A0B3-641690A2310B}">
      <dgm:prSet/>
      <dgm:spPr/>
      <dgm:t>
        <a:bodyPr/>
        <a:lstStyle/>
        <a:p>
          <a:pPr rtl="0"/>
          <a:r>
            <a:rPr lang="en-GB"/>
            <a:t>Customizable products or services</a:t>
          </a:r>
          <a:endParaRPr lang="cs-CZ"/>
        </a:p>
      </dgm:t>
    </dgm:pt>
    <dgm:pt modelId="{0A46D1DB-A63C-48C0-8A09-0497C2EAFD9D}" type="parTrans" cxnId="{75EA84BC-D84A-4D5F-8EC6-DC02ED360A11}">
      <dgm:prSet/>
      <dgm:spPr/>
      <dgm:t>
        <a:bodyPr/>
        <a:lstStyle/>
        <a:p>
          <a:endParaRPr lang="cs-CZ"/>
        </a:p>
      </dgm:t>
    </dgm:pt>
    <dgm:pt modelId="{BB02D10B-A2F7-4B6D-87E1-A4F4CC5391A1}" type="sibTrans" cxnId="{75EA84BC-D84A-4D5F-8EC6-DC02ED360A11}">
      <dgm:prSet/>
      <dgm:spPr/>
      <dgm:t>
        <a:bodyPr/>
        <a:lstStyle/>
        <a:p>
          <a:endParaRPr lang="cs-CZ"/>
        </a:p>
      </dgm:t>
    </dgm:pt>
    <dgm:pt modelId="{6D3E4B73-C9E1-4C73-ABDC-0E86F0B7D5BB}">
      <dgm:prSet/>
      <dgm:spPr/>
      <dgm:t>
        <a:bodyPr/>
        <a:lstStyle/>
        <a:p>
          <a:pPr rtl="0"/>
          <a:r>
            <a:rPr lang="en-GB"/>
            <a:t>Guerrilla marketing</a:t>
          </a:r>
          <a:endParaRPr lang="cs-CZ"/>
        </a:p>
      </dgm:t>
    </dgm:pt>
    <dgm:pt modelId="{1270E586-8DD5-454C-8A60-145BB46D0393}" type="parTrans" cxnId="{536108A1-C25F-4BC9-8708-BB660C53D6C3}">
      <dgm:prSet/>
      <dgm:spPr/>
      <dgm:t>
        <a:bodyPr/>
        <a:lstStyle/>
        <a:p>
          <a:endParaRPr lang="cs-CZ"/>
        </a:p>
      </dgm:t>
    </dgm:pt>
    <dgm:pt modelId="{23AA6CC9-19CE-46C9-9AF3-43E1DABE9217}" type="sibTrans" cxnId="{536108A1-C25F-4BC9-8708-BB660C53D6C3}">
      <dgm:prSet phldrT="02"/>
      <dgm:spPr/>
      <dgm:t>
        <a:bodyPr/>
        <a:lstStyle/>
        <a:p>
          <a:r>
            <a:rPr lang="cs-CZ"/>
            <a:t>02</a:t>
          </a:r>
        </a:p>
      </dgm:t>
    </dgm:pt>
    <dgm:pt modelId="{95F434E0-D410-4112-9C7B-70F7FECF1AC0}">
      <dgm:prSet/>
      <dgm:spPr/>
      <dgm:t>
        <a:bodyPr/>
        <a:lstStyle/>
        <a:p>
          <a:pPr rtl="0"/>
          <a:r>
            <a:rPr lang="en-GB"/>
            <a:t>Innovative ways of marketing</a:t>
          </a:r>
          <a:endParaRPr lang="cs-CZ"/>
        </a:p>
      </dgm:t>
    </dgm:pt>
    <dgm:pt modelId="{D6AACA20-CC45-4F07-810D-141761FA0073}" type="parTrans" cxnId="{B1982BB6-A324-476C-A76C-489955ED6F1C}">
      <dgm:prSet/>
      <dgm:spPr/>
      <dgm:t>
        <a:bodyPr/>
        <a:lstStyle/>
        <a:p>
          <a:endParaRPr lang="cs-CZ"/>
        </a:p>
      </dgm:t>
    </dgm:pt>
    <dgm:pt modelId="{05BFC8F3-5704-43CE-988B-B83DB459FE23}" type="sibTrans" cxnId="{B1982BB6-A324-476C-A76C-489955ED6F1C}">
      <dgm:prSet/>
      <dgm:spPr/>
      <dgm:t>
        <a:bodyPr/>
        <a:lstStyle/>
        <a:p>
          <a:endParaRPr lang="cs-CZ"/>
        </a:p>
      </dgm:t>
    </dgm:pt>
    <dgm:pt modelId="{06CF806E-224B-4BF8-8336-7339F9F1C5D6}">
      <dgm:prSet/>
      <dgm:spPr/>
      <dgm:t>
        <a:bodyPr/>
        <a:lstStyle/>
        <a:p>
          <a:pPr rtl="0"/>
          <a:r>
            <a:rPr lang="en-GB"/>
            <a:t>Using ideas, not money</a:t>
          </a:r>
          <a:endParaRPr lang="cs-CZ"/>
        </a:p>
      </dgm:t>
    </dgm:pt>
    <dgm:pt modelId="{112F231A-9634-427E-A76A-3CE408A4E85D}" type="parTrans" cxnId="{9CB07A42-3FE4-41E6-9BB2-6476236C3AF0}">
      <dgm:prSet/>
      <dgm:spPr/>
      <dgm:t>
        <a:bodyPr/>
        <a:lstStyle/>
        <a:p>
          <a:endParaRPr lang="cs-CZ"/>
        </a:p>
      </dgm:t>
    </dgm:pt>
    <dgm:pt modelId="{6FE09CB7-63B9-4278-B35D-FB3FAF3972FB}" type="sibTrans" cxnId="{9CB07A42-3FE4-41E6-9BB2-6476236C3AF0}">
      <dgm:prSet/>
      <dgm:spPr/>
      <dgm:t>
        <a:bodyPr/>
        <a:lstStyle/>
        <a:p>
          <a:endParaRPr lang="cs-CZ"/>
        </a:p>
      </dgm:t>
    </dgm:pt>
    <dgm:pt modelId="{493FFA57-B294-4EB6-A541-97771719A6B8}" type="pres">
      <dgm:prSet presAssocID="{39EFAE74-7661-41E8-BAD5-E4DFDA5B325C}" presName="Name0" presStyleCnt="0">
        <dgm:presLayoutVars>
          <dgm:animLvl val="lvl"/>
          <dgm:resizeHandles val="exact"/>
        </dgm:presLayoutVars>
      </dgm:prSet>
      <dgm:spPr/>
    </dgm:pt>
    <dgm:pt modelId="{010747ED-A1F5-4D4B-95DE-E39778698852}" type="pres">
      <dgm:prSet presAssocID="{B4C02919-9FF3-4889-9C46-595AD4EA6054}" presName="compositeNode" presStyleCnt="0">
        <dgm:presLayoutVars>
          <dgm:bulletEnabled val="1"/>
        </dgm:presLayoutVars>
      </dgm:prSet>
      <dgm:spPr/>
    </dgm:pt>
    <dgm:pt modelId="{BD8ECD07-F45C-4B77-B1B5-BB9D999E35D5}" type="pres">
      <dgm:prSet presAssocID="{B4C02919-9FF3-4889-9C46-595AD4EA6054}" presName="bgRect" presStyleLbl="alignNode1" presStyleIdx="0" presStyleCnt="2"/>
      <dgm:spPr/>
    </dgm:pt>
    <dgm:pt modelId="{FCD926B0-20F7-4B6A-A421-D464DD10B161}" type="pres">
      <dgm:prSet presAssocID="{F7B5452E-10CD-46C9-8A5A-17582551ABEE}" presName="sibTransNodeRect" presStyleLbl="alignNode1" presStyleIdx="0" presStyleCnt="2">
        <dgm:presLayoutVars>
          <dgm:chMax val="0"/>
          <dgm:bulletEnabled val="1"/>
        </dgm:presLayoutVars>
      </dgm:prSet>
      <dgm:spPr/>
    </dgm:pt>
    <dgm:pt modelId="{A9448E36-7A86-47E5-9AC7-AA4C84D5A3FD}" type="pres">
      <dgm:prSet presAssocID="{B4C02919-9FF3-4889-9C46-595AD4EA6054}" presName="nodeRect" presStyleLbl="alignNode1" presStyleIdx="0" presStyleCnt="2">
        <dgm:presLayoutVars>
          <dgm:bulletEnabled val="1"/>
        </dgm:presLayoutVars>
      </dgm:prSet>
      <dgm:spPr/>
    </dgm:pt>
    <dgm:pt modelId="{CA9264D5-B4CD-49AE-829D-F1A0406A7F65}" type="pres">
      <dgm:prSet presAssocID="{F7B5452E-10CD-46C9-8A5A-17582551ABEE}" presName="sibTrans" presStyleCnt="0"/>
      <dgm:spPr/>
    </dgm:pt>
    <dgm:pt modelId="{BDC82BDB-BD88-4C08-82CC-4D0FFFDA45E5}" type="pres">
      <dgm:prSet presAssocID="{6D3E4B73-C9E1-4C73-ABDC-0E86F0B7D5BB}" presName="compositeNode" presStyleCnt="0">
        <dgm:presLayoutVars>
          <dgm:bulletEnabled val="1"/>
        </dgm:presLayoutVars>
      </dgm:prSet>
      <dgm:spPr/>
    </dgm:pt>
    <dgm:pt modelId="{94C0453E-E9FF-404A-8477-08CD1B870412}" type="pres">
      <dgm:prSet presAssocID="{6D3E4B73-C9E1-4C73-ABDC-0E86F0B7D5BB}" presName="bgRect" presStyleLbl="alignNode1" presStyleIdx="1" presStyleCnt="2"/>
      <dgm:spPr/>
    </dgm:pt>
    <dgm:pt modelId="{F048F329-7803-43BD-9535-AD80BAAAA5CC}" type="pres">
      <dgm:prSet presAssocID="{23AA6CC9-19CE-46C9-9AF3-43E1DABE9217}" presName="sibTransNodeRect" presStyleLbl="alignNode1" presStyleIdx="1" presStyleCnt="2">
        <dgm:presLayoutVars>
          <dgm:chMax val="0"/>
          <dgm:bulletEnabled val="1"/>
        </dgm:presLayoutVars>
      </dgm:prSet>
      <dgm:spPr/>
    </dgm:pt>
    <dgm:pt modelId="{F54A3AF2-ED49-40F4-BC58-A63EE3325774}" type="pres">
      <dgm:prSet presAssocID="{6D3E4B73-C9E1-4C73-ABDC-0E86F0B7D5BB}" presName="nodeRect" presStyleLbl="alignNode1" presStyleIdx="1" presStyleCnt="2">
        <dgm:presLayoutVars>
          <dgm:bulletEnabled val="1"/>
        </dgm:presLayoutVars>
      </dgm:prSet>
      <dgm:spPr/>
    </dgm:pt>
  </dgm:ptLst>
  <dgm:cxnLst>
    <dgm:cxn modelId="{70359E01-96F4-434A-B0F2-AA20F935C62C}" type="presOf" srcId="{6D3E4B73-C9E1-4C73-ABDC-0E86F0B7D5BB}" destId="{94C0453E-E9FF-404A-8477-08CD1B870412}" srcOrd="0" destOrd="0" presId="urn:microsoft.com/office/officeart/2016/7/layout/LinearBlockProcessNumbered"/>
    <dgm:cxn modelId="{F880E105-C7D7-45B4-A99B-6C29D09C0E76}" type="presOf" srcId="{B4C02919-9FF3-4889-9C46-595AD4EA6054}" destId="{A9448E36-7A86-47E5-9AC7-AA4C84D5A3FD}" srcOrd="1" destOrd="0" presId="urn:microsoft.com/office/officeart/2016/7/layout/LinearBlockProcessNumbered"/>
    <dgm:cxn modelId="{CBB8E307-5EBF-40ED-BC46-392FE3D92350}" type="presOf" srcId="{95F434E0-D410-4112-9C7B-70F7FECF1AC0}" destId="{F54A3AF2-ED49-40F4-BC58-A63EE3325774}" srcOrd="0" destOrd="1" presId="urn:microsoft.com/office/officeart/2016/7/layout/LinearBlockProcessNumbered"/>
    <dgm:cxn modelId="{9CB07A42-3FE4-41E6-9BB2-6476236C3AF0}" srcId="{6D3E4B73-C9E1-4C73-ABDC-0E86F0B7D5BB}" destId="{06CF806E-224B-4BF8-8336-7339F9F1C5D6}" srcOrd="1" destOrd="0" parTransId="{112F231A-9634-427E-A76A-3CE408A4E85D}" sibTransId="{6FE09CB7-63B9-4278-B35D-FB3FAF3972FB}"/>
    <dgm:cxn modelId="{2DF5FB6B-0E0B-42D5-91A7-92E3B40B9AFC}" type="presOf" srcId="{6D3E4B73-C9E1-4C73-ABDC-0E86F0B7D5BB}" destId="{F54A3AF2-ED49-40F4-BC58-A63EE3325774}" srcOrd="1" destOrd="0" presId="urn:microsoft.com/office/officeart/2016/7/layout/LinearBlockProcessNumbered"/>
    <dgm:cxn modelId="{27534351-FB1B-4147-A0F1-CDDD9D36C7C2}" type="presOf" srcId="{1E148623-0AE5-473F-BB12-0D8877F79212}" destId="{A9448E36-7A86-47E5-9AC7-AA4C84D5A3FD}" srcOrd="0" destOrd="1" presId="urn:microsoft.com/office/officeart/2016/7/layout/LinearBlockProcessNumbered"/>
    <dgm:cxn modelId="{FDCFFC91-E66C-4D3B-BBDF-A295E9241B2E}" type="presOf" srcId="{459C73A1-7E3D-43B2-A0B3-641690A2310B}" destId="{A9448E36-7A86-47E5-9AC7-AA4C84D5A3FD}" srcOrd="0" destOrd="3" presId="urn:microsoft.com/office/officeart/2016/7/layout/LinearBlockProcessNumbered"/>
    <dgm:cxn modelId="{25279594-DF80-4E34-A16C-4A80B56E1D6F}" type="presOf" srcId="{23AA6CC9-19CE-46C9-9AF3-43E1DABE9217}" destId="{F048F329-7803-43BD-9535-AD80BAAAA5CC}" srcOrd="0" destOrd="0" presId="urn:microsoft.com/office/officeart/2016/7/layout/LinearBlockProcessNumbered"/>
    <dgm:cxn modelId="{536108A1-C25F-4BC9-8708-BB660C53D6C3}" srcId="{39EFAE74-7661-41E8-BAD5-E4DFDA5B325C}" destId="{6D3E4B73-C9E1-4C73-ABDC-0E86F0B7D5BB}" srcOrd="1" destOrd="0" parTransId="{1270E586-8DD5-454C-8A60-145BB46D0393}" sibTransId="{23AA6CC9-19CE-46C9-9AF3-43E1DABE9217}"/>
    <dgm:cxn modelId="{72BF00A6-7FD0-4363-8950-169408399C49}" srcId="{39EFAE74-7661-41E8-BAD5-E4DFDA5B325C}" destId="{B4C02919-9FF3-4889-9C46-595AD4EA6054}" srcOrd="0" destOrd="0" parTransId="{7B30A2D6-9F99-48E8-AC16-FC1D2BB2847D}" sibTransId="{F7B5452E-10CD-46C9-8A5A-17582551ABEE}"/>
    <dgm:cxn modelId="{056A2AA6-4DBA-4922-9B6D-8489D4C41C54}" type="presOf" srcId="{06CF806E-224B-4BF8-8336-7339F9F1C5D6}" destId="{F54A3AF2-ED49-40F4-BC58-A63EE3325774}" srcOrd="0" destOrd="2" presId="urn:microsoft.com/office/officeart/2016/7/layout/LinearBlockProcessNumbered"/>
    <dgm:cxn modelId="{2846F6AA-F6BF-4434-B444-CA00279503E0}" type="presOf" srcId="{F7B5452E-10CD-46C9-8A5A-17582551ABEE}" destId="{FCD926B0-20F7-4B6A-A421-D464DD10B161}" srcOrd="0" destOrd="0" presId="urn:microsoft.com/office/officeart/2016/7/layout/LinearBlockProcessNumbered"/>
    <dgm:cxn modelId="{B1982BB6-A324-476C-A76C-489955ED6F1C}" srcId="{6D3E4B73-C9E1-4C73-ABDC-0E86F0B7D5BB}" destId="{95F434E0-D410-4112-9C7B-70F7FECF1AC0}" srcOrd="0" destOrd="0" parTransId="{D6AACA20-CC45-4F07-810D-141761FA0073}" sibTransId="{05BFC8F3-5704-43CE-988B-B83DB459FE23}"/>
    <dgm:cxn modelId="{75EA84BC-D84A-4D5F-8EC6-DC02ED360A11}" srcId="{B4C02919-9FF3-4889-9C46-595AD4EA6054}" destId="{459C73A1-7E3D-43B2-A0B3-641690A2310B}" srcOrd="2" destOrd="0" parTransId="{0A46D1DB-A63C-48C0-8A09-0497C2EAFD9D}" sibTransId="{BB02D10B-A2F7-4B6D-87E1-A4F4CC5391A1}"/>
    <dgm:cxn modelId="{3372BDBC-F331-420E-AD14-D45A6EF12CC5}" type="presOf" srcId="{39EFAE74-7661-41E8-BAD5-E4DFDA5B325C}" destId="{493FFA57-B294-4EB6-A541-97771719A6B8}" srcOrd="0" destOrd="0" presId="urn:microsoft.com/office/officeart/2016/7/layout/LinearBlockProcessNumbered"/>
    <dgm:cxn modelId="{45FE10C4-3B11-4661-B08C-9BF4C2C3F07E}" srcId="{B4C02919-9FF3-4889-9C46-595AD4EA6054}" destId="{1E148623-0AE5-473F-BB12-0D8877F79212}" srcOrd="0" destOrd="0" parTransId="{361750E8-8FA2-4F49-A0FB-786671DDD3AE}" sibTransId="{8696959D-F841-44BD-B21A-7E27D648DE2D}"/>
    <dgm:cxn modelId="{86B9B6DB-B1D8-4AF0-9CF2-87997FE0E86A}" type="presOf" srcId="{8F1030B2-CA76-41DD-AC6E-A73ACB817724}" destId="{A9448E36-7A86-47E5-9AC7-AA4C84D5A3FD}" srcOrd="0" destOrd="2" presId="urn:microsoft.com/office/officeart/2016/7/layout/LinearBlockProcessNumbered"/>
    <dgm:cxn modelId="{FA6343DD-F774-4DAB-A97D-38BFB28F2658}" srcId="{B4C02919-9FF3-4889-9C46-595AD4EA6054}" destId="{8F1030B2-CA76-41DD-AC6E-A73ACB817724}" srcOrd="1" destOrd="0" parTransId="{298EE6A2-B693-4125-AFCA-658F8DDF1BD0}" sibTransId="{E40B125E-2CE5-4CE8-A3AD-43287500B9B3}"/>
    <dgm:cxn modelId="{BBFE86EB-C928-4B7F-8522-EE17AADC069C}" type="presOf" srcId="{B4C02919-9FF3-4889-9C46-595AD4EA6054}" destId="{BD8ECD07-F45C-4B77-B1B5-BB9D999E35D5}" srcOrd="0" destOrd="0" presId="urn:microsoft.com/office/officeart/2016/7/layout/LinearBlockProcessNumbered"/>
    <dgm:cxn modelId="{C732C608-70D4-47B1-9954-4ADD8327EFF6}" type="presParOf" srcId="{493FFA57-B294-4EB6-A541-97771719A6B8}" destId="{010747ED-A1F5-4D4B-95DE-E39778698852}" srcOrd="0" destOrd="0" presId="urn:microsoft.com/office/officeart/2016/7/layout/LinearBlockProcessNumbered"/>
    <dgm:cxn modelId="{72B1E37C-AD26-4D7B-A9EA-BDBB6A593A03}" type="presParOf" srcId="{010747ED-A1F5-4D4B-95DE-E39778698852}" destId="{BD8ECD07-F45C-4B77-B1B5-BB9D999E35D5}" srcOrd="0" destOrd="0" presId="urn:microsoft.com/office/officeart/2016/7/layout/LinearBlockProcessNumbered"/>
    <dgm:cxn modelId="{D72A4F66-C4F6-4F9F-9149-5D27C8354997}" type="presParOf" srcId="{010747ED-A1F5-4D4B-95DE-E39778698852}" destId="{FCD926B0-20F7-4B6A-A421-D464DD10B161}" srcOrd="1" destOrd="0" presId="urn:microsoft.com/office/officeart/2016/7/layout/LinearBlockProcessNumbered"/>
    <dgm:cxn modelId="{AED1C7BD-D9DA-48EE-9317-FF333A8B23FD}" type="presParOf" srcId="{010747ED-A1F5-4D4B-95DE-E39778698852}" destId="{A9448E36-7A86-47E5-9AC7-AA4C84D5A3FD}" srcOrd="2" destOrd="0" presId="urn:microsoft.com/office/officeart/2016/7/layout/LinearBlockProcessNumbered"/>
    <dgm:cxn modelId="{B3429E81-5F30-4C42-8A2F-8641E272ABED}" type="presParOf" srcId="{493FFA57-B294-4EB6-A541-97771719A6B8}" destId="{CA9264D5-B4CD-49AE-829D-F1A0406A7F65}" srcOrd="1" destOrd="0" presId="urn:microsoft.com/office/officeart/2016/7/layout/LinearBlockProcessNumbered"/>
    <dgm:cxn modelId="{580C9D5F-38DA-406B-AA3D-B054EC3F0F88}" type="presParOf" srcId="{493FFA57-B294-4EB6-A541-97771719A6B8}" destId="{BDC82BDB-BD88-4C08-82CC-4D0FFFDA45E5}" srcOrd="2" destOrd="0" presId="urn:microsoft.com/office/officeart/2016/7/layout/LinearBlockProcessNumbered"/>
    <dgm:cxn modelId="{F4748FDA-6E2F-428A-A196-E5B31CC0DC70}" type="presParOf" srcId="{BDC82BDB-BD88-4C08-82CC-4D0FFFDA45E5}" destId="{94C0453E-E9FF-404A-8477-08CD1B870412}" srcOrd="0" destOrd="0" presId="urn:microsoft.com/office/officeart/2016/7/layout/LinearBlockProcessNumbered"/>
    <dgm:cxn modelId="{82744CC4-303E-47DB-B16A-E0AE7A90BBD1}" type="presParOf" srcId="{BDC82BDB-BD88-4C08-82CC-4D0FFFDA45E5}" destId="{F048F329-7803-43BD-9535-AD80BAAAA5CC}" srcOrd="1" destOrd="0" presId="urn:microsoft.com/office/officeart/2016/7/layout/LinearBlockProcessNumbered"/>
    <dgm:cxn modelId="{57A35FDE-9269-4DBE-8D11-F3D9BC987B30}" type="presParOf" srcId="{BDC82BDB-BD88-4C08-82CC-4D0FFFDA45E5}" destId="{F54A3AF2-ED49-40F4-BC58-A63EE3325774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9380F0-6222-49B0-AC42-87C100407255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929D35E4-E02D-4DCC-BE70-D5908D70E2A4}">
      <dgm:prSet/>
      <dgm:spPr/>
      <dgm:t>
        <a:bodyPr/>
        <a:lstStyle/>
        <a:p>
          <a:pPr rtl="0"/>
          <a:r>
            <a:rPr lang="en-GB"/>
            <a:t>Meet the customer´s unique needs</a:t>
          </a:r>
          <a:endParaRPr lang="cs-CZ"/>
        </a:p>
      </dgm:t>
    </dgm:pt>
    <dgm:pt modelId="{715A4B8D-4793-46F2-A169-6804E258A8CC}" type="parTrans" cxnId="{B40A4F99-3587-476F-9570-237B0671EC71}">
      <dgm:prSet/>
      <dgm:spPr/>
      <dgm:t>
        <a:bodyPr/>
        <a:lstStyle/>
        <a:p>
          <a:endParaRPr lang="cs-CZ"/>
        </a:p>
      </dgm:t>
    </dgm:pt>
    <dgm:pt modelId="{7D126A7F-AAD8-47D9-9E47-30BFCF3A2899}" type="sibTrans" cxnId="{B40A4F99-3587-476F-9570-237B0671EC71}">
      <dgm:prSet/>
      <dgm:spPr/>
      <dgm:t>
        <a:bodyPr/>
        <a:lstStyle/>
        <a:p>
          <a:endParaRPr lang="cs-CZ"/>
        </a:p>
      </dgm:t>
    </dgm:pt>
    <dgm:pt modelId="{9501B20A-4CE2-45B0-A40A-39AD79822962}">
      <dgm:prSet/>
      <dgm:spPr/>
      <dgm:t>
        <a:bodyPr/>
        <a:lstStyle/>
        <a:p>
          <a:pPr rtl="0"/>
          <a:r>
            <a:rPr lang="en-GB"/>
            <a:t>Listen first</a:t>
          </a:r>
          <a:endParaRPr lang="cs-CZ"/>
        </a:p>
      </dgm:t>
    </dgm:pt>
    <dgm:pt modelId="{70013CBC-42BE-4247-BC08-3A5251CAA4FB}" type="parTrans" cxnId="{ECD75327-E2C4-4FFA-A2C2-446607D5EB02}">
      <dgm:prSet/>
      <dgm:spPr/>
      <dgm:t>
        <a:bodyPr/>
        <a:lstStyle/>
        <a:p>
          <a:endParaRPr lang="cs-CZ"/>
        </a:p>
      </dgm:t>
    </dgm:pt>
    <dgm:pt modelId="{514F8BBA-7122-4E62-8F1D-A0C99E05DC8A}" type="sibTrans" cxnId="{ECD75327-E2C4-4FFA-A2C2-446607D5EB02}">
      <dgm:prSet/>
      <dgm:spPr/>
      <dgm:t>
        <a:bodyPr/>
        <a:lstStyle/>
        <a:p>
          <a:endParaRPr lang="cs-CZ"/>
        </a:p>
      </dgm:t>
    </dgm:pt>
    <dgm:pt modelId="{FFFD0A19-2BC9-4D75-9E9C-DAD07F447FC1}">
      <dgm:prSet/>
      <dgm:spPr/>
      <dgm:t>
        <a:bodyPr/>
        <a:lstStyle/>
        <a:p>
          <a:pPr rtl="0"/>
          <a:r>
            <a:rPr lang="en-GB"/>
            <a:t>Manage production</a:t>
          </a:r>
          <a:endParaRPr lang="cs-CZ"/>
        </a:p>
      </dgm:t>
    </dgm:pt>
    <dgm:pt modelId="{4AFC6CD7-6C63-4710-B86F-EB0823BBA5C2}" type="parTrans" cxnId="{517585E4-DAA4-4840-A055-85294113B708}">
      <dgm:prSet/>
      <dgm:spPr/>
      <dgm:t>
        <a:bodyPr/>
        <a:lstStyle/>
        <a:p>
          <a:endParaRPr lang="cs-CZ"/>
        </a:p>
      </dgm:t>
    </dgm:pt>
    <dgm:pt modelId="{54C13D70-7FE3-429A-AFA3-51A6A4287964}" type="sibTrans" cxnId="{517585E4-DAA4-4840-A055-85294113B708}">
      <dgm:prSet/>
      <dgm:spPr/>
      <dgm:t>
        <a:bodyPr/>
        <a:lstStyle/>
        <a:p>
          <a:endParaRPr lang="cs-CZ"/>
        </a:p>
      </dgm:t>
    </dgm:pt>
    <dgm:pt modelId="{1AD0C47D-5577-464B-ACE1-FE4141EA8AC4}">
      <dgm:prSet/>
      <dgm:spPr/>
      <dgm:t>
        <a:bodyPr/>
        <a:lstStyle/>
        <a:p>
          <a:pPr rtl="0"/>
          <a:r>
            <a:rPr lang="en-GB"/>
            <a:t>Use messaging to differentiate</a:t>
          </a:r>
          <a:endParaRPr lang="cs-CZ"/>
        </a:p>
      </dgm:t>
    </dgm:pt>
    <dgm:pt modelId="{CFD459B8-5564-4BC3-9D39-82367B2FA0D9}" type="parTrans" cxnId="{F1EEB671-9218-4041-8D0D-8146DE198376}">
      <dgm:prSet/>
      <dgm:spPr/>
      <dgm:t>
        <a:bodyPr/>
        <a:lstStyle/>
        <a:p>
          <a:endParaRPr lang="cs-CZ"/>
        </a:p>
      </dgm:t>
    </dgm:pt>
    <dgm:pt modelId="{233C62EF-0300-4B1A-9E52-8ADBDAC037A6}" type="sibTrans" cxnId="{F1EEB671-9218-4041-8D0D-8146DE198376}">
      <dgm:prSet/>
      <dgm:spPr/>
      <dgm:t>
        <a:bodyPr/>
        <a:lstStyle/>
        <a:p>
          <a:endParaRPr lang="cs-CZ"/>
        </a:p>
      </dgm:t>
    </dgm:pt>
    <dgm:pt modelId="{515CEBF4-93CD-4FF1-990B-48FCDE069579}">
      <dgm:prSet/>
      <dgm:spPr/>
      <dgm:t>
        <a:bodyPr/>
        <a:lstStyle/>
        <a:p>
          <a:pPr rtl="0"/>
          <a:r>
            <a:rPr lang="en-GB"/>
            <a:t>Know when to cut your losses</a:t>
          </a:r>
          <a:endParaRPr lang="cs-CZ"/>
        </a:p>
      </dgm:t>
    </dgm:pt>
    <dgm:pt modelId="{C54F3797-3A75-4BC8-83C5-634C3161265F}" type="parTrans" cxnId="{2691F43F-E9FE-4F4F-A7D2-5A8D93E2115D}">
      <dgm:prSet/>
      <dgm:spPr/>
      <dgm:t>
        <a:bodyPr/>
        <a:lstStyle/>
        <a:p>
          <a:endParaRPr lang="cs-CZ"/>
        </a:p>
      </dgm:t>
    </dgm:pt>
    <dgm:pt modelId="{B5425A66-0F8F-427C-81BD-1D2B87FD691F}" type="sibTrans" cxnId="{2691F43F-E9FE-4F4F-A7D2-5A8D93E2115D}">
      <dgm:prSet/>
      <dgm:spPr/>
      <dgm:t>
        <a:bodyPr/>
        <a:lstStyle/>
        <a:p>
          <a:endParaRPr lang="cs-CZ"/>
        </a:p>
      </dgm:t>
    </dgm:pt>
    <dgm:pt modelId="{041AC38E-CB8F-49C5-8CBB-A794FBAB8F16}" type="pres">
      <dgm:prSet presAssocID="{879380F0-6222-49B0-AC42-87C100407255}" presName="linear" presStyleCnt="0">
        <dgm:presLayoutVars>
          <dgm:animLvl val="lvl"/>
          <dgm:resizeHandles val="exact"/>
        </dgm:presLayoutVars>
      </dgm:prSet>
      <dgm:spPr/>
    </dgm:pt>
    <dgm:pt modelId="{6896A10D-DEC3-427C-8C1A-A700EE681451}" type="pres">
      <dgm:prSet presAssocID="{929D35E4-E02D-4DCC-BE70-D5908D70E2A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A55B609-898A-42ED-A3E0-656241F7E745}" type="pres">
      <dgm:prSet presAssocID="{7D126A7F-AAD8-47D9-9E47-30BFCF3A2899}" presName="spacer" presStyleCnt="0"/>
      <dgm:spPr/>
    </dgm:pt>
    <dgm:pt modelId="{887C7257-D0AA-47C9-B41D-52E556A427F3}" type="pres">
      <dgm:prSet presAssocID="{9501B20A-4CE2-45B0-A40A-39AD7982296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20DC63A-66BB-4510-A73E-81AE6CE77772}" type="pres">
      <dgm:prSet presAssocID="{514F8BBA-7122-4E62-8F1D-A0C99E05DC8A}" presName="spacer" presStyleCnt="0"/>
      <dgm:spPr/>
    </dgm:pt>
    <dgm:pt modelId="{D6EEAC11-CF5B-484C-9F58-FC16C55FDE00}" type="pres">
      <dgm:prSet presAssocID="{FFFD0A19-2BC9-4D75-9E9C-DAD07F447FC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89FC4A4-C9D9-40AE-89B7-DA45EB574402}" type="pres">
      <dgm:prSet presAssocID="{54C13D70-7FE3-429A-AFA3-51A6A4287964}" presName="spacer" presStyleCnt="0"/>
      <dgm:spPr/>
    </dgm:pt>
    <dgm:pt modelId="{CE914EF5-BACB-4167-835E-B6CA66820983}" type="pres">
      <dgm:prSet presAssocID="{1AD0C47D-5577-464B-ACE1-FE4141EA8AC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89CE19A-9B61-4B21-9996-5ECFA539EED0}" type="pres">
      <dgm:prSet presAssocID="{233C62EF-0300-4B1A-9E52-8ADBDAC037A6}" presName="spacer" presStyleCnt="0"/>
      <dgm:spPr/>
    </dgm:pt>
    <dgm:pt modelId="{1116A9E6-11C9-4C26-8404-0A886436E3CA}" type="pres">
      <dgm:prSet presAssocID="{515CEBF4-93CD-4FF1-990B-48FCDE06957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CD75327-E2C4-4FFA-A2C2-446607D5EB02}" srcId="{879380F0-6222-49B0-AC42-87C100407255}" destId="{9501B20A-4CE2-45B0-A40A-39AD79822962}" srcOrd="1" destOrd="0" parTransId="{70013CBC-42BE-4247-BC08-3A5251CAA4FB}" sibTransId="{514F8BBA-7122-4E62-8F1D-A0C99E05DC8A}"/>
    <dgm:cxn modelId="{8C94C832-C8C3-4A8C-87A0-19B349F4E95F}" type="presOf" srcId="{9501B20A-4CE2-45B0-A40A-39AD79822962}" destId="{887C7257-D0AA-47C9-B41D-52E556A427F3}" srcOrd="0" destOrd="0" presId="urn:microsoft.com/office/officeart/2005/8/layout/vList2"/>
    <dgm:cxn modelId="{2691F43F-E9FE-4F4F-A7D2-5A8D93E2115D}" srcId="{879380F0-6222-49B0-AC42-87C100407255}" destId="{515CEBF4-93CD-4FF1-990B-48FCDE069579}" srcOrd="4" destOrd="0" parTransId="{C54F3797-3A75-4BC8-83C5-634C3161265F}" sibTransId="{B5425A66-0F8F-427C-81BD-1D2B87FD691F}"/>
    <dgm:cxn modelId="{F1EEB671-9218-4041-8D0D-8146DE198376}" srcId="{879380F0-6222-49B0-AC42-87C100407255}" destId="{1AD0C47D-5577-464B-ACE1-FE4141EA8AC4}" srcOrd="3" destOrd="0" parTransId="{CFD459B8-5564-4BC3-9D39-82367B2FA0D9}" sibTransId="{233C62EF-0300-4B1A-9E52-8ADBDAC037A6}"/>
    <dgm:cxn modelId="{80903057-FF66-4D14-ADB4-EA39AFCF8743}" type="presOf" srcId="{879380F0-6222-49B0-AC42-87C100407255}" destId="{041AC38E-CB8F-49C5-8CBB-A794FBAB8F16}" srcOrd="0" destOrd="0" presId="urn:microsoft.com/office/officeart/2005/8/layout/vList2"/>
    <dgm:cxn modelId="{2F37F579-5090-4A6D-AC5F-1E9DAF34CED1}" type="presOf" srcId="{515CEBF4-93CD-4FF1-990B-48FCDE069579}" destId="{1116A9E6-11C9-4C26-8404-0A886436E3CA}" srcOrd="0" destOrd="0" presId="urn:microsoft.com/office/officeart/2005/8/layout/vList2"/>
    <dgm:cxn modelId="{E1C7ED86-17B3-4FA6-83D4-E9AC48E2C0CD}" type="presOf" srcId="{929D35E4-E02D-4DCC-BE70-D5908D70E2A4}" destId="{6896A10D-DEC3-427C-8C1A-A700EE681451}" srcOrd="0" destOrd="0" presId="urn:microsoft.com/office/officeart/2005/8/layout/vList2"/>
    <dgm:cxn modelId="{B40A4F99-3587-476F-9570-237B0671EC71}" srcId="{879380F0-6222-49B0-AC42-87C100407255}" destId="{929D35E4-E02D-4DCC-BE70-D5908D70E2A4}" srcOrd="0" destOrd="0" parTransId="{715A4B8D-4793-46F2-A169-6804E258A8CC}" sibTransId="{7D126A7F-AAD8-47D9-9E47-30BFCF3A2899}"/>
    <dgm:cxn modelId="{8B91EEBD-D36C-4348-9F37-86D23106B84D}" type="presOf" srcId="{FFFD0A19-2BC9-4D75-9E9C-DAD07F447FC1}" destId="{D6EEAC11-CF5B-484C-9F58-FC16C55FDE00}" srcOrd="0" destOrd="0" presId="urn:microsoft.com/office/officeart/2005/8/layout/vList2"/>
    <dgm:cxn modelId="{5A16A6C9-B159-4100-A6DC-731B8515AB59}" type="presOf" srcId="{1AD0C47D-5577-464B-ACE1-FE4141EA8AC4}" destId="{CE914EF5-BACB-4167-835E-B6CA66820983}" srcOrd="0" destOrd="0" presId="urn:microsoft.com/office/officeart/2005/8/layout/vList2"/>
    <dgm:cxn modelId="{517585E4-DAA4-4840-A055-85294113B708}" srcId="{879380F0-6222-49B0-AC42-87C100407255}" destId="{FFFD0A19-2BC9-4D75-9E9C-DAD07F447FC1}" srcOrd="2" destOrd="0" parTransId="{4AFC6CD7-6C63-4710-B86F-EB0823BBA5C2}" sibTransId="{54C13D70-7FE3-429A-AFA3-51A6A4287964}"/>
    <dgm:cxn modelId="{2E0432A1-27F4-4BEB-B0C4-F54624308BFD}" type="presParOf" srcId="{041AC38E-CB8F-49C5-8CBB-A794FBAB8F16}" destId="{6896A10D-DEC3-427C-8C1A-A700EE681451}" srcOrd="0" destOrd="0" presId="urn:microsoft.com/office/officeart/2005/8/layout/vList2"/>
    <dgm:cxn modelId="{E8F0A477-2F91-4004-9B3C-F67A7F55BF25}" type="presParOf" srcId="{041AC38E-CB8F-49C5-8CBB-A794FBAB8F16}" destId="{BA55B609-898A-42ED-A3E0-656241F7E745}" srcOrd="1" destOrd="0" presId="urn:microsoft.com/office/officeart/2005/8/layout/vList2"/>
    <dgm:cxn modelId="{17671429-A72B-400B-B37A-D1E232147293}" type="presParOf" srcId="{041AC38E-CB8F-49C5-8CBB-A794FBAB8F16}" destId="{887C7257-D0AA-47C9-B41D-52E556A427F3}" srcOrd="2" destOrd="0" presId="urn:microsoft.com/office/officeart/2005/8/layout/vList2"/>
    <dgm:cxn modelId="{9F8CDC00-33FE-4770-9DAB-8E5191D625E8}" type="presParOf" srcId="{041AC38E-CB8F-49C5-8CBB-A794FBAB8F16}" destId="{D20DC63A-66BB-4510-A73E-81AE6CE77772}" srcOrd="3" destOrd="0" presId="urn:microsoft.com/office/officeart/2005/8/layout/vList2"/>
    <dgm:cxn modelId="{2DA4BA87-082A-41DD-B3B1-B43834624DF5}" type="presParOf" srcId="{041AC38E-CB8F-49C5-8CBB-A794FBAB8F16}" destId="{D6EEAC11-CF5B-484C-9F58-FC16C55FDE00}" srcOrd="4" destOrd="0" presId="urn:microsoft.com/office/officeart/2005/8/layout/vList2"/>
    <dgm:cxn modelId="{CB20B8CB-8077-4590-9C4A-263782CCD7AF}" type="presParOf" srcId="{041AC38E-CB8F-49C5-8CBB-A794FBAB8F16}" destId="{A89FC4A4-C9D9-40AE-89B7-DA45EB574402}" srcOrd="5" destOrd="0" presId="urn:microsoft.com/office/officeart/2005/8/layout/vList2"/>
    <dgm:cxn modelId="{F6021292-1F04-4CAA-94CE-52BF2FBF9249}" type="presParOf" srcId="{041AC38E-CB8F-49C5-8CBB-A794FBAB8F16}" destId="{CE914EF5-BACB-4167-835E-B6CA66820983}" srcOrd="6" destOrd="0" presId="urn:microsoft.com/office/officeart/2005/8/layout/vList2"/>
    <dgm:cxn modelId="{C3ACDB8B-AB70-40CF-8C76-B1624006CFD4}" type="presParOf" srcId="{041AC38E-CB8F-49C5-8CBB-A794FBAB8F16}" destId="{489CE19A-9B61-4B21-9996-5ECFA539EED0}" srcOrd="7" destOrd="0" presId="urn:microsoft.com/office/officeart/2005/8/layout/vList2"/>
    <dgm:cxn modelId="{E4DE832F-B61C-48C2-918E-C0DC5EC36FC3}" type="presParOf" srcId="{041AC38E-CB8F-49C5-8CBB-A794FBAB8F16}" destId="{1116A9E6-11C9-4C26-8404-0A886436E3C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707DC1-1FC0-4E55-A568-FE3DC42B36C6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D348CC21-F23D-4704-8B4D-F3102FA9DE63}">
      <dgm:prSet/>
      <dgm:spPr/>
      <dgm:t>
        <a:bodyPr/>
        <a:lstStyle/>
        <a:p>
          <a:pPr rtl="0"/>
          <a:r>
            <a:rPr lang="en-GB"/>
            <a:t>Strategy of toll gates</a:t>
          </a:r>
          <a:endParaRPr lang="cs-CZ"/>
        </a:p>
      </dgm:t>
    </dgm:pt>
    <dgm:pt modelId="{0A0B4D20-2E6D-4A8A-8B6D-6C7FF320E071}" type="parTrans" cxnId="{C3BE227C-B5FF-4F16-91B6-C4776E01A8EB}">
      <dgm:prSet/>
      <dgm:spPr/>
      <dgm:t>
        <a:bodyPr/>
        <a:lstStyle/>
        <a:p>
          <a:endParaRPr lang="cs-CZ"/>
        </a:p>
      </dgm:t>
    </dgm:pt>
    <dgm:pt modelId="{40FAA394-80F6-4E24-8955-FBD11B29403B}" type="sibTrans" cxnId="{C3BE227C-B5FF-4F16-91B6-C4776E01A8EB}">
      <dgm:prSet/>
      <dgm:spPr/>
      <dgm:t>
        <a:bodyPr/>
        <a:lstStyle/>
        <a:p>
          <a:endParaRPr lang="cs-CZ"/>
        </a:p>
      </dgm:t>
    </dgm:pt>
    <dgm:pt modelId="{C0C4BDB8-0D83-40A0-AE0E-235C98D86B7E}">
      <dgm:prSet/>
      <dgm:spPr/>
      <dgm:t>
        <a:bodyPr/>
        <a:lstStyle/>
        <a:p>
          <a:pPr rtl="0"/>
          <a:r>
            <a:rPr lang="en-GB"/>
            <a:t>After entering the market the company creates the barrier.</a:t>
          </a:r>
          <a:endParaRPr lang="cs-CZ"/>
        </a:p>
      </dgm:t>
    </dgm:pt>
    <dgm:pt modelId="{5F587B6F-8334-4488-A70E-CC2AF9451729}" type="parTrans" cxnId="{5432FC94-3439-4928-BA62-5C799DE05B07}">
      <dgm:prSet/>
      <dgm:spPr/>
      <dgm:t>
        <a:bodyPr/>
        <a:lstStyle/>
        <a:p>
          <a:endParaRPr lang="cs-CZ"/>
        </a:p>
      </dgm:t>
    </dgm:pt>
    <dgm:pt modelId="{8898A9E5-BF37-41A6-9BB9-40D2DF594196}" type="sibTrans" cxnId="{5432FC94-3439-4928-BA62-5C799DE05B07}">
      <dgm:prSet/>
      <dgm:spPr/>
      <dgm:t>
        <a:bodyPr/>
        <a:lstStyle/>
        <a:p>
          <a:endParaRPr lang="cs-CZ"/>
        </a:p>
      </dgm:t>
    </dgm:pt>
    <dgm:pt modelId="{C4D3F942-52A9-4828-9BF0-E678D8E75461}">
      <dgm:prSet/>
      <dgm:spPr/>
      <dgm:t>
        <a:bodyPr/>
        <a:lstStyle/>
        <a:p>
          <a:pPr rtl="0"/>
          <a:r>
            <a:rPr lang="en-GB"/>
            <a:t>Strategy of specialized expertise</a:t>
          </a:r>
          <a:endParaRPr lang="cs-CZ"/>
        </a:p>
      </dgm:t>
    </dgm:pt>
    <dgm:pt modelId="{766FEC5D-0978-4CE8-A989-93AA9BAF8D96}" type="parTrans" cxnId="{8C038856-DEF2-4631-9FFC-318927C7EDE6}">
      <dgm:prSet/>
      <dgm:spPr/>
      <dgm:t>
        <a:bodyPr/>
        <a:lstStyle/>
        <a:p>
          <a:endParaRPr lang="cs-CZ"/>
        </a:p>
      </dgm:t>
    </dgm:pt>
    <dgm:pt modelId="{719469A3-754B-45F8-A9B1-94E70110A281}" type="sibTrans" cxnId="{8C038856-DEF2-4631-9FFC-318927C7EDE6}">
      <dgm:prSet/>
      <dgm:spPr/>
      <dgm:t>
        <a:bodyPr/>
        <a:lstStyle/>
        <a:p>
          <a:endParaRPr lang="cs-CZ"/>
        </a:p>
      </dgm:t>
    </dgm:pt>
    <dgm:pt modelId="{4B0F8048-C454-4C21-881F-C8AEBC8B2416}">
      <dgm:prSet/>
      <dgm:spPr/>
      <dgm:t>
        <a:bodyPr/>
        <a:lstStyle/>
        <a:p>
          <a:pPr rtl="0"/>
          <a:r>
            <a:rPr lang="en-GB"/>
            <a:t>You need a specialized knowledge to conquer the segment</a:t>
          </a:r>
          <a:endParaRPr lang="cs-CZ"/>
        </a:p>
      </dgm:t>
    </dgm:pt>
    <dgm:pt modelId="{41D466C5-3556-48AE-B776-9F3C0DE0C556}" type="parTrans" cxnId="{38012041-4BC3-4C31-AD5A-F1B736D77BE2}">
      <dgm:prSet/>
      <dgm:spPr/>
      <dgm:t>
        <a:bodyPr/>
        <a:lstStyle/>
        <a:p>
          <a:endParaRPr lang="cs-CZ"/>
        </a:p>
      </dgm:t>
    </dgm:pt>
    <dgm:pt modelId="{05A36D7D-2B0C-48AC-A137-12ED414F8328}" type="sibTrans" cxnId="{38012041-4BC3-4C31-AD5A-F1B736D77BE2}">
      <dgm:prSet/>
      <dgm:spPr/>
      <dgm:t>
        <a:bodyPr/>
        <a:lstStyle/>
        <a:p>
          <a:endParaRPr lang="cs-CZ"/>
        </a:p>
      </dgm:t>
    </dgm:pt>
    <dgm:pt modelId="{0CD0EA5E-3D11-4EE7-B7CD-590553556229}">
      <dgm:prSet/>
      <dgm:spPr/>
      <dgm:t>
        <a:bodyPr/>
        <a:lstStyle/>
        <a:p>
          <a:pPr rtl="0"/>
          <a:r>
            <a:rPr lang="en-GB"/>
            <a:t>Strategy of specialized market</a:t>
          </a:r>
          <a:endParaRPr lang="cs-CZ"/>
        </a:p>
      </dgm:t>
    </dgm:pt>
    <dgm:pt modelId="{C337E7DD-4EA0-4C32-9898-02966B704D02}" type="parTrans" cxnId="{B8EB8528-7369-4F9D-87D2-A512ACA62AE6}">
      <dgm:prSet/>
      <dgm:spPr/>
      <dgm:t>
        <a:bodyPr/>
        <a:lstStyle/>
        <a:p>
          <a:endParaRPr lang="cs-CZ"/>
        </a:p>
      </dgm:t>
    </dgm:pt>
    <dgm:pt modelId="{81541216-10DC-47AA-B870-86F9DEE0F1AD}" type="sibTrans" cxnId="{B8EB8528-7369-4F9D-87D2-A512ACA62AE6}">
      <dgm:prSet/>
      <dgm:spPr/>
      <dgm:t>
        <a:bodyPr/>
        <a:lstStyle/>
        <a:p>
          <a:endParaRPr lang="cs-CZ"/>
        </a:p>
      </dgm:t>
    </dgm:pt>
    <dgm:pt modelId="{D3D6121A-4294-449A-8C4C-FFF2B72886AD}">
      <dgm:prSet/>
      <dgm:spPr/>
      <dgm:t>
        <a:bodyPr/>
        <a:lstStyle/>
        <a:p>
          <a:pPr rtl="0"/>
          <a:r>
            <a:rPr lang="en-GB"/>
            <a:t>Systematic searching for the niche using specialized skills</a:t>
          </a:r>
          <a:endParaRPr lang="cs-CZ"/>
        </a:p>
      </dgm:t>
    </dgm:pt>
    <dgm:pt modelId="{93D51899-4524-403E-96FB-F82AC282B239}" type="parTrans" cxnId="{D63D6155-EB01-4D76-A1DE-8771D8BB88A7}">
      <dgm:prSet/>
      <dgm:spPr/>
      <dgm:t>
        <a:bodyPr/>
        <a:lstStyle/>
        <a:p>
          <a:endParaRPr lang="cs-CZ"/>
        </a:p>
      </dgm:t>
    </dgm:pt>
    <dgm:pt modelId="{C21DB23C-84DD-4FB7-A89B-565207F0F26B}" type="sibTrans" cxnId="{D63D6155-EB01-4D76-A1DE-8771D8BB88A7}">
      <dgm:prSet/>
      <dgm:spPr/>
      <dgm:t>
        <a:bodyPr/>
        <a:lstStyle/>
        <a:p>
          <a:endParaRPr lang="cs-CZ"/>
        </a:p>
      </dgm:t>
    </dgm:pt>
    <dgm:pt modelId="{DB58E62E-D328-435C-8473-8D5F7578A158}" type="pres">
      <dgm:prSet presAssocID="{60707DC1-1FC0-4E55-A568-FE3DC42B36C6}" presName="linear" presStyleCnt="0">
        <dgm:presLayoutVars>
          <dgm:animLvl val="lvl"/>
          <dgm:resizeHandles val="exact"/>
        </dgm:presLayoutVars>
      </dgm:prSet>
      <dgm:spPr/>
    </dgm:pt>
    <dgm:pt modelId="{9B8C2518-DC61-42E9-BE6C-E19C21F8A322}" type="pres">
      <dgm:prSet presAssocID="{D348CC21-F23D-4704-8B4D-F3102FA9DE6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83185C5-7AE3-4263-91EF-127920B6AB27}" type="pres">
      <dgm:prSet presAssocID="{D348CC21-F23D-4704-8B4D-F3102FA9DE63}" presName="childText" presStyleLbl="revTx" presStyleIdx="0" presStyleCnt="3">
        <dgm:presLayoutVars>
          <dgm:bulletEnabled val="1"/>
        </dgm:presLayoutVars>
      </dgm:prSet>
      <dgm:spPr/>
    </dgm:pt>
    <dgm:pt modelId="{07A69C7D-C0CD-4E72-8648-E3F145611948}" type="pres">
      <dgm:prSet presAssocID="{C4D3F942-52A9-4828-9BF0-E678D8E7546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E96B869-A3E3-4E32-A233-D390D5B5F4EC}" type="pres">
      <dgm:prSet presAssocID="{C4D3F942-52A9-4828-9BF0-E678D8E75461}" presName="childText" presStyleLbl="revTx" presStyleIdx="1" presStyleCnt="3">
        <dgm:presLayoutVars>
          <dgm:bulletEnabled val="1"/>
        </dgm:presLayoutVars>
      </dgm:prSet>
      <dgm:spPr/>
    </dgm:pt>
    <dgm:pt modelId="{3CE3819D-0725-457E-872C-5BC8F4DAC549}" type="pres">
      <dgm:prSet presAssocID="{0CD0EA5E-3D11-4EE7-B7CD-59055355622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7395A02-4330-4E24-A7DB-87940B55A3B0}" type="pres">
      <dgm:prSet presAssocID="{0CD0EA5E-3D11-4EE7-B7CD-590553556229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6E3DF609-E946-496A-A205-1CB45F4BBA5C}" type="presOf" srcId="{4B0F8048-C454-4C21-881F-C8AEBC8B2416}" destId="{EE96B869-A3E3-4E32-A233-D390D5B5F4EC}" srcOrd="0" destOrd="0" presId="urn:microsoft.com/office/officeart/2005/8/layout/vList2"/>
    <dgm:cxn modelId="{B8EB8528-7369-4F9D-87D2-A512ACA62AE6}" srcId="{60707DC1-1FC0-4E55-A568-FE3DC42B36C6}" destId="{0CD0EA5E-3D11-4EE7-B7CD-590553556229}" srcOrd="2" destOrd="0" parTransId="{C337E7DD-4EA0-4C32-9898-02966B704D02}" sibTransId="{81541216-10DC-47AA-B870-86F9DEE0F1AD}"/>
    <dgm:cxn modelId="{A4C04F5E-D41C-4DBB-AFD1-EF2597714069}" type="presOf" srcId="{D3D6121A-4294-449A-8C4C-FFF2B72886AD}" destId="{F7395A02-4330-4E24-A7DB-87940B55A3B0}" srcOrd="0" destOrd="0" presId="urn:microsoft.com/office/officeart/2005/8/layout/vList2"/>
    <dgm:cxn modelId="{38012041-4BC3-4C31-AD5A-F1B736D77BE2}" srcId="{C4D3F942-52A9-4828-9BF0-E678D8E75461}" destId="{4B0F8048-C454-4C21-881F-C8AEBC8B2416}" srcOrd="0" destOrd="0" parTransId="{41D466C5-3556-48AE-B776-9F3C0DE0C556}" sibTransId="{05A36D7D-2B0C-48AC-A137-12ED414F8328}"/>
    <dgm:cxn modelId="{C67F6346-1982-4CA7-AC08-F655290B5540}" type="presOf" srcId="{0CD0EA5E-3D11-4EE7-B7CD-590553556229}" destId="{3CE3819D-0725-457E-872C-5BC8F4DAC549}" srcOrd="0" destOrd="0" presId="urn:microsoft.com/office/officeart/2005/8/layout/vList2"/>
    <dgm:cxn modelId="{D789DD4A-FBDB-414B-8B70-CA7A1A39B4F5}" type="presOf" srcId="{C4D3F942-52A9-4828-9BF0-E678D8E75461}" destId="{07A69C7D-C0CD-4E72-8648-E3F145611948}" srcOrd="0" destOrd="0" presId="urn:microsoft.com/office/officeart/2005/8/layout/vList2"/>
    <dgm:cxn modelId="{B5B4106C-BF17-45B2-8610-D93B10791296}" type="presOf" srcId="{C0C4BDB8-0D83-40A0-AE0E-235C98D86B7E}" destId="{B83185C5-7AE3-4263-91EF-127920B6AB27}" srcOrd="0" destOrd="0" presId="urn:microsoft.com/office/officeart/2005/8/layout/vList2"/>
    <dgm:cxn modelId="{D63D6155-EB01-4D76-A1DE-8771D8BB88A7}" srcId="{0CD0EA5E-3D11-4EE7-B7CD-590553556229}" destId="{D3D6121A-4294-449A-8C4C-FFF2B72886AD}" srcOrd="0" destOrd="0" parTransId="{93D51899-4524-403E-96FB-F82AC282B239}" sibTransId="{C21DB23C-84DD-4FB7-A89B-565207F0F26B}"/>
    <dgm:cxn modelId="{8C038856-DEF2-4631-9FFC-318927C7EDE6}" srcId="{60707DC1-1FC0-4E55-A568-FE3DC42B36C6}" destId="{C4D3F942-52A9-4828-9BF0-E678D8E75461}" srcOrd="1" destOrd="0" parTransId="{766FEC5D-0978-4CE8-A989-93AA9BAF8D96}" sibTransId="{719469A3-754B-45F8-A9B1-94E70110A281}"/>
    <dgm:cxn modelId="{C3BE227C-B5FF-4F16-91B6-C4776E01A8EB}" srcId="{60707DC1-1FC0-4E55-A568-FE3DC42B36C6}" destId="{D348CC21-F23D-4704-8B4D-F3102FA9DE63}" srcOrd="0" destOrd="0" parTransId="{0A0B4D20-2E6D-4A8A-8B6D-6C7FF320E071}" sibTransId="{40FAA394-80F6-4E24-8955-FBD11B29403B}"/>
    <dgm:cxn modelId="{5432FC94-3439-4928-BA62-5C799DE05B07}" srcId="{D348CC21-F23D-4704-8B4D-F3102FA9DE63}" destId="{C0C4BDB8-0D83-40A0-AE0E-235C98D86B7E}" srcOrd="0" destOrd="0" parTransId="{5F587B6F-8334-4488-A70E-CC2AF9451729}" sibTransId="{8898A9E5-BF37-41A6-9BB9-40D2DF594196}"/>
    <dgm:cxn modelId="{E87F4BE6-B6B1-4B57-B20A-26FFDB73C440}" type="presOf" srcId="{D348CC21-F23D-4704-8B4D-F3102FA9DE63}" destId="{9B8C2518-DC61-42E9-BE6C-E19C21F8A322}" srcOrd="0" destOrd="0" presId="urn:microsoft.com/office/officeart/2005/8/layout/vList2"/>
    <dgm:cxn modelId="{952B7CF3-43E5-40E7-8F28-72B3599EBF08}" type="presOf" srcId="{60707DC1-1FC0-4E55-A568-FE3DC42B36C6}" destId="{DB58E62E-D328-435C-8473-8D5F7578A158}" srcOrd="0" destOrd="0" presId="urn:microsoft.com/office/officeart/2005/8/layout/vList2"/>
    <dgm:cxn modelId="{C6ECDD80-9A31-4E90-8A7E-AFFFB3841980}" type="presParOf" srcId="{DB58E62E-D328-435C-8473-8D5F7578A158}" destId="{9B8C2518-DC61-42E9-BE6C-E19C21F8A322}" srcOrd="0" destOrd="0" presId="urn:microsoft.com/office/officeart/2005/8/layout/vList2"/>
    <dgm:cxn modelId="{ED34DE5B-039D-4EDB-9903-650C777B23D8}" type="presParOf" srcId="{DB58E62E-D328-435C-8473-8D5F7578A158}" destId="{B83185C5-7AE3-4263-91EF-127920B6AB27}" srcOrd="1" destOrd="0" presId="urn:microsoft.com/office/officeart/2005/8/layout/vList2"/>
    <dgm:cxn modelId="{679059E2-B8A5-4B61-A43D-41243BFEA8F8}" type="presParOf" srcId="{DB58E62E-D328-435C-8473-8D5F7578A158}" destId="{07A69C7D-C0CD-4E72-8648-E3F145611948}" srcOrd="2" destOrd="0" presId="urn:microsoft.com/office/officeart/2005/8/layout/vList2"/>
    <dgm:cxn modelId="{8DBE0678-35F3-4077-8209-443B1F08F6FF}" type="presParOf" srcId="{DB58E62E-D328-435C-8473-8D5F7578A158}" destId="{EE96B869-A3E3-4E32-A233-D390D5B5F4EC}" srcOrd="3" destOrd="0" presId="urn:microsoft.com/office/officeart/2005/8/layout/vList2"/>
    <dgm:cxn modelId="{C13A0FE9-9989-4C3F-B9A7-693C68E50CEB}" type="presParOf" srcId="{DB58E62E-D328-435C-8473-8D5F7578A158}" destId="{3CE3819D-0725-457E-872C-5BC8F4DAC549}" srcOrd="4" destOrd="0" presId="urn:microsoft.com/office/officeart/2005/8/layout/vList2"/>
    <dgm:cxn modelId="{A37A2D9C-5B54-408C-9EBD-7A64798A5C20}" type="presParOf" srcId="{DB58E62E-D328-435C-8473-8D5F7578A158}" destId="{F7395A02-4330-4E24-A7DB-87940B55A3B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8EFEF9-C29A-4D19-A89C-92E9BA755B3B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89BB52A-4B87-49D7-8A83-F18206E1A168}">
      <dgm:prSet/>
      <dgm:spPr/>
      <dgm:t>
        <a:bodyPr/>
        <a:lstStyle/>
        <a:p>
          <a:pPr rtl="0"/>
          <a:r>
            <a:rPr lang="en-GB"/>
            <a:t>You do not need to invest money, if you are willing to invest</a:t>
          </a:r>
          <a:endParaRPr lang="cs-CZ"/>
        </a:p>
      </dgm:t>
    </dgm:pt>
    <dgm:pt modelId="{509B08F1-87D7-494F-814F-8BD025853F1B}" type="parTrans" cxnId="{5F92D591-9BD6-4F4F-B691-ADA3010B5843}">
      <dgm:prSet/>
      <dgm:spPr/>
      <dgm:t>
        <a:bodyPr/>
        <a:lstStyle/>
        <a:p>
          <a:endParaRPr lang="cs-CZ"/>
        </a:p>
      </dgm:t>
    </dgm:pt>
    <dgm:pt modelId="{02B8B46D-990A-4C9D-9C2D-E4647077106B}" type="sibTrans" cxnId="{5F92D591-9BD6-4F4F-B691-ADA3010B5843}">
      <dgm:prSet/>
      <dgm:spPr/>
      <dgm:t>
        <a:bodyPr/>
        <a:lstStyle/>
        <a:p>
          <a:endParaRPr lang="cs-CZ"/>
        </a:p>
      </dgm:t>
    </dgm:pt>
    <dgm:pt modelId="{BBFAE0CA-84A0-4A70-ADAB-8F1827DBC883}">
      <dgm:prSet/>
      <dgm:spPr/>
      <dgm:t>
        <a:bodyPr/>
        <a:lstStyle/>
        <a:p>
          <a:pPr rtl="0"/>
          <a:r>
            <a:rPr lang="en-GB"/>
            <a:t>Time</a:t>
          </a:r>
          <a:endParaRPr lang="cs-CZ"/>
        </a:p>
      </dgm:t>
    </dgm:pt>
    <dgm:pt modelId="{6B9E2190-A61E-483F-B7F4-8F3F930CD1A0}" type="parTrans" cxnId="{7C1F4CAB-BEA5-42EC-9A7D-FD1A6CEA83E0}">
      <dgm:prSet/>
      <dgm:spPr/>
      <dgm:t>
        <a:bodyPr/>
        <a:lstStyle/>
        <a:p>
          <a:endParaRPr lang="cs-CZ"/>
        </a:p>
      </dgm:t>
    </dgm:pt>
    <dgm:pt modelId="{369CF5A5-5870-45AD-A0A7-F4E718ABA82E}" type="sibTrans" cxnId="{7C1F4CAB-BEA5-42EC-9A7D-FD1A6CEA83E0}">
      <dgm:prSet/>
      <dgm:spPr/>
      <dgm:t>
        <a:bodyPr/>
        <a:lstStyle/>
        <a:p>
          <a:endParaRPr lang="cs-CZ"/>
        </a:p>
      </dgm:t>
    </dgm:pt>
    <dgm:pt modelId="{0A3BA6D7-96A6-45BF-9AAD-372D9DE25743}">
      <dgm:prSet/>
      <dgm:spPr/>
      <dgm:t>
        <a:bodyPr/>
        <a:lstStyle/>
        <a:p>
          <a:pPr rtl="0"/>
          <a:r>
            <a:rPr lang="en-GB"/>
            <a:t>Energy</a:t>
          </a:r>
          <a:endParaRPr lang="cs-CZ"/>
        </a:p>
      </dgm:t>
    </dgm:pt>
    <dgm:pt modelId="{E07C6390-3DF3-489C-8FE2-8C06234086A2}" type="parTrans" cxnId="{29CAA9A0-02EC-4B43-B93B-0E75304C57E3}">
      <dgm:prSet/>
      <dgm:spPr/>
      <dgm:t>
        <a:bodyPr/>
        <a:lstStyle/>
        <a:p>
          <a:endParaRPr lang="cs-CZ"/>
        </a:p>
      </dgm:t>
    </dgm:pt>
    <dgm:pt modelId="{34AAE565-8B90-4F72-AC47-8D15131B060C}" type="sibTrans" cxnId="{29CAA9A0-02EC-4B43-B93B-0E75304C57E3}">
      <dgm:prSet/>
      <dgm:spPr/>
      <dgm:t>
        <a:bodyPr/>
        <a:lstStyle/>
        <a:p>
          <a:endParaRPr lang="cs-CZ"/>
        </a:p>
      </dgm:t>
    </dgm:pt>
    <dgm:pt modelId="{4643E0F7-552A-4E48-B86F-B667E4B1E3A5}">
      <dgm:prSet/>
      <dgm:spPr/>
      <dgm:t>
        <a:bodyPr/>
        <a:lstStyle/>
        <a:p>
          <a:pPr rtl="0"/>
          <a:r>
            <a:rPr lang="en-GB"/>
            <a:t>Imagination</a:t>
          </a:r>
          <a:endParaRPr lang="cs-CZ"/>
        </a:p>
      </dgm:t>
    </dgm:pt>
    <dgm:pt modelId="{DD5DC7A2-2169-4847-8218-F73289EFFEAB}" type="parTrans" cxnId="{F6B87272-A28A-42B9-9A2B-8A0AFA069721}">
      <dgm:prSet/>
      <dgm:spPr/>
      <dgm:t>
        <a:bodyPr/>
        <a:lstStyle/>
        <a:p>
          <a:endParaRPr lang="cs-CZ"/>
        </a:p>
      </dgm:t>
    </dgm:pt>
    <dgm:pt modelId="{C2032B66-9FCD-425C-AA49-02D74EE8FBB9}" type="sibTrans" cxnId="{F6B87272-A28A-42B9-9A2B-8A0AFA069721}">
      <dgm:prSet/>
      <dgm:spPr/>
      <dgm:t>
        <a:bodyPr/>
        <a:lstStyle/>
        <a:p>
          <a:endParaRPr lang="cs-CZ"/>
        </a:p>
      </dgm:t>
    </dgm:pt>
    <dgm:pt modelId="{80177138-036B-443E-ADC9-449455A127EF}">
      <dgm:prSet/>
      <dgm:spPr/>
      <dgm:t>
        <a:bodyPr/>
        <a:lstStyle/>
        <a:p>
          <a:pPr rtl="0"/>
          <a:r>
            <a:rPr lang="en-GB"/>
            <a:t>Information</a:t>
          </a:r>
          <a:endParaRPr lang="cs-CZ"/>
        </a:p>
      </dgm:t>
    </dgm:pt>
    <dgm:pt modelId="{EE529E5A-4C25-470E-85A0-82E5D1D60B00}" type="parTrans" cxnId="{4E43B31C-C7CD-440D-93D1-8CED7718F903}">
      <dgm:prSet/>
      <dgm:spPr/>
      <dgm:t>
        <a:bodyPr/>
        <a:lstStyle/>
        <a:p>
          <a:endParaRPr lang="cs-CZ"/>
        </a:p>
      </dgm:t>
    </dgm:pt>
    <dgm:pt modelId="{14BD673D-103C-4B83-9B1C-79407B145497}" type="sibTrans" cxnId="{4E43B31C-C7CD-440D-93D1-8CED7718F903}">
      <dgm:prSet/>
      <dgm:spPr/>
      <dgm:t>
        <a:bodyPr/>
        <a:lstStyle/>
        <a:p>
          <a:endParaRPr lang="cs-CZ"/>
        </a:p>
      </dgm:t>
    </dgm:pt>
    <dgm:pt modelId="{6BF9DBE3-A0D8-41DB-8344-BC2A9D2F3280}">
      <dgm:prSet/>
      <dgm:spPr/>
      <dgm:t>
        <a:bodyPr/>
        <a:lstStyle/>
        <a:p>
          <a:pPr rtl="0"/>
          <a:r>
            <a:rPr lang="en-GB"/>
            <a:t>It exposes marketing what it really is</a:t>
          </a:r>
          <a:endParaRPr lang="cs-CZ"/>
        </a:p>
      </dgm:t>
    </dgm:pt>
    <dgm:pt modelId="{1BDEFE81-78F3-4B91-81BD-AE06A1A1939C}" type="parTrans" cxnId="{AB65B396-122A-4CDF-91F4-2D1BBE646EC6}">
      <dgm:prSet/>
      <dgm:spPr/>
      <dgm:t>
        <a:bodyPr/>
        <a:lstStyle/>
        <a:p>
          <a:endParaRPr lang="cs-CZ"/>
        </a:p>
      </dgm:t>
    </dgm:pt>
    <dgm:pt modelId="{864F912E-3B71-427B-ACEC-A22FC30D51A5}" type="sibTrans" cxnId="{AB65B396-122A-4CDF-91F4-2D1BBE646EC6}">
      <dgm:prSet/>
      <dgm:spPr/>
      <dgm:t>
        <a:bodyPr/>
        <a:lstStyle/>
        <a:p>
          <a:endParaRPr lang="cs-CZ"/>
        </a:p>
      </dgm:t>
    </dgm:pt>
    <dgm:pt modelId="{A35D2CD0-5E75-4129-A177-4BC9F058D41B}">
      <dgm:prSet/>
      <dgm:spPr/>
      <dgm:t>
        <a:bodyPr/>
        <a:lstStyle/>
        <a:p>
          <a:pPr rtl="0"/>
          <a:r>
            <a:rPr lang="en-US" noProof="0" dirty="0"/>
            <a:t>A process that you control</a:t>
          </a:r>
        </a:p>
      </dgm:t>
    </dgm:pt>
    <dgm:pt modelId="{016739EA-B1D7-4C11-9D29-69B760CCB376}" type="parTrans" cxnId="{CBF77128-B9BB-4E90-884E-AF29BA5CA049}">
      <dgm:prSet/>
      <dgm:spPr/>
      <dgm:t>
        <a:bodyPr/>
        <a:lstStyle/>
        <a:p>
          <a:endParaRPr lang="cs-CZ"/>
        </a:p>
      </dgm:t>
    </dgm:pt>
    <dgm:pt modelId="{4CA7478F-F52E-4BF6-9FF6-69199C74DE2C}" type="sibTrans" cxnId="{CBF77128-B9BB-4E90-884E-AF29BA5CA049}">
      <dgm:prSet/>
      <dgm:spPr/>
      <dgm:t>
        <a:bodyPr/>
        <a:lstStyle/>
        <a:p>
          <a:endParaRPr lang="cs-CZ"/>
        </a:p>
      </dgm:t>
    </dgm:pt>
    <dgm:pt modelId="{8249B0AD-A774-465C-B26F-B3350A25BAA0}" type="pres">
      <dgm:prSet presAssocID="{ED8EFEF9-C29A-4D19-A89C-92E9BA755B3B}" presName="linear" presStyleCnt="0">
        <dgm:presLayoutVars>
          <dgm:animLvl val="lvl"/>
          <dgm:resizeHandles val="exact"/>
        </dgm:presLayoutVars>
      </dgm:prSet>
      <dgm:spPr/>
    </dgm:pt>
    <dgm:pt modelId="{0BD32D66-FBF4-4083-AAC0-E5C83F23FE04}" type="pres">
      <dgm:prSet presAssocID="{F89BB52A-4B87-49D7-8A83-F18206E1A16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D8C64D8-D378-4853-AB4C-8F2EFF9BFE12}" type="pres">
      <dgm:prSet presAssocID="{F89BB52A-4B87-49D7-8A83-F18206E1A168}" presName="childText" presStyleLbl="revTx" presStyleIdx="0" presStyleCnt="2">
        <dgm:presLayoutVars>
          <dgm:bulletEnabled val="1"/>
        </dgm:presLayoutVars>
      </dgm:prSet>
      <dgm:spPr/>
    </dgm:pt>
    <dgm:pt modelId="{EF78A8ED-CB3A-4757-8122-A720F9E03760}" type="pres">
      <dgm:prSet presAssocID="{6BF9DBE3-A0D8-41DB-8344-BC2A9D2F328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3170740-C109-437D-8FA3-BDA516E49051}" type="pres">
      <dgm:prSet presAssocID="{6BF9DBE3-A0D8-41DB-8344-BC2A9D2F328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151100D-CF44-4E55-B8CD-60BE41138453}" type="presOf" srcId="{A35D2CD0-5E75-4129-A177-4BC9F058D41B}" destId="{73170740-C109-437D-8FA3-BDA516E49051}" srcOrd="0" destOrd="0" presId="urn:microsoft.com/office/officeart/2005/8/layout/vList2"/>
    <dgm:cxn modelId="{1AD6381C-7833-44C8-96F6-0FF62283F0DC}" type="presOf" srcId="{80177138-036B-443E-ADC9-449455A127EF}" destId="{2D8C64D8-D378-4853-AB4C-8F2EFF9BFE12}" srcOrd="0" destOrd="3" presId="urn:microsoft.com/office/officeart/2005/8/layout/vList2"/>
    <dgm:cxn modelId="{4E43B31C-C7CD-440D-93D1-8CED7718F903}" srcId="{F89BB52A-4B87-49D7-8A83-F18206E1A168}" destId="{80177138-036B-443E-ADC9-449455A127EF}" srcOrd="3" destOrd="0" parTransId="{EE529E5A-4C25-470E-85A0-82E5D1D60B00}" sibTransId="{14BD673D-103C-4B83-9B1C-79407B145497}"/>
    <dgm:cxn modelId="{CBF77128-B9BB-4E90-884E-AF29BA5CA049}" srcId="{6BF9DBE3-A0D8-41DB-8344-BC2A9D2F3280}" destId="{A35D2CD0-5E75-4129-A177-4BC9F058D41B}" srcOrd="0" destOrd="0" parTransId="{016739EA-B1D7-4C11-9D29-69B760CCB376}" sibTransId="{4CA7478F-F52E-4BF6-9FF6-69199C74DE2C}"/>
    <dgm:cxn modelId="{F6B87272-A28A-42B9-9A2B-8A0AFA069721}" srcId="{F89BB52A-4B87-49D7-8A83-F18206E1A168}" destId="{4643E0F7-552A-4E48-B86F-B667E4B1E3A5}" srcOrd="2" destOrd="0" parTransId="{DD5DC7A2-2169-4847-8218-F73289EFFEAB}" sibTransId="{C2032B66-9FCD-425C-AA49-02D74EE8FBB9}"/>
    <dgm:cxn modelId="{BBCE7C80-4D93-4F7D-A773-66F7242D56CC}" type="presOf" srcId="{4643E0F7-552A-4E48-B86F-B667E4B1E3A5}" destId="{2D8C64D8-D378-4853-AB4C-8F2EFF9BFE12}" srcOrd="0" destOrd="2" presId="urn:microsoft.com/office/officeart/2005/8/layout/vList2"/>
    <dgm:cxn modelId="{4433DC81-6940-42CF-9B48-C341D811F8C9}" type="presOf" srcId="{F89BB52A-4B87-49D7-8A83-F18206E1A168}" destId="{0BD32D66-FBF4-4083-AAC0-E5C83F23FE04}" srcOrd="0" destOrd="0" presId="urn:microsoft.com/office/officeart/2005/8/layout/vList2"/>
    <dgm:cxn modelId="{15BBF087-8876-4537-84F2-AAEDA558CDD1}" type="presOf" srcId="{BBFAE0CA-84A0-4A70-ADAB-8F1827DBC883}" destId="{2D8C64D8-D378-4853-AB4C-8F2EFF9BFE12}" srcOrd="0" destOrd="0" presId="urn:microsoft.com/office/officeart/2005/8/layout/vList2"/>
    <dgm:cxn modelId="{5F92D591-9BD6-4F4F-B691-ADA3010B5843}" srcId="{ED8EFEF9-C29A-4D19-A89C-92E9BA755B3B}" destId="{F89BB52A-4B87-49D7-8A83-F18206E1A168}" srcOrd="0" destOrd="0" parTransId="{509B08F1-87D7-494F-814F-8BD025853F1B}" sibTransId="{02B8B46D-990A-4C9D-9C2D-E4647077106B}"/>
    <dgm:cxn modelId="{AB65B396-122A-4CDF-91F4-2D1BBE646EC6}" srcId="{ED8EFEF9-C29A-4D19-A89C-92E9BA755B3B}" destId="{6BF9DBE3-A0D8-41DB-8344-BC2A9D2F3280}" srcOrd="1" destOrd="0" parTransId="{1BDEFE81-78F3-4B91-81BD-AE06A1A1939C}" sibTransId="{864F912E-3B71-427B-ACEC-A22FC30D51A5}"/>
    <dgm:cxn modelId="{29CAA9A0-02EC-4B43-B93B-0E75304C57E3}" srcId="{F89BB52A-4B87-49D7-8A83-F18206E1A168}" destId="{0A3BA6D7-96A6-45BF-9AAD-372D9DE25743}" srcOrd="1" destOrd="0" parTransId="{E07C6390-3DF3-489C-8FE2-8C06234086A2}" sibTransId="{34AAE565-8B90-4F72-AC47-8D15131B060C}"/>
    <dgm:cxn modelId="{9263D6A0-670D-4643-8A9A-9FAF44BFBAB1}" type="presOf" srcId="{ED8EFEF9-C29A-4D19-A89C-92E9BA755B3B}" destId="{8249B0AD-A774-465C-B26F-B3350A25BAA0}" srcOrd="0" destOrd="0" presId="urn:microsoft.com/office/officeart/2005/8/layout/vList2"/>
    <dgm:cxn modelId="{7C1F4CAB-BEA5-42EC-9A7D-FD1A6CEA83E0}" srcId="{F89BB52A-4B87-49D7-8A83-F18206E1A168}" destId="{BBFAE0CA-84A0-4A70-ADAB-8F1827DBC883}" srcOrd="0" destOrd="0" parTransId="{6B9E2190-A61E-483F-B7F4-8F3F930CD1A0}" sibTransId="{369CF5A5-5870-45AD-A0A7-F4E718ABA82E}"/>
    <dgm:cxn modelId="{08554FDB-16BC-4678-8E45-0F282EDBBD06}" type="presOf" srcId="{6BF9DBE3-A0D8-41DB-8344-BC2A9D2F3280}" destId="{EF78A8ED-CB3A-4757-8122-A720F9E03760}" srcOrd="0" destOrd="0" presId="urn:microsoft.com/office/officeart/2005/8/layout/vList2"/>
    <dgm:cxn modelId="{039FC2F4-5BE3-4B00-85FD-0ED64BD36500}" type="presOf" srcId="{0A3BA6D7-96A6-45BF-9AAD-372D9DE25743}" destId="{2D8C64D8-D378-4853-AB4C-8F2EFF9BFE12}" srcOrd="0" destOrd="1" presId="urn:microsoft.com/office/officeart/2005/8/layout/vList2"/>
    <dgm:cxn modelId="{76EF1074-A5FB-413C-80F8-3784A61AB894}" type="presParOf" srcId="{8249B0AD-A774-465C-B26F-B3350A25BAA0}" destId="{0BD32D66-FBF4-4083-AAC0-E5C83F23FE04}" srcOrd="0" destOrd="0" presId="urn:microsoft.com/office/officeart/2005/8/layout/vList2"/>
    <dgm:cxn modelId="{5484D4C5-9C82-4D57-8B22-E41F5C00D1C8}" type="presParOf" srcId="{8249B0AD-A774-465C-B26F-B3350A25BAA0}" destId="{2D8C64D8-D378-4853-AB4C-8F2EFF9BFE12}" srcOrd="1" destOrd="0" presId="urn:microsoft.com/office/officeart/2005/8/layout/vList2"/>
    <dgm:cxn modelId="{AFC1CAF6-2CF8-4C10-A645-DE25B8A7DFDD}" type="presParOf" srcId="{8249B0AD-A774-465C-B26F-B3350A25BAA0}" destId="{EF78A8ED-CB3A-4757-8122-A720F9E03760}" srcOrd="2" destOrd="0" presId="urn:microsoft.com/office/officeart/2005/8/layout/vList2"/>
    <dgm:cxn modelId="{1AF7D6C7-2514-448D-9B87-CC79FC745FCC}" type="presParOf" srcId="{8249B0AD-A774-465C-B26F-B3350A25BAA0}" destId="{73170740-C109-437D-8FA3-BDA516E4905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FC779D-ED32-4DC0-8905-C9D5D7B28B97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64AC73F-0EDB-44F3-BA7A-0A3DBEA5843E}">
      <dgm:prSet/>
      <dgm:spPr/>
      <dgm:t>
        <a:bodyPr/>
        <a:lstStyle/>
        <a:p>
          <a:pPr rtl="0"/>
          <a:r>
            <a:rPr lang="en-US" noProof="0" dirty="0"/>
            <a:t>Performance indicators</a:t>
          </a:r>
        </a:p>
      </dgm:t>
    </dgm:pt>
    <dgm:pt modelId="{9498F832-6F7F-428A-A52A-575E6B0AE510}" type="parTrans" cxnId="{C2B2EE7F-C935-47BB-8C67-4C8489823FC4}">
      <dgm:prSet/>
      <dgm:spPr/>
      <dgm:t>
        <a:bodyPr/>
        <a:lstStyle/>
        <a:p>
          <a:endParaRPr lang="cs-CZ"/>
        </a:p>
      </dgm:t>
    </dgm:pt>
    <dgm:pt modelId="{4362AF1A-BA01-421E-B486-3880D297E3BA}" type="sibTrans" cxnId="{C2B2EE7F-C935-47BB-8C67-4C8489823FC4}">
      <dgm:prSet/>
      <dgm:spPr/>
      <dgm:t>
        <a:bodyPr/>
        <a:lstStyle/>
        <a:p>
          <a:endParaRPr lang="cs-CZ"/>
        </a:p>
      </dgm:t>
    </dgm:pt>
    <dgm:pt modelId="{B2818BC3-1553-4604-A402-20692F8F6F4C}">
      <dgm:prSet/>
      <dgm:spPr>
        <a:solidFill>
          <a:srgbClr val="FF0000"/>
        </a:solidFill>
      </dgm:spPr>
      <dgm:t>
        <a:bodyPr/>
        <a:lstStyle/>
        <a:p>
          <a:pPr rtl="0"/>
          <a:r>
            <a:rPr lang="en-US" noProof="0" dirty="0"/>
            <a:t>Sales, responses, hints</a:t>
          </a:r>
        </a:p>
      </dgm:t>
    </dgm:pt>
    <dgm:pt modelId="{07CB071F-5F8C-4502-95D0-41197847F3A1}" type="parTrans" cxnId="{00206F5C-3E4B-4144-B654-C269AE249E82}">
      <dgm:prSet/>
      <dgm:spPr/>
      <dgm:t>
        <a:bodyPr/>
        <a:lstStyle/>
        <a:p>
          <a:endParaRPr lang="cs-CZ"/>
        </a:p>
      </dgm:t>
    </dgm:pt>
    <dgm:pt modelId="{7A3B3185-E3CB-4004-BB76-630AB7BDE34E}" type="sibTrans" cxnId="{00206F5C-3E4B-4144-B654-C269AE249E82}">
      <dgm:prSet/>
      <dgm:spPr/>
      <dgm:t>
        <a:bodyPr/>
        <a:lstStyle/>
        <a:p>
          <a:endParaRPr lang="cs-CZ"/>
        </a:p>
      </dgm:t>
    </dgm:pt>
    <dgm:pt modelId="{EAE5D2BB-CE93-4807-9F2C-C865741B6740}">
      <dgm:prSet/>
      <dgm:spPr/>
      <dgm:t>
        <a:bodyPr/>
        <a:lstStyle/>
        <a:p>
          <a:pPr rtl="0"/>
          <a:r>
            <a:rPr lang="en-US" noProof="0" dirty="0"/>
            <a:t>Profit</a:t>
          </a:r>
        </a:p>
      </dgm:t>
    </dgm:pt>
    <dgm:pt modelId="{5FFE8571-6574-4A65-BB57-FEB8C4AA9E3D}" type="parTrans" cxnId="{AB0BBEA3-C047-437B-88B6-395242B3B195}">
      <dgm:prSet/>
      <dgm:spPr/>
      <dgm:t>
        <a:bodyPr/>
        <a:lstStyle/>
        <a:p>
          <a:endParaRPr lang="cs-CZ"/>
        </a:p>
      </dgm:t>
    </dgm:pt>
    <dgm:pt modelId="{E8E44617-BEA0-4479-B6BB-111D17098B84}" type="sibTrans" cxnId="{AB0BBEA3-C047-437B-88B6-395242B3B195}">
      <dgm:prSet/>
      <dgm:spPr/>
      <dgm:t>
        <a:bodyPr/>
        <a:lstStyle/>
        <a:p>
          <a:endParaRPr lang="cs-CZ"/>
        </a:p>
      </dgm:t>
    </dgm:pt>
    <dgm:pt modelId="{BB0D780E-3AA6-4114-880A-05359C498FD5}">
      <dgm:prSet/>
      <dgm:spPr/>
      <dgm:t>
        <a:bodyPr/>
        <a:lstStyle/>
        <a:p>
          <a:pPr rtl="0"/>
          <a:r>
            <a:rPr lang="en-US" noProof="0" dirty="0"/>
            <a:t>Ideas to be based on</a:t>
          </a:r>
        </a:p>
      </dgm:t>
    </dgm:pt>
    <dgm:pt modelId="{7E104F25-3016-4627-A2E8-BD9EC1F20A6A}" type="parTrans" cxnId="{B5E1E2F4-3094-40A5-B465-9638A7B074D9}">
      <dgm:prSet/>
      <dgm:spPr/>
      <dgm:t>
        <a:bodyPr/>
        <a:lstStyle/>
        <a:p>
          <a:endParaRPr lang="cs-CZ"/>
        </a:p>
      </dgm:t>
    </dgm:pt>
    <dgm:pt modelId="{EEEB6DD9-DE5C-4E50-90BD-1CFE5CBF4D0B}" type="sibTrans" cxnId="{B5E1E2F4-3094-40A5-B465-9638A7B074D9}">
      <dgm:prSet/>
      <dgm:spPr/>
      <dgm:t>
        <a:bodyPr/>
        <a:lstStyle/>
        <a:p>
          <a:endParaRPr lang="cs-CZ"/>
        </a:p>
      </dgm:t>
    </dgm:pt>
    <dgm:pt modelId="{8DA7A41B-884D-44EF-BE9B-3253D9EB2C9B}">
      <dgm:prSet/>
      <dgm:spPr>
        <a:solidFill>
          <a:srgbClr val="FF0000"/>
        </a:solidFill>
      </dgm:spPr>
      <dgm:t>
        <a:bodyPr/>
        <a:lstStyle/>
        <a:p>
          <a:pPr rtl="0"/>
          <a:r>
            <a:rPr lang="en-US" noProof="0" dirty="0"/>
            <a:t>Experiment and judgement</a:t>
          </a:r>
        </a:p>
      </dgm:t>
    </dgm:pt>
    <dgm:pt modelId="{6BEC0E06-1863-456D-A026-53256C663D8C}" type="parTrans" cxnId="{1665574B-E6ED-41E6-9720-CAB874E14744}">
      <dgm:prSet/>
      <dgm:spPr/>
      <dgm:t>
        <a:bodyPr/>
        <a:lstStyle/>
        <a:p>
          <a:endParaRPr lang="cs-CZ"/>
        </a:p>
      </dgm:t>
    </dgm:pt>
    <dgm:pt modelId="{B6B3E2A7-B221-47F7-BC7B-D9629A706FA7}" type="sibTrans" cxnId="{1665574B-E6ED-41E6-9720-CAB874E14744}">
      <dgm:prSet/>
      <dgm:spPr/>
      <dgm:t>
        <a:bodyPr/>
        <a:lstStyle/>
        <a:p>
          <a:endParaRPr lang="cs-CZ"/>
        </a:p>
      </dgm:t>
    </dgm:pt>
    <dgm:pt modelId="{D3269065-E732-4860-903B-8CE7FEA4E3BF}">
      <dgm:prSet/>
      <dgm:spPr/>
      <dgm:t>
        <a:bodyPr/>
        <a:lstStyle/>
        <a:p>
          <a:pPr rtl="0"/>
          <a:r>
            <a:rPr lang="en-US" noProof="0" dirty="0"/>
            <a:t>Psychology</a:t>
          </a:r>
        </a:p>
      </dgm:t>
    </dgm:pt>
    <dgm:pt modelId="{2D3CC560-7019-484C-9387-5F1AAB9154C6}" type="parTrans" cxnId="{7CE5D699-DCEA-4A5C-A296-87D124C3BBB3}">
      <dgm:prSet/>
      <dgm:spPr/>
      <dgm:t>
        <a:bodyPr/>
        <a:lstStyle/>
        <a:p>
          <a:endParaRPr lang="cs-CZ"/>
        </a:p>
      </dgm:t>
    </dgm:pt>
    <dgm:pt modelId="{E0500F17-8C1D-44A2-BDCF-8D1278AA2038}" type="sibTrans" cxnId="{7CE5D699-DCEA-4A5C-A296-87D124C3BBB3}">
      <dgm:prSet/>
      <dgm:spPr/>
      <dgm:t>
        <a:bodyPr/>
        <a:lstStyle/>
        <a:p>
          <a:endParaRPr lang="cs-CZ"/>
        </a:p>
      </dgm:t>
    </dgm:pt>
    <dgm:pt modelId="{CD3A80DF-AA45-442D-BFAB-8B9B83F2CF73}">
      <dgm:prSet/>
      <dgm:spPr/>
      <dgm:t>
        <a:bodyPr/>
        <a:lstStyle/>
        <a:p>
          <a:pPr rtl="0"/>
          <a:r>
            <a:rPr lang="en-US" noProof="0" dirty="0"/>
            <a:t>Grow philosophy</a:t>
          </a:r>
        </a:p>
      </dgm:t>
    </dgm:pt>
    <dgm:pt modelId="{03490318-41C5-4409-9438-0FC040F9FCA8}" type="parTrans" cxnId="{96C14EEF-C01B-4A57-8C0E-940299DB0FCC}">
      <dgm:prSet/>
      <dgm:spPr/>
      <dgm:t>
        <a:bodyPr/>
        <a:lstStyle/>
        <a:p>
          <a:endParaRPr lang="cs-CZ"/>
        </a:p>
      </dgm:t>
    </dgm:pt>
    <dgm:pt modelId="{4D8BDE69-852B-44C3-9045-2C1F54D5FFB1}" type="sibTrans" cxnId="{96C14EEF-C01B-4A57-8C0E-940299DB0FCC}">
      <dgm:prSet/>
      <dgm:spPr/>
      <dgm:t>
        <a:bodyPr/>
        <a:lstStyle/>
        <a:p>
          <a:endParaRPr lang="cs-CZ"/>
        </a:p>
      </dgm:t>
    </dgm:pt>
    <dgm:pt modelId="{1A528CD1-8CC2-4B99-9C35-9A8145431CE9}">
      <dgm:prSet/>
      <dgm:spPr>
        <a:solidFill>
          <a:srgbClr val="FF0000"/>
        </a:solidFill>
      </dgm:spPr>
      <dgm:t>
        <a:bodyPr/>
        <a:lstStyle/>
        <a:p>
          <a:pPr rtl="0"/>
          <a:r>
            <a:rPr lang="en-US" noProof="0" dirty="0"/>
            <a:t>Grow first, than diverse</a:t>
          </a:r>
        </a:p>
      </dgm:t>
    </dgm:pt>
    <dgm:pt modelId="{85D65E92-AAB0-4E33-BB60-9D01F98068EC}" type="parTrans" cxnId="{C6D3AC74-F65A-4BD4-AD01-91DE64551E06}">
      <dgm:prSet/>
      <dgm:spPr/>
      <dgm:t>
        <a:bodyPr/>
        <a:lstStyle/>
        <a:p>
          <a:endParaRPr lang="cs-CZ"/>
        </a:p>
      </dgm:t>
    </dgm:pt>
    <dgm:pt modelId="{6AC834E0-71ED-4447-A7AF-DC901863B9A7}" type="sibTrans" cxnId="{C6D3AC74-F65A-4BD4-AD01-91DE64551E06}">
      <dgm:prSet/>
      <dgm:spPr/>
      <dgm:t>
        <a:bodyPr/>
        <a:lstStyle/>
        <a:p>
          <a:endParaRPr lang="cs-CZ"/>
        </a:p>
      </dgm:t>
    </dgm:pt>
    <dgm:pt modelId="{E3F47E13-7D50-4407-BFF7-EFB8858803E8}">
      <dgm:prSet/>
      <dgm:spPr/>
      <dgm:t>
        <a:bodyPr/>
        <a:lstStyle/>
        <a:p>
          <a:pPr rtl="0"/>
          <a:r>
            <a:rPr lang="en-US" noProof="0" dirty="0"/>
            <a:t>Grow if you want to, but stay focused</a:t>
          </a:r>
        </a:p>
      </dgm:t>
    </dgm:pt>
    <dgm:pt modelId="{B92650F9-D4FD-46A2-9F57-CC8C77396F9E}" type="parTrans" cxnId="{D5A0DF85-724D-4882-8403-816BACBBE3C9}">
      <dgm:prSet/>
      <dgm:spPr/>
      <dgm:t>
        <a:bodyPr/>
        <a:lstStyle/>
        <a:p>
          <a:endParaRPr lang="cs-CZ"/>
        </a:p>
      </dgm:t>
    </dgm:pt>
    <dgm:pt modelId="{CD6A3C6D-C4CE-4449-B0AA-F1AEDCB43662}" type="sibTrans" cxnId="{D5A0DF85-724D-4882-8403-816BACBBE3C9}">
      <dgm:prSet/>
      <dgm:spPr/>
      <dgm:t>
        <a:bodyPr/>
        <a:lstStyle/>
        <a:p>
          <a:endParaRPr lang="cs-CZ"/>
        </a:p>
      </dgm:t>
    </dgm:pt>
    <dgm:pt modelId="{BCD8DA86-287E-4117-9A00-CBEA707956EB}">
      <dgm:prSet/>
      <dgm:spPr/>
      <dgm:t>
        <a:bodyPr/>
        <a:lstStyle/>
        <a:p>
          <a:pPr rtl="0"/>
          <a:r>
            <a:rPr lang="en-US" noProof="0" dirty="0"/>
            <a:t>Grow speed</a:t>
          </a:r>
        </a:p>
      </dgm:t>
    </dgm:pt>
    <dgm:pt modelId="{3F3EAD13-BAB2-45EE-8C21-9B33D3CFCC08}" type="parTrans" cxnId="{E84CE696-1103-4883-8ACD-0F68AD907672}">
      <dgm:prSet/>
      <dgm:spPr/>
      <dgm:t>
        <a:bodyPr/>
        <a:lstStyle/>
        <a:p>
          <a:endParaRPr lang="cs-CZ"/>
        </a:p>
      </dgm:t>
    </dgm:pt>
    <dgm:pt modelId="{5972E4DF-71A0-4E10-9EC5-16A172AD7343}" type="sibTrans" cxnId="{E84CE696-1103-4883-8ACD-0F68AD907672}">
      <dgm:prSet/>
      <dgm:spPr/>
      <dgm:t>
        <a:bodyPr/>
        <a:lstStyle/>
        <a:p>
          <a:endParaRPr lang="cs-CZ"/>
        </a:p>
      </dgm:t>
    </dgm:pt>
    <dgm:pt modelId="{4D24E08A-5BE6-403C-B5FC-83AD6DC3FD02}">
      <dgm:prSet/>
      <dgm:spPr>
        <a:solidFill>
          <a:srgbClr val="FF0000"/>
        </a:solidFill>
      </dgm:spPr>
      <dgm:t>
        <a:bodyPr/>
        <a:lstStyle/>
        <a:p>
          <a:pPr rtl="0"/>
          <a:r>
            <a:rPr lang="en-US" noProof="0" dirty="0" err="1"/>
            <a:t>Lineary</a:t>
          </a:r>
          <a:endParaRPr lang="en-US" noProof="0" dirty="0"/>
        </a:p>
      </dgm:t>
    </dgm:pt>
    <dgm:pt modelId="{A8204B83-2DE0-409B-9103-4E110E3B57C9}" type="parTrans" cxnId="{01A1F919-7E1F-4129-B47C-41DE8B7B50D5}">
      <dgm:prSet/>
      <dgm:spPr/>
      <dgm:t>
        <a:bodyPr/>
        <a:lstStyle/>
        <a:p>
          <a:endParaRPr lang="cs-CZ"/>
        </a:p>
      </dgm:t>
    </dgm:pt>
    <dgm:pt modelId="{E23F9C33-B954-486F-8D5B-74337932AC6A}" type="sibTrans" cxnId="{01A1F919-7E1F-4129-B47C-41DE8B7B50D5}">
      <dgm:prSet/>
      <dgm:spPr/>
      <dgm:t>
        <a:bodyPr/>
        <a:lstStyle/>
        <a:p>
          <a:endParaRPr lang="cs-CZ"/>
        </a:p>
      </dgm:t>
    </dgm:pt>
    <dgm:pt modelId="{5F3A990E-7E9E-4FDD-B18C-28ECD8AE2207}">
      <dgm:prSet/>
      <dgm:spPr/>
      <dgm:t>
        <a:bodyPr/>
        <a:lstStyle/>
        <a:p>
          <a:pPr rtl="0"/>
          <a:r>
            <a:rPr lang="en-US" noProof="0" dirty="0"/>
            <a:t>Geometrically</a:t>
          </a:r>
        </a:p>
      </dgm:t>
    </dgm:pt>
    <dgm:pt modelId="{04D5141D-4CC6-4BCF-8234-82DB307315C0}" type="parTrans" cxnId="{C03A280B-9ACF-4609-9404-C79B647E0285}">
      <dgm:prSet/>
      <dgm:spPr/>
      <dgm:t>
        <a:bodyPr/>
        <a:lstStyle/>
        <a:p>
          <a:endParaRPr lang="cs-CZ"/>
        </a:p>
      </dgm:t>
    </dgm:pt>
    <dgm:pt modelId="{2FB8A899-3E28-497C-A102-F1D7CDA236F1}" type="sibTrans" cxnId="{C03A280B-9ACF-4609-9404-C79B647E0285}">
      <dgm:prSet/>
      <dgm:spPr/>
      <dgm:t>
        <a:bodyPr/>
        <a:lstStyle/>
        <a:p>
          <a:endParaRPr lang="cs-CZ"/>
        </a:p>
      </dgm:t>
    </dgm:pt>
    <dgm:pt modelId="{2C197F08-8CDF-4A5D-ABCB-050D2C13E912}">
      <dgm:prSet/>
      <dgm:spPr/>
      <dgm:t>
        <a:bodyPr/>
        <a:lstStyle/>
        <a:p>
          <a:pPr rtl="0"/>
          <a:r>
            <a:rPr lang="en-US" noProof="0" dirty="0"/>
            <a:t>Customer focus</a:t>
          </a:r>
        </a:p>
      </dgm:t>
    </dgm:pt>
    <dgm:pt modelId="{C139F96B-A0C4-4EAA-846C-26EF49EB8817}" type="parTrans" cxnId="{8129C280-E158-4AB1-9935-46EBD1134246}">
      <dgm:prSet/>
      <dgm:spPr/>
      <dgm:t>
        <a:bodyPr/>
        <a:lstStyle/>
        <a:p>
          <a:endParaRPr lang="cs-CZ"/>
        </a:p>
      </dgm:t>
    </dgm:pt>
    <dgm:pt modelId="{4AF08A25-8478-4CF1-9552-596928808990}" type="sibTrans" cxnId="{8129C280-E158-4AB1-9935-46EBD1134246}">
      <dgm:prSet/>
      <dgm:spPr/>
      <dgm:t>
        <a:bodyPr/>
        <a:lstStyle/>
        <a:p>
          <a:endParaRPr lang="cs-CZ"/>
        </a:p>
      </dgm:t>
    </dgm:pt>
    <dgm:pt modelId="{72A567DE-D13E-4426-A810-28BAC8AA76BB}">
      <dgm:prSet/>
      <dgm:spPr>
        <a:solidFill>
          <a:srgbClr val="FF0000"/>
        </a:solidFill>
      </dgm:spPr>
      <dgm:t>
        <a:bodyPr/>
        <a:lstStyle/>
        <a:p>
          <a:pPr rtl="0"/>
          <a:r>
            <a:rPr lang="en-US" noProof="0" dirty="0"/>
            <a:t>While trade is done</a:t>
          </a:r>
        </a:p>
      </dgm:t>
    </dgm:pt>
    <dgm:pt modelId="{7615A1AF-D2D2-4438-B82C-925D6248F764}" type="parTrans" cxnId="{43861824-322B-4848-8A53-0D933C000EC9}">
      <dgm:prSet/>
      <dgm:spPr/>
      <dgm:t>
        <a:bodyPr/>
        <a:lstStyle/>
        <a:p>
          <a:endParaRPr lang="cs-CZ"/>
        </a:p>
      </dgm:t>
    </dgm:pt>
    <dgm:pt modelId="{E92A27EA-444E-43C7-94DD-413EC6943D66}" type="sibTrans" cxnId="{43861824-322B-4848-8A53-0D933C000EC9}">
      <dgm:prSet/>
      <dgm:spPr/>
      <dgm:t>
        <a:bodyPr/>
        <a:lstStyle/>
        <a:p>
          <a:endParaRPr lang="cs-CZ"/>
        </a:p>
      </dgm:t>
    </dgm:pt>
    <dgm:pt modelId="{3316E815-977B-4AD5-9277-1C7FDA286EEF}">
      <dgm:prSet/>
      <dgm:spPr/>
      <dgm:t>
        <a:bodyPr/>
        <a:lstStyle/>
        <a:p>
          <a:pPr rtl="0"/>
          <a:r>
            <a:rPr lang="en-US" noProof="0" dirty="0"/>
            <a:t>Follow ups</a:t>
          </a:r>
        </a:p>
      </dgm:t>
    </dgm:pt>
    <dgm:pt modelId="{513D9847-573D-4115-B974-7B0F5D252892}" type="parTrans" cxnId="{DA44FC20-39CA-4DB4-8CFF-505DD1EA4DB1}">
      <dgm:prSet/>
      <dgm:spPr/>
      <dgm:t>
        <a:bodyPr/>
        <a:lstStyle/>
        <a:p>
          <a:endParaRPr lang="cs-CZ"/>
        </a:p>
      </dgm:t>
    </dgm:pt>
    <dgm:pt modelId="{C1107379-197F-4E53-A18D-91E3D16FDD2A}" type="sibTrans" cxnId="{DA44FC20-39CA-4DB4-8CFF-505DD1EA4DB1}">
      <dgm:prSet/>
      <dgm:spPr/>
      <dgm:t>
        <a:bodyPr/>
        <a:lstStyle/>
        <a:p>
          <a:endParaRPr lang="cs-CZ"/>
        </a:p>
      </dgm:t>
    </dgm:pt>
    <dgm:pt modelId="{031F22EE-E893-462B-9A2E-8AE084EBA793}" type="pres">
      <dgm:prSet presAssocID="{DDFC779D-ED32-4DC0-8905-C9D5D7B28B97}" presName="theList" presStyleCnt="0">
        <dgm:presLayoutVars>
          <dgm:dir/>
          <dgm:animLvl val="lvl"/>
          <dgm:resizeHandles val="exact"/>
        </dgm:presLayoutVars>
      </dgm:prSet>
      <dgm:spPr/>
    </dgm:pt>
    <dgm:pt modelId="{69D68F13-7903-43EA-B7EA-8B9C55796AE2}" type="pres">
      <dgm:prSet presAssocID="{264AC73F-0EDB-44F3-BA7A-0A3DBEA5843E}" presName="compNode" presStyleCnt="0"/>
      <dgm:spPr/>
    </dgm:pt>
    <dgm:pt modelId="{360640B5-D51E-4014-9D80-B2F3C818D9FA}" type="pres">
      <dgm:prSet presAssocID="{264AC73F-0EDB-44F3-BA7A-0A3DBEA5843E}" presName="aNode" presStyleLbl="bgShp" presStyleIdx="0" presStyleCnt="5"/>
      <dgm:spPr/>
    </dgm:pt>
    <dgm:pt modelId="{BB2F537C-464A-4437-8836-15C3CF06C0D5}" type="pres">
      <dgm:prSet presAssocID="{264AC73F-0EDB-44F3-BA7A-0A3DBEA5843E}" presName="textNode" presStyleLbl="bgShp" presStyleIdx="0" presStyleCnt="5"/>
      <dgm:spPr/>
    </dgm:pt>
    <dgm:pt modelId="{E744AADC-F2E9-40B1-98DD-A6C784821FF1}" type="pres">
      <dgm:prSet presAssocID="{264AC73F-0EDB-44F3-BA7A-0A3DBEA5843E}" presName="compChildNode" presStyleCnt="0"/>
      <dgm:spPr/>
    </dgm:pt>
    <dgm:pt modelId="{8D9B2921-9898-4D2F-8303-6B3D3FFE5E15}" type="pres">
      <dgm:prSet presAssocID="{264AC73F-0EDB-44F3-BA7A-0A3DBEA5843E}" presName="theInnerList" presStyleCnt="0"/>
      <dgm:spPr/>
    </dgm:pt>
    <dgm:pt modelId="{662ECC78-C0F2-4D3C-806A-CC7C1AA51E5C}" type="pres">
      <dgm:prSet presAssocID="{B2818BC3-1553-4604-A402-20692F8F6F4C}" presName="childNode" presStyleLbl="node1" presStyleIdx="0" presStyleCnt="10">
        <dgm:presLayoutVars>
          <dgm:bulletEnabled val="1"/>
        </dgm:presLayoutVars>
      </dgm:prSet>
      <dgm:spPr/>
    </dgm:pt>
    <dgm:pt modelId="{C84484E6-FEA4-4720-BC38-1998058D5DE2}" type="pres">
      <dgm:prSet presAssocID="{B2818BC3-1553-4604-A402-20692F8F6F4C}" presName="aSpace2" presStyleCnt="0"/>
      <dgm:spPr/>
    </dgm:pt>
    <dgm:pt modelId="{AB97960A-922C-4B0D-91B2-924872806CDD}" type="pres">
      <dgm:prSet presAssocID="{EAE5D2BB-CE93-4807-9F2C-C865741B6740}" presName="childNode" presStyleLbl="node1" presStyleIdx="1" presStyleCnt="10">
        <dgm:presLayoutVars>
          <dgm:bulletEnabled val="1"/>
        </dgm:presLayoutVars>
      </dgm:prSet>
      <dgm:spPr/>
    </dgm:pt>
    <dgm:pt modelId="{79369EF9-7DC3-416C-B97C-D0FDC52D6689}" type="pres">
      <dgm:prSet presAssocID="{264AC73F-0EDB-44F3-BA7A-0A3DBEA5843E}" presName="aSpace" presStyleCnt="0"/>
      <dgm:spPr/>
    </dgm:pt>
    <dgm:pt modelId="{020268C3-DCB9-46EA-8104-59C1A14698EE}" type="pres">
      <dgm:prSet presAssocID="{BB0D780E-3AA6-4114-880A-05359C498FD5}" presName="compNode" presStyleCnt="0"/>
      <dgm:spPr/>
    </dgm:pt>
    <dgm:pt modelId="{CD4FEAD1-8483-4DB6-B012-539D136FB43D}" type="pres">
      <dgm:prSet presAssocID="{BB0D780E-3AA6-4114-880A-05359C498FD5}" presName="aNode" presStyleLbl="bgShp" presStyleIdx="1" presStyleCnt="5"/>
      <dgm:spPr/>
    </dgm:pt>
    <dgm:pt modelId="{84A25779-7733-4793-A81C-CEFD90819939}" type="pres">
      <dgm:prSet presAssocID="{BB0D780E-3AA6-4114-880A-05359C498FD5}" presName="textNode" presStyleLbl="bgShp" presStyleIdx="1" presStyleCnt="5"/>
      <dgm:spPr/>
    </dgm:pt>
    <dgm:pt modelId="{8A008CD3-031D-4B23-942B-CB94814D4AF6}" type="pres">
      <dgm:prSet presAssocID="{BB0D780E-3AA6-4114-880A-05359C498FD5}" presName="compChildNode" presStyleCnt="0"/>
      <dgm:spPr/>
    </dgm:pt>
    <dgm:pt modelId="{DCC01380-3328-43A9-B2F5-B84BDA27BFCD}" type="pres">
      <dgm:prSet presAssocID="{BB0D780E-3AA6-4114-880A-05359C498FD5}" presName="theInnerList" presStyleCnt="0"/>
      <dgm:spPr/>
    </dgm:pt>
    <dgm:pt modelId="{3F6A2B1C-B94D-40C6-B225-A4E19B9CA6C7}" type="pres">
      <dgm:prSet presAssocID="{8DA7A41B-884D-44EF-BE9B-3253D9EB2C9B}" presName="childNode" presStyleLbl="node1" presStyleIdx="2" presStyleCnt="10">
        <dgm:presLayoutVars>
          <dgm:bulletEnabled val="1"/>
        </dgm:presLayoutVars>
      </dgm:prSet>
      <dgm:spPr/>
    </dgm:pt>
    <dgm:pt modelId="{871D7E9B-9C5D-42DA-B578-35B5EF4448A4}" type="pres">
      <dgm:prSet presAssocID="{8DA7A41B-884D-44EF-BE9B-3253D9EB2C9B}" presName="aSpace2" presStyleCnt="0"/>
      <dgm:spPr/>
    </dgm:pt>
    <dgm:pt modelId="{344B0A14-5968-4920-A282-E1C24A14EA83}" type="pres">
      <dgm:prSet presAssocID="{D3269065-E732-4860-903B-8CE7FEA4E3BF}" presName="childNode" presStyleLbl="node1" presStyleIdx="3" presStyleCnt="10">
        <dgm:presLayoutVars>
          <dgm:bulletEnabled val="1"/>
        </dgm:presLayoutVars>
      </dgm:prSet>
      <dgm:spPr/>
    </dgm:pt>
    <dgm:pt modelId="{83CDAF4E-C775-458B-925B-A3E0878B9113}" type="pres">
      <dgm:prSet presAssocID="{BB0D780E-3AA6-4114-880A-05359C498FD5}" presName="aSpace" presStyleCnt="0"/>
      <dgm:spPr/>
    </dgm:pt>
    <dgm:pt modelId="{8DF31E8A-A45C-44D1-950A-571F4D489594}" type="pres">
      <dgm:prSet presAssocID="{CD3A80DF-AA45-442D-BFAB-8B9B83F2CF73}" presName="compNode" presStyleCnt="0"/>
      <dgm:spPr/>
    </dgm:pt>
    <dgm:pt modelId="{85E39102-1ED3-4AB7-82FB-A2CAAC3C6FA1}" type="pres">
      <dgm:prSet presAssocID="{CD3A80DF-AA45-442D-BFAB-8B9B83F2CF73}" presName="aNode" presStyleLbl="bgShp" presStyleIdx="2" presStyleCnt="5"/>
      <dgm:spPr/>
    </dgm:pt>
    <dgm:pt modelId="{172C9598-2A9C-4A8E-8B0B-611FAE7555C6}" type="pres">
      <dgm:prSet presAssocID="{CD3A80DF-AA45-442D-BFAB-8B9B83F2CF73}" presName="textNode" presStyleLbl="bgShp" presStyleIdx="2" presStyleCnt="5"/>
      <dgm:spPr/>
    </dgm:pt>
    <dgm:pt modelId="{5ACF2074-8782-4378-9E6A-7B0529AA0A1F}" type="pres">
      <dgm:prSet presAssocID="{CD3A80DF-AA45-442D-BFAB-8B9B83F2CF73}" presName="compChildNode" presStyleCnt="0"/>
      <dgm:spPr/>
    </dgm:pt>
    <dgm:pt modelId="{55AA260D-CDB0-43DC-B0EE-6EA5236BEFDD}" type="pres">
      <dgm:prSet presAssocID="{CD3A80DF-AA45-442D-BFAB-8B9B83F2CF73}" presName="theInnerList" presStyleCnt="0"/>
      <dgm:spPr/>
    </dgm:pt>
    <dgm:pt modelId="{EC33D6B4-FE88-4180-AC77-44ED6789AE80}" type="pres">
      <dgm:prSet presAssocID="{1A528CD1-8CC2-4B99-9C35-9A8145431CE9}" presName="childNode" presStyleLbl="node1" presStyleIdx="4" presStyleCnt="10">
        <dgm:presLayoutVars>
          <dgm:bulletEnabled val="1"/>
        </dgm:presLayoutVars>
      </dgm:prSet>
      <dgm:spPr/>
    </dgm:pt>
    <dgm:pt modelId="{5EB76930-718C-4F02-A77A-5D696DC7C6B6}" type="pres">
      <dgm:prSet presAssocID="{1A528CD1-8CC2-4B99-9C35-9A8145431CE9}" presName="aSpace2" presStyleCnt="0"/>
      <dgm:spPr/>
    </dgm:pt>
    <dgm:pt modelId="{C07454EE-4A4A-432F-BF0B-50E7030DB0F3}" type="pres">
      <dgm:prSet presAssocID="{E3F47E13-7D50-4407-BFF7-EFB8858803E8}" presName="childNode" presStyleLbl="node1" presStyleIdx="5" presStyleCnt="10">
        <dgm:presLayoutVars>
          <dgm:bulletEnabled val="1"/>
        </dgm:presLayoutVars>
      </dgm:prSet>
      <dgm:spPr/>
    </dgm:pt>
    <dgm:pt modelId="{9B8A7D84-AC40-4DEB-9ED4-516A88361F57}" type="pres">
      <dgm:prSet presAssocID="{CD3A80DF-AA45-442D-BFAB-8B9B83F2CF73}" presName="aSpace" presStyleCnt="0"/>
      <dgm:spPr/>
    </dgm:pt>
    <dgm:pt modelId="{D3B28595-2A9A-4FF6-8C34-B74D07101C52}" type="pres">
      <dgm:prSet presAssocID="{BCD8DA86-287E-4117-9A00-CBEA707956EB}" presName="compNode" presStyleCnt="0"/>
      <dgm:spPr/>
    </dgm:pt>
    <dgm:pt modelId="{3908DAF5-D420-4132-B4D7-D4D0FFA67A60}" type="pres">
      <dgm:prSet presAssocID="{BCD8DA86-287E-4117-9A00-CBEA707956EB}" presName="aNode" presStyleLbl="bgShp" presStyleIdx="3" presStyleCnt="5"/>
      <dgm:spPr/>
    </dgm:pt>
    <dgm:pt modelId="{A4A09411-534E-4C6F-A991-5CAA66F87CC4}" type="pres">
      <dgm:prSet presAssocID="{BCD8DA86-287E-4117-9A00-CBEA707956EB}" presName="textNode" presStyleLbl="bgShp" presStyleIdx="3" presStyleCnt="5"/>
      <dgm:spPr/>
    </dgm:pt>
    <dgm:pt modelId="{BD66F36E-0D90-4A40-8B8B-27DCE883E49D}" type="pres">
      <dgm:prSet presAssocID="{BCD8DA86-287E-4117-9A00-CBEA707956EB}" presName="compChildNode" presStyleCnt="0"/>
      <dgm:spPr/>
    </dgm:pt>
    <dgm:pt modelId="{F487BCA7-BACD-4D4A-AD82-A5E1F1751653}" type="pres">
      <dgm:prSet presAssocID="{BCD8DA86-287E-4117-9A00-CBEA707956EB}" presName="theInnerList" presStyleCnt="0"/>
      <dgm:spPr/>
    </dgm:pt>
    <dgm:pt modelId="{176FD847-65B3-4E58-9D85-52875AA4BDEB}" type="pres">
      <dgm:prSet presAssocID="{4D24E08A-5BE6-403C-B5FC-83AD6DC3FD02}" presName="childNode" presStyleLbl="node1" presStyleIdx="6" presStyleCnt="10">
        <dgm:presLayoutVars>
          <dgm:bulletEnabled val="1"/>
        </dgm:presLayoutVars>
      </dgm:prSet>
      <dgm:spPr/>
    </dgm:pt>
    <dgm:pt modelId="{B55D7C59-CD66-4CAC-891E-80D3C53B8DC0}" type="pres">
      <dgm:prSet presAssocID="{4D24E08A-5BE6-403C-B5FC-83AD6DC3FD02}" presName="aSpace2" presStyleCnt="0"/>
      <dgm:spPr/>
    </dgm:pt>
    <dgm:pt modelId="{6BC1F7FE-5D5C-48EF-9E12-6BF9840C5098}" type="pres">
      <dgm:prSet presAssocID="{5F3A990E-7E9E-4FDD-B18C-28ECD8AE2207}" presName="childNode" presStyleLbl="node1" presStyleIdx="7" presStyleCnt="10">
        <dgm:presLayoutVars>
          <dgm:bulletEnabled val="1"/>
        </dgm:presLayoutVars>
      </dgm:prSet>
      <dgm:spPr/>
    </dgm:pt>
    <dgm:pt modelId="{B87FC758-9791-44F2-9DF5-FA25140AFF93}" type="pres">
      <dgm:prSet presAssocID="{BCD8DA86-287E-4117-9A00-CBEA707956EB}" presName="aSpace" presStyleCnt="0"/>
      <dgm:spPr/>
    </dgm:pt>
    <dgm:pt modelId="{D9029C61-F445-43B9-BACB-B86D611EE8FA}" type="pres">
      <dgm:prSet presAssocID="{2C197F08-8CDF-4A5D-ABCB-050D2C13E912}" presName="compNode" presStyleCnt="0"/>
      <dgm:spPr/>
    </dgm:pt>
    <dgm:pt modelId="{4E1AA329-FC3A-4D1F-909D-7540F1D56F09}" type="pres">
      <dgm:prSet presAssocID="{2C197F08-8CDF-4A5D-ABCB-050D2C13E912}" presName="aNode" presStyleLbl="bgShp" presStyleIdx="4" presStyleCnt="5"/>
      <dgm:spPr/>
    </dgm:pt>
    <dgm:pt modelId="{CC8909EB-5A42-4B7D-B0F1-8CF98318AC16}" type="pres">
      <dgm:prSet presAssocID="{2C197F08-8CDF-4A5D-ABCB-050D2C13E912}" presName="textNode" presStyleLbl="bgShp" presStyleIdx="4" presStyleCnt="5"/>
      <dgm:spPr/>
    </dgm:pt>
    <dgm:pt modelId="{41AC1042-D8D7-47FD-ADA1-E6B03817EBE6}" type="pres">
      <dgm:prSet presAssocID="{2C197F08-8CDF-4A5D-ABCB-050D2C13E912}" presName="compChildNode" presStyleCnt="0"/>
      <dgm:spPr/>
    </dgm:pt>
    <dgm:pt modelId="{8A245747-9FEB-4787-B17C-FBFFD563C5A2}" type="pres">
      <dgm:prSet presAssocID="{2C197F08-8CDF-4A5D-ABCB-050D2C13E912}" presName="theInnerList" presStyleCnt="0"/>
      <dgm:spPr/>
    </dgm:pt>
    <dgm:pt modelId="{83F31F36-C13B-45D0-8099-6B8C1DC4047B}" type="pres">
      <dgm:prSet presAssocID="{72A567DE-D13E-4426-A810-28BAC8AA76BB}" presName="childNode" presStyleLbl="node1" presStyleIdx="8" presStyleCnt="10">
        <dgm:presLayoutVars>
          <dgm:bulletEnabled val="1"/>
        </dgm:presLayoutVars>
      </dgm:prSet>
      <dgm:spPr/>
    </dgm:pt>
    <dgm:pt modelId="{2104CFE7-A090-47BA-8878-FA7EAEA0F77B}" type="pres">
      <dgm:prSet presAssocID="{72A567DE-D13E-4426-A810-28BAC8AA76BB}" presName="aSpace2" presStyleCnt="0"/>
      <dgm:spPr/>
    </dgm:pt>
    <dgm:pt modelId="{664F3B76-5AAB-4FD1-A22E-2C7D0CBACE52}" type="pres">
      <dgm:prSet presAssocID="{3316E815-977B-4AD5-9277-1C7FDA286EEF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83F9DB05-44E2-456D-8250-2F760D35B7DE}" type="presOf" srcId="{2C197F08-8CDF-4A5D-ABCB-050D2C13E912}" destId="{CC8909EB-5A42-4B7D-B0F1-8CF98318AC16}" srcOrd="1" destOrd="0" presId="urn:microsoft.com/office/officeart/2005/8/layout/lProcess2"/>
    <dgm:cxn modelId="{C03A280B-9ACF-4609-9404-C79B647E0285}" srcId="{BCD8DA86-287E-4117-9A00-CBEA707956EB}" destId="{5F3A990E-7E9E-4FDD-B18C-28ECD8AE2207}" srcOrd="1" destOrd="0" parTransId="{04D5141D-4CC6-4BCF-8234-82DB307315C0}" sibTransId="{2FB8A899-3E28-497C-A102-F1D7CDA236F1}"/>
    <dgm:cxn modelId="{AF47E015-3754-44EB-B269-FBBABC164620}" type="presOf" srcId="{4D24E08A-5BE6-403C-B5FC-83AD6DC3FD02}" destId="{176FD847-65B3-4E58-9D85-52875AA4BDEB}" srcOrd="0" destOrd="0" presId="urn:microsoft.com/office/officeart/2005/8/layout/lProcess2"/>
    <dgm:cxn modelId="{AF46D616-76B5-403A-8211-C43A1C513F55}" type="presOf" srcId="{CD3A80DF-AA45-442D-BFAB-8B9B83F2CF73}" destId="{85E39102-1ED3-4AB7-82FB-A2CAAC3C6FA1}" srcOrd="0" destOrd="0" presId="urn:microsoft.com/office/officeart/2005/8/layout/lProcess2"/>
    <dgm:cxn modelId="{3428D418-3A67-4737-8DF2-DF8B77A76FDF}" type="presOf" srcId="{D3269065-E732-4860-903B-8CE7FEA4E3BF}" destId="{344B0A14-5968-4920-A282-E1C24A14EA83}" srcOrd="0" destOrd="0" presId="urn:microsoft.com/office/officeart/2005/8/layout/lProcess2"/>
    <dgm:cxn modelId="{01A1F919-7E1F-4129-B47C-41DE8B7B50D5}" srcId="{BCD8DA86-287E-4117-9A00-CBEA707956EB}" destId="{4D24E08A-5BE6-403C-B5FC-83AD6DC3FD02}" srcOrd="0" destOrd="0" parTransId="{A8204B83-2DE0-409B-9103-4E110E3B57C9}" sibTransId="{E23F9C33-B954-486F-8D5B-74337932AC6A}"/>
    <dgm:cxn modelId="{DA44FC20-39CA-4DB4-8CFF-505DD1EA4DB1}" srcId="{2C197F08-8CDF-4A5D-ABCB-050D2C13E912}" destId="{3316E815-977B-4AD5-9277-1C7FDA286EEF}" srcOrd="1" destOrd="0" parTransId="{513D9847-573D-4115-B974-7B0F5D252892}" sibTransId="{C1107379-197F-4E53-A18D-91E3D16FDD2A}"/>
    <dgm:cxn modelId="{43861824-322B-4848-8A53-0D933C000EC9}" srcId="{2C197F08-8CDF-4A5D-ABCB-050D2C13E912}" destId="{72A567DE-D13E-4426-A810-28BAC8AA76BB}" srcOrd="0" destOrd="0" parTransId="{7615A1AF-D2D2-4438-B82C-925D6248F764}" sibTransId="{E92A27EA-444E-43C7-94DD-413EC6943D66}"/>
    <dgm:cxn modelId="{52223632-8A5C-4D44-9357-033B1B6F17EE}" type="presOf" srcId="{264AC73F-0EDB-44F3-BA7A-0A3DBEA5843E}" destId="{360640B5-D51E-4014-9D80-B2F3C818D9FA}" srcOrd="0" destOrd="0" presId="urn:microsoft.com/office/officeart/2005/8/layout/lProcess2"/>
    <dgm:cxn modelId="{2715C834-66F0-4E8F-8B91-A5F7E678A0D7}" type="presOf" srcId="{2C197F08-8CDF-4A5D-ABCB-050D2C13E912}" destId="{4E1AA329-FC3A-4D1F-909D-7540F1D56F09}" srcOrd="0" destOrd="0" presId="urn:microsoft.com/office/officeart/2005/8/layout/lProcess2"/>
    <dgm:cxn modelId="{47427735-06C2-492C-B5A3-C5213D04D6E6}" type="presOf" srcId="{BCD8DA86-287E-4117-9A00-CBEA707956EB}" destId="{A4A09411-534E-4C6F-A991-5CAA66F87CC4}" srcOrd="1" destOrd="0" presId="urn:microsoft.com/office/officeart/2005/8/layout/lProcess2"/>
    <dgm:cxn modelId="{00206F5C-3E4B-4144-B654-C269AE249E82}" srcId="{264AC73F-0EDB-44F3-BA7A-0A3DBEA5843E}" destId="{B2818BC3-1553-4604-A402-20692F8F6F4C}" srcOrd="0" destOrd="0" parTransId="{07CB071F-5F8C-4502-95D0-41197847F3A1}" sibTransId="{7A3B3185-E3CB-4004-BB76-630AB7BDE34E}"/>
    <dgm:cxn modelId="{A40F3262-1FE8-44CB-A5A1-255C04971D6E}" type="presOf" srcId="{72A567DE-D13E-4426-A810-28BAC8AA76BB}" destId="{83F31F36-C13B-45D0-8099-6B8C1DC4047B}" srcOrd="0" destOrd="0" presId="urn:microsoft.com/office/officeart/2005/8/layout/lProcess2"/>
    <dgm:cxn modelId="{92E35E6B-23CC-4083-8469-9C6E40C2B576}" type="presOf" srcId="{E3F47E13-7D50-4407-BFF7-EFB8858803E8}" destId="{C07454EE-4A4A-432F-BF0B-50E7030DB0F3}" srcOrd="0" destOrd="0" presId="urn:microsoft.com/office/officeart/2005/8/layout/lProcess2"/>
    <dgm:cxn modelId="{1665574B-E6ED-41E6-9720-CAB874E14744}" srcId="{BB0D780E-3AA6-4114-880A-05359C498FD5}" destId="{8DA7A41B-884D-44EF-BE9B-3253D9EB2C9B}" srcOrd="0" destOrd="0" parTransId="{6BEC0E06-1863-456D-A026-53256C663D8C}" sibTransId="{B6B3E2A7-B221-47F7-BC7B-D9629A706FA7}"/>
    <dgm:cxn modelId="{22EE6F6D-925E-49AB-94D9-58E1AF941079}" type="presOf" srcId="{B2818BC3-1553-4604-A402-20692F8F6F4C}" destId="{662ECC78-C0F2-4D3C-806A-CC7C1AA51E5C}" srcOrd="0" destOrd="0" presId="urn:microsoft.com/office/officeart/2005/8/layout/lProcess2"/>
    <dgm:cxn modelId="{C6D3AC74-F65A-4BD4-AD01-91DE64551E06}" srcId="{CD3A80DF-AA45-442D-BFAB-8B9B83F2CF73}" destId="{1A528CD1-8CC2-4B99-9C35-9A8145431CE9}" srcOrd="0" destOrd="0" parTransId="{85D65E92-AAB0-4E33-BB60-9D01F98068EC}" sibTransId="{6AC834E0-71ED-4447-A7AF-DC901863B9A7}"/>
    <dgm:cxn modelId="{C2B2EE7F-C935-47BB-8C67-4C8489823FC4}" srcId="{DDFC779D-ED32-4DC0-8905-C9D5D7B28B97}" destId="{264AC73F-0EDB-44F3-BA7A-0A3DBEA5843E}" srcOrd="0" destOrd="0" parTransId="{9498F832-6F7F-428A-A52A-575E6B0AE510}" sibTransId="{4362AF1A-BA01-421E-B486-3880D297E3BA}"/>
    <dgm:cxn modelId="{8129C280-E158-4AB1-9935-46EBD1134246}" srcId="{DDFC779D-ED32-4DC0-8905-C9D5D7B28B97}" destId="{2C197F08-8CDF-4A5D-ABCB-050D2C13E912}" srcOrd="4" destOrd="0" parTransId="{C139F96B-A0C4-4EAA-846C-26EF49EB8817}" sibTransId="{4AF08A25-8478-4CF1-9552-596928808990}"/>
    <dgm:cxn modelId="{D5A0DF85-724D-4882-8403-816BACBBE3C9}" srcId="{CD3A80DF-AA45-442D-BFAB-8B9B83F2CF73}" destId="{E3F47E13-7D50-4407-BFF7-EFB8858803E8}" srcOrd="1" destOrd="0" parTransId="{B92650F9-D4FD-46A2-9F57-CC8C77396F9E}" sibTransId="{CD6A3C6D-C4CE-4449-B0AA-F1AEDCB43662}"/>
    <dgm:cxn modelId="{A413448D-558D-4584-969A-8BB43192BEB3}" type="presOf" srcId="{BB0D780E-3AA6-4114-880A-05359C498FD5}" destId="{CD4FEAD1-8483-4DB6-B012-539D136FB43D}" srcOrd="0" destOrd="0" presId="urn:microsoft.com/office/officeart/2005/8/layout/lProcess2"/>
    <dgm:cxn modelId="{E84CE696-1103-4883-8ACD-0F68AD907672}" srcId="{DDFC779D-ED32-4DC0-8905-C9D5D7B28B97}" destId="{BCD8DA86-287E-4117-9A00-CBEA707956EB}" srcOrd="3" destOrd="0" parTransId="{3F3EAD13-BAB2-45EE-8C21-9B33D3CFCC08}" sibTransId="{5972E4DF-71A0-4E10-9EC5-16A172AD7343}"/>
    <dgm:cxn modelId="{7CE5D699-DCEA-4A5C-A296-87D124C3BBB3}" srcId="{BB0D780E-3AA6-4114-880A-05359C498FD5}" destId="{D3269065-E732-4860-903B-8CE7FEA4E3BF}" srcOrd="1" destOrd="0" parTransId="{2D3CC560-7019-484C-9387-5F1AAB9154C6}" sibTransId="{E0500F17-8C1D-44A2-BDCF-8D1278AA2038}"/>
    <dgm:cxn modelId="{AB0BBEA3-C047-437B-88B6-395242B3B195}" srcId="{264AC73F-0EDB-44F3-BA7A-0A3DBEA5843E}" destId="{EAE5D2BB-CE93-4807-9F2C-C865741B6740}" srcOrd="1" destOrd="0" parTransId="{5FFE8571-6574-4A65-BB57-FEB8C4AA9E3D}" sibTransId="{E8E44617-BEA0-4479-B6BB-111D17098B84}"/>
    <dgm:cxn modelId="{1C28C1A4-3B85-4620-A70F-97C48B462DE1}" type="presOf" srcId="{DDFC779D-ED32-4DC0-8905-C9D5D7B28B97}" destId="{031F22EE-E893-462B-9A2E-8AE084EBA793}" srcOrd="0" destOrd="0" presId="urn:microsoft.com/office/officeart/2005/8/layout/lProcess2"/>
    <dgm:cxn modelId="{2A59DFC1-E5A2-4FE8-B3D1-1DBB0E79AD13}" type="presOf" srcId="{CD3A80DF-AA45-442D-BFAB-8B9B83F2CF73}" destId="{172C9598-2A9C-4A8E-8B0B-611FAE7555C6}" srcOrd="1" destOrd="0" presId="urn:microsoft.com/office/officeart/2005/8/layout/lProcess2"/>
    <dgm:cxn modelId="{B204FCCA-B108-4C93-8D1F-12DCD66E792E}" type="presOf" srcId="{1A528CD1-8CC2-4B99-9C35-9A8145431CE9}" destId="{EC33D6B4-FE88-4180-AC77-44ED6789AE80}" srcOrd="0" destOrd="0" presId="urn:microsoft.com/office/officeart/2005/8/layout/lProcess2"/>
    <dgm:cxn modelId="{70C506CD-6D61-49BA-83F5-3E7E69A41C01}" type="presOf" srcId="{3316E815-977B-4AD5-9277-1C7FDA286EEF}" destId="{664F3B76-5AAB-4FD1-A22E-2C7D0CBACE52}" srcOrd="0" destOrd="0" presId="urn:microsoft.com/office/officeart/2005/8/layout/lProcess2"/>
    <dgm:cxn modelId="{97FB71D5-5B41-47A1-836C-19EBE2517268}" type="presOf" srcId="{EAE5D2BB-CE93-4807-9F2C-C865741B6740}" destId="{AB97960A-922C-4B0D-91B2-924872806CDD}" srcOrd="0" destOrd="0" presId="urn:microsoft.com/office/officeart/2005/8/layout/lProcess2"/>
    <dgm:cxn modelId="{9F36DCD7-7F01-4EC0-9FA2-C51CB8095984}" type="presOf" srcId="{5F3A990E-7E9E-4FDD-B18C-28ECD8AE2207}" destId="{6BC1F7FE-5D5C-48EF-9E12-6BF9840C5098}" srcOrd="0" destOrd="0" presId="urn:microsoft.com/office/officeart/2005/8/layout/lProcess2"/>
    <dgm:cxn modelId="{65655DDA-9B3A-4093-A1B1-5CF37D10E9F4}" type="presOf" srcId="{BB0D780E-3AA6-4114-880A-05359C498FD5}" destId="{84A25779-7733-4793-A81C-CEFD90819939}" srcOrd="1" destOrd="0" presId="urn:microsoft.com/office/officeart/2005/8/layout/lProcess2"/>
    <dgm:cxn modelId="{F8C98BDD-121F-492A-9E3E-454962FA11C9}" type="presOf" srcId="{8DA7A41B-884D-44EF-BE9B-3253D9EB2C9B}" destId="{3F6A2B1C-B94D-40C6-B225-A4E19B9CA6C7}" srcOrd="0" destOrd="0" presId="urn:microsoft.com/office/officeart/2005/8/layout/lProcess2"/>
    <dgm:cxn modelId="{96C14EEF-C01B-4A57-8C0E-940299DB0FCC}" srcId="{DDFC779D-ED32-4DC0-8905-C9D5D7B28B97}" destId="{CD3A80DF-AA45-442D-BFAB-8B9B83F2CF73}" srcOrd="2" destOrd="0" parTransId="{03490318-41C5-4409-9438-0FC040F9FCA8}" sibTransId="{4D8BDE69-852B-44C3-9045-2C1F54D5FFB1}"/>
    <dgm:cxn modelId="{00396AF3-7EFD-43AF-981B-EAA7765EEE45}" type="presOf" srcId="{BCD8DA86-287E-4117-9A00-CBEA707956EB}" destId="{3908DAF5-D420-4132-B4D7-D4D0FFA67A60}" srcOrd="0" destOrd="0" presId="urn:microsoft.com/office/officeart/2005/8/layout/lProcess2"/>
    <dgm:cxn modelId="{B5E1E2F4-3094-40A5-B465-9638A7B074D9}" srcId="{DDFC779D-ED32-4DC0-8905-C9D5D7B28B97}" destId="{BB0D780E-3AA6-4114-880A-05359C498FD5}" srcOrd="1" destOrd="0" parTransId="{7E104F25-3016-4627-A2E8-BD9EC1F20A6A}" sibTransId="{EEEB6DD9-DE5C-4E50-90BD-1CFE5CBF4D0B}"/>
    <dgm:cxn modelId="{FC06B5F5-1B4A-4AC5-9614-289B09B59BE1}" type="presOf" srcId="{264AC73F-0EDB-44F3-BA7A-0A3DBEA5843E}" destId="{BB2F537C-464A-4437-8836-15C3CF06C0D5}" srcOrd="1" destOrd="0" presId="urn:microsoft.com/office/officeart/2005/8/layout/lProcess2"/>
    <dgm:cxn modelId="{61E2AFC2-ED06-4091-AA2A-1865D15B7C0B}" type="presParOf" srcId="{031F22EE-E893-462B-9A2E-8AE084EBA793}" destId="{69D68F13-7903-43EA-B7EA-8B9C55796AE2}" srcOrd="0" destOrd="0" presId="urn:microsoft.com/office/officeart/2005/8/layout/lProcess2"/>
    <dgm:cxn modelId="{5664AD3C-3283-416A-9214-2064D0CA63E5}" type="presParOf" srcId="{69D68F13-7903-43EA-B7EA-8B9C55796AE2}" destId="{360640B5-D51E-4014-9D80-B2F3C818D9FA}" srcOrd="0" destOrd="0" presId="urn:microsoft.com/office/officeart/2005/8/layout/lProcess2"/>
    <dgm:cxn modelId="{FF4B56D4-A641-4A09-AD2C-3CFC89AA02E3}" type="presParOf" srcId="{69D68F13-7903-43EA-B7EA-8B9C55796AE2}" destId="{BB2F537C-464A-4437-8836-15C3CF06C0D5}" srcOrd="1" destOrd="0" presId="urn:microsoft.com/office/officeart/2005/8/layout/lProcess2"/>
    <dgm:cxn modelId="{A43662CB-F4CE-4942-A2DD-0672583811CE}" type="presParOf" srcId="{69D68F13-7903-43EA-B7EA-8B9C55796AE2}" destId="{E744AADC-F2E9-40B1-98DD-A6C784821FF1}" srcOrd="2" destOrd="0" presId="urn:microsoft.com/office/officeart/2005/8/layout/lProcess2"/>
    <dgm:cxn modelId="{E2064782-5A9E-45EA-ADD0-ACD06EFDB4F3}" type="presParOf" srcId="{E744AADC-F2E9-40B1-98DD-A6C784821FF1}" destId="{8D9B2921-9898-4D2F-8303-6B3D3FFE5E15}" srcOrd="0" destOrd="0" presId="urn:microsoft.com/office/officeart/2005/8/layout/lProcess2"/>
    <dgm:cxn modelId="{405BFDA6-7652-4406-AA8E-28CD02AFE9E1}" type="presParOf" srcId="{8D9B2921-9898-4D2F-8303-6B3D3FFE5E15}" destId="{662ECC78-C0F2-4D3C-806A-CC7C1AA51E5C}" srcOrd="0" destOrd="0" presId="urn:microsoft.com/office/officeart/2005/8/layout/lProcess2"/>
    <dgm:cxn modelId="{B42E9F61-7089-48F2-8A41-0780FD164A86}" type="presParOf" srcId="{8D9B2921-9898-4D2F-8303-6B3D3FFE5E15}" destId="{C84484E6-FEA4-4720-BC38-1998058D5DE2}" srcOrd="1" destOrd="0" presId="urn:microsoft.com/office/officeart/2005/8/layout/lProcess2"/>
    <dgm:cxn modelId="{E9C84164-F5D3-4239-83AF-6D16852737E6}" type="presParOf" srcId="{8D9B2921-9898-4D2F-8303-6B3D3FFE5E15}" destId="{AB97960A-922C-4B0D-91B2-924872806CDD}" srcOrd="2" destOrd="0" presId="urn:microsoft.com/office/officeart/2005/8/layout/lProcess2"/>
    <dgm:cxn modelId="{447EEDB0-FC81-4BD5-B29A-6285F211DBB3}" type="presParOf" srcId="{031F22EE-E893-462B-9A2E-8AE084EBA793}" destId="{79369EF9-7DC3-416C-B97C-D0FDC52D6689}" srcOrd="1" destOrd="0" presId="urn:microsoft.com/office/officeart/2005/8/layout/lProcess2"/>
    <dgm:cxn modelId="{E410A90A-8701-4B9C-8FB3-CF2E3F97FBAC}" type="presParOf" srcId="{031F22EE-E893-462B-9A2E-8AE084EBA793}" destId="{020268C3-DCB9-46EA-8104-59C1A14698EE}" srcOrd="2" destOrd="0" presId="urn:microsoft.com/office/officeart/2005/8/layout/lProcess2"/>
    <dgm:cxn modelId="{D2D16D83-EABE-4D2A-BA62-220CAF5D840F}" type="presParOf" srcId="{020268C3-DCB9-46EA-8104-59C1A14698EE}" destId="{CD4FEAD1-8483-4DB6-B012-539D136FB43D}" srcOrd="0" destOrd="0" presId="urn:microsoft.com/office/officeart/2005/8/layout/lProcess2"/>
    <dgm:cxn modelId="{49264481-A6EF-4BD1-BDD7-7D433EA8A58F}" type="presParOf" srcId="{020268C3-DCB9-46EA-8104-59C1A14698EE}" destId="{84A25779-7733-4793-A81C-CEFD90819939}" srcOrd="1" destOrd="0" presId="urn:microsoft.com/office/officeart/2005/8/layout/lProcess2"/>
    <dgm:cxn modelId="{C7882A30-0EBA-44AD-B217-CD19A4C78566}" type="presParOf" srcId="{020268C3-DCB9-46EA-8104-59C1A14698EE}" destId="{8A008CD3-031D-4B23-942B-CB94814D4AF6}" srcOrd="2" destOrd="0" presId="urn:microsoft.com/office/officeart/2005/8/layout/lProcess2"/>
    <dgm:cxn modelId="{B4CF4E48-6F9A-433C-B983-51EA82F8825B}" type="presParOf" srcId="{8A008CD3-031D-4B23-942B-CB94814D4AF6}" destId="{DCC01380-3328-43A9-B2F5-B84BDA27BFCD}" srcOrd="0" destOrd="0" presId="urn:microsoft.com/office/officeart/2005/8/layout/lProcess2"/>
    <dgm:cxn modelId="{B2AADA27-EAF9-4071-B696-BC7178AE3265}" type="presParOf" srcId="{DCC01380-3328-43A9-B2F5-B84BDA27BFCD}" destId="{3F6A2B1C-B94D-40C6-B225-A4E19B9CA6C7}" srcOrd="0" destOrd="0" presId="urn:microsoft.com/office/officeart/2005/8/layout/lProcess2"/>
    <dgm:cxn modelId="{F48A3255-1C97-4C73-B0C3-58A9983330E3}" type="presParOf" srcId="{DCC01380-3328-43A9-B2F5-B84BDA27BFCD}" destId="{871D7E9B-9C5D-42DA-B578-35B5EF4448A4}" srcOrd="1" destOrd="0" presId="urn:microsoft.com/office/officeart/2005/8/layout/lProcess2"/>
    <dgm:cxn modelId="{5AF0FED7-67B1-4598-900C-A5C10F5E7A6C}" type="presParOf" srcId="{DCC01380-3328-43A9-B2F5-B84BDA27BFCD}" destId="{344B0A14-5968-4920-A282-E1C24A14EA83}" srcOrd="2" destOrd="0" presId="urn:microsoft.com/office/officeart/2005/8/layout/lProcess2"/>
    <dgm:cxn modelId="{B9AD6271-C484-4FDB-8925-BF44D844C3CD}" type="presParOf" srcId="{031F22EE-E893-462B-9A2E-8AE084EBA793}" destId="{83CDAF4E-C775-458B-925B-A3E0878B9113}" srcOrd="3" destOrd="0" presId="urn:microsoft.com/office/officeart/2005/8/layout/lProcess2"/>
    <dgm:cxn modelId="{15D3AB6C-FC27-468B-A353-2B04A5936804}" type="presParOf" srcId="{031F22EE-E893-462B-9A2E-8AE084EBA793}" destId="{8DF31E8A-A45C-44D1-950A-571F4D489594}" srcOrd="4" destOrd="0" presId="urn:microsoft.com/office/officeart/2005/8/layout/lProcess2"/>
    <dgm:cxn modelId="{25392CB1-5A8F-492E-BF02-A0B40B6E1E6D}" type="presParOf" srcId="{8DF31E8A-A45C-44D1-950A-571F4D489594}" destId="{85E39102-1ED3-4AB7-82FB-A2CAAC3C6FA1}" srcOrd="0" destOrd="0" presId="urn:microsoft.com/office/officeart/2005/8/layout/lProcess2"/>
    <dgm:cxn modelId="{AAD4A7CC-66CC-428E-B976-B0529BBDBC03}" type="presParOf" srcId="{8DF31E8A-A45C-44D1-950A-571F4D489594}" destId="{172C9598-2A9C-4A8E-8B0B-611FAE7555C6}" srcOrd="1" destOrd="0" presId="urn:microsoft.com/office/officeart/2005/8/layout/lProcess2"/>
    <dgm:cxn modelId="{4B0B29B1-371B-4DCF-8CF3-581BCF04E5DA}" type="presParOf" srcId="{8DF31E8A-A45C-44D1-950A-571F4D489594}" destId="{5ACF2074-8782-4378-9E6A-7B0529AA0A1F}" srcOrd="2" destOrd="0" presId="urn:microsoft.com/office/officeart/2005/8/layout/lProcess2"/>
    <dgm:cxn modelId="{318510EA-FFB2-4B37-86BC-3E296000B969}" type="presParOf" srcId="{5ACF2074-8782-4378-9E6A-7B0529AA0A1F}" destId="{55AA260D-CDB0-43DC-B0EE-6EA5236BEFDD}" srcOrd="0" destOrd="0" presId="urn:microsoft.com/office/officeart/2005/8/layout/lProcess2"/>
    <dgm:cxn modelId="{7B148E16-A7A2-423A-B9C5-7819A981BDF1}" type="presParOf" srcId="{55AA260D-CDB0-43DC-B0EE-6EA5236BEFDD}" destId="{EC33D6B4-FE88-4180-AC77-44ED6789AE80}" srcOrd="0" destOrd="0" presId="urn:microsoft.com/office/officeart/2005/8/layout/lProcess2"/>
    <dgm:cxn modelId="{26EAA822-6278-4DD9-9D3B-62FDF4217CA1}" type="presParOf" srcId="{55AA260D-CDB0-43DC-B0EE-6EA5236BEFDD}" destId="{5EB76930-718C-4F02-A77A-5D696DC7C6B6}" srcOrd="1" destOrd="0" presId="urn:microsoft.com/office/officeart/2005/8/layout/lProcess2"/>
    <dgm:cxn modelId="{568E7435-0117-4046-979E-385FBBC8F0DB}" type="presParOf" srcId="{55AA260D-CDB0-43DC-B0EE-6EA5236BEFDD}" destId="{C07454EE-4A4A-432F-BF0B-50E7030DB0F3}" srcOrd="2" destOrd="0" presId="urn:microsoft.com/office/officeart/2005/8/layout/lProcess2"/>
    <dgm:cxn modelId="{5948CE69-D6AE-4FB7-BEA4-BCBD80CA741C}" type="presParOf" srcId="{031F22EE-E893-462B-9A2E-8AE084EBA793}" destId="{9B8A7D84-AC40-4DEB-9ED4-516A88361F57}" srcOrd="5" destOrd="0" presId="urn:microsoft.com/office/officeart/2005/8/layout/lProcess2"/>
    <dgm:cxn modelId="{90BEFCAC-59E8-4AB2-9597-A8857E6ADEBD}" type="presParOf" srcId="{031F22EE-E893-462B-9A2E-8AE084EBA793}" destId="{D3B28595-2A9A-4FF6-8C34-B74D07101C52}" srcOrd="6" destOrd="0" presId="urn:microsoft.com/office/officeart/2005/8/layout/lProcess2"/>
    <dgm:cxn modelId="{2344FB74-0AD1-4E24-9E79-62A1C7EA4BCD}" type="presParOf" srcId="{D3B28595-2A9A-4FF6-8C34-B74D07101C52}" destId="{3908DAF5-D420-4132-B4D7-D4D0FFA67A60}" srcOrd="0" destOrd="0" presId="urn:microsoft.com/office/officeart/2005/8/layout/lProcess2"/>
    <dgm:cxn modelId="{6D8FE21A-27F9-44C9-A029-9D2246283551}" type="presParOf" srcId="{D3B28595-2A9A-4FF6-8C34-B74D07101C52}" destId="{A4A09411-534E-4C6F-A991-5CAA66F87CC4}" srcOrd="1" destOrd="0" presId="urn:microsoft.com/office/officeart/2005/8/layout/lProcess2"/>
    <dgm:cxn modelId="{B7111B57-AC29-471F-91F0-562EED37BF6C}" type="presParOf" srcId="{D3B28595-2A9A-4FF6-8C34-B74D07101C52}" destId="{BD66F36E-0D90-4A40-8B8B-27DCE883E49D}" srcOrd="2" destOrd="0" presId="urn:microsoft.com/office/officeart/2005/8/layout/lProcess2"/>
    <dgm:cxn modelId="{A92CABA2-45D0-4889-99AE-3C0ACC3B341D}" type="presParOf" srcId="{BD66F36E-0D90-4A40-8B8B-27DCE883E49D}" destId="{F487BCA7-BACD-4D4A-AD82-A5E1F1751653}" srcOrd="0" destOrd="0" presId="urn:microsoft.com/office/officeart/2005/8/layout/lProcess2"/>
    <dgm:cxn modelId="{320F5F1B-BCE3-48CF-AE08-F2D7D0F590A0}" type="presParOf" srcId="{F487BCA7-BACD-4D4A-AD82-A5E1F1751653}" destId="{176FD847-65B3-4E58-9D85-52875AA4BDEB}" srcOrd="0" destOrd="0" presId="urn:microsoft.com/office/officeart/2005/8/layout/lProcess2"/>
    <dgm:cxn modelId="{BF62BC39-4971-4885-8CB0-F23348FCB15E}" type="presParOf" srcId="{F487BCA7-BACD-4D4A-AD82-A5E1F1751653}" destId="{B55D7C59-CD66-4CAC-891E-80D3C53B8DC0}" srcOrd="1" destOrd="0" presId="urn:microsoft.com/office/officeart/2005/8/layout/lProcess2"/>
    <dgm:cxn modelId="{4FE66BE2-B763-4613-92C8-948BF56BEBAC}" type="presParOf" srcId="{F487BCA7-BACD-4D4A-AD82-A5E1F1751653}" destId="{6BC1F7FE-5D5C-48EF-9E12-6BF9840C5098}" srcOrd="2" destOrd="0" presId="urn:microsoft.com/office/officeart/2005/8/layout/lProcess2"/>
    <dgm:cxn modelId="{B9D2154F-97A2-449E-9DD1-FD31A3F1E77F}" type="presParOf" srcId="{031F22EE-E893-462B-9A2E-8AE084EBA793}" destId="{B87FC758-9791-44F2-9DF5-FA25140AFF93}" srcOrd="7" destOrd="0" presId="urn:microsoft.com/office/officeart/2005/8/layout/lProcess2"/>
    <dgm:cxn modelId="{E9EB8B6A-9B6D-485B-8C5B-52320DBBA041}" type="presParOf" srcId="{031F22EE-E893-462B-9A2E-8AE084EBA793}" destId="{D9029C61-F445-43B9-BACB-B86D611EE8FA}" srcOrd="8" destOrd="0" presId="urn:microsoft.com/office/officeart/2005/8/layout/lProcess2"/>
    <dgm:cxn modelId="{F4E3FE68-CDA5-438C-A165-AB81975FBC44}" type="presParOf" srcId="{D9029C61-F445-43B9-BACB-B86D611EE8FA}" destId="{4E1AA329-FC3A-4D1F-909D-7540F1D56F09}" srcOrd="0" destOrd="0" presId="urn:microsoft.com/office/officeart/2005/8/layout/lProcess2"/>
    <dgm:cxn modelId="{C41406D9-2816-4209-A45F-114CE4C2FABE}" type="presParOf" srcId="{D9029C61-F445-43B9-BACB-B86D611EE8FA}" destId="{CC8909EB-5A42-4B7D-B0F1-8CF98318AC16}" srcOrd="1" destOrd="0" presId="urn:microsoft.com/office/officeart/2005/8/layout/lProcess2"/>
    <dgm:cxn modelId="{5F39A062-EE05-4608-9FAB-F157D353C495}" type="presParOf" srcId="{D9029C61-F445-43B9-BACB-B86D611EE8FA}" destId="{41AC1042-D8D7-47FD-ADA1-E6B03817EBE6}" srcOrd="2" destOrd="0" presId="urn:microsoft.com/office/officeart/2005/8/layout/lProcess2"/>
    <dgm:cxn modelId="{6CF4A502-D753-41F4-893C-5BB7113B0465}" type="presParOf" srcId="{41AC1042-D8D7-47FD-ADA1-E6B03817EBE6}" destId="{8A245747-9FEB-4787-B17C-FBFFD563C5A2}" srcOrd="0" destOrd="0" presId="urn:microsoft.com/office/officeart/2005/8/layout/lProcess2"/>
    <dgm:cxn modelId="{19B5ADE2-2562-447A-B620-249EFF60DA3E}" type="presParOf" srcId="{8A245747-9FEB-4787-B17C-FBFFD563C5A2}" destId="{83F31F36-C13B-45D0-8099-6B8C1DC4047B}" srcOrd="0" destOrd="0" presId="urn:microsoft.com/office/officeart/2005/8/layout/lProcess2"/>
    <dgm:cxn modelId="{C223D3C1-38A5-42D3-A968-714E05D5DBE5}" type="presParOf" srcId="{8A245747-9FEB-4787-B17C-FBFFD563C5A2}" destId="{2104CFE7-A090-47BA-8878-FA7EAEA0F77B}" srcOrd="1" destOrd="0" presId="urn:microsoft.com/office/officeart/2005/8/layout/lProcess2"/>
    <dgm:cxn modelId="{BA0E0D63-5CC3-4CFB-AE96-075AEAC27132}" type="presParOf" srcId="{8A245747-9FEB-4787-B17C-FBFFD563C5A2}" destId="{664F3B76-5AAB-4FD1-A22E-2C7D0CBACE52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FC779D-ED32-4DC0-8905-C9D5D7B28B97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F140141-20DC-40D6-9710-349D5FBB51B8}">
      <dgm:prSet/>
      <dgm:spPr/>
      <dgm:t>
        <a:bodyPr/>
        <a:lstStyle/>
        <a:p>
          <a:r>
            <a:rPr lang="en-US" noProof="0" dirty="0"/>
            <a:t>Competitors</a:t>
          </a:r>
        </a:p>
      </dgm:t>
    </dgm:pt>
    <dgm:pt modelId="{7DE801AC-EC78-4127-8C30-C94DCB0A9820}" type="parTrans" cxnId="{271F56FB-9E7A-4C1E-986E-0A266E259703}">
      <dgm:prSet/>
      <dgm:spPr/>
    </dgm:pt>
    <dgm:pt modelId="{C677634A-3BFC-46EC-A137-9EC844FA8907}" type="sibTrans" cxnId="{271F56FB-9E7A-4C1E-986E-0A266E259703}">
      <dgm:prSet/>
      <dgm:spPr/>
    </dgm:pt>
    <dgm:pt modelId="{52C74513-D855-43FD-B456-A57EA592BB6E}">
      <dgm:prSet/>
      <dgm:spPr>
        <a:solidFill>
          <a:srgbClr val="FF0000"/>
        </a:solidFill>
      </dgm:spPr>
      <dgm:t>
        <a:bodyPr/>
        <a:lstStyle/>
        <a:p>
          <a:r>
            <a:rPr lang="en-US" noProof="0" dirty="0"/>
            <a:t>Seek for the victims</a:t>
          </a:r>
        </a:p>
      </dgm:t>
    </dgm:pt>
    <dgm:pt modelId="{A688C4D9-F5F8-4598-8C03-E49EE6A6F67D}" type="parTrans" cxnId="{5EFEBBD8-6D2A-458E-8AF5-824AD5B3798C}">
      <dgm:prSet/>
      <dgm:spPr/>
    </dgm:pt>
    <dgm:pt modelId="{BADF2CC8-E1E6-4735-9027-2E7EBF581AA3}" type="sibTrans" cxnId="{5EFEBBD8-6D2A-458E-8AF5-824AD5B3798C}">
      <dgm:prSet/>
      <dgm:spPr/>
    </dgm:pt>
    <dgm:pt modelId="{36DA37A4-A32F-4FF6-BBBB-240B58A05FB7}">
      <dgm:prSet/>
      <dgm:spPr/>
      <dgm:t>
        <a:bodyPr/>
        <a:lstStyle/>
        <a:p>
          <a:r>
            <a:rPr lang="en-US" noProof="0" dirty="0"/>
            <a:t>Finding cooperators</a:t>
          </a:r>
        </a:p>
      </dgm:t>
    </dgm:pt>
    <dgm:pt modelId="{4B7F664F-2404-4E08-BB98-54F4C61717F1}" type="parTrans" cxnId="{D32F887A-72B3-4FD3-ACA5-2BCC3E59EDEC}">
      <dgm:prSet/>
      <dgm:spPr/>
    </dgm:pt>
    <dgm:pt modelId="{8D68E7A5-1CF0-4305-96B2-D0DA8E87D38B}" type="sibTrans" cxnId="{D32F887A-72B3-4FD3-ACA5-2BCC3E59EDEC}">
      <dgm:prSet/>
      <dgm:spPr/>
    </dgm:pt>
    <dgm:pt modelId="{E0497DAF-93C2-46BB-A1CC-33B0CA381BCC}">
      <dgm:prSet/>
      <dgm:spPr/>
      <dgm:t>
        <a:bodyPr/>
        <a:lstStyle/>
        <a:p>
          <a:r>
            <a:rPr lang="en-US" noProof="0" dirty="0"/>
            <a:t>Positioning</a:t>
          </a:r>
        </a:p>
      </dgm:t>
    </dgm:pt>
    <dgm:pt modelId="{2E2DCDBE-EDB6-43D3-80E3-52D6747D9945}" type="parTrans" cxnId="{AE6F1375-D711-450A-8207-3433A8230342}">
      <dgm:prSet/>
      <dgm:spPr/>
    </dgm:pt>
    <dgm:pt modelId="{9D736439-820E-4F53-8069-3227FF8C0011}" type="sibTrans" cxnId="{AE6F1375-D711-450A-8207-3433A8230342}">
      <dgm:prSet/>
      <dgm:spPr/>
    </dgm:pt>
    <dgm:pt modelId="{14521DC3-C630-478E-88C8-EF6DD50004F2}">
      <dgm:prSet/>
      <dgm:spPr>
        <a:solidFill>
          <a:srgbClr val="FF0000"/>
        </a:solidFill>
      </dgm:spPr>
      <dgm:t>
        <a:bodyPr/>
        <a:lstStyle/>
        <a:p>
          <a:r>
            <a:rPr lang="en-US" noProof="0" dirty="0"/>
            <a:t>Logo is the top tool</a:t>
          </a:r>
        </a:p>
      </dgm:t>
    </dgm:pt>
    <dgm:pt modelId="{EF64ED35-26BC-4A99-88F4-2FE086D8EF89}" type="parTrans" cxnId="{91CAC6DE-B22A-461F-8F58-4D5EABFA6EDA}">
      <dgm:prSet/>
      <dgm:spPr/>
    </dgm:pt>
    <dgm:pt modelId="{8C10972A-9CA0-462F-A5B0-D4F540494FCD}" type="sibTrans" cxnId="{91CAC6DE-B22A-461F-8F58-4D5EABFA6EDA}">
      <dgm:prSet/>
      <dgm:spPr/>
    </dgm:pt>
    <dgm:pt modelId="{B8E6EF72-806E-450D-8ED0-D3E34501A82B}">
      <dgm:prSet/>
      <dgm:spPr/>
      <dgm:t>
        <a:bodyPr/>
        <a:lstStyle/>
        <a:p>
          <a:r>
            <a:rPr lang="en-US" noProof="0" dirty="0"/>
            <a:t>Meme</a:t>
          </a:r>
        </a:p>
      </dgm:t>
    </dgm:pt>
    <dgm:pt modelId="{19525DC3-7BEE-4722-9599-45F077FB027B}" type="parTrans" cxnId="{E78E4772-6EF3-4415-8B95-967EA3647CD5}">
      <dgm:prSet/>
      <dgm:spPr/>
    </dgm:pt>
    <dgm:pt modelId="{3EB8182D-0DAE-49C7-B7C2-2533B50FC9E6}" type="sibTrans" cxnId="{E78E4772-6EF3-4415-8B95-967EA3647CD5}">
      <dgm:prSet/>
      <dgm:spPr/>
    </dgm:pt>
    <dgm:pt modelId="{2A7BD553-5DED-4586-9340-E98E56002A46}">
      <dgm:prSet/>
      <dgm:spPr/>
      <dgm:t>
        <a:bodyPr/>
        <a:lstStyle/>
        <a:p>
          <a:r>
            <a:rPr lang="en-US" noProof="0" dirty="0"/>
            <a:t>Focus</a:t>
          </a:r>
        </a:p>
      </dgm:t>
    </dgm:pt>
    <dgm:pt modelId="{EBEB5A86-87E9-4835-8996-FF699A1E58E0}" type="parTrans" cxnId="{DB897C01-024B-41FD-9258-6EBE90C5E44A}">
      <dgm:prSet/>
      <dgm:spPr/>
    </dgm:pt>
    <dgm:pt modelId="{D841F11E-BD66-43EA-900D-0F465DA0F817}" type="sibTrans" cxnId="{DB897C01-024B-41FD-9258-6EBE90C5E44A}">
      <dgm:prSet/>
      <dgm:spPr/>
    </dgm:pt>
    <dgm:pt modelId="{5E377601-019B-4F1B-837A-55958DD48F73}">
      <dgm:prSet/>
      <dgm:spPr>
        <a:solidFill>
          <a:srgbClr val="FF0000"/>
        </a:solidFill>
      </dgm:spPr>
      <dgm:t>
        <a:bodyPr/>
        <a:lstStyle/>
        <a:p>
          <a:r>
            <a:rPr lang="en-US" noProof="0" dirty="0"/>
            <a:t>Me (Our)</a:t>
          </a:r>
        </a:p>
      </dgm:t>
    </dgm:pt>
    <dgm:pt modelId="{F65B711D-960D-41F7-888B-A2551A154080}" type="parTrans" cxnId="{41534225-7577-4055-818F-639732F87E70}">
      <dgm:prSet/>
      <dgm:spPr/>
    </dgm:pt>
    <dgm:pt modelId="{4CD4D569-F2A0-4FA2-8BDC-78FEF375A195}" type="sibTrans" cxnId="{41534225-7577-4055-818F-639732F87E70}">
      <dgm:prSet/>
      <dgm:spPr/>
    </dgm:pt>
    <dgm:pt modelId="{BCF851E7-DA27-400E-8496-7DD48DEC1F40}">
      <dgm:prSet/>
      <dgm:spPr/>
      <dgm:t>
        <a:bodyPr/>
        <a:lstStyle/>
        <a:p>
          <a:r>
            <a:rPr lang="en-US" noProof="0" dirty="0"/>
            <a:t>You (Yours)</a:t>
          </a:r>
        </a:p>
      </dgm:t>
    </dgm:pt>
    <dgm:pt modelId="{4D8EEE10-1E2A-4426-B460-37DD69B0C41C}" type="parTrans" cxnId="{9B2A23FF-F7C7-4D42-8B5D-B8FA2A7AA24B}">
      <dgm:prSet/>
      <dgm:spPr/>
    </dgm:pt>
    <dgm:pt modelId="{349653B6-7A84-4B69-8EC8-DA59D959930B}" type="sibTrans" cxnId="{9B2A23FF-F7C7-4D42-8B5D-B8FA2A7AA24B}">
      <dgm:prSet/>
      <dgm:spPr/>
    </dgm:pt>
    <dgm:pt modelId="{2B88BABB-483C-431B-831F-42746B7DC1AD}">
      <dgm:prSet/>
      <dgm:spPr/>
      <dgm:t>
        <a:bodyPr/>
        <a:lstStyle/>
        <a:p>
          <a:r>
            <a:rPr lang="en-US" noProof="0" dirty="0"/>
            <a:t>Customer</a:t>
          </a:r>
        </a:p>
      </dgm:t>
    </dgm:pt>
    <dgm:pt modelId="{4204591E-59FA-4704-9A81-E34F4624B044}" type="parTrans" cxnId="{0E3D39D3-6637-499D-90F2-8877DCF8AC24}">
      <dgm:prSet/>
      <dgm:spPr/>
    </dgm:pt>
    <dgm:pt modelId="{24A857A7-26BA-42E4-BA7C-F6BCAFF7CBE0}" type="sibTrans" cxnId="{0E3D39D3-6637-499D-90F2-8877DCF8AC24}">
      <dgm:prSet/>
      <dgm:spPr/>
    </dgm:pt>
    <dgm:pt modelId="{DFA20A3F-D157-4E32-83D8-9875740FC983}">
      <dgm:prSet/>
      <dgm:spPr>
        <a:solidFill>
          <a:srgbClr val="FF0000"/>
        </a:solidFill>
      </dgm:spPr>
      <dgm:t>
        <a:bodyPr/>
        <a:lstStyle/>
        <a:p>
          <a:r>
            <a:rPr lang="en-US" noProof="0" dirty="0"/>
            <a:t>What can we take</a:t>
          </a:r>
        </a:p>
      </dgm:t>
    </dgm:pt>
    <dgm:pt modelId="{DAF47E33-671A-4F40-9F80-DE9F698DA897}" type="parTrans" cxnId="{70C59165-F608-45D5-9BB7-6A342EB107F1}">
      <dgm:prSet/>
      <dgm:spPr/>
    </dgm:pt>
    <dgm:pt modelId="{6713C7FC-10B6-4C8F-B9D6-D38A01BF073F}" type="sibTrans" cxnId="{70C59165-F608-45D5-9BB7-6A342EB107F1}">
      <dgm:prSet/>
      <dgm:spPr/>
    </dgm:pt>
    <dgm:pt modelId="{4E8D092E-D397-4326-9B0D-34BB99DBC63A}">
      <dgm:prSet/>
      <dgm:spPr/>
      <dgm:t>
        <a:bodyPr/>
        <a:lstStyle/>
        <a:p>
          <a:r>
            <a:rPr lang="en-US" noProof="0" dirty="0"/>
            <a:t>What we can give</a:t>
          </a:r>
        </a:p>
      </dgm:t>
    </dgm:pt>
    <dgm:pt modelId="{3BF3C5D4-9E75-400A-8B9B-938906F8C82A}" type="parTrans" cxnId="{92CA5328-7C3B-4EB5-A782-CDEC8D166F32}">
      <dgm:prSet/>
      <dgm:spPr/>
    </dgm:pt>
    <dgm:pt modelId="{A8B6770D-9FE0-4468-B41B-0DE6B4D3C5C7}" type="sibTrans" cxnId="{92CA5328-7C3B-4EB5-A782-CDEC8D166F32}">
      <dgm:prSet/>
      <dgm:spPr/>
    </dgm:pt>
    <dgm:pt modelId="{655BE105-0EA4-4712-B8EE-4DD061D8D475}">
      <dgm:prSet/>
      <dgm:spPr/>
      <dgm:t>
        <a:bodyPr/>
        <a:lstStyle/>
        <a:p>
          <a:r>
            <a:rPr lang="en-US" noProof="0" dirty="0"/>
            <a:t>Types of advertisement</a:t>
          </a:r>
        </a:p>
      </dgm:t>
    </dgm:pt>
    <dgm:pt modelId="{7FBC2445-6ADD-416D-A3C4-33020F02BE8D}" type="parTrans" cxnId="{C30A2F1C-B7E7-4627-85D7-FE5A564C6B34}">
      <dgm:prSet/>
      <dgm:spPr/>
    </dgm:pt>
    <dgm:pt modelId="{60394063-EE42-482C-AAF0-94C2938E3754}" type="sibTrans" cxnId="{C30A2F1C-B7E7-4627-85D7-FE5A564C6B34}">
      <dgm:prSet/>
      <dgm:spPr/>
    </dgm:pt>
    <dgm:pt modelId="{06AD10F8-1879-4571-9659-FF88444B5AD9}">
      <dgm:prSet/>
      <dgm:spPr>
        <a:solidFill>
          <a:srgbClr val="FF0000"/>
        </a:solidFill>
      </dgm:spPr>
      <dgm:t>
        <a:bodyPr/>
        <a:lstStyle/>
        <a:p>
          <a:r>
            <a:rPr lang="en-US" noProof="0" dirty="0"/>
            <a:t>Independent</a:t>
          </a:r>
        </a:p>
      </dgm:t>
    </dgm:pt>
    <dgm:pt modelId="{39D7286D-E30A-4210-8AE7-D9D5AC1EA991}" type="parTrans" cxnId="{C1C04025-611E-499F-A906-1D1CCD8EE410}">
      <dgm:prSet/>
      <dgm:spPr/>
    </dgm:pt>
    <dgm:pt modelId="{3C1BF136-93AB-4E5F-B594-64310C5334DC}" type="sibTrans" cxnId="{C1C04025-611E-499F-A906-1D1CCD8EE410}">
      <dgm:prSet/>
      <dgm:spPr/>
    </dgm:pt>
    <dgm:pt modelId="{D4AAE11C-E130-42E9-AE86-5CD70FB46236}">
      <dgm:prSet/>
      <dgm:spPr/>
      <dgm:t>
        <a:bodyPr/>
        <a:lstStyle/>
        <a:p>
          <a:r>
            <a:rPr lang="en-US" noProof="0" dirty="0"/>
            <a:t>Combination</a:t>
          </a:r>
        </a:p>
      </dgm:t>
    </dgm:pt>
    <dgm:pt modelId="{F943AD56-2848-4B04-ABA6-E0BC087E6415}" type="parTrans" cxnId="{981D73F7-FD5F-4260-8D01-2ECCA3316CFE}">
      <dgm:prSet/>
      <dgm:spPr/>
    </dgm:pt>
    <dgm:pt modelId="{00B0FF8F-E4A6-4849-ADE6-21A78B7A682A}" type="sibTrans" cxnId="{981D73F7-FD5F-4260-8D01-2ECCA3316CFE}">
      <dgm:prSet/>
      <dgm:spPr/>
    </dgm:pt>
    <dgm:pt modelId="{031F22EE-E893-462B-9A2E-8AE084EBA793}" type="pres">
      <dgm:prSet presAssocID="{DDFC779D-ED32-4DC0-8905-C9D5D7B28B97}" presName="theList" presStyleCnt="0">
        <dgm:presLayoutVars>
          <dgm:dir/>
          <dgm:animLvl val="lvl"/>
          <dgm:resizeHandles val="exact"/>
        </dgm:presLayoutVars>
      </dgm:prSet>
      <dgm:spPr/>
    </dgm:pt>
    <dgm:pt modelId="{2F2C7B6C-A0BF-4BF5-9D26-DB855790C8B5}" type="pres">
      <dgm:prSet presAssocID="{9F140141-20DC-40D6-9710-349D5FBB51B8}" presName="compNode" presStyleCnt="0"/>
      <dgm:spPr/>
    </dgm:pt>
    <dgm:pt modelId="{3FB924EA-E20D-44A4-BDE9-F25822170354}" type="pres">
      <dgm:prSet presAssocID="{9F140141-20DC-40D6-9710-349D5FBB51B8}" presName="aNode" presStyleLbl="bgShp" presStyleIdx="0" presStyleCnt="5"/>
      <dgm:spPr/>
    </dgm:pt>
    <dgm:pt modelId="{DFD94000-34D9-4ADB-9E7F-AC3C9C54228B}" type="pres">
      <dgm:prSet presAssocID="{9F140141-20DC-40D6-9710-349D5FBB51B8}" presName="textNode" presStyleLbl="bgShp" presStyleIdx="0" presStyleCnt="5"/>
      <dgm:spPr/>
    </dgm:pt>
    <dgm:pt modelId="{9D3DA19D-1732-4CC5-9C59-20004D45B229}" type="pres">
      <dgm:prSet presAssocID="{9F140141-20DC-40D6-9710-349D5FBB51B8}" presName="compChildNode" presStyleCnt="0"/>
      <dgm:spPr/>
    </dgm:pt>
    <dgm:pt modelId="{073B5C09-8B8A-4D1E-AE04-EF1B09C43EC9}" type="pres">
      <dgm:prSet presAssocID="{9F140141-20DC-40D6-9710-349D5FBB51B8}" presName="theInnerList" presStyleCnt="0"/>
      <dgm:spPr/>
    </dgm:pt>
    <dgm:pt modelId="{44AE7C57-D6A2-4969-AB6E-702D70953E3A}" type="pres">
      <dgm:prSet presAssocID="{52C74513-D855-43FD-B456-A57EA592BB6E}" presName="childNode" presStyleLbl="node1" presStyleIdx="0" presStyleCnt="10">
        <dgm:presLayoutVars>
          <dgm:bulletEnabled val="1"/>
        </dgm:presLayoutVars>
      </dgm:prSet>
      <dgm:spPr/>
    </dgm:pt>
    <dgm:pt modelId="{B31EE8FC-639B-4D1B-BDAF-1E62290226D8}" type="pres">
      <dgm:prSet presAssocID="{52C74513-D855-43FD-B456-A57EA592BB6E}" presName="aSpace2" presStyleCnt="0"/>
      <dgm:spPr/>
    </dgm:pt>
    <dgm:pt modelId="{B77277A3-9586-4B02-9533-2AE62842B380}" type="pres">
      <dgm:prSet presAssocID="{36DA37A4-A32F-4FF6-BBBB-240B58A05FB7}" presName="childNode" presStyleLbl="node1" presStyleIdx="1" presStyleCnt="10">
        <dgm:presLayoutVars>
          <dgm:bulletEnabled val="1"/>
        </dgm:presLayoutVars>
      </dgm:prSet>
      <dgm:spPr/>
    </dgm:pt>
    <dgm:pt modelId="{65BAB229-D25F-4213-BA44-35F09466F136}" type="pres">
      <dgm:prSet presAssocID="{9F140141-20DC-40D6-9710-349D5FBB51B8}" presName="aSpace" presStyleCnt="0"/>
      <dgm:spPr/>
    </dgm:pt>
    <dgm:pt modelId="{33401980-B958-46C7-BDED-DEDD5193CFDF}" type="pres">
      <dgm:prSet presAssocID="{E0497DAF-93C2-46BB-A1CC-33B0CA381BCC}" presName="compNode" presStyleCnt="0"/>
      <dgm:spPr/>
    </dgm:pt>
    <dgm:pt modelId="{A274B1BE-8B0E-46A2-A4A7-CE2F65899F6C}" type="pres">
      <dgm:prSet presAssocID="{E0497DAF-93C2-46BB-A1CC-33B0CA381BCC}" presName="aNode" presStyleLbl="bgShp" presStyleIdx="1" presStyleCnt="5"/>
      <dgm:spPr/>
    </dgm:pt>
    <dgm:pt modelId="{1FDB9542-1BEA-4965-BC57-06133F1051C6}" type="pres">
      <dgm:prSet presAssocID="{E0497DAF-93C2-46BB-A1CC-33B0CA381BCC}" presName="textNode" presStyleLbl="bgShp" presStyleIdx="1" presStyleCnt="5"/>
      <dgm:spPr/>
    </dgm:pt>
    <dgm:pt modelId="{C7D7C73E-DB5B-4E1D-B318-A4493015FC5B}" type="pres">
      <dgm:prSet presAssocID="{E0497DAF-93C2-46BB-A1CC-33B0CA381BCC}" presName="compChildNode" presStyleCnt="0"/>
      <dgm:spPr/>
    </dgm:pt>
    <dgm:pt modelId="{5CB09148-A934-44DB-8DF3-7076CDED53F5}" type="pres">
      <dgm:prSet presAssocID="{E0497DAF-93C2-46BB-A1CC-33B0CA381BCC}" presName="theInnerList" presStyleCnt="0"/>
      <dgm:spPr/>
    </dgm:pt>
    <dgm:pt modelId="{CA6E151F-FB74-4872-B278-F553B239F90C}" type="pres">
      <dgm:prSet presAssocID="{14521DC3-C630-478E-88C8-EF6DD50004F2}" presName="childNode" presStyleLbl="node1" presStyleIdx="2" presStyleCnt="10">
        <dgm:presLayoutVars>
          <dgm:bulletEnabled val="1"/>
        </dgm:presLayoutVars>
      </dgm:prSet>
      <dgm:spPr/>
    </dgm:pt>
    <dgm:pt modelId="{8743BBED-AABB-4E28-AD4A-0EAC19377E3E}" type="pres">
      <dgm:prSet presAssocID="{14521DC3-C630-478E-88C8-EF6DD50004F2}" presName="aSpace2" presStyleCnt="0"/>
      <dgm:spPr/>
    </dgm:pt>
    <dgm:pt modelId="{2637E877-E5E4-4527-8A4F-985738045863}" type="pres">
      <dgm:prSet presAssocID="{B8E6EF72-806E-450D-8ED0-D3E34501A82B}" presName="childNode" presStyleLbl="node1" presStyleIdx="3" presStyleCnt="10">
        <dgm:presLayoutVars>
          <dgm:bulletEnabled val="1"/>
        </dgm:presLayoutVars>
      </dgm:prSet>
      <dgm:spPr/>
    </dgm:pt>
    <dgm:pt modelId="{D0D1E30D-C325-4B65-85F0-25421D2B54DC}" type="pres">
      <dgm:prSet presAssocID="{E0497DAF-93C2-46BB-A1CC-33B0CA381BCC}" presName="aSpace" presStyleCnt="0"/>
      <dgm:spPr/>
    </dgm:pt>
    <dgm:pt modelId="{BB21A233-EACE-42AE-AEE0-72776EC097B2}" type="pres">
      <dgm:prSet presAssocID="{2A7BD553-5DED-4586-9340-E98E56002A46}" presName="compNode" presStyleCnt="0"/>
      <dgm:spPr/>
    </dgm:pt>
    <dgm:pt modelId="{91DD7A9E-EC8A-4F10-B468-D619AE8D4308}" type="pres">
      <dgm:prSet presAssocID="{2A7BD553-5DED-4586-9340-E98E56002A46}" presName="aNode" presStyleLbl="bgShp" presStyleIdx="2" presStyleCnt="5"/>
      <dgm:spPr/>
    </dgm:pt>
    <dgm:pt modelId="{5C50CC8C-4801-46EE-A6E1-49808446779B}" type="pres">
      <dgm:prSet presAssocID="{2A7BD553-5DED-4586-9340-E98E56002A46}" presName="textNode" presStyleLbl="bgShp" presStyleIdx="2" presStyleCnt="5"/>
      <dgm:spPr/>
    </dgm:pt>
    <dgm:pt modelId="{0359FA3C-5EE9-4852-A4DA-A4997D961D3F}" type="pres">
      <dgm:prSet presAssocID="{2A7BD553-5DED-4586-9340-E98E56002A46}" presName="compChildNode" presStyleCnt="0"/>
      <dgm:spPr/>
    </dgm:pt>
    <dgm:pt modelId="{F9E0790C-281C-45CC-AD34-E63E910087C5}" type="pres">
      <dgm:prSet presAssocID="{2A7BD553-5DED-4586-9340-E98E56002A46}" presName="theInnerList" presStyleCnt="0"/>
      <dgm:spPr/>
    </dgm:pt>
    <dgm:pt modelId="{15D0464D-E2AA-408E-99C4-B1194065DE2A}" type="pres">
      <dgm:prSet presAssocID="{5E377601-019B-4F1B-837A-55958DD48F73}" presName="childNode" presStyleLbl="node1" presStyleIdx="4" presStyleCnt="10">
        <dgm:presLayoutVars>
          <dgm:bulletEnabled val="1"/>
        </dgm:presLayoutVars>
      </dgm:prSet>
      <dgm:spPr/>
    </dgm:pt>
    <dgm:pt modelId="{8BE08940-F66B-42C6-B161-FD230E9A2634}" type="pres">
      <dgm:prSet presAssocID="{5E377601-019B-4F1B-837A-55958DD48F73}" presName="aSpace2" presStyleCnt="0"/>
      <dgm:spPr/>
    </dgm:pt>
    <dgm:pt modelId="{6ABEC255-F41C-4656-8BE6-79A9388690B8}" type="pres">
      <dgm:prSet presAssocID="{BCF851E7-DA27-400E-8496-7DD48DEC1F40}" presName="childNode" presStyleLbl="node1" presStyleIdx="5" presStyleCnt="10">
        <dgm:presLayoutVars>
          <dgm:bulletEnabled val="1"/>
        </dgm:presLayoutVars>
      </dgm:prSet>
      <dgm:spPr/>
    </dgm:pt>
    <dgm:pt modelId="{259C52C3-DA88-47FA-9A11-6B74D3B3DC2A}" type="pres">
      <dgm:prSet presAssocID="{2A7BD553-5DED-4586-9340-E98E56002A46}" presName="aSpace" presStyleCnt="0"/>
      <dgm:spPr/>
    </dgm:pt>
    <dgm:pt modelId="{2B299121-B8EE-4E9B-BBCD-D96A4A1B3945}" type="pres">
      <dgm:prSet presAssocID="{2B88BABB-483C-431B-831F-42746B7DC1AD}" presName="compNode" presStyleCnt="0"/>
      <dgm:spPr/>
    </dgm:pt>
    <dgm:pt modelId="{559106C1-B681-4DDE-AD10-14420C5655A8}" type="pres">
      <dgm:prSet presAssocID="{2B88BABB-483C-431B-831F-42746B7DC1AD}" presName="aNode" presStyleLbl="bgShp" presStyleIdx="3" presStyleCnt="5"/>
      <dgm:spPr/>
    </dgm:pt>
    <dgm:pt modelId="{978945D3-1123-44DA-9CA5-7A1C5531E9BA}" type="pres">
      <dgm:prSet presAssocID="{2B88BABB-483C-431B-831F-42746B7DC1AD}" presName="textNode" presStyleLbl="bgShp" presStyleIdx="3" presStyleCnt="5"/>
      <dgm:spPr/>
    </dgm:pt>
    <dgm:pt modelId="{F02EB980-5900-4E4D-A77D-417539003614}" type="pres">
      <dgm:prSet presAssocID="{2B88BABB-483C-431B-831F-42746B7DC1AD}" presName="compChildNode" presStyleCnt="0"/>
      <dgm:spPr/>
    </dgm:pt>
    <dgm:pt modelId="{976001A0-ABF8-4AB9-A742-85F30050BD6C}" type="pres">
      <dgm:prSet presAssocID="{2B88BABB-483C-431B-831F-42746B7DC1AD}" presName="theInnerList" presStyleCnt="0"/>
      <dgm:spPr/>
    </dgm:pt>
    <dgm:pt modelId="{65BDDF96-7004-4D96-BCEC-7DACA9CCA816}" type="pres">
      <dgm:prSet presAssocID="{DFA20A3F-D157-4E32-83D8-9875740FC983}" presName="childNode" presStyleLbl="node1" presStyleIdx="6" presStyleCnt="10">
        <dgm:presLayoutVars>
          <dgm:bulletEnabled val="1"/>
        </dgm:presLayoutVars>
      </dgm:prSet>
      <dgm:spPr/>
    </dgm:pt>
    <dgm:pt modelId="{362542C2-B11F-4356-A502-4F598BEA2F98}" type="pres">
      <dgm:prSet presAssocID="{DFA20A3F-D157-4E32-83D8-9875740FC983}" presName="aSpace2" presStyleCnt="0"/>
      <dgm:spPr/>
    </dgm:pt>
    <dgm:pt modelId="{48AD80D5-5171-433D-8496-D7703D91F520}" type="pres">
      <dgm:prSet presAssocID="{4E8D092E-D397-4326-9B0D-34BB99DBC63A}" presName="childNode" presStyleLbl="node1" presStyleIdx="7" presStyleCnt="10">
        <dgm:presLayoutVars>
          <dgm:bulletEnabled val="1"/>
        </dgm:presLayoutVars>
      </dgm:prSet>
      <dgm:spPr/>
    </dgm:pt>
    <dgm:pt modelId="{4387D4D7-2067-4615-A006-2E93C8062BF2}" type="pres">
      <dgm:prSet presAssocID="{2B88BABB-483C-431B-831F-42746B7DC1AD}" presName="aSpace" presStyleCnt="0"/>
      <dgm:spPr/>
    </dgm:pt>
    <dgm:pt modelId="{DD7F25C3-A6E8-42F1-B01F-4A1FC3AA93A9}" type="pres">
      <dgm:prSet presAssocID="{655BE105-0EA4-4712-B8EE-4DD061D8D475}" presName="compNode" presStyleCnt="0"/>
      <dgm:spPr/>
    </dgm:pt>
    <dgm:pt modelId="{2E3371C2-CD03-4BFB-8D30-255A30548330}" type="pres">
      <dgm:prSet presAssocID="{655BE105-0EA4-4712-B8EE-4DD061D8D475}" presName="aNode" presStyleLbl="bgShp" presStyleIdx="4" presStyleCnt="5"/>
      <dgm:spPr/>
    </dgm:pt>
    <dgm:pt modelId="{50367F7B-5139-40A8-BCA1-58358A16018A}" type="pres">
      <dgm:prSet presAssocID="{655BE105-0EA4-4712-B8EE-4DD061D8D475}" presName="textNode" presStyleLbl="bgShp" presStyleIdx="4" presStyleCnt="5"/>
      <dgm:spPr/>
    </dgm:pt>
    <dgm:pt modelId="{B33CC96F-11AE-4033-87E4-CC752994A36D}" type="pres">
      <dgm:prSet presAssocID="{655BE105-0EA4-4712-B8EE-4DD061D8D475}" presName="compChildNode" presStyleCnt="0"/>
      <dgm:spPr/>
    </dgm:pt>
    <dgm:pt modelId="{24AAE3E1-AD7B-4730-905C-31C3613C52DC}" type="pres">
      <dgm:prSet presAssocID="{655BE105-0EA4-4712-B8EE-4DD061D8D475}" presName="theInnerList" presStyleCnt="0"/>
      <dgm:spPr/>
    </dgm:pt>
    <dgm:pt modelId="{041CF517-BAE8-4515-B082-2B2E1E1931F3}" type="pres">
      <dgm:prSet presAssocID="{06AD10F8-1879-4571-9659-FF88444B5AD9}" presName="childNode" presStyleLbl="node1" presStyleIdx="8" presStyleCnt="10">
        <dgm:presLayoutVars>
          <dgm:bulletEnabled val="1"/>
        </dgm:presLayoutVars>
      </dgm:prSet>
      <dgm:spPr/>
    </dgm:pt>
    <dgm:pt modelId="{9529E24F-2EC7-4CDC-A219-58B47A321C06}" type="pres">
      <dgm:prSet presAssocID="{06AD10F8-1879-4571-9659-FF88444B5AD9}" presName="aSpace2" presStyleCnt="0"/>
      <dgm:spPr/>
    </dgm:pt>
    <dgm:pt modelId="{B77DED24-16DE-4926-A3BA-3BA32B3063DF}" type="pres">
      <dgm:prSet presAssocID="{D4AAE11C-E130-42E9-AE86-5CD70FB46236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DB897C01-024B-41FD-9258-6EBE90C5E44A}" srcId="{DDFC779D-ED32-4DC0-8905-C9D5D7B28B97}" destId="{2A7BD553-5DED-4586-9340-E98E56002A46}" srcOrd="2" destOrd="0" parTransId="{EBEB5A86-87E9-4835-8996-FF699A1E58E0}" sibTransId="{D841F11E-BD66-43EA-900D-0F465DA0F817}"/>
    <dgm:cxn modelId="{C692A108-D2A1-4497-ADA2-B494B3309AB0}" type="presOf" srcId="{2A7BD553-5DED-4586-9340-E98E56002A46}" destId="{5C50CC8C-4801-46EE-A6E1-49808446779B}" srcOrd="1" destOrd="0" presId="urn:microsoft.com/office/officeart/2005/8/layout/lProcess2"/>
    <dgm:cxn modelId="{4B7C671B-185E-4467-95C6-8E9E31840BC4}" type="presOf" srcId="{B8E6EF72-806E-450D-8ED0-D3E34501A82B}" destId="{2637E877-E5E4-4527-8A4F-985738045863}" srcOrd="0" destOrd="0" presId="urn:microsoft.com/office/officeart/2005/8/layout/lProcess2"/>
    <dgm:cxn modelId="{C30A2F1C-B7E7-4627-85D7-FE5A564C6B34}" srcId="{DDFC779D-ED32-4DC0-8905-C9D5D7B28B97}" destId="{655BE105-0EA4-4712-B8EE-4DD061D8D475}" srcOrd="4" destOrd="0" parTransId="{7FBC2445-6ADD-416D-A3C4-33020F02BE8D}" sibTransId="{60394063-EE42-482C-AAF0-94C2938E3754}"/>
    <dgm:cxn modelId="{7CEC5922-FF2B-4617-A079-8E419655D307}" type="presOf" srcId="{5E377601-019B-4F1B-837A-55958DD48F73}" destId="{15D0464D-E2AA-408E-99C4-B1194065DE2A}" srcOrd="0" destOrd="0" presId="urn:microsoft.com/office/officeart/2005/8/layout/lProcess2"/>
    <dgm:cxn modelId="{C1C04025-611E-499F-A906-1D1CCD8EE410}" srcId="{655BE105-0EA4-4712-B8EE-4DD061D8D475}" destId="{06AD10F8-1879-4571-9659-FF88444B5AD9}" srcOrd="0" destOrd="0" parTransId="{39D7286D-E30A-4210-8AE7-D9D5AC1EA991}" sibTransId="{3C1BF136-93AB-4E5F-B594-64310C5334DC}"/>
    <dgm:cxn modelId="{41534225-7577-4055-818F-639732F87E70}" srcId="{2A7BD553-5DED-4586-9340-E98E56002A46}" destId="{5E377601-019B-4F1B-837A-55958DD48F73}" srcOrd="0" destOrd="0" parTransId="{F65B711D-960D-41F7-888B-A2551A154080}" sibTransId="{4CD4D569-F2A0-4FA2-8BDC-78FEF375A195}"/>
    <dgm:cxn modelId="{F48D6027-22A6-4021-8459-8438A5C9C5BD}" type="presOf" srcId="{9F140141-20DC-40D6-9710-349D5FBB51B8}" destId="{3FB924EA-E20D-44A4-BDE9-F25822170354}" srcOrd="0" destOrd="0" presId="urn:microsoft.com/office/officeart/2005/8/layout/lProcess2"/>
    <dgm:cxn modelId="{92CA5328-7C3B-4EB5-A782-CDEC8D166F32}" srcId="{2B88BABB-483C-431B-831F-42746B7DC1AD}" destId="{4E8D092E-D397-4326-9B0D-34BB99DBC63A}" srcOrd="1" destOrd="0" parTransId="{3BF3C5D4-9E75-400A-8B9B-938906F8C82A}" sibTransId="{A8B6770D-9FE0-4468-B41B-0DE6B4D3C5C7}"/>
    <dgm:cxn modelId="{0390A82A-0E67-47B1-ACFE-8657F3A9C519}" type="presOf" srcId="{DFA20A3F-D157-4E32-83D8-9875740FC983}" destId="{65BDDF96-7004-4D96-BCEC-7DACA9CCA816}" srcOrd="0" destOrd="0" presId="urn:microsoft.com/office/officeart/2005/8/layout/lProcess2"/>
    <dgm:cxn modelId="{E111A361-F0B9-4596-BAA0-620E2C6D488D}" type="presOf" srcId="{2B88BABB-483C-431B-831F-42746B7DC1AD}" destId="{559106C1-B681-4DDE-AD10-14420C5655A8}" srcOrd="0" destOrd="0" presId="urn:microsoft.com/office/officeart/2005/8/layout/lProcess2"/>
    <dgm:cxn modelId="{70C59165-F608-45D5-9BB7-6A342EB107F1}" srcId="{2B88BABB-483C-431B-831F-42746B7DC1AD}" destId="{DFA20A3F-D157-4E32-83D8-9875740FC983}" srcOrd="0" destOrd="0" parTransId="{DAF47E33-671A-4F40-9F80-DE9F698DA897}" sibTransId="{6713C7FC-10B6-4C8F-B9D6-D38A01BF073F}"/>
    <dgm:cxn modelId="{44B21A6A-87DB-48D1-8988-A95478B37CA4}" type="presOf" srcId="{2B88BABB-483C-431B-831F-42746B7DC1AD}" destId="{978945D3-1123-44DA-9CA5-7A1C5531E9BA}" srcOrd="1" destOrd="0" presId="urn:microsoft.com/office/officeart/2005/8/layout/lProcess2"/>
    <dgm:cxn modelId="{E78E4772-6EF3-4415-8B95-967EA3647CD5}" srcId="{E0497DAF-93C2-46BB-A1CC-33B0CA381BCC}" destId="{B8E6EF72-806E-450D-8ED0-D3E34501A82B}" srcOrd="1" destOrd="0" parTransId="{19525DC3-7BEE-4722-9599-45F077FB027B}" sibTransId="{3EB8182D-0DAE-49C7-B7C2-2533B50FC9E6}"/>
    <dgm:cxn modelId="{A3C55652-A581-435F-9213-67FE1BEBC6F6}" type="presOf" srcId="{E0497DAF-93C2-46BB-A1CC-33B0CA381BCC}" destId="{1FDB9542-1BEA-4965-BC57-06133F1051C6}" srcOrd="1" destOrd="0" presId="urn:microsoft.com/office/officeart/2005/8/layout/lProcess2"/>
    <dgm:cxn modelId="{AE6F1375-D711-450A-8207-3433A8230342}" srcId="{DDFC779D-ED32-4DC0-8905-C9D5D7B28B97}" destId="{E0497DAF-93C2-46BB-A1CC-33B0CA381BCC}" srcOrd="1" destOrd="0" parTransId="{2E2DCDBE-EDB6-43D3-80E3-52D6747D9945}" sibTransId="{9D736439-820E-4F53-8069-3227FF8C0011}"/>
    <dgm:cxn modelId="{9EC1EB56-E240-4C2F-A852-4D1C3538D13E}" type="presOf" srcId="{52C74513-D855-43FD-B456-A57EA592BB6E}" destId="{44AE7C57-D6A2-4969-AB6E-702D70953E3A}" srcOrd="0" destOrd="0" presId="urn:microsoft.com/office/officeart/2005/8/layout/lProcess2"/>
    <dgm:cxn modelId="{7F416A5A-621F-4B75-8278-4CC619D7BF0C}" type="presOf" srcId="{D4AAE11C-E130-42E9-AE86-5CD70FB46236}" destId="{B77DED24-16DE-4926-A3BA-3BA32B3063DF}" srcOrd="0" destOrd="0" presId="urn:microsoft.com/office/officeart/2005/8/layout/lProcess2"/>
    <dgm:cxn modelId="{D32F887A-72B3-4FD3-ACA5-2BCC3E59EDEC}" srcId="{9F140141-20DC-40D6-9710-349D5FBB51B8}" destId="{36DA37A4-A32F-4FF6-BBBB-240B58A05FB7}" srcOrd="1" destOrd="0" parTransId="{4B7F664F-2404-4E08-BB98-54F4C61717F1}" sibTransId="{8D68E7A5-1CF0-4305-96B2-D0DA8E87D38B}"/>
    <dgm:cxn modelId="{4EB9AD7F-9759-4D21-8CFF-0E06675ADACD}" type="presOf" srcId="{BCF851E7-DA27-400E-8496-7DD48DEC1F40}" destId="{6ABEC255-F41C-4656-8BE6-79A9388690B8}" srcOrd="0" destOrd="0" presId="urn:microsoft.com/office/officeart/2005/8/layout/lProcess2"/>
    <dgm:cxn modelId="{CD7ABB83-EF5A-4C82-8312-EDAB3D78B3D0}" type="presOf" srcId="{655BE105-0EA4-4712-B8EE-4DD061D8D475}" destId="{2E3371C2-CD03-4BFB-8D30-255A30548330}" srcOrd="0" destOrd="0" presId="urn:microsoft.com/office/officeart/2005/8/layout/lProcess2"/>
    <dgm:cxn modelId="{AEF78090-4132-4F22-9A77-E5C5F96DC1D5}" type="presOf" srcId="{2A7BD553-5DED-4586-9340-E98E56002A46}" destId="{91DD7A9E-EC8A-4F10-B468-D619AE8D4308}" srcOrd="0" destOrd="0" presId="urn:microsoft.com/office/officeart/2005/8/layout/lProcess2"/>
    <dgm:cxn modelId="{CB7BA9A6-CB22-40F4-9282-4FA35EFD72CE}" type="presOf" srcId="{DDFC779D-ED32-4DC0-8905-C9D5D7B28B97}" destId="{031F22EE-E893-462B-9A2E-8AE084EBA793}" srcOrd="0" destOrd="0" presId="urn:microsoft.com/office/officeart/2005/8/layout/lProcess2"/>
    <dgm:cxn modelId="{9E59B4B0-7924-4246-984D-09E9EBBB54A0}" type="presOf" srcId="{36DA37A4-A32F-4FF6-BBBB-240B58A05FB7}" destId="{B77277A3-9586-4B02-9533-2AE62842B380}" srcOrd="0" destOrd="0" presId="urn:microsoft.com/office/officeart/2005/8/layout/lProcess2"/>
    <dgm:cxn modelId="{F067FAB4-C6A1-4F14-9D9B-11FDC35F42BE}" type="presOf" srcId="{655BE105-0EA4-4712-B8EE-4DD061D8D475}" destId="{50367F7B-5139-40A8-BCA1-58358A16018A}" srcOrd="1" destOrd="0" presId="urn:microsoft.com/office/officeart/2005/8/layout/lProcess2"/>
    <dgm:cxn modelId="{4C3C4BC5-0559-4B63-AA08-1F515F754851}" type="presOf" srcId="{E0497DAF-93C2-46BB-A1CC-33B0CA381BCC}" destId="{A274B1BE-8B0E-46A2-A4A7-CE2F65899F6C}" srcOrd="0" destOrd="0" presId="urn:microsoft.com/office/officeart/2005/8/layout/lProcess2"/>
    <dgm:cxn modelId="{0E3D39D3-6637-499D-90F2-8877DCF8AC24}" srcId="{DDFC779D-ED32-4DC0-8905-C9D5D7B28B97}" destId="{2B88BABB-483C-431B-831F-42746B7DC1AD}" srcOrd="3" destOrd="0" parTransId="{4204591E-59FA-4704-9A81-E34F4624B044}" sibTransId="{24A857A7-26BA-42E4-BA7C-F6BCAFF7CBE0}"/>
    <dgm:cxn modelId="{245E9CD3-0442-4C77-BCDD-793881BC102C}" type="presOf" srcId="{9F140141-20DC-40D6-9710-349D5FBB51B8}" destId="{DFD94000-34D9-4ADB-9E7F-AC3C9C54228B}" srcOrd="1" destOrd="0" presId="urn:microsoft.com/office/officeart/2005/8/layout/lProcess2"/>
    <dgm:cxn modelId="{F9B8E0D4-9420-4A78-83C5-3359A006C7AA}" type="presOf" srcId="{06AD10F8-1879-4571-9659-FF88444B5AD9}" destId="{041CF517-BAE8-4515-B082-2B2E1E1931F3}" srcOrd="0" destOrd="0" presId="urn:microsoft.com/office/officeart/2005/8/layout/lProcess2"/>
    <dgm:cxn modelId="{24AA14D7-4B74-420D-9A65-EDC2BD40C805}" type="presOf" srcId="{14521DC3-C630-478E-88C8-EF6DD50004F2}" destId="{CA6E151F-FB74-4872-B278-F553B239F90C}" srcOrd="0" destOrd="0" presId="urn:microsoft.com/office/officeart/2005/8/layout/lProcess2"/>
    <dgm:cxn modelId="{5EFEBBD8-6D2A-458E-8AF5-824AD5B3798C}" srcId="{9F140141-20DC-40D6-9710-349D5FBB51B8}" destId="{52C74513-D855-43FD-B456-A57EA592BB6E}" srcOrd="0" destOrd="0" parTransId="{A688C4D9-F5F8-4598-8C03-E49EE6A6F67D}" sibTransId="{BADF2CC8-E1E6-4735-9027-2E7EBF581AA3}"/>
    <dgm:cxn modelId="{91CAC6DE-B22A-461F-8F58-4D5EABFA6EDA}" srcId="{E0497DAF-93C2-46BB-A1CC-33B0CA381BCC}" destId="{14521DC3-C630-478E-88C8-EF6DD50004F2}" srcOrd="0" destOrd="0" parTransId="{EF64ED35-26BC-4A99-88F4-2FE086D8EF89}" sibTransId="{8C10972A-9CA0-462F-A5B0-D4F540494FCD}"/>
    <dgm:cxn modelId="{981D73F7-FD5F-4260-8D01-2ECCA3316CFE}" srcId="{655BE105-0EA4-4712-B8EE-4DD061D8D475}" destId="{D4AAE11C-E130-42E9-AE86-5CD70FB46236}" srcOrd="1" destOrd="0" parTransId="{F943AD56-2848-4B04-ABA6-E0BC087E6415}" sibTransId="{00B0FF8F-E4A6-4849-ADE6-21A78B7A682A}"/>
    <dgm:cxn modelId="{271F56FB-9E7A-4C1E-986E-0A266E259703}" srcId="{DDFC779D-ED32-4DC0-8905-C9D5D7B28B97}" destId="{9F140141-20DC-40D6-9710-349D5FBB51B8}" srcOrd="0" destOrd="0" parTransId="{7DE801AC-EC78-4127-8C30-C94DCB0A9820}" sibTransId="{C677634A-3BFC-46EC-A137-9EC844FA8907}"/>
    <dgm:cxn modelId="{9B2A23FF-F7C7-4D42-8B5D-B8FA2A7AA24B}" srcId="{2A7BD553-5DED-4586-9340-E98E56002A46}" destId="{BCF851E7-DA27-400E-8496-7DD48DEC1F40}" srcOrd="1" destOrd="0" parTransId="{4D8EEE10-1E2A-4426-B460-37DD69B0C41C}" sibTransId="{349653B6-7A84-4B69-8EC8-DA59D959930B}"/>
    <dgm:cxn modelId="{5A14EEFF-5F7C-4C9C-87F3-43B4F46F3E00}" type="presOf" srcId="{4E8D092E-D397-4326-9B0D-34BB99DBC63A}" destId="{48AD80D5-5171-433D-8496-D7703D91F520}" srcOrd="0" destOrd="0" presId="urn:microsoft.com/office/officeart/2005/8/layout/lProcess2"/>
    <dgm:cxn modelId="{7CE0972D-6149-415A-B055-8BBC916F9AE0}" type="presParOf" srcId="{031F22EE-E893-462B-9A2E-8AE084EBA793}" destId="{2F2C7B6C-A0BF-4BF5-9D26-DB855790C8B5}" srcOrd="0" destOrd="0" presId="urn:microsoft.com/office/officeart/2005/8/layout/lProcess2"/>
    <dgm:cxn modelId="{44C3D53F-CC5C-4C70-8082-025644E1A3B1}" type="presParOf" srcId="{2F2C7B6C-A0BF-4BF5-9D26-DB855790C8B5}" destId="{3FB924EA-E20D-44A4-BDE9-F25822170354}" srcOrd="0" destOrd="0" presId="urn:microsoft.com/office/officeart/2005/8/layout/lProcess2"/>
    <dgm:cxn modelId="{732E5441-ECA1-4543-AAB2-E3008B8769D4}" type="presParOf" srcId="{2F2C7B6C-A0BF-4BF5-9D26-DB855790C8B5}" destId="{DFD94000-34D9-4ADB-9E7F-AC3C9C54228B}" srcOrd="1" destOrd="0" presId="urn:microsoft.com/office/officeart/2005/8/layout/lProcess2"/>
    <dgm:cxn modelId="{0BCA2467-BD34-495E-9181-7279B221E736}" type="presParOf" srcId="{2F2C7B6C-A0BF-4BF5-9D26-DB855790C8B5}" destId="{9D3DA19D-1732-4CC5-9C59-20004D45B229}" srcOrd="2" destOrd="0" presId="urn:microsoft.com/office/officeart/2005/8/layout/lProcess2"/>
    <dgm:cxn modelId="{F86E286E-16B5-43F2-A8B9-5C2E1BE2A993}" type="presParOf" srcId="{9D3DA19D-1732-4CC5-9C59-20004D45B229}" destId="{073B5C09-8B8A-4D1E-AE04-EF1B09C43EC9}" srcOrd="0" destOrd="0" presId="urn:microsoft.com/office/officeart/2005/8/layout/lProcess2"/>
    <dgm:cxn modelId="{D1A619F4-6CF8-4245-B63D-BCCD18E1D69D}" type="presParOf" srcId="{073B5C09-8B8A-4D1E-AE04-EF1B09C43EC9}" destId="{44AE7C57-D6A2-4969-AB6E-702D70953E3A}" srcOrd="0" destOrd="0" presId="urn:microsoft.com/office/officeart/2005/8/layout/lProcess2"/>
    <dgm:cxn modelId="{4C45E1CA-358F-44F2-876C-362114C2BE8A}" type="presParOf" srcId="{073B5C09-8B8A-4D1E-AE04-EF1B09C43EC9}" destId="{B31EE8FC-639B-4D1B-BDAF-1E62290226D8}" srcOrd="1" destOrd="0" presId="urn:microsoft.com/office/officeart/2005/8/layout/lProcess2"/>
    <dgm:cxn modelId="{6F926EA6-B129-42BB-B1B5-AC4CBD9AEEFE}" type="presParOf" srcId="{073B5C09-8B8A-4D1E-AE04-EF1B09C43EC9}" destId="{B77277A3-9586-4B02-9533-2AE62842B380}" srcOrd="2" destOrd="0" presId="urn:microsoft.com/office/officeart/2005/8/layout/lProcess2"/>
    <dgm:cxn modelId="{CDF38243-4813-4A4A-AFC1-730DF7B019A6}" type="presParOf" srcId="{031F22EE-E893-462B-9A2E-8AE084EBA793}" destId="{65BAB229-D25F-4213-BA44-35F09466F136}" srcOrd="1" destOrd="0" presId="urn:microsoft.com/office/officeart/2005/8/layout/lProcess2"/>
    <dgm:cxn modelId="{75892695-98DD-4A97-BE42-6C488F3FAD8C}" type="presParOf" srcId="{031F22EE-E893-462B-9A2E-8AE084EBA793}" destId="{33401980-B958-46C7-BDED-DEDD5193CFDF}" srcOrd="2" destOrd="0" presId="urn:microsoft.com/office/officeart/2005/8/layout/lProcess2"/>
    <dgm:cxn modelId="{FBE78F16-BC77-43C7-99DA-8FF98A365B69}" type="presParOf" srcId="{33401980-B958-46C7-BDED-DEDD5193CFDF}" destId="{A274B1BE-8B0E-46A2-A4A7-CE2F65899F6C}" srcOrd="0" destOrd="0" presId="urn:microsoft.com/office/officeart/2005/8/layout/lProcess2"/>
    <dgm:cxn modelId="{F84EBAF8-80EE-43C8-9364-5467BA2826F3}" type="presParOf" srcId="{33401980-B958-46C7-BDED-DEDD5193CFDF}" destId="{1FDB9542-1BEA-4965-BC57-06133F1051C6}" srcOrd="1" destOrd="0" presId="urn:microsoft.com/office/officeart/2005/8/layout/lProcess2"/>
    <dgm:cxn modelId="{163BA83C-6875-47A2-8472-90996CF54224}" type="presParOf" srcId="{33401980-B958-46C7-BDED-DEDD5193CFDF}" destId="{C7D7C73E-DB5B-4E1D-B318-A4493015FC5B}" srcOrd="2" destOrd="0" presId="urn:microsoft.com/office/officeart/2005/8/layout/lProcess2"/>
    <dgm:cxn modelId="{977A9F26-0D6D-457F-9667-C6C2EA37180C}" type="presParOf" srcId="{C7D7C73E-DB5B-4E1D-B318-A4493015FC5B}" destId="{5CB09148-A934-44DB-8DF3-7076CDED53F5}" srcOrd="0" destOrd="0" presId="urn:microsoft.com/office/officeart/2005/8/layout/lProcess2"/>
    <dgm:cxn modelId="{E330E38D-8CA9-44DB-AA7C-34C32DA8485E}" type="presParOf" srcId="{5CB09148-A934-44DB-8DF3-7076CDED53F5}" destId="{CA6E151F-FB74-4872-B278-F553B239F90C}" srcOrd="0" destOrd="0" presId="urn:microsoft.com/office/officeart/2005/8/layout/lProcess2"/>
    <dgm:cxn modelId="{53F4674B-B89B-4685-A13C-326E9323A4D4}" type="presParOf" srcId="{5CB09148-A934-44DB-8DF3-7076CDED53F5}" destId="{8743BBED-AABB-4E28-AD4A-0EAC19377E3E}" srcOrd="1" destOrd="0" presId="urn:microsoft.com/office/officeart/2005/8/layout/lProcess2"/>
    <dgm:cxn modelId="{3FCD4746-684C-487C-948C-F2CB913B48DD}" type="presParOf" srcId="{5CB09148-A934-44DB-8DF3-7076CDED53F5}" destId="{2637E877-E5E4-4527-8A4F-985738045863}" srcOrd="2" destOrd="0" presId="urn:microsoft.com/office/officeart/2005/8/layout/lProcess2"/>
    <dgm:cxn modelId="{BC405DC2-CBC5-4A78-AEFD-2484059EB811}" type="presParOf" srcId="{031F22EE-E893-462B-9A2E-8AE084EBA793}" destId="{D0D1E30D-C325-4B65-85F0-25421D2B54DC}" srcOrd="3" destOrd="0" presId="urn:microsoft.com/office/officeart/2005/8/layout/lProcess2"/>
    <dgm:cxn modelId="{12E91F74-88B6-4F91-8EE4-EC093A41D11E}" type="presParOf" srcId="{031F22EE-E893-462B-9A2E-8AE084EBA793}" destId="{BB21A233-EACE-42AE-AEE0-72776EC097B2}" srcOrd="4" destOrd="0" presId="urn:microsoft.com/office/officeart/2005/8/layout/lProcess2"/>
    <dgm:cxn modelId="{02D21910-3E20-4EAB-97A6-8E15ED8012B8}" type="presParOf" srcId="{BB21A233-EACE-42AE-AEE0-72776EC097B2}" destId="{91DD7A9E-EC8A-4F10-B468-D619AE8D4308}" srcOrd="0" destOrd="0" presId="urn:microsoft.com/office/officeart/2005/8/layout/lProcess2"/>
    <dgm:cxn modelId="{0B8940CE-0141-4A24-AC3D-40F0312BEE0B}" type="presParOf" srcId="{BB21A233-EACE-42AE-AEE0-72776EC097B2}" destId="{5C50CC8C-4801-46EE-A6E1-49808446779B}" srcOrd="1" destOrd="0" presId="urn:microsoft.com/office/officeart/2005/8/layout/lProcess2"/>
    <dgm:cxn modelId="{160A026B-6C42-4A17-854B-452FD55DE57A}" type="presParOf" srcId="{BB21A233-EACE-42AE-AEE0-72776EC097B2}" destId="{0359FA3C-5EE9-4852-A4DA-A4997D961D3F}" srcOrd="2" destOrd="0" presId="urn:microsoft.com/office/officeart/2005/8/layout/lProcess2"/>
    <dgm:cxn modelId="{EDBDFBA9-0D04-4477-8EB7-A3E4D4EAF232}" type="presParOf" srcId="{0359FA3C-5EE9-4852-A4DA-A4997D961D3F}" destId="{F9E0790C-281C-45CC-AD34-E63E910087C5}" srcOrd="0" destOrd="0" presId="urn:microsoft.com/office/officeart/2005/8/layout/lProcess2"/>
    <dgm:cxn modelId="{1F6E5146-A55B-4453-AC6D-D169F08F3F76}" type="presParOf" srcId="{F9E0790C-281C-45CC-AD34-E63E910087C5}" destId="{15D0464D-E2AA-408E-99C4-B1194065DE2A}" srcOrd="0" destOrd="0" presId="urn:microsoft.com/office/officeart/2005/8/layout/lProcess2"/>
    <dgm:cxn modelId="{38641A3C-8AFF-409F-B34C-FACFEC09295E}" type="presParOf" srcId="{F9E0790C-281C-45CC-AD34-E63E910087C5}" destId="{8BE08940-F66B-42C6-B161-FD230E9A2634}" srcOrd="1" destOrd="0" presId="urn:microsoft.com/office/officeart/2005/8/layout/lProcess2"/>
    <dgm:cxn modelId="{207F63F1-43E9-4E14-8296-127CAB9196D0}" type="presParOf" srcId="{F9E0790C-281C-45CC-AD34-E63E910087C5}" destId="{6ABEC255-F41C-4656-8BE6-79A9388690B8}" srcOrd="2" destOrd="0" presId="urn:microsoft.com/office/officeart/2005/8/layout/lProcess2"/>
    <dgm:cxn modelId="{C513A594-0923-4DA2-8C1C-4AEF3436CA93}" type="presParOf" srcId="{031F22EE-E893-462B-9A2E-8AE084EBA793}" destId="{259C52C3-DA88-47FA-9A11-6B74D3B3DC2A}" srcOrd="5" destOrd="0" presId="urn:microsoft.com/office/officeart/2005/8/layout/lProcess2"/>
    <dgm:cxn modelId="{58E8CBB7-D69C-43E4-B00D-D16FE998454E}" type="presParOf" srcId="{031F22EE-E893-462B-9A2E-8AE084EBA793}" destId="{2B299121-B8EE-4E9B-BBCD-D96A4A1B3945}" srcOrd="6" destOrd="0" presId="urn:microsoft.com/office/officeart/2005/8/layout/lProcess2"/>
    <dgm:cxn modelId="{D0521B31-ED49-4EAA-B802-87C4A8D30BB8}" type="presParOf" srcId="{2B299121-B8EE-4E9B-BBCD-D96A4A1B3945}" destId="{559106C1-B681-4DDE-AD10-14420C5655A8}" srcOrd="0" destOrd="0" presId="urn:microsoft.com/office/officeart/2005/8/layout/lProcess2"/>
    <dgm:cxn modelId="{9C4466F3-B7CC-48B0-A3E7-CD7041DB00B8}" type="presParOf" srcId="{2B299121-B8EE-4E9B-BBCD-D96A4A1B3945}" destId="{978945D3-1123-44DA-9CA5-7A1C5531E9BA}" srcOrd="1" destOrd="0" presId="urn:microsoft.com/office/officeart/2005/8/layout/lProcess2"/>
    <dgm:cxn modelId="{644DE9B0-F64A-4A64-B680-E8343916A65B}" type="presParOf" srcId="{2B299121-B8EE-4E9B-BBCD-D96A4A1B3945}" destId="{F02EB980-5900-4E4D-A77D-417539003614}" srcOrd="2" destOrd="0" presId="urn:microsoft.com/office/officeart/2005/8/layout/lProcess2"/>
    <dgm:cxn modelId="{B2F84631-DE62-402E-8305-EA98290AA97C}" type="presParOf" srcId="{F02EB980-5900-4E4D-A77D-417539003614}" destId="{976001A0-ABF8-4AB9-A742-85F30050BD6C}" srcOrd="0" destOrd="0" presId="urn:microsoft.com/office/officeart/2005/8/layout/lProcess2"/>
    <dgm:cxn modelId="{DB5D14F4-9C93-4233-AFD4-B37F8FE435E4}" type="presParOf" srcId="{976001A0-ABF8-4AB9-A742-85F30050BD6C}" destId="{65BDDF96-7004-4D96-BCEC-7DACA9CCA816}" srcOrd="0" destOrd="0" presId="urn:microsoft.com/office/officeart/2005/8/layout/lProcess2"/>
    <dgm:cxn modelId="{026A7FEF-8A63-4FBA-BA95-22C741344F15}" type="presParOf" srcId="{976001A0-ABF8-4AB9-A742-85F30050BD6C}" destId="{362542C2-B11F-4356-A502-4F598BEA2F98}" srcOrd="1" destOrd="0" presId="urn:microsoft.com/office/officeart/2005/8/layout/lProcess2"/>
    <dgm:cxn modelId="{C3470DF4-27E8-4978-8E90-24AD3A5B1AE8}" type="presParOf" srcId="{976001A0-ABF8-4AB9-A742-85F30050BD6C}" destId="{48AD80D5-5171-433D-8496-D7703D91F520}" srcOrd="2" destOrd="0" presId="urn:microsoft.com/office/officeart/2005/8/layout/lProcess2"/>
    <dgm:cxn modelId="{C5A601C3-8F51-4455-87EC-1737665155C9}" type="presParOf" srcId="{031F22EE-E893-462B-9A2E-8AE084EBA793}" destId="{4387D4D7-2067-4615-A006-2E93C8062BF2}" srcOrd="7" destOrd="0" presId="urn:microsoft.com/office/officeart/2005/8/layout/lProcess2"/>
    <dgm:cxn modelId="{8EAC82F0-8EA6-4548-8D5E-CEF9E5598CA9}" type="presParOf" srcId="{031F22EE-E893-462B-9A2E-8AE084EBA793}" destId="{DD7F25C3-A6E8-42F1-B01F-4A1FC3AA93A9}" srcOrd="8" destOrd="0" presId="urn:microsoft.com/office/officeart/2005/8/layout/lProcess2"/>
    <dgm:cxn modelId="{DC4A1318-6C39-439D-B42D-7CC21E311FDC}" type="presParOf" srcId="{DD7F25C3-A6E8-42F1-B01F-4A1FC3AA93A9}" destId="{2E3371C2-CD03-4BFB-8D30-255A30548330}" srcOrd="0" destOrd="0" presId="urn:microsoft.com/office/officeart/2005/8/layout/lProcess2"/>
    <dgm:cxn modelId="{8416FEDC-04FC-4BF6-AA83-18C27EB81C0A}" type="presParOf" srcId="{DD7F25C3-A6E8-42F1-B01F-4A1FC3AA93A9}" destId="{50367F7B-5139-40A8-BCA1-58358A16018A}" srcOrd="1" destOrd="0" presId="urn:microsoft.com/office/officeart/2005/8/layout/lProcess2"/>
    <dgm:cxn modelId="{DA5C5E02-5B06-4C2D-B282-1A4B5193F0D6}" type="presParOf" srcId="{DD7F25C3-A6E8-42F1-B01F-4A1FC3AA93A9}" destId="{B33CC96F-11AE-4033-87E4-CC752994A36D}" srcOrd="2" destOrd="0" presId="urn:microsoft.com/office/officeart/2005/8/layout/lProcess2"/>
    <dgm:cxn modelId="{888E18B8-D626-480B-A8A4-F01260F64E12}" type="presParOf" srcId="{B33CC96F-11AE-4033-87E4-CC752994A36D}" destId="{24AAE3E1-AD7B-4730-905C-31C3613C52DC}" srcOrd="0" destOrd="0" presId="urn:microsoft.com/office/officeart/2005/8/layout/lProcess2"/>
    <dgm:cxn modelId="{DD28999F-0DA0-4BA8-AD41-E6B24A9C5FA9}" type="presParOf" srcId="{24AAE3E1-AD7B-4730-905C-31C3613C52DC}" destId="{041CF517-BAE8-4515-B082-2B2E1E1931F3}" srcOrd="0" destOrd="0" presId="urn:microsoft.com/office/officeart/2005/8/layout/lProcess2"/>
    <dgm:cxn modelId="{5CAC290E-C4AB-4FDE-A0F5-0F17FEAA3ECD}" type="presParOf" srcId="{24AAE3E1-AD7B-4730-905C-31C3613C52DC}" destId="{9529E24F-2EC7-4CDC-A219-58B47A321C06}" srcOrd="1" destOrd="0" presId="urn:microsoft.com/office/officeart/2005/8/layout/lProcess2"/>
    <dgm:cxn modelId="{F8F7FC87-427E-45F6-B966-98DB727BBE8A}" type="presParOf" srcId="{24AAE3E1-AD7B-4730-905C-31C3613C52DC}" destId="{B77DED24-16DE-4926-A3BA-3BA32B3063D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FC779D-ED32-4DC0-8905-C9D5D7B28B97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A4BBE83-0E36-40D2-89E0-696DD33289A5}">
      <dgm:prSet/>
      <dgm:spPr/>
      <dgm:t>
        <a:bodyPr/>
        <a:lstStyle/>
        <a:p>
          <a:r>
            <a:rPr lang="en-US" noProof="0" dirty="0"/>
            <a:t>Counting</a:t>
          </a:r>
        </a:p>
      </dgm:t>
    </dgm:pt>
    <dgm:pt modelId="{47FCD311-D240-4758-A99E-7CE9263C20B9}" type="parTrans" cxnId="{D7B1484C-005E-418F-8B50-2C9E4A870C2B}">
      <dgm:prSet/>
      <dgm:spPr/>
      <dgm:t>
        <a:bodyPr/>
        <a:lstStyle/>
        <a:p>
          <a:endParaRPr lang="cs-CZ"/>
        </a:p>
      </dgm:t>
    </dgm:pt>
    <dgm:pt modelId="{555DD6CD-F002-4A03-8038-4C00B4577079}" type="sibTrans" cxnId="{D7B1484C-005E-418F-8B50-2C9E4A870C2B}">
      <dgm:prSet/>
      <dgm:spPr/>
      <dgm:t>
        <a:bodyPr/>
        <a:lstStyle/>
        <a:p>
          <a:endParaRPr lang="cs-CZ"/>
        </a:p>
      </dgm:t>
    </dgm:pt>
    <dgm:pt modelId="{1B60B14F-AC5B-474A-82FC-F627494375D3}">
      <dgm:prSet/>
      <dgm:spPr>
        <a:solidFill>
          <a:srgbClr val="FF0000"/>
        </a:solidFill>
      </dgm:spPr>
      <dgm:t>
        <a:bodyPr/>
        <a:lstStyle/>
        <a:p>
          <a:r>
            <a:rPr lang="en-US" noProof="0" dirty="0"/>
            <a:t>Money</a:t>
          </a:r>
        </a:p>
      </dgm:t>
    </dgm:pt>
    <dgm:pt modelId="{29D392E5-E59C-489C-B0F7-F1E9FE59AB87}" type="parTrans" cxnId="{442A13E6-1771-455B-8A7E-527B7AECDBA6}">
      <dgm:prSet/>
      <dgm:spPr/>
      <dgm:t>
        <a:bodyPr/>
        <a:lstStyle/>
        <a:p>
          <a:endParaRPr lang="cs-CZ"/>
        </a:p>
      </dgm:t>
    </dgm:pt>
    <dgm:pt modelId="{93B5965F-36C4-476F-8560-D8FB01652F04}" type="sibTrans" cxnId="{442A13E6-1771-455B-8A7E-527B7AECDBA6}">
      <dgm:prSet/>
      <dgm:spPr/>
      <dgm:t>
        <a:bodyPr/>
        <a:lstStyle/>
        <a:p>
          <a:endParaRPr lang="cs-CZ"/>
        </a:p>
      </dgm:t>
    </dgm:pt>
    <dgm:pt modelId="{026E3F37-2543-411E-9F4B-AD464394E9A9}">
      <dgm:prSet/>
      <dgm:spPr/>
      <dgm:t>
        <a:bodyPr/>
        <a:lstStyle/>
        <a:p>
          <a:r>
            <a:rPr lang="en-US" noProof="0" dirty="0"/>
            <a:t>Relationships</a:t>
          </a:r>
        </a:p>
      </dgm:t>
    </dgm:pt>
    <dgm:pt modelId="{0D6AB802-0CCA-4106-A3FE-6D34C02853AF}" type="parTrans" cxnId="{CC2FE3ED-78BD-47FB-AD5D-13F38AF5E4A6}">
      <dgm:prSet/>
      <dgm:spPr/>
      <dgm:t>
        <a:bodyPr/>
        <a:lstStyle/>
        <a:p>
          <a:endParaRPr lang="cs-CZ"/>
        </a:p>
      </dgm:t>
    </dgm:pt>
    <dgm:pt modelId="{B9052AC7-0E5D-4AFF-AEC1-0E781EA15489}" type="sibTrans" cxnId="{CC2FE3ED-78BD-47FB-AD5D-13F38AF5E4A6}">
      <dgm:prSet/>
      <dgm:spPr/>
      <dgm:t>
        <a:bodyPr/>
        <a:lstStyle/>
        <a:p>
          <a:endParaRPr lang="cs-CZ"/>
        </a:p>
      </dgm:t>
    </dgm:pt>
    <dgm:pt modelId="{92C74338-3E9D-4DDA-A84F-7DB7DB694267}">
      <dgm:prSet/>
      <dgm:spPr/>
      <dgm:t>
        <a:bodyPr/>
        <a:lstStyle/>
        <a:p>
          <a:r>
            <a:rPr lang="en-US" noProof="0" dirty="0"/>
            <a:t>Technology</a:t>
          </a:r>
        </a:p>
      </dgm:t>
    </dgm:pt>
    <dgm:pt modelId="{75983049-2C06-4EB5-8E31-4F968A9D5CEE}" type="parTrans" cxnId="{340D5A7F-DF51-4206-BB33-A7280CF348B8}">
      <dgm:prSet/>
      <dgm:spPr/>
      <dgm:t>
        <a:bodyPr/>
        <a:lstStyle/>
        <a:p>
          <a:endParaRPr lang="cs-CZ"/>
        </a:p>
      </dgm:t>
    </dgm:pt>
    <dgm:pt modelId="{374F53AF-9E61-49E7-A9B8-7567A7F537D0}" type="sibTrans" cxnId="{340D5A7F-DF51-4206-BB33-A7280CF348B8}">
      <dgm:prSet/>
      <dgm:spPr/>
      <dgm:t>
        <a:bodyPr/>
        <a:lstStyle/>
        <a:p>
          <a:endParaRPr lang="cs-CZ"/>
        </a:p>
      </dgm:t>
    </dgm:pt>
    <dgm:pt modelId="{183E18CB-81E5-4970-BD6C-204EF5DAB0A2}">
      <dgm:prSet/>
      <dgm:spPr>
        <a:solidFill>
          <a:srgbClr val="FF0000"/>
        </a:solidFill>
      </dgm:spPr>
      <dgm:t>
        <a:bodyPr/>
        <a:lstStyle/>
        <a:p>
          <a:r>
            <a:rPr lang="en-US" noProof="0" dirty="0"/>
            <a:t>Not necessary</a:t>
          </a:r>
        </a:p>
      </dgm:t>
    </dgm:pt>
    <dgm:pt modelId="{7EF2FF3E-150A-4F32-89A2-F62B5FD558D1}" type="parTrans" cxnId="{2B2CAAA8-FF08-41F8-B9DD-8196CB82D4D0}">
      <dgm:prSet/>
      <dgm:spPr/>
      <dgm:t>
        <a:bodyPr/>
        <a:lstStyle/>
        <a:p>
          <a:endParaRPr lang="cs-CZ"/>
        </a:p>
      </dgm:t>
    </dgm:pt>
    <dgm:pt modelId="{09834057-20CF-43CD-AAFB-8A96BABDA0B3}" type="sibTrans" cxnId="{2B2CAAA8-FF08-41F8-B9DD-8196CB82D4D0}">
      <dgm:prSet/>
      <dgm:spPr/>
      <dgm:t>
        <a:bodyPr/>
        <a:lstStyle/>
        <a:p>
          <a:endParaRPr lang="cs-CZ"/>
        </a:p>
      </dgm:t>
    </dgm:pt>
    <dgm:pt modelId="{332820A1-DDFD-49A5-B49B-CEA67BA5FF59}">
      <dgm:prSet/>
      <dgm:spPr/>
      <dgm:t>
        <a:bodyPr/>
        <a:lstStyle/>
        <a:p>
          <a:r>
            <a:rPr lang="en-US" noProof="0" dirty="0"/>
            <a:t>Experienced users</a:t>
          </a:r>
        </a:p>
      </dgm:t>
    </dgm:pt>
    <dgm:pt modelId="{98347BD1-A10C-4635-9595-62A88DE47C94}" type="parTrans" cxnId="{AF4D194F-A8DA-4A16-BAC8-7AC36A7FED96}">
      <dgm:prSet/>
      <dgm:spPr/>
      <dgm:t>
        <a:bodyPr/>
        <a:lstStyle/>
        <a:p>
          <a:endParaRPr lang="cs-CZ"/>
        </a:p>
      </dgm:t>
    </dgm:pt>
    <dgm:pt modelId="{D5CAA970-D774-4761-A3A8-C3915FD86D3C}" type="sibTrans" cxnId="{AF4D194F-A8DA-4A16-BAC8-7AC36A7FED96}">
      <dgm:prSet/>
      <dgm:spPr/>
      <dgm:t>
        <a:bodyPr/>
        <a:lstStyle/>
        <a:p>
          <a:endParaRPr lang="cs-CZ"/>
        </a:p>
      </dgm:t>
    </dgm:pt>
    <dgm:pt modelId="{5F9F5C45-15C1-4508-B2BC-DB33CDF86ADB}">
      <dgm:prSet/>
      <dgm:spPr/>
      <dgm:t>
        <a:bodyPr/>
        <a:lstStyle/>
        <a:p>
          <a:r>
            <a:rPr lang="en-US" noProof="0" dirty="0"/>
            <a:t>Units to communicate</a:t>
          </a:r>
        </a:p>
      </dgm:t>
    </dgm:pt>
    <dgm:pt modelId="{4E2CD825-998B-4AEC-9C98-2317E21159F9}" type="parTrans" cxnId="{080578AA-AE5C-40C6-A4BF-21B3F07DF04A}">
      <dgm:prSet/>
      <dgm:spPr/>
      <dgm:t>
        <a:bodyPr/>
        <a:lstStyle/>
        <a:p>
          <a:endParaRPr lang="cs-CZ"/>
        </a:p>
      </dgm:t>
    </dgm:pt>
    <dgm:pt modelId="{7E83C33A-CFA6-4659-A752-7005838CFF0E}" type="sibTrans" cxnId="{080578AA-AE5C-40C6-A4BF-21B3F07DF04A}">
      <dgm:prSet/>
      <dgm:spPr/>
      <dgm:t>
        <a:bodyPr/>
        <a:lstStyle/>
        <a:p>
          <a:endParaRPr lang="cs-CZ"/>
        </a:p>
      </dgm:t>
    </dgm:pt>
    <dgm:pt modelId="{C696784F-9674-43A0-8C55-382EFB9F3D2C}">
      <dgm:prSet/>
      <dgm:spPr>
        <a:solidFill>
          <a:srgbClr val="FF0000"/>
        </a:solidFill>
      </dgm:spPr>
      <dgm:t>
        <a:bodyPr/>
        <a:lstStyle/>
        <a:p>
          <a:r>
            <a:rPr lang="en-US" noProof="0" dirty="0"/>
            <a:t>Segments</a:t>
          </a:r>
        </a:p>
      </dgm:t>
    </dgm:pt>
    <dgm:pt modelId="{4DA9F3DD-F6E3-4CF4-8DD2-07F0BEC0680A}" type="parTrans" cxnId="{A9B95853-6CAB-4053-8BC9-BC661400FDF7}">
      <dgm:prSet/>
      <dgm:spPr/>
      <dgm:t>
        <a:bodyPr/>
        <a:lstStyle/>
        <a:p>
          <a:endParaRPr lang="cs-CZ"/>
        </a:p>
      </dgm:t>
    </dgm:pt>
    <dgm:pt modelId="{E13810FC-1BFD-4A77-89E3-BD5AD5B1D690}" type="sibTrans" cxnId="{A9B95853-6CAB-4053-8BC9-BC661400FDF7}">
      <dgm:prSet/>
      <dgm:spPr/>
      <dgm:t>
        <a:bodyPr/>
        <a:lstStyle/>
        <a:p>
          <a:endParaRPr lang="cs-CZ"/>
        </a:p>
      </dgm:t>
    </dgm:pt>
    <dgm:pt modelId="{D9945A40-9CC6-4800-A4A4-027B95B8D813}">
      <dgm:prSet/>
      <dgm:spPr/>
      <dgm:t>
        <a:bodyPr/>
        <a:lstStyle/>
        <a:p>
          <a:r>
            <a:rPr lang="en-US" noProof="0" dirty="0"/>
            <a:t>Individuals</a:t>
          </a:r>
        </a:p>
      </dgm:t>
    </dgm:pt>
    <dgm:pt modelId="{B685A07C-E54F-466B-816D-64BFC49058B2}" type="parTrans" cxnId="{9B22C624-2E5F-4F04-AAB8-0EE524A143D4}">
      <dgm:prSet/>
      <dgm:spPr/>
      <dgm:t>
        <a:bodyPr/>
        <a:lstStyle/>
        <a:p>
          <a:endParaRPr lang="cs-CZ"/>
        </a:p>
      </dgm:t>
    </dgm:pt>
    <dgm:pt modelId="{D04BFF6C-9A2B-4D44-BC13-D4FF8CC5EA53}" type="sibTrans" cxnId="{9B22C624-2E5F-4F04-AAB8-0EE524A143D4}">
      <dgm:prSet/>
      <dgm:spPr/>
      <dgm:t>
        <a:bodyPr/>
        <a:lstStyle/>
        <a:p>
          <a:endParaRPr lang="cs-CZ"/>
        </a:p>
      </dgm:t>
    </dgm:pt>
    <dgm:pt modelId="{FA45BE67-0EB3-4884-B2BA-C574791FD5DF}">
      <dgm:prSet/>
      <dgm:spPr/>
      <dgm:t>
        <a:bodyPr/>
        <a:lstStyle/>
        <a:p>
          <a:r>
            <a:rPr lang="en-US" noProof="0" dirty="0"/>
            <a:t>Intentions</a:t>
          </a:r>
        </a:p>
      </dgm:t>
    </dgm:pt>
    <dgm:pt modelId="{1AB0F4F4-2CFA-4AA6-B2A8-78C82425CA2B}" type="parTrans" cxnId="{B7D7EF81-BE59-4363-B54B-571ACA6BA562}">
      <dgm:prSet/>
      <dgm:spPr/>
      <dgm:t>
        <a:bodyPr/>
        <a:lstStyle/>
        <a:p>
          <a:endParaRPr lang="cs-CZ"/>
        </a:p>
      </dgm:t>
    </dgm:pt>
    <dgm:pt modelId="{981A1C8E-5024-4CAC-9900-9451F7940C85}" type="sibTrans" cxnId="{B7D7EF81-BE59-4363-B54B-571ACA6BA562}">
      <dgm:prSet/>
      <dgm:spPr/>
      <dgm:t>
        <a:bodyPr/>
        <a:lstStyle/>
        <a:p>
          <a:endParaRPr lang="cs-CZ"/>
        </a:p>
      </dgm:t>
    </dgm:pt>
    <dgm:pt modelId="{6393BFF4-DBC9-490C-9898-4DE5D2981D9E}">
      <dgm:prSet/>
      <dgm:spPr>
        <a:solidFill>
          <a:srgbClr val="FF0000"/>
        </a:solidFill>
      </dgm:spPr>
      <dgm:t>
        <a:bodyPr/>
        <a:lstStyle/>
        <a:p>
          <a:r>
            <a:rPr lang="en-US" noProof="0" dirty="0"/>
            <a:t>Ignored</a:t>
          </a:r>
        </a:p>
      </dgm:t>
    </dgm:pt>
    <dgm:pt modelId="{56B39D4D-4B9F-4C7B-A50C-3D2D0065B42A}" type="parTrans" cxnId="{5F69C8CE-24E2-4FF9-A12B-393294908881}">
      <dgm:prSet/>
      <dgm:spPr/>
      <dgm:t>
        <a:bodyPr/>
        <a:lstStyle/>
        <a:p>
          <a:endParaRPr lang="cs-CZ"/>
        </a:p>
      </dgm:t>
    </dgm:pt>
    <dgm:pt modelId="{BDB3B8E9-9C29-4685-87EB-81E67615ADF8}" type="sibTrans" cxnId="{5F69C8CE-24E2-4FF9-A12B-393294908881}">
      <dgm:prSet/>
      <dgm:spPr/>
      <dgm:t>
        <a:bodyPr/>
        <a:lstStyle/>
        <a:p>
          <a:endParaRPr lang="cs-CZ"/>
        </a:p>
      </dgm:t>
    </dgm:pt>
    <dgm:pt modelId="{C3A286E4-BEC5-4D18-A245-68896EA9427D}">
      <dgm:prSet/>
      <dgm:spPr/>
      <dgm:t>
        <a:bodyPr/>
        <a:lstStyle/>
        <a:p>
          <a:r>
            <a:rPr lang="en-US" noProof="0" dirty="0"/>
            <a:t>Based on</a:t>
          </a:r>
        </a:p>
      </dgm:t>
    </dgm:pt>
    <dgm:pt modelId="{F00726AD-AF2D-428F-9601-C0D0A42720CC}" type="parTrans" cxnId="{865A492B-787B-4A22-B68D-D587CB6B1622}">
      <dgm:prSet/>
      <dgm:spPr/>
      <dgm:t>
        <a:bodyPr/>
        <a:lstStyle/>
        <a:p>
          <a:endParaRPr lang="cs-CZ"/>
        </a:p>
      </dgm:t>
    </dgm:pt>
    <dgm:pt modelId="{DF0BFF62-FC2B-4FDB-853E-93FB5BF87C0B}" type="sibTrans" cxnId="{865A492B-787B-4A22-B68D-D587CB6B1622}">
      <dgm:prSet/>
      <dgm:spPr/>
      <dgm:t>
        <a:bodyPr/>
        <a:lstStyle/>
        <a:p>
          <a:endParaRPr lang="cs-CZ"/>
        </a:p>
      </dgm:t>
    </dgm:pt>
    <dgm:pt modelId="{D0CB7315-D7F8-4051-9DE2-406A269141A7}">
      <dgm:prSet/>
      <dgm:spPr/>
      <dgm:t>
        <a:bodyPr/>
        <a:lstStyle/>
        <a:p>
          <a:r>
            <a:rPr lang="en-US" noProof="0" dirty="0"/>
            <a:t>Relationship</a:t>
          </a:r>
        </a:p>
      </dgm:t>
    </dgm:pt>
    <dgm:pt modelId="{8D42F627-2F4B-473C-AD23-3D5EE20CFC78}" type="parTrans" cxnId="{EEBBFD93-A330-4338-85F1-E597BCA638A7}">
      <dgm:prSet/>
      <dgm:spPr/>
      <dgm:t>
        <a:bodyPr/>
        <a:lstStyle/>
        <a:p>
          <a:endParaRPr lang="cs-CZ"/>
        </a:p>
      </dgm:t>
    </dgm:pt>
    <dgm:pt modelId="{4154123F-4D00-48AC-857E-0F55220189BA}" type="sibTrans" cxnId="{EEBBFD93-A330-4338-85F1-E597BCA638A7}">
      <dgm:prSet/>
      <dgm:spPr/>
      <dgm:t>
        <a:bodyPr/>
        <a:lstStyle/>
        <a:p>
          <a:endParaRPr lang="cs-CZ"/>
        </a:p>
      </dgm:t>
    </dgm:pt>
    <dgm:pt modelId="{EBEB6BDB-20F0-40A9-BEF9-DAA714485004}">
      <dgm:prSet/>
      <dgm:spPr>
        <a:solidFill>
          <a:srgbClr val="FF0000"/>
        </a:solidFill>
      </dgm:spPr>
      <dgm:t>
        <a:bodyPr/>
        <a:lstStyle/>
        <a:p>
          <a:r>
            <a:rPr lang="en-US" noProof="0" dirty="0"/>
            <a:t>Monolog</a:t>
          </a:r>
        </a:p>
      </dgm:t>
    </dgm:pt>
    <dgm:pt modelId="{46E60580-7E89-44B0-B46F-E0CA604C72D1}" type="parTrans" cxnId="{57649ED1-792C-4303-A295-821E52EA6370}">
      <dgm:prSet/>
      <dgm:spPr/>
      <dgm:t>
        <a:bodyPr/>
        <a:lstStyle/>
        <a:p>
          <a:endParaRPr lang="cs-CZ"/>
        </a:p>
      </dgm:t>
    </dgm:pt>
    <dgm:pt modelId="{6F40E4A9-6244-48C8-85C4-B5ACDD18D16D}" type="sibTrans" cxnId="{57649ED1-792C-4303-A295-821E52EA6370}">
      <dgm:prSet/>
      <dgm:spPr/>
      <dgm:t>
        <a:bodyPr/>
        <a:lstStyle/>
        <a:p>
          <a:endParaRPr lang="cs-CZ"/>
        </a:p>
      </dgm:t>
    </dgm:pt>
    <dgm:pt modelId="{58AC6C4C-F34A-439A-97E0-696E4E9C5BFD}">
      <dgm:prSet/>
      <dgm:spPr/>
      <dgm:t>
        <a:bodyPr/>
        <a:lstStyle/>
        <a:p>
          <a:r>
            <a:rPr lang="en-US" noProof="0" dirty="0"/>
            <a:t>Dialog</a:t>
          </a:r>
        </a:p>
      </dgm:t>
    </dgm:pt>
    <dgm:pt modelId="{A13474F4-CCA4-4819-8A00-36DEABFD5E2B}" type="parTrans" cxnId="{1C67895D-9217-47C6-BA62-1AD38544FBDA}">
      <dgm:prSet/>
      <dgm:spPr/>
      <dgm:t>
        <a:bodyPr/>
        <a:lstStyle/>
        <a:p>
          <a:endParaRPr lang="cs-CZ"/>
        </a:p>
      </dgm:t>
    </dgm:pt>
    <dgm:pt modelId="{F2E187A8-4B9B-4337-BB38-2A2D2876B713}" type="sibTrans" cxnId="{1C67895D-9217-47C6-BA62-1AD38544FBDA}">
      <dgm:prSet/>
      <dgm:spPr/>
      <dgm:t>
        <a:bodyPr/>
        <a:lstStyle/>
        <a:p>
          <a:endParaRPr lang="cs-CZ"/>
        </a:p>
      </dgm:t>
    </dgm:pt>
    <dgm:pt modelId="{031F22EE-E893-462B-9A2E-8AE084EBA793}" type="pres">
      <dgm:prSet presAssocID="{DDFC779D-ED32-4DC0-8905-C9D5D7B28B97}" presName="theList" presStyleCnt="0">
        <dgm:presLayoutVars>
          <dgm:dir/>
          <dgm:animLvl val="lvl"/>
          <dgm:resizeHandles val="exact"/>
        </dgm:presLayoutVars>
      </dgm:prSet>
      <dgm:spPr/>
    </dgm:pt>
    <dgm:pt modelId="{22C2EFF4-0357-45F4-83E3-A925E4617403}" type="pres">
      <dgm:prSet presAssocID="{7A4BBE83-0E36-40D2-89E0-696DD33289A5}" presName="compNode" presStyleCnt="0"/>
      <dgm:spPr/>
    </dgm:pt>
    <dgm:pt modelId="{62529218-6DCD-4717-83D8-62F5A0BCF56B}" type="pres">
      <dgm:prSet presAssocID="{7A4BBE83-0E36-40D2-89E0-696DD33289A5}" presName="aNode" presStyleLbl="bgShp" presStyleIdx="0" presStyleCnt="5"/>
      <dgm:spPr/>
    </dgm:pt>
    <dgm:pt modelId="{85DD896A-3CBA-4C33-8113-E75EE7A8D5DC}" type="pres">
      <dgm:prSet presAssocID="{7A4BBE83-0E36-40D2-89E0-696DD33289A5}" presName="textNode" presStyleLbl="bgShp" presStyleIdx="0" presStyleCnt="5"/>
      <dgm:spPr/>
    </dgm:pt>
    <dgm:pt modelId="{D9470525-2EB6-4931-B2D8-3DF7828A5BB5}" type="pres">
      <dgm:prSet presAssocID="{7A4BBE83-0E36-40D2-89E0-696DD33289A5}" presName="compChildNode" presStyleCnt="0"/>
      <dgm:spPr/>
    </dgm:pt>
    <dgm:pt modelId="{06938643-6BE4-4403-95DF-2F4CEBA28609}" type="pres">
      <dgm:prSet presAssocID="{7A4BBE83-0E36-40D2-89E0-696DD33289A5}" presName="theInnerList" presStyleCnt="0"/>
      <dgm:spPr/>
    </dgm:pt>
    <dgm:pt modelId="{6CEDAFA8-351F-418E-8EAC-730E77B75208}" type="pres">
      <dgm:prSet presAssocID="{1B60B14F-AC5B-474A-82FC-F627494375D3}" presName="childNode" presStyleLbl="node1" presStyleIdx="0" presStyleCnt="10">
        <dgm:presLayoutVars>
          <dgm:bulletEnabled val="1"/>
        </dgm:presLayoutVars>
      </dgm:prSet>
      <dgm:spPr/>
    </dgm:pt>
    <dgm:pt modelId="{5E4F87A2-7923-4F74-9AB3-4D68DA6E43F5}" type="pres">
      <dgm:prSet presAssocID="{1B60B14F-AC5B-474A-82FC-F627494375D3}" presName="aSpace2" presStyleCnt="0"/>
      <dgm:spPr/>
    </dgm:pt>
    <dgm:pt modelId="{29149DC5-34F1-4D77-AAE3-36B15AEACB13}" type="pres">
      <dgm:prSet presAssocID="{026E3F37-2543-411E-9F4B-AD464394E9A9}" presName="childNode" presStyleLbl="node1" presStyleIdx="1" presStyleCnt="10">
        <dgm:presLayoutVars>
          <dgm:bulletEnabled val="1"/>
        </dgm:presLayoutVars>
      </dgm:prSet>
      <dgm:spPr/>
    </dgm:pt>
    <dgm:pt modelId="{260A50B0-3A5F-49AA-84CB-C9FFD22ACAD4}" type="pres">
      <dgm:prSet presAssocID="{7A4BBE83-0E36-40D2-89E0-696DD33289A5}" presName="aSpace" presStyleCnt="0"/>
      <dgm:spPr/>
    </dgm:pt>
    <dgm:pt modelId="{21FE00A9-7C62-4B6D-B33D-40E72A788F8B}" type="pres">
      <dgm:prSet presAssocID="{92C74338-3E9D-4DDA-A84F-7DB7DB694267}" presName="compNode" presStyleCnt="0"/>
      <dgm:spPr/>
    </dgm:pt>
    <dgm:pt modelId="{6A5C9439-7905-4383-8090-2440E87D1D40}" type="pres">
      <dgm:prSet presAssocID="{92C74338-3E9D-4DDA-A84F-7DB7DB694267}" presName="aNode" presStyleLbl="bgShp" presStyleIdx="1" presStyleCnt="5"/>
      <dgm:spPr/>
    </dgm:pt>
    <dgm:pt modelId="{57E5CAEB-949A-467A-A4C0-47A02B4CCAAA}" type="pres">
      <dgm:prSet presAssocID="{92C74338-3E9D-4DDA-A84F-7DB7DB694267}" presName="textNode" presStyleLbl="bgShp" presStyleIdx="1" presStyleCnt="5"/>
      <dgm:spPr/>
    </dgm:pt>
    <dgm:pt modelId="{B764EF65-4630-4DF5-B43F-A5BC4C604269}" type="pres">
      <dgm:prSet presAssocID="{92C74338-3E9D-4DDA-A84F-7DB7DB694267}" presName="compChildNode" presStyleCnt="0"/>
      <dgm:spPr/>
    </dgm:pt>
    <dgm:pt modelId="{E91315A3-8B78-463E-9DC0-F865D162396D}" type="pres">
      <dgm:prSet presAssocID="{92C74338-3E9D-4DDA-A84F-7DB7DB694267}" presName="theInnerList" presStyleCnt="0"/>
      <dgm:spPr/>
    </dgm:pt>
    <dgm:pt modelId="{7044E3F6-533F-43BF-87E1-2B33CB1769AF}" type="pres">
      <dgm:prSet presAssocID="{183E18CB-81E5-4970-BD6C-204EF5DAB0A2}" presName="childNode" presStyleLbl="node1" presStyleIdx="2" presStyleCnt="10">
        <dgm:presLayoutVars>
          <dgm:bulletEnabled val="1"/>
        </dgm:presLayoutVars>
      </dgm:prSet>
      <dgm:spPr/>
    </dgm:pt>
    <dgm:pt modelId="{654C5694-CC5B-42A4-9A04-B81E51AD2167}" type="pres">
      <dgm:prSet presAssocID="{183E18CB-81E5-4970-BD6C-204EF5DAB0A2}" presName="aSpace2" presStyleCnt="0"/>
      <dgm:spPr/>
    </dgm:pt>
    <dgm:pt modelId="{97E793F9-4774-4677-8220-D169AA30DF54}" type="pres">
      <dgm:prSet presAssocID="{332820A1-DDFD-49A5-B49B-CEA67BA5FF59}" presName="childNode" presStyleLbl="node1" presStyleIdx="3" presStyleCnt="10">
        <dgm:presLayoutVars>
          <dgm:bulletEnabled val="1"/>
        </dgm:presLayoutVars>
      </dgm:prSet>
      <dgm:spPr/>
    </dgm:pt>
    <dgm:pt modelId="{9A843BB6-B682-4A27-94D7-4288E07AF7CA}" type="pres">
      <dgm:prSet presAssocID="{92C74338-3E9D-4DDA-A84F-7DB7DB694267}" presName="aSpace" presStyleCnt="0"/>
      <dgm:spPr/>
    </dgm:pt>
    <dgm:pt modelId="{984EC8BE-98A1-4929-9DED-73533C5C385C}" type="pres">
      <dgm:prSet presAssocID="{5F9F5C45-15C1-4508-B2BC-DB33CDF86ADB}" presName="compNode" presStyleCnt="0"/>
      <dgm:spPr/>
    </dgm:pt>
    <dgm:pt modelId="{8338FE0A-1168-41C7-ACA7-404A3D47EAE7}" type="pres">
      <dgm:prSet presAssocID="{5F9F5C45-15C1-4508-B2BC-DB33CDF86ADB}" presName="aNode" presStyleLbl="bgShp" presStyleIdx="2" presStyleCnt="5"/>
      <dgm:spPr/>
    </dgm:pt>
    <dgm:pt modelId="{ECF9C197-D921-48E8-AA95-F63AE61B9870}" type="pres">
      <dgm:prSet presAssocID="{5F9F5C45-15C1-4508-B2BC-DB33CDF86ADB}" presName="textNode" presStyleLbl="bgShp" presStyleIdx="2" presStyleCnt="5"/>
      <dgm:spPr/>
    </dgm:pt>
    <dgm:pt modelId="{B76ABD70-C156-4F10-9072-4914A54C0136}" type="pres">
      <dgm:prSet presAssocID="{5F9F5C45-15C1-4508-B2BC-DB33CDF86ADB}" presName="compChildNode" presStyleCnt="0"/>
      <dgm:spPr/>
    </dgm:pt>
    <dgm:pt modelId="{B62A1CC9-1C98-4C8D-AD9C-EBB23141A6CF}" type="pres">
      <dgm:prSet presAssocID="{5F9F5C45-15C1-4508-B2BC-DB33CDF86ADB}" presName="theInnerList" presStyleCnt="0"/>
      <dgm:spPr/>
    </dgm:pt>
    <dgm:pt modelId="{C136891C-0E3B-421E-B4AC-06A1B04819A2}" type="pres">
      <dgm:prSet presAssocID="{C696784F-9674-43A0-8C55-382EFB9F3D2C}" presName="childNode" presStyleLbl="node1" presStyleIdx="4" presStyleCnt="10">
        <dgm:presLayoutVars>
          <dgm:bulletEnabled val="1"/>
        </dgm:presLayoutVars>
      </dgm:prSet>
      <dgm:spPr/>
    </dgm:pt>
    <dgm:pt modelId="{CF0FAAEC-446E-47D0-B21F-C5B39037A8C1}" type="pres">
      <dgm:prSet presAssocID="{C696784F-9674-43A0-8C55-382EFB9F3D2C}" presName="aSpace2" presStyleCnt="0"/>
      <dgm:spPr/>
    </dgm:pt>
    <dgm:pt modelId="{1E37454B-D5E1-4937-8D19-5702C61D5A1E}" type="pres">
      <dgm:prSet presAssocID="{D9945A40-9CC6-4800-A4A4-027B95B8D813}" presName="childNode" presStyleLbl="node1" presStyleIdx="5" presStyleCnt="10">
        <dgm:presLayoutVars>
          <dgm:bulletEnabled val="1"/>
        </dgm:presLayoutVars>
      </dgm:prSet>
      <dgm:spPr/>
    </dgm:pt>
    <dgm:pt modelId="{036AA756-DB6A-4A06-8F84-97B6211EDEFD}" type="pres">
      <dgm:prSet presAssocID="{5F9F5C45-15C1-4508-B2BC-DB33CDF86ADB}" presName="aSpace" presStyleCnt="0"/>
      <dgm:spPr/>
    </dgm:pt>
    <dgm:pt modelId="{F53BCD44-02A3-4C2C-AD6A-950CB26C54DA}" type="pres">
      <dgm:prSet presAssocID="{FA45BE67-0EB3-4884-B2BA-C574791FD5DF}" presName="compNode" presStyleCnt="0"/>
      <dgm:spPr/>
    </dgm:pt>
    <dgm:pt modelId="{A50C9555-863E-4911-A3EE-ECFAF3630CB1}" type="pres">
      <dgm:prSet presAssocID="{FA45BE67-0EB3-4884-B2BA-C574791FD5DF}" presName="aNode" presStyleLbl="bgShp" presStyleIdx="3" presStyleCnt="5"/>
      <dgm:spPr/>
    </dgm:pt>
    <dgm:pt modelId="{D20C0FF0-B788-41D6-99A4-05D4E80988BD}" type="pres">
      <dgm:prSet presAssocID="{FA45BE67-0EB3-4884-B2BA-C574791FD5DF}" presName="textNode" presStyleLbl="bgShp" presStyleIdx="3" presStyleCnt="5"/>
      <dgm:spPr/>
    </dgm:pt>
    <dgm:pt modelId="{D91619A8-7FC5-4AF8-9829-E249446AA06D}" type="pres">
      <dgm:prSet presAssocID="{FA45BE67-0EB3-4884-B2BA-C574791FD5DF}" presName="compChildNode" presStyleCnt="0"/>
      <dgm:spPr/>
    </dgm:pt>
    <dgm:pt modelId="{B4EA9558-6C62-4D33-86D9-67E6580226E4}" type="pres">
      <dgm:prSet presAssocID="{FA45BE67-0EB3-4884-B2BA-C574791FD5DF}" presName="theInnerList" presStyleCnt="0"/>
      <dgm:spPr/>
    </dgm:pt>
    <dgm:pt modelId="{F4DCCD15-43E3-4AFB-8EDE-EE9E3C590D11}" type="pres">
      <dgm:prSet presAssocID="{6393BFF4-DBC9-490C-9898-4DE5D2981D9E}" presName="childNode" presStyleLbl="node1" presStyleIdx="6" presStyleCnt="10">
        <dgm:presLayoutVars>
          <dgm:bulletEnabled val="1"/>
        </dgm:presLayoutVars>
      </dgm:prSet>
      <dgm:spPr/>
    </dgm:pt>
    <dgm:pt modelId="{6A483B45-ABC6-405D-B43C-624D429ABF89}" type="pres">
      <dgm:prSet presAssocID="{6393BFF4-DBC9-490C-9898-4DE5D2981D9E}" presName="aSpace2" presStyleCnt="0"/>
      <dgm:spPr/>
    </dgm:pt>
    <dgm:pt modelId="{AC7A2C06-A613-4FBF-83D6-C792BFC621EC}" type="pres">
      <dgm:prSet presAssocID="{C3A286E4-BEC5-4D18-A245-68896EA9427D}" presName="childNode" presStyleLbl="node1" presStyleIdx="7" presStyleCnt="10">
        <dgm:presLayoutVars>
          <dgm:bulletEnabled val="1"/>
        </dgm:presLayoutVars>
      </dgm:prSet>
      <dgm:spPr/>
    </dgm:pt>
    <dgm:pt modelId="{45E800CC-6460-43C7-9CD3-87236D7AC96B}" type="pres">
      <dgm:prSet presAssocID="{FA45BE67-0EB3-4884-B2BA-C574791FD5DF}" presName="aSpace" presStyleCnt="0"/>
      <dgm:spPr/>
    </dgm:pt>
    <dgm:pt modelId="{DC591CCE-8D44-468B-90EB-FB4AE5F16C88}" type="pres">
      <dgm:prSet presAssocID="{D0CB7315-D7F8-4051-9DE2-406A269141A7}" presName="compNode" presStyleCnt="0"/>
      <dgm:spPr/>
    </dgm:pt>
    <dgm:pt modelId="{C33C0583-C407-456A-B507-2BAC04EBB81B}" type="pres">
      <dgm:prSet presAssocID="{D0CB7315-D7F8-4051-9DE2-406A269141A7}" presName="aNode" presStyleLbl="bgShp" presStyleIdx="4" presStyleCnt="5"/>
      <dgm:spPr/>
    </dgm:pt>
    <dgm:pt modelId="{20A265BC-CCD1-4FAD-B43F-D29B48A49A47}" type="pres">
      <dgm:prSet presAssocID="{D0CB7315-D7F8-4051-9DE2-406A269141A7}" presName="textNode" presStyleLbl="bgShp" presStyleIdx="4" presStyleCnt="5"/>
      <dgm:spPr/>
    </dgm:pt>
    <dgm:pt modelId="{145C3D23-58EF-4215-BA1C-8151C7A39052}" type="pres">
      <dgm:prSet presAssocID="{D0CB7315-D7F8-4051-9DE2-406A269141A7}" presName="compChildNode" presStyleCnt="0"/>
      <dgm:spPr/>
    </dgm:pt>
    <dgm:pt modelId="{832D67C8-7248-41CA-95DF-838EB2C9BFBD}" type="pres">
      <dgm:prSet presAssocID="{D0CB7315-D7F8-4051-9DE2-406A269141A7}" presName="theInnerList" presStyleCnt="0"/>
      <dgm:spPr/>
    </dgm:pt>
    <dgm:pt modelId="{B7DC72A2-69B9-4EC6-8F86-883AF8B52F70}" type="pres">
      <dgm:prSet presAssocID="{EBEB6BDB-20F0-40A9-BEF9-DAA714485004}" presName="childNode" presStyleLbl="node1" presStyleIdx="8" presStyleCnt="10">
        <dgm:presLayoutVars>
          <dgm:bulletEnabled val="1"/>
        </dgm:presLayoutVars>
      </dgm:prSet>
      <dgm:spPr/>
    </dgm:pt>
    <dgm:pt modelId="{5F1B82A1-FE82-4B74-B037-0537A7BFC85E}" type="pres">
      <dgm:prSet presAssocID="{EBEB6BDB-20F0-40A9-BEF9-DAA714485004}" presName="aSpace2" presStyleCnt="0"/>
      <dgm:spPr/>
    </dgm:pt>
    <dgm:pt modelId="{73394D80-F94B-4CF5-832C-447E0E421B8A}" type="pres">
      <dgm:prSet presAssocID="{58AC6C4C-F34A-439A-97E0-696E4E9C5BFD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49D0A803-2FA6-4F5D-AB44-38132193C139}" type="presOf" srcId="{92C74338-3E9D-4DDA-A84F-7DB7DB694267}" destId="{57E5CAEB-949A-467A-A4C0-47A02B4CCAAA}" srcOrd="1" destOrd="0" presId="urn:microsoft.com/office/officeart/2005/8/layout/lProcess2"/>
    <dgm:cxn modelId="{57057305-0987-4226-84E5-9B44DBC98E65}" type="presOf" srcId="{7A4BBE83-0E36-40D2-89E0-696DD33289A5}" destId="{62529218-6DCD-4717-83D8-62F5A0BCF56B}" srcOrd="0" destOrd="0" presId="urn:microsoft.com/office/officeart/2005/8/layout/lProcess2"/>
    <dgm:cxn modelId="{3726D923-03CE-4860-8004-B13185C8A496}" type="presOf" srcId="{5F9F5C45-15C1-4508-B2BC-DB33CDF86ADB}" destId="{ECF9C197-D921-48E8-AA95-F63AE61B9870}" srcOrd="1" destOrd="0" presId="urn:microsoft.com/office/officeart/2005/8/layout/lProcess2"/>
    <dgm:cxn modelId="{9B22C624-2E5F-4F04-AAB8-0EE524A143D4}" srcId="{5F9F5C45-15C1-4508-B2BC-DB33CDF86ADB}" destId="{D9945A40-9CC6-4800-A4A4-027B95B8D813}" srcOrd="1" destOrd="0" parTransId="{B685A07C-E54F-466B-816D-64BFC49058B2}" sibTransId="{D04BFF6C-9A2B-4D44-BC13-D4FF8CC5EA53}"/>
    <dgm:cxn modelId="{7C269B26-32D7-4D90-A39C-FB01F9431AFA}" type="presOf" srcId="{92C74338-3E9D-4DDA-A84F-7DB7DB694267}" destId="{6A5C9439-7905-4383-8090-2440E87D1D40}" srcOrd="0" destOrd="0" presId="urn:microsoft.com/office/officeart/2005/8/layout/lProcess2"/>
    <dgm:cxn modelId="{0C7A3429-858C-4299-BD5C-F2D9B44FF894}" type="presOf" srcId="{D9945A40-9CC6-4800-A4A4-027B95B8D813}" destId="{1E37454B-D5E1-4937-8D19-5702C61D5A1E}" srcOrd="0" destOrd="0" presId="urn:microsoft.com/office/officeart/2005/8/layout/lProcess2"/>
    <dgm:cxn modelId="{865A492B-787B-4A22-B68D-D587CB6B1622}" srcId="{FA45BE67-0EB3-4884-B2BA-C574791FD5DF}" destId="{C3A286E4-BEC5-4D18-A245-68896EA9427D}" srcOrd="1" destOrd="0" parTransId="{F00726AD-AF2D-428F-9601-C0D0A42720CC}" sibTransId="{DF0BFF62-FC2B-4FDB-853E-93FB5BF87C0B}"/>
    <dgm:cxn modelId="{A91C7D32-87DB-4CDC-893C-E45E65D2A6B9}" type="presOf" srcId="{FA45BE67-0EB3-4884-B2BA-C574791FD5DF}" destId="{D20C0FF0-B788-41D6-99A4-05D4E80988BD}" srcOrd="1" destOrd="0" presId="urn:microsoft.com/office/officeart/2005/8/layout/lProcess2"/>
    <dgm:cxn modelId="{1C67895D-9217-47C6-BA62-1AD38544FBDA}" srcId="{D0CB7315-D7F8-4051-9DE2-406A269141A7}" destId="{58AC6C4C-F34A-439A-97E0-696E4E9C5BFD}" srcOrd="1" destOrd="0" parTransId="{A13474F4-CCA4-4819-8A00-36DEABFD5E2B}" sibTransId="{F2E187A8-4B9B-4337-BB38-2A2D2876B713}"/>
    <dgm:cxn modelId="{76843242-B857-4700-BE21-4FD57020B61B}" type="presOf" srcId="{FA45BE67-0EB3-4884-B2BA-C574791FD5DF}" destId="{A50C9555-863E-4911-A3EE-ECFAF3630CB1}" srcOrd="0" destOrd="0" presId="urn:microsoft.com/office/officeart/2005/8/layout/lProcess2"/>
    <dgm:cxn modelId="{62A0DF44-E70D-4F59-9CC0-462711D7F98B}" type="presOf" srcId="{1B60B14F-AC5B-474A-82FC-F627494375D3}" destId="{6CEDAFA8-351F-418E-8EAC-730E77B75208}" srcOrd="0" destOrd="0" presId="urn:microsoft.com/office/officeart/2005/8/layout/lProcess2"/>
    <dgm:cxn modelId="{900C7A46-26D4-46FD-8090-88F8AC00CE4F}" type="presOf" srcId="{6393BFF4-DBC9-490C-9898-4DE5D2981D9E}" destId="{F4DCCD15-43E3-4AFB-8EDE-EE9E3C590D11}" srcOrd="0" destOrd="0" presId="urn:microsoft.com/office/officeart/2005/8/layout/lProcess2"/>
    <dgm:cxn modelId="{D7B1484C-005E-418F-8B50-2C9E4A870C2B}" srcId="{DDFC779D-ED32-4DC0-8905-C9D5D7B28B97}" destId="{7A4BBE83-0E36-40D2-89E0-696DD33289A5}" srcOrd="0" destOrd="0" parTransId="{47FCD311-D240-4758-A99E-7CE9263C20B9}" sibTransId="{555DD6CD-F002-4A03-8038-4C00B4577079}"/>
    <dgm:cxn modelId="{124D826E-75FF-4569-AAA6-54F4E152CF1D}" type="presOf" srcId="{C3A286E4-BEC5-4D18-A245-68896EA9427D}" destId="{AC7A2C06-A613-4FBF-83D6-C792BFC621EC}" srcOrd="0" destOrd="0" presId="urn:microsoft.com/office/officeart/2005/8/layout/lProcess2"/>
    <dgm:cxn modelId="{AF4D194F-A8DA-4A16-BAC8-7AC36A7FED96}" srcId="{92C74338-3E9D-4DDA-A84F-7DB7DB694267}" destId="{332820A1-DDFD-49A5-B49B-CEA67BA5FF59}" srcOrd="1" destOrd="0" parTransId="{98347BD1-A10C-4635-9595-62A88DE47C94}" sibTransId="{D5CAA970-D774-4761-A3A8-C3915FD86D3C}"/>
    <dgm:cxn modelId="{1730AE50-F0EB-4331-AF2D-984AB9F8C099}" type="presOf" srcId="{183E18CB-81E5-4970-BD6C-204EF5DAB0A2}" destId="{7044E3F6-533F-43BF-87E1-2B33CB1769AF}" srcOrd="0" destOrd="0" presId="urn:microsoft.com/office/officeart/2005/8/layout/lProcess2"/>
    <dgm:cxn modelId="{FAF77251-D3B4-4C58-A5D2-B8DD57D63CDA}" type="presOf" srcId="{EBEB6BDB-20F0-40A9-BEF9-DAA714485004}" destId="{B7DC72A2-69B9-4EC6-8F86-883AF8B52F70}" srcOrd="0" destOrd="0" presId="urn:microsoft.com/office/officeart/2005/8/layout/lProcess2"/>
    <dgm:cxn modelId="{A9B95853-6CAB-4053-8BC9-BC661400FDF7}" srcId="{5F9F5C45-15C1-4508-B2BC-DB33CDF86ADB}" destId="{C696784F-9674-43A0-8C55-382EFB9F3D2C}" srcOrd="0" destOrd="0" parTransId="{4DA9F3DD-F6E3-4CF4-8DD2-07F0BEC0680A}" sibTransId="{E13810FC-1BFD-4A77-89E3-BD5AD5B1D690}"/>
    <dgm:cxn modelId="{AF9B5A57-2290-4150-B65D-1A923C809352}" type="presOf" srcId="{D0CB7315-D7F8-4051-9DE2-406A269141A7}" destId="{C33C0583-C407-456A-B507-2BAC04EBB81B}" srcOrd="0" destOrd="0" presId="urn:microsoft.com/office/officeart/2005/8/layout/lProcess2"/>
    <dgm:cxn modelId="{340D5A7F-DF51-4206-BB33-A7280CF348B8}" srcId="{DDFC779D-ED32-4DC0-8905-C9D5D7B28B97}" destId="{92C74338-3E9D-4DDA-A84F-7DB7DB694267}" srcOrd="1" destOrd="0" parTransId="{75983049-2C06-4EB5-8E31-4F968A9D5CEE}" sibTransId="{374F53AF-9E61-49E7-A9B8-7567A7F537D0}"/>
    <dgm:cxn modelId="{B2BA0D81-2FFD-43C8-9930-D6942A8E0844}" type="presOf" srcId="{7A4BBE83-0E36-40D2-89E0-696DD33289A5}" destId="{85DD896A-3CBA-4C33-8113-E75EE7A8D5DC}" srcOrd="1" destOrd="0" presId="urn:microsoft.com/office/officeart/2005/8/layout/lProcess2"/>
    <dgm:cxn modelId="{B7D7EF81-BE59-4363-B54B-571ACA6BA562}" srcId="{DDFC779D-ED32-4DC0-8905-C9D5D7B28B97}" destId="{FA45BE67-0EB3-4884-B2BA-C574791FD5DF}" srcOrd="3" destOrd="0" parTransId="{1AB0F4F4-2CFA-4AA6-B2A8-78C82425CA2B}" sibTransId="{981A1C8E-5024-4CAC-9900-9451F7940C85}"/>
    <dgm:cxn modelId="{266D2190-05D0-46A0-9F29-DDEDAB4E0FCF}" type="presOf" srcId="{332820A1-DDFD-49A5-B49B-CEA67BA5FF59}" destId="{97E793F9-4774-4677-8220-D169AA30DF54}" srcOrd="0" destOrd="0" presId="urn:microsoft.com/office/officeart/2005/8/layout/lProcess2"/>
    <dgm:cxn modelId="{EEBBFD93-A330-4338-85F1-E597BCA638A7}" srcId="{DDFC779D-ED32-4DC0-8905-C9D5D7B28B97}" destId="{D0CB7315-D7F8-4051-9DE2-406A269141A7}" srcOrd="4" destOrd="0" parTransId="{8D42F627-2F4B-473C-AD23-3D5EE20CFC78}" sibTransId="{4154123F-4D00-48AC-857E-0F55220189BA}"/>
    <dgm:cxn modelId="{2B2CAAA8-FF08-41F8-B9DD-8196CB82D4D0}" srcId="{92C74338-3E9D-4DDA-A84F-7DB7DB694267}" destId="{183E18CB-81E5-4970-BD6C-204EF5DAB0A2}" srcOrd="0" destOrd="0" parTransId="{7EF2FF3E-150A-4F32-89A2-F62B5FD558D1}" sibTransId="{09834057-20CF-43CD-AAFB-8A96BABDA0B3}"/>
    <dgm:cxn modelId="{080578AA-AE5C-40C6-A4BF-21B3F07DF04A}" srcId="{DDFC779D-ED32-4DC0-8905-C9D5D7B28B97}" destId="{5F9F5C45-15C1-4508-B2BC-DB33CDF86ADB}" srcOrd="2" destOrd="0" parTransId="{4E2CD825-998B-4AEC-9C98-2317E21159F9}" sibTransId="{7E83C33A-CFA6-4659-A752-7005838CFF0E}"/>
    <dgm:cxn modelId="{F95E0DAF-1B78-4423-BF1C-6BD8F35BBCF0}" type="presOf" srcId="{D0CB7315-D7F8-4051-9DE2-406A269141A7}" destId="{20A265BC-CCD1-4FAD-B43F-D29B48A49A47}" srcOrd="1" destOrd="0" presId="urn:microsoft.com/office/officeart/2005/8/layout/lProcess2"/>
    <dgm:cxn modelId="{CD924ABF-9096-485C-AD6C-56ABBC96A23A}" type="presOf" srcId="{DDFC779D-ED32-4DC0-8905-C9D5D7B28B97}" destId="{031F22EE-E893-462B-9A2E-8AE084EBA793}" srcOrd="0" destOrd="0" presId="urn:microsoft.com/office/officeart/2005/8/layout/lProcess2"/>
    <dgm:cxn modelId="{4F9389CB-7BF7-496A-92E9-B50B14D1F5F9}" type="presOf" srcId="{026E3F37-2543-411E-9F4B-AD464394E9A9}" destId="{29149DC5-34F1-4D77-AAE3-36B15AEACB13}" srcOrd="0" destOrd="0" presId="urn:microsoft.com/office/officeart/2005/8/layout/lProcess2"/>
    <dgm:cxn modelId="{5F69C8CE-24E2-4FF9-A12B-393294908881}" srcId="{FA45BE67-0EB3-4884-B2BA-C574791FD5DF}" destId="{6393BFF4-DBC9-490C-9898-4DE5D2981D9E}" srcOrd="0" destOrd="0" parTransId="{56B39D4D-4B9F-4C7B-A50C-3D2D0065B42A}" sibTransId="{BDB3B8E9-9C29-4685-87EB-81E67615ADF8}"/>
    <dgm:cxn modelId="{57649ED1-792C-4303-A295-821E52EA6370}" srcId="{D0CB7315-D7F8-4051-9DE2-406A269141A7}" destId="{EBEB6BDB-20F0-40A9-BEF9-DAA714485004}" srcOrd="0" destOrd="0" parTransId="{46E60580-7E89-44B0-B46F-E0CA604C72D1}" sibTransId="{6F40E4A9-6244-48C8-85C4-B5ACDD18D16D}"/>
    <dgm:cxn modelId="{BF34F0DD-CEED-406E-B935-7D94ABBDAC42}" type="presOf" srcId="{5F9F5C45-15C1-4508-B2BC-DB33CDF86ADB}" destId="{8338FE0A-1168-41C7-ACA7-404A3D47EAE7}" srcOrd="0" destOrd="0" presId="urn:microsoft.com/office/officeart/2005/8/layout/lProcess2"/>
    <dgm:cxn modelId="{CB6712E1-E327-43FE-8B2A-E1E004E6CB4F}" type="presOf" srcId="{C696784F-9674-43A0-8C55-382EFB9F3D2C}" destId="{C136891C-0E3B-421E-B4AC-06A1B04819A2}" srcOrd="0" destOrd="0" presId="urn:microsoft.com/office/officeart/2005/8/layout/lProcess2"/>
    <dgm:cxn modelId="{442A13E6-1771-455B-8A7E-527B7AECDBA6}" srcId="{7A4BBE83-0E36-40D2-89E0-696DD33289A5}" destId="{1B60B14F-AC5B-474A-82FC-F627494375D3}" srcOrd="0" destOrd="0" parTransId="{29D392E5-E59C-489C-B0F7-F1E9FE59AB87}" sibTransId="{93B5965F-36C4-476F-8560-D8FB01652F04}"/>
    <dgm:cxn modelId="{04A0EEE8-686E-44C8-A45C-3B2E01706B3A}" type="presOf" srcId="{58AC6C4C-F34A-439A-97E0-696E4E9C5BFD}" destId="{73394D80-F94B-4CF5-832C-447E0E421B8A}" srcOrd="0" destOrd="0" presId="urn:microsoft.com/office/officeart/2005/8/layout/lProcess2"/>
    <dgm:cxn modelId="{CC2FE3ED-78BD-47FB-AD5D-13F38AF5E4A6}" srcId="{7A4BBE83-0E36-40D2-89E0-696DD33289A5}" destId="{026E3F37-2543-411E-9F4B-AD464394E9A9}" srcOrd="1" destOrd="0" parTransId="{0D6AB802-0CCA-4106-A3FE-6D34C02853AF}" sibTransId="{B9052AC7-0E5D-4AFF-AEC1-0E781EA15489}"/>
    <dgm:cxn modelId="{9935F18D-2FB4-4D0D-A52A-50FDE38C563C}" type="presParOf" srcId="{031F22EE-E893-462B-9A2E-8AE084EBA793}" destId="{22C2EFF4-0357-45F4-83E3-A925E4617403}" srcOrd="0" destOrd="0" presId="urn:microsoft.com/office/officeart/2005/8/layout/lProcess2"/>
    <dgm:cxn modelId="{0E6F07C5-1AC3-4BAE-BE37-6C3E1FFAD2EE}" type="presParOf" srcId="{22C2EFF4-0357-45F4-83E3-A925E4617403}" destId="{62529218-6DCD-4717-83D8-62F5A0BCF56B}" srcOrd="0" destOrd="0" presId="urn:microsoft.com/office/officeart/2005/8/layout/lProcess2"/>
    <dgm:cxn modelId="{67BBD0BF-7A3B-48D5-9C68-A6F3B708C108}" type="presParOf" srcId="{22C2EFF4-0357-45F4-83E3-A925E4617403}" destId="{85DD896A-3CBA-4C33-8113-E75EE7A8D5DC}" srcOrd="1" destOrd="0" presId="urn:microsoft.com/office/officeart/2005/8/layout/lProcess2"/>
    <dgm:cxn modelId="{071BB9C8-917C-4069-B4F8-7DE1D354F530}" type="presParOf" srcId="{22C2EFF4-0357-45F4-83E3-A925E4617403}" destId="{D9470525-2EB6-4931-B2D8-3DF7828A5BB5}" srcOrd="2" destOrd="0" presId="urn:microsoft.com/office/officeart/2005/8/layout/lProcess2"/>
    <dgm:cxn modelId="{DAB95812-767E-400F-84BC-E1955E18A331}" type="presParOf" srcId="{D9470525-2EB6-4931-B2D8-3DF7828A5BB5}" destId="{06938643-6BE4-4403-95DF-2F4CEBA28609}" srcOrd="0" destOrd="0" presId="urn:microsoft.com/office/officeart/2005/8/layout/lProcess2"/>
    <dgm:cxn modelId="{83E7FD17-565A-4AC7-8172-9E346DA5AFBE}" type="presParOf" srcId="{06938643-6BE4-4403-95DF-2F4CEBA28609}" destId="{6CEDAFA8-351F-418E-8EAC-730E77B75208}" srcOrd="0" destOrd="0" presId="urn:microsoft.com/office/officeart/2005/8/layout/lProcess2"/>
    <dgm:cxn modelId="{4CF14EBD-D236-4FEE-AFDE-753FEB0C6CEC}" type="presParOf" srcId="{06938643-6BE4-4403-95DF-2F4CEBA28609}" destId="{5E4F87A2-7923-4F74-9AB3-4D68DA6E43F5}" srcOrd="1" destOrd="0" presId="urn:microsoft.com/office/officeart/2005/8/layout/lProcess2"/>
    <dgm:cxn modelId="{41D2897E-EE1D-494D-8F30-B4628F7E212F}" type="presParOf" srcId="{06938643-6BE4-4403-95DF-2F4CEBA28609}" destId="{29149DC5-34F1-4D77-AAE3-36B15AEACB13}" srcOrd="2" destOrd="0" presId="urn:microsoft.com/office/officeart/2005/8/layout/lProcess2"/>
    <dgm:cxn modelId="{1410D33B-F200-4A86-9571-99FF4D6F91D5}" type="presParOf" srcId="{031F22EE-E893-462B-9A2E-8AE084EBA793}" destId="{260A50B0-3A5F-49AA-84CB-C9FFD22ACAD4}" srcOrd="1" destOrd="0" presId="urn:microsoft.com/office/officeart/2005/8/layout/lProcess2"/>
    <dgm:cxn modelId="{11F51220-8AF9-4BA3-9DDD-3F7CC28EECCE}" type="presParOf" srcId="{031F22EE-E893-462B-9A2E-8AE084EBA793}" destId="{21FE00A9-7C62-4B6D-B33D-40E72A788F8B}" srcOrd="2" destOrd="0" presId="urn:microsoft.com/office/officeart/2005/8/layout/lProcess2"/>
    <dgm:cxn modelId="{7C7E475E-0DB1-4D78-833E-B98997405FE7}" type="presParOf" srcId="{21FE00A9-7C62-4B6D-B33D-40E72A788F8B}" destId="{6A5C9439-7905-4383-8090-2440E87D1D40}" srcOrd="0" destOrd="0" presId="urn:microsoft.com/office/officeart/2005/8/layout/lProcess2"/>
    <dgm:cxn modelId="{87A8C310-884A-407E-84F2-D1437D993730}" type="presParOf" srcId="{21FE00A9-7C62-4B6D-B33D-40E72A788F8B}" destId="{57E5CAEB-949A-467A-A4C0-47A02B4CCAAA}" srcOrd="1" destOrd="0" presId="urn:microsoft.com/office/officeart/2005/8/layout/lProcess2"/>
    <dgm:cxn modelId="{D89ABD25-C3B7-44F3-B776-E008A47B4BCB}" type="presParOf" srcId="{21FE00A9-7C62-4B6D-B33D-40E72A788F8B}" destId="{B764EF65-4630-4DF5-B43F-A5BC4C604269}" srcOrd="2" destOrd="0" presId="urn:microsoft.com/office/officeart/2005/8/layout/lProcess2"/>
    <dgm:cxn modelId="{89CB0328-A3CD-4C9E-9F2A-E30254B50B40}" type="presParOf" srcId="{B764EF65-4630-4DF5-B43F-A5BC4C604269}" destId="{E91315A3-8B78-463E-9DC0-F865D162396D}" srcOrd="0" destOrd="0" presId="urn:microsoft.com/office/officeart/2005/8/layout/lProcess2"/>
    <dgm:cxn modelId="{E07923BB-91FB-43F5-A31B-725446EAB184}" type="presParOf" srcId="{E91315A3-8B78-463E-9DC0-F865D162396D}" destId="{7044E3F6-533F-43BF-87E1-2B33CB1769AF}" srcOrd="0" destOrd="0" presId="urn:microsoft.com/office/officeart/2005/8/layout/lProcess2"/>
    <dgm:cxn modelId="{FF01FB23-4121-4058-9135-819CAC5E6433}" type="presParOf" srcId="{E91315A3-8B78-463E-9DC0-F865D162396D}" destId="{654C5694-CC5B-42A4-9A04-B81E51AD2167}" srcOrd="1" destOrd="0" presId="urn:microsoft.com/office/officeart/2005/8/layout/lProcess2"/>
    <dgm:cxn modelId="{DFA64AA0-DC96-410B-8DA5-1372DD9B1B22}" type="presParOf" srcId="{E91315A3-8B78-463E-9DC0-F865D162396D}" destId="{97E793F9-4774-4677-8220-D169AA30DF54}" srcOrd="2" destOrd="0" presId="urn:microsoft.com/office/officeart/2005/8/layout/lProcess2"/>
    <dgm:cxn modelId="{A40E1EF5-694A-4BFD-9A34-62E1DE89A4A4}" type="presParOf" srcId="{031F22EE-E893-462B-9A2E-8AE084EBA793}" destId="{9A843BB6-B682-4A27-94D7-4288E07AF7CA}" srcOrd="3" destOrd="0" presId="urn:microsoft.com/office/officeart/2005/8/layout/lProcess2"/>
    <dgm:cxn modelId="{74CA6201-A10C-4CE9-88F9-EEFCB4AF69F4}" type="presParOf" srcId="{031F22EE-E893-462B-9A2E-8AE084EBA793}" destId="{984EC8BE-98A1-4929-9DED-73533C5C385C}" srcOrd="4" destOrd="0" presId="urn:microsoft.com/office/officeart/2005/8/layout/lProcess2"/>
    <dgm:cxn modelId="{4A771C1C-AB1B-4D27-B379-C179F74AFAA2}" type="presParOf" srcId="{984EC8BE-98A1-4929-9DED-73533C5C385C}" destId="{8338FE0A-1168-41C7-ACA7-404A3D47EAE7}" srcOrd="0" destOrd="0" presId="urn:microsoft.com/office/officeart/2005/8/layout/lProcess2"/>
    <dgm:cxn modelId="{6FB527E8-C849-49C2-B757-DC95A6F6AC8C}" type="presParOf" srcId="{984EC8BE-98A1-4929-9DED-73533C5C385C}" destId="{ECF9C197-D921-48E8-AA95-F63AE61B9870}" srcOrd="1" destOrd="0" presId="urn:microsoft.com/office/officeart/2005/8/layout/lProcess2"/>
    <dgm:cxn modelId="{5714D297-FB24-4C67-85A4-AAB6C1A3FE0D}" type="presParOf" srcId="{984EC8BE-98A1-4929-9DED-73533C5C385C}" destId="{B76ABD70-C156-4F10-9072-4914A54C0136}" srcOrd="2" destOrd="0" presId="urn:microsoft.com/office/officeart/2005/8/layout/lProcess2"/>
    <dgm:cxn modelId="{00E96A96-7246-4935-B7F0-1AB2C169F007}" type="presParOf" srcId="{B76ABD70-C156-4F10-9072-4914A54C0136}" destId="{B62A1CC9-1C98-4C8D-AD9C-EBB23141A6CF}" srcOrd="0" destOrd="0" presId="urn:microsoft.com/office/officeart/2005/8/layout/lProcess2"/>
    <dgm:cxn modelId="{6B9DB982-A2CB-4944-8A32-FBE7ECAC5D7A}" type="presParOf" srcId="{B62A1CC9-1C98-4C8D-AD9C-EBB23141A6CF}" destId="{C136891C-0E3B-421E-B4AC-06A1B04819A2}" srcOrd="0" destOrd="0" presId="urn:microsoft.com/office/officeart/2005/8/layout/lProcess2"/>
    <dgm:cxn modelId="{9E47BD3F-CCD7-4D99-8272-ED05E978D16E}" type="presParOf" srcId="{B62A1CC9-1C98-4C8D-AD9C-EBB23141A6CF}" destId="{CF0FAAEC-446E-47D0-B21F-C5B39037A8C1}" srcOrd="1" destOrd="0" presId="urn:microsoft.com/office/officeart/2005/8/layout/lProcess2"/>
    <dgm:cxn modelId="{2A648E7C-E3FF-41D8-BE44-FB9304496047}" type="presParOf" srcId="{B62A1CC9-1C98-4C8D-AD9C-EBB23141A6CF}" destId="{1E37454B-D5E1-4937-8D19-5702C61D5A1E}" srcOrd="2" destOrd="0" presId="urn:microsoft.com/office/officeart/2005/8/layout/lProcess2"/>
    <dgm:cxn modelId="{1A0E71F8-4880-4AA5-994D-D5EDDB3C964B}" type="presParOf" srcId="{031F22EE-E893-462B-9A2E-8AE084EBA793}" destId="{036AA756-DB6A-4A06-8F84-97B6211EDEFD}" srcOrd="5" destOrd="0" presId="urn:microsoft.com/office/officeart/2005/8/layout/lProcess2"/>
    <dgm:cxn modelId="{99A29938-F6B7-4C54-BE81-264E9847C282}" type="presParOf" srcId="{031F22EE-E893-462B-9A2E-8AE084EBA793}" destId="{F53BCD44-02A3-4C2C-AD6A-950CB26C54DA}" srcOrd="6" destOrd="0" presId="urn:microsoft.com/office/officeart/2005/8/layout/lProcess2"/>
    <dgm:cxn modelId="{E82B182B-8B9D-476D-BD62-384CB9E81291}" type="presParOf" srcId="{F53BCD44-02A3-4C2C-AD6A-950CB26C54DA}" destId="{A50C9555-863E-4911-A3EE-ECFAF3630CB1}" srcOrd="0" destOrd="0" presId="urn:microsoft.com/office/officeart/2005/8/layout/lProcess2"/>
    <dgm:cxn modelId="{CA796A9F-98B8-4E72-A7B7-761B1BF5C147}" type="presParOf" srcId="{F53BCD44-02A3-4C2C-AD6A-950CB26C54DA}" destId="{D20C0FF0-B788-41D6-99A4-05D4E80988BD}" srcOrd="1" destOrd="0" presId="urn:microsoft.com/office/officeart/2005/8/layout/lProcess2"/>
    <dgm:cxn modelId="{7FAE9A36-2155-486C-B2B3-3071C6D08C3A}" type="presParOf" srcId="{F53BCD44-02A3-4C2C-AD6A-950CB26C54DA}" destId="{D91619A8-7FC5-4AF8-9829-E249446AA06D}" srcOrd="2" destOrd="0" presId="urn:microsoft.com/office/officeart/2005/8/layout/lProcess2"/>
    <dgm:cxn modelId="{254F7545-663B-41FA-BC79-286A519AE868}" type="presParOf" srcId="{D91619A8-7FC5-4AF8-9829-E249446AA06D}" destId="{B4EA9558-6C62-4D33-86D9-67E6580226E4}" srcOrd="0" destOrd="0" presId="urn:microsoft.com/office/officeart/2005/8/layout/lProcess2"/>
    <dgm:cxn modelId="{58102EE1-8F5C-49B6-87C1-397684A0BB73}" type="presParOf" srcId="{B4EA9558-6C62-4D33-86D9-67E6580226E4}" destId="{F4DCCD15-43E3-4AFB-8EDE-EE9E3C590D11}" srcOrd="0" destOrd="0" presId="urn:microsoft.com/office/officeart/2005/8/layout/lProcess2"/>
    <dgm:cxn modelId="{4B989A2D-7E5C-4E47-B32A-87274F1D62F9}" type="presParOf" srcId="{B4EA9558-6C62-4D33-86D9-67E6580226E4}" destId="{6A483B45-ABC6-405D-B43C-624D429ABF89}" srcOrd="1" destOrd="0" presId="urn:microsoft.com/office/officeart/2005/8/layout/lProcess2"/>
    <dgm:cxn modelId="{0E2043A9-7076-40D2-8755-7241ABD12588}" type="presParOf" srcId="{B4EA9558-6C62-4D33-86D9-67E6580226E4}" destId="{AC7A2C06-A613-4FBF-83D6-C792BFC621EC}" srcOrd="2" destOrd="0" presId="urn:microsoft.com/office/officeart/2005/8/layout/lProcess2"/>
    <dgm:cxn modelId="{8781F586-60A7-48E6-9ED0-D75C3CD12179}" type="presParOf" srcId="{031F22EE-E893-462B-9A2E-8AE084EBA793}" destId="{45E800CC-6460-43C7-9CD3-87236D7AC96B}" srcOrd="7" destOrd="0" presId="urn:microsoft.com/office/officeart/2005/8/layout/lProcess2"/>
    <dgm:cxn modelId="{EF764405-50B6-4CA1-99B6-B4BEF6DC7D88}" type="presParOf" srcId="{031F22EE-E893-462B-9A2E-8AE084EBA793}" destId="{DC591CCE-8D44-468B-90EB-FB4AE5F16C88}" srcOrd="8" destOrd="0" presId="urn:microsoft.com/office/officeart/2005/8/layout/lProcess2"/>
    <dgm:cxn modelId="{DA43103A-B862-4B44-815E-A4469AC8CD91}" type="presParOf" srcId="{DC591CCE-8D44-468B-90EB-FB4AE5F16C88}" destId="{C33C0583-C407-456A-B507-2BAC04EBB81B}" srcOrd="0" destOrd="0" presId="urn:microsoft.com/office/officeart/2005/8/layout/lProcess2"/>
    <dgm:cxn modelId="{4E998986-3AA3-4A72-999C-DE6EDD79FD60}" type="presParOf" srcId="{DC591CCE-8D44-468B-90EB-FB4AE5F16C88}" destId="{20A265BC-CCD1-4FAD-B43F-D29B48A49A47}" srcOrd="1" destOrd="0" presId="urn:microsoft.com/office/officeart/2005/8/layout/lProcess2"/>
    <dgm:cxn modelId="{F779E444-851D-455F-BAA9-AF0D2B3DE66B}" type="presParOf" srcId="{DC591CCE-8D44-468B-90EB-FB4AE5F16C88}" destId="{145C3D23-58EF-4215-BA1C-8151C7A39052}" srcOrd="2" destOrd="0" presId="urn:microsoft.com/office/officeart/2005/8/layout/lProcess2"/>
    <dgm:cxn modelId="{274AA1C1-C5B0-4CD0-BD09-0B5A3E35FF63}" type="presParOf" srcId="{145C3D23-58EF-4215-BA1C-8151C7A39052}" destId="{832D67C8-7248-41CA-95DF-838EB2C9BFBD}" srcOrd="0" destOrd="0" presId="urn:microsoft.com/office/officeart/2005/8/layout/lProcess2"/>
    <dgm:cxn modelId="{B08A4BEF-04E2-4CC7-A4F6-815DA43CCF32}" type="presParOf" srcId="{832D67C8-7248-41CA-95DF-838EB2C9BFBD}" destId="{B7DC72A2-69B9-4EC6-8F86-883AF8B52F70}" srcOrd="0" destOrd="0" presId="urn:microsoft.com/office/officeart/2005/8/layout/lProcess2"/>
    <dgm:cxn modelId="{2EE2487B-9586-4ACC-BD94-D5D810C81FF8}" type="presParOf" srcId="{832D67C8-7248-41CA-95DF-838EB2C9BFBD}" destId="{5F1B82A1-FE82-4B74-B037-0537A7BFC85E}" srcOrd="1" destOrd="0" presId="urn:microsoft.com/office/officeart/2005/8/layout/lProcess2"/>
    <dgm:cxn modelId="{32DB4B53-D7F0-4D42-A1CB-5743606AC6A2}" type="presParOf" srcId="{832D67C8-7248-41CA-95DF-838EB2C9BFBD}" destId="{73394D80-F94B-4CF5-832C-447E0E421B8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DB6D546-8CD9-4B1C-9848-2C0B93A842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86DA197-AE5C-471B-9DF8-607518B60C8F}">
      <dgm:prSet/>
      <dgm:spPr/>
      <dgm:t>
        <a:bodyPr/>
        <a:lstStyle/>
        <a:p>
          <a:pPr rtl="0"/>
          <a:r>
            <a:rPr lang="en-GB" dirty="0"/>
            <a:t>Niche marketing</a:t>
          </a:r>
          <a:endParaRPr lang="cs-CZ" dirty="0"/>
        </a:p>
      </dgm:t>
    </dgm:pt>
    <dgm:pt modelId="{5A5E0447-1C48-433E-AFB2-7D13D8EAEE36}" type="parTrans" cxnId="{F14B8910-F257-46B6-AF51-A1C67413A315}">
      <dgm:prSet/>
      <dgm:spPr/>
      <dgm:t>
        <a:bodyPr/>
        <a:lstStyle/>
        <a:p>
          <a:endParaRPr lang="cs-CZ"/>
        </a:p>
      </dgm:t>
    </dgm:pt>
    <dgm:pt modelId="{329A09D4-BF68-4D2A-A025-F8F9537A7FCC}" type="sibTrans" cxnId="{F14B8910-F257-46B6-AF51-A1C67413A315}">
      <dgm:prSet/>
      <dgm:spPr/>
      <dgm:t>
        <a:bodyPr/>
        <a:lstStyle/>
        <a:p>
          <a:endParaRPr lang="cs-CZ"/>
        </a:p>
      </dgm:t>
    </dgm:pt>
    <dgm:pt modelId="{D270D192-3E32-40E7-9269-9A9F08C8124C}">
      <dgm:prSet/>
      <dgm:spPr/>
      <dgm:t>
        <a:bodyPr/>
        <a:lstStyle/>
        <a:p>
          <a:pPr rtl="0"/>
          <a:r>
            <a:rPr lang="en-GB"/>
            <a:t>Guerrilla marketing</a:t>
          </a:r>
          <a:endParaRPr lang="cs-CZ"/>
        </a:p>
      </dgm:t>
    </dgm:pt>
    <dgm:pt modelId="{1CE3AC7C-53BD-4BFB-8F0D-C6E541279CA3}" type="parTrans" cxnId="{73FD62FA-CA1C-4B1D-8420-7E1C369729C6}">
      <dgm:prSet/>
      <dgm:spPr/>
      <dgm:t>
        <a:bodyPr/>
        <a:lstStyle/>
        <a:p>
          <a:endParaRPr lang="cs-CZ"/>
        </a:p>
      </dgm:t>
    </dgm:pt>
    <dgm:pt modelId="{478346C4-D7BA-418E-9D44-C81E0BA376F9}" type="sibTrans" cxnId="{73FD62FA-CA1C-4B1D-8420-7E1C369729C6}">
      <dgm:prSet/>
      <dgm:spPr/>
      <dgm:t>
        <a:bodyPr/>
        <a:lstStyle/>
        <a:p>
          <a:endParaRPr lang="cs-CZ"/>
        </a:p>
      </dgm:t>
    </dgm:pt>
    <dgm:pt modelId="{5B8357EF-36C8-4E90-9B5F-1606DC86ED94}">
      <dgm:prSet/>
      <dgm:spPr/>
      <dgm:t>
        <a:bodyPr/>
        <a:lstStyle/>
        <a:p>
          <a:pPr rtl="0"/>
          <a:r>
            <a:rPr lang="en-GB"/>
            <a:t>Basic features of both</a:t>
          </a:r>
          <a:endParaRPr lang="cs-CZ"/>
        </a:p>
      </dgm:t>
    </dgm:pt>
    <dgm:pt modelId="{2B93283A-8C25-4D7A-8409-2EDEE56F3DD3}" type="parTrans" cxnId="{0C9B1EAE-879A-43CF-862D-01FF3DFE94B9}">
      <dgm:prSet/>
      <dgm:spPr/>
      <dgm:t>
        <a:bodyPr/>
        <a:lstStyle/>
        <a:p>
          <a:endParaRPr lang="cs-CZ"/>
        </a:p>
      </dgm:t>
    </dgm:pt>
    <dgm:pt modelId="{A9925E32-B711-4D08-B6E9-BA3DF171434F}" type="sibTrans" cxnId="{0C9B1EAE-879A-43CF-862D-01FF3DFE94B9}">
      <dgm:prSet/>
      <dgm:spPr/>
      <dgm:t>
        <a:bodyPr/>
        <a:lstStyle/>
        <a:p>
          <a:endParaRPr lang="cs-CZ"/>
        </a:p>
      </dgm:t>
    </dgm:pt>
    <dgm:pt modelId="{0710F677-E8F6-4C92-A375-1E333A58CC61}">
      <dgm:prSet/>
      <dgm:spPr/>
      <dgm:t>
        <a:bodyPr/>
        <a:lstStyle/>
        <a:p>
          <a:pPr rtl="0"/>
          <a:r>
            <a:rPr lang="en-GB"/>
            <a:t>Why to use unusual ways of marketing</a:t>
          </a:r>
          <a:endParaRPr lang="cs-CZ"/>
        </a:p>
      </dgm:t>
    </dgm:pt>
    <dgm:pt modelId="{52E418CB-7327-4F05-BB1A-96E7CA997A25}" type="parTrans" cxnId="{73B6D371-5987-4B58-AB0D-EE4D10CD2E82}">
      <dgm:prSet/>
      <dgm:spPr/>
      <dgm:t>
        <a:bodyPr/>
        <a:lstStyle/>
        <a:p>
          <a:endParaRPr lang="cs-CZ"/>
        </a:p>
      </dgm:t>
    </dgm:pt>
    <dgm:pt modelId="{238459B3-3227-40A6-AED1-2933E50C85F3}" type="sibTrans" cxnId="{73B6D371-5987-4B58-AB0D-EE4D10CD2E82}">
      <dgm:prSet/>
      <dgm:spPr/>
      <dgm:t>
        <a:bodyPr/>
        <a:lstStyle/>
        <a:p>
          <a:endParaRPr lang="cs-CZ"/>
        </a:p>
      </dgm:t>
    </dgm:pt>
    <dgm:pt modelId="{D2BBBE80-A3C7-4B21-970C-80330FA94564}" type="pres">
      <dgm:prSet presAssocID="{4DB6D546-8CD9-4B1C-9848-2C0B93A8428E}" presName="linear" presStyleCnt="0">
        <dgm:presLayoutVars>
          <dgm:animLvl val="lvl"/>
          <dgm:resizeHandles val="exact"/>
        </dgm:presLayoutVars>
      </dgm:prSet>
      <dgm:spPr/>
    </dgm:pt>
    <dgm:pt modelId="{7EDC541D-5676-4988-B794-023F63C820FA}" type="pres">
      <dgm:prSet presAssocID="{286DA197-AE5C-471B-9DF8-607518B60C8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B782F4D-B1F6-4531-B19D-5F33FEF09097}" type="pres">
      <dgm:prSet presAssocID="{329A09D4-BF68-4D2A-A025-F8F9537A7FCC}" presName="spacer" presStyleCnt="0"/>
      <dgm:spPr/>
    </dgm:pt>
    <dgm:pt modelId="{0D9FECF3-3F9E-4F77-B831-0FFC51AD5166}" type="pres">
      <dgm:prSet presAssocID="{D270D192-3E32-40E7-9269-9A9F08C8124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922FC7E-EB71-4A4B-8806-7F5A7E8CB395}" type="pres">
      <dgm:prSet presAssocID="{478346C4-D7BA-418E-9D44-C81E0BA376F9}" presName="spacer" presStyleCnt="0"/>
      <dgm:spPr/>
    </dgm:pt>
    <dgm:pt modelId="{EF4A2A9D-C841-47EC-BA3E-B3F57594900C}" type="pres">
      <dgm:prSet presAssocID="{5B8357EF-36C8-4E90-9B5F-1606DC86ED9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6A36180-9AB5-4D19-9E27-3D42A68B2C6C}" type="pres">
      <dgm:prSet presAssocID="{A9925E32-B711-4D08-B6E9-BA3DF171434F}" presName="spacer" presStyleCnt="0"/>
      <dgm:spPr/>
    </dgm:pt>
    <dgm:pt modelId="{CE724736-E8EE-4DBB-BB86-0AF65A36326F}" type="pres">
      <dgm:prSet presAssocID="{0710F677-E8F6-4C92-A375-1E333A58CC6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C373301-A3FA-4CDF-AA86-9FDFCA8317C1}" type="presOf" srcId="{4DB6D546-8CD9-4B1C-9848-2C0B93A8428E}" destId="{D2BBBE80-A3C7-4B21-970C-80330FA94564}" srcOrd="0" destOrd="0" presId="urn:microsoft.com/office/officeart/2005/8/layout/vList2"/>
    <dgm:cxn modelId="{F14B8910-F257-46B6-AF51-A1C67413A315}" srcId="{4DB6D546-8CD9-4B1C-9848-2C0B93A8428E}" destId="{286DA197-AE5C-471B-9DF8-607518B60C8F}" srcOrd="0" destOrd="0" parTransId="{5A5E0447-1C48-433E-AFB2-7D13D8EAEE36}" sibTransId="{329A09D4-BF68-4D2A-A025-F8F9537A7FCC}"/>
    <dgm:cxn modelId="{54C4173E-1B65-4A36-B2C5-B72228B583E3}" type="presOf" srcId="{0710F677-E8F6-4C92-A375-1E333A58CC61}" destId="{CE724736-E8EE-4DBB-BB86-0AF65A36326F}" srcOrd="0" destOrd="0" presId="urn:microsoft.com/office/officeart/2005/8/layout/vList2"/>
    <dgm:cxn modelId="{73B6D371-5987-4B58-AB0D-EE4D10CD2E82}" srcId="{4DB6D546-8CD9-4B1C-9848-2C0B93A8428E}" destId="{0710F677-E8F6-4C92-A375-1E333A58CC61}" srcOrd="3" destOrd="0" parTransId="{52E418CB-7327-4F05-BB1A-96E7CA997A25}" sibTransId="{238459B3-3227-40A6-AED1-2933E50C85F3}"/>
    <dgm:cxn modelId="{E7DFE771-B0D1-486C-8B8B-B3F04C363A33}" type="presOf" srcId="{286DA197-AE5C-471B-9DF8-607518B60C8F}" destId="{7EDC541D-5676-4988-B794-023F63C820FA}" srcOrd="0" destOrd="0" presId="urn:microsoft.com/office/officeart/2005/8/layout/vList2"/>
    <dgm:cxn modelId="{28DF4286-6014-4A9E-8FE3-7D50503ADC4C}" type="presOf" srcId="{5B8357EF-36C8-4E90-9B5F-1606DC86ED94}" destId="{EF4A2A9D-C841-47EC-BA3E-B3F57594900C}" srcOrd="0" destOrd="0" presId="urn:microsoft.com/office/officeart/2005/8/layout/vList2"/>
    <dgm:cxn modelId="{83687B9F-AFBD-406D-918B-E550DFE58AFA}" type="presOf" srcId="{D270D192-3E32-40E7-9269-9A9F08C8124C}" destId="{0D9FECF3-3F9E-4F77-B831-0FFC51AD5166}" srcOrd="0" destOrd="0" presId="urn:microsoft.com/office/officeart/2005/8/layout/vList2"/>
    <dgm:cxn modelId="{0C9B1EAE-879A-43CF-862D-01FF3DFE94B9}" srcId="{4DB6D546-8CD9-4B1C-9848-2C0B93A8428E}" destId="{5B8357EF-36C8-4E90-9B5F-1606DC86ED94}" srcOrd="2" destOrd="0" parTransId="{2B93283A-8C25-4D7A-8409-2EDEE56F3DD3}" sibTransId="{A9925E32-B711-4D08-B6E9-BA3DF171434F}"/>
    <dgm:cxn modelId="{73FD62FA-CA1C-4B1D-8420-7E1C369729C6}" srcId="{4DB6D546-8CD9-4B1C-9848-2C0B93A8428E}" destId="{D270D192-3E32-40E7-9269-9A9F08C8124C}" srcOrd="1" destOrd="0" parTransId="{1CE3AC7C-53BD-4BFB-8F0D-C6E541279CA3}" sibTransId="{478346C4-D7BA-418E-9D44-C81E0BA376F9}"/>
    <dgm:cxn modelId="{444EAF51-216D-4324-9E9D-AEACB9EED3C5}" type="presParOf" srcId="{D2BBBE80-A3C7-4B21-970C-80330FA94564}" destId="{7EDC541D-5676-4988-B794-023F63C820FA}" srcOrd="0" destOrd="0" presId="urn:microsoft.com/office/officeart/2005/8/layout/vList2"/>
    <dgm:cxn modelId="{D423CF8E-DBA0-4ADB-B598-25AFA2A957DF}" type="presParOf" srcId="{D2BBBE80-A3C7-4B21-970C-80330FA94564}" destId="{BB782F4D-B1F6-4531-B19D-5F33FEF09097}" srcOrd="1" destOrd="0" presId="urn:microsoft.com/office/officeart/2005/8/layout/vList2"/>
    <dgm:cxn modelId="{C75A8EE5-0964-468A-80D8-A37FBD77A2BA}" type="presParOf" srcId="{D2BBBE80-A3C7-4B21-970C-80330FA94564}" destId="{0D9FECF3-3F9E-4F77-B831-0FFC51AD5166}" srcOrd="2" destOrd="0" presId="urn:microsoft.com/office/officeart/2005/8/layout/vList2"/>
    <dgm:cxn modelId="{9790E4C1-954E-4A7F-9071-136616EB4A5B}" type="presParOf" srcId="{D2BBBE80-A3C7-4B21-970C-80330FA94564}" destId="{3922FC7E-EB71-4A4B-8806-7F5A7E8CB395}" srcOrd="3" destOrd="0" presId="urn:microsoft.com/office/officeart/2005/8/layout/vList2"/>
    <dgm:cxn modelId="{BDCD2DC8-A714-4330-BC36-B89973940878}" type="presParOf" srcId="{D2BBBE80-A3C7-4B21-970C-80330FA94564}" destId="{EF4A2A9D-C841-47EC-BA3E-B3F57594900C}" srcOrd="4" destOrd="0" presId="urn:microsoft.com/office/officeart/2005/8/layout/vList2"/>
    <dgm:cxn modelId="{C78E801E-1795-43B6-B33A-E3FD4187E2A2}" type="presParOf" srcId="{D2BBBE80-A3C7-4B21-970C-80330FA94564}" destId="{D6A36180-9AB5-4D19-9E27-3D42A68B2C6C}" srcOrd="5" destOrd="0" presId="urn:microsoft.com/office/officeart/2005/8/layout/vList2"/>
    <dgm:cxn modelId="{1928E0F5-AFC1-4E20-83B6-D74DE237413E}" type="presParOf" srcId="{D2BBBE80-A3C7-4B21-970C-80330FA94564}" destId="{CE724736-E8EE-4DBB-BB86-0AF65A36326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E8411-EEF3-4F29-B3FC-1105F1FD7888}">
      <dsp:nvSpPr>
        <dsp:cNvPr id="0" name=""/>
        <dsp:cNvSpPr/>
      </dsp:nvSpPr>
      <dsp:spPr>
        <a:xfrm>
          <a:off x="0" y="32803"/>
          <a:ext cx="10753200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Classical ways do not work often.</a:t>
          </a:r>
          <a:endParaRPr lang="cs-CZ" sz="3400" kern="1200"/>
        </a:p>
      </dsp:txBody>
      <dsp:txXfrm>
        <a:off x="63112" y="95915"/>
        <a:ext cx="10626976" cy="1166626"/>
      </dsp:txXfrm>
    </dsp:sp>
    <dsp:sp modelId="{CD4F3973-6CFA-4397-8662-A804DC2E3BEC}">
      <dsp:nvSpPr>
        <dsp:cNvPr id="0" name=""/>
        <dsp:cNvSpPr/>
      </dsp:nvSpPr>
      <dsp:spPr>
        <a:xfrm>
          <a:off x="0" y="1423573"/>
          <a:ext cx="10753200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There are too many competitors and you need to distinguish yourself</a:t>
          </a:r>
          <a:endParaRPr lang="cs-CZ" sz="3400" kern="1200"/>
        </a:p>
      </dsp:txBody>
      <dsp:txXfrm>
        <a:off x="63112" y="1486685"/>
        <a:ext cx="10626976" cy="1166626"/>
      </dsp:txXfrm>
    </dsp:sp>
    <dsp:sp modelId="{3570DB81-43D2-4B5F-876A-952F49A5E66D}">
      <dsp:nvSpPr>
        <dsp:cNvPr id="0" name=""/>
        <dsp:cNvSpPr/>
      </dsp:nvSpPr>
      <dsp:spPr>
        <a:xfrm>
          <a:off x="0" y="2814343"/>
          <a:ext cx="10753200" cy="1292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Your customers are very specific</a:t>
          </a:r>
          <a:endParaRPr lang="cs-CZ" sz="3400" kern="1200"/>
        </a:p>
      </dsp:txBody>
      <dsp:txXfrm>
        <a:off x="63112" y="2877455"/>
        <a:ext cx="10626976" cy="11666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ECD07-F45C-4B77-B1B5-BB9D999E35D5}">
      <dsp:nvSpPr>
        <dsp:cNvPr id="0" name=""/>
        <dsp:cNvSpPr/>
      </dsp:nvSpPr>
      <dsp:spPr>
        <a:xfrm>
          <a:off x="3360" y="0"/>
          <a:ext cx="5166066" cy="4140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0293" tIns="0" rIns="510293" bIns="33020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Niche marketing</a:t>
          </a:r>
          <a:endParaRPr lang="cs-CZ" sz="26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Highly specialized product or service</a:t>
          </a:r>
          <a:endParaRPr lang="cs-CZ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Not suitable for big companies</a:t>
          </a:r>
          <a:endParaRPr lang="cs-CZ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Customizable products or services</a:t>
          </a:r>
          <a:endParaRPr lang="cs-CZ" sz="2000" kern="1200"/>
        </a:p>
      </dsp:txBody>
      <dsp:txXfrm>
        <a:off x="3360" y="1656080"/>
        <a:ext cx="5166066" cy="2484120"/>
      </dsp:txXfrm>
    </dsp:sp>
    <dsp:sp modelId="{FCD926B0-20F7-4B6A-A421-D464DD10B161}">
      <dsp:nvSpPr>
        <dsp:cNvPr id="0" name=""/>
        <dsp:cNvSpPr/>
      </dsp:nvSpPr>
      <dsp:spPr>
        <a:xfrm>
          <a:off x="3360" y="0"/>
          <a:ext cx="5166066" cy="165608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0293" tIns="165100" rIns="51029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600" kern="1200"/>
            <a:t>01</a:t>
          </a:r>
        </a:p>
      </dsp:txBody>
      <dsp:txXfrm>
        <a:off x="3360" y="0"/>
        <a:ext cx="5166066" cy="1656080"/>
      </dsp:txXfrm>
    </dsp:sp>
    <dsp:sp modelId="{94C0453E-E9FF-404A-8477-08CD1B870412}">
      <dsp:nvSpPr>
        <dsp:cNvPr id="0" name=""/>
        <dsp:cNvSpPr/>
      </dsp:nvSpPr>
      <dsp:spPr>
        <a:xfrm>
          <a:off x="5582711" y="0"/>
          <a:ext cx="5166066" cy="4140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0293" tIns="0" rIns="510293" bIns="33020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Guerrilla marketing</a:t>
          </a:r>
          <a:endParaRPr lang="cs-CZ" sz="26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Innovative ways of marketing</a:t>
          </a:r>
          <a:endParaRPr lang="cs-CZ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/>
            <a:t>Using ideas, not money</a:t>
          </a:r>
          <a:endParaRPr lang="cs-CZ" sz="2000" kern="1200"/>
        </a:p>
      </dsp:txBody>
      <dsp:txXfrm>
        <a:off x="5582711" y="1656080"/>
        <a:ext cx="5166066" cy="2484120"/>
      </dsp:txXfrm>
    </dsp:sp>
    <dsp:sp modelId="{F048F329-7803-43BD-9535-AD80BAAAA5CC}">
      <dsp:nvSpPr>
        <dsp:cNvPr id="0" name=""/>
        <dsp:cNvSpPr/>
      </dsp:nvSpPr>
      <dsp:spPr>
        <a:xfrm>
          <a:off x="5582711" y="0"/>
          <a:ext cx="5166066" cy="165608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0293" tIns="165100" rIns="51029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600" kern="1200"/>
            <a:t>02</a:t>
          </a:r>
        </a:p>
      </dsp:txBody>
      <dsp:txXfrm>
        <a:off x="5582711" y="0"/>
        <a:ext cx="5166066" cy="16560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6A10D-DEC3-427C-8C1A-A700EE681451}">
      <dsp:nvSpPr>
        <dsp:cNvPr id="0" name=""/>
        <dsp:cNvSpPr/>
      </dsp:nvSpPr>
      <dsp:spPr>
        <a:xfrm>
          <a:off x="0" y="463498"/>
          <a:ext cx="5219999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Meet the customer´s unique needs</a:t>
          </a:r>
          <a:endParaRPr lang="cs-CZ" sz="2500" kern="1200"/>
        </a:p>
      </dsp:txBody>
      <dsp:txXfrm>
        <a:off x="28557" y="492055"/>
        <a:ext cx="5162885" cy="527886"/>
      </dsp:txXfrm>
    </dsp:sp>
    <dsp:sp modelId="{887C7257-D0AA-47C9-B41D-52E556A427F3}">
      <dsp:nvSpPr>
        <dsp:cNvPr id="0" name=""/>
        <dsp:cNvSpPr/>
      </dsp:nvSpPr>
      <dsp:spPr>
        <a:xfrm>
          <a:off x="0" y="1120498"/>
          <a:ext cx="5219999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Listen first</a:t>
          </a:r>
          <a:endParaRPr lang="cs-CZ" sz="2500" kern="1200"/>
        </a:p>
      </dsp:txBody>
      <dsp:txXfrm>
        <a:off x="28557" y="1149055"/>
        <a:ext cx="5162885" cy="527886"/>
      </dsp:txXfrm>
    </dsp:sp>
    <dsp:sp modelId="{D6EEAC11-CF5B-484C-9F58-FC16C55FDE00}">
      <dsp:nvSpPr>
        <dsp:cNvPr id="0" name=""/>
        <dsp:cNvSpPr/>
      </dsp:nvSpPr>
      <dsp:spPr>
        <a:xfrm>
          <a:off x="0" y="1777499"/>
          <a:ext cx="5219999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Manage production</a:t>
          </a:r>
          <a:endParaRPr lang="cs-CZ" sz="2500" kern="1200"/>
        </a:p>
      </dsp:txBody>
      <dsp:txXfrm>
        <a:off x="28557" y="1806056"/>
        <a:ext cx="5162885" cy="527886"/>
      </dsp:txXfrm>
    </dsp:sp>
    <dsp:sp modelId="{CE914EF5-BACB-4167-835E-B6CA66820983}">
      <dsp:nvSpPr>
        <dsp:cNvPr id="0" name=""/>
        <dsp:cNvSpPr/>
      </dsp:nvSpPr>
      <dsp:spPr>
        <a:xfrm>
          <a:off x="0" y="2434499"/>
          <a:ext cx="5219999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Use messaging to differentiate</a:t>
          </a:r>
          <a:endParaRPr lang="cs-CZ" sz="2500" kern="1200"/>
        </a:p>
      </dsp:txBody>
      <dsp:txXfrm>
        <a:off x="28557" y="2463056"/>
        <a:ext cx="5162885" cy="527886"/>
      </dsp:txXfrm>
    </dsp:sp>
    <dsp:sp modelId="{1116A9E6-11C9-4C26-8404-0A886436E3CA}">
      <dsp:nvSpPr>
        <dsp:cNvPr id="0" name=""/>
        <dsp:cNvSpPr/>
      </dsp:nvSpPr>
      <dsp:spPr>
        <a:xfrm>
          <a:off x="0" y="3091499"/>
          <a:ext cx="5219999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Know when to cut your losses</a:t>
          </a:r>
          <a:endParaRPr lang="cs-CZ" sz="2500" kern="1200"/>
        </a:p>
      </dsp:txBody>
      <dsp:txXfrm>
        <a:off x="28557" y="3120056"/>
        <a:ext cx="5162885" cy="5278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C2518-DC61-42E9-BE6C-E19C21F8A322}">
      <dsp:nvSpPr>
        <dsp:cNvPr id="0" name=""/>
        <dsp:cNvSpPr/>
      </dsp:nvSpPr>
      <dsp:spPr>
        <a:xfrm>
          <a:off x="0" y="32038"/>
          <a:ext cx="1075320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Strategy of toll gates</a:t>
          </a:r>
          <a:endParaRPr lang="cs-CZ" sz="3400" kern="1200"/>
        </a:p>
      </dsp:txBody>
      <dsp:txXfrm>
        <a:off x="38838" y="70876"/>
        <a:ext cx="10675524" cy="717924"/>
      </dsp:txXfrm>
    </dsp:sp>
    <dsp:sp modelId="{B83185C5-7AE3-4263-91EF-127920B6AB27}">
      <dsp:nvSpPr>
        <dsp:cNvPr id="0" name=""/>
        <dsp:cNvSpPr/>
      </dsp:nvSpPr>
      <dsp:spPr>
        <a:xfrm>
          <a:off x="0" y="827638"/>
          <a:ext cx="10753200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3180" rIns="241808" bIns="4318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700" kern="1200"/>
            <a:t>After entering the market the company creates the barrier.</a:t>
          </a:r>
          <a:endParaRPr lang="cs-CZ" sz="2700" kern="1200"/>
        </a:p>
      </dsp:txBody>
      <dsp:txXfrm>
        <a:off x="0" y="827638"/>
        <a:ext cx="10753200" cy="563040"/>
      </dsp:txXfrm>
    </dsp:sp>
    <dsp:sp modelId="{07A69C7D-C0CD-4E72-8648-E3F145611948}">
      <dsp:nvSpPr>
        <dsp:cNvPr id="0" name=""/>
        <dsp:cNvSpPr/>
      </dsp:nvSpPr>
      <dsp:spPr>
        <a:xfrm>
          <a:off x="0" y="1390678"/>
          <a:ext cx="1075320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Strategy of specialized expertise</a:t>
          </a:r>
          <a:endParaRPr lang="cs-CZ" sz="3400" kern="1200"/>
        </a:p>
      </dsp:txBody>
      <dsp:txXfrm>
        <a:off x="38838" y="1429516"/>
        <a:ext cx="10675524" cy="717924"/>
      </dsp:txXfrm>
    </dsp:sp>
    <dsp:sp modelId="{EE96B869-A3E3-4E32-A233-D390D5B5F4EC}">
      <dsp:nvSpPr>
        <dsp:cNvPr id="0" name=""/>
        <dsp:cNvSpPr/>
      </dsp:nvSpPr>
      <dsp:spPr>
        <a:xfrm>
          <a:off x="0" y="2186278"/>
          <a:ext cx="10753200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3180" rIns="241808" bIns="4318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700" kern="1200"/>
            <a:t>You need a specialized knowledge to conquer the segment</a:t>
          </a:r>
          <a:endParaRPr lang="cs-CZ" sz="2700" kern="1200"/>
        </a:p>
      </dsp:txBody>
      <dsp:txXfrm>
        <a:off x="0" y="2186278"/>
        <a:ext cx="10753200" cy="563040"/>
      </dsp:txXfrm>
    </dsp:sp>
    <dsp:sp modelId="{3CE3819D-0725-457E-872C-5BC8F4DAC549}">
      <dsp:nvSpPr>
        <dsp:cNvPr id="0" name=""/>
        <dsp:cNvSpPr/>
      </dsp:nvSpPr>
      <dsp:spPr>
        <a:xfrm>
          <a:off x="0" y="2749318"/>
          <a:ext cx="1075320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Strategy of specialized market</a:t>
          </a:r>
          <a:endParaRPr lang="cs-CZ" sz="3400" kern="1200"/>
        </a:p>
      </dsp:txBody>
      <dsp:txXfrm>
        <a:off x="38838" y="2788156"/>
        <a:ext cx="10675524" cy="717924"/>
      </dsp:txXfrm>
    </dsp:sp>
    <dsp:sp modelId="{F7395A02-4330-4E24-A7DB-87940B55A3B0}">
      <dsp:nvSpPr>
        <dsp:cNvPr id="0" name=""/>
        <dsp:cNvSpPr/>
      </dsp:nvSpPr>
      <dsp:spPr>
        <a:xfrm>
          <a:off x="0" y="3544919"/>
          <a:ext cx="10753200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3180" rIns="241808" bIns="4318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700" kern="1200"/>
            <a:t>Systematic searching for the niche using specialized skills</a:t>
          </a:r>
          <a:endParaRPr lang="cs-CZ" sz="2700" kern="1200"/>
        </a:p>
      </dsp:txBody>
      <dsp:txXfrm>
        <a:off x="0" y="3544919"/>
        <a:ext cx="10753200" cy="563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32D66-FBF4-4083-AAC0-E5C83F23FE04}">
      <dsp:nvSpPr>
        <dsp:cNvPr id="0" name=""/>
        <dsp:cNvSpPr/>
      </dsp:nvSpPr>
      <dsp:spPr>
        <a:xfrm>
          <a:off x="0" y="301836"/>
          <a:ext cx="10753200" cy="725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You do not need to invest money, if you are willing to invest</a:t>
          </a:r>
          <a:endParaRPr lang="cs-CZ" sz="3100" kern="1200"/>
        </a:p>
      </dsp:txBody>
      <dsp:txXfrm>
        <a:off x="35411" y="337247"/>
        <a:ext cx="10682378" cy="654577"/>
      </dsp:txXfrm>
    </dsp:sp>
    <dsp:sp modelId="{2D8C64D8-D378-4853-AB4C-8F2EFF9BFE12}">
      <dsp:nvSpPr>
        <dsp:cNvPr id="0" name=""/>
        <dsp:cNvSpPr/>
      </dsp:nvSpPr>
      <dsp:spPr>
        <a:xfrm>
          <a:off x="0" y="1027236"/>
          <a:ext cx="10753200" cy="1572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1200"/>
            <a:t>Time</a:t>
          </a:r>
          <a:endParaRPr lang="cs-CZ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1200"/>
            <a:t>Energy</a:t>
          </a:r>
          <a:endParaRPr lang="cs-CZ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1200"/>
            <a:t>Imagination</a:t>
          </a:r>
          <a:endParaRPr lang="cs-CZ" sz="2400" kern="120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400" kern="1200"/>
            <a:t>Information</a:t>
          </a:r>
          <a:endParaRPr lang="cs-CZ" sz="2400" kern="1200"/>
        </a:p>
      </dsp:txBody>
      <dsp:txXfrm>
        <a:off x="0" y="1027236"/>
        <a:ext cx="10753200" cy="1572165"/>
      </dsp:txXfrm>
    </dsp:sp>
    <dsp:sp modelId="{EF78A8ED-CB3A-4757-8122-A720F9E03760}">
      <dsp:nvSpPr>
        <dsp:cNvPr id="0" name=""/>
        <dsp:cNvSpPr/>
      </dsp:nvSpPr>
      <dsp:spPr>
        <a:xfrm>
          <a:off x="0" y="2599401"/>
          <a:ext cx="10753200" cy="725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It exposes marketing what it really is</a:t>
          </a:r>
          <a:endParaRPr lang="cs-CZ" sz="3100" kern="1200"/>
        </a:p>
      </dsp:txBody>
      <dsp:txXfrm>
        <a:off x="35411" y="2634812"/>
        <a:ext cx="10682378" cy="654577"/>
      </dsp:txXfrm>
    </dsp:sp>
    <dsp:sp modelId="{73170740-C109-437D-8FA3-BDA516E49051}">
      <dsp:nvSpPr>
        <dsp:cNvPr id="0" name=""/>
        <dsp:cNvSpPr/>
      </dsp:nvSpPr>
      <dsp:spPr>
        <a:xfrm>
          <a:off x="0" y="3324801"/>
          <a:ext cx="107532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noProof="0" dirty="0"/>
            <a:t>A process that you control</a:t>
          </a:r>
        </a:p>
      </dsp:txBody>
      <dsp:txXfrm>
        <a:off x="0" y="3324801"/>
        <a:ext cx="10753200" cy="5133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640B5-D51E-4014-9D80-B2F3C818D9FA}">
      <dsp:nvSpPr>
        <dsp:cNvPr id="0" name=""/>
        <dsp:cNvSpPr/>
      </dsp:nvSpPr>
      <dsp:spPr>
        <a:xfrm>
          <a:off x="4865" y="0"/>
          <a:ext cx="1707409" cy="4140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Performance indicators</a:t>
          </a:r>
        </a:p>
      </dsp:txBody>
      <dsp:txXfrm>
        <a:off x="4865" y="0"/>
        <a:ext cx="1707409" cy="1242060"/>
      </dsp:txXfrm>
    </dsp:sp>
    <dsp:sp modelId="{662ECC78-C0F2-4D3C-806A-CC7C1AA51E5C}">
      <dsp:nvSpPr>
        <dsp:cNvPr id="0" name=""/>
        <dsp:cNvSpPr/>
      </dsp:nvSpPr>
      <dsp:spPr>
        <a:xfrm>
          <a:off x="175606" y="1243272"/>
          <a:ext cx="1365927" cy="124832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noProof="0" dirty="0"/>
            <a:t>Sales, responses, hints</a:t>
          </a:r>
        </a:p>
      </dsp:txBody>
      <dsp:txXfrm>
        <a:off x="212168" y="1279834"/>
        <a:ext cx="1292803" cy="1175202"/>
      </dsp:txXfrm>
    </dsp:sp>
    <dsp:sp modelId="{AB97960A-922C-4B0D-91B2-924872806CDD}">
      <dsp:nvSpPr>
        <dsp:cNvPr id="0" name=""/>
        <dsp:cNvSpPr/>
      </dsp:nvSpPr>
      <dsp:spPr>
        <a:xfrm>
          <a:off x="175606" y="2683650"/>
          <a:ext cx="1365927" cy="1248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noProof="0" dirty="0"/>
            <a:t>Profit</a:t>
          </a:r>
        </a:p>
      </dsp:txBody>
      <dsp:txXfrm>
        <a:off x="212168" y="2720212"/>
        <a:ext cx="1292803" cy="1175202"/>
      </dsp:txXfrm>
    </dsp:sp>
    <dsp:sp modelId="{CD4FEAD1-8483-4DB6-B012-539D136FB43D}">
      <dsp:nvSpPr>
        <dsp:cNvPr id="0" name=""/>
        <dsp:cNvSpPr/>
      </dsp:nvSpPr>
      <dsp:spPr>
        <a:xfrm>
          <a:off x="1840330" y="0"/>
          <a:ext cx="1707409" cy="4140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Ideas to be based on</a:t>
          </a:r>
        </a:p>
      </dsp:txBody>
      <dsp:txXfrm>
        <a:off x="1840330" y="0"/>
        <a:ext cx="1707409" cy="1242060"/>
      </dsp:txXfrm>
    </dsp:sp>
    <dsp:sp modelId="{3F6A2B1C-B94D-40C6-B225-A4E19B9CA6C7}">
      <dsp:nvSpPr>
        <dsp:cNvPr id="0" name=""/>
        <dsp:cNvSpPr/>
      </dsp:nvSpPr>
      <dsp:spPr>
        <a:xfrm>
          <a:off x="2011071" y="1243272"/>
          <a:ext cx="1365927" cy="124832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noProof="0" dirty="0"/>
            <a:t>Experiment and judgement</a:t>
          </a:r>
        </a:p>
      </dsp:txBody>
      <dsp:txXfrm>
        <a:off x="2047633" y="1279834"/>
        <a:ext cx="1292803" cy="1175202"/>
      </dsp:txXfrm>
    </dsp:sp>
    <dsp:sp modelId="{344B0A14-5968-4920-A282-E1C24A14EA83}">
      <dsp:nvSpPr>
        <dsp:cNvPr id="0" name=""/>
        <dsp:cNvSpPr/>
      </dsp:nvSpPr>
      <dsp:spPr>
        <a:xfrm>
          <a:off x="2011071" y="2683650"/>
          <a:ext cx="1365927" cy="1248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noProof="0" dirty="0"/>
            <a:t>Psychology</a:t>
          </a:r>
        </a:p>
      </dsp:txBody>
      <dsp:txXfrm>
        <a:off x="2047633" y="2720212"/>
        <a:ext cx="1292803" cy="1175202"/>
      </dsp:txXfrm>
    </dsp:sp>
    <dsp:sp modelId="{85E39102-1ED3-4AB7-82FB-A2CAAC3C6FA1}">
      <dsp:nvSpPr>
        <dsp:cNvPr id="0" name=""/>
        <dsp:cNvSpPr/>
      </dsp:nvSpPr>
      <dsp:spPr>
        <a:xfrm>
          <a:off x="3675795" y="0"/>
          <a:ext cx="1707409" cy="4140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Grow philosophy</a:t>
          </a:r>
        </a:p>
      </dsp:txBody>
      <dsp:txXfrm>
        <a:off x="3675795" y="0"/>
        <a:ext cx="1707409" cy="1242060"/>
      </dsp:txXfrm>
    </dsp:sp>
    <dsp:sp modelId="{EC33D6B4-FE88-4180-AC77-44ED6789AE80}">
      <dsp:nvSpPr>
        <dsp:cNvPr id="0" name=""/>
        <dsp:cNvSpPr/>
      </dsp:nvSpPr>
      <dsp:spPr>
        <a:xfrm>
          <a:off x="3846536" y="1243272"/>
          <a:ext cx="1365927" cy="124832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noProof="0" dirty="0"/>
            <a:t>Grow first, than diverse</a:t>
          </a:r>
        </a:p>
      </dsp:txBody>
      <dsp:txXfrm>
        <a:off x="3883098" y="1279834"/>
        <a:ext cx="1292803" cy="1175202"/>
      </dsp:txXfrm>
    </dsp:sp>
    <dsp:sp modelId="{C07454EE-4A4A-432F-BF0B-50E7030DB0F3}">
      <dsp:nvSpPr>
        <dsp:cNvPr id="0" name=""/>
        <dsp:cNvSpPr/>
      </dsp:nvSpPr>
      <dsp:spPr>
        <a:xfrm>
          <a:off x="3846536" y="2683650"/>
          <a:ext cx="1365927" cy="1248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noProof="0" dirty="0"/>
            <a:t>Grow if you want to, but stay focused</a:t>
          </a:r>
        </a:p>
      </dsp:txBody>
      <dsp:txXfrm>
        <a:off x="3883098" y="2720212"/>
        <a:ext cx="1292803" cy="1175202"/>
      </dsp:txXfrm>
    </dsp:sp>
    <dsp:sp modelId="{3908DAF5-D420-4132-B4D7-D4D0FFA67A60}">
      <dsp:nvSpPr>
        <dsp:cNvPr id="0" name=""/>
        <dsp:cNvSpPr/>
      </dsp:nvSpPr>
      <dsp:spPr>
        <a:xfrm>
          <a:off x="5511260" y="0"/>
          <a:ext cx="1707409" cy="4140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Grow speed</a:t>
          </a:r>
        </a:p>
      </dsp:txBody>
      <dsp:txXfrm>
        <a:off x="5511260" y="0"/>
        <a:ext cx="1707409" cy="1242060"/>
      </dsp:txXfrm>
    </dsp:sp>
    <dsp:sp modelId="{176FD847-65B3-4E58-9D85-52875AA4BDEB}">
      <dsp:nvSpPr>
        <dsp:cNvPr id="0" name=""/>
        <dsp:cNvSpPr/>
      </dsp:nvSpPr>
      <dsp:spPr>
        <a:xfrm>
          <a:off x="5682001" y="1243272"/>
          <a:ext cx="1365927" cy="124832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noProof="0" dirty="0" err="1"/>
            <a:t>Lineary</a:t>
          </a:r>
          <a:endParaRPr lang="en-US" sz="1500" kern="1200" noProof="0" dirty="0"/>
        </a:p>
      </dsp:txBody>
      <dsp:txXfrm>
        <a:off x="5718563" y="1279834"/>
        <a:ext cx="1292803" cy="1175202"/>
      </dsp:txXfrm>
    </dsp:sp>
    <dsp:sp modelId="{6BC1F7FE-5D5C-48EF-9E12-6BF9840C5098}">
      <dsp:nvSpPr>
        <dsp:cNvPr id="0" name=""/>
        <dsp:cNvSpPr/>
      </dsp:nvSpPr>
      <dsp:spPr>
        <a:xfrm>
          <a:off x="5682001" y="2683650"/>
          <a:ext cx="1365927" cy="1248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noProof="0" dirty="0"/>
            <a:t>Geometrically</a:t>
          </a:r>
        </a:p>
      </dsp:txBody>
      <dsp:txXfrm>
        <a:off x="5718563" y="2720212"/>
        <a:ext cx="1292803" cy="1175202"/>
      </dsp:txXfrm>
    </dsp:sp>
    <dsp:sp modelId="{4E1AA329-FC3A-4D1F-909D-7540F1D56F09}">
      <dsp:nvSpPr>
        <dsp:cNvPr id="0" name=""/>
        <dsp:cNvSpPr/>
      </dsp:nvSpPr>
      <dsp:spPr>
        <a:xfrm>
          <a:off x="7346725" y="0"/>
          <a:ext cx="1707409" cy="4140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Customer focus</a:t>
          </a:r>
        </a:p>
      </dsp:txBody>
      <dsp:txXfrm>
        <a:off x="7346725" y="0"/>
        <a:ext cx="1707409" cy="1242060"/>
      </dsp:txXfrm>
    </dsp:sp>
    <dsp:sp modelId="{83F31F36-C13B-45D0-8099-6B8C1DC4047B}">
      <dsp:nvSpPr>
        <dsp:cNvPr id="0" name=""/>
        <dsp:cNvSpPr/>
      </dsp:nvSpPr>
      <dsp:spPr>
        <a:xfrm>
          <a:off x="7517466" y="1243272"/>
          <a:ext cx="1365927" cy="124832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noProof="0" dirty="0"/>
            <a:t>While trade is done</a:t>
          </a:r>
        </a:p>
      </dsp:txBody>
      <dsp:txXfrm>
        <a:off x="7554028" y="1279834"/>
        <a:ext cx="1292803" cy="1175202"/>
      </dsp:txXfrm>
    </dsp:sp>
    <dsp:sp modelId="{664F3B76-5AAB-4FD1-A22E-2C7D0CBACE52}">
      <dsp:nvSpPr>
        <dsp:cNvPr id="0" name=""/>
        <dsp:cNvSpPr/>
      </dsp:nvSpPr>
      <dsp:spPr>
        <a:xfrm>
          <a:off x="7517466" y="2683650"/>
          <a:ext cx="1365927" cy="1248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noProof="0" dirty="0"/>
            <a:t>Follow ups</a:t>
          </a:r>
        </a:p>
      </dsp:txBody>
      <dsp:txXfrm>
        <a:off x="7554028" y="2720212"/>
        <a:ext cx="1292803" cy="11752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924EA-E20D-44A4-BDE9-F25822170354}">
      <dsp:nvSpPr>
        <dsp:cNvPr id="0" name=""/>
        <dsp:cNvSpPr/>
      </dsp:nvSpPr>
      <dsp:spPr>
        <a:xfrm>
          <a:off x="5775" y="0"/>
          <a:ext cx="2026526" cy="4140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noProof="0" dirty="0"/>
            <a:t>Competitors</a:t>
          </a:r>
        </a:p>
      </dsp:txBody>
      <dsp:txXfrm>
        <a:off x="5775" y="0"/>
        <a:ext cx="2026526" cy="1242060"/>
      </dsp:txXfrm>
    </dsp:sp>
    <dsp:sp modelId="{44AE7C57-D6A2-4969-AB6E-702D70953E3A}">
      <dsp:nvSpPr>
        <dsp:cNvPr id="0" name=""/>
        <dsp:cNvSpPr/>
      </dsp:nvSpPr>
      <dsp:spPr>
        <a:xfrm>
          <a:off x="208427" y="1243272"/>
          <a:ext cx="1621220" cy="124832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Seek for the victims</a:t>
          </a:r>
        </a:p>
      </dsp:txBody>
      <dsp:txXfrm>
        <a:off x="244989" y="1279834"/>
        <a:ext cx="1548096" cy="1175202"/>
      </dsp:txXfrm>
    </dsp:sp>
    <dsp:sp modelId="{B77277A3-9586-4B02-9533-2AE62842B380}">
      <dsp:nvSpPr>
        <dsp:cNvPr id="0" name=""/>
        <dsp:cNvSpPr/>
      </dsp:nvSpPr>
      <dsp:spPr>
        <a:xfrm>
          <a:off x="208427" y="2683650"/>
          <a:ext cx="1621220" cy="1248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Finding cooperators</a:t>
          </a:r>
        </a:p>
      </dsp:txBody>
      <dsp:txXfrm>
        <a:off x="244989" y="2720212"/>
        <a:ext cx="1548096" cy="1175202"/>
      </dsp:txXfrm>
    </dsp:sp>
    <dsp:sp modelId="{A274B1BE-8B0E-46A2-A4A7-CE2F65899F6C}">
      <dsp:nvSpPr>
        <dsp:cNvPr id="0" name=""/>
        <dsp:cNvSpPr/>
      </dsp:nvSpPr>
      <dsp:spPr>
        <a:xfrm>
          <a:off x="2184290" y="0"/>
          <a:ext cx="2026526" cy="4140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noProof="0" dirty="0"/>
            <a:t>Positioning</a:t>
          </a:r>
        </a:p>
      </dsp:txBody>
      <dsp:txXfrm>
        <a:off x="2184290" y="0"/>
        <a:ext cx="2026526" cy="1242060"/>
      </dsp:txXfrm>
    </dsp:sp>
    <dsp:sp modelId="{CA6E151F-FB74-4872-B278-F553B239F90C}">
      <dsp:nvSpPr>
        <dsp:cNvPr id="0" name=""/>
        <dsp:cNvSpPr/>
      </dsp:nvSpPr>
      <dsp:spPr>
        <a:xfrm>
          <a:off x="2386943" y="1243272"/>
          <a:ext cx="1621220" cy="124832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Logo is the top tool</a:t>
          </a:r>
        </a:p>
      </dsp:txBody>
      <dsp:txXfrm>
        <a:off x="2423505" y="1279834"/>
        <a:ext cx="1548096" cy="1175202"/>
      </dsp:txXfrm>
    </dsp:sp>
    <dsp:sp modelId="{2637E877-E5E4-4527-8A4F-985738045863}">
      <dsp:nvSpPr>
        <dsp:cNvPr id="0" name=""/>
        <dsp:cNvSpPr/>
      </dsp:nvSpPr>
      <dsp:spPr>
        <a:xfrm>
          <a:off x="2386943" y="2683650"/>
          <a:ext cx="1621220" cy="1248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Meme</a:t>
          </a:r>
        </a:p>
      </dsp:txBody>
      <dsp:txXfrm>
        <a:off x="2423505" y="2720212"/>
        <a:ext cx="1548096" cy="1175202"/>
      </dsp:txXfrm>
    </dsp:sp>
    <dsp:sp modelId="{91DD7A9E-EC8A-4F10-B468-D619AE8D4308}">
      <dsp:nvSpPr>
        <dsp:cNvPr id="0" name=""/>
        <dsp:cNvSpPr/>
      </dsp:nvSpPr>
      <dsp:spPr>
        <a:xfrm>
          <a:off x="4362805" y="0"/>
          <a:ext cx="2026526" cy="4140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noProof="0" dirty="0"/>
            <a:t>Focus</a:t>
          </a:r>
        </a:p>
      </dsp:txBody>
      <dsp:txXfrm>
        <a:off x="4362805" y="0"/>
        <a:ext cx="2026526" cy="1242060"/>
      </dsp:txXfrm>
    </dsp:sp>
    <dsp:sp modelId="{15D0464D-E2AA-408E-99C4-B1194065DE2A}">
      <dsp:nvSpPr>
        <dsp:cNvPr id="0" name=""/>
        <dsp:cNvSpPr/>
      </dsp:nvSpPr>
      <dsp:spPr>
        <a:xfrm>
          <a:off x="4565458" y="1243272"/>
          <a:ext cx="1621220" cy="124832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Me (Our)</a:t>
          </a:r>
        </a:p>
      </dsp:txBody>
      <dsp:txXfrm>
        <a:off x="4602020" y="1279834"/>
        <a:ext cx="1548096" cy="1175202"/>
      </dsp:txXfrm>
    </dsp:sp>
    <dsp:sp modelId="{6ABEC255-F41C-4656-8BE6-79A9388690B8}">
      <dsp:nvSpPr>
        <dsp:cNvPr id="0" name=""/>
        <dsp:cNvSpPr/>
      </dsp:nvSpPr>
      <dsp:spPr>
        <a:xfrm>
          <a:off x="4565458" y="2683650"/>
          <a:ext cx="1621220" cy="1248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You (Yours)</a:t>
          </a:r>
        </a:p>
      </dsp:txBody>
      <dsp:txXfrm>
        <a:off x="4602020" y="2720212"/>
        <a:ext cx="1548096" cy="1175202"/>
      </dsp:txXfrm>
    </dsp:sp>
    <dsp:sp modelId="{559106C1-B681-4DDE-AD10-14420C5655A8}">
      <dsp:nvSpPr>
        <dsp:cNvPr id="0" name=""/>
        <dsp:cNvSpPr/>
      </dsp:nvSpPr>
      <dsp:spPr>
        <a:xfrm>
          <a:off x="6541321" y="0"/>
          <a:ext cx="2026526" cy="4140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noProof="0" dirty="0"/>
            <a:t>Customer</a:t>
          </a:r>
        </a:p>
      </dsp:txBody>
      <dsp:txXfrm>
        <a:off x="6541321" y="0"/>
        <a:ext cx="2026526" cy="1242060"/>
      </dsp:txXfrm>
    </dsp:sp>
    <dsp:sp modelId="{65BDDF96-7004-4D96-BCEC-7DACA9CCA816}">
      <dsp:nvSpPr>
        <dsp:cNvPr id="0" name=""/>
        <dsp:cNvSpPr/>
      </dsp:nvSpPr>
      <dsp:spPr>
        <a:xfrm>
          <a:off x="6743974" y="1243272"/>
          <a:ext cx="1621220" cy="124832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What can we take</a:t>
          </a:r>
        </a:p>
      </dsp:txBody>
      <dsp:txXfrm>
        <a:off x="6780536" y="1279834"/>
        <a:ext cx="1548096" cy="1175202"/>
      </dsp:txXfrm>
    </dsp:sp>
    <dsp:sp modelId="{48AD80D5-5171-433D-8496-D7703D91F520}">
      <dsp:nvSpPr>
        <dsp:cNvPr id="0" name=""/>
        <dsp:cNvSpPr/>
      </dsp:nvSpPr>
      <dsp:spPr>
        <a:xfrm>
          <a:off x="6743974" y="2683650"/>
          <a:ext cx="1621220" cy="1248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What we can give</a:t>
          </a:r>
        </a:p>
      </dsp:txBody>
      <dsp:txXfrm>
        <a:off x="6780536" y="2720212"/>
        <a:ext cx="1548096" cy="1175202"/>
      </dsp:txXfrm>
    </dsp:sp>
    <dsp:sp modelId="{2E3371C2-CD03-4BFB-8D30-255A30548330}">
      <dsp:nvSpPr>
        <dsp:cNvPr id="0" name=""/>
        <dsp:cNvSpPr/>
      </dsp:nvSpPr>
      <dsp:spPr>
        <a:xfrm>
          <a:off x="8719836" y="0"/>
          <a:ext cx="2026526" cy="4140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noProof="0" dirty="0"/>
            <a:t>Types of advertisement</a:t>
          </a:r>
        </a:p>
      </dsp:txBody>
      <dsp:txXfrm>
        <a:off x="8719836" y="0"/>
        <a:ext cx="2026526" cy="1242060"/>
      </dsp:txXfrm>
    </dsp:sp>
    <dsp:sp modelId="{041CF517-BAE8-4515-B082-2B2E1E1931F3}">
      <dsp:nvSpPr>
        <dsp:cNvPr id="0" name=""/>
        <dsp:cNvSpPr/>
      </dsp:nvSpPr>
      <dsp:spPr>
        <a:xfrm>
          <a:off x="8922489" y="1243272"/>
          <a:ext cx="1621220" cy="124832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Independent</a:t>
          </a:r>
        </a:p>
      </dsp:txBody>
      <dsp:txXfrm>
        <a:off x="8959051" y="1279834"/>
        <a:ext cx="1548096" cy="1175202"/>
      </dsp:txXfrm>
    </dsp:sp>
    <dsp:sp modelId="{B77DED24-16DE-4926-A3BA-3BA32B3063DF}">
      <dsp:nvSpPr>
        <dsp:cNvPr id="0" name=""/>
        <dsp:cNvSpPr/>
      </dsp:nvSpPr>
      <dsp:spPr>
        <a:xfrm>
          <a:off x="8922489" y="2683650"/>
          <a:ext cx="1621220" cy="1248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Combination</a:t>
          </a:r>
        </a:p>
      </dsp:txBody>
      <dsp:txXfrm>
        <a:off x="8959051" y="2720212"/>
        <a:ext cx="1548096" cy="11752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29218-6DCD-4717-83D8-62F5A0BCF56B}">
      <dsp:nvSpPr>
        <dsp:cNvPr id="0" name=""/>
        <dsp:cNvSpPr/>
      </dsp:nvSpPr>
      <dsp:spPr>
        <a:xfrm>
          <a:off x="5775" y="0"/>
          <a:ext cx="2026526" cy="4140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/>
            <a:t>Counting</a:t>
          </a:r>
        </a:p>
      </dsp:txBody>
      <dsp:txXfrm>
        <a:off x="5775" y="0"/>
        <a:ext cx="2026526" cy="1242060"/>
      </dsp:txXfrm>
    </dsp:sp>
    <dsp:sp modelId="{6CEDAFA8-351F-418E-8EAC-730E77B75208}">
      <dsp:nvSpPr>
        <dsp:cNvPr id="0" name=""/>
        <dsp:cNvSpPr/>
      </dsp:nvSpPr>
      <dsp:spPr>
        <a:xfrm>
          <a:off x="208427" y="1243272"/>
          <a:ext cx="1621220" cy="124832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/>
            <a:t>Money</a:t>
          </a:r>
        </a:p>
      </dsp:txBody>
      <dsp:txXfrm>
        <a:off x="244989" y="1279834"/>
        <a:ext cx="1548096" cy="1175202"/>
      </dsp:txXfrm>
    </dsp:sp>
    <dsp:sp modelId="{29149DC5-34F1-4D77-AAE3-36B15AEACB13}">
      <dsp:nvSpPr>
        <dsp:cNvPr id="0" name=""/>
        <dsp:cNvSpPr/>
      </dsp:nvSpPr>
      <dsp:spPr>
        <a:xfrm>
          <a:off x="208427" y="2683650"/>
          <a:ext cx="1621220" cy="1248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/>
            <a:t>Relationships</a:t>
          </a:r>
        </a:p>
      </dsp:txBody>
      <dsp:txXfrm>
        <a:off x="244989" y="2720212"/>
        <a:ext cx="1548096" cy="1175202"/>
      </dsp:txXfrm>
    </dsp:sp>
    <dsp:sp modelId="{6A5C9439-7905-4383-8090-2440E87D1D40}">
      <dsp:nvSpPr>
        <dsp:cNvPr id="0" name=""/>
        <dsp:cNvSpPr/>
      </dsp:nvSpPr>
      <dsp:spPr>
        <a:xfrm>
          <a:off x="2184290" y="0"/>
          <a:ext cx="2026526" cy="4140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/>
            <a:t>Technology</a:t>
          </a:r>
        </a:p>
      </dsp:txBody>
      <dsp:txXfrm>
        <a:off x="2184290" y="0"/>
        <a:ext cx="2026526" cy="1242060"/>
      </dsp:txXfrm>
    </dsp:sp>
    <dsp:sp modelId="{7044E3F6-533F-43BF-87E1-2B33CB1769AF}">
      <dsp:nvSpPr>
        <dsp:cNvPr id="0" name=""/>
        <dsp:cNvSpPr/>
      </dsp:nvSpPr>
      <dsp:spPr>
        <a:xfrm>
          <a:off x="2386943" y="1243272"/>
          <a:ext cx="1621220" cy="124832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/>
            <a:t>Not necessary</a:t>
          </a:r>
        </a:p>
      </dsp:txBody>
      <dsp:txXfrm>
        <a:off x="2423505" y="1279834"/>
        <a:ext cx="1548096" cy="1175202"/>
      </dsp:txXfrm>
    </dsp:sp>
    <dsp:sp modelId="{97E793F9-4774-4677-8220-D169AA30DF54}">
      <dsp:nvSpPr>
        <dsp:cNvPr id="0" name=""/>
        <dsp:cNvSpPr/>
      </dsp:nvSpPr>
      <dsp:spPr>
        <a:xfrm>
          <a:off x="2386943" y="2683650"/>
          <a:ext cx="1621220" cy="1248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/>
            <a:t>Experienced users</a:t>
          </a:r>
        </a:p>
      </dsp:txBody>
      <dsp:txXfrm>
        <a:off x="2423505" y="2720212"/>
        <a:ext cx="1548096" cy="1175202"/>
      </dsp:txXfrm>
    </dsp:sp>
    <dsp:sp modelId="{8338FE0A-1168-41C7-ACA7-404A3D47EAE7}">
      <dsp:nvSpPr>
        <dsp:cNvPr id="0" name=""/>
        <dsp:cNvSpPr/>
      </dsp:nvSpPr>
      <dsp:spPr>
        <a:xfrm>
          <a:off x="4362805" y="0"/>
          <a:ext cx="2026526" cy="4140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/>
            <a:t>Units to communicate</a:t>
          </a:r>
        </a:p>
      </dsp:txBody>
      <dsp:txXfrm>
        <a:off x="4362805" y="0"/>
        <a:ext cx="2026526" cy="1242060"/>
      </dsp:txXfrm>
    </dsp:sp>
    <dsp:sp modelId="{C136891C-0E3B-421E-B4AC-06A1B04819A2}">
      <dsp:nvSpPr>
        <dsp:cNvPr id="0" name=""/>
        <dsp:cNvSpPr/>
      </dsp:nvSpPr>
      <dsp:spPr>
        <a:xfrm>
          <a:off x="4565458" y="1243272"/>
          <a:ext cx="1621220" cy="124832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/>
            <a:t>Segments</a:t>
          </a:r>
        </a:p>
      </dsp:txBody>
      <dsp:txXfrm>
        <a:off x="4602020" y="1279834"/>
        <a:ext cx="1548096" cy="1175202"/>
      </dsp:txXfrm>
    </dsp:sp>
    <dsp:sp modelId="{1E37454B-D5E1-4937-8D19-5702C61D5A1E}">
      <dsp:nvSpPr>
        <dsp:cNvPr id="0" name=""/>
        <dsp:cNvSpPr/>
      </dsp:nvSpPr>
      <dsp:spPr>
        <a:xfrm>
          <a:off x="4565458" y="2683650"/>
          <a:ext cx="1621220" cy="1248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/>
            <a:t>Individuals</a:t>
          </a:r>
        </a:p>
      </dsp:txBody>
      <dsp:txXfrm>
        <a:off x="4602020" y="2720212"/>
        <a:ext cx="1548096" cy="1175202"/>
      </dsp:txXfrm>
    </dsp:sp>
    <dsp:sp modelId="{A50C9555-863E-4911-A3EE-ECFAF3630CB1}">
      <dsp:nvSpPr>
        <dsp:cNvPr id="0" name=""/>
        <dsp:cNvSpPr/>
      </dsp:nvSpPr>
      <dsp:spPr>
        <a:xfrm>
          <a:off x="6541321" y="0"/>
          <a:ext cx="2026526" cy="4140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/>
            <a:t>Intentions</a:t>
          </a:r>
        </a:p>
      </dsp:txBody>
      <dsp:txXfrm>
        <a:off x="6541321" y="0"/>
        <a:ext cx="2026526" cy="1242060"/>
      </dsp:txXfrm>
    </dsp:sp>
    <dsp:sp modelId="{F4DCCD15-43E3-4AFB-8EDE-EE9E3C590D11}">
      <dsp:nvSpPr>
        <dsp:cNvPr id="0" name=""/>
        <dsp:cNvSpPr/>
      </dsp:nvSpPr>
      <dsp:spPr>
        <a:xfrm>
          <a:off x="6743974" y="1243272"/>
          <a:ext cx="1621220" cy="124832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/>
            <a:t>Ignored</a:t>
          </a:r>
        </a:p>
      </dsp:txBody>
      <dsp:txXfrm>
        <a:off x="6780536" y="1279834"/>
        <a:ext cx="1548096" cy="1175202"/>
      </dsp:txXfrm>
    </dsp:sp>
    <dsp:sp modelId="{AC7A2C06-A613-4FBF-83D6-C792BFC621EC}">
      <dsp:nvSpPr>
        <dsp:cNvPr id="0" name=""/>
        <dsp:cNvSpPr/>
      </dsp:nvSpPr>
      <dsp:spPr>
        <a:xfrm>
          <a:off x="6743974" y="2683650"/>
          <a:ext cx="1621220" cy="1248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/>
            <a:t>Based on</a:t>
          </a:r>
        </a:p>
      </dsp:txBody>
      <dsp:txXfrm>
        <a:off x="6780536" y="2720212"/>
        <a:ext cx="1548096" cy="1175202"/>
      </dsp:txXfrm>
    </dsp:sp>
    <dsp:sp modelId="{C33C0583-C407-456A-B507-2BAC04EBB81B}">
      <dsp:nvSpPr>
        <dsp:cNvPr id="0" name=""/>
        <dsp:cNvSpPr/>
      </dsp:nvSpPr>
      <dsp:spPr>
        <a:xfrm>
          <a:off x="8719836" y="0"/>
          <a:ext cx="2026526" cy="4140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/>
            <a:t>Relationship</a:t>
          </a:r>
        </a:p>
      </dsp:txBody>
      <dsp:txXfrm>
        <a:off x="8719836" y="0"/>
        <a:ext cx="2026526" cy="1242060"/>
      </dsp:txXfrm>
    </dsp:sp>
    <dsp:sp modelId="{B7DC72A2-69B9-4EC6-8F86-883AF8B52F70}">
      <dsp:nvSpPr>
        <dsp:cNvPr id="0" name=""/>
        <dsp:cNvSpPr/>
      </dsp:nvSpPr>
      <dsp:spPr>
        <a:xfrm>
          <a:off x="8922489" y="1243272"/>
          <a:ext cx="1621220" cy="124832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/>
            <a:t>Monolog</a:t>
          </a:r>
        </a:p>
      </dsp:txBody>
      <dsp:txXfrm>
        <a:off x="8959051" y="1279834"/>
        <a:ext cx="1548096" cy="1175202"/>
      </dsp:txXfrm>
    </dsp:sp>
    <dsp:sp modelId="{73394D80-F94B-4CF5-832C-447E0E421B8A}">
      <dsp:nvSpPr>
        <dsp:cNvPr id="0" name=""/>
        <dsp:cNvSpPr/>
      </dsp:nvSpPr>
      <dsp:spPr>
        <a:xfrm>
          <a:off x="8922489" y="2683650"/>
          <a:ext cx="1621220" cy="1248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/>
            <a:t>Dialog</a:t>
          </a:r>
        </a:p>
      </dsp:txBody>
      <dsp:txXfrm>
        <a:off x="8959051" y="2720212"/>
        <a:ext cx="1548096" cy="11752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DC541D-5676-4988-B794-023F63C820FA}">
      <dsp:nvSpPr>
        <dsp:cNvPr id="0" name=""/>
        <dsp:cNvSpPr/>
      </dsp:nvSpPr>
      <dsp:spPr>
        <a:xfrm>
          <a:off x="0" y="25299"/>
          <a:ext cx="10752138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Niche marketing</a:t>
          </a:r>
          <a:endParaRPr lang="cs-CZ" sz="4000" kern="1200" dirty="0"/>
        </a:p>
      </dsp:txBody>
      <dsp:txXfrm>
        <a:off x="45692" y="70991"/>
        <a:ext cx="10660754" cy="844616"/>
      </dsp:txXfrm>
    </dsp:sp>
    <dsp:sp modelId="{0D9FECF3-3F9E-4F77-B831-0FFC51AD5166}">
      <dsp:nvSpPr>
        <dsp:cNvPr id="0" name=""/>
        <dsp:cNvSpPr/>
      </dsp:nvSpPr>
      <dsp:spPr>
        <a:xfrm>
          <a:off x="0" y="1076500"/>
          <a:ext cx="10752138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/>
            <a:t>Guerrilla marketing</a:t>
          </a:r>
          <a:endParaRPr lang="cs-CZ" sz="4000" kern="1200"/>
        </a:p>
      </dsp:txBody>
      <dsp:txXfrm>
        <a:off x="45692" y="1122192"/>
        <a:ext cx="10660754" cy="844616"/>
      </dsp:txXfrm>
    </dsp:sp>
    <dsp:sp modelId="{EF4A2A9D-C841-47EC-BA3E-B3F57594900C}">
      <dsp:nvSpPr>
        <dsp:cNvPr id="0" name=""/>
        <dsp:cNvSpPr/>
      </dsp:nvSpPr>
      <dsp:spPr>
        <a:xfrm>
          <a:off x="0" y="2127700"/>
          <a:ext cx="10752138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/>
            <a:t>Basic features of both</a:t>
          </a:r>
          <a:endParaRPr lang="cs-CZ" sz="4000" kern="1200"/>
        </a:p>
      </dsp:txBody>
      <dsp:txXfrm>
        <a:off x="45692" y="2173392"/>
        <a:ext cx="10660754" cy="844616"/>
      </dsp:txXfrm>
    </dsp:sp>
    <dsp:sp modelId="{CE724736-E8EE-4DBB-BB86-0AF65A36326F}">
      <dsp:nvSpPr>
        <dsp:cNvPr id="0" name=""/>
        <dsp:cNvSpPr/>
      </dsp:nvSpPr>
      <dsp:spPr>
        <a:xfrm>
          <a:off x="0" y="3178900"/>
          <a:ext cx="10752138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/>
            <a:t>Why to use unusual ways of marketing</a:t>
          </a:r>
          <a:endParaRPr lang="cs-CZ" sz="4000" kern="1200"/>
        </a:p>
      </dsp:txBody>
      <dsp:txXfrm>
        <a:off x="45692" y="3224592"/>
        <a:ext cx="10660754" cy="844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0753A-391C-4C1D-B84F-005CCEC4B4C6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C6464-9446-45B3-B8DD-2C00B0156C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925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5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F84D9-9B0E-4ED3-9634-26537F4EA8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026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F84D9-9B0E-4ED3-9634-26537F4EA8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23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08018" y="274639"/>
            <a:ext cx="2832100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295217" cy="58578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F84D9-9B0E-4ED3-9634-26537F4EA8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350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3357034" y="2565401"/>
            <a:ext cx="7584017" cy="2663825"/>
          </a:xfrm>
          <a:prstGeom prst="rect">
            <a:avLst/>
          </a:prstGeom>
        </p:spPr>
        <p:txBody>
          <a:bodyPr tIns="0" bIns="0"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F84D9-9B0E-4ED3-9634-26537F4EA8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4516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E8427-FE65-43D4-B217-2BA040CE788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5228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8156A-A5E1-4834-8D2F-749563AD67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7519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A0402-AAEF-4691-BD1F-842265B9F01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6723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361267" y="1125539"/>
            <a:ext cx="4186767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751234" y="1125539"/>
            <a:ext cx="4188884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FF841-A01C-4E9A-8E3B-8D71043E43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067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F2AF7-1C6C-42A6-B113-B859E789903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980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3619D-D820-4B5F-9050-2C5199EFDDC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9855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DD05F-BE04-4CF2-9B57-5D873B57F3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220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82615" y="72415"/>
            <a:ext cx="10357503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F84D9-9B0E-4ED3-9634-26537F4EA8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526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2B86B-7B3D-48EC-8EF2-542C45783B0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8272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21C4D-8F13-410F-8FE9-5BB6B43EFA7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0735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037B3-C916-47C1-9A8D-FA30CC557A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7475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08018" y="274639"/>
            <a:ext cx="2832100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295217" cy="58578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84FFC-84EE-445F-95F2-310F589F20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8381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OPVK_MU_vlevo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034" y="5064126"/>
            <a:ext cx="5757333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7476"/>
            <a:ext cx="19558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357034" y="255588"/>
            <a:ext cx="7584017" cy="369332"/>
          </a:xfrm>
          <a:prstGeom prst="rect">
            <a:avLst/>
          </a:prstGeom>
          <a:solidFill>
            <a:srgbClr val="FF9900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Service</a:t>
            </a:r>
            <a:r>
              <a:rPr lang="cs-CZ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Science, Management and </a:t>
            </a:r>
            <a:r>
              <a:rPr lang="cs-CZ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Egineering</a:t>
            </a:r>
            <a:endParaRPr lang="cs-CZ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38554" y="2728913"/>
            <a:ext cx="10202497" cy="2157412"/>
          </a:xfrm>
        </p:spPr>
        <p:txBody>
          <a:bodyPr tIns="0" bIns="0" anchor="ctr"/>
          <a:lstStyle>
            <a:lvl1pPr>
              <a:defRPr sz="3200"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B5038F-8625-4142-A340-C3730808802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4352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57460-3D2A-4B42-BCAE-798358548B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7135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1382347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912B6-804A-44ED-9329-B9009092EBC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3828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0967" y="835392"/>
            <a:ext cx="10437284" cy="647700"/>
          </a:xfrm>
        </p:spPr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60967" y="2017713"/>
            <a:ext cx="5386917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51085" y="2017713"/>
            <a:ext cx="5389033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E3F95-2FD9-4A48-89EC-66A3B8FBBCC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75773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4785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4785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002F4-B4EC-41DC-8954-9177C239696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66732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9E2DD-3ABF-4B53-BBDA-83B57FDCF6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620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F84D9-9B0E-4ED3-9634-26537F4EA8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7451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04982-33B1-4D17-A56C-8E95AABC34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840911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37977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26357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74E2-6B54-4EA5-A272-0FFB35F6149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1976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13238"/>
            <a:ext cx="7315200" cy="566738"/>
          </a:xfrm>
        </p:spPr>
        <p:txBody>
          <a:bodyPr/>
          <a:lstStyle>
            <a:lvl1pPr algn="l">
              <a:defRPr sz="2000" b="1"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1056176"/>
            <a:ext cx="7315200" cy="30937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42184" y="5503985"/>
            <a:ext cx="5341816" cy="615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9600B-7D58-47A8-A8F7-9E4EA07406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727890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C0B68-1BAB-402A-B180-5E023D61B08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54081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96917" y="1125539"/>
            <a:ext cx="2743200" cy="2676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60967" y="1125539"/>
            <a:ext cx="8032751" cy="2676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DD7AB-0A72-4E0F-A7C4-436D8C6202C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71177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FF3CA-F8C7-49DB-A71D-7020D87E36A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54541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3F317-CF61-4C59-91F1-B9E218D8F54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432837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5F5DD-489F-4C99-A620-05F2C4F12B7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232834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20DBE-2272-4377-A530-309ADF40DE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35159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60967" y="1125539"/>
            <a:ext cx="5386917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51085" y="1125539"/>
            <a:ext cx="5389033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7D41D-3CFF-4643-B0EF-688FE423DC3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6475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60967" y="1125539"/>
            <a:ext cx="5386917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51085" y="1125539"/>
            <a:ext cx="5389033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F84D9-9B0E-4ED3-9634-26537F4EA8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6790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3FAD4-CCE0-4A97-9F61-7EA3BCCF6FD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98634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D41BC-1363-4792-BA74-38BB2C89486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03803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0938D-D8BF-4DD7-9562-8FA72EF62F3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8445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76501-11C8-421B-9181-EC342C7D64B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84405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68A33-F2E3-40AA-A094-D2E4CDE66D2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311773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48044-FDE4-4A59-9918-4D6077E25B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59325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08018" y="274639"/>
            <a:ext cx="2832100" cy="169227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295217" cy="16922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38ADB-C5A4-4C09-B811-4C38C98575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10625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CF84D9-9B0E-4ED3-9634-26537F4EA801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3" y="411641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pic>
        <p:nvPicPr>
          <p:cNvPr id="13" name="Obrázek 12" descr="Obsah obrázku text, hodiny&#10;&#10;Popis byl vytvořen automaticky">
            <a:extLst>
              <a:ext uri="{FF2B5EF4-FFF2-40B4-BE49-F238E27FC236}">
                <a16:creationId xmlns:a16="http://schemas.microsoft.com/office/drawing/2014/main" id="{AC231224-87A3-4A93-B61C-3C4E31B2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6742800" y="2772000"/>
            <a:ext cx="5505049" cy="6336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5579504-8F8C-4D91-A1F5-E7ECA31A70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4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91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">
    <p:bg>
      <p:bgPr>
        <a:solidFill>
          <a:srgbClr val="000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CF84D9-9B0E-4ED3-9634-26537F4EA801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3" y="411641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6742800" y="2772000"/>
            <a:ext cx="5505049" cy="6336000"/>
          </a:xfrm>
          <a:prstGeom prst="rect">
            <a:avLst/>
          </a:prstGeom>
        </p:spPr>
      </p:pic>
      <p:pic>
        <p:nvPicPr>
          <p:cNvPr id="10" name="Obrázek 9" descr="Obsah obrázku text, hodiny&#10;&#10;Popis byl vytvořen automaticky">
            <a:extLst>
              <a:ext uri="{FF2B5EF4-FFF2-40B4-BE49-F238E27FC236}">
                <a16:creationId xmlns:a16="http://schemas.microsoft.com/office/drawing/2014/main" id="{EB00C688-6EE2-48E3-946A-78B8E652D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5E2F917-B83F-459C-964E-21784BBCB3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4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40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CF84D9-9B0E-4ED3-9634-26537F4EA801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4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D75CEADC-27FE-4F2C-A9F5-DDC3C7D9F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1942C0D-345E-476A-BFBE-0F631B529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4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13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F84D9-9B0E-4ED3-9634-26537F4EA8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16772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+ pictur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CF84D9-9B0E-4ED3-9634-26537F4EA801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4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E04138B1-ED6C-42B8-BADD-7C3501196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BE14810-0294-456C-AA99-4C6684819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4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54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CF84D9-9B0E-4ED3-9634-26537F4EA801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6742395" y="2844000"/>
            <a:ext cx="5505126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BAE50E0F-7153-4349-BBBB-00C773297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05A33A2-DD17-417B-BE1E-8AD4CB28A1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4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half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CF84D9-9B0E-4ED3-9634-26537F4EA801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6742395" y="2844000"/>
            <a:ext cx="5505126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9C2892A4-4AE1-4F46-A20A-E5ED594F0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4DE195D-C821-4756-A308-C4DA3A1E27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4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06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7" name="Obrázek 6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F9BE563-9AB0-4A7C-BB6E-3D88028C8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BC6FB59-C67D-4E95-B94D-8918147D4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4E6BF75B-E62C-4F8E-AE82-5BC7FA2470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80CF84D9-9B0E-4ED3-9634-26537F4EA801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B5A25A1-BE1A-4F4E-87B3-DA8C47B40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9AE4C31-AC45-4530-BAFB-8F62601427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69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16" name="Obrázek 1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DE9DA07-32F9-4E6E-A7BE-99647D63A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197151F2-E319-483E-AE55-F68A678C0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8" name="Rectangle 18">
            <a:extLst>
              <a:ext uri="{FF2B5EF4-FFF2-40B4-BE49-F238E27FC236}">
                <a16:creationId xmlns:a16="http://schemas.microsoft.com/office/drawing/2014/main" id="{C431A331-E089-4180-93A6-DF1B93BDF0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80CF84D9-9B0E-4ED3-9634-26537F4EA801}" type="slidenum">
              <a:rPr lang="cs-CZ" smtClean="0"/>
              <a:t>‹#›</a:t>
            </a:fld>
            <a:endParaRPr lang="cs-CZ"/>
          </a:p>
        </p:txBody>
      </p:sp>
      <p:sp>
        <p:nvSpPr>
          <p:cNvPr id="19" name="Zástupný symbol pro zápatí 2">
            <a:extLst>
              <a:ext uri="{FF2B5EF4-FFF2-40B4-BE49-F238E27FC236}">
                <a16:creationId xmlns:a16="http://schemas.microsoft.com/office/drawing/2014/main" id="{337D529D-6F63-4BAA-945F-E98559FE4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022C6D1-41F4-4E86-A277-3E0EB14B3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261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204A2C78-616B-4BB2-9631-06B1AF535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ABDA073-F32D-4A08-BBA9-D9A584A99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E50F766C-2233-422C-84C6-A293DB9EBC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80CF84D9-9B0E-4ED3-9634-26537F4EA801}" type="slidenum">
              <a:rPr lang="cs-CZ" smtClean="0"/>
              <a:t>‹#›</a:t>
            </a:fld>
            <a:endParaRPr lang="cs-CZ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374F2939-4B34-4B0F-A33E-0861C6E65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2A1D592-88A0-4761-8729-E8D3B8CB8F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21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3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9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20" name="Obrázek 19" descr="Obsah obrázku interiér, světlo&#10;&#10;Popis byl vytvořen automaticky">
            <a:extLst>
              <a:ext uri="{FF2B5EF4-FFF2-40B4-BE49-F238E27FC236}">
                <a16:creationId xmlns:a16="http://schemas.microsoft.com/office/drawing/2014/main" id="{916C6AAE-6136-4D89-8887-AA325E612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B1469A3A-D828-406B-A0D9-8D243170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3" name="Rectangle 18">
            <a:extLst>
              <a:ext uri="{FF2B5EF4-FFF2-40B4-BE49-F238E27FC236}">
                <a16:creationId xmlns:a16="http://schemas.microsoft.com/office/drawing/2014/main" id="{D858D521-8C6F-4983-8F70-44C4A5BBE0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80CF84D9-9B0E-4ED3-9634-26537F4EA801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Zástupný symbol pro zápatí 2">
            <a:extLst>
              <a:ext uri="{FF2B5EF4-FFF2-40B4-BE49-F238E27FC236}">
                <a16:creationId xmlns:a16="http://schemas.microsoft.com/office/drawing/2014/main" id="{6B1E7ADA-ADDF-4838-B970-27AAE8BF4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E3A06D8-87DC-4D0E-96C7-76913D26A2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01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42" y="2596855"/>
            <a:ext cx="4125465" cy="3208441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54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15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B148CD22-4238-4C75-966D-E00890C74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1010F59-75C1-4984-AE4E-29A98E270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1FF33945-3B47-4C86-A4D3-68B169E961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80CF84D9-9B0E-4ED3-9634-26537F4EA801}" type="slidenum">
              <a:rPr lang="cs-CZ" smtClean="0"/>
              <a:t>‹#›</a:t>
            </a:fld>
            <a:endParaRPr lang="cs-CZ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F755C9BE-89AB-4A55-B4AC-09225F141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841305F-87FF-4412-A3C0-A4F500DB0D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858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8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0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4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26" name="Obrázek 2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8985557-839B-4A15-B504-9EE863BD1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6DFBFBEE-3199-4B22-93CA-E7FF09EA6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8" name="Rectangle 18">
            <a:extLst>
              <a:ext uri="{FF2B5EF4-FFF2-40B4-BE49-F238E27FC236}">
                <a16:creationId xmlns:a16="http://schemas.microsoft.com/office/drawing/2014/main" id="{95CF856B-0385-4C27-8E46-D0C90A7978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80CF84D9-9B0E-4ED3-9634-26537F4EA801}" type="slidenum">
              <a:rPr lang="cs-CZ" smtClean="0"/>
              <a:t>‹#›</a:t>
            </a:fld>
            <a:endParaRPr lang="cs-CZ"/>
          </a:p>
        </p:txBody>
      </p:sp>
      <p:sp>
        <p:nvSpPr>
          <p:cNvPr id="29" name="Zástupný symbol pro zápatí 2">
            <a:extLst>
              <a:ext uri="{FF2B5EF4-FFF2-40B4-BE49-F238E27FC236}">
                <a16:creationId xmlns:a16="http://schemas.microsoft.com/office/drawing/2014/main" id="{B5F71D9F-E672-40D3-B36B-CDF3701D8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2F5D29FE-FA1B-43EA-9748-1C7EA38D1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09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, tex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20004" y="71872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85" y="71872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23" name="Obrázek 2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E98F4CFE-D7EA-4B27-8AD7-D14E8DFC5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B445E85-3314-433A-9CD6-A673AF2A6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4" name="Rectangle 18">
            <a:extLst>
              <a:ext uri="{FF2B5EF4-FFF2-40B4-BE49-F238E27FC236}">
                <a16:creationId xmlns:a16="http://schemas.microsoft.com/office/drawing/2014/main" id="{7B7E801E-280F-4E9D-8E81-451C224ED2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80CF84D9-9B0E-4ED3-9634-26537F4EA801}" type="slidenum">
              <a:rPr lang="cs-CZ" smtClean="0"/>
              <a:t>‹#›</a:t>
            </a:fld>
            <a:endParaRPr lang="cs-CZ"/>
          </a:p>
        </p:txBody>
      </p:sp>
      <p:sp>
        <p:nvSpPr>
          <p:cNvPr id="25" name="Zástupný symbol pro zápatí 2">
            <a:extLst>
              <a:ext uri="{FF2B5EF4-FFF2-40B4-BE49-F238E27FC236}">
                <a16:creationId xmlns:a16="http://schemas.microsoft.com/office/drawing/2014/main" id="{816F4D04-6F52-4E31-9710-67A88106F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2CB67EC-5DC1-48D3-A728-C7845E535B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2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F84D9-9B0E-4ED3-9634-26537F4EA8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1647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1997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54" indent="0">
              <a:lnSpc>
                <a:spcPct val="100000"/>
              </a:lnSpc>
              <a:buNone/>
              <a:defRPr sz="1600"/>
            </a:lvl3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13" name="Obrázek 1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8EA47BF-6ECD-4266-A694-1C20E1D11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8B816AB-1241-4C55-809C-C3CF53FE5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7B8A69ED-5D3C-4B18-B225-A692CE666D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80CF84D9-9B0E-4ED3-9634-26537F4EA801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25036BF3-1ED4-4D43-B64F-2347D3319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1D01A5B-1864-4350-B54B-2B2731649C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18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12" name="Obrázek 11" descr="Obsah obrázku interiér, světlo&#10;&#10;Popis byl vytvořen automaticky">
            <a:extLst>
              <a:ext uri="{FF2B5EF4-FFF2-40B4-BE49-F238E27FC236}">
                <a16:creationId xmlns:a16="http://schemas.microsoft.com/office/drawing/2014/main" id="{41EA4618-184C-4B73-A00E-A475C0B49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2B6F76C-9225-4B41-A123-76FBDE051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27967008-004F-4271-96A0-2754AD1F74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80CF84D9-9B0E-4ED3-9634-26537F4EA801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772EB2B-0697-4905-B269-3D1192C6C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BA1347C-8119-4FE5-AB46-B549EA5B3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582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CE2ED31-3B6C-4D48-8D2C-2AC66C1098AA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8CA636-2F11-466B-8E7A-4593B189F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0"/>
            <a:ext cx="5080000" cy="685800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87F6D96D-6D11-43DE-953E-6E583AAE9F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80CF84D9-9B0E-4ED3-9634-26537F4EA801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B9147A2B-4A64-401B-8211-79053FE64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6687A4-7E39-4B39-A429-6E8B04FC21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77219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48E0DBD-B311-459A-88E1-E9F57A165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573" y="2148393"/>
            <a:ext cx="6064220" cy="256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28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+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B542F294-F470-457A-8F46-8A41F01BB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24" y="2253930"/>
            <a:ext cx="3366889" cy="243731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0789F55-D007-4B07-AEC2-4A7259F59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70571"/>
            <a:ext cx="5012112" cy="21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2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ter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A5F823DD-798C-4078-B05D-200A7387C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99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00DC16-3CAC-43BE-BCC3-F5E205473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37A1B8E-911D-4FB9-9B30-E523F5018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5BAB87-01A0-461B-BD4C-B86484335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645C-139E-4624-A8DF-192EBB8C24B9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489DFA-D3C8-455F-9FF1-CD16FF1BC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26E0E4-DACC-489F-9883-86E45DAAD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F84D9-9B0E-4ED3-9634-26537F4EA8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3996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82615" y="72415"/>
            <a:ext cx="10357503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F84D9-9B0E-4ED3-9634-26537F4EA8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288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F84D9-9B0E-4ED3-9634-26537F4EA8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37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F84D9-9B0E-4ED3-9634-26537F4EA8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80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F84D9-9B0E-4ED3-9634-26537F4EA8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37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967" y="1125539"/>
            <a:ext cx="10979151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7034" y="6248400"/>
            <a:ext cx="53763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69696"/>
                </a:solidFill>
                <a:latin typeface="Trebuchet MS" panose="020B0603020202020204" pitchFamily="34" charset="0"/>
              </a:defRPr>
            </a:lvl1pPr>
          </a:lstStyle>
          <a:p>
            <a:fld id="{80CF84D9-9B0E-4ED3-9634-26537F4EA801}" type="slidenum">
              <a:rPr lang="cs-CZ" smtClean="0"/>
              <a:t>‹#›</a:t>
            </a:fld>
            <a:endParaRPr lang="cs-CZ"/>
          </a:p>
        </p:txBody>
      </p:sp>
      <p:pic>
        <p:nvPicPr>
          <p:cNvPr id="1029" name="Picture 8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7475"/>
            <a:ext cx="108373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67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Calibri Light" panose="020F0302020204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Calibri Light" panose="020F0302020204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Calibri Light" panose="020F0302020204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Calibri Light" panose="020F030202020403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61267" y="1125539"/>
            <a:ext cx="8578851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7034" y="6248400"/>
            <a:ext cx="53763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69696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299CA0CA-484A-42D3-8DB0-4C850F57CAE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2053" name="Picture 8" descr="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7475"/>
            <a:ext cx="108373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09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60967" y="1125538"/>
            <a:ext cx="10437284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967" y="2017713"/>
            <a:ext cx="10979151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7034" y="6248400"/>
            <a:ext cx="53763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69696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C8A7E07-1017-496A-BAA2-2F4D8AC5CE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3078" name="Picture 8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7475"/>
            <a:ext cx="108373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23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967" y="1125539"/>
            <a:ext cx="10979151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7034" y="6248400"/>
            <a:ext cx="53763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69696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40669FC7-DAAE-436F-A956-E243585EA00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4101" name="Picture 8" descr="OPVK_MU_stred_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1" y="2789239"/>
            <a:ext cx="10263716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7475"/>
            <a:ext cx="108373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73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80CF84D9-9B0E-4ED3-9634-26537F4EA801}" type="slidenum">
              <a:rPr lang="cs-CZ" smtClean="0"/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354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CF18CB00-AFD8-44F7-AC59-635A42C8E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333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354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400" b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354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532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709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3"/>
        </a:buBlip>
        <a:defRPr>
          <a:solidFill>
            <a:schemeClr val="tx1"/>
          </a:solidFill>
          <a:latin typeface="+mn-lt"/>
        </a:defRPr>
      </a:lvl6pPr>
      <a:lvl7pPr marL="2743062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24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418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4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BFuUuwuKDsI?feature=oembed" TargetMode="External"/><Relationship Id="rId7" Type="http://schemas.openxmlformats.org/officeDocument/2006/relationships/image" Target="../media/image28.jpeg"/><Relationship Id="rId2" Type="http://schemas.openxmlformats.org/officeDocument/2006/relationships/video" Target="https://www.youtube.com/embed/1S0z7oTNCkY?feature=oembed" TargetMode="External"/><Relationship Id="rId1" Type="http://schemas.openxmlformats.org/officeDocument/2006/relationships/video" Target="https://www.youtube.com/embed/Ug5OdN3QpJI?feature=oembed" TargetMode="Externa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7" Type="http://schemas.openxmlformats.org/officeDocument/2006/relationships/image" Target="../media/image32.jpeg"/><Relationship Id="rId2" Type="http://schemas.openxmlformats.org/officeDocument/2006/relationships/video" Target="https://www.youtube.com/embed/RCVmucm4Tcc?feature=oembed" TargetMode="External"/><Relationship Id="rId1" Type="http://schemas.openxmlformats.org/officeDocument/2006/relationships/video" Target="https://www.youtube.com/embed/cA8BveGNXJQ?feature=oembed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video" Target="https://www.youtube.com/embed/cBlRbrB_Gnc?feature=oembed" TargetMode="External"/><Relationship Id="rId1" Type="http://schemas.openxmlformats.org/officeDocument/2006/relationships/video" Target="https://www.youtube.com/embed/qOw44VFNk8Y?feature=oembed" TargetMode="Externa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video" Target="https://www.youtube.com/embed/qZhbmlbfG5U?feature=oembed" TargetMode="External"/><Relationship Id="rId1" Type="http://schemas.openxmlformats.org/officeDocument/2006/relationships/video" Target="https://www.youtube.com/embed/HTi84G8Mt8E?feature=oembed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8507" y="2900365"/>
            <a:ext cx="5246519" cy="1171580"/>
          </a:xfrm>
        </p:spPr>
        <p:txBody>
          <a:bodyPr anchor="t">
            <a:normAutofit/>
          </a:bodyPr>
          <a:lstStyle/>
          <a:p>
            <a:r>
              <a:rPr lang="en-GB"/>
              <a:t>Unusual ways of marketing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8507" y="4116412"/>
            <a:ext cx="5246519" cy="69849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© Leonard Walletzký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031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Comparsion</a:t>
            </a:r>
            <a:endParaRPr lang="en-GB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876686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416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B924EA-E20D-44A4-BDE9-F25822170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3FB924EA-E20D-44A4-BDE9-F258221703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3FB924EA-E20D-44A4-BDE9-F25822170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dgm id="{3FB924EA-E20D-44A4-BDE9-F25822170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4AE7C57-D6A2-4969-AB6E-702D70953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graphicEl>
                                              <a:dgm id="{44AE7C57-D6A2-4969-AB6E-702D70953E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dgm id="{44AE7C57-D6A2-4969-AB6E-702D70953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graphicEl>
                                              <a:dgm id="{44AE7C57-D6A2-4969-AB6E-702D70953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7277A3-9586-4B02-9533-2AE62842B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B77277A3-9586-4B02-9533-2AE62842B3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graphicEl>
                                              <a:dgm id="{B77277A3-9586-4B02-9533-2AE62842B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graphicEl>
                                              <a:dgm id="{B77277A3-9586-4B02-9533-2AE62842B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274B1BE-8B0E-46A2-A4A7-CE2F65899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graphicEl>
                                              <a:dgm id="{A274B1BE-8B0E-46A2-A4A7-CE2F65899F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graphicEl>
                                              <a:dgm id="{A274B1BE-8B0E-46A2-A4A7-CE2F65899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graphicEl>
                                              <a:dgm id="{A274B1BE-8B0E-46A2-A4A7-CE2F65899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6E151F-FB74-4872-B278-F553B239F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dgm id="{CA6E151F-FB74-4872-B278-F553B239F9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graphicEl>
                                              <a:dgm id="{CA6E151F-FB74-4872-B278-F553B239F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CA6E151F-FB74-4872-B278-F553B239F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637E877-E5E4-4527-8A4F-985738045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graphicEl>
                                              <a:dgm id="{2637E877-E5E4-4527-8A4F-985738045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2637E877-E5E4-4527-8A4F-985738045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graphicEl>
                                              <a:dgm id="{2637E877-E5E4-4527-8A4F-985738045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DD7A9E-EC8A-4F10-B468-D619AE8D4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graphicEl>
                                              <a:dgm id="{91DD7A9E-EC8A-4F10-B468-D619AE8D43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91DD7A9E-EC8A-4F10-B468-D619AE8D4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graphicEl>
                                              <a:dgm id="{91DD7A9E-EC8A-4F10-B468-D619AE8D4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5D0464D-E2AA-408E-99C4-B1194065D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graphicEl>
                                              <a:dgm id="{15D0464D-E2AA-408E-99C4-B1194065D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graphicEl>
                                              <a:dgm id="{15D0464D-E2AA-408E-99C4-B1194065D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graphicEl>
                                              <a:dgm id="{15D0464D-E2AA-408E-99C4-B1194065D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ABEC255-F41C-4656-8BE6-79A938869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graphicEl>
                                              <a:dgm id="{6ABEC255-F41C-4656-8BE6-79A9388690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graphicEl>
                                              <a:dgm id="{6ABEC255-F41C-4656-8BE6-79A938869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graphicEl>
                                              <a:dgm id="{6ABEC255-F41C-4656-8BE6-79A938869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9106C1-B681-4DDE-AD10-14420C565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graphicEl>
                                              <a:dgm id="{559106C1-B681-4DDE-AD10-14420C5655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graphicEl>
                                              <a:dgm id="{559106C1-B681-4DDE-AD10-14420C565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graphicEl>
                                              <a:dgm id="{559106C1-B681-4DDE-AD10-14420C565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5BDDF96-7004-4D96-BCEC-7DACA9CCA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graphicEl>
                                              <a:dgm id="{65BDDF96-7004-4D96-BCEC-7DACA9CCA8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graphicEl>
                                              <a:dgm id="{65BDDF96-7004-4D96-BCEC-7DACA9CCA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65BDDF96-7004-4D96-BCEC-7DACA9CCA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AD80D5-5171-433D-8496-D7703D91F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graphicEl>
                                              <a:dgm id="{48AD80D5-5171-433D-8496-D7703D91F5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48AD80D5-5171-433D-8496-D7703D91F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graphicEl>
                                              <a:dgm id="{48AD80D5-5171-433D-8496-D7703D91F5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E3371C2-CD03-4BFB-8D30-255A30548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>
                                            <p:graphicEl>
                                              <a:dgm id="{2E3371C2-CD03-4BFB-8D30-255A305483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graphicEl>
                                              <a:dgm id="{2E3371C2-CD03-4BFB-8D30-255A30548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graphicEl>
                                              <a:dgm id="{2E3371C2-CD03-4BFB-8D30-255A30548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1CF517-BAE8-4515-B082-2B2E1E193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">
                                            <p:graphicEl>
                                              <a:dgm id="{041CF517-BAE8-4515-B082-2B2E1E1931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graphicEl>
                                              <a:dgm id="{041CF517-BAE8-4515-B082-2B2E1E193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>
                                            <p:graphicEl>
                                              <a:dgm id="{041CF517-BAE8-4515-B082-2B2E1E193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7DED24-16DE-4926-A3BA-3BA32B306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">
                                            <p:graphicEl>
                                              <a:dgm id="{B77DED24-16DE-4926-A3BA-3BA32B3063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>
                                            <p:graphicEl>
                                              <a:dgm id="{B77DED24-16DE-4926-A3BA-3BA32B306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>
                                            <p:graphicEl>
                                              <a:dgm id="{B77DED24-16DE-4926-A3BA-3BA32B306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Comparsion</a:t>
            </a:r>
            <a:endParaRPr lang="en-GB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381358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586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529218-6DCD-4717-83D8-62F5A0BCF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62529218-6DCD-4717-83D8-62F5A0BCF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62529218-6DCD-4717-83D8-62F5A0BCF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dgm id="{62529218-6DCD-4717-83D8-62F5A0BCF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EDAFA8-351F-418E-8EAC-730E77B75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graphicEl>
                                              <a:dgm id="{6CEDAFA8-351F-418E-8EAC-730E77B752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dgm id="{6CEDAFA8-351F-418E-8EAC-730E77B75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graphicEl>
                                              <a:dgm id="{6CEDAFA8-351F-418E-8EAC-730E77B75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9149DC5-34F1-4D77-AAE3-36B15AEAC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29149DC5-34F1-4D77-AAE3-36B15AEAC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graphicEl>
                                              <a:dgm id="{29149DC5-34F1-4D77-AAE3-36B15AEAC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graphicEl>
                                              <a:dgm id="{29149DC5-34F1-4D77-AAE3-36B15AEAC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A5C9439-7905-4383-8090-2440E87D1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graphicEl>
                                              <a:dgm id="{6A5C9439-7905-4383-8090-2440E87D1D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graphicEl>
                                              <a:dgm id="{6A5C9439-7905-4383-8090-2440E87D1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graphicEl>
                                              <a:dgm id="{6A5C9439-7905-4383-8090-2440E87D1D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44E3F6-533F-43BF-87E1-2B33CB176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dgm id="{7044E3F6-533F-43BF-87E1-2B33CB1769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graphicEl>
                                              <a:dgm id="{7044E3F6-533F-43BF-87E1-2B33CB176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7044E3F6-533F-43BF-87E1-2B33CB176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7E793F9-4774-4677-8220-D169AA30D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graphicEl>
                                              <a:dgm id="{97E793F9-4774-4677-8220-D169AA30DF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97E793F9-4774-4677-8220-D169AA30D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graphicEl>
                                              <a:dgm id="{97E793F9-4774-4677-8220-D169AA30DF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38FE0A-1168-41C7-ACA7-404A3D47E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graphicEl>
                                              <a:dgm id="{8338FE0A-1168-41C7-ACA7-404A3D47EA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8338FE0A-1168-41C7-ACA7-404A3D47E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graphicEl>
                                              <a:dgm id="{8338FE0A-1168-41C7-ACA7-404A3D47E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136891C-0E3B-421E-B4AC-06A1B0481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graphicEl>
                                              <a:dgm id="{C136891C-0E3B-421E-B4AC-06A1B04819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graphicEl>
                                              <a:dgm id="{C136891C-0E3B-421E-B4AC-06A1B0481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graphicEl>
                                              <a:dgm id="{C136891C-0E3B-421E-B4AC-06A1B0481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E37454B-D5E1-4937-8D19-5702C61D5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graphicEl>
                                              <a:dgm id="{1E37454B-D5E1-4937-8D19-5702C61D5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graphicEl>
                                              <a:dgm id="{1E37454B-D5E1-4937-8D19-5702C61D5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graphicEl>
                                              <a:dgm id="{1E37454B-D5E1-4937-8D19-5702C61D5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50C9555-863E-4911-A3EE-ECFAF3630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graphicEl>
                                              <a:dgm id="{A50C9555-863E-4911-A3EE-ECFAF3630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graphicEl>
                                              <a:dgm id="{A50C9555-863E-4911-A3EE-ECFAF3630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graphicEl>
                                              <a:dgm id="{A50C9555-863E-4911-A3EE-ECFAF3630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4DCCD15-43E3-4AFB-8EDE-EE9E3C590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graphicEl>
                                              <a:dgm id="{F4DCCD15-43E3-4AFB-8EDE-EE9E3C590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graphicEl>
                                              <a:dgm id="{F4DCCD15-43E3-4AFB-8EDE-EE9E3C590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F4DCCD15-43E3-4AFB-8EDE-EE9E3C590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C7A2C06-A613-4FBF-83D6-C792BFC62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graphicEl>
                                              <a:dgm id="{AC7A2C06-A613-4FBF-83D6-C792BFC62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AC7A2C06-A613-4FBF-83D6-C792BFC62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graphicEl>
                                              <a:dgm id="{AC7A2C06-A613-4FBF-83D6-C792BFC62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33C0583-C407-456A-B507-2BAC04EBB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>
                                            <p:graphicEl>
                                              <a:dgm id="{C33C0583-C407-456A-B507-2BAC04EBB8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graphicEl>
                                              <a:dgm id="{C33C0583-C407-456A-B507-2BAC04EBB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graphicEl>
                                              <a:dgm id="{C33C0583-C407-456A-B507-2BAC04EBB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DC72A2-69B9-4EC6-8F86-883AF8B52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">
                                            <p:graphicEl>
                                              <a:dgm id="{B7DC72A2-69B9-4EC6-8F86-883AF8B52F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graphicEl>
                                              <a:dgm id="{B7DC72A2-69B9-4EC6-8F86-883AF8B52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>
                                            <p:graphicEl>
                                              <a:dgm id="{B7DC72A2-69B9-4EC6-8F86-883AF8B52F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394D80-F94B-4CF5-832C-447E0E421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">
                                            <p:graphicEl>
                                              <a:dgm id="{73394D80-F94B-4CF5-832C-447E0E421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>
                                            <p:graphicEl>
                                              <a:dgm id="{73394D80-F94B-4CF5-832C-447E0E421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>
                                            <p:graphicEl>
                                              <a:dgm id="{73394D80-F94B-4CF5-832C-447E0E421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D8087E-B015-4FA4-A912-0D7D21032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Examples</a:t>
            </a:r>
            <a:endParaRPr lang="cs-CZ" dirty="0"/>
          </a:p>
        </p:txBody>
      </p:sp>
      <p:pic>
        <p:nvPicPr>
          <p:cNvPr id="4" name="Online médium 4" title="Guerrilla Marketing Example - UNICEF Dirty Water Vending Machine Campaign">
            <a:hlinkClick r:id="" action="ppaction://media"/>
            <a:extLst>
              <a:ext uri="{FF2B5EF4-FFF2-40B4-BE49-F238E27FC236}">
                <a16:creationId xmlns:a16="http://schemas.microsoft.com/office/drawing/2014/main" id="{6875469C-D21D-45C0-8308-C8F4A6D894D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028396" y="795927"/>
            <a:ext cx="3769360" cy="2827020"/>
          </a:xfrm>
          <a:prstGeom prst="rect">
            <a:avLst/>
          </a:prstGeom>
        </p:spPr>
      </p:pic>
      <p:pic>
        <p:nvPicPr>
          <p:cNvPr id="5" name="Online médium 4" title="A Coca-Cola Christmas ad by Greenpeace">
            <a:hlinkClick r:id="" action="ppaction://media"/>
            <a:extLst>
              <a:ext uri="{FF2B5EF4-FFF2-40B4-BE49-F238E27FC236}">
                <a16:creationId xmlns:a16="http://schemas.microsoft.com/office/drawing/2014/main" id="{2E247377-C46A-4EBB-9619-45DDD68780C9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874371" y="1495212"/>
            <a:ext cx="4239623" cy="2395387"/>
          </a:xfrm>
          <a:prstGeom prst="rect">
            <a:avLst/>
          </a:prstGeom>
        </p:spPr>
      </p:pic>
      <p:pic>
        <p:nvPicPr>
          <p:cNvPr id="6" name="Online médium 6" title="Užijte si rychlost">
            <a:hlinkClick r:id="" action="ppaction://media"/>
            <a:extLst>
              <a:ext uri="{FF2B5EF4-FFF2-40B4-BE49-F238E27FC236}">
                <a16:creationId xmlns:a16="http://schemas.microsoft.com/office/drawing/2014/main" id="{862F0CDB-27F4-4386-9F29-8503C83247DF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3482703" y="4257947"/>
            <a:ext cx="3466737" cy="260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9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an idea, behavior, or style that spreads from person to person within a culture</a:t>
            </a:r>
          </a:p>
          <a:p>
            <a:r>
              <a:rPr lang="en-US" dirty="0"/>
              <a:t>It represents the idea and the company</a:t>
            </a:r>
          </a:p>
          <a:p>
            <a:r>
              <a:rPr lang="en-US" dirty="0"/>
              <a:t>Short and useful</a:t>
            </a:r>
          </a:p>
        </p:txBody>
      </p:sp>
      <p:sp>
        <p:nvSpPr>
          <p:cNvPr id="4" name="AutoShape 2" descr="Výsledek obrázku pro like"/>
          <p:cNvSpPr>
            <a:spLocks noChangeAspect="1" noChangeArrowheads="1"/>
          </p:cNvSpPr>
          <p:nvPr/>
        </p:nvSpPr>
        <p:spPr bwMode="auto">
          <a:xfrm>
            <a:off x="155575" y="-144463"/>
            <a:ext cx="4140200" cy="414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509" y="4067653"/>
            <a:ext cx="2314575" cy="19812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3065" y="3905728"/>
            <a:ext cx="2143125" cy="2143125"/>
          </a:xfrm>
          <a:prstGeom prst="rect">
            <a:avLst/>
          </a:prstGeom>
        </p:spPr>
      </p:pic>
      <p:pic>
        <p:nvPicPr>
          <p:cNvPr id="8" name="Online médium 7" title="Teď si vás kůpím všecky">
            <a:hlinkClick r:id="" action="ppaction://media"/>
            <a:extLst>
              <a:ext uri="{FF2B5EF4-FFF2-40B4-BE49-F238E27FC236}">
                <a16:creationId xmlns:a16="http://schemas.microsoft.com/office/drawing/2014/main" id="{4439B5CA-B653-4B42-964D-C13B0B29EE0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296987" y="2311265"/>
            <a:ext cx="2857500" cy="2143125"/>
          </a:xfrm>
          <a:prstGeom prst="rect">
            <a:avLst/>
          </a:prstGeom>
        </p:spPr>
      </p:pic>
      <p:pic>
        <p:nvPicPr>
          <p:cNvPr id="9" name="Online médium 8" title="Deli - &quot;Co teď?&quot; - Bambula s modelkou - stará reklama z roku 2001">
            <a:hlinkClick r:id="" action="ppaction://media"/>
            <a:extLst>
              <a:ext uri="{FF2B5EF4-FFF2-40B4-BE49-F238E27FC236}">
                <a16:creationId xmlns:a16="http://schemas.microsoft.com/office/drawing/2014/main" id="{46DF83CE-5444-464E-9F45-04CED43BC91A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9265920" y="4059221"/>
            <a:ext cx="2771705" cy="207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3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00896-DB91-4641-97D9-D2334E467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Air New </a:t>
            </a:r>
            <a:r>
              <a:rPr lang="cs-CZ" dirty="0" err="1"/>
              <a:t>Zeland</a:t>
            </a:r>
            <a:r>
              <a:rPr lang="cs-CZ" dirty="0"/>
              <a:t> </a:t>
            </a:r>
            <a:r>
              <a:rPr lang="cs-CZ" dirty="0" err="1"/>
              <a:t>examples</a:t>
            </a:r>
            <a:endParaRPr lang="cs-CZ" dirty="0"/>
          </a:p>
        </p:txBody>
      </p:sp>
      <p:pic>
        <p:nvPicPr>
          <p:cNvPr id="4" name="Online médium 3" title="The Most Epic Safety Video Ever Made #AirNZSafetyVideo">
            <a:hlinkClick r:id="" action="ppaction://media"/>
            <a:extLst>
              <a:ext uri="{FF2B5EF4-FFF2-40B4-BE49-F238E27FC236}">
                <a16:creationId xmlns:a16="http://schemas.microsoft.com/office/drawing/2014/main" id="{DB9741E3-46BC-49BA-A204-EF02E81509F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5505" y="1654524"/>
            <a:ext cx="4210993" cy="2379211"/>
          </a:xfrm>
          <a:prstGeom prst="rect">
            <a:avLst/>
          </a:prstGeom>
        </p:spPr>
      </p:pic>
      <p:pic>
        <p:nvPicPr>
          <p:cNvPr id="8" name="Online médium 5" title="An Unexpected Briefing #AirNZSafetyVideo">
            <a:hlinkClick r:id="" action="ppaction://media"/>
            <a:extLst>
              <a:ext uri="{FF2B5EF4-FFF2-40B4-BE49-F238E27FC236}">
                <a16:creationId xmlns:a16="http://schemas.microsoft.com/office/drawing/2014/main" id="{AF3BF50A-595C-4DE5-BF98-06D664101390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626497" y="3004284"/>
            <a:ext cx="4284617" cy="242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0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049063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4107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GB" sz="2200"/>
              <a:t>Why use unusual ways of marketing?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613710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4868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GB"/>
              <a:t>Examples of unusual marketing</a:t>
            </a:r>
            <a:endParaRPr lang="en-GB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392371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9190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GB" sz="2200"/>
              <a:t>Niche marketing</a:t>
            </a:r>
          </a:p>
        </p:txBody>
      </p:sp>
      <p:pic>
        <p:nvPicPr>
          <p:cNvPr id="5" name="Zástupný obsah 4" descr="Rybářský naviják na večerním letním jezeře">
            <a:extLst>
              <a:ext uri="{FF2B5EF4-FFF2-40B4-BE49-F238E27FC236}">
                <a16:creationId xmlns:a16="http://schemas.microsoft.com/office/drawing/2014/main" id="{6EF6F25C-8CAD-40D2-9393-199B7BFD1930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20000"/>
            <a:ext cx="5219700" cy="3478950"/>
          </a:xfrm>
        </p:spPr>
      </p:pic>
      <p:graphicFrame>
        <p:nvGraphicFramePr>
          <p:cNvPr id="8" name="Zástupný symbol pro obsah 3"/>
          <p:cNvGraphicFramePr>
            <a:graphicFrameLocks noGrp="1"/>
          </p:cNvGraphicFramePr>
          <p:nvPr>
            <p:ph idx="29"/>
            <p:extLst>
              <p:ext uri="{D42A27DB-BD31-4B8C-83A1-F6EECF244321}">
                <p14:modId xmlns:p14="http://schemas.microsoft.com/office/powerpoint/2010/main" val="2184940131"/>
              </p:ext>
            </p:extLst>
          </p:nvPr>
        </p:nvGraphicFramePr>
        <p:xfrm>
          <a:off x="720006" y="1701505"/>
          <a:ext cx="5219999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846347F2-2596-487A-A180-D5BB368A5E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75919" y="3398850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23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GB" sz="2200"/>
              <a:t>Ecologic niche marketing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469525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7144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2A36A7-B16E-47A5-A200-75AE27108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Examples</a:t>
            </a:r>
            <a:endParaRPr lang="cs-CZ" dirty="0"/>
          </a:p>
        </p:txBody>
      </p:sp>
      <p:pic>
        <p:nvPicPr>
          <p:cNvPr id="4" name="Online médium 3" title="Cisco Live London 2012: NetFlow Music Video">
            <a:hlinkClick r:id="" action="ppaction://media"/>
            <a:extLst>
              <a:ext uri="{FF2B5EF4-FFF2-40B4-BE49-F238E27FC236}">
                <a16:creationId xmlns:a16="http://schemas.microsoft.com/office/drawing/2014/main" id="{C7ACF38B-768F-43C9-A96A-BF12D22B179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406502" y="812982"/>
            <a:ext cx="5014686" cy="2833298"/>
          </a:xfrm>
          <a:prstGeom prst="rect">
            <a:avLst/>
          </a:prstGeom>
        </p:spPr>
      </p:pic>
      <p:pic>
        <p:nvPicPr>
          <p:cNvPr id="5" name="Online médium 5" title="Examples Of Experiential Marketing  - Disha Kanchan">
            <a:hlinkClick r:id="" action="ppaction://media"/>
            <a:extLst>
              <a:ext uri="{FF2B5EF4-FFF2-40B4-BE49-F238E27FC236}">
                <a16:creationId xmlns:a16="http://schemas.microsoft.com/office/drawing/2014/main" id="{A242945A-9E68-46DF-949B-5652722ECCFF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2230846" y="3948249"/>
            <a:ext cx="3595189" cy="269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6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en-GB" sz="2200"/>
              <a:t>Guerrilla marketing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115564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5586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1363" y="443932"/>
            <a:ext cx="10753200" cy="451576"/>
          </a:xfrm>
        </p:spPr>
        <p:txBody>
          <a:bodyPr/>
          <a:lstStyle/>
          <a:p>
            <a:r>
              <a:rPr lang="en-GB" dirty="0"/>
              <a:t>Example of guerrilla marketing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350" y="1690688"/>
            <a:ext cx="4318740" cy="30861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025" y="1690688"/>
            <a:ext cx="4318740" cy="30861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68" y="3387724"/>
            <a:ext cx="1943879" cy="1389064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9969" y="1301262"/>
            <a:ext cx="3376246" cy="14067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/>
              <a:t>SALE 50%</a:t>
            </a:r>
          </a:p>
        </p:txBody>
      </p:sp>
      <p:sp>
        <p:nvSpPr>
          <p:cNvPr id="8" name="Obdélník 7"/>
          <p:cNvSpPr/>
          <p:nvPr/>
        </p:nvSpPr>
        <p:spPr>
          <a:xfrm>
            <a:off x="7912272" y="1132436"/>
            <a:ext cx="3376246" cy="14067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/>
              <a:t>SALE 60%</a:t>
            </a:r>
          </a:p>
        </p:txBody>
      </p:sp>
      <p:sp>
        <p:nvSpPr>
          <p:cNvPr id="9" name="Obdélník 8"/>
          <p:cNvSpPr/>
          <p:nvPr/>
        </p:nvSpPr>
        <p:spPr>
          <a:xfrm>
            <a:off x="4371093" y="2248940"/>
            <a:ext cx="3213740" cy="1162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Main entrance</a:t>
            </a:r>
          </a:p>
        </p:txBody>
      </p:sp>
    </p:spTree>
    <p:extLst>
      <p:ext uri="{BB962C8B-B14F-4D97-AF65-F5344CB8AC3E}">
        <p14:creationId xmlns:p14="http://schemas.microsoft.com/office/powerpoint/2010/main" val="367519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Comparison</a:t>
            </a: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520061"/>
              </p:ext>
            </p:extLst>
          </p:nvPr>
        </p:nvGraphicFramePr>
        <p:xfrm>
          <a:off x="2414199" y="1718401"/>
          <a:ext cx="9059001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Skupina 3">
            <a:extLst>
              <a:ext uri="{FF2B5EF4-FFF2-40B4-BE49-F238E27FC236}">
                <a16:creationId xmlns:a16="http://schemas.microsoft.com/office/drawing/2014/main" id="{E1E8E4D9-75E6-4ABE-8415-0A8801F3EA4E}"/>
              </a:ext>
            </a:extLst>
          </p:cNvPr>
          <p:cNvGrpSpPr/>
          <p:nvPr/>
        </p:nvGrpSpPr>
        <p:grpSpPr>
          <a:xfrm>
            <a:off x="35836" y="2918048"/>
            <a:ext cx="2228393" cy="1248326"/>
            <a:chOff x="175606" y="1243272"/>
            <a:chExt cx="1365927" cy="1248326"/>
          </a:xfrm>
        </p:grpSpPr>
        <p:sp>
          <p:nvSpPr>
            <p:cNvPr id="5" name="Obdélník: se zakulacenými rohy 4">
              <a:extLst>
                <a:ext uri="{FF2B5EF4-FFF2-40B4-BE49-F238E27FC236}">
                  <a16:creationId xmlns:a16="http://schemas.microsoft.com/office/drawing/2014/main" id="{50FAB2C1-D6AC-4A0B-BE72-A2B25EDC611C}"/>
                </a:ext>
              </a:extLst>
            </p:cNvPr>
            <p:cNvSpPr/>
            <p:nvPr/>
          </p:nvSpPr>
          <p:spPr>
            <a:xfrm>
              <a:off x="175606" y="1243272"/>
              <a:ext cx="1365927" cy="1248326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bdélník: se zakulacenými rohy 4">
              <a:extLst>
                <a:ext uri="{FF2B5EF4-FFF2-40B4-BE49-F238E27FC236}">
                  <a16:creationId xmlns:a16="http://schemas.microsoft.com/office/drawing/2014/main" id="{DA1B5F9D-EB0F-4BE4-B262-BFE7E2C4487A}"/>
                </a:ext>
              </a:extLst>
            </p:cNvPr>
            <p:cNvSpPr txBox="1"/>
            <p:nvPr/>
          </p:nvSpPr>
          <p:spPr>
            <a:xfrm>
              <a:off x="212168" y="1279834"/>
              <a:ext cx="1292803" cy="11752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8575" rIns="38100" bIns="28575" numCol="1" spcCol="1270" anchor="ctr" anchorCtr="0">
              <a:noAutofit/>
            </a:bodyPr>
            <a:lstStyle/>
            <a:p>
              <a:pPr marL="0" lvl="0" indent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dirty="0" err="1"/>
                <a:t>Common</a:t>
              </a:r>
              <a:r>
                <a:rPr lang="cs-CZ" sz="1500" dirty="0"/>
                <a:t> marketing</a:t>
              </a:r>
              <a:endParaRPr lang="en-US" sz="1500" kern="1200" noProof="0" dirty="0"/>
            </a:p>
          </p:txBody>
        </p:sp>
      </p:grpSp>
      <p:grpSp>
        <p:nvGrpSpPr>
          <p:cNvPr id="7" name="Skupina 6">
            <a:extLst>
              <a:ext uri="{FF2B5EF4-FFF2-40B4-BE49-F238E27FC236}">
                <a16:creationId xmlns:a16="http://schemas.microsoft.com/office/drawing/2014/main" id="{E0A1D5A7-377C-4493-AB9F-F012D4A3312E}"/>
              </a:ext>
            </a:extLst>
          </p:cNvPr>
          <p:cNvGrpSpPr/>
          <p:nvPr/>
        </p:nvGrpSpPr>
        <p:grpSpPr>
          <a:xfrm>
            <a:off x="95484" y="4407214"/>
            <a:ext cx="2228393" cy="1248326"/>
            <a:chOff x="175606" y="2683650"/>
            <a:chExt cx="1365927" cy="1248326"/>
          </a:xfrm>
        </p:grpSpPr>
        <p:sp>
          <p:nvSpPr>
            <p:cNvPr id="9" name="Obdélník: se zakulacenými rohy 8">
              <a:extLst>
                <a:ext uri="{FF2B5EF4-FFF2-40B4-BE49-F238E27FC236}">
                  <a16:creationId xmlns:a16="http://schemas.microsoft.com/office/drawing/2014/main" id="{58562771-C713-4C97-98D9-9D617067DEA3}"/>
                </a:ext>
              </a:extLst>
            </p:cNvPr>
            <p:cNvSpPr/>
            <p:nvPr/>
          </p:nvSpPr>
          <p:spPr>
            <a:xfrm>
              <a:off x="175606" y="2683650"/>
              <a:ext cx="1365927" cy="124832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bdélník: se zakulacenými rohy 4">
              <a:extLst>
                <a:ext uri="{FF2B5EF4-FFF2-40B4-BE49-F238E27FC236}">
                  <a16:creationId xmlns:a16="http://schemas.microsoft.com/office/drawing/2014/main" id="{77822362-B0CA-4D96-89B5-8DA080C32613}"/>
                </a:ext>
              </a:extLst>
            </p:cNvPr>
            <p:cNvSpPr txBox="1"/>
            <p:nvPr/>
          </p:nvSpPr>
          <p:spPr>
            <a:xfrm>
              <a:off x="212168" y="2720212"/>
              <a:ext cx="1292803" cy="11752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8575" rIns="38100" bIns="28575" numCol="1" spcCol="1270" anchor="ctr" anchorCtr="0">
              <a:noAutofit/>
            </a:bodyPr>
            <a:lstStyle/>
            <a:p>
              <a:pPr marL="0" lvl="0" indent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500" kern="1200" noProof="0" dirty="0" err="1"/>
                <a:t>Guerrilla</a:t>
              </a:r>
              <a:r>
                <a:rPr lang="cs-CZ" sz="1500" kern="1200" noProof="0" dirty="0"/>
                <a:t> marketing</a:t>
              </a:r>
              <a:endParaRPr lang="en-US" sz="1500" kern="120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50649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60640B5-D51E-4014-9D80-B2F3C818D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360640B5-D51E-4014-9D80-B2F3C818D9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360640B5-D51E-4014-9D80-B2F3C818D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dgm id="{360640B5-D51E-4014-9D80-B2F3C818D9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62ECC78-C0F2-4D3C-806A-CC7C1AA51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graphicEl>
                                              <a:dgm id="{662ECC78-C0F2-4D3C-806A-CC7C1AA51E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dgm id="{662ECC78-C0F2-4D3C-806A-CC7C1AA51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graphicEl>
                                              <a:dgm id="{662ECC78-C0F2-4D3C-806A-CC7C1AA51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B97960A-922C-4B0D-91B2-924872806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AB97960A-922C-4B0D-91B2-924872806C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graphicEl>
                                              <a:dgm id="{AB97960A-922C-4B0D-91B2-924872806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graphicEl>
                                              <a:dgm id="{AB97960A-922C-4B0D-91B2-924872806C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4FEAD1-8483-4DB6-B012-539D136FB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graphicEl>
                                              <a:dgm id="{CD4FEAD1-8483-4DB6-B012-539D136FB4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graphicEl>
                                              <a:dgm id="{CD4FEAD1-8483-4DB6-B012-539D136FB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graphicEl>
                                              <a:dgm id="{CD4FEAD1-8483-4DB6-B012-539D136FB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6A2B1C-B94D-40C6-B225-A4E19B9CA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dgm id="{3F6A2B1C-B94D-40C6-B225-A4E19B9CA6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graphicEl>
                                              <a:dgm id="{3F6A2B1C-B94D-40C6-B225-A4E19B9CA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3F6A2B1C-B94D-40C6-B225-A4E19B9CA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44B0A14-5968-4920-A282-E1C24A14E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graphicEl>
                                              <a:dgm id="{344B0A14-5968-4920-A282-E1C24A14E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344B0A14-5968-4920-A282-E1C24A14E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graphicEl>
                                              <a:dgm id="{344B0A14-5968-4920-A282-E1C24A14E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5E39102-1ED3-4AB7-82FB-A2CAAC3C6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graphicEl>
                                              <a:dgm id="{85E39102-1ED3-4AB7-82FB-A2CAAC3C6F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85E39102-1ED3-4AB7-82FB-A2CAAC3C6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graphicEl>
                                              <a:dgm id="{85E39102-1ED3-4AB7-82FB-A2CAAC3C6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33D6B4-FE88-4180-AC77-44ED6789A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graphicEl>
                                              <a:dgm id="{EC33D6B4-FE88-4180-AC77-44ED6789A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graphicEl>
                                              <a:dgm id="{EC33D6B4-FE88-4180-AC77-44ED6789A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graphicEl>
                                              <a:dgm id="{EC33D6B4-FE88-4180-AC77-44ED6789A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07454EE-4A4A-432F-BF0B-50E7030DB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graphicEl>
                                              <a:dgm id="{C07454EE-4A4A-432F-BF0B-50E7030DB0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graphicEl>
                                              <a:dgm id="{C07454EE-4A4A-432F-BF0B-50E7030DB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graphicEl>
                                              <a:dgm id="{C07454EE-4A4A-432F-BF0B-50E7030DB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08DAF5-D420-4132-B4D7-D4D0FFA67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>
                                            <p:graphicEl>
                                              <a:dgm id="{3908DAF5-D420-4132-B4D7-D4D0FFA67A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graphicEl>
                                              <a:dgm id="{3908DAF5-D420-4132-B4D7-D4D0FFA67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graphicEl>
                                              <a:dgm id="{3908DAF5-D420-4132-B4D7-D4D0FFA67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6FD847-65B3-4E58-9D85-52875AA4B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graphicEl>
                                              <a:dgm id="{176FD847-65B3-4E58-9D85-52875AA4BD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graphicEl>
                                              <a:dgm id="{176FD847-65B3-4E58-9D85-52875AA4B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176FD847-65B3-4E58-9D85-52875AA4B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BC1F7FE-5D5C-48EF-9E12-6BF9840C5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graphicEl>
                                              <a:dgm id="{6BC1F7FE-5D5C-48EF-9E12-6BF9840C50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6BC1F7FE-5D5C-48EF-9E12-6BF9840C5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graphicEl>
                                              <a:dgm id="{6BC1F7FE-5D5C-48EF-9E12-6BF9840C5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E1AA329-FC3A-4D1F-909D-7540F1D56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>
                                            <p:graphicEl>
                                              <a:dgm id="{4E1AA329-FC3A-4D1F-909D-7540F1D56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graphicEl>
                                              <a:dgm id="{4E1AA329-FC3A-4D1F-909D-7540F1D56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graphicEl>
                                              <a:dgm id="{4E1AA329-FC3A-4D1F-909D-7540F1D56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3F31F36-C13B-45D0-8099-6B8C1DC40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">
                                            <p:graphicEl>
                                              <a:dgm id="{83F31F36-C13B-45D0-8099-6B8C1DC404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graphicEl>
                                              <a:dgm id="{83F31F36-C13B-45D0-8099-6B8C1DC40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>
                                            <p:graphicEl>
                                              <a:dgm id="{83F31F36-C13B-45D0-8099-6B8C1DC40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64F3B76-5AAB-4FD1-A22E-2C7D0CBAC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">
                                            <p:graphicEl>
                                              <a:dgm id="{664F3B76-5AAB-4FD1-A22E-2C7D0CBACE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>
                                            <p:graphicEl>
                                              <a:dgm id="{664F3B76-5AAB-4FD1-A22E-2C7D0CBAC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>
                                            <p:graphicEl>
                                              <a:dgm id="{664F3B76-5AAB-4FD1-A22E-2C7D0CBAC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SSME">
  <a:themeElements>
    <a:clrScheme name="Červeno-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1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SME" id="{F16E825F-9453-4829-85DC-537620BC0B0B}" vid="{F8691A97-B312-4BAE-BF20-FE07626EE66C}"/>
    </a:ext>
  </a:extLst>
</a:theme>
</file>

<file path=ppt/theme/theme2.xml><?xml version="1.0" encoding="utf-8"?>
<a:theme xmlns:a="http://schemas.openxmlformats.org/drawingml/2006/main" name="2_Směsi">
  <a:themeElements>
    <a:clrScheme name="2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2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U_PPTprezentace_sablona_CZ">
  <a:themeElements>
    <a:clrScheme name="Červeno-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1_MU_PPTprezentace_sablona_CZ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1_MU_PPTprezentace_sablona_CZ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měsi">
  <a:themeElements>
    <a:clrScheme name="3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3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3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eSLab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eSLab" id="{62A1DE5B-5DD5-45A8-B7E3-46C89D80726A}" vid="{D2F2ED78-E11C-4B28-93C4-4DF1867F107D}"/>
    </a:ext>
  </a:extLst>
</a:theme>
</file>

<file path=ppt/theme/theme6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SSME</Template>
  <TotalTime>2026</TotalTime>
  <Words>338</Words>
  <Application>Microsoft Office PowerPoint</Application>
  <PresentationFormat>Širokoúhlá obrazovka</PresentationFormat>
  <Paragraphs>103</Paragraphs>
  <Slides>15</Slides>
  <Notes>0</Notes>
  <HiddenSlides>0</HiddenSlides>
  <MMClips>9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Tahoma</vt:lpstr>
      <vt:lpstr>Trebuchet MS</vt:lpstr>
      <vt:lpstr>Wingdings</vt:lpstr>
      <vt:lpstr>SSME</vt:lpstr>
      <vt:lpstr>2_Směsi</vt:lpstr>
      <vt:lpstr>1_MU_PPTprezentace_sablona_CZ</vt:lpstr>
      <vt:lpstr>3_Směsi</vt:lpstr>
      <vt:lpstr>SeSLab</vt:lpstr>
      <vt:lpstr>Unusual ways of marketing</vt:lpstr>
      <vt:lpstr>Why use unusual ways of marketing?</vt:lpstr>
      <vt:lpstr>Examples of unusual marketing</vt:lpstr>
      <vt:lpstr>Niche marketing</vt:lpstr>
      <vt:lpstr>Ecologic niche marketing</vt:lpstr>
      <vt:lpstr>Examples</vt:lpstr>
      <vt:lpstr>Guerrilla marketing</vt:lpstr>
      <vt:lpstr>Example of guerrilla marketing</vt:lpstr>
      <vt:lpstr>Comparison</vt:lpstr>
      <vt:lpstr>Comparsion</vt:lpstr>
      <vt:lpstr>Comparsion</vt:lpstr>
      <vt:lpstr>Examples</vt:lpstr>
      <vt:lpstr>Meme</vt:lpstr>
      <vt:lpstr>Air New Zeland examples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Unusual ways of marketing</dc:title>
  <dc:creator>Leonard Walletzký</dc:creator>
  <cp:lastModifiedBy>Leonard Walletzký</cp:lastModifiedBy>
  <cp:revision>26</cp:revision>
  <cp:lastPrinted>2016-04-26T05:55:10Z</cp:lastPrinted>
  <dcterms:created xsi:type="dcterms:W3CDTF">2016-04-18T11:08:41Z</dcterms:created>
  <dcterms:modified xsi:type="dcterms:W3CDTF">2021-11-01T14:44:28Z</dcterms:modified>
</cp:coreProperties>
</file>