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h2IvNeBFpta8RGh5maP91KlYBS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/>
              <a:t>Evening Drawing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Week 11: One Line Drawing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GB">
                <a:solidFill>
                  <a:srgbClr val="7F7F7F"/>
                </a:solidFill>
              </a:rPr>
              <a:t>Helena Lukášová, Hana Pokojná</a:t>
            </a:r>
            <a:endParaRPr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One-line- why?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965431" y="2438400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/>
              <a:t>We focused on measuring for past few weeks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/>
              <a:t>Now it’s time to draw intuitively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/>
              <a:t>Simple technique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/>
              <a:t>Great for letting your hand and perfectionist self go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/>
              <a:t>Less precise, more chaotic but also has character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/>
              <a:t>Shorter drawing sessions but with more focus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 sz="1000"/>
              <a:t>Portrait by Kris Tappenies</a:t>
            </a:r>
            <a:endParaRPr sz="1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Kris Trappeniers continuous line. Experiment by drawing over a portrait on  a transparency. | Drawings, Art, Portrait" id="92" name="Google Shape;92;p2"/>
          <p:cNvPicPr preferRelativeResize="0"/>
          <p:nvPr/>
        </p:nvPicPr>
        <p:blipFill rotWithShape="1">
          <a:blip r:embed="rId3">
            <a:alphaModFix/>
          </a:blip>
          <a:srcRect b="0" l="1531" r="2250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65055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How?</a:t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825625"/>
            <a:ext cx="65055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Look at the model and create composition in your mind on the paper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Hover above paper with the tip of the pencil in fluid motions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Start somewhere- anywhere!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Move to some other part you find interesting cross the paper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Continue this </a:t>
            </a:r>
            <a:r>
              <a:rPr lang="en-GB" sz="1800"/>
              <a:t>until</a:t>
            </a:r>
            <a:r>
              <a:rPr lang="en-GB" sz="1800"/>
              <a:t> you can’t continue… or are told to stop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At first it will look like a messy splodge, abstractions aren’t bad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Then move to moving around darker parts- darker splodges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Gradually return to dak parts and detail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sz="1800"/>
              <a:t>Yes-still in one go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 sz="1000"/>
              <a:t>Abstract portrait by Robert Yaeger</a:t>
            </a:r>
            <a:endParaRPr/>
          </a:p>
        </p:txBody>
      </p:sp>
      <p:pic>
        <p:nvPicPr>
          <p:cNvPr descr="Abstract Portrait Continuous Line Drawing 3970 Beach Towel for Sale by  Robert Yaeger" id="100" name="Google Shape;100;p3"/>
          <p:cNvPicPr preferRelativeResize="0"/>
          <p:nvPr/>
        </p:nvPicPr>
        <p:blipFill rotWithShape="1">
          <a:blip r:embed="rId3">
            <a:alphaModFix/>
          </a:blip>
          <a:srcRect b="175" l="0" r="1" t="0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Splodges gradually gain form</a:t>
            </a:r>
            <a:endParaRPr/>
          </a:p>
        </p:txBody>
      </p:sp>
      <p:pic>
        <p:nvPicPr>
          <p:cNvPr descr="A sketch of a human brain&#10;&#10;Description automatically generated with low confidence" id="107" name="Google Shape;10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50" y="1945017"/>
            <a:ext cx="354300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businesscard, stationary, envelope&#10;&#10;Description automatically generated" id="108" name="Google Shape;108;p4"/>
          <p:cNvPicPr preferRelativeResize="0"/>
          <p:nvPr/>
        </p:nvPicPr>
        <p:blipFill rotWithShape="1">
          <a:blip r:embed="rId4">
            <a:alphaModFix/>
          </a:blip>
          <a:srcRect b="10996" l="11305" r="12714" t="15188"/>
          <a:stretch/>
        </p:blipFill>
        <p:spPr>
          <a:xfrm rot="5400000">
            <a:off x="3883463" y="2522841"/>
            <a:ext cx="4385889" cy="3195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n a wall&#10;&#10;Description automatically generated with low confidence" id="109" name="Google Shape;109;p4"/>
          <p:cNvPicPr preferRelativeResize="0"/>
          <p:nvPr/>
        </p:nvPicPr>
        <p:blipFill rotWithShape="1">
          <a:blip r:embed="rId5">
            <a:alphaModFix/>
          </a:blip>
          <a:srcRect b="18969" l="31202" r="14570" t="23573"/>
          <a:stretch/>
        </p:blipFill>
        <p:spPr>
          <a:xfrm rot="5400000">
            <a:off x="7618750" y="2374455"/>
            <a:ext cx="4351338" cy="345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GB"/>
              <a:t>Your turn</a:t>
            </a:r>
            <a:endParaRPr/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Yes, just one line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No, no erasers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BUT the results are nice and it’s fun to do ☺ 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If you pick up the pencil from the notebook it’s ok, but get back into the momentum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We will start with a whole body- try to capture the silhouette, the character. Make sure the model is recognisable based on figure and without face or any details 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/>
              <a:t>Later in the lesson we will do portraits, once your hand is at ease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2021-09-21T14:30:04Z</dcterms:created>
  <dc:creator>Hana Pokojná</dc:creator>
</cp:coreProperties>
</file>