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Lora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jfNPtCWKC/LR85R/8gmDLC1Oj8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Lora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ora-italic.fntdata"/><Relationship Id="rId14" Type="http://schemas.openxmlformats.org/officeDocument/2006/relationships/font" Target="fonts/Lora-bold.fntdata"/><Relationship Id="rId17" Type="http://customschemas.google.com/relationships/presentationmetadata" Target="metadata"/><Relationship Id="rId16" Type="http://schemas.openxmlformats.org/officeDocument/2006/relationships/font" Target="fonts/Lor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d728d160a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d728d160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d728d160a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d728d160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d728d160a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d728d16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d728d160a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d728d160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d728d160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d728d160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d728d160a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fd728d160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GB"/>
              <a:t>Evening Drawing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Week 5: Caricatures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GB">
                <a:solidFill>
                  <a:srgbClr val="7F7F7F"/>
                </a:solidFill>
              </a:rPr>
              <a:t>Helena Lukášová, Hana Pokojná</a:t>
            </a:r>
            <a:endParaRPr>
              <a:solidFill>
                <a:srgbClr val="7F7F7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Caricatures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Portraits with </a:t>
            </a:r>
            <a:r>
              <a:rPr lang="en-GB"/>
              <a:t>exaggerated</a:t>
            </a:r>
            <a:r>
              <a:rPr lang="en-GB"/>
              <a:t> features that maintain likeness</a:t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463" y="3147163"/>
            <a:ext cx="5133975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1550" y="2466799"/>
            <a:ext cx="3212249" cy="42372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115800" y="6176975"/>
            <a:ext cx="604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https://www.super.cz/773841-kam-se-hrabou-influencerky-se-svymi-selficky-angelina-jolie-trhla-rekord-na-instagramu.html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15800" y="64847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https://www.pinterest.com/pin/672021575643262774/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d728d160a_0_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History of caricatures</a:t>
            </a:r>
            <a:endParaRPr/>
          </a:p>
        </p:txBody>
      </p:sp>
      <p:sp>
        <p:nvSpPr>
          <p:cNvPr id="101" name="Google Shape;101;gfd728d160a_0_2"/>
          <p:cNvSpPr txBox="1"/>
          <p:nvPr>
            <p:ph idx="1" type="body"/>
          </p:nvPr>
        </p:nvSpPr>
        <p:spPr>
          <a:xfrm>
            <a:off x="838200" y="1825625"/>
            <a:ext cx="68820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Lora"/>
              <a:buChar char="•"/>
            </a:pPr>
            <a:r>
              <a:rPr lang="en-GB" sz="1400">
                <a:latin typeface="Lora"/>
                <a:ea typeface="Lora"/>
                <a:cs typeface="Lora"/>
                <a:sym typeface="Lora"/>
              </a:rPr>
              <a:t>Leonardo Da Vinci was </a:t>
            </a:r>
            <a:r>
              <a:rPr lang="en-GB" sz="1400">
                <a:latin typeface="Lora"/>
                <a:ea typeface="Lora"/>
                <a:cs typeface="Lora"/>
                <a:sym typeface="Lora"/>
              </a:rPr>
              <a:t>fascinated</a:t>
            </a:r>
            <a:r>
              <a:rPr lang="en-GB" sz="1400">
                <a:latin typeface="Lora"/>
                <a:ea typeface="Lora"/>
                <a:cs typeface="Lora"/>
                <a:sym typeface="Lora"/>
              </a:rPr>
              <a:t> by people with differently shaped heads, curious faces and unusual features. He would turn them into tragi-comic figures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•"/>
            </a:pPr>
            <a:r>
              <a:rPr lang="en-GB" sz="1400">
                <a:latin typeface="Lora"/>
                <a:ea typeface="Lora"/>
                <a:cs typeface="Lora"/>
                <a:sym typeface="Lora"/>
              </a:rPr>
              <a:t>“[Leonardo Da Vinci] was so delighted when he saw curious heads, whether bearded or hairy, that he would follow anyone who had thus attracted his attention for a whole day, acquiring such a clear idea of him that when he went home he would draw the head as well as if the man had been present.’ (Giorgio Vassari, 16th century).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•"/>
            </a:pPr>
            <a:r>
              <a:t/>
            </a:r>
            <a:endParaRPr sz="1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2" name="Google Shape;102;gfd728d160a_0_2"/>
          <p:cNvSpPr txBox="1"/>
          <p:nvPr/>
        </p:nvSpPr>
        <p:spPr>
          <a:xfrm>
            <a:off x="347400" y="59702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https://www.openculture.com/2017/09/leonardo-da-vincis-bizarre-caricatures-monster-drawings.html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03" name="Google Shape;103;gfd728d160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9249" y="0"/>
            <a:ext cx="439275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fd728d160a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1338" y="3535750"/>
            <a:ext cx="3655725" cy="232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fd728d160a_0_2"/>
          <p:cNvSpPr txBox="1"/>
          <p:nvPr/>
        </p:nvSpPr>
        <p:spPr>
          <a:xfrm>
            <a:off x="3679900" y="60318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https://www.metmuseum.org/art/collection/search/360758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d728d160a_0_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Political Satire</a:t>
            </a:r>
            <a:endParaRPr/>
          </a:p>
        </p:txBody>
      </p:sp>
      <p:pic>
        <p:nvPicPr>
          <p:cNvPr id="111" name="Google Shape;111;gfd728d160a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2200" y="1690825"/>
            <a:ext cx="821055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fd728d160a_0_62"/>
          <p:cNvSpPr txBox="1"/>
          <p:nvPr/>
        </p:nvSpPr>
        <p:spPr>
          <a:xfrm>
            <a:off x="4310375" y="62661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https://www.bbc.com/news/av/uk-politics-41861482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d728d160a_0_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base caricature on:</a:t>
            </a:r>
            <a:endParaRPr/>
          </a:p>
        </p:txBody>
      </p:sp>
      <p:sp>
        <p:nvSpPr>
          <p:cNvPr id="118" name="Google Shape;118;gfd728d160a_0_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en-GB"/>
              <a:t>Features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gfd728d160a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800" y="1825625"/>
            <a:ext cx="4540550" cy="39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fd728d160a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2122" y="1420600"/>
            <a:ext cx="3380525" cy="478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fd728d160a_0_36"/>
          <p:cNvSpPr txBox="1"/>
          <p:nvPr/>
        </p:nvSpPr>
        <p:spPr>
          <a:xfrm>
            <a:off x="8142650" y="63116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https://webneel.com/daily/16-mr-bean-caricature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22" name="Google Shape;122;gfd728d160a_0_36"/>
          <p:cNvSpPr txBox="1"/>
          <p:nvPr/>
        </p:nvSpPr>
        <p:spPr>
          <a:xfrm>
            <a:off x="2777825" y="5995925"/>
            <a:ext cx="454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https://www.lidovky.cz/relax/lide/mr-bean-konci-jeho-predstavitel-nechce-aby-zestarl.A111009_132103_lide_spa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d728d160a_0_49"/>
          <p:cNvSpPr txBox="1"/>
          <p:nvPr>
            <p:ph idx="1" type="body"/>
          </p:nvPr>
        </p:nvSpPr>
        <p:spPr>
          <a:xfrm>
            <a:off x="838200" y="80915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2) Facial expression</a:t>
            </a:r>
            <a:endParaRPr/>
          </a:p>
        </p:txBody>
      </p:sp>
      <p:pic>
        <p:nvPicPr>
          <p:cNvPr id="128" name="Google Shape;128;gfd728d160a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625" y="491575"/>
            <a:ext cx="4118625" cy="54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fd728d160a_0_49"/>
          <p:cNvSpPr txBox="1"/>
          <p:nvPr/>
        </p:nvSpPr>
        <p:spPr>
          <a:xfrm>
            <a:off x="7063875" y="61632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https://twitter.com/yeocartoons/status/875979186577358848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30" name="Google Shape;130;gfd728d160a_0_49"/>
          <p:cNvSpPr txBox="1"/>
          <p:nvPr/>
        </p:nvSpPr>
        <p:spPr>
          <a:xfrm>
            <a:off x="1595475" y="61015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https://www.independent.co.uk/arts-entertainment/films/news/rowan-atkinson-mr-bean-b1782513.html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31" name="Google Shape;131;gfd728d160a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38" y="1852825"/>
            <a:ext cx="5058276" cy="37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d728d160a_0_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fd728d160a_0_23"/>
          <p:cNvSpPr txBox="1"/>
          <p:nvPr/>
        </p:nvSpPr>
        <p:spPr>
          <a:xfrm>
            <a:off x="1196625" y="56245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http://clipart-library.com/clipart/yck85jXcE.htm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38" name="Google Shape;138;gfd728d160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25625"/>
            <a:ext cx="487680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fd728d160a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3398" y="1865600"/>
            <a:ext cx="4610401" cy="3444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fd728d160a_0_23"/>
          <p:cNvSpPr txBox="1"/>
          <p:nvPr/>
        </p:nvSpPr>
        <p:spPr>
          <a:xfrm>
            <a:off x="7411275" y="55629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https://eu.usatoday.com/picture-gallery/opinion/2019/09/02/political-satire-humor-funny-trump/2191836001/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41" name="Google Shape;141;gfd728d160a_0_23"/>
          <p:cNvSpPr txBox="1"/>
          <p:nvPr/>
        </p:nvSpPr>
        <p:spPr>
          <a:xfrm>
            <a:off x="772000" y="952150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3) Actions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d728d160a_0_68"/>
          <p:cNvSpPr txBox="1"/>
          <p:nvPr>
            <p:ph idx="1" type="body"/>
          </p:nvPr>
        </p:nvSpPr>
        <p:spPr>
          <a:xfrm>
            <a:off x="683775" y="8220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Nowadays</a:t>
            </a:r>
            <a:r>
              <a:rPr lang="en-GB"/>
              <a:t>, it is also very popular as a souvenir from street artists...</a:t>
            </a:r>
            <a:endParaRPr/>
          </a:p>
        </p:txBody>
      </p:sp>
      <p:pic>
        <p:nvPicPr>
          <p:cNvPr id="147" name="Google Shape;147;gfd728d160a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300" y="1901363"/>
            <a:ext cx="6629400" cy="3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fd728d160a_0_68"/>
          <p:cNvSpPr txBox="1"/>
          <p:nvPr/>
        </p:nvSpPr>
        <p:spPr>
          <a:xfrm>
            <a:off x="4348975" y="59187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https://howtostartanllc.com/business-ideas/caricature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2021-09-21T14:30:04Z</dcterms:created>
  <dc:creator>Hana Pokojná</dc:creator>
</cp:coreProperties>
</file>