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9" r:id="rId6"/>
    <p:sldId id="263" r:id="rId7"/>
    <p:sldId id="264" r:id="rId8"/>
    <p:sldId id="266" r:id="rId9"/>
    <p:sldId id="268" r:id="rId10"/>
    <p:sldId id="260" r:id="rId11"/>
    <p:sldId id="269" r:id="rId12"/>
    <p:sldId id="270" r:id="rId13"/>
    <p:sldId id="26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1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4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1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3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20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rchive.zbrushcentral.com/printthread.php?t=84848&amp;pp=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chive.zbrushcentral.com/printthread.php?t=84848&amp;pp=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E104-8A91-48BD-A5C7-226C0ED5F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Evening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95E85-1397-4BCD-9E50-3463AF080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8: Surface Anatomy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Helena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Lukášová, Hana Pokojná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8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971E99-69AE-4250-8CFB-D8D39950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12" y="0"/>
            <a:ext cx="442980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865DFA-F4A1-40E9-9A66-830E7769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7" y="185980"/>
            <a:ext cx="10515600" cy="1325563"/>
          </a:xfrm>
        </p:spPr>
        <p:txBody>
          <a:bodyPr/>
          <a:lstStyle/>
          <a:p>
            <a:r>
              <a:rPr lang="en-GB" dirty="0"/>
              <a:t>Whole body 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495737-7A35-4998-B064-3ED789966059}"/>
              </a:ext>
            </a:extLst>
          </p:cNvPr>
          <p:cNvSpPr txBox="1"/>
          <p:nvPr/>
        </p:nvSpPr>
        <p:spPr>
          <a:xfrm>
            <a:off x="-18080" y="6302688"/>
            <a:ext cx="611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https://schoolbag.info/biology/anatomy/1.html</a:t>
            </a:r>
          </a:p>
        </p:txBody>
      </p:sp>
    </p:spTree>
    <p:extLst>
      <p:ext uri="{BB962C8B-B14F-4D97-AF65-F5344CB8AC3E}">
        <p14:creationId xmlns:p14="http://schemas.microsoft.com/office/powerpoint/2010/main" val="407938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503E5-DC54-4876-8FD3-A96C7978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82" y="0"/>
            <a:ext cx="438782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34E102-C21E-4697-A968-C1D2071A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170481"/>
            <a:ext cx="10515600" cy="1325563"/>
          </a:xfrm>
        </p:spPr>
        <p:txBody>
          <a:bodyPr/>
          <a:lstStyle/>
          <a:p>
            <a:r>
              <a:rPr lang="en-GB" dirty="0"/>
              <a:t>Whole body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389EC-CDEF-47FF-B9B9-DD36BE9BDEB8}"/>
              </a:ext>
            </a:extLst>
          </p:cNvPr>
          <p:cNvSpPr txBox="1"/>
          <p:nvPr/>
        </p:nvSpPr>
        <p:spPr>
          <a:xfrm>
            <a:off x="216976" y="6318187"/>
            <a:ext cx="611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https://schoolbag.info/biology/anatomy/1.html</a:t>
            </a:r>
          </a:p>
        </p:txBody>
      </p:sp>
    </p:spTree>
    <p:extLst>
      <p:ext uri="{BB962C8B-B14F-4D97-AF65-F5344CB8AC3E}">
        <p14:creationId xmlns:p14="http://schemas.microsoft.com/office/powerpoint/2010/main" val="10235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971E99-69AE-4250-8CFB-D8D39950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095" y="0"/>
            <a:ext cx="442980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0503E5-DC54-4876-8FD3-A96C7978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90" y="0"/>
            <a:ext cx="43878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BF89A-AB68-4B36-BDBE-679144905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68" y="0"/>
            <a:ext cx="4762263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2781E7A-4389-4276-A87F-B8E6725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Face</a:t>
            </a:r>
            <a:br>
              <a:rPr lang="en-GB" dirty="0"/>
            </a:b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E96E0-2A88-47E7-AD3D-A4772ABB2752}"/>
              </a:ext>
            </a:extLst>
          </p:cNvPr>
          <p:cNvSpPr txBox="1"/>
          <p:nvPr/>
        </p:nvSpPr>
        <p:spPr>
          <a:xfrm>
            <a:off x="61300" y="616327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https://schoolbag.info/biology/anatomy/1.html</a:t>
            </a:r>
          </a:p>
        </p:txBody>
      </p:sp>
    </p:spTree>
    <p:extLst>
      <p:ext uri="{BB962C8B-B14F-4D97-AF65-F5344CB8AC3E}">
        <p14:creationId xmlns:p14="http://schemas.microsoft.com/office/powerpoint/2010/main" val="390598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8C302-9639-4E00-8C67-88876C90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76" y="1288409"/>
            <a:ext cx="4316413" cy="4653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BB006-2F20-4CD8-A177-FC88E39AA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90" y="1288409"/>
            <a:ext cx="5178960" cy="460927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E2F47E6-D2FB-4C28-93D4-DCB624C3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Comparison</a:t>
            </a:r>
            <a:br>
              <a:rPr lang="en-GB" dirty="0"/>
            </a:b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368010-2F46-4B89-A8B9-13B2120BB352}"/>
              </a:ext>
            </a:extLst>
          </p:cNvPr>
          <p:cNvSpPr txBox="1"/>
          <p:nvPr/>
        </p:nvSpPr>
        <p:spPr>
          <a:xfrm>
            <a:off x="324771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https://schoolbag.info/biology/anatomy/1.html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A5837F9-C455-4B3E-82A4-99DE00F5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0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CB2B8-51C2-4CFC-84BC-CF7DA57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en-GB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CB35-463C-4FAD-A920-C94C53CC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 dirty="0"/>
              <a:t>An example showing soft general structures (black), bones (blue) and soft tissue muscles (red).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60566-F9E7-4FCE-B23B-197F1D5A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05" y="20172"/>
            <a:ext cx="5675395" cy="68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FB8E-992C-42F2-A9E8-4F7B6EBA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/>
              <a:t>Surface Anatomy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24AF-560F-43AE-A3C1-4AC7B8D2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/>
              <a:t>The physiology of the body that we can see on the surface</a:t>
            </a:r>
          </a:p>
          <a:p>
            <a:r>
              <a:rPr lang="en-GB" sz="2000"/>
              <a:t>Muscles</a:t>
            </a:r>
          </a:p>
          <a:p>
            <a:r>
              <a:rPr lang="en-GB" sz="2000"/>
              <a:t>Bones</a:t>
            </a:r>
          </a:p>
          <a:p>
            <a:r>
              <a:rPr lang="en-GB" sz="2000"/>
              <a:t>Glands (sometimes)</a:t>
            </a:r>
          </a:p>
          <a:p>
            <a:endParaRPr lang="en-GB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9DB57-740C-4F20-8D39-94A38860E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907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9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80F2B-B6FD-42F5-8024-4DD6A771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Muscles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3A37C-21CC-4BC9-B2B7-517D335AA0D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anatomy you can see on the surface, protruding muscles and muscle groups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More obvious on people with higher muscle density, for example, weight lifters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obvious on men because of biology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http://archive.zbrushcentral.com/printthread.php?t=84848&amp;pp=40</a:t>
            </a:r>
            <a:endParaRPr lang="en-US" sz="1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2B387-34A4-4438-97CE-851945ED9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4476" y="640080"/>
            <a:ext cx="616335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6D741-0375-4D08-AD09-6F965098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Upper Body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E106E-D0C7-4927-BD94-13B0BBF4F994}"/>
              </a:ext>
            </a:extLst>
          </p:cNvPr>
          <p:cNvSpPr txBox="1"/>
          <p:nvPr/>
        </p:nvSpPr>
        <p:spPr>
          <a:xfrm>
            <a:off x="5599481" y="5902411"/>
            <a:ext cx="5899081" cy="1149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http://www.wikiradiography.net/page/Shoulder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CD83D5-9408-4064-A296-D9C86E7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082" y="2158011"/>
            <a:ext cx="4089416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houlder - wikiRadiography">
            <a:extLst>
              <a:ext uri="{FF2B5EF4-FFF2-40B4-BE49-F238E27FC236}">
                <a16:creationId xmlns:a16="http://schemas.microsoft.com/office/drawing/2014/main" id="{CB751727-B480-40A9-BCAD-1C1051217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258" y="2158011"/>
            <a:ext cx="4378932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7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07A047B-AADE-4BEE-B873-74F2B5F849E8}"/>
              </a:ext>
            </a:extLst>
          </p:cNvPr>
          <p:cNvSpPr txBox="1"/>
          <p:nvPr/>
        </p:nvSpPr>
        <p:spPr>
          <a:xfrm>
            <a:off x="681410" y="538983"/>
            <a:ext cx="6096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Abdomen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61B154-4163-4489-B0F0-A09FD0788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849" y="1308424"/>
            <a:ext cx="5952301" cy="4351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A163E7-C499-428C-9CB9-9750F7EDFC1B}"/>
              </a:ext>
            </a:extLst>
          </p:cNvPr>
          <p:cNvSpPr txBox="1"/>
          <p:nvPr/>
        </p:nvSpPr>
        <p:spPr>
          <a:xfrm>
            <a:off x="2856596" y="6059871"/>
            <a:ext cx="647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https://plasticsurgerykey.com/muscular-and-surface-anatomy/</a:t>
            </a:r>
          </a:p>
        </p:txBody>
      </p:sp>
    </p:spTree>
    <p:extLst>
      <p:ext uri="{BB962C8B-B14F-4D97-AF65-F5344CB8AC3E}">
        <p14:creationId xmlns:p14="http://schemas.microsoft.com/office/powerpoint/2010/main" val="48783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CD22-C517-4054-9065-A8395B52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Torso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C7988-8612-4FAD-9A98-5E482E136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934" y="1690688"/>
            <a:ext cx="66647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C7989-C896-4F75-9816-E417CAD3C1FA}"/>
              </a:ext>
            </a:extLst>
          </p:cNvPr>
          <p:cNvSpPr txBox="1"/>
          <p:nvPr/>
        </p:nvSpPr>
        <p:spPr>
          <a:xfrm>
            <a:off x="2856596" y="6059871"/>
            <a:ext cx="647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https://plasticsurgerykey.com/muscular-and-surface-anatomy/</a:t>
            </a:r>
          </a:p>
        </p:txBody>
      </p:sp>
    </p:spTree>
    <p:extLst>
      <p:ext uri="{BB962C8B-B14F-4D97-AF65-F5344CB8AC3E}">
        <p14:creationId xmlns:p14="http://schemas.microsoft.com/office/powerpoint/2010/main" val="151961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2DBC-726A-4481-B75F-70D447B4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C619B-0D83-4062-A27E-8E035D7D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212" y="2563019"/>
            <a:ext cx="6505575" cy="2876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1DF02-3FF0-4B81-A9F3-337D98D85FDE}"/>
              </a:ext>
            </a:extLst>
          </p:cNvPr>
          <p:cNvSpPr txBox="1"/>
          <p:nvPr/>
        </p:nvSpPr>
        <p:spPr>
          <a:xfrm>
            <a:off x="2843212" y="5827396"/>
            <a:ext cx="647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https://plasticsurgerykey.com/muscular-and-surface-anatomy/</a:t>
            </a:r>
          </a:p>
        </p:txBody>
      </p:sp>
    </p:spTree>
    <p:extLst>
      <p:ext uri="{BB962C8B-B14F-4D97-AF65-F5344CB8AC3E}">
        <p14:creationId xmlns:p14="http://schemas.microsoft.com/office/powerpoint/2010/main" val="44530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16CF-F2A0-4971-A4B7-A88ECA4C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6FE1DC-E98E-4B6D-96A6-9FBA8958E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54633" y="1071758"/>
            <a:ext cx="4555413" cy="51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51710-D4AB-4DCF-96AF-C586AE2E964A}"/>
              </a:ext>
            </a:extLst>
          </p:cNvPr>
          <p:cNvSpPr txBox="1"/>
          <p:nvPr/>
        </p:nvSpPr>
        <p:spPr>
          <a:xfrm>
            <a:off x="4154634" y="6311900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https://funnyjunk.com/art/75362</a:t>
            </a:r>
          </a:p>
        </p:txBody>
      </p:sp>
    </p:spTree>
    <p:extLst>
      <p:ext uri="{BB962C8B-B14F-4D97-AF65-F5344CB8AC3E}">
        <p14:creationId xmlns:p14="http://schemas.microsoft.com/office/powerpoint/2010/main" val="233225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80F2B-B6FD-42F5-8024-4DD6A771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3A37C-21CC-4BC9-B2B7-517D335AA0D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anatomy you can see on the surface, protruding bones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More obvious on people with lower fat percentage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Anatomical board, anatomical body, human skeleton, anatomy of human bony  system, surface anatomy, body shapes, anterior view, full body Stock Photo  by ©stihii 60919253">
            <a:extLst>
              <a:ext uri="{FF2B5EF4-FFF2-40B4-BE49-F238E27FC236}">
                <a16:creationId xmlns:a16="http://schemas.microsoft.com/office/drawing/2014/main" id="{E238FC88-D46F-4E45-BB07-595C014D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79" y="0"/>
            <a:ext cx="4056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8E1959-5E03-4D61-A3DE-10830D60FAA5}"/>
              </a:ext>
            </a:extLst>
          </p:cNvPr>
          <p:cNvSpPr txBox="1"/>
          <p:nvPr/>
        </p:nvSpPr>
        <p:spPr>
          <a:xfrm>
            <a:off x="838200" y="5869067"/>
            <a:ext cx="60949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https://depositphotos.com/60919253/stock-photo-anatomical-board-anatomical-body-human.html</a:t>
            </a:r>
          </a:p>
        </p:txBody>
      </p:sp>
    </p:spTree>
    <p:extLst>
      <p:ext uri="{BB962C8B-B14F-4D97-AF65-F5344CB8AC3E}">
        <p14:creationId xmlns:p14="http://schemas.microsoft.com/office/powerpoint/2010/main" val="281396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250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Evening Drawing</vt:lpstr>
      <vt:lpstr>Surface Anatomy</vt:lpstr>
      <vt:lpstr>Muscles</vt:lpstr>
      <vt:lpstr>Upper Body</vt:lpstr>
      <vt:lpstr>PowerPoint Presentation</vt:lpstr>
      <vt:lpstr>Torso</vt:lpstr>
      <vt:lpstr>Arm</vt:lpstr>
      <vt:lpstr>Leg</vt:lpstr>
      <vt:lpstr>Bones</vt:lpstr>
      <vt:lpstr>Whole body front</vt:lpstr>
      <vt:lpstr>Whole body back</vt:lpstr>
      <vt:lpstr>Face </vt:lpstr>
      <vt:lpstr>Comparison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 Drawing</dc:title>
  <dc:creator>Hana Pokojná</dc:creator>
  <cp:lastModifiedBy>Hana Pokojná</cp:lastModifiedBy>
  <cp:revision>10</cp:revision>
  <dcterms:created xsi:type="dcterms:W3CDTF">2021-09-21T14:30:04Z</dcterms:created>
  <dcterms:modified xsi:type="dcterms:W3CDTF">2021-10-29T08:51:39Z</dcterms:modified>
</cp:coreProperties>
</file>