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4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5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6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7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8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9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20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21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22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23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24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25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>
  <p:sldMasterIdLst>
    <p:sldMasterId id="2147483756" r:id="rId1"/>
  </p:sldMasterIdLst>
  <p:notesMasterIdLst>
    <p:notesMasterId r:id="rId27"/>
  </p:notesMasterIdLst>
  <p:sldIdLst>
    <p:sldId id="256" r:id="rId2"/>
    <p:sldId id="257" r:id="rId3"/>
    <p:sldId id="258" r:id="rId4"/>
    <p:sldId id="282" r:id="rId5"/>
    <p:sldId id="259" r:id="rId6"/>
    <p:sldId id="260" r:id="rId7"/>
    <p:sldId id="261" r:id="rId8"/>
    <p:sldId id="279" r:id="rId9"/>
    <p:sldId id="262" r:id="rId10"/>
    <p:sldId id="281" r:id="rId11"/>
    <p:sldId id="280" r:id="rId12"/>
    <p:sldId id="265" r:id="rId13"/>
    <p:sldId id="266" r:id="rId14"/>
    <p:sldId id="267" r:id="rId15"/>
    <p:sldId id="268" r:id="rId16"/>
    <p:sldId id="269" r:id="rId17"/>
    <p:sldId id="270" r:id="rId18"/>
    <p:sldId id="273" r:id="rId19"/>
    <p:sldId id="274" r:id="rId20"/>
    <p:sldId id="275" r:id="rId21"/>
    <p:sldId id="276" r:id="rId22"/>
    <p:sldId id="277" r:id="rId23"/>
    <p:sldId id="278" r:id="rId24"/>
    <p:sldId id="271" r:id="rId25"/>
    <p:sldId id="272" r:id="rId2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369" autoAdjust="0"/>
  </p:normalViewPr>
  <p:slideViewPr>
    <p:cSldViewPr>
      <p:cViewPr varScale="1">
        <p:scale>
          <a:sx n="95" d="100"/>
          <a:sy n="95" d="100"/>
        </p:scale>
        <p:origin x="1158" y="96"/>
      </p:cViewPr>
      <p:guideLst>
        <p:guide orient="horz" pos="2160"/>
        <p:guide pos="384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image" Target="../media/image17.pn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image" Target="../media/image1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F9F6CE-EA7A-4A62-B921-3EA02BC4D325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F11252DE-1669-4663-A036-581AA40107C3}">
      <dgm:prSet/>
      <dgm:spPr/>
      <dgm:t>
        <a:bodyPr/>
        <a:lstStyle/>
        <a:p>
          <a:r>
            <a:rPr lang="en-US"/>
            <a:t>A manufacturer develops a product</a:t>
          </a:r>
          <a:endParaRPr lang="cs-CZ"/>
        </a:p>
      </dgm:t>
    </dgm:pt>
    <dgm:pt modelId="{C544441A-C0D6-4ECD-A002-188969F80B1B}" type="parTrans" cxnId="{8FB6A7DD-F04A-4227-8565-8079B0B15358}">
      <dgm:prSet/>
      <dgm:spPr/>
      <dgm:t>
        <a:bodyPr/>
        <a:lstStyle/>
        <a:p>
          <a:endParaRPr lang="cs-CZ"/>
        </a:p>
      </dgm:t>
    </dgm:pt>
    <dgm:pt modelId="{80DAE00B-756C-4681-B6A5-C3AEA88EAA4F}" type="sibTrans" cxnId="{8FB6A7DD-F04A-4227-8565-8079B0B15358}">
      <dgm:prSet/>
      <dgm:spPr/>
      <dgm:t>
        <a:bodyPr/>
        <a:lstStyle/>
        <a:p>
          <a:endParaRPr lang="cs-CZ"/>
        </a:p>
      </dgm:t>
    </dgm:pt>
    <dgm:pt modelId="{6F171527-B5E8-415A-AB05-992E811C32C7}">
      <dgm:prSet/>
      <dgm:spPr/>
      <dgm:t>
        <a:bodyPr/>
        <a:lstStyle/>
        <a:p>
          <a:r>
            <a:rPr lang="en-US" dirty="0"/>
            <a:t>The manufacturer makes the product</a:t>
          </a:r>
          <a:endParaRPr lang="cs-CZ" dirty="0"/>
        </a:p>
      </dgm:t>
    </dgm:pt>
    <dgm:pt modelId="{B3F06672-24F7-4CFB-8630-EA1C6191AC84}" type="parTrans" cxnId="{F30FE3C2-A885-4608-8735-AA787CB4F6E1}">
      <dgm:prSet/>
      <dgm:spPr/>
      <dgm:t>
        <a:bodyPr/>
        <a:lstStyle/>
        <a:p>
          <a:endParaRPr lang="cs-CZ"/>
        </a:p>
      </dgm:t>
    </dgm:pt>
    <dgm:pt modelId="{948DA7C3-F316-4F65-A83F-07104B2EC1EE}" type="sibTrans" cxnId="{F30FE3C2-A885-4608-8735-AA787CB4F6E1}">
      <dgm:prSet/>
      <dgm:spPr/>
      <dgm:t>
        <a:bodyPr/>
        <a:lstStyle/>
        <a:p>
          <a:endParaRPr lang="cs-CZ"/>
        </a:p>
      </dgm:t>
    </dgm:pt>
    <dgm:pt modelId="{B5E8E9F6-8266-4D06-9767-7B430B1AC18C}">
      <dgm:prSet/>
      <dgm:spPr/>
      <dgm:t>
        <a:bodyPr/>
        <a:lstStyle/>
        <a:p>
          <a:r>
            <a:rPr lang="en-US"/>
            <a:t>The product is given to the market</a:t>
          </a:r>
          <a:endParaRPr lang="cs-CZ"/>
        </a:p>
      </dgm:t>
    </dgm:pt>
    <dgm:pt modelId="{D9FC2982-F2EE-4745-939B-374E1AF1FE55}" type="parTrans" cxnId="{77E7A22F-DA76-4D5D-A265-09EA8E05B970}">
      <dgm:prSet/>
      <dgm:spPr/>
      <dgm:t>
        <a:bodyPr/>
        <a:lstStyle/>
        <a:p>
          <a:endParaRPr lang="cs-CZ"/>
        </a:p>
      </dgm:t>
    </dgm:pt>
    <dgm:pt modelId="{B7C00F3C-F158-431D-B2CE-EEA9E24D6C2C}" type="sibTrans" cxnId="{77E7A22F-DA76-4D5D-A265-09EA8E05B970}">
      <dgm:prSet/>
      <dgm:spPr/>
      <dgm:t>
        <a:bodyPr/>
        <a:lstStyle/>
        <a:p>
          <a:endParaRPr lang="cs-CZ"/>
        </a:p>
      </dgm:t>
    </dgm:pt>
    <dgm:pt modelId="{0A13C256-A615-4E5A-8EA9-B9AC0DEFA60A}">
      <dgm:prSet/>
      <dgm:spPr/>
      <dgm:t>
        <a:bodyPr/>
        <a:lstStyle/>
        <a:p>
          <a:r>
            <a:rPr lang="en-US"/>
            <a:t>A consumer buys the product</a:t>
          </a:r>
          <a:endParaRPr lang="cs-CZ"/>
        </a:p>
      </dgm:t>
    </dgm:pt>
    <dgm:pt modelId="{6F957FC2-4E87-4BE7-8B9D-925181736E7C}" type="parTrans" cxnId="{7C823373-CBC8-4FC7-B79C-57C211E020DF}">
      <dgm:prSet/>
      <dgm:spPr/>
      <dgm:t>
        <a:bodyPr/>
        <a:lstStyle/>
        <a:p>
          <a:endParaRPr lang="cs-CZ"/>
        </a:p>
      </dgm:t>
    </dgm:pt>
    <dgm:pt modelId="{2F1E2FA4-5CD1-47EA-A8FD-E3BFD048D5E2}" type="sibTrans" cxnId="{7C823373-CBC8-4FC7-B79C-57C211E020DF}">
      <dgm:prSet/>
      <dgm:spPr/>
      <dgm:t>
        <a:bodyPr/>
        <a:lstStyle/>
        <a:p>
          <a:endParaRPr lang="cs-CZ"/>
        </a:p>
      </dgm:t>
    </dgm:pt>
    <dgm:pt modelId="{ECDA8B6A-C1EE-468B-B411-6ECF1E009BF0}">
      <dgm:prSet/>
      <dgm:spPr/>
      <dgm:t>
        <a:bodyPr/>
        <a:lstStyle/>
        <a:p>
          <a:r>
            <a:rPr lang="en-US"/>
            <a:t>The consumer uses the product</a:t>
          </a:r>
          <a:endParaRPr lang="cs-CZ"/>
        </a:p>
      </dgm:t>
    </dgm:pt>
    <dgm:pt modelId="{86FF3496-55DD-4ED7-9FDA-D608F1E5EE79}" type="parTrans" cxnId="{56F8C13A-4C67-4C46-BA1D-459777442A4C}">
      <dgm:prSet/>
      <dgm:spPr/>
      <dgm:t>
        <a:bodyPr/>
        <a:lstStyle/>
        <a:p>
          <a:endParaRPr lang="cs-CZ"/>
        </a:p>
      </dgm:t>
    </dgm:pt>
    <dgm:pt modelId="{D3C9D1A5-30FA-44EA-B27B-5537E5CE932C}" type="sibTrans" cxnId="{56F8C13A-4C67-4C46-BA1D-459777442A4C}">
      <dgm:prSet/>
      <dgm:spPr/>
      <dgm:t>
        <a:bodyPr/>
        <a:lstStyle/>
        <a:p>
          <a:endParaRPr lang="cs-CZ"/>
        </a:p>
      </dgm:t>
    </dgm:pt>
    <dgm:pt modelId="{9AF03F2F-25E0-41E6-A385-F7C4E99CA78A}">
      <dgm:prSet/>
      <dgm:spPr/>
      <dgm:t>
        <a:bodyPr/>
        <a:lstStyle/>
        <a:p>
          <a:r>
            <a:rPr lang="en-US"/>
            <a:t>The supplier eventually provides additional support of the product</a:t>
          </a:r>
          <a:endParaRPr lang="cs-CZ"/>
        </a:p>
      </dgm:t>
    </dgm:pt>
    <dgm:pt modelId="{BE6896A0-32EF-4C56-8ED1-21CA54A3A7F8}" type="parTrans" cxnId="{73DB3AE3-B31C-4E77-8D2F-8CFFF6F8921E}">
      <dgm:prSet/>
      <dgm:spPr/>
      <dgm:t>
        <a:bodyPr/>
        <a:lstStyle/>
        <a:p>
          <a:endParaRPr lang="cs-CZ"/>
        </a:p>
      </dgm:t>
    </dgm:pt>
    <dgm:pt modelId="{33A0E397-5B64-4672-A337-2806B43EA055}" type="sibTrans" cxnId="{73DB3AE3-B31C-4E77-8D2F-8CFFF6F8921E}">
      <dgm:prSet/>
      <dgm:spPr/>
      <dgm:t>
        <a:bodyPr/>
        <a:lstStyle/>
        <a:p>
          <a:endParaRPr lang="cs-CZ"/>
        </a:p>
      </dgm:t>
    </dgm:pt>
    <dgm:pt modelId="{42942382-6345-435B-A5BE-65456B1DB6CD}">
      <dgm:prSet/>
      <dgm:spPr/>
      <dgm:t>
        <a:bodyPr/>
        <a:lstStyle/>
        <a:p>
          <a:r>
            <a:rPr lang="en-US"/>
            <a:t>The consumer gets rid of the product</a:t>
          </a:r>
          <a:endParaRPr lang="cs-CZ"/>
        </a:p>
      </dgm:t>
    </dgm:pt>
    <dgm:pt modelId="{86065A52-ED12-4D39-B4E4-A86E42E8AC9C}" type="parTrans" cxnId="{7B785E5A-44A3-47EB-8B50-21BDF7AE5764}">
      <dgm:prSet/>
      <dgm:spPr/>
      <dgm:t>
        <a:bodyPr/>
        <a:lstStyle/>
        <a:p>
          <a:endParaRPr lang="cs-CZ"/>
        </a:p>
      </dgm:t>
    </dgm:pt>
    <dgm:pt modelId="{4613B8B5-3259-448A-BFEC-8A805F5666F9}" type="sibTrans" cxnId="{7B785E5A-44A3-47EB-8B50-21BDF7AE5764}">
      <dgm:prSet/>
      <dgm:spPr/>
      <dgm:t>
        <a:bodyPr/>
        <a:lstStyle/>
        <a:p>
          <a:endParaRPr lang="cs-CZ"/>
        </a:p>
      </dgm:t>
    </dgm:pt>
    <dgm:pt modelId="{F507BC53-38AD-4F44-AEBF-7525B07578DE}" type="pres">
      <dgm:prSet presAssocID="{44F9F6CE-EA7A-4A62-B921-3EA02BC4D325}" presName="diagram" presStyleCnt="0">
        <dgm:presLayoutVars>
          <dgm:dir/>
          <dgm:resizeHandles val="exact"/>
        </dgm:presLayoutVars>
      </dgm:prSet>
      <dgm:spPr/>
    </dgm:pt>
    <dgm:pt modelId="{408497B3-2644-480F-AD85-FB618520F108}" type="pres">
      <dgm:prSet presAssocID="{F11252DE-1669-4663-A036-581AA40107C3}" presName="node" presStyleLbl="node1" presStyleIdx="0" presStyleCnt="7">
        <dgm:presLayoutVars>
          <dgm:bulletEnabled val="1"/>
        </dgm:presLayoutVars>
      </dgm:prSet>
      <dgm:spPr/>
    </dgm:pt>
    <dgm:pt modelId="{A5B71935-1693-4254-B56A-5EA48EE61258}" type="pres">
      <dgm:prSet presAssocID="{80DAE00B-756C-4681-B6A5-C3AEA88EAA4F}" presName="sibTrans" presStyleLbl="sibTrans2D1" presStyleIdx="0" presStyleCnt="6"/>
      <dgm:spPr/>
    </dgm:pt>
    <dgm:pt modelId="{CAF027EC-3AC4-4B97-A7E1-32C6AE72A270}" type="pres">
      <dgm:prSet presAssocID="{80DAE00B-756C-4681-B6A5-C3AEA88EAA4F}" presName="connectorText" presStyleLbl="sibTrans2D1" presStyleIdx="0" presStyleCnt="6"/>
      <dgm:spPr/>
    </dgm:pt>
    <dgm:pt modelId="{7678F19C-3BAC-4372-95A8-6F3398E16E9A}" type="pres">
      <dgm:prSet presAssocID="{6F171527-B5E8-415A-AB05-992E811C32C7}" presName="node" presStyleLbl="node1" presStyleIdx="1" presStyleCnt="7">
        <dgm:presLayoutVars>
          <dgm:bulletEnabled val="1"/>
        </dgm:presLayoutVars>
      </dgm:prSet>
      <dgm:spPr/>
    </dgm:pt>
    <dgm:pt modelId="{1D457BDC-1EA5-47A9-AC6C-84358823DFE0}" type="pres">
      <dgm:prSet presAssocID="{948DA7C3-F316-4F65-A83F-07104B2EC1EE}" presName="sibTrans" presStyleLbl="sibTrans2D1" presStyleIdx="1" presStyleCnt="6"/>
      <dgm:spPr/>
    </dgm:pt>
    <dgm:pt modelId="{5E9EB9FA-5883-450B-B06E-FF3509C99D31}" type="pres">
      <dgm:prSet presAssocID="{948DA7C3-F316-4F65-A83F-07104B2EC1EE}" presName="connectorText" presStyleLbl="sibTrans2D1" presStyleIdx="1" presStyleCnt="6"/>
      <dgm:spPr/>
    </dgm:pt>
    <dgm:pt modelId="{3420F834-6A26-4B7B-9CE7-688CECDDA777}" type="pres">
      <dgm:prSet presAssocID="{B5E8E9F6-8266-4D06-9767-7B430B1AC18C}" presName="node" presStyleLbl="node1" presStyleIdx="2" presStyleCnt="7">
        <dgm:presLayoutVars>
          <dgm:bulletEnabled val="1"/>
        </dgm:presLayoutVars>
      </dgm:prSet>
      <dgm:spPr/>
    </dgm:pt>
    <dgm:pt modelId="{636849F2-D5E3-45D6-8458-C58A23264CE2}" type="pres">
      <dgm:prSet presAssocID="{B7C00F3C-F158-431D-B2CE-EEA9E24D6C2C}" presName="sibTrans" presStyleLbl="sibTrans2D1" presStyleIdx="2" presStyleCnt="6"/>
      <dgm:spPr/>
    </dgm:pt>
    <dgm:pt modelId="{BEAADCB6-BA75-43A4-AA8B-DF5B534EBD60}" type="pres">
      <dgm:prSet presAssocID="{B7C00F3C-F158-431D-B2CE-EEA9E24D6C2C}" presName="connectorText" presStyleLbl="sibTrans2D1" presStyleIdx="2" presStyleCnt="6"/>
      <dgm:spPr/>
    </dgm:pt>
    <dgm:pt modelId="{C1DE7294-23E8-46F7-87CC-F56AF97C3AD5}" type="pres">
      <dgm:prSet presAssocID="{0A13C256-A615-4E5A-8EA9-B9AC0DEFA60A}" presName="node" presStyleLbl="node1" presStyleIdx="3" presStyleCnt="7">
        <dgm:presLayoutVars>
          <dgm:bulletEnabled val="1"/>
        </dgm:presLayoutVars>
      </dgm:prSet>
      <dgm:spPr/>
    </dgm:pt>
    <dgm:pt modelId="{462A222E-7DAC-478C-8DE5-D97CEC65D456}" type="pres">
      <dgm:prSet presAssocID="{2F1E2FA4-5CD1-47EA-A8FD-E3BFD048D5E2}" presName="sibTrans" presStyleLbl="sibTrans2D1" presStyleIdx="3" presStyleCnt="6"/>
      <dgm:spPr/>
    </dgm:pt>
    <dgm:pt modelId="{A02F9D6F-6782-4676-B97B-81E7D39C6BD7}" type="pres">
      <dgm:prSet presAssocID="{2F1E2FA4-5CD1-47EA-A8FD-E3BFD048D5E2}" presName="connectorText" presStyleLbl="sibTrans2D1" presStyleIdx="3" presStyleCnt="6"/>
      <dgm:spPr/>
    </dgm:pt>
    <dgm:pt modelId="{F034D32B-2019-4EAB-9D23-791CF4F62C54}" type="pres">
      <dgm:prSet presAssocID="{ECDA8B6A-C1EE-468B-B411-6ECF1E009BF0}" presName="node" presStyleLbl="node1" presStyleIdx="4" presStyleCnt="7">
        <dgm:presLayoutVars>
          <dgm:bulletEnabled val="1"/>
        </dgm:presLayoutVars>
      </dgm:prSet>
      <dgm:spPr/>
    </dgm:pt>
    <dgm:pt modelId="{27C99957-C436-4565-99E9-AD48A8834175}" type="pres">
      <dgm:prSet presAssocID="{D3C9D1A5-30FA-44EA-B27B-5537E5CE932C}" presName="sibTrans" presStyleLbl="sibTrans2D1" presStyleIdx="4" presStyleCnt="6"/>
      <dgm:spPr/>
    </dgm:pt>
    <dgm:pt modelId="{60D0B470-A7B7-451C-AB55-EF4385082BB8}" type="pres">
      <dgm:prSet presAssocID="{D3C9D1A5-30FA-44EA-B27B-5537E5CE932C}" presName="connectorText" presStyleLbl="sibTrans2D1" presStyleIdx="4" presStyleCnt="6"/>
      <dgm:spPr/>
    </dgm:pt>
    <dgm:pt modelId="{A8BF5235-B9CE-4809-8EBB-7E8A9B4B83D8}" type="pres">
      <dgm:prSet presAssocID="{9AF03F2F-25E0-41E6-A385-F7C4E99CA78A}" presName="node" presStyleLbl="node1" presStyleIdx="5" presStyleCnt="7">
        <dgm:presLayoutVars>
          <dgm:bulletEnabled val="1"/>
        </dgm:presLayoutVars>
      </dgm:prSet>
      <dgm:spPr/>
    </dgm:pt>
    <dgm:pt modelId="{C5F9E339-C860-4A6D-93FE-53D37657B21D}" type="pres">
      <dgm:prSet presAssocID="{33A0E397-5B64-4672-A337-2806B43EA055}" presName="sibTrans" presStyleLbl="sibTrans2D1" presStyleIdx="5" presStyleCnt="6"/>
      <dgm:spPr/>
    </dgm:pt>
    <dgm:pt modelId="{6705D5DF-79B5-4D0E-AA9E-95F8D8F292FD}" type="pres">
      <dgm:prSet presAssocID="{33A0E397-5B64-4672-A337-2806B43EA055}" presName="connectorText" presStyleLbl="sibTrans2D1" presStyleIdx="5" presStyleCnt="6"/>
      <dgm:spPr/>
    </dgm:pt>
    <dgm:pt modelId="{2D44EC57-8D76-4A94-9354-94EE4B18C6F6}" type="pres">
      <dgm:prSet presAssocID="{42942382-6345-435B-A5BE-65456B1DB6CD}" presName="node" presStyleLbl="node1" presStyleIdx="6" presStyleCnt="7">
        <dgm:presLayoutVars>
          <dgm:bulletEnabled val="1"/>
        </dgm:presLayoutVars>
      </dgm:prSet>
      <dgm:spPr/>
    </dgm:pt>
  </dgm:ptLst>
  <dgm:cxnLst>
    <dgm:cxn modelId="{77E7A22F-DA76-4D5D-A265-09EA8E05B970}" srcId="{44F9F6CE-EA7A-4A62-B921-3EA02BC4D325}" destId="{B5E8E9F6-8266-4D06-9767-7B430B1AC18C}" srcOrd="2" destOrd="0" parTransId="{D9FC2982-F2EE-4745-939B-374E1AF1FE55}" sibTransId="{B7C00F3C-F158-431D-B2CE-EEA9E24D6C2C}"/>
    <dgm:cxn modelId="{69B4D22F-0EF3-47FF-BE5E-0D7B13F306FE}" type="presOf" srcId="{42942382-6345-435B-A5BE-65456B1DB6CD}" destId="{2D44EC57-8D76-4A94-9354-94EE4B18C6F6}" srcOrd="0" destOrd="0" presId="urn:microsoft.com/office/officeart/2005/8/layout/process5"/>
    <dgm:cxn modelId="{8E0B9635-E46A-4DD9-8E72-B1398C789A8E}" type="presOf" srcId="{F11252DE-1669-4663-A036-581AA40107C3}" destId="{408497B3-2644-480F-AD85-FB618520F108}" srcOrd="0" destOrd="0" presId="urn:microsoft.com/office/officeart/2005/8/layout/process5"/>
    <dgm:cxn modelId="{783B4E37-3AEE-4206-B5B8-812362A6AC51}" type="presOf" srcId="{B7C00F3C-F158-431D-B2CE-EEA9E24D6C2C}" destId="{BEAADCB6-BA75-43A4-AA8B-DF5B534EBD60}" srcOrd="1" destOrd="0" presId="urn:microsoft.com/office/officeart/2005/8/layout/process5"/>
    <dgm:cxn modelId="{56F8C13A-4C67-4C46-BA1D-459777442A4C}" srcId="{44F9F6CE-EA7A-4A62-B921-3EA02BC4D325}" destId="{ECDA8B6A-C1EE-468B-B411-6ECF1E009BF0}" srcOrd="4" destOrd="0" parTransId="{86FF3496-55DD-4ED7-9FDA-D608F1E5EE79}" sibTransId="{D3C9D1A5-30FA-44EA-B27B-5537E5CE932C}"/>
    <dgm:cxn modelId="{B5FC533E-B7C4-4AED-A43E-4D11B81CAF0C}" type="presOf" srcId="{B5E8E9F6-8266-4D06-9767-7B430B1AC18C}" destId="{3420F834-6A26-4B7B-9CE7-688CECDDA777}" srcOrd="0" destOrd="0" presId="urn:microsoft.com/office/officeart/2005/8/layout/process5"/>
    <dgm:cxn modelId="{75B5974F-1A1C-411B-B848-876485B8567C}" type="presOf" srcId="{948DA7C3-F316-4F65-A83F-07104B2EC1EE}" destId="{1D457BDC-1EA5-47A9-AC6C-84358823DFE0}" srcOrd="0" destOrd="0" presId="urn:microsoft.com/office/officeart/2005/8/layout/process5"/>
    <dgm:cxn modelId="{7C823373-CBC8-4FC7-B79C-57C211E020DF}" srcId="{44F9F6CE-EA7A-4A62-B921-3EA02BC4D325}" destId="{0A13C256-A615-4E5A-8EA9-B9AC0DEFA60A}" srcOrd="3" destOrd="0" parTransId="{6F957FC2-4E87-4BE7-8B9D-925181736E7C}" sibTransId="{2F1E2FA4-5CD1-47EA-A8FD-E3BFD048D5E2}"/>
    <dgm:cxn modelId="{7E603F77-F2B8-49D9-A5B5-D3986BECBF03}" type="presOf" srcId="{9AF03F2F-25E0-41E6-A385-F7C4E99CA78A}" destId="{A8BF5235-B9CE-4809-8EBB-7E8A9B4B83D8}" srcOrd="0" destOrd="0" presId="urn:microsoft.com/office/officeart/2005/8/layout/process5"/>
    <dgm:cxn modelId="{A211D259-9A24-4371-967D-61F1DDD46887}" type="presOf" srcId="{6F171527-B5E8-415A-AB05-992E811C32C7}" destId="{7678F19C-3BAC-4372-95A8-6F3398E16E9A}" srcOrd="0" destOrd="0" presId="urn:microsoft.com/office/officeart/2005/8/layout/process5"/>
    <dgm:cxn modelId="{7B785E5A-44A3-47EB-8B50-21BDF7AE5764}" srcId="{44F9F6CE-EA7A-4A62-B921-3EA02BC4D325}" destId="{42942382-6345-435B-A5BE-65456B1DB6CD}" srcOrd="6" destOrd="0" parTransId="{86065A52-ED12-4D39-B4E4-A86E42E8AC9C}" sibTransId="{4613B8B5-3259-448A-BFEC-8A805F5666F9}"/>
    <dgm:cxn modelId="{E8138E84-0993-4A05-BD23-0208BA0F2DDD}" type="presOf" srcId="{D3C9D1A5-30FA-44EA-B27B-5537E5CE932C}" destId="{60D0B470-A7B7-451C-AB55-EF4385082BB8}" srcOrd="1" destOrd="0" presId="urn:microsoft.com/office/officeart/2005/8/layout/process5"/>
    <dgm:cxn modelId="{2AE34B8A-FA72-48CC-9631-2C8D8ACB249C}" type="presOf" srcId="{80DAE00B-756C-4681-B6A5-C3AEA88EAA4F}" destId="{A5B71935-1693-4254-B56A-5EA48EE61258}" srcOrd="0" destOrd="0" presId="urn:microsoft.com/office/officeart/2005/8/layout/process5"/>
    <dgm:cxn modelId="{E7631395-3101-475D-93B6-B9080B4F243F}" type="presOf" srcId="{2F1E2FA4-5CD1-47EA-A8FD-E3BFD048D5E2}" destId="{462A222E-7DAC-478C-8DE5-D97CEC65D456}" srcOrd="0" destOrd="0" presId="urn:microsoft.com/office/officeart/2005/8/layout/process5"/>
    <dgm:cxn modelId="{25E2E0A1-468B-4379-8D28-F8A2AFD21D92}" type="presOf" srcId="{0A13C256-A615-4E5A-8EA9-B9AC0DEFA60A}" destId="{C1DE7294-23E8-46F7-87CC-F56AF97C3AD5}" srcOrd="0" destOrd="0" presId="urn:microsoft.com/office/officeart/2005/8/layout/process5"/>
    <dgm:cxn modelId="{4CE207A4-A282-49F9-8111-3F149CAFA0D5}" type="presOf" srcId="{ECDA8B6A-C1EE-468B-B411-6ECF1E009BF0}" destId="{F034D32B-2019-4EAB-9D23-791CF4F62C54}" srcOrd="0" destOrd="0" presId="urn:microsoft.com/office/officeart/2005/8/layout/process5"/>
    <dgm:cxn modelId="{52C2FDAB-D987-4DF3-9A58-5D262AA6E9AD}" type="presOf" srcId="{B7C00F3C-F158-431D-B2CE-EEA9E24D6C2C}" destId="{636849F2-D5E3-45D6-8458-C58A23264CE2}" srcOrd="0" destOrd="0" presId="urn:microsoft.com/office/officeart/2005/8/layout/process5"/>
    <dgm:cxn modelId="{520175BC-E4D6-414B-A67F-60C977D32A49}" type="presOf" srcId="{44F9F6CE-EA7A-4A62-B921-3EA02BC4D325}" destId="{F507BC53-38AD-4F44-AEBF-7525B07578DE}" srcOrd="0" destOrd="0" presId="urn:microsoft.com/office/officeart/2005/8/layout/process5"/>
    <dgm:cxn modelId="{F30FE3C2-A885-4608-8735-AA787CB4F6E1}" srcId="{44F9F6CE-EA7A-4A62-B921-3EA02BC4D325}" destId="{6F171527-B5E8-415A-AB05-992E811C32C7}" srcOrd="1" destOrd="0" parTransId="{B3F06672-24F7-4CFB-8630-EA1C6191AC84}" sibTransId="{948DA7C3-F316-4F65-A83F-07104B2EC1EE}"/>
    <dgm:cxn modelId="{017014C8-5BF2-45EA-99E6-A276EE5D9344}" type="presOf" srcId="{80DAE00B-756C-4681-B6A5-C3AEA88EAA4F}" destId="{CAF027EC-3AC4-4B97-A7E1-32C6AE72A270}" srcOrd="1" destOrd="0" presId="urn:microsoft.com/office/officeart/2005/8/layout/process5"/>
    <dgm:cxn modelId="{6E01DDD0-0ABB-40BA-9CDA-541B9021473A}" type="presOf" srcId="{D3C9D1A5-30FA-44EA-B27B-5537E5CE932C}" destId="{27C99957-C436-4565-99E9-AD48A8834175}" srcOrd="0" destOrd="0" presId="urn:microsoft.com/office/officeart/2005/8/layout/process5"/>
    <dgm:cxn modelId="{8FB6A7DD-F04A-4227-8565-8079B0B15358}" srcId="{44F9F6CE-EA7A-4A62-B921-3EA02BC4D325}" destId="{F11252DE-1669-4663-A036-581AA40107C3}" srcOrd="0" destOrd="0" parTransId="{C544441A-C0D6-4ECD-A002-188969F80B1B}" sibTransId="{80DAE00B-756C-4681-B6A5-C3AEA88EAA4F}"/>
    <dgm:cxn modelId="{E40B4CDF-25EE-426F-B1B6-8B27566248FE}" type="presOf" srcId="{948DA7C3-F316-4F65-A83F-07104B2EC1EE}" destId="{5E9EB9FA-5883-450B-B06E-FF3509C99D31}" srcOrd="1" destOrd="0" presId="urn:microsoft.com/office/officeart/2005/8/layout/process5"/>
    <dgm:cxn modelId="{73DB3AE3-B31C-4E77-8D2F-8CFFF6F8921E}" srcId="{44F9F6CE-EA7A-4A62-B921-3EA02BC4D325}" destId="{9AF03F2F-25E0-41E6-A385-F7C4E99CA78A}" srcOrd="5" destOrd="0" parTransId="{BE6896A0-32EF-4C56-8ED1-21CA54A3A7F8}" sibTransId="{33A0E397-5B64-4672-A337-2806B43EA055}"/>
    <dgm:cxn modelId="{EEF288E8-39EE-45A8-A8AF-1BB3A0724D7B}" type="presOf" srcId="{2F1E2FA4-5CD1-47EA-A8FD-E3BFD048D5E2}" destId="{A02F9D6F-6782-4676-B97B-81E7D39C6BD7}" srcOrd="1" destOrd="0" presId="urn:microsoft.com/office/officeart/2005/8/layout/process5"/>
    <dgm:cxn modelId="{8F91C7E9-82FA-420B-9DF2-FA11D5C1D6DF}" type="presOf" srcId="{33A0E397-5B64-4672-A337-2806B43EA055}" destId="{6705D5DF-79B5-4D0E-AA9E-95F8D8F292FD}" srcOrd="1" destOrd="0" presId="urn:microsoft.com/office/officeart/2005/8/layout/process5"/>
    <dgm:cxn modelId="{70B8E7E9-4AA4-4293-9ED8-A029B622E7FB}" type="presOf" srcId="{33A0E397-5B64-4672-A337-2806B43EA055}" destId="{C5F9E339-C860-4A6D-93FE-53D37657B21D}" srcOrd="0" destOrd="0" presId="urn:microsoft.com/office/officeart/2005/8/layout/process5"/>
    <dgm:cxn modelId="{2FA69659-B607-40ED-9A40-3E150B568000}" type="presParOf" srcId="{F507BC53-38AD-4F44-AEBF-7525B07578DE}" destId="{408497B3-2644-480F-AD85-FB618520F108}" srcOrd="0" destOrd="0" presId="urn:microsoft.com/office/officeart/2005/8/layout/process5"/>
    <dgm:cxn modelId="{D353BFDE-B588-4E6A-B487-D42B5C54CE75}" type="presParOf" srcId="{F507BC53-38AD-4F44-AEBF-7525B07578DE}" destId="{A5B71935-1693-4254-B56A-5EA48EE61258}" srcOrd="1" destOrd="0" presId="urn:microsoft.com/office/officeart/2005/8/layout/process5"/>
    <dgm:cxn modelId="{1E2ECF3B-943C-4686-936B-FF50A377DA4D}" type="presParOf" srcId="{A5B71935-1693-4254-B56A-5EA48EE61258}" destId="{CAF027EC-3AC4-4B97-A7E1-32C6AE72A270}" srcOrd="0" destOrd="0" presId="urn:microsoft.com/office/officeart/2005/8/layout/process5"/>
    <dgm:cxn modelId="{670074F7-FC88-42C9-9F62-31E73C377CA3}" type="presParOf" srcId="{F507BC53-38AD-4F44-AEBF-7525B07578DE}" destId="{7678F19C-3BAC-4372-95A8-6F3398E16E9A}" srcOrd="2" destOrd="0" presId="urn:microsoft.com/office/officeart/2005/8/layout/process5"/>
    <dgm:cxn modelId="{3090159D-6449-4B75-87AF-7C86DCFFB804}" type="presParOf" srcId="{F507BC53-38AD-4F44-AEBF-7525B07578DE}" destId="{1D457BDC-1EA5-47A9-AC6C-84358823DFE0}" srcOrd="3" destOrd="0" presId="urn:microsoft.com/office/officeart/2005/8/layout/process5"/>
    <dgm:cxn modelId="{E874E6F3-F84A-4C1E-BC47-724F61ADBCF3}" type="presParOf" srcId="{1D457BDC-1EA5-47A9-AC6C-84358823DFE0}" destId="{5E9EB9FA-5883-450B-B06E-FF3509C99D31}" srcOrd="0" destOrd="0" presId="urn:microsoft.com/office/officeart/2005/8/layout/process5"/>
    <dgm:cxn modelId="{C823E043-BCB9-4B68-9FB5-FDD438775207}" type="presParOf" srcId="{F507BC53-38AD-4F44-AEBF-7525B07578DE}" destId="{3420F834-6A26-4B7B-9CE7-688CECDDA777}" srcOrd="4" destOrd="0" presId="urn:microsoft.com/office/officeart/2005/8/layout/process5"/>
    <dgm:cxn modelId="{1B518990-B924-4712-8920-0E57D5598284}" type="presParOf" srcId="{F507BC53-38AD-4F44-AEBF-7525B07578DE}" destId="{636849F2-D5E3-45D6-8458-C58A23264CE2}" srcOrd="5" destOrd="0" presId="urn:microsoft.com/office/officeart/2005/8/layout/process5"/>
    <dgm:cxn modelId="{87C0728D-B65F-4F9C-8018-8451CF5790CA}" type="presParOf" srcId="{636849F2-D5E3-45D6-8458-C58A23264CE2}" destId="{BEAADCB6-BA75-43A4-AA8B-DF5B534EBD60}" srcOrd="0" destOrd="0" presId="urn:microsoft.com/office/officeart/2005/8/layout/process5"/>
    <dgm:cxn modelId="{C526C74D-A557-4A50-81F0-100C4D91CFD6}" type="presParOf" srcId="{F507BC53-38AD-4F44-AEBF-7525B07578DE}" destId="{C1DE7294-23E8-46F7-87CC-F56AF97C3AD5}" srcOrd="6" destOrd="0" presId="urn:microsoft.com/office/officeart/2005/8/layout/process5"/>
    <dgm:cxn modelId="{FED02322-CF97-454C-A0A8-80A6ED6CB783}" type="presParOf" srcId="{F507BC53-38AD-4F44-AEBF-7525B07578DE}" destId="{462A222E-7DAC-478C-8DE5-D97CEC65D456}" srcOrd="7" destOrd="0" presId="urn:microsoft.com/office/officeart/2005/8/layout/process5"/>
    <dgm:cxn modelId="{E373237B-84EB-4750-B8A7-946B6EB244FD}" type="presParOf" srcId="{462A222E-7DAC-478C-8DE5-D97CEC65D456}" destId="{A02F9D6F-6782-4676-B97B-81E7D39C6BD7}" srcOrd="0" destOrd="0" presId="urn:microsoft.com/office/officeart/2005/8/layout/process5"/>
    <dgm:cxn modelId="{15F93CDD-D852-4CF2-B192-9BBD0B59C970}" type="presParOf" srcId="{F507BC53-38AD-4F44-AEBF-7525B07578DE}" destId="{F034D32B-2019-4EAB-9D23-791CF4F62C54}" srcOrd="8" destOrd="0" presId="urn:microsoft.com/office/officeart/2005/8/layout/process5"/>
    <dgm:cxn modelId="{8B1D5938-AECB-43B1-8887-A0769A9A78FE}" type="presParOf" srcId="{F507BC53-38AD-4F44-AEBF-7525B07578DE}" destId="{27C99957-C436-4565-99E9-AD48A8834175}" srcOrd="9" destOrd="0" presId="urn:microsoft.com/office/officeart/2005/8/layout/process5"/>
    <dgm:cxn modelId="{1DB1B0BE-C99B-4C25-89EE-F381F0F494CB}" type="presParOf" srcId="{27C99957-C436-4565-99E9-AD48A8834175}" destId="{60D0B470-A7B7-451C-AB55-EF4385082BB8}" srcOrd="0" destOrd="0" presId="urn:microsoft.com/office/officeart/2005/8/layout/process5"/>
    <dgm:cxn modelId="{426CFA06-1E6D-40C4-A0E5-E6015D1101E1}" type="presParOf" srcId="{F507BC53-38AD-4F44-AEBF-7525B07578DE}" destId="{A8BF5235-B9CE-4809-8EBB-7E8A9B4B83D8}" srcOrd="10" destOrd="0" presId="urn:microsoft.com/office/officeart/2005/8/layout/process5"/>
    <dgm:cxn modelId="{25C9B904-6FA6-47F6-A85E-2F1161B804B7}" type="presParOf" srcId="{F507BC53-38AD-4F44-AEBF-7525B07578DE}" destId="{C5F9E339-C860-4A6D-93FE-53D37657B21D}" srcOrd="11" destOrd="0" presId="urn:microsoft.com/office/officeart/2005/8/layout/process5"/>
    <dgm:cxn modelId="{71790D9A-6017-4284-9757-D156F9E626FC}" type="presParOf" srcId="{C5F9E339-C860-4A6D-93FE-53D37657B21D}" destId="{6705D5DF-79B5-4D0E-AA9E-95F8D8F292FD}" srcOrd="0" destOrd="0" presId="urn:microsoft.com/office/officeart/2005/8/layout/process5"/>
    <dgm:cxn modelId="{2CACC5F3-165B-4F98-AC6A-829B9AE25F57}" type="presParOf" srcId="{F507BC53-38AD-4F44-AEBF-7525B07578DE}" destId="{2D44EC57-8D76-4A94-9354-94EE4B18C6F6}" srcOrd="1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029D68C-C791-48A4-8994-0AAB2DD18EE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15610B4F-2788-4505-B116-74D47AD83188}">
      <dgm:prSet/>
      <dgm:spPr/>
      <dgm:t>
        <a:bodyPr/>
        <a:lstStyle/>
        <a:p>
          <a:r>
            <a:rPr lang="en-US"/>
            <a:t>The application of operant resources</a:t>
          </a:r>
          <a:endParaRPr lang="cs-CZ"/>
        </a:p>
      </dgm:t>
    </dgm:pt>
    <dgm:pt modelId="{DEA95904-59F3-48F5-89F4-393BE6EB9F78}" type="parTrans" cxnId="{90A05432-7BF0-450E-9290-593B9AA28605}">
      <dgm:prSet/>
      <dgm:spPr/>
      <dgm:t>
        <a:bodyPr/>
        <a:lstStyle/>
        <a:p>
          <a:endParaRPr lang="cs-CZ"/>
        </a:p>
      </dgm:t>
    </dgm:pt>
    <dgm:pt modelId="{13CAC554-CFA6-49C1-9D00-6C4217CE60C0}" type="sibTrans" cxnId="{90A05432-7BF0-450E-9290-593B9AA28605}">
      <dgm:prSet/>
      <dgm:spPr/>
      <dgm:t>
        <a:bodyPr/>
        <a:lstStyle/>
        <a:p>
          <a:endParaRPr lang="cs-CZ"/>
        </a:p>
      </dgm:t>
    </dgm:pt>
    <dgm:pt modelId="{77CE71EB-2F6B-4864-A26D-02E306B9B2CC}">
      <dgm:prSet/>
      <dgm:spPr/>
      <dgm:t>
        <a:bodyPr/>
        <a:lstStyle/>
        <a:p>
          <a:r>
            <a:rPr lang="en-US" dirty="0"/>
            <a:t>The seller uses his resources to provide the service</a:t>
          </a:r>
          <a:endParaRPr lang="cs-CZ" dirty="0"/>
        </a:p>
      </dgm:t>
    </dgm:pt>
    <dgm:pt modelId="{A4CF9E0F-A90E-4DE8-BB2D-92D69C926477}" type="parTrans" cxnId="{819022FA-6D8A-419A-BCCB-612C6A9AFFFC}">
      <dgm:prSet/>
      <dgm:spPr/>
      <dgm:t>
        <a:bodyPr/>
        <a:lstStyle/>
        <a:p>
          <a:endParaRPr lang="cs-CZ"/>
        </a:p>
      </dgm:t>
    </dgm:pt>
    <dgm:pt modelId="{D6D898CF-B3FF-4C61-9478-79C2ABE54D8B}" type="sibTrans" cxnId="{819022FA-6D8A-419A-BCCB-612C6A9AFFFC}">
      <dgm:prSet/>
      <dgm:spPr/>
      <dgm:t>
        <a:bodyPr/>
        <a:lstStyle/>
        <a:p>
          <a:endParaRPr lang="cs-CZ"/>
        </a:p>
      </dgm:t>
    </dgm:pt>
    <dgm:pt modelId="{881462F6-6F0D-4325-B0DB-67F276F9611A}">
      <dgm:prSet/>
      <dgm:spPr/>
      <dgm:t>
        <a:bodyPr/>
        <a:lstStyle/>
        <a:p>
          <a:r>
            <a:rPr lang="cs-CZ" dirty="0" err="1"/>
            <a:t>The</a:t>
          </a:r>
          <a:r>
            <a:rPr lang="cs-CZ" dirty="0"/>
            <a:t> </a:t>
          </a:r>
          <a:r>
            <a:rPr lang="cs-CZ" dirty="0" err="1"/>
            <a:t>buyer</a:t>
          </a:r>
          <a:r>
            <a:rPr lang="cs-CZ" dirty="0"/>
            <a:t> </a:t>
          </a:r>
          <a:r>
            <a:rPr lang="cs-CZ" dirty="0" err="1"/>
            <a:t>is</a:t>
          </a:r>
          <a:r>
            <a:rPr lang="cs-CZ" dirty="0"/>
            <a:t> </a:t>
          </a:r>
          <a:r>
            <a:rPr lang="cs-CZ" dirty="0" err="1"/>
            <a:t>using</a:t>
          </a:r>
          <a:r>
            <a:rPr lang="cs-CZ" dirty="0"/>
            <a:t> his </a:t>
          </a:r>
          <a:r>
            <a:rPr lang="cs-CZ" dirty="0" err="1"/>
            <a:t>resources</a:t>
          </a:r>
          <a:r>
            <a:rPr lang="cs-CZ" dirty="0"/>
            <a:t> to </a:t>
          </a:r>
          <a:r>
            <a:rPr lang="cs-CZ" dirty="0" err="1"/>
            <a:t>get</a:t>
          </a:r>
          <a:r>
            <a:rPr lang="cs-CZ" dirty="0"/>
            <a:t> </a:t>
          </a:r>
          <a:r>
            <a:rPr lang="cs-CZ" dirty="0" err="1"/>
            <a:t>the</a:t>
          </a:r>
          <a:r>
            <a:rPr lang="cs-CZ" dirty="0"/>
            <a:t> </a:t>
          </a:r>
          <a:r>
            <a:rPr lang="cs-CZ" dirty="0" err="1"/>
            <a:t>value</a:t>
          </a:r>
          <a:endParaRPr lang="cs-CZ" dirty="0"/>
        </a:p>
      </dgm:t>
    </dgm:pt>
    <dgm:pt modelId="{F800340D-1E48-4BE6-87EE-2B7DCC01A443}" type="parTrans" cxnId="{01C9EE4F-93F6-40E3-815F-B99767B9EC6F}">
      <dgm:prSet/>
      <dgm:spPr/>
      <dgm:t>
        <a:bodyPr/>
        <a:lstStyle/>
        <a:p>
          <a:endParaRPr lang="cs-CZ"/>
        </a:p>
      </dgm:t>
    </dgm:pt>
    <dgm:pt modelId="{DC17BE79-3128-4372-91D0-151EBAD93F50}" type="sibTrans" cxnId="{01C9EE4F-93F6-40E3-815F-B99767B9EC6F}">
      <dgm:prSet/>
      <dgm:spPr/>
      <dgm:t>
        <a:bodyPr/>
        <a:lstStyle/>
        <a:p>
          <a:endParaRPr lang="cs-CZ"/>
        </a:p>
      </dgm:t>
    </dgm:pt>
    <dgm:pt modelId="{2AE4C5A8-C807-46EE-9D90-F4F677CBD16D}">
      <dgm:prSet/>
      <dgm:spPr/>
      <dgm:t>
        <a:bodyPr/>
        <a:lstStyle/>
        <a:p>
          <a:r>
            <a:rPr lang="en-US" dirty="0"/>
            <a:t>The basis for all exchange</a:t>
          </a:r>
          <a:endParaRPr lang="cs-CZ" dirty="0"/>
        </a:p>
      </dgm:t>
    </dgm:pt>
    <dgm:pt modelId="{E1E61ACA-DDEF-4D5B-99FF-D0098E281E56}" type="parTrans" cxnId="{576199B2-F6E6-4AE3-8819-2FCE31F6ACA6}">
      <dgm:prSet/>
      <dgm:spPr/>
      <dgm:t>
        <a:bodyPr/>
        <a:lstStyle/>
        <a:p>
          <a:endParaRPr lang="cs-CZ"/>
        </a:p>
      </dgm:t>
    </dgm:pt>
    <dgm:pt modelId="{447BECDE-9A66-42D8-8AEB-C73694348C11}" type="sibTrans" cxnId="{576199B2-F6E6-4AE3-8819-2FCE31F6ACA6}">
      <dgm:prSet/>
      <dgm:spPr/>
      <dgm:t>
        <a:bodyPr/>
        <a:lstStyle/>
        <a:p>
          <a:endParaRPr lang="cs-CZ"/>
        </a:p>
      </dgm:t>
    </dgm:pt>
    <dgm:pt modelId="{E1F2BE4C-35C0-4C67-B9A9-071BBE7C664E}">
      <dgm:prSet/>
      <dgm:spPr/>
      <dgm:t>
        <a:bodyPr/>
        <a:lstStyle/>
        <a:p>
          <a:r>
            <a:rPr lang="en-US"/>
            <a:t>There is not possible to simply exchange the product without using services or this possibility is only marginal</a:t>
          </a:r>
          <a:endParaRPr lang="cs-CZ"/>
        </a:p>
      </dgm:t>
    </dgm:pt>
    <dgm:pt modelId="{F6DD9861-3D40-4884-B7D4-DC54C21C25B8}" type="parTrans" cxnId="{1C74D092-D884-4C29-A879-D420A61B4F91}">
      <dgm:prSet/>
      <dgm:spPr/>
      <dgm:t>
        <a:bodyPr/>
        <a:lstStyle/>
        <a:p>
          <a:endParaRPr lang="cs-CZ"/>
        </a:p>
      </dgm:t>
    </dgm:pt>
    <dgm:pt modelId="{27A73BD4-7B29-4E74-AD61-0676BCC45642}" type="sibTrans" cxnId="{1C74D092-D884-4C29-A879-D420A61B4F91}">
      <dgm:prSet/>
      <dgm:spPr/>
      <dgm:t>
        <a:bodyPr/>
        <a:lstStyle/>
        <a:p>
          <a:endParaRPr lang="cs-CZ"/>
        </a:p>
      </dgm:t>
    </dgm:pt>
    <dgm:pt modelId="{12D1AAD3-FDEE-4971-A259-C8A9B2F2F85D}">
      <dgm:prSet/>
      <dgm:spPr/>
      <dgm:t>
        <a:bodyPr/>
        <a:lstStyle/>
        <a:p>
          <a:r>
            <a:rPr lang="en-US"/>
            <a:t>Service is exchanged for service</a:t>
          </a:r>
          <a:endParaRPr lang="cs-CZ"/>
        </a:p>
      </dgm:t>
    </dgm:pt>
    <dgm:pt modelId="{EC890F22-90B7-4FBF-B587-4BC3BF553F36}" type="parTrans" cxnId="{5F215A25-A9CB-492E-8AEF-C2ACC456FA30}">
      <dgm:prSet/>
      <dgm:spPr/>
      <dgm:t>
        <a:bodyPr/>
        <a:lstStyle/>
        <a:p>
          <a:endParaRPr lang="cs-CZ"/>
        </a:p>
      </dgm:t>
    </dgm:pt>
    <dgm:pt modelId="{1F14FEC6-589C-41FA-967A-BAD9881C1257}" type="sibTrans" cxnId="{5F215A25-A9CB-492E-8AEF-C2ACC456FA30}">
      <dgm:prSet/>
      <dgm:spPr/>
      <dgm:t>
        <a:bodyPr/>
        <a:lstStyle/>
        <a:p>
          <a:endParaRPr lang="cs-CZ"/>
        </a:p>
      </dgm:t>
    </dgm:pt>
    <dgm:pt modelId="{5F6B5CA8-2DA8-442A-8B3E-9F98DC0F9A45}">
      <dgm:prSet/>
      <dgm:spPr/>
      <dgm:t>
        <a:bodyPr/>
        <a:lstStyle/>
        <a:p>
          <a:r>
            <a:rPr lang="en-US" dirty="0"/>
            <a:t>Services are used on both sides of the market to finish the transaction</a:t>
          </a:r>
          <a:endParaRPr lang="cs-CZ" dirty="0"/>
        </a:p>
      </dgm:t>
    </dgm:pt>
    <dgm:pt modelId="{C5BDA2A0-906A-4D20-A756-B9BB543A8A39}" type="parTrans" cxnId="{9245B0E0-BD9F-4E95-A5D8-7F3FF5A602A1}">
      <dgm:prSet/>
      <dgm:spPr/>
      <dgm:t>
        <a:bodyPr/>
        <a:lstStyle/>
        <a:p>
          <a:endParaRPr lang="cs-CZ"/>
        </a:p>
      </dgm:t>
    </dgm:pt>
    <dgm:pt modelId="{FD8C47D4-EB4B-4319-927A-C8161688EF10}" type="sibTrans" cxnId="{9245B0E0-BD9F-4E95-A5D8-7F3FF5A602A1}">
      <dgm:prSet/>
      <dgm:spPr/>
      <dgm:t>
        <a:bodyPr/>
        <a:lstStyle/>
        <a:p>
          <a:endParaRPr lang="cs-CZ"/>
        </a:p>
      </dgm:t>
    </dgm:pt>
    <dgm:pt modelId="{6F2FF4F6-F0D9-4B7F-8555-51EE24C92DAC}">
      <dgm:prSet/>
      <dgm:spPr/>
      <dgm:t>
        <a:bodyPr/>
        <a:lstStyle/>
        <a:p>
          <a:r>
            <a:rPr lang="en-US" dirty="0"/>
            <a:t>Example:</a:t>
          </a:r>
          <a:endParaRPr lang="cs-CZ" dirty="0"/>
        </a:p>
      </dgm:t>
    </dgm:pt>
    <dgm:pt modelId="{64AD4E6B-E247-4A17-A67D-040C79575EBD}" type="parTrans" cxnId="{96C8A7F0-2182-4726-ADC4-DD0C1CE868BD}">
      <dgm:prSet/>
      <dgm:spPr/>
      <dgm:t>
        <a:bodyPr/>
        <a:lstStyle/>
        <a:p>
          <a:endParaRPr lang="cs-CZ"/>
        </a:p>
      </dgm:t>
    </dgm:pt>
    <dgm:pt modelId="{493CB7E1-2BC4-4AA8-A86B-94326A28D0F4}" type="sibTrans" cxnId="{96C8A7F0-2182-4726-ADC4-DD0C1CE868BD}">
      <dgm:prSet/>
      <dgm:spPr/>
      <dgm:t>
        <a:bodyPr/>
        <a:lstStyle/>
        <a:p>
          <a:endParaRPr lang="cs-CZ"/>
        </a:p>
      </dgm:t>
    </dgm:pt>
    <dgm:pt modelId="{8930D029-FFBA-4BB2-92EE-7CFA7C6EAE7B}">
      <dgm:prSet/>
      <dgm:spPr/>
      <dgm:t>
        <a:bodyPr/>
        <a:lstStyle/>
        <a:p>
          <a:r>
            <a:rPr lang="en-US"/>
            <a:t>Buying </a:t>
          </a:r>
          <a:r>
            <a:rPr lang="en-US" dirty="0"/>
            <a:t>a phone, you really buying the services related with the phone, not the phone itself. </a:t>
          </a:r>
          <a:endParaRPr lang="cs-CZ" dirty="0"/>
        </a:p>
      </dgm:t>
    </dgm:pt>
    <dgm:pt modelId="{6058213D-829C-4D81-B568-89C1E336A1DD}" type="parTrans" cxnId="{621EAC72-F543-4CAD-894B-3352E2D17D6A}">
      <dgm:prSet/>
      <dgm:spPr/>
      <dgm:t>
        <a:bodyPr/>
        <a:lstStyle/>
        <a:p>
          <a:endParaRPr lang="cs-CZ"/>
        </a:p>
      </dgm:t>
    </dgm:pt>
    <dgm:pt modelId="{BB5A2CF8-BAFB-4D1C-A3E3-FA322A28E521}" type="sibTrans" cxnId="{621EAC72-F543-4CAD-894B-3352E2D17D6A}">
      <dgm:prSet/>
      <dgm:spPr/>
      <dgm:t>
        <a:bodyPr/>
        <a:lstStyle/>
        <a:p>
          <a:endParaRPr lang="cs-CZ"/>
        </a:p>
      </dgm:t>
    </dgm:pt>
    <dgm:pt modelId="{7EE9BA2A-E76E-4677-9481-23EF40668677}" type="pres">
      <dgm:prSet presAssocID="{C029D68C-C791-48A4-8994-0AAB2DD18EE3}" presName="linear" presStyleCnt="0">
        <dgm:presLayoutVars>
          <dgm:animLvl val="lvl"/>
          <dgm:resizeHandles val="exact"/>
        </dgm:presLayoutVars>
      </dgm:prSet>
      <dgm:spPr/>
    </dgm:pt>
    <dgm:pt modelId="{A0EE155C-7B62-4758-99AF-7450C93DB851}" type="pres">
      <dgm:prSet presAssocID="{15610B4F-2788-4505-B116-74D47AD83188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74F3B566-63BD-4757-B62F-D355A3253AEE}" type="pres">
      <dgm:prSet presAssocID="{15610B4F-2788-4505-B116-74D47AD83188}" presName="childText" presStyleLbl="revTx" presStyleIdx="0" presStyleCnt="2">
        <dgm:presLayoutVars>
          <dgm:bulletEnabled val="1"/>
        </dgm:presLayoutVars>
      </dgm:prSet>
      <dgm:spPr/>
    </dgm:pt>
    <dgm:pt modelId="{169359B4-5C1B-42C9-B355-17A509807BB9}" type="pres">
      <dgm:prSet presAssocID="{E1F2BE4C-35C0-4C67-B9A9-071BBE7C664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D89EC5C-EA40-4F24-8990-5E1DA407F098}" type="pres">
      <dgm:prSet presAssocID="{27A73BD4-7B29-4E74-AD61-0676BCC45642}" presName="spacer" presStyleCnt="0"/>
      <dgm:spPr/>
    </dgm:pt>
    <dgm:pt modelId="{82B193B2-9C9D-4A21-9311-700FE01AAECC}" type="pres">
      <dgm:prSet presAssocID="{12D1AAD3-FDEE-4971-A259-C8A9B2F2F85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50859A7-9372-4CFC-AAB1-C8ECB10A4EF5}" type="pres">
      <dgm:prSet presAssocID="{1F14FEC6-589C-41FA-967A-BAD9881C1257}" presName="spacer" presStyleCnt="0"/>
      <dgm:spPr/>
    </dgm:pt>
    <dgm:pt modelId="{555BE0E5-A4D8-4DAE-8016-E8D106E3203A}" type="pres">
      <dgm:prSet presAssocID="{5F6B5CA8-2DA8-442A-8B3E-9F98DC0F9A4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9FD211EB-6855-4075-BC5F-ED3681B61B61}" type="pres">
      <dgm:prSet presAssocID="{FD8C47D4-EB4B-4319-927A-C8161688EF10}" presName="spacer" presStyleCnt="0"/>
      <dgm:spPr/>
    </dgm:pt>
    <dgm:pt modelId="{C2CA1429-02CE-47B5-8598-6DAA29E83101}" type="pres">
      <dgm:prSet presAssocID="{6F2FF4F6-F0D9-4B7F-8555-51EE24C92DAC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8044DE19-9AF9-4375-8E40-CAD20C7E1E43}" type="pres">
      <dgm:prSet presAssocID="{6F2FF4F6-F0D9-4B7F-8555-51EE24C92DAC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7589AF03-DB74-431A-9DF9-146A7D754064}" type="presOf" srcId="{E1F2BE4C-35C0-4C67-B9A9-071BBE7C664E}" destId="{169359B4-5C1B-42C9-B355-17A509807BB9}" srcOrd="0" destOrd="0" presId="urn:microsoft.com/office/officeart/2005/8/layout/vList2"/>
    <dgm:cxn modelId="{84E38413-8D72-420B-9580-E3D1EC4412A9}" type="presOf" srcId="{6F2FF4F6-F0D9-4B7F-8555-51EE24C92DAC}" destId="{C2CA1429-02CE-47B5-8598-6DAA29E83101}" srcOrd="0" destOrd="0" presId="urn:microsoft.com/office/officeart/2005/8/layout/vList2"/>
    <dgm:cxn modelId="{5F215A25-A9CB-492E-8AEF-C2ACC456FA30}" srcId="{C029D68C-C791-48A4-8994-0AAB2DD18EE3}" destId="{12D1AAD3-FDEE-4971-A259-C8A9B2F2F85D}" srcOrd="2" destOrd="0" parTransId="{EC890F22-90B7-4FBF-B587-4BC3BF553F36}" sibTransId="{1F14FEC6-589C-41FA-967A-BAD9881C1257}"/>
    <dgm:cxn modelId="{90A05432-7BF0-450E-9290-593B9AA28605}" srcId="{C029D68C-C791-48A4-8994-0AAB2DD18EE3}" destId="{15610B4F-2788-4505-B116-74D47AD83188}" srcOrd="0" destOrd="0" parTransId="{DEA95904-59F3-48F5-89F4-393BE6EB9F78}" sibTransId="{13CAC554-CFA6-49C1-9D00-6C4217CE60C0}"/>
    <dgm:cxn modelId="{1C115441-4902-4B3C-BE91-E13F7BB309A3}" type="presOf" srcId="{12D1AAD3-FDEE-4971-A259-C8A9B2F2F85D}" destId="{82B193B2-9C9D-4A21-9311-700FE01AAECC}" srcOrd="0" destOrd="0" presId="urn:microsoft.com/office/officeart/2005/8/layout/vList2"/>
    <dgm:cxn modelId="{01C9EE4F-93F6-40E3-815F-B99767B9EC6F}" srcId="{15610B4F-2788-4505-B116-74D47AD83188}" destId="{881462F6-6F0D-4325-B0DB-67F276F9611A}" srcOrd="1" destOrd="0" parTransId="{F800340D-1E48-4BE6-87EE-2B7DCC01A443}" sibTransId="{DC17BE79-3128-4372-91D0-151EBAD93F50}"/>
    <dgm:cxn modelId="{621EAC72-F543-4CAD-894B-3352E2D17D6A}" srcId="{6F2FF4F6-F0D9-4B7F-8555-51EE24C92DAC}" destId="{8930D029-FFBA-4BB2-92EE-7CFA7C6EAE7B}" srcOrd="0" destOrd="0" parTransId="{6058213D-829C-4D81-B568-89C1E336A1DD}" sibTransId="{BB5A2CF8-BAFB-4D1C-A3E3-FA322A28E521}"/>
    <dgm:cxn modelId="{930D7E7F-DEFB-44F3-9721-D257EC3E2A85}" type="presOf" srcId="{8930D029-FFBA-4BB2-92EE-7CFA7C6EAE7B}" destId="{8044DE19-9AF9-4375-8E40-CAD20C7E1E43}" srcOrd="0" destOrd="0" presId="urn:microsoft.com/office/officeart/2005/8/layout/vList2"/>
    <dgm:cxn modelId="{62238E85-584C-409F-9240-11111A90ABE3}" type="presOf" srcId="{C029D68C-C791-48A4-8994-0AAB2DD18EE3}" destId="{7EE9BA2A-E76E-4677-9481-23EF40668677}" srcOrd="0" destOrd="0" presId="urn:microsoft.com/office/officeart/2005/8/layout/vList2"/>
    <dgm:cxn modelId="{18C7F58D-04D5-484A-932B-5DA89BCE658E}" type="presOf" srcId="{77CE71EB-2F6B-4864-A26D-02E306B9B2CC}" destId="{74F3B566-63BD-4757-B62F-D355A3253AEE}" srcOrd="0" destOrd="0" presId="urn:microsoft.com/office/officeart/2005/8/layout/vList2"/>
    <dgm:cxn modelId="{3A78518E-68C7-4EEE-B484-136C7C821026}" type="presOf" srcId="{5F6B5CA8-2DA8-442A-8B3E-9F98DC0F9A45}" destId="{555BE0E5-A4D8-4DAE-8016-E8D106E3203A}" srcOrd="0" destOrd="0" presId="urn:microsoft.com/office/officeart/2005/8/layout/vList2"/>
    <dgm:cxn modelId="{1C74D092-D884-4C29-A879-D420A61B4F91}" srcId="{C029D68C-C791-48A4-8994-0AAB2DD18EE3}" destId="{E1F2BE4C-35C0-4C67-B9A9-071BBE7C664E}" srcOrd="1" destOrd="0" parTransId="{F6DD9861-3D40-4884-B7D4-DC54C21C25B8}" sibTransId="{27A73BD4-7B29-4E74-AD61-0676BCC45642}"/>
    <dgm:cxn modelId="{576199B2-F6E6-4AE3-8819-2FCE31F6ACA6}" srcId="{15610B4F-2788-4505-B116-74D47AD83188}" destId="{2AE4C5A8-C807-46EE-9D90-F4F677CBD16D}" srcOrd="2" destOrd="0" parTransId="{E1E61ACA-DDEF-4D5B-99FF-D0098E281E56}" sibTransId="{447BECDE-9A66-42D8-8AEB-C73694348C11}"/>
    <dgm:cxn modelId="{ACDB91C0-E5EF-4927-8837-D68644F72636}" type="presOf" srcId="{881462F6-6F0D-4325-B0DB-67F276F9611A}" destId="{74F3B566-63BD-4757-B62F-D355A3253AEE}" srcOrd="0" destOrd="1" presId="urn:microsoft.com/office/officeart/2005/8/layout/vList2"/>
    <dgm:cxn modelId="{09AAF1D1-0B8D-4EAE-8449-75F6EB229942}" type="presOf" srcId="{2AE4C5A8-C807-46EE-9D90-F4F677CBD16D}" destId="{74F3B566-63BD-4757-B62F-D355A3253AEE}" srcOrd="0" destOrd="2" presId="urn:microsoft.com/office/officeart/2005/8/layout/vList2"/>
    <dgm:cxn modelId="{9245B0E0-BD9F-4E95-A5D8-7F3FF5A602A1}" srcId="{C029D68C-C791-48A4-8994-0AAB2DD18EE3}" destId="{5F6B5CA8-2DA8-442A-8B3E-9F98DC0F9A45}" srcOrd="3" destOrd="0" parTransId="{C5BDA2A0-906A-4D20-A756-B9BB543A8A39}" sibTransId="{FD8C47D4-EB4B-4319-927A-C8161688EF10}"/>
    <dgm:cxn modelId="{0C3347E9-6CC7-4ED4-979A-3623D3B5C7B1}" type="presOf" srcId="{15610B4F-2788-4505-B116-74D47AD83188}" destId="{A0EE155C-7B62-4758-99AF-7450C93DB851}" srcOrd="0" destOrd="0" presId="urn:microsoft.com/office/officeart/2005/8/layout/vList2"/>
    <dgm:cxn modelId="{96C8A7F0-2182-4726-ADC4-DD0C1CE868BD}" srcId="{C029D68C-C791-48A4-8994-0AAB2DD18EE3}" destId="{6F2FF4F6-F0D9-4B7F-8555-51EE24C92DAC}" srcOrd="4" destOrd="0" parTransId="{64AD4E6B-E247-4A17-A67D-040C79575EBD}" sibTransId="{493CB7E1-2BC4-4AA8-A86B-94326A28D0F4}"/>
    <dgm:cxn modelId="{819022FA-6D8A-419A-BCCB-612C6A9AFFFC}" srcId="{15610B4F-2788-4505-B116-74D47AD83188}" destId="{77CE71EB-2F6B-4864-A26D-02E306B9B2CC}" srcOrd="0" destOrd="0" parTransId="{A4CF9E0F-A90E-4DE8-BB2D-92D69C926477}" sibTransId="{D6D898CF-B3FF-4C61-9478-79C2ABE54D8B}"/>
    <dgm:cxn modelId="{4E6D4F0E-632B-4B8E-8A6A-E7E527D4EA60}" type="presParOf" srcId="{7EE9BA2A-E76E-4677-9481-23EF40668677}" destId="{A0EE155C-7B62-4758-99AF-7450C93DB851}" srcOrd="0" destOrd="0" presId="urn:microsoft.com/office/officeart/2005/8/layout/vList2"/>
    <dgm:cxn modelId="{4B0B8376-7208-4071-AC9D-5B3D4757535C}" type="presParOf" srcId="{7EE9BA2A-E76E-4677-9481-23EF40668677}" destId="{74F3B566-63BD-4757-B62F-D355A3253AEE}" srcOrd="1" destOrd="0" presId="urn:microsoft.com/office/officeart/2005/8/layout/vList2"/>
    <dgm:cxn modelId="{5B2EC0D1-E029-4DCE-9465-022FE06220C2}" type="presParOf" srcId="{7EE9BA2A-E76E-4677-9481-23EF40668677}" destId="{169359B4-5C1B-42C9-B355-17A509807BB9}" srcOrd="2" destOrd="0" presId="urn:microsoft.com/office/officeart/2005/8/layout/vList2"/>
    <dgm:cxn modelId="{F0D5E9DE-9881-46C3-820E-DEFC8C939353}" type="presParOf" srcId="{7EE9BA2A-E76E-4677-9481-23EF40668677}" destId="{AD89EC5C-EA40-4F24-8990-5E1DA407F098}" srcOrd="3" destOrd="0" presId="urn:microsoft.com/office/officeart/2005/8/layout/vList2"/>
    <dgm:cxn modelId="{7ABB25A6-2C8C-440D-A5FE-3C34C4C4A0C0}" type="presParOf" srcId="{7EE9BA2A-E76E-4677-9481-23EF40668677}" destId="{82B193B2-9C9D-4A21-9311-700FE01AAECC}" srcOrd="4" destOrd="0" presId="urn:microsoft.com/office/officeart/2005/8/layout/vList2"/>
    <dgm:cxn modelId="{F958764A-19CD-4B8B-9353-A155125CB234}" type="presParOf" srcId="{7EE9BA2A-E76E-4677-9481-23EF40668677}" destId="{A50859A7-9372-4CFC-AAB1-C8ECB10A4EF5}" srcOrd="5" destOrd="0" presId="urn:microsoft.com/office/officeart/2005/8/layout/vList2"/>
    <dgm:cxn modelId="{160D3635-B8D5-4D20-B2EB-97A9350A16AE}" type="presParOf" srcId="{7EE9BA2A-E76E-4677-9481-23EF40668677}" destId="{555BE0E5-A4D8-4DAE-8016-E8D106E3203A}" srcOrd="6" destOrd="0" presId="urn:microsoft.com/office/officeart/2005/8/layout/vList2"/>
    <dgm:cxn modelId="{E9837A81-C662-405D-8E01-27F073C9EFE1}" type="presParOf" srcId="{7EE9BA2A-E76E-4677-9481-23EF40668677}" destId="{9FD211EB-6855-4075-BC5F-ED3681B61B61}" srcOrd="7" destOrd="0" presId="urn:microsoft.com/office/officeart/2005/8/layout/vList2"/>
    <dgm:cxn modelId="{E5D6D117-D8D4-4E4C-A824-660DF51B063A}" type="presParOf" srcId="{7EE9BA2A-E76E-4677-9481-23EF40668677}" destId="{C2CA1429-02CE-47B5-8598-6DAA29E83101}" srcOrd="8" destOrd="0" presId="urn:microsoft.com/office/officeart/2005/8/layout/vList2"/>
    <dgm:cxn modelId="{482DF0AA-546F-42D4-A42D-2101AE666CDB}" type="presParOf" srcId="{7EE9BA2A-E76E-4677-9481-23EF40668677}" destId="{8044DE19-9AF9-4375-8E40-CAD20C7E1E43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40D5AF6-04C8-4C7B-9B42-378C75698CE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82D83F47-397F-447A-8149-52E3268F9C7D}">
      <dgm:prSet/>
      <dgm:spPr/>
      <dgm:t>
        <a:bodyPr/>
        <a:lstStyle/>
        <a:p>
          <a:r>
            <a:rPr lang="en-US" dirty="0"/>
            <a:t>The role of the customer is interactional</a:t>
          </a:r>
          <a:endParaRPr lang="cs-CZ" dirty="0"/>
        </a:p>
      </dgm:t>
    </dgm:pt>
    <dgm:pt modelId="{F3283BF5-8D82-41E3-9ABB-7A0089353316}" type="parTrans" cxnId="{69260E99-B9FD-42CE-A698-CC27CC16D2AF}">
      <dgm:prSet/>
      <dgm:spPr/>
      <dgm:t>
        <a:bodyPr/>
        <a:lstStyle/>
        <a:p>
          <a:endParaRPr lang="cs-CZ"/>
        </a:p>
      </dgm:t>
    </dgm:pt>
    <dgm:pt modelId="{C4D9707C-25B5-4A41-9E98-49D369149927}" type="sibTrans" cxnId="{69260E99-B9FD-42CE-A698-CC27CC16D2AF}">
      <dgm:prSet/>
      <dgm:spPr/>
      <dgm:t>
        <a:bodyPr/>
        <a:lstStyle/>
        <a:p>
          <a:endParaRPr lang="cs-CZ"/>
        </a:p>
      </dgm:t>
    </dgm:pt>
    <dgm:pt modelId="{FDFD79FA-F214-40B4-B06D-5F95488A5E37}">
      <dgm:prSet/>
      <dgm:spPr/>
      <dgm:t>
        <a:bodyPr/>
        <a:lstStyle/>
        <a:p>
          <a:r>
            <a:rPr lang="en-US"/>
            <a:t>The customer can not be ignored</a:t>
          </a:r>
          <a:endParaRPr lang="cs-CZ"/>
        </a:p>
      </dgm:t>
    </dgm:pt>
    <dgm:pt modelId="{DF3C21B3-B909-450F-8EA0-CED891C536A2}" type="parTrans" cxnId="{A87F040C-1AF2-4E3B-8F7C-F4841ED98FE3}">
      <dgm:prSet/>
      <dgm:spPr/>
      <dgm:t>
        <a:bodyPr/>
        <a:lstStyle/>
        <a:p>
          <a:endParaRPr lang="cs-CZ"/>
        </a:p>
      </dgm:t>
    </dgm:pt>
    <dgm:pt modelId="{59B01375-552C-4403-AE89-BC8E01A791F0}" type="sibTrans" cxnId="{A87F040C-1AF2-4E3B-8F7C-F4841ED98FE3}">
      <dgm:prSet/>
      <dgm:spPr/>
      <dgm:t>
        <a:bodyPr/>
        <a:lstStyle/>
        <a:p>
          <a:endParaRPr lang="cs-CZ"/>
        </a:p>
      </dgm:t>
    </dgm:pt>
    <dgm:pt modelId="{30FB0E9D-9B23-440D-A287-695AF5F8530F}">
      <dgm:prSet/>
      <dgm:spPr/>
      <dgm:t>
        <a:bodyPr/>
        <a:lstStyle/>
        <a:p>
          <a:r>
            <a:rPr lang="en-US"/>
            <a:t>Without interaction with the customer the transaction can not be finished</a:t>
          </a:r>
          <a:endParaRPr lang="cs-CZ"/>
        </a:p>
      </dgm:t>
    </dgm:pt>
    <dgm:pt modelId="{3FD8FF00-AA43-4AF2-9218-4DDD8C16F18C}" type="parTrans" cxnId="{0A45CA8F-4C9A-4B88-85A9-206C7432D7F6}">
      <dgm:prSet/>
      <dgm:spPr/>
      <dgm:t>
        <a:bodyPr/>
        <a:lstStyle/>
        <a:p>
          <a:endParaRPr lang="cs-CZ"/>
        </a:p>
      </dgm:t>
    </dgm:pt>
    <dgm:pt modelId="{52117EA0-A0DD-4EB6-8E74-FC6A7B65E503}" type="sibTrans" cxnId="{0A45CA8F-4C9A-4B88-85A9-206C7432D7F6}">
      <dgm:prSet/>
      <dgm:spPr/>
      <dgm:t>
        <a:bodyPr/>
        <a:lstStyle/>
        <a:p>
          <a:endParaRPr lang="cs-CZ"/>
        </a:p>
      </dgm:t>
    </dgm:pt>
    <dgm:pt modelId="{5761E23D-90BF-4FE3-B971-7F9D6C6C69AE}">
      <dgm:prSet/>
      <dgm:spPr/>
      <dgm:t>
        <a:bodyPr/>
        <a:lstStyle/>
        <a:p>
          <a:r>
            <a:rPr lang="en-US"/>
            <a:t>Value creation is interactional</a:t>
          </a:r>
          <a:endParaRPr lang="cs-CZ"/>
        </a:p>
      </dgm:t>
    </dgm:pt>
    <dgm:pt modelId="{07CD6768-A775-47AA-8A2A-0AD25EBE8384}" type="parTrans" cxnId="{618A98BA-10F5-4BB1-8959-F2A6E836356E}">
      <dgm:prSet/>
      <dgm:spPr/>
      <dgm:t>
        <a:bodyPr/>
        <a:lstStyle/>
        <a:p>
          <a:endParaRPr lang="cs-CZ"/>
        </a:p>
      </dgm:t>
    </dgm:pt>
    <dgm:pt modelId="{8B10697D-7E99-4692-AA9D-111CA1006263}" type="sibTrans" cxnId="{618A98BA-10F5-4BB1-8959-F2A6E836356E}">
      <dgm:prSet/>
      <dgm:spPr/>
      <dgm:t>
        <a:bodyPr/>
        <a:lstStyle/>
        <a:p>
          <a:endParaRPr lang="cs-CZ"/>
        </a:p>
      </dgm:t>
    </dgm:pt>
    <dgm:pt modelId="{CDE2C5EB-D555-4B03-980E-AFC4BC08624C}">
      <dgm:prSet/>
      <dgm:spPr/>
      <dgm:t>
        <a:bodyPr/>
        <a:lstStyle/>
        <a:p>
          <a:r>
            <a:rPr lang="en-US"/>
            <a:t>Example:</a:t>
          </a:r>
          <a:endParaRPr lang="cs-CZ"/>
        </a:p>
      </dgm:t>
    </dgm:pt>
    <dgm:pt modelId="{524A4127-1798-4E66-97A0-9E909884FED2}" type="parTrans" cxnId="{5D9A6C03-DCC2-44D5-AC65-5ECF94F657E9}">
      <dgm:prSet/>
      <dgm:spPr/>
      <dgm:t>
        <a:bodyPr/>
        <a:lstStyle/>
        <a:p>
          <a:endParaRPr lang="cs-CZ"/>
        </a:p>
      </dgm:t>
    </dgm:pt>
    <dgm:pt modelId="{436164E9-1EDD-4404-B828-1B3AC0C436CF}" type="sibTrans" cxnId="{5D9A6C03-DCC2-44D5-AC65-5ECF94F657E9}">
      <dgm:prSet/>
      <dgm:spPr/>
      <dgm:t>
        <a:bodyPr/>
        <a:lstStyle/>
        <a:p>
          <a:endParaRPr lang="cs-CZ"/>
        </a:p>
      </dgm:t>
    </dgm:pt>
    <dgm:pt modelId="{A29BE5AC-457F-4D3E-8494-36D3E806B7D7}">
      <dgm:prSet/>
      <dgm:spPr/>
      <dgm:t>
        <a:bodyPr/>
        <a:lstStyle/>
        <a:p>
          <a:r>
            <a:rPr lang="cs-CZ" dirty="0"/>
            <a:t>Google </a:t>
          </a:r>
          <a:r>
            <a:rPr lang="cs-CZ" dirty="0" err="1"/>
            <a:t>services</a:t>
          </a:r>
          <a:r>
            <a:rPr lang="cs-CZ" dirty="0"/>
            <a:t> </a:t>
          </a:r>
          <a:r>
            <a:rPr lang="cs-CZ" dirty="0" err="1"/>
            <a:t>or</a:t>
          </a:r>
          <a:r>
            <a:rPr lang="cs-CZ" dirty="0"/>
            <a:t> Microsoft </a:t>
          </a:r>
          <a:r>
            <a:rPr lang="cs-CZ" dirty="0" err="1"/>
            <a:t>services</a:t>
          </a:r>
          <a:r>
            <a:rPr lang="cs-CZ" dirty="0"/>
            <a:t> – </a:t>
          </a:r>
          <a:r>
            <a:rPr lang="cs-CZ" dirty="0" err="1"/>
            <a:t>they</a:t>
          </a:r>
          <a:r>
            <a:rPr lang="cs-CZ" dirty="0"/>
            <a:t> </a:t>
          </a:r>
          <a:r>
            <a:rPr lang="cs-CZ" dirty="0" err="1"/>
            <a:t>offer</a:t>
          </a:r>
          <a:r>
            <a:rPr lang="cs-CZ" dirty="0"/>
            <a:t> a lot </a:t>
          </a:r>
          <a:r>
            <a:rPr lang="cs-CZ" dirty="0" err="1"/>
            <a:t>of</a:t>
          </a:r>
          <a:r>
            <a:rPr lang="cs-CZ" dirty="0"/>
            <a:t> </a:t>
          </a:r>
          <a:r>
            <a:rPr lang="cs-CZ" dirty="0" err="1"/>
            <a:t>options</a:t>
          </a:r>
          <a:r>
            <a:rPr lang="cs-CZ" dirty="0"/>
            <a:t>, but </a:t>
          </a:r>
          <a:r>
            <a:rPr lang="cs-CZ" dirty="0" err="1"/>
            <a:t>final</a:t>
          </a:r>
          <a:r>
            <a:rPr lang="cs-CZ" dirty="0"/>
            <a:t> </a:t>
          </a:r>
          <a:r>
            <a:rPr lang="cs-CZ" dirty="0" err="1"/>
            <a:t>configuration</a:t>
          </a:r>
          <a:r>
            <a:rPr lang="cs-CZ" dirty="0"/>
            <a:t> </a:t>
          </a:r>
          <a:r>
            <a:rPr lang="cs-CZ" dirty="0" err="1"/>
            <a:t>depends</a:t>
          </a:r>
          <a:r>
            <a:rPr lang="cs-CZ" dirty="0"/>
            <a:t> on </a:t>
          </a:r>
          <a:r>
            <a:rPr lang="cs-CZ" dirty="0" err="1"/>
            <a:t>customer</a:t>
          </a:r>
          <a:r>
            <a:rPr lang="cs-CZ" dirty="0"/>
            <a:t>/user</a:t>
          </a:r>
        </a:p>
      </dgm:t>
    </dgm:pt>
    <dgm:pt modelId="{E9BD5F67-5FDF-4FAA-95F0-BABAFA70B4BB}" type="parTrans" cxnId="{021F6D55-B6BE-45C3-9431-06E9F410DBA9}">
      <dgm:prSet/>
      <dgm:spPr/>
      <dgm:t>
        <a:bodyPr/>
        <a:lstStyle/>
        <a:p>
          <a:endParaRPr lang="cs-CZ"/>
        </a:p>
      </dgm:t>
    </dgm:pt>
    <dgm:pt modelId="{5E90F12A-D6E0-4730-9AD2-3CC4143A6976}" type="sibTrans" cxnId="{021F6D55-B6BE-45C3-9431-06E9F410DBA9}">
      <dgm:prSet/>
      <dgm:spPr/>
      <dgm:t>
        <a:bodyPr/>
        <a:lstStyle/>
        <a:p>
          <a:endParaRPr lang="cs-CZ"/>
        </a:p>
      </dgm:t>
    </dgm:pt>
    <dgm:pt modelId="{88A1DE40-4591-47BC-B80B-F98B24E0D336}" type="pres">
      <dgm:prSet presAssocID="{D40D5AF6-04C8-4C7B-9B42-378C75698CEE}" presName="linear" presStyleCnt="0">
        <dgm:presLayoutVars>
          <dgm:animLvl val="lvl"/>
          <dgm:resizeHandles val="exact"/>
        </dgm:presLayoutVars>
      </dgm:prSet>
      <dgm:spPr/>
    </dgm:pt>
    <dgm:pt modelId="{9BC7D052-4584-4EB1-AFB6-2AE39C044193}" type="pres">
      <dgm:prSet presAssocID="{82D83F47-397F-447A-8149-52E3268F9C7D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685A50CD-4183-40B5-B51E-A9C7EC64DBC6}" type="pres">
      <dgm:prSet presAssocID="{C4D9707C-25B5-4A41-9E98-49D369149927}" presName="spacer" presStyleCnt="0"/>
      <dgm:spPr/>
    </dgm:pt>
    <dgm:pt modelId="{8F98D8B6-3C95-4998-95D9-09006710D2C5}" type="pres">
      <dgm:prSet presAssocID="{FDFD79FA-F214-40B4-B06D-5F95488A5E3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39ECBD11-9236-44C6-992B-B42C9D90D45B}" type="pres">
      <dgm:prSet presAssocID="{59B01375-552C-4403-AE89-BC8E01A791F0}" presName="spacer" presStyleCnt="0"/>
      <dgm:spPr/>
    </dgm:pt>
    <dgm:pt modelId="{E55834F1-D549-4DB0-9966-FC99B7BEE50B}" type="pres">
      <dgm:prSet presAssocID="{30FB0E9D-9B23-440D-A287-695AF5F8530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AEE2EE0-485F-4807-B539-F7D3AC2B681F}" type="pres">
      <dgm:prSet presAssocID="{52117EA0-A0DD-4EB6-8E74-FC6A7B65E503}" presName="spacer" presStyleCnt="0"/>
      <dgm:spPr/>
    </dgm:pt>
    <dgm:pt modelId="{A8D95E06-D0C9-44F2-B56E-36E2D6B96A86}" type="pres">
      <dgm:prSet presAssocID="{5761E23D-90BF-4FE3-B971-7F9D6C6C69AE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82F483FC-BC56-499E-ADEA-834885174DEA}" type="pres">
      <dgm:prSet presAssocID="{8B10697D-7E99-4692-AA9D-111CA1006263}" presName="spacer" presStyleCnt="0"/>
      <dgm:spPr/>
    </dgm:pt>
    <dgm:pt modelId="{1F62616C-A73E-4F95-A814-0E7ABAF511B7}" type="pres">
      <dgm:prSet presAssocID="{CDE2C5EB-D555-4B03-980E-AFC4BC08624C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A4B505FB-2913-4A37-8993-84898489ACBF}" type="pres">
      <dgm:prSet presAssocID="{CDE2C5EB-D555-4B03-980E-AFC4BC08624C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5D9A6C03-DCC2-44D5-AC65-5ECF94F657E9}" srcId="{D40D5AF6-04C8-4C7B-9B42-378C75698CEE}" destId="{CDE2C5EB-D555-4B03-980E-AFC4BC08624C}" srcOrd="4" destOrd="0" parTransId="{524A4127-1798-4E66-97A0-9E909884FED2}" sibTransId="{436164E9-1EDD-4404-B828-1B3AC0C436CF}"/>
    <dgm:cxn modelId="{7CCB1108-A283-47F9-8BDC-E8E6EFB91A60}" type="presOf" srcId="{A29BE5AC-457F-4D3E-8494-36D3E806B7D7}" destId="{A4B505FB-2913-4A37-8993-84898489ACBF}" srcOrd="0" destOrd="0" presId="urn:microsoft.com/office/officeart/2005/8/layout/vList2"/>
    <dgm:cxn modelId="{A87F040C-1AF2-4E3B-8F7C-F4841ED98FE3}" srcId="{D40D5AF6-04C8-4C7B-9B42-378C75698CEE}" destId="{FDFD79FA-F214-40B4-B06D-5F95488A5E37}" srcOrd="1" destOrd="0" parTransId="{DF3C21B3-B909-450F-8EA0-CED891C536A2}" sibTransId="{59B01375-552C-4403-AE89-BC8E01A791F0}"/>
    <dgm:cxn modelId="{2358F16E-4EE4-4387-BEAB-4FC25B6814A8}" type="presOf" srcId="{FDFD79FA-F214-40B4-B06D-5F95488A5E37}" destId="{8F98D8B6-3C95-4998-95D9-09006710D2C5}" srcOrd="0" destOrd="0" presId="urn:microsoft.com/office/officeart/2005/8/layout/vList2"/>
    <dgm:cxn modelId="{021F6D55-B6BE-45C3-9431-06E9F410DBA9}" srcId="{CDE2C5EB-D555-4B03-980E-AFC4BC08624C}" destId="{A29BE5AC-457F-4D3E-8494-36D3E806B7D7}" srcOrd="0" destOrd="0" parTransId="{E9BD5F67-5FDF-4FAA-95F0-BABAFA70B4BB}" sibTransId="{5E90F12A-D6E0-4730-9AD2-3CC4143A6976}"/>
    <dgm:cxn modelId="{0A45CA8F-4C9A-4B88-85A9-206C7432D7F6}" srcId="{D40D5AF6-04C8-4C7B-9B42-378C75698CEE}" destId="{30FB0E9D-9B23-440D-A287-695AF5F8530F}" srcOrd="2" destOrd="0" parTransId="{3FD8FF00-AA43-4AF2-9218-4DDD8C16F18C}" sibTransId="{52117EA0-A0DD-4EB6-8E74-FC6A7B65E503}"/>
    <dgm:cxn modelId="{69260E99-B9FD-42CE-A698-CC27CC16D2AF}" srcId="{D40D5AF6-04C8-4C7B-9B42-378C75698CEE}" destId="{82D83F47-397F-447A-8149-52E3268F9C7D}" srcOrd="0" destOrd="0" parTransId="{F3283BF5-8D82-41E3-9ABB-7A0089353316}" sibTransId="{C4D9707C-25B5-4A41-9E98-49D369149927}"/>
    <dgm:cxn modelId="{618A98BA-10F5-4BB1-8959-F2A6E836356E}" srcId="{D40D5AF6-04C8-4C7B-9B42-378C75698CEE}" destId="{5761E23D-90BF-4FE3-B971-7F9D6C6C69AE}" srcOrd="3" destOrd="0" parTransId="{07CD6768-A775-47AA-8A2A-0AD25EBE8384}" sibTransId="{8B10697D-7E99-4692-AA9D-111CA1006263}"/>
    <dgm:cxn modelId="{11B36FC9-B6DB-4121-AD02-09EB615E8DB0}" type="presOf" srcId="{82D83F47-397F-447A-8149-52E3268F9C7D}" destId="{9BC7D052-4584-4EB1-AFB6-2AE39C044193}" srcOrd="0" destOrd="0" presId="urn:microsoft.com/office/officeart/2005/8/layout/vList2"/>
    <dgm:cxn modelId="{36DB85CE-A90F-428D-869D-B4E90B556891}" type="presOf" srcId="{5761E23D-90BF-4FE3-B971-7F9D6C6C69AE}" destId="{A8D95E06-D0C9-44F2-B56E-36E2D6B96A86}" srcOrd="0" destOrd="0" presId="urn:microsoft.com/office/officeart/2005/8/layout/vList2"/>
    <dgm:cxn modelId="{946FE3D6-CA22-40C0-9FFC-4738AE397B07}" type="presOf" srcId="{30FB0E9D-9B23-440D-A287-695AF5F8530F}" destId="{E55834F1-D549-4DB0-9966-FC99B7BEE50B}" srcOrd="0" destOrd="0" presId="urn:microsoft.com/office/officeart/2005/8/layout/vList2"/>
    <dgm:cxn modelId="{211D83DC-1C29-41B6-A0A5-734737C4BBB1}" type="presOf" srcId="{D40D5AF6-04C8-4C7B-9B42-378C75698CEE}" destId="{88A1DE40-4591-47BC-B80B-F98B24E0D336}" srcOrd="0" destOrd="0" presId="urn:microsoft.com/office/officeart/2005/8/layout/vList2"/>
    <dgm:cxn modelId="{C55B4EE5-50BE-4AD7-A427-048643052798}" type="presOf" srcId="{CDE2C5EB-D555-4B03-980E-AFC4BC08624C}" destId="{1F62616C-A73E-4F95-A814-0E7ABAF511B7}" srcOrd="0" destOrd="0" presId="urn:microsoft.com/office/officeart/2005/8/layout/vList2"/>
    <dgm:cxn modelId="{37E079FF-FFF8-40C4-AEEA-6C0599C8150D}" type="presParOf" srcId="{88A1DE40-4591-47BC-B80B-F98B24E0D336}" destId="{9BC7D052-4584-4EB1-AFB6-2AE39C044193}" srcOrd="0" destOrd="0" presId="urn:microsoft.com/office/officeart/2005/8/layout/vList2"/>
    <dgm:cxn modelId="{8E32B45B-97E4-46AD-B183-CD7592B1A2FD}" type="presParOf" srcId="{88A1DE40-4591-47BC-B80B-F98B24E0D336}" destId="{685A50CD-4183-40B5-B51E-A9C7EC64DBC6}" srcOrd="1" destOrd="0" presId="urn:microsoft.com/office/officeart/2005/8/layout/vList2"/>
    <dgm:cxn modelId="{1125D9C9-5D9E-4EF0-8FE4-C2D830C820F0}" type="presParOf" srcId="{88A1DE40-4591-47BC-B80B-F98B24E0D336}" destId="{8F98D8B6-3C95-4998-95D9-09006710D2C5}" srcOrd="2" destOrd="0" presId="urn:microsoft.com/office/officeart/2005/8/layout/vList2"/>
    <dgm:cxn modelId="{4E9639CD-0446-47DF-9E83-C274E77AD138}" type="presParOf" srcId="{88A1DE40-4591-47BC-B80B-F98B24E0D336}" destId="{39ECBD11-9236-44C6-992B-B42C9D90D45B}" srcOrd="3" destOrd="0" presId="urn:microsoft.com/office/officeart/2005/8/layout/vList2"/>
    <dgm:cxn modelId="{BF6131C6-82E4-49E8-8523-72F43C771132}" type="presParOf" srcId="{88A1DE40-4591-47BC-B80B-F98B24E0D336}" destId="{E55834F1-D549-4DB0-9966-FC99B7BEE50B}" srcOrd="4" destOrd="0" presId="urn:microsoft.com/office/officeart/2005/8/layout/vList2"/>
    <dgm:cxn modelId="{8F8A889E-6B98-4982-A579-007F64487DDE}" type="presParOf" srcId="{88A1DE40-4591-47BC-B80B-F98B24E0D336}" destId="{5AEE2EE0-485F-4807-B539-F7D3AC2B681F}" srcOrd="5" destOrd="0" presId="urn:microsoft.com/office/officeart/2005/8/layout/vList2"/>
    <dgm:cxn modelId="{21AE3DA1-DF51-4653-82C7-478DD4F43BDF}" type="presParOf" srcId="{88A1DE40-4591-47BC-B80B-F98B24E0D336}" destId="{A8D95E06-D0C9-44F2-B56E-36E2D6B96A86}" srcOrd="6" destOrd="0" presId="urn:microsoft.com/office/officeart/2005/8/layout/vList2"/>
    <dgm:cxn modelId="{DEBCD6A0-3B1C-4722-8B5F-DF244E9F6C56}" type="presParOf" srcId="{88A1DE40-4591-47BC-B80B-F98B24E0D336}" destId="{82F483FC-BC56-499E-ADEA-834885174DEA}" srcOrd="7" destOrd="0" presId="urn:microsoft.com/office/officeart/2005/8/layout/vList2"/>
    <dgm:cxn modelId="{307C84C2-E4C5-42C2-BDED-8E83FA7C2227}" type="presParOf" srcId="{88A1DE40-4591-47BC-B80B-F98B24E0D336}" destId="{1F62616C-A73E-4F95-A814-0E7ABAF511B7}" srcOrd="8" destOrd="0" presId="urn:microsoft.com/office/officeart/2005/8/layout/vList2"/>
    <dgm:cxn modelId="{ECC23FB2-9204-4093-B2D2-67C2DD3723BB}" type="presParOf" srcId="{88A1DE40-4591-47BC-B80B-F98B24E0D336}" destId="{A4B505FB-2913-4A37-8993-84898489ACBF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87C0FD6-6E9F-4C9D-A2D3-E38F5E97087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69B209E4-BAE1-4E38-ADBD-1A4E0ABB88D0}">
      <dgm:prSet/>
      <dgm:spPr/>
      <dgm:t>
        <a:bodyPr/>
        <a:lstStyle/>
        <a:p>
          <a:r>
            <a:rPr lang="en-US" dirty="0"/>
            <a:t>Value creation is network of networks</a:t>
          </a:r>
          <a:endParaRPr lang="cs-CZ" dirty="0"/>
        </a:p>
      </dgm:t>
    </dgm:pt>
    <dgm:pt modelId="{0C9198CD-D3BE-4731-BF12-A7D1F14B551C}" type="parTrans" cxnId="{65DA2101-6B64-4C19-9FD9-E757F148F488}">
      <dgm:prSet/>
      <dgm:spPr/>
      <dgm:t>
        <a:bodyPr/>
        <a:lstStyle/>
        <a:p>
          <a:endParaRPr lang="cs-CZ"/>
        </a:p>
      </dgm:t>
    </dgm:pt>
    <dgm:pt modelId="{4F111F25-05E4-4918-B908-F80A65E9191A}" type="sibTrans" cxnId="{65DA2101-6B64-4C19-9FD9-E757F148F488}">
      <dgm:prSet/>
      <dgm:spPr/>
      <dgm:t>
        <a:bodyPr/>
        <a:lstStyle/>
        <a:p>
          <a:endParaRPr lang="cs-CZ"/>
        </a:p>
      </dgm:t>
    </dgm:pt>
    <dgm:pt modelId="{20265C5A-9A5A-4B97-9BBE-D298E2675D97}">
      <dgm:prSet/>
      <dgm:spPr/>
      <dgm:t>
        <a:bodyPr/>
        <a:lstStyle/>
        <a:p>
          <a:r>
            <a:rPr lang="en-US" dirty="0"/>
            <a:t>The sellers needs to buy other services</a:t>
          </a:r>
          <a:endParaRPr lang="cs-CZ" dirty="0"/>
        </a:p>
      </dgm:t>
    </dgm:pt>
    <dgm:pt modelId="{BD07B0AF-8767-4120-BA5A-A8F1A44E52EC}" type="parTrans" cxnId="{0D138E75-A5A5-4A7B-944A-AEA042A2E324}">
      <dgm:prSet/>
      <dgm:spPr/>
      <dgm:t>
        <a:bodyPr/>
        <a:lstStyle/>
        <a:p>
          <a:endParaRPr lang="cs-CZ"/>
        </a:p>
      </dgm:t>
    </dgm:pt>
    <dgm:pt modelId="{C4F0EE08-4118-4473-A4E4-132844F6398D}" type="sibTrans" cxnId="{0D138E75-A5A5-4A7B-944A-AEA042A2E324}">
      <dgm:prSet/>
      <dgm:spPr/>
      <dgm:t>
        <a:bodyPr/>
        <a:lstStyle/>
        <a:p>
          <a:endParaRPr lang="cs-CZ"/>
        </a:p>
      </dgm:t>
    </dgm:pt>
    <dgm:pt modelId="{F35403EF-8463-46A4-94EF-9AF6E00D8E7D}">
      <dgm:prSet/>
      <dgm:spPr/>
      <dgm:t>
        <a:bodyPr/>
        <a:lstStyle/>
        <a:p>
          <a:r>
            <a:rPr lang="en-US" dirty="0"/>
            <a:t>They are customers for other providers</a:t>
          </a:r>
          <a:endParaRPr lang="cs-CZ" dirty="0"/>
        </a:p>
      </dgm:t>
    </dgm:pt>
    <dgm:pt modelId="{FA5B247E-6124-466F-8F63-55607B7EAA26}" type="parTrans" cxnId="{99077BB1-1372-4857-9ADE-6F87D00A7D93}">
      <dgm:prSet/>
      <dgm:spPr/>
      <dgm:t>
        <a:bodyPr/>
        <a:lstStyle/>
        <a:p>
          <a:endParaRPr lang="cs-CZ"/>
        </a:p>
      </dgm:t>
    </dgm:pt>
    <dgm:pt modelId="{7C001DEF-A9FF-44F8-BEC1-A59A803C3AAB}" type="sibTrans" cxnId="{99077BB1-1372-4857-9ADE-6F87D00A7D93}">
      <dgm:prSet/>
      <dgm:spPr/>
      <dgm:t>
        <a:bodyPr/>
        <a:lstStyle/>
        <a:p>
          <a:endParaRPr lang="cs-CZ"/>
        </a:p>
      </dgm:t>
    </dgm:pt>
    <dgm:pt modelId="{E0E6A126-7348-49BC-A290-630965F8A105}">
      <dgm:prSet/>
      <dgm:spPr/>
      <dgm:t>
        <a:bodyPr/>
        <a:lstStyle/>
        <a:p>
          <a:r>
            <a:rPr lang="en-US" dirty="0"/>
            <a:t>They also participate on value creation</a:t>
          </a:r>
          <a:r>
            <a:rPr lang="cs-CZ" dirty="0"/>
            <a:t> </a:t>
          </a:r>
          <a:r>
            <a:rPr lang="cs-CZ" dirty="0" err="1"/>
            <a:t>chain</a:t>
          </a:r>
          <a:endParaRPr lang="cs-CZ" dirty="0"/>
        </a:p>
      </dgm:t>
    </dgm:pt>
    <dgm:pt modelId="{75BFB563-FB69-44E1-8801-003C299EFE91}" type="parTrans" cxnId="{66C51305-97E3-4D06-8FB5-0F29E280E840}">
      <dgm:prSet/>
      <dgm:spPr/>
      <dgm:t>
        <a:bodyPr/>
        <a:lstStyle/>
        <a:p>
          <a:endParaRPr lang="cs-CZ"/>
        </a:p>
      </dgm:t>
    </dgm:pt>
    <dgm:pt modelId="{D5B5A8FF-FC17-4CCF-9851-D74FC87B1E70}" type="sibTrans" cxnId="{66C51305-97E3-4D06-8FB5-0F29E280E840}">
      <dgm:prSet/>
      <dgm:spPr/>
      <dgm:t>
        <a:bodyPr/>
        <a:lstStyle/>
        <a:p>
          <a:endParaRPr lang="cs-CZ"/>
        </a:p>
      </dgm:t>
    </dgm:pt>
    <dgm:pt modelId="{578ADF8E-FC44-44A0-9DDA-6B8390B181CD}">
      <dgm:prSet/>
      <dgm:spPr/>
      <dgm:t>
        <a:bodyPr/>
        <a:lstStyle/>
        <a:p>
          <a:r>
            <a:rPr lang="en-US" dirty="0"/>
            <a:t>The integration of the resources is kind of the service</a:t>
          </a:r>
          <a:endParaRPr lang="cs-CZ" dirty="0"/>
        </a:p>
      </dgm:t>
    </dgm:pt>
    <dgm:pt modelId="{5D58BFD5-5E43-4D9C-8EFD-40250A8ED16A}" type="parTrans" cxnId="{B46DC596-DC05-47EB-8B54-016F823E6107}">
      <dgm:prSet/>
      <dgm:spPr/>
      <dgm:t>
        <a:bodyPr/>
        <a:lstStyle/>
        <a:p>
          <a:endParaRPr lang="cs-CZ"/>
        </a:p>
      </dgm:t>
    </dgm:pt>
    <dgm:pt modelId="{C91953A6-AFC5-406E-97E5-54879DF13BC2}" type="sibTrans" cxnId="{B46DC596-DC05-47EB-8B54-016F823E6107}">
      <dgm:prSet/>
      <dgm:spPr/>
      <dgm:t>
        <a:bodyPr/>
        <a:lstStyle/>
        <a:p>
          <a:endParaRPr lang="cs-CZ"/>
        </a:p>
      </dgm:t>
    </dgm:pt>
    <dgm:pt modelId="{87824596-8B8E-4626-BC2A-71B617B69C48}">
      <dgm:prSet/>
      <dgm:spPr/>
      <dgm:t>
        <a:bodyPr/>
        <a:lstStyle/>
        <a:p>
          <a:r>
            <a:rPr lang="en-US" dirty="0"/>
            <a:t>Also final customers need to integrate resources</a:t>
          </a:r>
          <a:endParaRPr lang="cs-CZ" dirty="0"/>
        </a:p>
      </dgm:t>
    </dgm:pt>
    <dgm:pt modelId="{01EC984F-0A47-44A2-9A4D-87B418917695}" type="parTrans" cxnId="{750D7321-F9CC-4F56-BDE1-B40392BD17B1}">
      <dgm:prSet/>
      <dgm:spPr/>
      <dgm:t>
        <a:bodyPr/>
        <a:lstStyle/>
        <a:p>
          <a:endParaRPr lang="cs-CZ"/>
        </a:p>
      </dgm:t>
    </dgm:pt>
    <dgm:pt modelId="{61AD95C1-ECD2-40AD-96E5-C59D16BD15B6}" type="sibTrans" cxnId="{750D7321-F9CC-4F56-BDE1-B40392BD17B1}">
      <dgm:prSet/>
      <dgm:spPr/>
      <dgm:t>
        <a:bodyPr/>
        <a:lstStyle/>
        <a:p>
          <a:endParaRPr lang="cs-CZ"/>
        </a:p>
      </dgm:t>
    </dgm:pt>
    <dgm:pt modelId="{89588C36-0FCC-4403-A4AA-07BD45293F0D}">
      <dgm:prSet/>
      <dgm:spPr/>
      <dgm:t>
        <a:bodyPr/>
        <a:lstStyle/>
        <a:p>
          <a:r>
            <a:rPr lang="en-US" dirty="0"/>
            <a:t>Example</a:t>
          </a:r>
          <a:endParaRPr lang="cs-CZ" dirty="0"/>
        </a:p>
      </dgm:t>
    </dgm:pt>
    <dgm:pt modelId="{67782FB3-D840-49AB-99C8-7FE3DA3364F3}" type="parTrans" cxnId="{B0211FB8-D6FA-498D-9C37-D24CCE5135D1}">
      <dgm:prSet/>
      <dgm:spPr/>
      <dgm:t>
        <a:bodyPr/>
        <a:lstStyle/>
        <a:p>
          <a:endParaRPr lang="cs-CZ"/>
        </a:p>
      </dgm:t>
    </dgm:pt>
    <dgm:pt modelId="{8370D419-4F8B-4F53-9E32-B52B77C8AC60}" type="sibTrans" cxnId="{B0211FB8-D6FA-498D-9C37-D24CCE5135D1}">
      <dgm:prSet/>
      <dgm:spPr/>
      <dgm:t>
        <a:bodyPr/>
        <a:lstStyle/>
        <a:p>
          <a:endParaRPr lang="cs-CZ"/>
        </a:p>
      </dgm:t>
    </dgm:pt>
    <dgm:pt modelId="{943A7114-5BA0-4A79-93D4-7C38680B0A36}">
      <dgm:prSet/>
      <dgm:spPr/>
      <dgm:t>
        <a:bodyPr/>
        <a:lstStyle/>
        <a:p>
          <a:r>
            <a:rPr lang="cs-CZ" dirty="0" err="1"/>
            <a:t>Sure</a:t>
          </a:r>
          <a:r>
            <a:rPr lang="cs-CZ" dirty="0"/>
            <a:t> </a:t>
          </a:r>
          <a:r>
            <a:rPr lang="cs-CZ" dirty="0" err="1"/>
            <a:t>for</a:t>
          </a:r>
          <a:r>
            <a:rPr lang="en-US" dirty="0"/>
            <a:t> </a:t>
          </a:r>
          <a:r>
            <a:rPr lang="en-US" dirty="0" err="1"/>
            <a:t>provid</a:t>
          </a:r>
          <a:r>
            <a:rPr lang="cs-CZ" dirty="0" err="1"/>
            <a:t>ing</a:t>
          </a:r>
          <a:r>
            <a:rPr lang="en-US" dirty="0"/>
            <a:t> Software as a service you need to integrate cloud services, project management services and the others</a:t>
          </a:r>
          <a:endParaRPr lang="cs-CZ" dirty="0"/>
        </a:p>
      </dgm:t>
    </dgm:pt>
    <dgm:pt modelId="{59F066DE-7F6F-43D7-90CB-4F70F438733E}" type="parTrans" cxnId="{0ABE476C-590F-4D33-88B9-FE2EC7CA32DE}">
      <dgm:prSet/>
      <dgm:spPr/>
      <dgm:t>
        <a:bodyPr/>
        <a:lstStyle/>
        <a:p>
          <a:endParaRPr lang="cs-CZ"/>
        </a:p>
      </dgm:t>
    </dgm:pt>
    <dgm:pt modelId="{F98883E8-F0C2-4C90-AB8C-2CBA5D058132}" type="sibTrans" cxnId="{0ABE476C-590F-4D33-88B9-FE2EC7CA32DE}">
      <dgm:prSet/>
      <dgm:spPr/>
      <dgm:t>
        <a:bodyPr/>
        <a:lstStyle/>
        <a:p>
          <a:endParaRPr lang="cs-CZ"/>
        </a:p>
      </dgm:t>
    </dgm:pt>
    <dgm:pt modelId="{0AF02B41-730C-4E52-81D2-23D78B79D937}">
      <dgm:prSet/>
      <dgm:spPr/>
      <dgm:t>
        <a:bodyPr/>
        <a:lstStyle/>
        <a:p>
          <a:r>
            <a:rPr lang="en-US" dirty="0"/>
            <a:t>But </a:t>
          </a:r>
          <a:r>
            <a:rPr lang="cs-CZ" dirty="0" err="1"/>
            <a:t>primarily</a:t>
          </a:r>
          <a:r>
            <a:rPr lang="cs-CZ" dirty="0"/>
            <a:t> </a:t>
          </a:r>
          <a:r>
            <a:rPr lang="en-US" dirty="0"/>
            <a:t>you need to integrate the skills, knowledge and information – the real resources</a:t>
          </a:r>
          <a:endParaRPr lang="cs-CZ" dirty="0"/>
        </a:p>
      </dgm:t>
    </dgm:pt>
    <dgm:pt modelId="{AF18D11E-18D4-426D-91E4-C7D10E761963}" type="parTrans" cxnId="{5DAAD625-A46B-4E5F-8EDF-4BDF70778B0A}">
      <dgm:prSet/>
      <dgm:spPr/>
      <dgm:t>
        <a:bodyPr/>
        <a:lstStyle/>
        <a:p>
          <a:endParaRPr lang="cs-CZ"/>
        </a:p>
      </dgm:t>
    </dgm:pt>
    <dgm:pt modelId="{9C077756-DF63-492E-AA1D-9AD52D6402A3}" type="sibTrans" cxnId="{5DAAD625-A46B-4E5F-8EDF-4BDF70778B0A}">
      <dgm:prSet/>
      <dgm:spPr/>
      <dgm:t>
        <a:bodyPr/>
        <a:lstStyle/>
        <a:p>
          <a:endParaRPr lang="cs-CZ"/>
        </a:p>
      </dgm:t>
    </dgm:pt>
    <dgm:pt modelId="{46D099CD-D4B8-4296-89A6-7B4156263FE9}" type="pres">
      <dgm:prSet presAssocID="{087C0FD6-6E9F-4C9D-A2D3-E38F5E970875}" presName="linear" presStyleCnt="0">
        <dgm:presLayoutVars>
          <dgm:animLvl val="lvl"/>
          <dgm:resizeHandles val="exact"/>
        </dgm:presLayoutVars>
      </dgm:prSet>
      <dgm:spPr/>
    </dgm:pt>
    <dgm:pt modelId="{060E7C22-3A6F-483F-8A2A-176DA3C90F4C}" type="pres">
      <dgm:prSet presAssocID="{69B209E4-BAE1-4E38-ADBD-1A4E0ABB88D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C4C2051-AC0C-420F-AEFE-13153B10AF0F}" type="pres">
      <dgm:prSet presAssocID="{69B209E4-BAE1-4E38-ADBD-1A4E0ABB88D0}" presName="childText" presStyleLbl="revTx" presStyleIdx="0" presStyleCnt="2">
        <dgm:presLayoutVars>
          <dgm:bulletEnabled val="1"/>
        </dgm:presLayoutVars>
      </dgm:prSet>
      <dgm:spPr/>
    </dgm:pt>
    <dgm:pt modelId="{A66BECFF-1120-4128-9C05-78A89801D7F6}" type="pres">
      <dgm:prSet presAssocID="{E0E6A126-7348-49BC-A290-630965F8A105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D60D116F-1F9C-4015-ADCF-9697D912257C}" type="pres">
      <dgm:prSet presAssocID="{D5B5A8FF-FC17-4CCF-9851-D74FC87B1E70}" presName="spacer" presStyleCnt="0"/>
      <dgm:spPr/>
    </dgm:pt>
    <dgm:pt modelId="{4794B526-6DBD-4F94-B73B-D19116DD19A0}" type="pres">
      <dgm:prSet presAssocID="{578ADF8E-FC44-44A0-9DDA-6B8390B181C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E39A1D9D-4F6D-4D46-B025-AF13F130AAFC}" type="pres">
      <dgm:prSet presAssocID="{C91953A6-AFC5-406E-97E5-54879DF13BC2}" presName="spacer" presStyleCnt="0"/>
      <dgm:spPr/>
    </dgm:pt>
    <dgm:pt modelId="{C1FB37A5-F24D-49FB-9CAA-0C23305FDFC4}" type="pres">
      <dgm:prSet presAssocID="{87824596-8B8E-4626-BC2A-71B617B69C48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1A976BD-7B14-4427-A7D0-8E57689C30D9}" type="pres">
      <dgm:prSet presAssocID="{61AD95C1-ECD2-40AD-96E5-C59D16BD15B6}" presName="spacer" presStyleCnt="0"/>
      <dgm:spPr/>
    </dgm:pt>
    <dgm:pt modelId="{A8EC40C1-9892-4BC2-8973-85C4DA806E75}" type="pres">
      <dgm:prSet presAssocID="{89588C36-0FCC-4403-A4AA-07BD45293F0D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B5DCC8C9-4B35-452A-B9FC-37921E82ADFC}" type="pres">
      <dgm:prSet presAssocID="{89588C36-0FCC-4403-A4AA-07BD45293F0D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65DA2101-6B64-4C19-9FD9-E757F148F488}" srcId="{087C0FD6-6E9F-4C9D-A2D3-E38F5E970875}" destId="{69B209E4-BAE1-4E38-ADBD-1A4E0ABB88D0}" srcOrd="0" destOrd="0" parTransId="{0C9198CD-D3BE-4731-BF12-A7D1F14B551C}" sibTransId="{4F111F25-05E4-4918-B908-F80A65E9191A}"/>
    <dgm:cxn modelId="{66C51305-97E3-4D06-8FB5-0F29E280E840}" srcId="{087C0FD6-6E9F-4C9D-A2D3-E38F5E970875}" destId="{E0E6A126-7348-49BC-A290-630965F8A105}" srcOrd="1" destOrd="0" parTransId="{75BFB563-FB69-44E1-8801-003C299EFE91}" sibTransId="{D5B5A8FF-FC17-4CCF-9851-D74FC87B1E70}"/>
    <dgm:cxn modelId="{931C570A-A754-498D-9FBE-4656982CAC11}" type="presOf" srcId="{87824596-8B8E-4626-BC2A-71B617B69C48}" destId="{C1FB37A5-F24D-49FB-9CAA-0C23305FDFC4}" srcOrd="0" destOrd="0" presId="urn:microsoft.com/office/officeart/2005/8/layout/vList2"/>
    <dgm:cxn modelId="{7F6EB610-3096-4897-992C-1CD6D3245B6D}" type="presOf" srcId="{69B209E4-BAE1-4E38-ADBD-1A4E0ABB88D0}" destId="{060E7C22-3A6F-483F-8A2A-176DA3C90F4C}" srcOrd="0" destOrd="0" presId="urn:microsoft.com/office/officeart/2005/8/layout/vList2"/>
    <dgm:cxn modelId="{750D7321-F9CC-4F56-BDE1-B40392BD17B1}" srcId="{087C0FD6-6E9F-4C9D-A2D3-E38F5E970875}" destId="{87824596-8B8E-4626-BC2A-71B617B69C48}" srcOrd="3" destOrd="0" parTransId="{01EC984F-0A47-44A2-9A4D-87B418917695}" sibTransId="{61AD95C1-ECD2-40AD-96E5-C59D16BD15B6}"/>
    <dgm:cxn modelId="{5DAAD625-A46B-4E5F-8EDF-4BDF70778B0A}" srcId="{89588C36-0FCC-4403-A4AA-07BD45293F0D}" destId="{0AF02B41-730C-4E52-81D2-23D78B79D937}" srcOrd="1" destOrd="0" parTransId="{AF18D11E-18D4-426D-91E4-C7D10E761963}" sibTransId="{9C077756-DF63-492E-AA1D-9AD52D6402A3}"/>
    <dgm:cxn modelId="{43A6CA34-2B04-49FC-8650-8F9E540E1581}" type="presOf" srcId="{0AF02B41-730C-4E52-81D2-23D78B79D937}" destId="{B5DCC8C9-4B35-452A-B9FC-37921E82ADFC}" srcOrd="0" destOrd="1" presId="urn:microsoft.com/office/officeart/2005/8/layout/vList2"/>
    <dgm:cxn modelId="{056F515F-6E7B-4B57-8D8A-90B792F6BE6D}" type="presOf" srcId="{087C0FD6-6E9F-4C9D-A2D3-E38F5E970875}" destId="{46D099CD-D4B8-4296-89A6-7B4156263FE9}" srcOrd="0" destOrd="0" presId="urn:microsoft.com/office/officeart/2005/8/layout/vList2"/>
    <dgm:cxn modelId="{4FF1DE68-8F22-40A8-9371-00D271352B34}" type="presOf" srcId="{89588C36-0FCC-4403-A4AA-07BD45293F0D}" destId="{A8EC40C1-9892-4BC2-8973-85C4DA806E75}" srcOrd="0" destOrd="0" presId="urn:microsoft.com/office/officeart/2005/8/layout/vList2"/>
    <dgm:cxn modelId="{0ABE476C-590F-4D33-88B9-FE2EC7CA32DE}" srcId="{89588C36-0FCC-4403-A4AA-07BD45293F0D}" destId="{943A7114-5BA0-4A79-93D4-7C38680B0A36}" srcOrd="0" destOrd="0" parTransId="{59F066DE-7F6F-43D7-90CB-4F70F438733E}" sibTransId="{F98883E8-F0C2-4C90-AB8C-2CBA5D058132}"/>
    <dgm:cxn modelId="{45603872-05FA-49C3-8E63-2F1DF432FCF3}" type="presOf" srcId="{943A7114-5BA0-4A79-93D4-7C38680B0A36}" destId="{B5DCC8C9-4B35-452A-B9FC-37921E82ADFC}" srcOrd="0" destOrd="0" presId="urn:microsoft.com/office/officeart/2005/8/layout/vList2"/>
    <dgm:cxn modelId="{0D138E75-A5A5-4A7B-944A-AEA042A2E324}" srcId="{69B209E4-BAE1-4E38-ADBD-1A4E0ABB88D0}" destId="{20265C5A-9A5A-4B97-9BBE-D298E2675D97}" srcOrd="0" destOrd="0" parTransId="{BD07B0AF-8767-4120-BA5A-A8F1A44E52EC}" sibTransId="{C4F0EE08-4118-4473-A4E4-132844F6398D}"/>
    <dgm:cxn modelId="{81562C7C-516F-4055-97AD-12A7F2FB1676}" type="presOf" srcId="{F35403EF-8463-46A4-94EF-9AF6E00D8E7D}" destId="{BC4C2051-AC0C-420F-AEFE-13153B10AF0F}" srcOrd="0" destOrd="1" presId="urn:microsoft.com/office/officeart/2005/8/layout/vList2"/>
    <dgm:cxn modelId="{B46DC596-DC05-47EB-8B54-016F823E6107}" srcId="{087C0FD6-6E9F-4C9D-A2D3-E38F5E970875}" destId="{578ADF8E-FC44-44A0-9DDA-6B8390B181CD}" srcOrd="2" destOrd="0" parTransId="{5D58BFD5-5E43-4D9C-8EFD-40250A8ED16A}" sibTransId="{C91953A6-AFC5-406E-97E5-54879DF13BC2}"/>
    <dgm:cxn modelId="{DBE7CDAD-3883-4BD6-A0A5-79552B34416A}" type="presOf" srcId="{E0E6A126-7348-49BC-A290-630965F8A105}" destId="{A66BECFF-1120-4128-9C05-78A89801D7F6}" srcOrd="0" destOrd="0" presId="urn:microsoft.com/office/officeart/2005/8/layout/vList2"/>
    <dgm:cxn modelId="{99077BB1-1372-4857-9ADE-6F87D00A7D93}" srcId="{69B209E4-BAE1-4E38-ADBD-1A4E0ABB88D0}" destId="{F35403EF-8463-46A4-94EF-9AF6E00D8E7D}" srcOrd="1" destOrd="0" parTransId="{FA5B247E-6124-466F-8F63-55607B7EAA26}" sibTransId="{7C001DEF-A9FF-44F8-BEC1-A59A803C3AAB}"/>
    <dgm:cxn modelId="{B0211FB8-D6FA-498D-9C37-D24CCE5135D1}" srcId="{087C0FD6-6E9F-4C9D-A2D3-E38F5E970875}" destId="{89588C36-0FCC-4403-A4AA-07BD45293F0D}" srcOrd="4" destOrd="0" parTransId="{67782FB3-D840-49AB-99C8-7FE3DA3364F3}" sibTransId="{8370D419-4F8B-4F53-9E32-B52B77C8AC60}"/>
    <dgm:cxn modelId="{D285B3D4-202C-43E7-AD30-215BD85F9908}" type="presOf" srcId="{578ADF8E-FC44-44A0-9DDA-6B8390B181CD}" destId="{4794B526-6DBD-4F94-B73B-D19116DD19A0}" srcOrd="0" destOrd="0" presId="urn:microsoft.com/office/officeart/2005/8/layout/vList2"/>
    <dgm:cxn modelId="{0D88DBE9-4117-4659-A833-249C8C430678}" type="presOf" srcId="{20265C5A-9A5A-4B97-9BBE-D298E2675D97}" destId="{BC4C2051-AC0C-420F-AEFE-13153B10AF0F}" srcOrd="0" destOrd="0" presId="urn:microsoft.com/office/officeart/2005/8/layout/vList2"/>
    <dgm:cxn modelId="{FFC57C57-47D1-4483-80FF-39E72AE84A62}" type="presParOf" srcId="{46D099CD-D4B8-4296-89A6-7B4156263FE9}" destId="{060E7C22-3A6F-483F-8A2A-176DA3C90F4C}" srcOrd="0" destOrd="0" presId="urn:microsoft.com/office/officeart/2005/8/layout/vList2"/>
    <dgm:cxn modelId="{73250E73-36A0-46A5-9ED4-CE4A86E3815C}" type="presParOf" srcId="{46D099CD-D4B8-4296-89A6-7B4156263FE9}" destId="{BC4C2051-AC0C-420F-AEFE-13153B10AF0F}" srcOrd="1" destOrd="0" presId="urn:microsoft.com/office/officeart/2005/8/layout/vList2"/>
    <dgm:cxn modelId="{07614612-6021-47C5-BB8C-066CFD361458}" type="presParOf" srcId="{46D099CD-D4B8-4296-89A6-7B4156263FE9}" destId="{A66BECFF-1120-4128-9C05-78A89801D7F6}" srcOrd="2" destOrd="0" presId="urn:microsoft.com/office/officeart/2005/8/layout/vList2"/>
    <dgm:cxn modelId="{854A047C-C388-442A-B958-FC0C2D7B4CDB}" type="presParOf" srcId="{46D099CD-D4B8-4296-89A6-7B4156263FE9}" destId="{D60D116F-1F9C-4015-ADCF-9697D912257C}" srcOrd="3" destOrd="0" presId="urn:microsoft.com/office/officeart/2005/8/layout/vList2"/>
    <dgm:cxn modelId="{32762A5F-7C72-4F1B-881B-99E721B892F5}" type="presParOf" srcId="{46D099CD-D4B8-4296-89A6-7B4156263FE9}" destId="{4794B526-6DBD-4F94-B73B-D19116DD19A0}" srcOrd="4" destOrd="0" presId="urn:microsoft.com/office/officeart/2005/8/layout/vList2"/>
    <dgm:cxn modelId="{87264765-2B13-41BB-BBEE-49C35DC7DFD0}" type="presParOf" srcId="{46D099CD-D4B8-4296-89A6-7B4156263FE9}" destId="{E39A1D9D-4F6D-4D46-B025-AF13F130AAFC}" srcOrd="5" destOrd="0" presId="urn:microsoft.com/office/officeart/2005/8/layout/vList2"/>
    <dgm:cxn modelId="{0C9639C1-ED8C-49FB-9B27-19248AAC610D}" type="presParOf" srcId="{46D099CD-D4B8-4296-89A6-7B4156263FE9}" destId="{C1FB37A5-F24D-49FB-9CAA-0C23305FDFC4}" srcOrd="6" destOrd="0" presId="urn:microsoft.com/office/officeart/2005/8/layout/vList2"/>
    <dgm:cxn modelId="{1132380F-1205-468D-9B75-3379999A20B2}" type="presParOf" srcId="{46D099CD-D4B8-4296-89A6-7B4156263FE9}" destId="{21A976BD-7B14-4427-A7D0-8E57689C30D9}" srcOrd="7" destOrd="0" presId="urn:microsoft.com/office/officeart/2005/8/layout/vList2"/>
    <dgm:cxn modelId="{D88A401C-948A-4583-A14F-1FDF58ECAE09}" type="presParOf" srcId="{46D099CD-D4B8-4296-89A6-7B4156263FE9}" destId="{A8EC40C1-9892-4BC2-8973-85C4DA806E75}" srcOrd="8" destOrd="0" presId="urn:microsoft.com/office/officeart/2005/8/layout/vList2"/>
    <dgm:cxn modelId="{896DE51B-8F47-49DD-B213-D6D597DA8470}" type="presParOf" srcId="{46D099CD-D4B8-4296-89A6-7B4156263FE9}" destId="{B5DCC8C9-4B35-452A-B9FC-37921E82ADFC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567BF7B-E861-402C-9385-98D74CE951B6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CADA94CE-AFC2-4FE6-8B68-1B51336655D3}">
      <dgm:prSet/>
      <dgm:spPr/>
      <dgm:t>
        <a:bodyPr/>
        <a:lstStyle/>
        <a:p>
          <a:r>
            <a:rPr lang="cs-CZ"/>
            <a:t>Idiosyncratic</a:t>
          </a:r>
        </a:p>
      </dgm:t>
    </dgm:pt>
    <dgm:pt modelId="{191B7F8A-F38E-4BDB-BA99-2DCF1A4808F7}" type="parTrans" cxnId="{F61F8191-D74E-4DA6-9A83-C4EAEFD0D4D6}">
      <dgm:prSet/>
      <dgm:spPr/>
      <dgm:t>
        <a:bodyPr/>
        <a:lstStyle/>
        <a:p>
          <a:endParaRPr lang="cs-CZ"/>
        </a:p>
      </dgm:t>
    </dgm:pt>
    <dgm:pt modelId="{543BE544-6D72-4940-8EA4-F64ADA9D6BB2}" type="sibTrans" cxnId="{F61F8191-D74E-4DA6-9A83-C4EAEFD0D4D6}">
      <dgm:prSet/>
      <dgm:spPr/>
      <dgm:t>
        <a:bodyPr/>
        <a:lstStyle/>
        <a:p>
          <a:endParaRPr lang="cs-CZ"/>
        </a:p>
      </dgm:t>
    </dgm:pt>
    <dgm:pt modelId="{442A3AA7-5A41-4A7D-AAA4-9749F21F37C7}">
      <dgm:prSet/>
      <dgm:spPr/>
      <dgm:t>
        <a:bodyPr/>
        <a:lstStyle/>
        <a:p>
          <a:r>
            <a:rPr lang="cs-CZ" dirty="0" err="1"/>
            <a:t>Designed</a:t>
          </a:r>
          <a:r>
            <a:rPr lang="cs-CZ" dirty="0"/>
            <a:t> </a:t>
          </a:r>
          <a:r>
            <a:rPr lang="cs-CZ" dirty="0" err="1"/>
            <a:t>for</a:t>
          </a:r>
          <a:r>
            <a:rPr lang="cs-CZ" dirty="0"/>
            <a:t> </a:t>
          </a:r>
          <a:r>
            <a:rPr lang="cs-CZ" dirty="0" err="1"/>
            <a:t>particular</a:t>
          </a:r>
          <a:r>
            <a:rPr lang="cs-CZ" dirty="0"/>
            <a:t> </a:t>
          </a:r>
          <a:r>
            <a:rPr lang="cs-CZ" dirty="0" err="1"/>
            <a:t>customer</a:t>
          </a:r>
          <a:endParaRPr lang="cs-CZ" dirty="0"/>
        </a:p>
      </dgm:t>
    </dgm:pt>
    <dgm:pt modelId="{E753CB1E-2D84-4E80-A276-878E5FF8406D}" type="parTrans" cxnId="{EE100683-B444-447A-BB8C-A5694AA97A18}">
      <dgm:prSet/>
      <dgm:spPr/>
      <dgm:t>
        <a:bodyPr/>
        <a:lstStyle/>
        <a:p>
          <a:endParaRPr lang="cs-CZ"/>
        </a:p>
      </dgm:t>
    </dgm:pt>
    <dgm:pt modelId="{02C5EEBF-CCF6-4283-AB99-F98570E4BFD4}" type="sibTrans" cxnId="{EE100683-B444-447A-BB8C-A5694AA97A18}">
      <dgm:prSet/>
      <dgm:spPr/>
      <dgm:t>
        <a:bodyPr/>
        <a:lstStyle/>
        <a:p>
          <a:endParaRPr lang="cs-CZ"/>
        </a:p>
      </dgm:t>
    </dgm:pt>
    <dgm:pt modelId="{46976EAB-A85B-4069-937D-8ACF4E37432C}">
      <dgm:prSet/>
      <dgm:spPr/>
      <dgm:t>
        <a:bodyPr/>
        <a:lstStyle/>
        <a:p>
          <a:r>
            <a:rPr lang="cs-CZ" dirty="0" err="1"/>
            <a:t>Experiential</a:t>
          </a:r>
          <a:endParaRPr lang="cs-CZ" dirty="0"/>
        </a:p>
      </dgm:t>
    </dgm:pt>
    <dgm:pt modelId="{8E463A0D-4D65-4C12-A610-8AE7D257EA87}" type="parTrans" cxnId="{50A3F8F5-71AD-4474-93E1-1D57513AC37D}">
      <dgm:prSet/>
      <dgm:spPr/>
      <dgm:t>
        <a:bodyPr/>
        <a:lstStyle/>
        <a:p>
          <a:endParaRPr lang="cs-CZ"/>
        </a:p>
      </dgm:t>
    </dgm:pt>
    <dgm:pt modelId="{11296035-7A3E-4BDD-9FEC-4B53E8C1997F}" type="sibTrans" cxnId="{50A3F8F5-71AD-4474-93E1-1D57513AC37D}">
      <dgm:prSet/>
      <dgm:spPr/>
      <dgm:t>
        <a:bodyPr/>
        <a:lstStyle/>
        <a:p>
          <a:endParaRPr lang="cs-CZ"/>
        </a:p>
      </dgm:t>
    </dgm:pt>
    <dgm:pt modelId="{8B6626A7-6C77-4649-BFCA-0BD7B996A010}">
      <dgm:prSet/>
      <dgm:spPr/>
      <dgm:t>
        <a:bodyPr/>
        <a:lstStyle/>
        <a:p>
          <a:r>
            <a:rPr lang="cs-CZ" dirty="0" err="1"/>
            <a:t>The</a:t>
          </a:r>
          <a:r>
            <a:rPr lang="cs-CZ" dirty="0"/>
            <a:t> </a:t>
          </a:r>
          <a:r>
            <a:rPr lang="cs-CZ" dirty="0" err="1"/>
            <a:t>knowledge</a:t>
          </a:r>
          <a:r>
            <a:rPr lang="cs-CZ" dirty="0"/>
            <a:t> and </a:t>
          </a:r>
          <a:r>
            <a:rPr lang="cs-CZ" dirty="0" err="1"/>
            <a:t>information</a:t>
          </a:r>
          <a:r>
            <a:rPr lang="cs-CZ" dirty="0"/>
            <a:t> are not static</a:t>
          </a:r>
        </a:p>
      </dgm:t>
    </dgm:pt>
    <dgm:pt modelId="{EF5DC5F3-D6CF-4FF9-AC34-4666AC6A83AE}" type="parTrans" cxnId="{2A2B880D-7F22-4D9F-92D5-D5F33848768C}">
      <dgm:prSet/>
      <dgm:spPr/>
      <dgm:t>
        <a:bodyPr/>
        <a:lstStyle/>
        <a:p>
          <a:endParaRPr lang="cs-CZ"/>
        </a:p>
      </dgm:t>
    </dgm:pt>
    <dgm:pt modelId="{E122361A-979A-4206-A66A-46BBE2F71513}" type="sibTrans" cxnId="{2A2B880D-7F22-4D9F-92D5-D5F33848768C}">
      <dgm:prSet/>
      <dgm:spPr/>
      <dgm:t>
        <a:bodyPr/>
        <a:lstStyle/>
        <a:p>
          <a:endParaRPr lang="cs-CZ"/>
        </a:p>
      </dgm:t>
    </dgm:pt>
    <dgm:pt modelId="{F504A300-93BE-419F-B5A1-14F3254729AF}">
      <dgm:prSet/>
      <dgm:spPr/>
      <dgm:t>
        <a:bodyPr/>
        <a:lstStyle/>
        <a:p>
          <a:r>
            <a:rPr lang="cs-CZ" dirty="0" err="1"/>
            <a:t>Contextual</a:t>
          </a:r>
          <a:endParaRPr lang="cs-CZ" dirty="0"/>
        </a:p>
      </dgm:t>
    </dgm:pt>
    <dgm:pt modelId="{121C1DB1-E941-4959-A70F-CE27AC07D3D9}" type="parTrans" cxnId="{A2108ED5-D2BE-4048-B8F0-EFE22E8F0872}">
      <dgm:prSet/>
      <dgm:spPr/>
      <dgm:t>
        <a:bodyPr/>
        <a:lstStyle/>
        <a:p>
          <a:endParaRPr lang="cs-CZ"/>
        </a:p>
      </dgm:t>
    </dgm:pt>
    <dgm:pt modelId="{79B8387E-8FA8-4117-BB8E-4E173424C6DC}" type="sibTrans" cxnId="{A2108ED5-D2BE-4048-B8F0-EFE22E8F0872}">
      <dgm:prSet/>
      <dgm:spPr/>
      <dgm:t>
        <a:bodyPr/>
        <a:lstStyle/>
        <a:p>
          <a:endParaRPr lang="cs-CZ"/>
        </a:p>
      </dgm:t>
    </dgm:pt>
    <dgm:pt modelId="{FAB401D6-534E-42D0-BE70-36669F81D2DD}">
      <dgm:prSet/>
      <dgm:spPr/>
      <dgm:t>
        <a:bodyPr/>
        <a:lstStyle/>
        <a:p>
          <a:r>
            <a:rPr lang="cs-CZ" dirty="0" err="1"/>
            <a:t>The</a:t>
          </a:r>
          <a:r>
            <a:rPr lang="cs-CZ" dirty="0"/>
            <a:t> </a:t>
          </a:r>
          <a:r>
            <a:rPr lang="cs-CZ" dirty="0" err="1"/>
            <a:t>combination</a:t>
          </a:r>
          <a:r>
            <a:rPr lang="cs-CZ" dirty="0"/>
            <a:t> </a:t>
          </a:r>
          <a:r>
            <a:rPr lang="cs-CZ" dirty="0" err="1"/>
            <a:t>of</a:t>
          </a:r>
          <a:r>
            <a:rPr lang="cs-CZ" dirty="0"/>
            <a:t> </a:t>
          </a:r>
          <a:r>
            <a:rPr lang="cs-CZ" dirty="0" err="1"/>
            <a:t>knowledge</a:t>
          </a:r>
          <a:r>
            <a:rPr lang="cs-CZ" dirty="0"/>
            <a:t> and </a:t>
          </a:r>
          <a:r>
            <a:rPr lang="cs-CZ" dirty="0" err="1"/>
            <a:t>information</a:t>
          </a:r>
          <a:r>
            <a:rPr lang="cs-CZ" dirty="0"/>
            <a:t> </a:t>
          </a:r>
          <a:r>
            <a:rPr lang="cs-CZ" dirty="0" err="1"/>
            <a:t>is</a:t>
          </a:r>
          <a:r>
            <a:rPr lang="cs-CZ" dirty="0"/>
            <a:t> </a:t>
          </a:r>
          <a:r>
            <a:rPr lang="cs-CZ" dirty="0" err="1"/>
            <a:t>unique</a:t>
          </a:r>
          <a:r>
            <a:rPr lang="cs-CZ" dirty="0"/>
            <a:t> in </a:t>
          </a:r>
          <a:r>
            <a:rPr lang="cs-CZ" dirty="0" err="1"/>
            <a:t>every</a:t>
          </a:r>
          <a:r>
            <a:rPr lang="cs-CZ" dirty="0"/>
            <a:t> </a:t>
          </a:r>
          <a:r>
            <a:rPr lang="cs-CZ" dirty="0" err="1"/>
            <a:t>particular</a:t>
          </a:r>
          <a:r>
            <a:rPr lang="cs-CZ" dirty="0"/>
            <a:t> case</a:t>
          </a:r>
        </a:p>
      </dgm:t>
    </dgm:pt>
    <dgm:pt modelId="{FC6D16FA-30FA-4EDE-80C9-BC0C6073CE26}" type="parTrans" cxnId="{59412F77-426A-4A4D-83CC-2B2B1B891C1E}">
      <dgm:prSet/>
      <dgm:spPr/>
      <dgm:t>
        <a:bodyPr/>
        <a:lstStyle/>
        <a:p>
          <a:endParaRPr lang="cs-CZ"/>
        </a:p>
      </dgm:t>
    </dgm:pt>
    <dgm:pt modelId="{38F0E9A9-6CA1-4521-89A5-0F0B48280996}" type="sibTrans" cxnId="{59412F77-426A-4A4D-83CC-2B2B1B891C1E}">
      <dgm:prSet/>
      <dgm:spPr/>
      <dgm:t>
        <a:bodyPr/>
        <a:lstStyle/>
        <a:p>
          <a:endParaRPr lang="cs-CZ"/>
        </a:p>
      </dgm:t>
    </dgm:pt>
    <dgm:pt modelId="{67F8110F-9707-4981-AC67-6B9225D8083C}">
      <dgm:prSet/>
      <dgm:spPr/>
      <dgm:t>
        <a:bodyPr/>
        <a:lstStyle/>
        <a:p>
          <a:r>
            <a:rPr lang="cs-CZ" dirty="0" err="1"/>
            <a:t>Meaning</a:t>
          </a:r>
          <a:r>
            <a:rPr lang="cs-CZ" dirty="0"/>
            <a:t> </a:t>
          </a:r>
          <a:r>
            <a:rPr lang="cs-CZ" dirty="0" err="1"/>
            <a:t>laden</a:t>
          </a:r>
          <a:endParaRPr lang="cs-CZ" dirty="0"/>
        </a:p>
      </dgm:t>
    </dgm:pt>
    <dgm:pt modelId="{301AFA1D-137B-4B9F-8300-38E15DF8EC9A}" type="parTrans" cxnId="{16810A9C-BAA0-46D6-A306-8E81F349D3E1}">
      <dgm:prSet/>
      <dgm:spPr/>
      <dgm:t>
        <a:bodyPr/>
        <a:lstStyle/>
        <a:p>
          <a:endParaRPr lang="cs-CZ"/>
        </a:p>
      </dgm:t>
    </dgm:pt>
    <dgm:pt modelId="{2FEEBEDF-4A9C-47FF-9860-03911AE4DCDB}" type="sibTrans" cxnId="{16810A9C-BAA0-46D6-A306-8E81F349D3E1}">
      <dgm:prSet/>
      <dgm:spPr/>
      <dgm:t>
        <a:bodyPr/>
        <a:lstStyle/>
        <a:p>
          <a:endParaRPr lang="cs-CZ"/>
        </a:p>
      </dgm:t>
    </dgm:pt>
    <dgm:pt modelId="{8B709F04-1BE1-4571-A2C5-15FC1AB2679A}">
      <dgm:prSet/>
      <dgm:spPr/>
      <dgm:t>
        <a:bodyPr/>
        <a:lstStyle/>
        <a:p>
          <a:r>
            <a:rPr lang="cs-CZ" dirty="0" err="1"/>
            <a:t>Client</a:t>
          </a:r>
          <a:r>
            <a:rPr lang="cs-CZ" dirty="0"/>
            <a:t> and provider </a:t>
          </a:r>
          <a:r>
            <a:rPr lang="cs-CZ" dirty="0" err="1"/>
            <a:t>should</a:t>
          </a:r>
          <a:r>
            <a:rPr lang="cs-CZ" dirty="0"/>
            <a:t> </a:t>
          </a:r>
          <a:r>
            <a:rPr lang="cs-CZ" dirty="0" err="1"/>
            <a:t>understand</a:t>
          </a:r>
          <a:r>
            <a:rPr lang="cs-CZ" dirty="0"/>
            <a:t> </a:t>
          </a:r>
          <a:r>
            <a:rPr lang="cs-CZ" dirty="0" err="1"/>
            <a:t>the</a:t>
          </a:r>
          <a:r>
            <a:rPr lang="cs-CZ" dirty="0"/>
            <a:t> </a:t>
          </a:r>
          <a:r>
            <a:rPr lang="cs-CZ" dirty="0" err="1"/>
            <a:t>meaning</a:t>
          </a:r>
          <a:r>
            <a:rPr lang="cs-CZ" dirty="0"/>
            <a:t> </a:t>
          </a:r>
          <a:r>
            <a:rPr lang="cs-CZ" dirty="0" err="1"/>
            <a:t>of</a:t>
          </a:r>
          <a:r>
            <a:rPr lang="cs-CZ" dirty="0"/>
            <a:t> </a:t>
          </a:r>
          <a:r>
            <a:rPr lang="cs-CZ" dirty="0" err="1"/>
            <a:t>the</a:t>
          </a:r>
          <a:r>
            <a:rPr lang="cs-CZ" dirty="0"/>
            <a:t> </a:t>
          </a:r>
          <a:r>
            <a:rPr lang="cs-CZ" dirty="0" err="1"/>
            <a:t>value</a:t>
          </a:r>
          <a:r>
            <a:rPr lang="cs-CZ" dirty="0"/>
            <a:t> (</a:t>
          </a:r>
          <a:r>
            <a:rPr lang="cs-CZ" dirty="0" err="1"/>
            <a:t>must</a:t>
          </a:r>
          <a:r>
            <a:rPr lang="cs-CZ" dirty="0"/>
            <a:t> </a:t>
          </a:r>
          <a:r>
            <a:rPr lang="cs-CZ" dirty="0" err="1"/>
            <a:t>see</a:t>
          </a:r>
          <a:r>
            <a:rPr lang="cs-CZ" dirty="0"/>
            <a:t> </a:t>
          </a:r>
          <a:r>
            <a:rPr lang="cs-CZ" dirty="0" err="1"/>
            <a:t>the</a:t>
          </a:r>
          <a:r>
            <a:rPr lang="cs-CZ" dirty="0"/>
            <a:t> </a:t>
          </a:r>
          <a:r>
            <a:rPr lang="cs-CZ" dirty="0" err="1"/>
            <a:t>value</a:t>
          </a:r>
          <a:r>
            <a:rPr lang="cs-CZ" dirty="0"/>
            <a:t> </a:t>
          </a:r>
          <a:r>
            <a:rPr lang="cs-CZ" dirty="0" err="1"/>
            <a:t>for</a:t>
          </a:r>
          <a:r>
            <a:rPr lang="cs-CZ" dirty="0"/>
            <a:t> </a:t>
          </a:r>
          <a:r>
            <a:rPr lang="cs-CZ" dirty="0" err="1"/>
            <a:t>both</a:t>
          </a:r>
          <a:r>
            <a:rPr lang="cs-CZ" dirty="0"/>
            <a:t>)</a:t>
          </a:r>
        </a:p>
      </dgm:t>
    </dgm:pt>
    <dgm:pt modelId="{75821A66-44D8-4EB7-A282-DD623A25B5CC}" type="parTrans" cxnId="{1EB0981D-CECA-42B5-81B7-267421517528}">
      <dgm:prSet/>
      <dgm:spPr/>
      <dgm:t>
        <a:bodyPr/>
        <a:lstStyle/>
        <a:p>
          <a:endParaRPr lang="cs-CZ"/>
        </a:p>
      </dgm:t>
    </dgm:pt>
    <dgm:pt modelId="{6DDDB0B2-5882-4DC0-A703-EC2546D9F655}" type="sibTrans" cxnId="{1EB0981D-CECA-42B5-81B7-267421517528}">
      <dgm:prSet/>
      <dgm:spPr/>
      <dgm:t>
        <a:bodyPr/>
        <a:lstStyle/>
        <a:p>
          <a:endParaRPr lang="cs-CZ"/>
        </a:p>
      </dgm:t>
    </dgm:pt>
    <dgm:pt modelId="{C86FED51-38E1-40C6-9274-1FF6EAA481C0}" type="pres">
      <dgm:prSet presAssocID="{C567BF7B-E861-402C-9385-98D74CE951B6}" presName="Name0" presStyleCnt="0">
        <dgm:presLayoutVars>
          <dgm:dir/>
          <dgm:animLvl val="lvl"/>
          <dgm:resizeHandles val="exact"/>
        </dgm:presLayoutVars>
      </dgm:prSet>
      <dgm:spPr/>
    </dgm:pt>
    <dgm:pt modelId="{B420CFF0-B896-4D88-BBAD-F71AB28E4709}" type="pres">
      <dgm:prSet presAssocID="{CADA94CE-AFC2-4FE6-8B68-1B51336655D3}" presName="composite" presStyleCnt="0"/>
      <dgm:spPr/>
    </dgm:pt>
    <dgm:pt modelId="{4968E9DA-1C4D-48EB-BC52-2F9B58BB256B}" type="pres">
      <dgm:prSet presAssocID="{CADA94CE-AFC2-4FE6-8B68-1B51336655D3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7BB9C9E9-C8F1-4E3D-9328-7CA3F5A6B980}" type="pres">
      <dgm:prSet presAssocID="{CADA94CE-AFC2-4FE6-8B68-1B51336655D3}" presName="desTx" presStyleLbl="alignAccFollowNode1" presStyleIdx="0" presStyleCnt="4">
        <dgm:presLayoutVars>
          <dgm:bulletEnabled val="1"/>
        </dgm:presLayoutVars>
      </dgm:prSet>
      <dgm:spPr/>
    </dgm:pt>
    <dgm:pt modelId="{A3983E78-18DB-412A-82F8-463715825903}" type="pres">
      <dgm:prSet presAssocID="{543BE544-6D72-4940-8EA4-F64ADA9D6BB2}" presName="space" presStyleCnt="0"/>
      <dgm:spPr/>
    </dgm:pt>
    <dgm:pt modelId="{066049B6-79E6-4BBF-B7BD-070595C84382}" type="pres">
      <dgm:prSet presAssocID="{46976EAB-A85B-4069-937D-8ACF4E37432C}" presName="composite" presStyleCnt="0"/>
      <dgm:spPr/>
    </dgm:pt>
    <dgm:pt modelId="{B1BF427D-5DA3-4C06-A4D4-3DC2663C51B5}" type="pres">
      <dgm:prSet presAssocID="{46976EAB-A85B-4069-937D-8ACF4E37432C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37D68187-02D1-4AB6-B49C-FE4A667E11F4}" type="pres">
      <dgm:prSet presAssocID="{46976EAB-A85B-4069-937D-8ACF4E37432C}" presName="desTx" presStyleLbl="alignAccFollowNode1" presStyleIdx="1" presStyleCnt="4">
        <dgm:presLayoutVars>
          <dgm:bulletEnabled val="1"/>
        </dgm:presLayoutVars>
      </dgm:prSet>
      <dgm:spPr/>
    </dgm:pt>
    <dgm:pt modelId="{02597857-80DA-47B0-8BB0-422C67C00B06}" type="pres">
      <dgm:prSet presAssocID="{11296035-7A3E-4BDD-9FEC-4B53E8C1997F}" presName="space" presStyleCnt="0"/>
      <dgm:spPr/>
    </dgm:pt>
    <dgm:pt modelId="{A9A31F2D-CF10-40ED-8E42-2EC2562A141E}" type="pres">
      <dgm:prSet presAssocID="{F504A300-93BE-419F-B5A1-14F3254729AF}" presName="composite" presStyleCnt="0"/>
      <dgm:spPr/>
    </dgm:pt>
    <dgm:pt modelId="{0B51D73E-AF66-47EB-BC38-495D5889332A}" type="pres">
      <dgm:prSet presAssocID="{F504A300-93BE-419F-B5A1-14F3254729AF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BBB5F495-B16A-40C4-95F3-362C42C00EB7}" type="pres">
      <dgm:prSet presAssocID="{F504A300-93BE-419F-B5A1-14F3254729AF}" presName="desTx" presStyleLbl="alignAccFollowNode1" presStyleIdx="2" presStyleCnt="4">
        <dgm:presLayoutVars>
          <dgm:bulletEnabled val="1"/>
        </dgm:presLayoutVars>
      </dgm:prSet>
      <dgm:spPr/>
    </dgm:pt>
    <dgm:pt modelId="{6A93E355-0545-46FF-8960-54D2A9846635}" type="pres">
      <dgm:prSet presAssocID="{79B8387E-8FA8-4117-BB8E-4E173424C6DC}" presName="space" presStyleCnt="0"/>
      <dgm:spPr/>
    </dgm:pt>
    <dgm:pt modelId="{13D41BBF-38D8-4DFF-9728-DC90AA6088E3}" type="pres">
      <dgm:prSet presAssocID="{67F8110F-9707-4981-AC67-6B9225D8083C}" presName="composite" presStyleCnt="0"/>
      <dgm:spPr/>
    </dgm:pt>
    <dgm:pt modelId="{BFD28AF5-131C-4EC5-AB26-5E87F843590D}" type="pres">
      <dgm:prSet presAssocID="{67F8110F-9707-4981-AC67-6B9225D8083C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8B201939-72BB-47C9-B76E-87F35BC1C510}" type="pres">
      <dgm:prSet presAssocID="{67F8110F-9707-4981-AC67-6B9225D8083C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2A2B880D-7F22-4D9F-92D5-D5F33848768C}" srcId="{46976EAB-A85B-4069-937D-8ACF4E37432C}" destId="{8B6626A7-6C77-4649-BFCA-0BD7B996A010}" srcOrd="0" destOrd="0" parTransId="{EF5DC5F3-D6CF-4FF9-AC34-4666AC6A83AE}" sibTransId="{E122361A-979A-4206-A66A-46BBE2F71513}"/>
    <dgm:cxn modelId="{1EB0981D-CECA-42B5-81B7-267421517528}" srcId="{67F8110F-9707-4981-AC67-6B9225D8083C}" destId="{8B709F04-1BE1-4571-A2C5-15FC1AB2679A}" srcOrd="0" destOrd="0" parTransId="{75821A66-44D8-4EB7-A282-DD623A25B5CC}" sibTransId="{6DDDB0B2-5882-4DC0-A703-EC2546D9F655}"/>
    <dgm:cxn modelId="{69B7A72A-C607-4783-9742-64C4DF47822A}" type="presOf" srcId="{CADA94CE-AFC2-4FE6-8B68-1B51336655D3}" destId="{4968E9DA-1C4D-48EB-BC52-2F9B58BB256B}" srcOrd="0" destOrd="0" presId="urn:microsoft.com/office/officeart/2005/8/layout/hList1"/>
    <dgm:cxn modelId="{AB8C8B2E-20A2-4EAD-A195-0653E2F8EBAC}" type="presOf" srcId="{67F8110F-9707-4981-AC67-6B9225D8083C}" destId="{BFD28AF5-131C-4EC5-AB26-5E87F843590D}" srcOrd="0" destOrd="0" presId="urn:microsoft.com/office/officeart/2005/8/layout/hList1"/>
    <dgm:cxn modelId="{E7562F5C-3CFB-4CC6-BDB9-6DE36790F6AC}" type="presOf" srcId="{8B6626A7-6C77-4649-BFCA-0BD7B996A010}" destId="{37D68187-02D1-4AB6-B49C-FE4A667E11F4}" srcOrd="0" destOrd="0" presId="urn:microsoft.com/office/officeart/2005/8/layout/hList1"/>
    <dgm:cxn modelId="{494F4344-F218-4487-88BE-6547F2B4C3AA}" type="presOf" srcId="{46976EAB-A85B-4069-937D-8ACF4E37432C}" destId="{B1BF427D-5DA3-4C06-A4D4-3DC2663C51B5}" srcOrd="0" destOrd="0" presId="urn:microsoft.com/office/officeart/2005/8/layout/hList1"/>
    <dgm:cxn modelId="{59412F77-426A-4A4D-83CC-2B2B1B891C1E}" srcId="{F504A300-93BE-419F-B5A1-14F3254729AF}" destId="{FAB401D6-534E-42D0-BE70-36669F81D2DD}" srcOrd="0" destOrd="0" parTransId="{FC6D16FA-30FA-4EDE-80C9-BC0C6073CE26}" sibTransId="{38F0E9A9-6CA1-4521-89A5-0F0B48280996}"/>
    <dgm:cxn modelId="{AF4A697B-564E-4637-B88D-9752940C65A2}" type="presOf" srcId="{C567BF7B-E861-402C-9385-98D74CE951B6}" destId="{C86FED51-38E1-40C6-9274-1FF6EAA481C0}" srcOrd="0" destOrd="0" presId="urn:microsoft.com/office/officeart/2005/8/layout/hList1"/>
    <dgm:cxn modelId="{C9E1A57F-24DA-4ECB-AFB0-A0E1615B71BF}" type="presOf" srcId="{8B709F04-1BE1-4571-A2C5-15FC1AB2679A}" destId="{8B201939-72BB-47C9-B76E-87F35BC1C510}" srcOrd="0" destOrd="0" presId="urn:microsoft.com/office/officeart/2005/8/layout/hList1"/>
    <dgm:cxn modelId="{EE100683-B444-447A-BB8C-A5694AA97A18}" srcId="{CADA94CE-AFC2-4FE6-8B68-1B51336655D3}" destId="{442A3AA7-5A41-4A7D-AAA4-9749F21F37C7}" srcOrd="0" destOrd="0" parTransId="{E753CB1E-2D84-4E80-A276-878E5FF8406D}" sibTransId="{02C5EEBF-CCF6-4283-AB99-F98570E4BFD4}"/>
    <dgm:cxn modelId="{F61F8191-D74E-4DA6-9A83-C4EAEFD0D4D6}" srcId="{C567BF7B-E861-402C-9385-98D74CE951B6}" destId="{CADA94CE-AFC2-4FE6-8B68-1B51336655D3}" srcOrd="0" destOrd="0" parTransId="{191B7F8A-F38E-4BDB-BA99-2DCF1A4808F7}" sibTransId="{543BE544-6D72-4940-8EA4-F64ADA9D6BB2}"/>
    <dgm:cxn modelId="{16810A9C-BAA0-46D6-A306-8E81F349D3E1}" srcId="{C567BF7B-E861-402C-9385-98D74CE951B6}" destId="{67F8110F-9707-4981-AC67-6B9225D8083C}" srcOrd="3" destOrd="0" parTransId="{301AFA1D-137B-4B9F-8300-38E15DF8EC9A}" sibTransId="{2FEEBEDF-4A9C-47FF-9860-03911AE4DCDB}"/>
    <dgm:cxn modelId="{920F3CB1-8263-4A59-83F5-AEFC3A910E32}" type="presOf" srcId="{FAB401D6-534E-42D0-BE70-36669F81D2DD}" destId="{BBB5F495-B16A-40C4-95F3-362C42C00EB7}" srcOrd="0" destOrd="0" presId="urn:microsoft.com/office/officeart/2005/8/layout/hList1"/>
    <dgm:cxn modelId="{A2108ED5-D2BE-4048-B8F0-EFE22E8F0872}" srcId="{C567BF7B-E861-402C-9385-98D74CE951B6}" destId="{F504A300-93BE-419F-B5A1-14F3254729AF}" srcOrd="2" destOrd="0" parTransId="{121C1DB1-E941-4959-A70F-CE27AC07D3D9}" sibTransId="{79B8387E-8FA8-4117-BB8E-4E173424C6DC}"/>
    <dgm:cxn modelId="{227457E4-8CDB-482E-AD8D-C44B6955CF12}" type="presOf" srcId="{442A3AA7-5A41-4A7D-AAA4-9749F21F37C7}" destId="{7BB9C9E9-C8F1-4E3D-9328-7CA3F5A6B980}" srcOrd="0" destOrd="0" presId="urn:microsoft.com/office/officeart/2005/8/layout/hList1"/>
    <dgm:cxn modelId="{42597BEB-0879-4D7C-BDC0-B06B851F36EB}" type="presOf" srcId="{F504A300-93BE-419F-B5A1-14F3254729AF}" destId="{0B51D73E-AF66-47EB-BC38-495D5889332A}" srcOrd="0" destOrd="0" presId="urn:microsoft.com/office/officeart/2005/8/layout/hList1"/>
    <dgm:cxn modelId="{50A3F8F5-71AD-4474-93E1-1D57513AC37D}" srcId="{C567BF7B-E861-402C-9385-98D74CE951B6}" destId="{46976EAB-A85B-4069-937D-8ACF4E37432C}" srcOrd="1" destOrd="0" parTransId="{8E463A0D-4D65-4C12-A610-8AE7D257EA87}" sibTransId="{11296035-7A3E-4BDD-9FEC-4B53E8C1997F}"/>
    <dgm:cxn modelId="{F4262E9F-6B28-4370-9BD7-5E8B33EA9C35}" type="presParOf" srcId="{C86FED51-38E1-40C6-9274-1FF6EAA481C0}" destId="{B420CFF0-B896-4D88-BBAD-F71AB28E4709}" srcOrd="0" destOrd="0" presId="urn:microsoft.com/office/officeart/2005/8/layout/hList1"/>
    <dgm:cxn modelId="{C83234F5-17E2-4848-9E9E-2949C0E0ADC6}" type="presParOf" srcId="{B420CFF0-B896-4D88-BBAD-F71AB28E4709}" destId="{4968E9DA-1C4D-48EB-BC52-2F9B58BB256B}" srcOrd="0" destOrd="0" presId="urn:microsoft.com/office/officeart/2005/8/layout/hList1"/>
    <dgm:cxn modelId="{28B3380A-D892-4834-979F-32B9EDE89622}" type="presParOf" srcId="{B420CFF0-B896-4D88-BBAD-F71AB28E4709}" destId="{7BB9C9E9-C8F1-4E3D-9328-7CA3F5A6B980}" srcOrd="1" destOrd="0" presId="urn:microsoft.com/office/officeart/2005/8/layout/hList1"/>
    <dgm:cxn modelId="{EDB221DA-DC40-4273-8224-D90EFDDF820C}" type="presParOf" srcId="{C86FED51-38E1-40C6-9274-1FF6EAA481C0}" destId="{A3983E78-18DB-412A-82F8-463715825903}" srcOrd="1" destOrd="0" presId="urn:microsoft.com/office/officeart/2005/8/layout/hList1"/>
    <dgm:cxn modelId="{A4B60C1C-EEA1-4FE3-96D0-302B5EA2C440}" type="presParOf" srcId="{C86FED51-38E1-40C6-9274-1FF6EAA481C0}" destId="{066049B6-79E6-4BBF-B7BD-070595C84382}" srcOrd="2" destOrd="0" presId="urn:microsoft.com/office/officeart/2005/8/layout/hList1"/>
    <dgm:cxn modelId="{A88383EE-5AC5-4F29-A744-46F632294ACC}" type="presParOf" srcId="{066049B6-79E6-4BBF-B7BD-070595C84382}" destId="{B1BF427D-5DA3-4C06-A4D4-3DC2663C51B5}" srcOrd="0" destOrd="0" presId="urn:microsoft.com/office/officeart/2005/8/layout/hList1"/>
    <dgm:cxn modelId="{E3BE3AB4-463D-4B36-9D8A-FB9C902AE289}" type="presParOf" srcId="{066049B6-79E6-4BBF-B7BD-070595C84382}" destId="{37D68187-02D1-4AB6-B49C-FE4A667E11F4}" srcOrd="1" destOrd="0" presId="urn:microsoft.com/office/officeart/2005/8/layout/hList1"/>
    <dgm:cxn modelId="{DE141A50-082D-4910-BC6E-E495B8E07F5E}" type="presParOf" srcId="{C86FED51-38E1-40C6-9274-1FF6EAA481C0}" destId="{02597857-80DA-47B0-8BB0-422C67C00B06}" srcOrd="3" destOrd="0" presId="urn:microsoft.com/office/officeart/2005/8/layout/hList1"/>
    <dgm:cxn modelId="{70A1F668-1EC2-44FB-A4AC-2817214910EB}" type="presParOf" srcId="{C86FED51-38E1-40C6-9274-1FF6EAA481C0}" destId="{A9A31F2D-CF10-40ED-8E42-2EC2562A141E}" srcOrd="4" destOrd="0" presId="urn:microsoft.com/office/officeart/2005/8/layout/hList1"/>
    <dgm:cxn modelId="{2B1A809D-D73E-459B-8526-9C2A3F71B26E}" type="presParOf" srcId="{A9A31F2D-CF10-40ED-8E42-2EC2562A141E}" destId="{0B51D73E-AF66-47EB-BC38-495D5889332A}" srcOrd="0" destOrd="0" presId="urn:microsoft.com/office/officeart/2005/8/layout/hList1"/>
    <dgm:cxn modelId="{08A05675-E712-410C-B2AF-D3A6487C7456}" type="presParOf" srcId="{A9A31F2D-CF10-40ED-8E42-2EC2562A141E}" destId="{BBB5F495-B16A-40C4-95F3-362C42C00EB7}" srcOrd="1" destOrd="0" presId="urn:microsoft.com/office/officeart/2005/8/layout/hList1"/>
    <dgm:cxn modelId="{A92E9371-045E-45EF-9BA8-0617B3373B59}" type="presParOf" srcId="{C86FED51-38E1-40C6-9274-1FF6EAA481C0}" destId="{6A93E355-0545-46FF-8960-54D2A9846635}" srcOrd="5" destOrd="0" presId="urn:microsoft.com/office/officeart/2005/8/layout/hList1"/>
    <dgm:cxn modelId="{2A885F3E-EBF2-474D-A112-0D1BFE5FD074}" type="presParOf" srcId="{C86FED51-38E1-40C6-9274-1FF6EAA481C0}" destId="{13D41BBF-38D8-4DFF-9728-DC90AA6088E3}" srcOrd="6" destOrd="0" presId="urn:microsoft.com/office/officeart/2005/8/layout/hList1"/>
    <dgm:cxn modelId="{5657EBC7-E4C0-4F29-B5B6-83636E7FB4BD}" type="presParOf" srcId="{13D41BBF-38D8-4DFF-9728-DC90AA6088E3}" destId="{BFD28AF5-131C-4EC5-AB26-5E87F843590D}" srcOrd="0" destOrd="0" presId="urn:microsoft.com/office/officeart/2005/8/layout/hList1"/>
    <dgm:cxn modelId="{0112C573-3856-4ADB-A713-07FCFC156232}" type="presParOf" srcId="{13D41BBF-38D8-4DFF-9728-DC90AA6088E3}" destId="{8B201939-72BB-47C9-B76E-87F35BC1C51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D4966F2-6DB2-48FC-A700-899417C5B42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F3155892-5CA2-4BDC-BD19-3AA3785D2403}">
      <dgm:prSet/>
      <dgm:spPr/>
      <dgm:t>
        <a:bodyPr/>
        <a:lstStyle/>
        <a:p>
          <a:r>
            <a:rPr lang="cs-CZ"/>
            <a:t>Value is</a:t>
          </a:r>
        </a:p>
      </dgm:t>
    </dgm:pt>
    <dgm:pt modelId="{EFA93AD2-4EB4-4C1D-9EC0-5C8C990880DA}" type="parTrans" cxnId="{9D02241A-638F-4DAF-8D44-2F3F80FF3FCA}">
      <dgm:prSet/>
      <dgm:spPr/>
      <dgm:t>
        <a:bodyPr/>
        <a:lstStyle/>
        <a:p>
          <a:endParaRPr lang="cs-CZ"/>
        </a:p>
      </dgm:t>
    </dgm:pt>
    <dgm:pt modelId="{DEB9E158-7B9C-43E9-9A34-2D9168DD385D}" type="sibTrans" cxnId="{9D02241A-638F-4DAF-8D44-2F3F80FF3FCA}">
      <dgm:prSet/>
      <dgm:spPr/>
      <dgm:t>
        <a:bodyPr/>
        <a:lstStyle/>
        <a:p>
          <a:endParaRPr lang="cs-CZ"/>
        </a:p>
      </dgm:t>
    </dgm:pt>
    <dgm:pt modelId="{A44AA489-D8E7-47C3-9002-7C9B07ACA455}" type="pres">
      <dgm:prSet presAssocID="{4D4966F2-6DB2-48FC-A700-899417C5B426}" presName="linear" presStyleCnt="0">
        <dgm:presLayoutVars>
          <dgm:animLvl val="lvl"/>
          <dgm:resizeHandles val="exact"/>
        </dgm:presLayoutVars>
      </dgm:prSet>
      <dgm:spPr/>
    </dgm:pt>
    <dgm:pt modelId="{FC3FF805-0FDB-45FF-8472-CBAF2B6AEA1D}" type="pres">
      <dgm:prSet presAssocID="{F3155892-5CA2-4BDC-BD19-3AA3785D2403}" presName="parentText" presStyleLbl="node1" presStyleIdx="0" presStyleCnt="1" custLinFactNeighborX="24836" custLinFactNeighborY="0">
        <dgm:presLayoutVars>
          <dgm:chMax val="0"/>
          <dgm:bulletEnabled val="1"/>
        </dgm:presLayoutVars>
      </dgm:prSet>
      <dgm:spPr/>
    </dgm:pt>
  </dgm:ptLst>
  <dgm:cxnLst>
    <dgm:cxn modelId="{9D02241A-638F-4DAF-8D44-2F3F80FF3FCA}" srcId="{4D4966F2-6DB2-48FC-A700-899417C5B426}" destId="{F3155892-5CA2-4BDC-BD19-3AA3785D2403}" srcOrd="0" destOrd="0" parTransId="{EFA93AD2-4EB4-4C1D-9EC0-5C8C990880DA}" sibTransId="{DEB9E158-7B9C-43E9-9A34-2D9168DD385D}"/>
    <dgm:cxn modelId="{B2E2C54C-F863-41C0-A097-EE87BBA81431}" type="presOf" srcId="{F3155892-5CA2-4BDC-BD19-3AA3785D2403}" destId="{FC3FF805-0FDB-45FF-8472-CBAF2B6AEA1D}" srcOrd="0" destOrd="0" presId="urn:microsoft.com/office/officeart/2005/8/layout/vList2"/>
    <dgm:cxn modelId="{DE1C77E6-266A-4DF8-9C2D-815603DE21FD}" type="presOf" srcId="{4D4966F2-6DB2-48FC-A700-899417C5B426}" destId="{A44AA489-D8E7-47C3-9002-7C9B07ACA455}" srcOrd="0" destOrd="0" presId="urn:microsoft.com/office/officeart/2005/8/layout/vList2"/>
    <dgm:cxn modelId="{5EFF5FBB-7791-40B3-A079-5F1DD16A4921}" type="presParOf" srcId="{A44AA489-D8E7-47C3-9002-7C9B07ACA455}" destId="{FC3FF805-0FDB-45FF-8472-CBAF2B6AEA1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42A4F74-1258-4480-9B30-A55E2B79CD5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18BBE8D9-27C2-4CC0-B045-E36626D837CF}">
      <dgm:prSet/>
      <dgm:spPr/>
      <dgm:t>
        <a:bodyPr/>
        <a:lstStyle/>
        <a:p>
          <a:r>
            <a:rPr lang="en-US"/>
            <a:t>Indirect exchange masks the fundamental basis of exchange</a:t>
          </a:r>
          <a:endParaRPr lang="cs-CZ"/>
        </a:p>
      </dgm:t>
    </dgm:pt>
    <dgm:pt modelId="{2FEE55D0-582F-4055-9361-FE9DF03AAEB8}" type="parTrans" cxnId="{A6726B4C-CDF1-498E-91A8-17C0EF843D10}">
      <dgm:prSet/>
      <dgm:spPr/>
      <dgm:t>
        <a:bodyPr/>
        <a:lstStyle/>
        <a:p>
          <a:endParaRPr lang="cs-CZ"/>
        </a:p>
      </dgm:t>
    </dgm:pt>
    <dgm:pt modelId="{5B68FE4F-BD4F-4C68-BA95-668F59C49E37}" type="sibTrans" cxnId="{A6726B4C-CDF1-498E-91A8-17C0EF843D10}">
      <dgm:prSet/>
      <dgm:spPr/>
      <dgm:t>
        <a:bodyPr/>
        <a:lstStyle/>
        <a:p>
          <a:endParaRPr lang="cs-CZ"/>
        </a:p>
      </dgm:t>
    </dgm:pt>
    <dgm:pt modelId="{C9302FC4-9480-4392-825C-3E4D614CB71F}">
      <dgm:prSet/>
      <dgm:spPr/>
      <dgm:t>
        <a:bodyPr/>
        <a:lstStyle/>
        <a:p>
          <a:r>
            <a:rPr lang="en-US"/>
            <a:t>Goods are distribution mechanism for service provision</a:t>
          </a:r>
          <a:endParaRPr lang="cs-CZ"/>
        </a:p>
      </dgm:t>
    </dgm:pt>
    <dgm:pt modelId="{83D11D56-4A7A-4C83-A03B-E0AD9D382735}" type="parTrans" cxnId="{EDC02B78-2F47-4C42-BABA-A89AB38D054C}">
      <dgm:prSet/>
      <dgm:spPr/>
      <dgm:t>
        <a:bodyPr/>
        <a:lstStyle/>
        <a:p>
          <a:endParaRPr lang="cs-CZ"/>
        </a:p>
      </dgm:t>
    </dgm:pt>
    <dgm:pt modelId="{59D89B27-5724-43B5-B380-2FD49D7AE0FE}" type="sibTrans" cxnId="{EDC02B78-2F47-4C42-BABA-A89AB38D054C}">
      <dgm:prSet/>
      <dgm:spPr/>
      <dgm:t>
        <a:bodyPr/>
        <a:lstStyle/>
        <a:p>
          <a:endParaRPr lang="cs-CZ"/>
        </a:p>
      </dgm:t>
    </dgm:pt>
    <dgm:pt modelId="{946EE0E0-E2D9-452C-9F8E-57C28A9603F9}">
      <dgm:prSet/>
      <dgm:spPr/>
      <dgm:t>
        <a:bodyPr/>
        <a:lstStyle/>
        <a:p>
          <a:r>
            <a:rPr lang="en-US" dirty="0"/>
            <a:t>Operant resources are the fundamental source of competitive advantage</a:t>
          </a:r>
          <a:endParaRPr lang="cs-CZ" dirty="0"/>
        </a:p>
      </dgm:t>
    </dgm:pt>
    <dgm:pt modelId="{55F90783-5E64-4D0B-9FB2-24523B69C1B1}" type="parTrans" cxnId="{18F85DA2-4E6B-44E7-8BB9-FD548F96C38C}">
      <dgm:prSet/>
      <dgm:spPr/>
      <dgm:t>
        <a:bodyPr/>
        <a:lstStyle/>
        <a:p>
          <a:endParaRPr lang="cs-CZ"/>
        </a:p>
      </dgm:t>
    </dgm:pt>
    <dgm:pt modelId="{D96096A4-4724-4EC7-AB72-D7EBD5C02884}" type="sibTrans" cxnId="{18F85DA2-4E6B-44E7-8BB9-FD548F96C38C}">
      <dgm:prSet/>
      <dgm:spPr/>
      <dgm:t>
        <a:bodyPr/>
        <a:lstStyle/>
        <a:p>
          <a:endParaRPr lang="cs-CZ"/>
        </a:p>
      </dgm:t>
    </dgm:pt>
    <dgm:pt modelId="{8BD637C7-0059-49DA-B033-59CF5EA32718}">
      <dgm:prSet/>
      <dgm:spPr/>
      <dgm:t>
        <a:bodyPr/>
        <a:lstStyle/>
        <a:p>
          <a:r>
            <a:rPr lang="en-US"/>
            <a:t>All economies are service economies</a:t>
          </a:r>
          <a:endParaRPr lang="cs-CZ"/>
        </a:p>
      </dgm:t>
    </dgm:pt>
    <dgm:pt modelId="{41BC3608-C4A1-4F36-9661-75ED702F7881}" type="parTrans" cxnId="{33D51B74-21FD-40CC-A063-A53DFF32BDBF}">
      <dgm:prSet/>
      <dgm:spPr/>
      <dgm:t>
        <a:bodyPr/>
        <a:lstStyle/>
        <a:p>
          <a:endParaRPr lang="cs-CZ"/>
        </a:p>
      </dgm:t>
    </dgm:pt>
    <dgm:pt modelId="{67DEF0BF-D7A7-4694-8075-B5758296EC16}" type="sibTrans" cxnId="{33D51B74-21FD-40CC-A063-A53DFF32BDBF}">
      <dgm:prSet/>
      <dgm:spPr/>
      <dgm:t>
        <a:bodyPr/>
        <a:lstStyle/>
        <a:p>
          <a:endParaRPr lang="cs-CZ"/>
        </a:p>
      </dgm:t>
    </dgm:pt>
    <dgm:pt modelId="{CC8705C2-C35C-472E-AAEF-10A5A247AABE}">
      <dgm:prSet/>
      <dgm:spPr/>
      <dgm:t>
        <a:bodyPr/>
        <a:lstStyle/>
        <a:p>
          <a:r>
            <a:rPr lang="en-US"/>
            <a:t>The enterprise cannot deliver value, but only value proposition</a:t>
          </a:r>
          <a:endParaRPr lang="cs-CZ"/>
        </a:p>
      </dgm:t>
    </dgm:pt>
    <dgm:pt modelId="{E4EC95E2-7999-46DC-8F55-5AD830683387}" type="parTrans" cxnId="{75674B6A-C30F-46F4-BEAB-8B61B846E4B3}">
      <dgm:prSet/>
      <dgm:spPr/>
      <dgm:t>
        <a:bodyPr/>
        <a:lstStyle/>
        <a:p>
          <a:endParaRPr lang="cs-CZ"/>
        </a:p>
      </dgm:t>
    </dgm:pt>
    <dgm:pt modelId="{BFBA428F-1664-4866-B321-CA607ED09366}" type="sibTrans" cxnId="{75674B6A-C30F-46F4-BEAB-8B61B846E4B3}">
      <dgm:prSet/>
      <dgm:spPr/>
      <dgm:t>
        <a:bodyPr/>
        <a:lstStyle/>
        <a:p>
          <a:endParaRPr lang="cs-CZ"/>
        </a:p>
      </dgm:t>
    </dgm:pt>
    <dgm:pt modelId="{27868096-7C5D-43AE-82FC-5A0D6D128FC4}">
      <dgm:prSet/>
      <dgm:spPr/>
      <dgm:t>
        <a:bodyPr/>
        <a:lstStyle/>
        <a:p>
          <a:r>
            <a:rPr lang="en-US"/>
            <a:t>A service-centered view is inherently customer oriented and relational</a:t>
          </a:r>
          <a:endParaRPr lang="cs-CZ"/>
        </a:p>
      </dgm:t>
    </dgm:pt>
    <dgm:pt modelId="{31AAED11-7D4B-4EB9-A4E3-11819127D61C}" type="parTrans" cxnId="{8B5C53C6-75BA-429A-8DD1-F1EC21D1C6E6}">
      <dgm:prSet/>
      <dgm:spPr/>
      <dgm:t>
        <a:bodyPr/>
        <a:lstStyle/>
        <a:p>
          <a:endParaRPr lang="cs-CZ"/>
        </a:p>
      </dgm:t>
    </dgm:pt>
    <dgm:pt modelId="{D5288998-1624-4F66-9514-3D18C7CDBE4F}" type="sibTrans" cxnId="{8B5C53C6-75BA-429A-8DD1-F1EC21D1C6E6}">
      <dgm:prSet/>
      <dgm:spPr/>
      <dgm:t>
        <a:bodyPr/>
        <a:lstStyle/>
        <a:p>
          <a:endParaRPr lang="cs-CZ"/>
        </a:p>
      </dgm:t>
    </dgm:pt>
    <dgm:pt modelId="{26DA532E-D8CA-4A98-ABA0-738BF4CF4A12}" type="pres">
      <dgm:prSet presAssocID="{642A4F74-1258-4480-9B30-A55E2B79CD52}" presName="linear" presStyleCnt="0">
        <dgm:presLayoutVars>
          <dgm:animLvl val="lvl"/>
          <dgm:resizeHandles val="exact"/>
        </dgm:presLayoutVars>
      </dgm:prSet>
      <dgm:spPr/>
    </dgm:pt>
    <dgm:pt modelId="{60006BA1-8037-4955-A11D-462050DF4794}" type="pres">
      <dgm:prSet presAssocID="{18BBE8D9-27C2-4CC0-B045-E36626D837CF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F4671430-55C4-42E4-9D14-842DBAAF890E}" type="pres">
      <dgm:prSet presAssocID="{5B68FE4F-BD4F-4C68-BA95-668F59C49E37}" presName="spacer" presStyleCnt="0"/>
      <dgm:spPr/>
    </dgm:pt>
    <dgm:pt modelId="{E19D25FC-7070-4957-B0B1-DFFA591BF1F6}" type="pres">
      <dgm:prSet presAssocID="{C9302FC4-9480-4392-825C-3E4D614CB71F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06C2706C-64C4-45D6-AEE5-DD56906BA14B}" type="pres">
      <dgm:prSet presAssocID="{59D89B27-5724-43B5-B380-2FD49D7AE0FE}" presName="spacer" presStyleCnt="0"/>
      <dgm:spPr/>
    </dgm:pt>
    <dgm:pt modelId="{0E9FC19C-CD60-4D3A-8456-47EA714F0484}" type="pres">
      <dgm:prSet presAssocID="{946EE0E0-E2D9-452C-9F8E-57C28A9603F9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90A25564-B915-4CFB-A980-8B14D70AA46A}" type="pres">
      <dgm:prSet presAssocID="{D96096A4-4724-4EC7-AB72-D7EBD5C02884}" presName="spacer" presStyleCnt="0"/>
      <dgm:spPr/>
    </dgm:pt>
    <dgm:pt modelId="{81BE5F77-FA90-4033-A19F-24F7DAD19536}" type="pres">
      <dgm:prSet presAssocID="{8BD637C7-0059-49DA-B033-59CF5EA32718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DCE3D893-B292-4FE8-9F30-CA303F25D542}" type="pres">
      <dgm:prSet presAssocID="{67DEF0BF-D7A7-4694-8075-B5758296EC16}" presName="spacer" presStyleCnt="0"/>
      <dgm:spPr/>
    </dgm:pt>
    <dgm:pt modelId="{FBE4336C-6181-434F-B53D-F5ED98E41293}" type="pres">
      <dgm:prSet presAssocID="{CC8705C2-C35C-472E-AAEF-10A5A247AABE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6AF0533E-FDA8-43E0-AB16-31273A2205A6}" type="pres">
      <dgm:prSet presAssocID="{BFBA428F-1664-4866-B321-CA607ED09366}" presName="spacer" presStyleCnt="0"/>
      <dgm:spPr/>
    </dgm:pt>
    <dgm:pt modelId="{1959172D-5D08-4C6F-967F-AC12DE480D29}" type="pres">
      <dgm:prSet presAssocID="{27868096-7C5D-43AE-82FC-5A0D6D128FC4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A5770811-B5C0-4753-8F57-98C0AF8627B3}" type="presOf" srcId="{642A4F74-1258-4480-9B30-A55E2B79CD52}" destId="{26DA532E-D8CA-4A98-ABA0-738BF4CF4A12}" srcOrd="0" destOrd="0" presId="urn:microsoft.com/office/officeart/2005/8/layout/vList2"/>
    <dgm:cxn modelId="{907CE216-5513-4FC2-BDB3-3DC213252EF6}" type="presOf" srcId="{18BBE8D9-27C2-4CC0-B045-E36626D837CF}" destId="{60006BA1-8037-4955-A11D-462050DF4794}" srcOrd="0" destOrd="0" presId="urn:microsoft.com/office/officeart/2005/8/layout/vList2"/>
    <dgm:cxn modelId="{6096C169-F264-480B-9BCD-EA0AF41970C0}" type="presOf" srcId="{27868096-7C5D-43AE-82FC-5A0D6D128FC4}" destId="{1959172D-5D08-4C6F-967F-AC12DE480D29}" srcOrd="0" destOrd="0" presId="urn:microsoft.com/office/officeart/2005/8/layout/vList2"/>
    <dgm:cxn modelId="{75674B6A-C30F-46F4-BEAB-8B61B846E4B3}" srcId="{642A4F74-1258-4480-9B30-A55E2B79CD52}" destId="{CC8705C2-C35C-472E-AAEF-10A5A247AABE}" srcOrd="4" destOrd="0" parTransId="{E4EC95E2-7999-46DC-8F55-5AD830683387}" sibTransId="{BFBA428F-1664-4866-B321-CA607ED09366}"/>
    <dgm:cxn modelId="{3BD4644B-C683-44B7-851C-434E8D8BC7A0}" type="presOf" srcId="{8BD637C7-0059-49DA-B033-59CF5EA32718}" destId="{81BE5F77-FA90-4033-A19F-24F7DAD19536}" srcOrd="0" destOrd="0" presId="urn:microsoft.com/office/officeart/2005/8/layout/vList2"/>
    <dgm:cxn modelId="{A6726B4C-CDF1-498E-91A8-17C0EF843D10}" srcId="{642A4F74-1258-4480-9B30-A55E2B79CD52}" destId="{18BBE8D9-27C2-4CC0-B045-E36626D837CF}" srcOrd="0" destOrd="0" parTransId="{2FEE55D0-582F-4055-9361-FE9DF03AAEB8}" sibTransId="{5B68FE4F-BD4F-4C68-BA95-668F59C49E37}"/>
    <dgm:cxn modelId="{33D51B74-21FD-40CC-A063-A53DFF32BDBF}" srcId="{642A4F74-1258-4480-9B30-A55E2B79CD52}" destId="{8BD637C7-0059-49DA-B033-59CF5EA32718}" srcOrd="3" destOrd="0" parTransId="{41BC3608-C4A1-4F36-9661-75ED702F7881}" sibTransId="{67DEF0BF-D7A7-4694-8075-B5758296EC16}"/>
    <dgm:cxn modelId="{EDC02B78-2F47-4C42-BABA-A89AB38D054C}" srcId="{642A4F74-1258-4480-9B30-A55E2B79CD52}" destId="{C9302FC4-9480-4392-825C-3E4D614CB71F}" srcOrd="1" destOrd="0" parTransId="{83D11D56-4A7A-4C83-A03B-E0AD9D382735}" sibTransId="{59D89B27-5724-43B5-B380-2FD49D7AE0FE}"/>
    <dgm:cxn modelId="{32997A80-C700-4649-86CD-E9D34206E6AD}" type="presOf" srcId="{946EE0E0-E2D9-452C-9F8E-57C28A9603F9}" destId="{0E9FC19C-CD60-4D3A-8456-47EA714F0484}" srcOrd="0" destOrd="0" presId="urn:microsoft.com/office/officeart/2005/8/layout/vList2"/>
    <dgm:cxn modelId="{38BB8198-6315-44D7-A22C-EFBE19B92512}" type="presOf" srcId="{C9302FC4-9480-4392-825C-3E4D614CB71F}" destId="{E19D25FC-7070-4957-B0B1-DFFA591BF1F6}" srcOrd="0" destOrd="0" presId="urn:microsoft.com/office/officeart/2005/8/layout/vList2"/>
    <dgm:cxn modelId="{18F85DA2-4E6B-44E7-8BB9-FD548F96C38C}" srcId="{642A4F74-1258-4480-9B30-A55E2B79CD52}" destId="{946EE0E0-E2D9-452C-9F8E-57C28A9603F9}" srcOrd="2" destOrd="0" parTransId="{55F90783-5E64-4D0B-9FB2-24523B69C1B1}" sibTransId="{D96096A4-4724-4EC7-AB72-D7EBD5C02884}"/>
    <dgm:cxn modelId="{8B5C53C6-75BA-429A-8DD1-F1EC21D1C6E6}" srcId="{642A4F74-1258-4480-9B30-A55E2B79CD52}" destId="{27868096-7C5D-43AE-82FC-5A0D6D128FC4}" srcOrd="5" destOrd="0" parTransId="{31AAED11-7D4B-4EB9-A4E3-11819127D61C}" sibTransId="{D5288998-1624-4F66-9514-3D18C7CDBE4F}"/>
    <dgm:cxn modelId="{5F6BADF3-E53D-4AB0-A65F-BE184C30908C}" type="presOf" srcId="{CC8705C2-C35C-472E-AAEF-10A5A247AABE}" destId="{FBE4336C-6181-434F-B53D-F5ED98E41293}" srcOrd="0" destOrd="0" presId="urn:microsoft.com/office/officeart/2005/8/layout/vList2"/>
    <dgm:cxn modelId="{16259308-259F-4D3C-8EF9-F5E3647CA952}" type="presParOf" srcId="{26DA532E-D8CA-4A98-ABA0-738BF4CF4A12}" destId="{60006BA1-8037-4955-A11D-462050DF4794}" srcOrd="0" destOrd="0" presId="urn:microsoft.com/office/officeart/2005/8/layout/vList2"/>
    <dgm:cxn modelId="{09EB0CE5-571D-4291-8454-403A0C04590A}" type="presParOf" srcId="{26DA532E-D8CA-4A98-ABA0-738BF4CF4A12}" destId="{F4671430-55C4-42E4-9D14-842DBAAF890E}" srcOrd="1" destOrd="0" presId="urn:microsoft.com/office/officeart/2005/8/layout/vList2"/>
    <dgm:cxn modelId="{616AFF55-7FE9-44A1-9FFA-8FCFDCF0CA51}" type="presParOf" srcId="{26DA532E-D8CA-4A98-ABA0-738BF4CF4A12}" destId="{E19D25FC-7070-4957-B0B1-DFFA591BF1F6}" srcOrd="2" destOrd="0" presId="urn:microsoft.com/office/officeart/2005/8/layout/vList2"/>
    <dgm:cxn modelId="{19D4FA1B-55CF-4BFE-B816-AA872A674488}" type="presParOf" srcId="{26DA532E-D8CA-4A98-ABA0-738BF4CF4A12}" destId="{06C2706C-64C4-45D6-AEE5-DD56906BA14B}" srcOrd="3" destOrd="0" presId="urn:microsoft.com/office/officeart/2005/8/layout/vList2"/>
    <dgm:cxn modelId="{68FA3B02-031D-4560-8E20-A571DB213995}" type="presParOf" srcId="{26DA532E-D8CA-4A98-ABA0-738BF4CF4A12}" destId="{0E9FC19C-CD60-4D3A-8456-47EA714F0484}" srcOrd="4" destOrd="0" presId="urn:microsoft.com/office/officeart/2005/8/layout/vList2"/>
    <dgm:cxn modelId="{65A04FC1-53F6-472E-97DE-069FC5007229}" type="presParOf" srcId="{26DA532E-D8CA-4A98-ABA0-738BF4CF4A12}" destId="{90A25564-B915-4CFB-A980-8B14D70AA46A}" srcOrd="5" destOrd="0" presId="urn:microsoft.com/office/officeart/2005/8/layout/vList2"/>
    <dgm:cxn modelId="{9851182B-A6DE-4AD3-8074-21096A0B3CC6}" type="presParOf" srcId="{26DA532E-D8CA-4A98-ABA0-738BF4CF4A12}" destId="{81BE5F77-FA90-4033-A19F-24F7DAD19536}" srcOrd="6" destOrd="0" presId="urn:microsoft.com/office/officeart/2005/8/layout/vList2"/>
    <dgm:cxn modelId="{5B4DC9CC-89B1-47BC-B0E2-9FA8BD7F9F10}" type="presParOf" srcId="{26DA532E-D8CA-4A98-ABA0-738BF4CF4A12}" destId="{DCE3D893-B292-4FE8-9F30-CA303F25D542}" srcOrd="7" destOrd="0" presId="urn:microsoft.com/office/officeart/2005/8/layout/vList2"/>
    <dgm:cxn modelId="{159AEA9E-E888-4947-BA87-4C5E0A8226D5}" type="presParOf" srcId="{26DA532E-D8CA-4A98-ABA0-738BF4CF4A12}" destId="{FBE4336C-6181-434F-B53D-F5ED98E41293}" srcOrd="8" destOrd="0" presId="urn:microsoft.com/office/officeart/2005/8/layout/vList2"/>
    <dgm:cxn modelId="{8734B227-C6F3-49F2-85E5-660F02FAF87C}" type="presParOf" srcId="{26DA532E-D8CA-4A98-ABA0-738BF4CF4A12}" destId="{6AF0533E-FDA8-43E0-AB16-31273A2205A6}" srcOrd="9" destOrd="0" presId="urn:microsoft.com/office/officeart/2005/8/layout/vList2"/>
    <dgm:cxn modelId="{F6284F0A-373B-479A-9508-239B51C6BF9D}" type="presParOf" srcId="{26DA532E-D8CA-4A98-ABA0-738BF4CF4A12}" destId="{1959172D-5D08-4C6F-967F-AC12DE480D29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1B33225-42D1-49CA-B0FE-3416E8DD5D2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6E53B345-F28A-47DD-B363-03DF4CD5A9FC}">
      <dgm:prSet/>
      <dgm:spPr/>
      <dgm:t>
        <a:bodyPr/>
        <a:lstStyle/>
        <a:p>
          <a:r>
            <a:rPr lang="en-US" b="0"/>
            <a:t>The application of specialized skills and knowledge is the fundamental basis of exchange</a:t>
          </a:r>
          <a:endParaRPr lang="cs-CZ"/>
        </a:p>
      </dgm:t>
    </dgm:pt>
    <dgm:pt modelId="{ED357B78-B526-4383-92EA-23D8B6229F57}" type="parTrans" cxnId="{1A84A671-ABDF-49CC-8260-A09C0465620D}">
      <dgm:prSet/>
      <dgm:spPr/>
      <dgm:t>
        <a:bodyPr/>
        <a:lstStyle/>
        <a:p>
          <a:endParaRPr lang="cs-CZ"/>
        </a:p>
      </dgm:t>
    </dgm:pt>
    <dgm:pt modelId="{15A963A5-9C32-4716-BC7F-29AA85D16538}" type="sibTrans" cxnId="{1A84A671-ABDF-49CC-8260-A09C0465620D}">
      <dgm:prSet/>
      <dgm:spPr/>
      <dgm:t>
        <a:bodyPr/>
        <a:lstStyle/>
        <a:p>
          <a:endParaRPr lang="cs-CZ"/>
        </a:p>
      </dgm:t>
    </dgm:pt>
    <dgm:pt modelId="{2F8E0CC3-3BD5-4DA3-94A3-8152A113074D}">
      <dgm:prSet/>
      <dgm:spPr/>
      <dgm:t>
        <a:bodyPr/>
        <a:lstStyle/>
        <a:p>
          <a:r>
            <a:rPr lang="en-US" b="0"/>
            <a:t>Service is provided through complex combinations of goods, money and institutions</a:t>
          </a:r>
          <a:endParaRPr lang="cs-CZ"/>
        </a:p>
      </dgm:t>
    </dgm:pt>
    <dgm:pt modelId="{312ACA34-ED00-48C6-9882-64AADDB84BA4}" type="parTrans" cxnId="{B525E39D-F7AC-4E08-9B56-4D31F2B42B7E}">
      <dgm:prSet/>
      <dgm:spPr/>
      <dgm:t>
        <a:bodyPr/>
        <a:lstStyle/>
        <a:p>
          <a:endParaRPr lang="cs-CZ"/>
        </a:p>
      </dgm:t>
    </dgm:pt>
    <dgm:pt modelId="{D1824A19-2970-43F2-BE64-EA4BD98B1E32}" type="sibTrans" cxnId="{B525E39D-F7AC-4E08-9B56-4D31F2B42B7E}">
      <dgm:prSet/>
      <dgm:spPr/>
      <dgm:t>
        <a:bodyPr/>
        <a:lstStyle/>
        <a:p>
          <a:endParaRPr lang="cs-CZ"/>
        </a:p>
      </dgm:t>
    </dgm:pt>
    <dgm:pt modelId="{23184485-0C97-49A5-8EFC-382FCA7F749D}">
      <dgm:prSet/>
      <dgm:spPr/>
      <dgm:t>
        <a:bodyPr/>
        <a:lstStyle/>
        <a:p>
          <a:r>
            <a:rPr lang="en-US" b="0"/>
            <a:t>But still, the fundamental basis is about knowledge, skills and information</a:t>
          </a:r>
          <a:endParaRPr lang="cs-CZ"/>
        </a:p>
      </dgm:t>
    </dgm:pt>
    <dgm:pt modelId="{C6867785-E1A7-4F73-BCA6-63745292A8DA}" type="parTrans" cxnId="{10796A01-2B63-4DD7-862D-B1335A9A9EA6}">
      <dgm:prSet/>
      <dgm:spPr/>
      <dgm:t>
        <a:bodyPr/>
        <a:lstStyle/>
        <a:p>
          <a:endParaRPr lang="cs-CZ"/>
        </a:p>
      </dgm:t>
    </dgm:pt>
    <dgm:pt modelId="{D52D7840-BD17-46D5-9C1B-D1D4D231EDE6}" type="sibTrans" cxnId="{10796A01-2B63-4DD7-862D-B1335A9A9EA6}">
      <dgm:prSet/>
      <dgm:spPr/>
      <dgm:t>
        <a:bodyPr/>
        <a:lstStyle/>
        <a:p>
          <a:endParaRPr lang="cs-CZ"/>
        </a:p>
      </dgm:t>
    </dgm:pt>
    <dgm:pt modelId="{FD39C8AD-93E2-4A4A-9302-0328B1274418}">
      <dgm:prSet/>
      <dgm:spPr/>
      <dgm:t>
        <a:bodyPr/>
        <a:lstStyle/>
        <a:p>
          <a:r>
            <a:rPr lang="en-US" b="0"/>
            <a:t>Example:</a:t>
          </a:r>
          <a:endParaRPr lang="cs-CZ"/>
        </a:p>
      </dgm:t>
    </dgm:pt>
    <dgm:pt modelId="{D8404592-49C5-457A-9A5E-2660B75646FF}" type="parTrans" cxnId="{4023E5CE-0B98-4BB3-8DB0-5F58B2B34ED8}">
      <dgm:prSet/>
      <dgm:spPr/>
      <dgm:t>
        <a:bodyPr/>
        <a:lstStyle/>
        <a:p>
          <a:endParaRPr lang="cs-CZ"/>
        </a:p>
      </dgm:t>
    </dgm:pt>
    <dgm:pt modelId="{A6EA5402-9CC5-4375-9DD9-12F19106FE45}" type="sibTrans" cxnId="{4023E5CE-0B98-4BB3-8DB0-5F58B2B34ED8}">
      <dgm:prSet/>
      <dgm:spPr/>
      <dgm:t>
        <a:bodyPr/>
        <a:lstStyle/>
        <a:p>
          <a:endParaRPr lang="cs-CZ"/>
        </a:p>
      </dgm:t>
    </dgm:pt>
    <dgm:pt modelId="{300B7AFC-10A7-49AC-A8A6-2B0502C916C6}">
      <dgm:prSet/>
      <dgm:spPr/>
      <dgm:t>
        <a:bodyPr/>
        <a:lstStyle/>
        <a:p>
          <a:r>
            <a:rPr lang="en-US" b="0"/>
            <a:t>BMW or Volvo cars comparing to Dacia</a:t>
          </a:r>
          <a:endParaRPr lang="cs-CZ"/>
        </a:p>
      </dgm:t>
    </dgm:pt>
    <dgm:pt modelId="{58E850E4-229D-418B-9657-6E66117F4CC6}" type="parTrans" cxnId="{85640092-F5E6-4BEB-833A-8BD251F267F8}">
      <dgm:prSet/>
      <dgm:spPr/>
      <dgm:t>
        <a:bodyPr/>
        <a:lstStyle/>
        <a:p>
          <a:endParaRPr lang="cs-CZ"/>
        </a:p>
      </dgm:t>
    </dgm:pt>
    <dgm:pt modelId="{F91A9D35-FFC7-4994-A6D4-23E3D34DE2BD}" type="sibTrans" cxnId="{85640092-F5E6-4BEB-833A-8BD251F267F8}">
      <dgm:prSet/>
      <dgm:spPr/>
      <dgm:t>
        <a:bodyPr/>
        <a:lstStyle/>
        <a:p>
          <a:endParaRPr lang="cs-CZ"/>
        </a:p>
      </dgm:t>
    </dgm:pt>
    <dgm:pt modelId="{F9CAC9A3-44F7-4B80-9FE4-F2F98F10BA3F}">
      <dgm:prSet/>
      <dgm:spPr/>
      <dgm:t>
        <a:bodyPr/>
        <a:lstStyle/>
        <a:p>
          <a:r>
            <a:rPr lang="en-US" b="0"/>
            <a:t>The basic usage is the same, difference is in the skills and knowledge of such a companies</a:t>
          </a:r>
          <a:endParaRPr lang="cs-CZ"/>
        </a:p>
      </dgm:t>
    </dgm:pt>
    <dgm:pt modelId="{7FED7307-721F-434F-A2CD-9D98C3F32D60}" type="parTrans" cxnId="{8B6A254D-017D-4CB3-8AAE-A95CFD38930A}">
      <dgm:prSet/>
      <dgm:spPr/>
      <dgm:t>
        <a:bodyPr/>
        <a:lstStyle/>
        <a:p>
          <a:endParaRPr lang="cs-CZ"/>
        </a:p>
      </dgm:t>
    </dgm:pt>
    <dgm:pt modelId="{32B3ABFB-37FB-4F58-B4FD-934AFC83A3BB}" type="sibTrans" cxnId="{8B6A254D-017D-4CB3-8AAE-A95CFD38930A}">
      <dgm:prSet/>
      <dgm:spPr/>
      <dgm:t>
        <a:bodyPr/>
        <a:lstStyle/>
        <a:p>
          <a:endParaRPr lang="cs-CZ"/>
        </a:p>
      </dgm:t>
    </dgm:pt>
    <dgm:pt modelId="{6CEBA51F-1167-40A3-AD79-B42E9DBCE3D6}" type="pres">
      <dgm:prSet presAssocID="{01B33225-42D1-49CA-B0FE-3416E8DD5D2A}" presName="linear" presStyleCnt="0">
        <dgm:presLayoutVars>
          <dgm:animLvl val="lvl"/>
          <dgm:resizeHandles val="exact"/>
        </dgm:presLayoutVars>
      </dgm:prSet>
      <dgm:spPr/>
    </dgm:pt>
    <dgm:pt modelId="{70AE372B-B609-43DA-9F4C-31418519B935}" type="pres">
      <dgm:prSet presAssocID="{6E53B345-F28A-47DD-B363-03DF4CD5A9F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C8E3D6A-E010-4C03-B53C-9FCCFFE6A897}" type="pres">
      <dgm:prSet presAssocID="{15A963A5-9C32-4716-BC7F-29AA85D16538}" presName="spacer" presStyleCnt="0"/>
      <dgm:spPr/>
    </dgm:pt>
    <dgm:pt modelId="{56AC581C-1FAD-4D03-8B43-E6559B7128EB}" type="pres">
      <dgm:prSet presAssocID="{2F8E0CC3-3BD5-4DA3-94A3-8152A113074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FAD4384-4195-4399-AEF1-873FDBA4D81E}" type="pres">
      <dgm:prSet presAssocID="{D1824A19-2970-43F2-BE64-EA4BD98B1E32}" presName="spacer" presStyleCnt="0"/>
      <dgm:spPr/>
    </dgm:pt>
    <dgm:pt modelId="{11349CEC-30E4-4BB9-9831-3AF56FBD08C0}" type="pres">
      <dgm:prSet presAssocID="{23184485-0C97-49A5-8EFC-382FCA7F749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35FFE19-F1F9-4330-A24A-59A41FEC420C}" type="pres">
      <dgm:prSet presAssocID="{D52D7840-BD17-46D5-9C1B-D1D4D231EDE6}" presName="spacer" presStyleCnt="0"/>
      <dgm:spPr/>
    </dgm:pt>
    <dgm:pt modelId="{297A2BEA-6BEF-476B-960F-600D824CEC5C}" type="pres">
      <dgm:prSet presAssocID="{FD39C8AD-93E2-4A4A-9302-0328B1274418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38A83FC3-4E6F-476A-9FDB-FA8A27DDAFE7}" type="pres">
      <dgm:prSet presAssocID="{FD39C8AD-93E2-4A4A-9302-0328B1274418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10796A01-2B63-4DD7-862D-B1335A9A9EA6}" srcId="{01B33225-42D1-49CA-B0FE-3416E8DD5D2A}" destId="{23184485-0C97-49A5-8EFC-382FCA7F749D}" srcOrd="2" destOrd="0" parTransId="{C6867785-E1A7-4F73-BCA6-63745292A8DA}" sibTransId="{D52D7840-BD17-46D5-9C1B-D1D4D231EDE6}"/>
    <dgm:cxn modelId="{5D18D806-EB31-4796-8BF8-5D23596BFD4C}" type="presOf" srcId="{300B7AFC-10A7-49AC-A8A6-2B0502C916C6}" destId="{38A83FC3-4E6F-476A-9FDB-FA8A27DDAFE7}" srcOrd="0" destOrd="0" presId="urn:microsoft.com/office/officeart/2005/8/layout/vList2"/>
    <dgm:cxn modelId="{DDA2480E-8596-4346-A885-765E47BDAAD2}" type="presOf" srcId="{23184485-0C97-49A5-8EFC-382FCA7F749D}" destId="{11349CEC-30E4-4BB9-9831-3AF56FBD08C0}" srcOrd="0" destOrd="0" presId="urn:microsoft.com/office/officeart/2005/8/layout/vList2"/>
    <dgm:cxn modelId="{EAA76B13-CD23-4425-9C4C-3DE9517FCF10}" type="presOf" srcId="{FD39C8AD-93E2-4A4A-9302-0328B1274418}" destId="{297A2BEA-6BEF-476B-960F-600D824CEC5C}" srcOrd="0" destOrd="0" presId="urn:microsoft.com/office/officeart/2005/8/layout/vList2"/>
    <dgm:cxn modelId="{7423BB1E-055E-472F-87B6-8867F2DAA976}" type="presOf" srcId="{2F8E0CC3-3BD5-4DA3-94A3-8152A113074D}" destId="{56AC581C-1FAD-4D03-8B43-E6559B7128EB}" srcOrd="0" destOrd="0" presId="urn:microsoft.com/office/officeart/2005/8/layout/vList2"/>
    <dgm:cxn modelId="{3B333636-DAD3-4142-B132-297ED373A27D}" type="presOf" srcId="{6E53B345-F28A-47DD-B363-03DF4CD5A9FC}" destId="{70AE372B-B609-43DA-9F4C-31418519B935}" srcOrd="0" destOrd="0" presId="urn:microsoft.com/office/officeart/2005/8/layout/vList2"/>
    <dgm:cxn modelId="{8B6A254D-017D-4CB3-8AAE-A95CFD38930A}" srcId="{FD39C8AD-93E2-4A4A-9302-0328B1274418}" destId="{F9CAC9A3-44F7-4B80-9FE4-F2F98F10BA3F}" srcOrd="1" destOrd="0" parTransId="{7FED7307-721F-434F-A2CD-9D98C3F32D60}" sibTransId="{32B3ABFB-37FB-4F58-B4FD-934AFC83A3BB}"/>
    <dgm:cxn modelId="{F1227A71-3B42-440F-A44C-59B649752ACE}" type="presOf" srcId="{F9CAC9A3-44F7-4B80-9FE4-F2F98F10BA3F}" destId="{38A83FC3-4E6F-476A-9FDB-FA8A27DDAFE7}" srcOrd="0" destOrd="1" presId="urn:microsoft.com/office/officeart/2005/8/layout/vList2"/>
    <dgm:cxn modelId="{1A84A671-ABDF-49CC-8260-A09C0465620D}" srcId="{01B33225-42D1-49CA-B0FE-3416E8DD5D2A}" destId="{6E53B345-F28A-47DD-B363-03DF4CD5A9FC}" srcOrd="0" destOrd="0" parTransId="{ED357B78-B526-4383-92EA-23D8B6229F57}" sibTransId="{15A963A5-9C32-4716-BC7F-29AA85D16538}"/>
    <dgm:cxn modelId="{85640092-F5E6-4BEB-833A-8BD251F267F8}" srcId="{FD39C8AD-93E2-4A4A-9302-0328B1274418}" destId="{300B7AFC-10A7-49AC-A8A6-2B0502C916C6}" srcOrd="0" destOrd="0" parTransId="{58E850E4-229D-418B-9657-6E66117F4CC6}" sibTransId="{F91A9D35-FFC7-4994-A6D4-23E3D34DE2BD}"/>
    <dgm:cxn modelId="{3BA7419A-0739-4F93-9512-AF52CE7D4AA5}" type="presOf" srcId="{01B33225-42D1-49CA-B0FE-3416E8DD5D2A}" destId="{6CEBA51F-1167-40A3-AD79-B42E9DBCE3D6}" srcOrd="0" destOrd="0" presId="urn:microsoft.com/office/officeart/2005/8/layout/vList2"/>
    <dgm:cxn modelId="{B525E39D-F7AC-4E08-9B56-4D31F2B42B7E}" srcId="{01B33225-42D1-49CA-B0FE-3416E8DD5D2A}" destId="{2F8E0CC3-3BD5-4DA3-94A3-8152A113074D}" srcOrd="1" destOrd="0" parTransId="{312ACA34-ED00-48C6-9882-64AADDB84BA4}" sibTransId="{D1824A19-2970-43F2-BE64-EA4BD98B1E32}"/>
    <dgm:cxn modelId="{4023E5CE-0B98-4BB3-8DB0-5F58B2B34ED8}" srcId="{01B33225-42D1-49CA-B0FE-3416E8DD5D2A}" destId="{FD39C8AD-93E2-4A4A-9302-0328B1274418}" srcOrd="3" destOrd="0" parTransId="{D8404592-49C5-457A-9A5E-2660B75646FF}" sibTransId="{A6EA5402-9CC5-4375-9DD9-12F19106FE45}"/>
    <dgm:cxn modelId="{2188A9DC-42E8-4592-AB2E-E27F4C3F3D47}" type="presParOf" srcId="{6CEBA51F-1167-40A3-AD79-B42E9DBCE3D6}" destId="{70AE372B-B609-43DA-9F4C-31418519B935}" srcOrd="0" destOrd="0" presId="urn:microsoft.com/office/officeart/2005/8/layout/vList2"/>
    <dgm:cxn modelId="{212BC794-D30D-4DE2-AA16-4CED25762B56}" type="presParOf" srcId="{6CEBA51F-1167-40A3-AD79-B42E9DBCE3D6}" destId="{AC8E3D6A-E010-4C03-B53C-9FCCFFE6A897}" srcOrd="1" destOrd="0" presId="urn:microsoft.com/office/officeart/2005/8/layout/vList2"/>
    <dgm:cxn modelId="{725151A4-0841-4E56-B7C8-DE4BBAA52733}" type="presParOf" srcId="{6CEBA51F-1167-40A3-AD79-B42E9DBCE3D6}" destId="{56AC581C-1FAD-4D03-8B43-E6559B7128EB}" srcOrd="2" destOrd="0" presId="urn:microsoft.com/office/officeart/2005/8/layout/vList2"/>
    <dgm:cxn modelId="{F75497E2-5E94-48DD-BF62-94347E753948}" type="presParOf" srcId="{6CEBA51F-1167-40A3-AD79-B42E9DBCE3D6}" destId="{8FAD4384-4195-4399-AEF1-873FDBA4D81E}" srcOrd="3" destOrd="0" presId="urn:microsoft.com/office/officeart/2005/8/layout/vList2"/>
    <dgm:cxn modelId="{A0A8F1D8-7BE3-4ED1-BDAE-3F03A052791F}" type="presParOf" srcId="{6CEBA51F-1167-40A3-AD79-B42E9DBCE3D6}" destId="{11349CEC-30E4-4BB9-9831-3AF56FBD08C0}" srcOrd="4" destOrd="0" presId="urn:microsoft.com/office/officeart/2005/8/layout/vList2"/>
    <dgm:cxn modelId="{2CF57354-2C88-4C09-A5B1-6C3823C1DCA6}" type="presParOf" srcId="{6CEBA51F-1167-40A3-AD79-B42E9DBCE3D6}" destId="{C35FFE19-F1F9-4330-A24A-59A41FEC420C}" srcOrd="5" destOrd="0" presId="urn:microsoft.com/office/officeart/2005/8/layout/vList2"/>
    <dgm:cxn modelId="{20F84221-3B83-437D-864E-0CE721E93DFB}" type="presParOf" srcId="{6CEBA51F-1167-40A3-AD79-B42E9DBCE3D6}" destId="{297A2BEA-6BEF-476B-960F-600D824CEC5C}" srcOrd="6" destOrd="0" presId="urn:microsoft.com/office/officeart/2005/8/layout/vList2"/>
    <dgm:cxn modelId="{8A413918-B774-4644-AE32-76B6EA71CCF7}" type="presParOf" srcId="{6CEBA51F-1167-40A3-AD79-B42E9DBCE3D6}" destId="{38A83FC3-4E6F-476A-9FDB-FA8A27DDAFE7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AA3885D-CFEB-4C27-BCAD-90EC81706B5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B48D88DE-9D8E-4466-AD4E-94E8B65FBE2E}">
      <dgm:prSet/>
      <dgm:spPr/>
      <dgm:t>
        <a:bodyPr/>
        <a:lstStyle/>
        <a:p>
          <a:r>
            <a:rPr lang="en-US" b="0" dirty="0"/>
            <a:t>Goods deliver their value through use</a:t>
          </a:r>
          <a:endParaRPr lang="cs-CZ" dirty="0"/>
        </a:p>
      </dgm:t>
    </dgm:pt>
    <dgm:pt modelId="{83CF28A1-16DC-4FCA-80AA-DE49B482128A}" type="parTrans" cxnId="{8DDB0753-934E-40B7-96A3-7696FEBA547F}">
      <dgm:prSet/>
      <dgm:spPr/>
      <dgm:t>
        <a:bodyPr/>
        <a:lstStyle/>
        <a:p>
          <a:endParaRPr lang="cs-CZ"/>
        </a:p>
      </dgm:t>
    </dgm:pt>
    <dgm:pt modelId="{2D78A6C1-D2D8-4C0B-BD6B-9FC5E1A9049D}" type="sibTrans" cxnId="{8DDB0753-934E-40B7-96A3-7696FEBA547F}">
      <dgm:prSet/>
      <dgm:spPr/>
      <dgm:t>
        <a:bodyPr/>
        <a:lstStyle/>
        <a:p>
          <a:endParaRPr lang="cs-CZ"/>
        </a:p>
      </dgm:t>
    </dgm:pt>
    <dgm:pt modelId="{F73AF203-FC90-4096-B041-D07993C5826D}">
      <dgm:prSet/>
      <dgm:spPr/>
      <dgm:t>
        <a:bodyPr/>
        <a:lstStyle/>
        <a:p>
          <a:r>
            <a:rPr lang="en-US" b="0" dirty="0"/>
            <a:t>Using goods is the service</a:t>
          </a:r>
          <a:endParaRPr lang="cs-CZ" dirty="0"/>
        </a:p>
      </dgm:t>
    </dgm:pt>
    <dgm:pt modelId="{3ECC2375-06CA-4CFB-BC06-D9D851C61802}" type="parTrans" cxnId="{BAEE950D-0DB0-4CFD-BF0B-603B4066482E}">
      <dgm:prSet/>
      <dgm:spPr/>
      <dgm:t>
        <a:bodyPr/>
        <a:lstStyle/>
        <a:p>
          <a:endParaRPr lang="cs-CZ"/>
        </a:p>
      </dgm:t>
    </dgm:pt>
    <dgm:pt modelId="{0A83639B-555B-4B38-9850-17B6DCFE0E63}" type="sibTrans" cxnId="{BAEE950D-0DB0-4CFD-BF0B-603B4066482E}">
      <dgm:prSet/>
      <dgm:spPr/>
      <dgm:t>
        <a:bodyPr/>
        <a:lstStyle/>
        <a:p>
          <a:endParaRPr lang="cs-CZ"/>
        </a:p>
      </dgm:t>
    </dgm:pt>
    <dgm:pt modelId="{57EBDC7E-0A0B-4D40-A5EE-359508FFE33C}">
      <dgm:prSet/>
      <dgm:spPr/>
      <dgm:t>
        <a:bodyPr/>
        <a:lstStyle/>
        <a:p>
          <a:r>
            <a:rPr lang="en-US" b="0"/>
            <a:t>We are not buying goods to own them but to use them</a:t>
          </a:r>
          <a:endParaRPr lang="cs-CZ"/>
        </a:p>
      </dgm:t>
    </dgm:pt>
    <dgm:pt modelId="{7D9DCDDD-243E-475E-8B91-83365BD17F77}" type="parTrans" cxnId="{6237CA2B-39D9-4025-9953-774F5A7BF94C}">
      <dgm:prSet/>
      <dgm:spPr/>
      <dgm:t>
        <a:bodyPr/>
        <a:lstStyle/>
        <a:p>
          <a:endParaRPr lang="cs-CZ"/>
        </a:p>
      </dgm:t>
    </dgm:pt>
    <dgm:pt modelId="{0A6908A8-B7AA-4923-9F27-4ACC1516FD70}" type="sibTrans" cxnId="{6237CA2B-39D9-4025-9953-774F5A7BF94C}">
      <dgm:prSet/>
      <dgm:spPr/>
      <dgm:t>
        <a:bodyPr/>
        <a:lstStyle/>
        <a:p>
          <a:endParaRPr lang="cs-CZ"/>
        </a:p>
      </dgm:t>
    </dgm:pt>
    <dgm:pt modelId="{9231BADF-9BF9-4ADE-8A65-1D7D09DB25C6}">
      <dgm:prSet/>
      <dgm:spPr/>
      <dgm:t>
        <a:bodyPr/>
        <a:lstStyle/>
        <a:p>
          <a:r>
            <a:rPr lang="en-US" b="0"/>
            <a:t>Price difference is based on the difference of service the goods provide</a:t>
          </a:r>
          <a:endParaRPr lang="cs-CZ"/>
        </a:p>
      </dgm:t>
    </dgm:pt>
    <dgm:pt modelId="{5E841067-D1B6-4DAF-B107-80390C343661}" type="parTrans" cxnId="{60E189F8-9FE5-4D09-A5CE-74C21C6E7326}">
      <dgm:prSet/>
      <dgm:spPr/>
      <dgm:t>
        <a:bodyPr/>
        <a:lstStyle/>
        <a:p>
          <a:endParaRPr lang="cs-CZ"/>
        </a:p>
      </dgm:t>
    </dgm:pt>
    <dgm:pt modelId="{AED30030-AAA3-4684-9862-9858F8E1C0FB}" type="sibTrans" cxnId="{60E189F8-9FE5-4D09-A5CE-74C21C6E7326}">
      <dgm:prSet/>
      <dgm:spPr/>
      <dgm:t>
        <a:bodyPr/>
        <a:lstStyle/>
        <a:p>
          <a:endParaRPr lang="cs-CZ"/>
        </a:p>
      </dgm:t>
    </dgm:pt>
    <dgm:pt modelId="{0593D10B-4565-4E43-BF64-CB0518C7FEA2}">
      <dgm:prSet/>
      <dgm:spPr/>
      <dgm:t>
        <a:bodyPr/>
        <a:lstStyle/>
        <a:p>
          <a:r>
            <a:rPr lang="en-US" b="0"/>
            <a:t>Example:</a:t>
          </a:r>
          <a:endParaRPr lang="cs-CZ"/>
        </a:p>
      </dgm:t>
    </dgm:pt>
    <dgm:pt modelId="{4E9781D8-7E7B-4466-B8DF-4D35E9BD36B6}" type="parTrans" cxnId="{49051A3D-F737-41E5-AE51-B6C13F21A3C2}">
      <dgm:prSet/>
      <dgm:spPr/>
      <dgm:t>
        <a:bodyPr/>
        <a:lstStyle/>
        <a:p>
          <a:endParaRPr lang="cs-CZ"/>
        </a:p>
      </dgm:t>
    </dgm:pt>
    <dgm:pt modelId="{D62D795E-7E5C-4768-8577-D862B1C8BBE6}" type="sibTrans" cxnId="{49051A3D-F737-41E5-AE51-B6C13F21A3C2}">
      <dgm:prSet/>
      <dgm:spPr/>
      <dgm:t>
        <a:bodyPr/>
        <a:lstStyle/>
        <a:p>
          <a:endParaRPr lang="cs-CZ"/>
        </a:p>
      </dgm:t>
    </dgm:pt>
    <dgm:pt modelId="{D232C65D-634E-4D48-A3B7-49151A270DC0}">
      <dgm:prSet/>
      <dgm:spPr/>
      <dgm:t>
        <a:bodyPr/>
        <a:lstStyle/>
        <a:p>
          <a:r>
            <a:rPr lang="en-US" b="0"/>
            <a:t>The goods the customers are buying on amazon.com</a:t>
          </a:r>
          <a:endParaRPr lang="cs-CZ"/>
        </a:p>
      </dgm:t>
    </dgm:pt>
    <dgm:pt modelId="{AB2BF664-5DE0-499B-887A-14DAB52C8118}" type="parTrans" cxnId="{DD6BD412-FB67-46D8-816D-08FF4187E941}">
      <dgm:prSet/>
      <dgm:spPr/>
      <dgm:t>
        <a:bodyPr/>
        <a:lstStyle/>
        <a:p>
          <a:endParaRPr lang="cs-CZ"/>
        </a:p>
      </dgm:t>
    </dgm:pt>
    <dgm:pt modelId="{3D782194-CDF4-44FA-8268-65B94FDE8AFA}" type="sibTrans" cxnId="{DD6BD412-FB67-46D8-816D-08FF4187E941}">
      <dgm:prSet/>
      <dgm:spPr/>
      <dgm:t>
        <a:bodyPr/>
        <a:lstStyle/>
        <a:p>
          <a:endParaRPr lang="cs-CZ"/>
        </a:p>
      </dgm:t>
    </dgm:pt>
    <dgm:pt modelId="{EBD9B781-177F-4F1C-9129-FC73B8B61C97}">
      <dgm:prSet/>
      <dgm:spPr/>
      <dgm:t>
        <a:bodyPr/>
        <a:lstStyle/>
        <a:p>
          <a:r>
            <a:rPr lang="en-US" b="0"/>
            <a:t>This goods can be bought anywhere else – the reason why the customers are buying it there are services</a:t>
          </a:r>
          <a:endParaRPr lang="cs-CZ"/>
        </a:p>
      </dgm:t>
    </dgm:pt>
    <dgm:pt modelId="{7C84C3FF-1680-458A-8017-38DBED3915AB}" type="parTrans" cxnId="{5E7B3D7D-9D78-41EE-99C4-FF60297FFD9C}">
      <dgm:prSet/>
      <dgm:spPr/>
      <dgm:t>
        <a:bodyPr/>
        <a:lstStyle/>
        <a:p>
          <a:endParaRPr lang="cs-CZ"/>
        </a:p>
      </dgm:t>
    </dgm:pt>
    <dgm:pt modelId="{383C7518-3C0C-46B0-B0A8-36EFD1E6CC1D}" type="sibTrans" cxnId="{5E7B3D7D-9D78-41EE-99C4-FF60297FFD9C}">
      <dgm:prSet/>
      <dgm:spPr/>
      <dgm:t>
        <a:bodyPr/>
        <a:lstStyle/>
        <a:p>
          <a:endParaRPr lang="cs-CZ"/>
        </a:p>
      </dgm:t>
    </dgm:pt>
    <dgm:pt modelId="{59553DC9-1EE0-4A77-AB8B-5721136E9003}">
      <dgm:prSet/>
      <dgm:spPr/>
      <dgm:t>
        <a:bodyPr/>
        <a:lstStyle/>
        <a:p>
          <a:r>
            <a:rPr lang="en-US" b="0"/>
            <a:t>The goods are just „channel“ for the services</a:t>
          </a:r>
          <a:endParaRPr lang="cs-CZ"/>
        </a:p>
      </dgm:t>
    </dgm:pt>
    <dgm:pt modelId="{0322595F-1E10-4C85-829C-A76C19F1B10A}" type="parTrans" cxnId="{3CD92BB0-E76A-4B9D-A03F-C6EE5659C04C}">
      <dgm:prSet/>
      <dgm:spPr/>
      <dgm:t>
        <a:bodyPr/>
        <a:lstStyle/>
        <a:p>
          <a:endParaRPr lang="cs-CZ"/>
        </a:p>
      </dgm:t>
    </dgm:pt>
    <dgm:pt modelId="{E3ABF2C0-0A58-4915-9560-A5B602048F71}" type="sibTrans" cxnId="{3CD92BB0-E76A-4B9D-A03F-C6EE5659C04C}">
      <dgm:prSet/>
      <dgm:spPr/>
      <dgm:t>
        <a:bodyPr/>
        <a:lstStyle/>
        <a:p>
          <a:endParaRPr lang="cs-CZ"/>
        </a:p>
      </dgm:t>
    </dgm:pt>
    <dgm:pt modelId="{A47CEEF3-BB0D-48B8-BA84-03A2ACC02BBB}" type="pres">
      <dgm:prSet presAssocID="{DAA3885D-CFEB-4C27-BCAD-90EC81706B51}" presName="linear" presStyleCnt="0">
        <dgm:presLayoutVars>
          <dgm:animLvl val="lvl"/>
          <dgm:resizeHandles val="exact"/>
        </dgm:presLayoutVars>
      </dgm:prSet>
      <dgm:spPr/>
    </dgm:pt>
    <dgm:pt modelId="{627D25C5-7550-4447-B5E9-D61971FFA910}" type="pres">
      <dgm:prSet presAssocID="{B48D88DE-9D8E-4466-AD4E-94E8B65FBE2E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EF42282F-E27C-4FB0-9BDE-E84664806AED}" type="pres">
      <dgm:prSet presAssocID="{2D78A6C1-D2D8-4C0B-BD6B-9FC5E1A9049D}" presName="spacer" presStyleCnt="0"/>
      <dgm:spPr/>
    </dgm:pt>
    <dgm:pt modelId="{8EFA6C85-07A2-4C56-B98A-BF85470D04D3}" type="pres">
      <dgm:prSet presAssocID="{F73AF203-FC90-4096-B041-D07993C5826D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081826FF-8E34-42AF-829F-142D19D95933}" type="pres">
      <dgm:prSet presAssocID="{0A83639B-555B-4B38-9850-17B6DCFE0E63}" presName="spacer" presStyleCnt="0"/>
      <dgm:spPr/>
    </dgm:pt>
    <dgm:pt modelId="{C6465E9D-944D-4E2F-8121-E7CE79BAAE14}" type="pres">
      <dgm:prSet presAssocID="{57EBDC7E-0A0B-4D40-A5EE-359508FFE33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779E6B6-20CA-4879-A78F-AB921A5F3CB5}" type="pres">
      <dgm:prSet presAssocID="{0A6908A8-B7AA-4923-9F27-4ACC1516FD70}" presName="spacer" presStyleCnt="0"/>
      <dgm:spPr/>
    </dgm:pt>
    <dgm:pt modelId="{2F6877C7-F351-49E0-AB55-A56C692C3BB1}" type="pres">
      <dgm:prSet presAssocID="{9231BADF-9BF9-4ADE-8A65-1D7D09DB25C6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78D328D-8CBA-4554-B8E7-41B6732C8964}" type="pres">
      <dgm:prSet presAssocID="{AED30030-AAA3-4684-9862-9858F8E1C0FB}" presName="spacer" presStyleCnt="0"/>
      <dgm:spPr/>
    </dgm:pt>
    <dgm:pt modelId="{D1042931-66C4-4F2D-A548-EA44DF8FA228}" type="pres">
      <dgm:prSet presAssocID="{0593D10B-4565-4E43-BF64-CB0518C7FEA2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003FA313-8D99-41E6-8510-89803D300A45}" type="pres">
      <dgm:prSet presAssocID="{0593D10B-4565-4E43-BF64-CB0518C7FEA2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BAEE950D-0DB0-4CFD-BF0B-603B4066482E}" srcId="{DAA3885D-CFEB-4C27-BCAD-90EC81706B51}" destId="{F73AF203-FC90-4096-B041-D07993C5826D}" srcOrd="1" destOrd="0" parTransId="{3ECC2375-06CA-4CFB-BC06-D9D851C61802}" sibTransId="{0A83639B-555B-4B38-9850-17B6DCFE0E63}"/>
    <dgm:cxn modelId="{DD6BD412-FB67-46D8-816D-08FF4187E941}" srcId="{0593D10B-4565-4E43-BF64-CB0518C7FEA2}" destId="{D232C65D-634E-4D48-A3B7-49151A270DC0}" srcOrd="0" destOrd="0" parTransId="{AB2BF664-5DE0-499B-887A-14DAB52C8118}" sibTransId="{3D782194-CDF4-44FA-8268-65B94FDE8AFA}"/>
    <dgm:cxn modelId="{6237CA2B-39D9-4025-9953-774F5A7BF94C}" srcId="{DAA3885D-CFEB-4C27-BCAD-90EC81706B51}" destId="{57EBDC7E-0A0B-4D40-A5EE-359508FFE33C}" srcOrd="2" destOrd="0" parTransId="{7D9DCDDD-243E-475E-8B91-83365BD17F77}" sibTransId="{0A6908A8-B7AA-4923-9F27-4ACC1516FD70}"/>
    <dgm:cxn modelId="{49051A3D-F737-41E5-AE51-B6C13F21A3C2}" srcId="{DAA3885D-CFEB-4C27-BCAD-90EC81706B51}" destId="{0593D10B-4565-4E43-BF64-CB0518C7FEA2}" srcOrd="4" destOrd="0" parTransId="{4E9781D8-7E7B-4466-B8DF-4D35E9BD36B6}" sibTransId="{D62D795E-7E5C-4768-8577-D862B1C8BBE6}"/>
    <dgm:cxn modelId="{101C9543-8A58-4BC5-9BCA-AC70C213D139}" type="presOf" srcId="{59553DC9-1EE0-4A77-AB8B-5721136E9003}" destId="{003FA313-8D99-41E6-8510-89803D300A45}" srcOrd="0" destOrd="2" presId="urn:microsoft.com/office/officeart/2005/8/layout/vList2"/>
    <dgm:cxn modelId="{8DDB0753-934E-40B7-96A3-7696FEBA547F}" srcId="{DAA3885D-CFEB-4C27-BCAD-90EC81706B51}" destId="{B48D88DE-9D8E-4466-AD4E-94E8B65FBE2E}" srcOrd="0" destOrd="0" parTransId="{83CF28A1-16DC-4FCA-80AA-DE49B482128A}" sibTransId="{2D78A6C1-D2D8-4C0B-BD6B-9FC5E1A9049D}"/>
    <dgm:cxn modelId="{D5841C74-F657-45D9-9539-C3302F367C94}" type="presOf" srcId="{9231BADF-9BF9-4ADE-8A65-1D7D09DB25C6}" destId="{2F6877C7-F351-49E0-AB55-A56C692C3BB1}" srcOrd="0" destOrd="0" presId="urn:microsoft.com/office/officeart/2005/8/layout/vList2"/>
    <dgm:cxn modelId="{C1990255-51C7-4636-AA16-C0DF08E0079E}" type="presOf" srcId="{F73AF203-FC90-4096-B041-D07993C5826D}" destId="{8EFA6C85-07A2-4C56-B98A-BF85470D04D3}" srcOrd="0" destOrd="0" presId="urn:microsoft.com/office/officeart/2005/8/layout/vList2"/>
    <dgm:cxn modelId="{8BB7075A-D02F-48F0-B90E-917830FE08BE}" type="presOf" srcId="{DAA3885D-CFEB-4C27-BCAD-90EC81706B51}" destId="{A47CEEF3-BB0D-48B8-BA84-03A2ACC02BBB}" srcOrd="0" destOrd="0" presId="urn:microsoft.com/office/officeart/2005/8/layout/vList2"/>
    <dgm:cxn modelId="{5E7B3D7D-9D78-41EE-99C4-FF60297FFD9C}" srcId="{0593D10B-4565-4E43-BF64-CB0518C7FEA2}" destId="{EBD9B781-177F-4F1C-9129-FC73B8B61C97}" srcOrd="1" destOrd="0" parTransId="{7C84C3FF-1680-458A-8017-38DBED3915AB}" sibTransId="{383C7518-3C0C-46B0-B0A8-36EFD1E6CC1D}"/>
    <dgm:cxn modelId="{E0C3B389-0DE4-4F33-B6F4-EF9733FB7A02}" type="presOf" srcId="{EBD9B781-177F-4F1C-9129-FC73B8B61C97}" destId="{003FA313-8D99-41E6-8510-89803D300A45}" srcOrd="0" destOrd="1" presId="urn:microsoft.com/office/officeart/2005/8/layout/vList2"/>
    <dgm:cxn modelId="{AFFB258A-4F24-4904-84E1-06C37ED2F056}" type="presOf" srcId="{B48D88DE-9D8E-4466-AD4E-94E8B65FBE2E}" destId="{627D25C5-7550-4447-B5E9-D61971FFA910}" srcOrd="0" destOrd="0" presId="urn:microsoft.com/office/officeart/2005/8/layout/vList2"/>
    <dgm:cxn modelId="{26FCDC9D-79AE-4E3D-A79D-F87118889CB1}" type="presOf" srcId="{D232C65D-634E-4D48-A3B7-49151A270DC0}" destId="{003FA313-8D99-41E6-8510-89803D300A45}" srcOrd="0" destOrd="0" presId="urn:microsoft.com/office/officeart/2005/8/layout/vList2"/>
    <dgm:cxn modelId="{3CD92BB0-E76A-4B9D-A03F-C6EE5659C04C}" srcId="{0593D10B-4565-4E43-BF64-CB0518C7FEA2}" destId="{59553DC9-1EE0-4A77-AB8B-5721136E9003}" srcOrd="2" destOrd="0" parTransId="{0322595F-1E10-4C85-829C-A76C19F1B10A}" sibTransId="{E3ABF2C0-0A58-4915-9560-A5B602048F71}"/>
    <dgm:cxn modelId="{BD03EDE8-D879-49FD-83A2-CACB543434E8}" type="presOf" srcId="{57EBDC7E-0A0B-4D40-A5EE-359508FFE33C}" destId="{C6465E9D-944D-4E2F-8121-E7CE79BAAE14}" srcOrd="0" destOrd="0" presId="urn:microsoft.com/office/officeart/2005/8/layout/vList2"/>
    <dgm:cxn modelId="{60E189F8-9FE5-4D09-A5CE-74C21C6E7326}" srcId="{DAA3885D-CFEB-4C27-BCAD-90EC81706B51}" destId="{9231BADF-9BF9-4ADE-8A65-1D7D09DB25C6}" srcOrd="3" destOrd="0" parTransId="{5E841067-D1B6-4DAF-B107-80390C343661}" sibTransId="{AED30030-AAA3-4684-9862-9858F8E1C0FB}"/>
    <dgm:cxn modelId="{BBF88AFA-B9FB-4C43-9F79-E12D92135E73}" type="presOf" srcId="{0593D10B-4565-4E43-BF64-CB0518C7FEA2}" destId="{D1042931-66C4-4F2D-A548-EA44DF8FA228}" srcOrd="0" destOrd="0" presId="urn:microsoft.com/office/officeart/2005/8/layout/vList2"/>
    <dgm:cxn modelId="{016E39C4-CBF7-4F62-85E0-700A844FA06C}" type="presParOf" srcId="{A47CEEF3-BB0D-48B8-BA84-03A2ACC02BBB}" destId="{627D25C5-7550-4447-B5E9-D61971FFA910}" srcOrd="0" destOrd="0" presId="urn:microsoft.com/office/officeart/2005/8/layout/vList2"/>
    <dgm:cxn modelId="{DE002D0D-B73C-4A23-B330-8E0FBBB318D7}" type="presParOf" srcId="{A47CEEF3-BB0D-48B8-BA84-03A2ACC02BBB}" destId="{EF42282F-E27C-4FB0-9BDE-E84664806AED}" srcOrd="1" destOrd="0" presId="urn:microsoft.com/office/officeart/2005/8/layout/vList2"/>
    <dgm:cxn modelId="{43EDBFAA-F564-4FCA-9B5C-A3C5B515EAA9}" type="presParOf" srcId="{A47CEEF3-BB0D-48B8-BA84-03A2ACC02BBB}" destId="{8EFA6C85-07A2-4C56-B98A-BF85470D04D3}" srcOrd="2" destOrd="0" presId="urn:microsoft.com/office/officeart/2005/8/layout/vList2"/>
    <dgm:cxn modelId="{FBAEA3FD-B7A8-4CBE-B289-9F718B257F17}" type="presParOf" srcId="{A47CEEF3-BB0D-48B8-BA84-03A2ACC02BBB}" destId="{081826FF-8E34-42AF-829F-142D19D95933}" srcOrd="3" destOrd="0" presId="urn:microsoft.com/office/officeart/2005/8/layout/vList2"/>
    <dgm:cxn modelId="{CCB6A751-8BB6-483B-8ABC-57AAE15D6C6B}" type="presParOf" srcId="{A47CEEF3-BB0D-48B8-BA84-03A2ACC02BBB}" destId="{C6465E9D-944D-4E2F-8121-E7CE79BAAE14}" srcOrd="4" destOrd="0" presId="urn:microsoft.com/office/officeart/2005/8/layout/vList2"/>
    <dgm:cxn modelId="{BBCB23F9-D9C3-45E2-8681-D5EB9CD89303}" type="presParOf" srcId="{A47CEEF3-BB0D-48B8-BA84-03A2ACC02BBB}" destId="{A779E6B6-20CA-4879-A78F-AB921A5F3CB5}" srcOrd="5" destOrd="0" presId="urn:microsoft.com/office/officeart/2005/8/layout/vList2"/>
    <dgm:cxn modelId="{F7E96941-C838-41B3-95C6-43ABADB8BFA7}" type="presParOf" srcId="{A47CEEF3-BB0D-48B8-BA84-03A2ACC02BBB}" destId="{2F6877C7-F351-49E0-AB55-A56C692C3BB1}" srcOrd="6" destOrd="0" presId="urn:microsoft.com/office/officeart/2005/8/layout/vList2"/>
    <dgm:cxn modelId="{A6DB3EEB-D542-4BCC-ACE6-DE768410AD88}" type="presParOf" srcId="{A47CEEF3-BB0D-48B8-BA84-03A2ACC02BBB}" destId="{D78D328D-8CBA-4554-B8E7-41B6732C8964}" srcOrd="7" destOrd="0" presId="urn:microsoft.com/office/officeart/2005/8/layout/vList2"/>
    <dgm:cxn modelId="{BBA38889-C084-4F44-AC18-E93C463CEE11}" type="presParOf" srcId="{A47CEEF3-BB0D-48B8-BA84-03A2ACC02BBB}" destId="{D1042931-66C4-4F2D-A548-EA44DF8FA228}" srcOrd="8" destOrd="0" presId="urn:microsoft.com/office/officeart/2005/8/layout/vList2"/>
    <dgm:cxn modelId="{BE5A174A-290C-4645-8F1D-0BB740D8904B}" type="presParOf" srcId="{A47CEEF3-BB0D-48B8-BA84-03A2ACC02BBB}" destId="{003FA313-8D99-41E6-8510-89803D300A45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47AA465-E8EA-4E5A-927D-E98573277D7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355CE97D-991B-42D8-BD9B-B9A4557F8A0F}">
      <dgm:prSet/>
      <dgm:spPr/>
      <dgm:t>
        <a:bodyPr/>
        <a:lstStyle/>
        <a:p>
          <a:r>
            <a:rPr lang="en-US" b="0"/>
            <a:t>We speak bout knowledge an information intensive services</a:t>
          </a:r>
          <a:endParaRPr lang="cs-CZ"/>
        </a:p>
      </dgm:t>
    </dgm:pt>
    <dgm:pt modelId="{7DB9F07D-A1F7-462C-9C74-F8BE7C8FAFAD}" type="parTrans" cxnId="{FDE96B50-E779-4937-9CE7-D7400BCC47E7}">
      <dgm:prSet/>
      <dgm:spPr/>
      <dgm:t>
        <a:bodyPr/>
        <a:lstStyle/>
        <a:p>
          <a:endParaRPr lang="cs-CZ"/>
        </a:p>
      </dgm:t>
    </dgm:pt>
    <dgm:pt modelId="{C1C15597-3626-4EC2-8CFD-E65A1BC65573}" type="sibTrans" cxnId="{FDE96B50-E779-4937-9CE7-D7400BCC47E7}">
      <dgm:prSet/>
      <dgm:spPr/>
      <dgm:t>
        <a:bodyPr/>
        <a:lstStyle/>
        <a:p>
          <a:endParaRPr lang="cs-CZ"/>
        </a:p>
      </dgm:t>
    </dgm:pt>
    <dgm:pt modelId="{DC648B9A-E164-484F-A364-76AAFD6E1039}">
      <dgm:prSet/>
      <dgm:spPr/>
      <dgm:t>
        <a:bodyPr/>
        <a:lstStyle/>
        <a:p>
          <a:r>
            <a:rPr lang="en-US" b="0"/>
            <a:t>The services are provided by combination of specialized knowledge, ownership of information and combination of other resources (labor, capital)</a:t>
          </a:r>
          <a:endParaRPr lang="cs-CZ"/>
        </a:p>
      </dgm:t>
    </dgm:pt>
    <dgm:pt modelId="{B0F31AD2-B6A3-4C13-B248-5DD54463C927}" type="parTrans" cxnId="{8DAD0AA8-8810-4D05-A4CE-0D68597A2357}">
      <dgm:prSet/>
      <dgm:spPr/>
      <dgm:t>
        <a:bodyPr/>
        <a:lstStyle/>
        <a:p>
          <a:endParaRPr lang="cs-CZ"/>
        </a:p>
      </dgm:t>
    </dgm:pt>
    <dgm:pt modelId="{C6C11747-5207-4C51-925B-CA4456EAF199}" type="sibTrans" cxnId="{8DAD0AA8-8810-4D05-A4CE-0D68597A2357}">
      <dgm:prSet/>
      <dgm:spPr/>
      <dgm:t>
        <a:bodyPr/>
        <a:lstStyle/>
        <a:p>
          <a:endParaRPr lang="cs-CZ"/>
        </a:p>
      </dgm:t>
    </dgm:pt>
    <dgm:pt modelId="{4B1D4BFF-EE4E-4EB0-9D62-B1BB8A1E8C45}">
      <dgm:prSet/>
      <dgm:spPr/>
      <dgm:t>
        <a:bodyPr/>
        <a:lstStyle/>
        <a:p>
          <a:r>
            <a:rPr lang="en-US" b="0"/>
            <a:t>The comparative ability to cause desired change drives competition</a:t>
          </a:r>
          <a:endParaRPr lang="cs-CZ"/>
        </a:p>
      </dgm:t>
    </dgm:pt>
    <dgm:pt modelId="{82E360F1-1C9F-4242-9AE9-C83B665376EF}" type="parTrans" cxnId="{CE6EF1F3-882F-4B73-98C4-E1F826F3F8BE}">
      <dgm:prSet/>
      <dgm:spPr/>
      <dgm:t>
        <a:bodyPr/>
        <a:lstStyle/>
        <a:p>
          <a:endParaRPr lang="cs-CZ"/>
        </a:p>
      </dgm:t>
    </dgm:pt>
    <dgm:pt modelId="{8FAFDB0A-0D6E-4D25-9DA5-CB894C811ACA}" type="sibTrans" cxnId="{CE6EF1F3-882F-4B73-98C4-E1F826F3F8BE}">
      <dgm:prSet/>
      <dgm:spPr/>
      <dgm:t>
        <a:bodyPr/>
        <a:lstStyle/>
        <a:p>
          <a:endParaRPr lang="cs-CZ"/>
        </a:p>
      </dgm:t>
    </dgm:pt>
    <dgm:pt modelId="{F83F5AED-7DBC-430A-BE81-A1E44AEA350F}">
      <dgm:prSet/>
      <dgm:spPr/>
      <dgm:t>
        <a:bodyPr/>
        <a:lstStyle/>
        <a:p>
          <a:r>
            <a:rPr lang="en-US" b="0"/>
            <a:t>Example:</a:t>
          </a:r>
          <a:endParaRPr lang="cs-CZ"/>
        </a:p>
      </dgm:t>
    </dgm:pt>
    <dgm:pt modelId="{3D38A89B-A5B3-4BBF-B0BD-01E77210786E}" type="parTrans" cxnId="{E7EC2D6D-F82C-487B-8463-DB3B4641BF53}">
      <dgm:prSet/>
      <dgm:spPr/>
      <dgm:t>
        <a:bodyPr/>
        <a:lstStyle/>
        <a:p>
          <a:endParaRPr lang="cs-CZ"/>
        </a:p>
      </dgm:t>
    </dgm:pt>
    <dgm:pt modelId="{8B2E0B5C-D598-4916-ADDC-AF0B7E36C3E5}" type="sibTrans" cxnId="{E7EC2D6D-F82C-487B-8463-DB3B4641BF53}">
      <dgm:prSet/>
      <dgm:spPr/>
      <dgm:t>
        <a:bodyPr/>
        <a:lstStyle/>
        <a:p>
          <a:endParaRPr lang="cs-CZ"/>
        </a:p>
      </dgm:t>
    </dgm:pt>
    <dgm:pt modelId="{85297150-4E3D-4E5D-B40F-443F8B45FBD2}">
      <dgm:prSet/>
      <dgm:spPr/>
      <dgm:t>
        <a:bodyPr/>
        <a:lstStyle/>
        <a:p>
          <a:r>
            <a:rPr lang="en-US" b="0"/>
            <a:t>Success of innovative companies – like kiwi.com </a:t>
          </a:r>
          <a:endParaRPr lang="cs-CZ"/>
        </a:p>
      </dgm:t>
    </dgm:pt>
    <dgm:pt modelId="{C1C41E33-4B11-4209-8CA2-7E663EBE5CD4}" type="parTrans" cxnId="{9C343EE1-003D-4517-8ABA-19363DAA6E4C}">
      <dgm:prSet/>
      <dgm:spPr/>
      <dgm:t>
        <a:bodyPr/>
        <a:lstStyle/>
        <a:p>
          <a:endParaRPr lang="cs-CZ"/>
        </a:p>
      </dgm:t>
    </dgm:pt>
    <dgm:pt modelId="{D7F43FFD-AFE1-47AB-AFB2-61E298FF7C33}" type="sibTrans" cxnId="{9C343EE1-003D-4517-8ABA-19363DAA6E4C}">
      <dgm:prSet/>
      <dgm:spPr/>
      <dgm:t>
        <a:bodyPr/>
        <a:lstStyle/>
        <a:p>
          <a:endParaRPr lang="cs-CZ"/>
        </a:p>
      </dgm:t>
    </dgm:pt>
    <dgm:pt modelId="{AD19ACBC-51AE-4435-B3B2-93488B018036}">
      <dgm:prSet/>
      <dgm:spPr/>
      <dgm:t>
        <a:bodyPr/>
        <a:lstStyle/>
        <a:p>
          <a:r>
            <a:rPr lang="en-US" b="0"/>
            <a:t>Their only advantage was their knowledge, information and unusual way of their usage</a:t>
          </a:r>
          <a:endParaRPr lang="cs-CZ"/>
        </a:p>
      </dgm:t>
    </dgm:pt>
    <dgm:pt modelId="{6922DE28-2655-414A-A701-1E9A7788EB6E}" type="parTrans" cxnId="{35F27CBA-46C3-4A0A-8E3E-9FCA9CB8B261}">
      <dgm:prSet/>
      <dgm:spPr/>
      <dgm:t>
        <a:bodyPr/>
        <a:lstStyle/>
        <a:p>
          <a:endParaRPr lang="cs-CZ"/>
        </a:p>
      </dgm:t>
    </dgm:pt>
    <dgm:pt modelId="{450C04A5-9AFD-4556-8641-816A9F3FC64A}" type="sibTrans" cxnId="{35F27CBA-46C3-4A0A-8E3E-9FCA9CB8B261}">
      <dgm:prSet/>
      <dgm:spPr/>
      <dgm:t>
        <a:bodyPr/>
        <a:lstStyle/>
        <a:p>
          <a:endParaRPr lang="cs-CZ"/>
        </a:p>
      </dgm:t>
    </dgm:pt>
    <dgm:pt modelId="{BD0CE1CE-5DB8-4F1E-989A-4972A592F2D8}" type="pres">
      <dgm:prSet presAssocID="{F47AA465-E8EA-4E5A-927D-E98573277D79}" presName="linear" presStyleCnt="0">
        <dgm:presLayoutVars>
          <dgm:animLvl val="lvl"/>
          <dgm:resizeHandles val="exact"/>
        </dgm:presLayoutVars>
      </dgm:prSet>
      <dgm:spPr/>
    </dgm:pt>
    <dgm:pt modelId="{26DD874F-F396-4222-B845-EE9CE994A085}" type="pres">
      <dgm:prSet presAssocID="{355CE97D-991B-42D8-BD9B-B9A4557F8A0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BA4A42D-00FA-4CC8-845F-5BBEDAB545B0}" type="pres">
      <dgm:prSet presAssocID="{C1C15597-3626-4EC2-8CFD-E65A1BC65573}" presName="spacer" presStyleCnt="0"/>
      <dgm:spPr/>
    </dgm:pt>
    <dgm:pt modelId="{37B178F8-8791-45F9-BE6A-91B1EDE8D5DC}" type="pres">
      <dgm:prSet presAssocID="{DC648B9A-E164-484F-A364-76AAFD6E103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F5F3598-D64C-429A-80B6-CF37F59A2E13}" type="pres">
      <dgm:prSet presAssocID="{C6C11747-5207-4C51-925B-CA4456EAF199}" presName="spacer" presStyleCnt="0"/>
      <dgm:spPr/>
    </dgm:pt>
    <dgm:pt modelId="{4667139D-60D5-4AB7-8D80-2083C26D981E}" type="pres">
      <dgm:prSet presAssocID="{4B1D4BFF-EE4E-4EB0-9D62-B1BB8A1E8C45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C6DBBC45-C971-4915-B462-E3B6E9A5A876}" type="pres">
      <dgm:prSet presAssocID="{4B1D4BFF-EE4E-4EB0-9D62-B1BB8A1E8C45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595D4E0F-86DA-4FDA-988B-1DF759079E84}" type="presOf" srcId="{4B1D4BFF-EE4E-4EB0-9D62-B1BB8A1E8C45}" destId="{4667139D-60D5-4AB7-8D80-2083C26D981E}" srcOrd="0" destOrd="0" presId="urn:microsoft.com/office/officeart/2005/8/layout/vList2"/>
    <dgm:cxn modelId="{8ABDA429-DD54-4BD2-9BD3-C46E7B2158BD}" type="presOf" srcId="{85297150-4E3D-4E5D-B40F-443F8B45FBD2}" destId="{C6DBBC45-C971-4915-B462-E3B6E9A5A876}" srcOrd="0" destOrd="1" presId="urn:microsoft.com/office/officeart/2005/8/layout/vList2"/>
    <dgm:cxn modelId="{E7EC2D6D-F82C-487B-8463-DB3B4641BF53}" srcId="{4B1D4BFF-EE4E-4EB0-9D62-B1BB8A1E8C45}" destId="{F83F5AED-7DBC-430A-BE81-A1E44AEA350F}" srcOrd="0" destOrd="0" parTransId="{3D38A89B-A5B3-4BBF-B0BD-01E77210786E}" sibTransId="{8B2E0B5C-D598-4916-ADDC-AF0B7E36C3E5}"/>
    <dgm:cxn modelId="{063CA04E-FB4A-43B0-A40F-87700443FAA8}" type="presOf" srcId="{355CE97D-991B-42D8-BD9B-B9A4557F8A0F}" destId="{26DD874F-F396-4222-B845-EE9CE994A085}" srcOrd="0" destOrd="0" presId="urn:microsoft.com/office/officeart/2005/8/layout/vList2"/>
    <dgm:cxn modelId="{FDE96B50-E779-4937-9CE7-D7400BCC47E7}" srcId="{F47AA465-E8EA-4E5A-927D-E98573277D79}" destId="{355CE97D-991B-42D8-BD9B-B9A4557F8A0F}" srcOrd="0" destOrd="0" parTransId="{7DB9F07D-A1F7-462C-9C74-F8BE7C8FAFAD}" sibTransId="{C1C15597-3626-4EC2-8CFD-E65A1BC65573}"/>
    <dgm:cxn modelId="{A7160558-77E2-45B8-B192-1F62887B9642}" type="presOf" srcId="{DC648B9A-E164-484F-A364-76AAFD6E1039}" destId="{37B178F8-8791-45F9-BE6A-91B1EDE8D5DC}" srcOrd="0" destOrd="0" presId="urn:microsoft.com/office/officeart/2005/8/layout/vList2"/>
    <dgm:cxn modelId="{386F4B83-9A2C-41E2-A9C0-17ECAEF8A8A6}" type="presOf" srcId="{F47AA465-E8EA-4E5A-927D-E98573277D79}" destId="{BD0CE1CE-5DB8-4F1E-989A-4972A592F2D8}" srcOrd="0" destOrd="0" presId="urn:microsoft.com/office/officeart/2005/8/layout/vList2"/>
    <dgm:cxn modelId="{8949D49F-E237-446B-9239-903C25B8DE94}" type="presOf" srcId="{F83F5AED-7DBC-430A-BE81-A1E44AEA350F}" destId="{C6DBBC45-C971-4915-B462-E3B6E9A5A876}" srcOrd="0" destOrd="0" presId="urn:microsoft.com/office/officeart/2005/8/layout/vList2"/>
    <dgm:cxn modelId="{8DAD0AA8-8810-4D05-A4CE-0D68597A2357}" srcId="{F47AA465-E8EA-4E5A-927D-E98573277D79}" destId="{DC648B9A-E164-484F-A364-76AAFD6E1039}" srcOrd="1" destOrd="0" parTransId="{B0F31AD2-B6A3-4C13-B248-5DD54463C927}" sibTransId="{C6C11747-5207-4C51-925B-CA4456EAF199}"/>
    <dgm:cxn modelId="{35F27CBA-46C3-4A0A-8E3E-9FCA9CB8B261}" srcId="{F83F5AED-7DBC-430A-BE81-A1E44AEA350F}" destId="{AD19ACBC-51AE-4435-B3B2-93488B018036}" srcOrd="1" destOrd="0" parTransId="{6922DE28-2655-414A-A701-1E9A7788EB6E}" sibTransId="{450C04A5-9AFD-4556-8641-816A9F3FC64A}"/>
    <dgm:cxn modelId="{A51729D0-800D-4875-ABF8-B1DC5D1B5516}" type="presOf" srcId="{AD19ACBC-51AE-4435-B3B2-93488B018036}" destId="{C6DBBC45-C971-4915-B462-E3B6E9A5A876}" srcOrd="0" destOrd="2" presId="urn:microsoft.com/office/officeart/2005/8/layout/vList2"/>
    <dgm:cxn modelId="{9C343EE1-003D-4517-8ABA-19363DAA6E4C}" srcId="{F83F5AED-7DBC-430A-BE81-A1E44AEA350F}" destId="{85297150-4E3D-4E5D-B40F-443F8B45FBD2}" srcOrd="0" destOrd="0" parTransId="{C1C41E33-4B11-4209-8CA2-7E663EBE5CD4}" sibTransId="{D7F43FFD-AFE1-47AB-AFB2-61E298FF7C33}"/>
    <dgm:cxn modelId="{CE6EF1F3-882F-4B73-98C4-E1F826F3F8BE}" srcId="{F47AA465-E8EA-4E5A-927D-E98573277D79}" destId="{4B1D4BFF-EE4E-4EB0-9D62-B1BB8A1E8C45}" srcOrd="2" destOrd="0" parTransId="{82E360F1-1C9F-4242-9AE9-C83B665376EF}" sibTransId="{8FAFDB0A-0D6E-4D25-9DA5-CB894C811ACA}"/>
    <dgm:cxn modelId="{A661358D-3740-477A-9512-2ED8A0614049}" type="presParOf" srcId="{BD0CE1CE-5DB8-4F1E-989A-4972A592F2D8}" destId="{26DD874F-F396-4222-B845-EE9CE994A085}" srcOrd="0" destOrd="0" presId="urn:microsoft.com/office/officeart/2005/8/layout/vList2"/>
    <dgm:cxn modelId="{F2B3CA5C-12B9-42AA-97E5-5FDBDF849CD2}" type="presParOf" srcId="{BD0CE1CE-5DB8-4F1E-989A-4972A592F2D8}" destId="{BBA4A42D-00FA-4CC8-845F-5BBEDAB545B0}" srcOrd="1" destOrd="0" presId="urn:microsoft.com/office/officeart/2005/8/layout/vList2"/>
    <dgm:cxn modelId="{1EE4EDD5-B70C-4628-A8CE-C3423DC5EEB8}" type="presParOf" srcId="{BD0CE1CE-5DB8-4F1E-989A-4972A592F2D8}" destId="{37B178F8-8791-45F9-BE6A-91B1EDE8D5DC}" srcOrd="2" destOrd="0" presId="urn:microsoft.com/office/officeart/2005/8/layout/vList2"/>
    <dgm:cxn modelId="{7FB171A5-8E04-4076-A03B-39887C16F32C}" type="presParOf" srcId="{BD0CE1CE-5DB8-4F1E-989A-4972A592F2D8}" destId="{5F5F3598-D64C-429A-80B6-CF37F59A2E13}" srcOrd="3" destOrd="0" presId="urn:microsoft.com/office/officeart/2005/8/layout/vList2"/>
    <dgm:cxn modelId="{A616B31C-E4EA-45F2-8359-C331A3B589A7}" type="presParOf" srcId="{BD0CE1CE-5DB8-4F1E-989A-4972A592F2D8}" destId="{4667139D-60D5-4AB7-8D80-2083C26D981E}" srcOrd="4" destOrd="0" presId="urn:microsoft.com/office/officeart/2005/8/layout/vList2"/>
    <dgm:cxn modelId="{D9F4E053-59A0-4153-8B83-FD9B6DCBB4F3}" type="presParOf" srcId="{BD0CE1CE-5DB8-4F1E-989A-4972A592F2D8}" destId="{C6DBBC45-C971-4915-B462-E3B6E9A5A876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D2D698A2-7D51-4DDE-97CD-59C1C64CC68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F4955EAD-D5B6-455D-8E1D-EC39A8F56787}">
      <dgm:prSet/>
      <dgm:spPr/>
      <dgm:t>
        <a:bodyPr/>
        <a:lstStyle/>
        <a:p>
          <a:r>
            <a:rPr lang="en-US" b="0"/>
            <a:t>Present economics systems can not exist without services</a:t>
          </a:r>
          <a:endParaRPr lang="cs-CZ"/>
        </a:p>
      </dgm:t>
    </dgm:pt>
    <dgm:pt modelId="{438BDAE8-AF13-4A17-8BCF-8FFA7EF8B619}" type="parTrans" cxnId="{04F469CA-FF2A-4C13-ADB8-6ABD28D74AE0}">
      <dgm:prSet/>
      <dgm:spPr/>
      <dgm:t>
        <a:bodyPr/>
        <a:lstStyle/>
        <a:p>
          <a:endParaRPr lang="cs-CZ"/>
        </a:p>
      </dgm:t>
    </dgm:pt>
    <dgm:pt modelId="{939F1095-30C6-4896-A47D-A28C28D142BA}" type="sibTrans" cxnId="{04F469CA-FF2A-4C13-ADB8-6ABD28D74AE0}">
      <dgm:prSet/>
      <dgm:spPr/>
      <dgm:t>
        <a:bodyPr/>
        <a:lstStyle/>
        <a:p>
          <a:endParaRPr lang="cs-CZ"/>
        </a:p>
      </dgm:t>
    </dgm:pt>
    <dgm:pt modelId="{6A44E068-6F8A-4401-B53A-F7A8AFFAB8F4}">
      <dgm:prSet/>
      <dgm:spPr/>
      <dgm:t>
        <a:bodyPr/>
        <a:lstStyle/>
        <a:p>
          <a:r>
            <a:rPr lang="en-US" b="0"/>
            <a:t>Even developing countries are dependent on services</a:t>
          </a:r>
          <a:endParaRPr lang="cs-CZ"/>
        </a:p>
      </dgm:t>
    </dgm:pt>
    <dgm:pt modelId="{C51E7BA9-4948-4360-ACB2-21E8BC63BA4C}" type="parTrans" cxnId="{3712412D-78DD-4DD8-A9A4-71485B5A61D3}">
      <dgm:prSet/>
      <dgm:spPr/>
      <dgm:t>
        <a:bodyPr/>
        <a:lstStyle/>
        <a:p>
          <a:endParaRPr lang="cs-CZ"/>
        </a:p>
      </dgm:t>
    </dgm:pt>
    <dgm:pt modelId="{BAF2E098-C619-4DCB-BD44-2B41D9F201F2}" type="sibTrans" cxnId="{3712412D-78DD-4DD8-A9A4-71485B5A61D3}">
      <dgm:prSet/>
      <dgm:spPr/>
      <dgm:t>
        <a:bodyPr/>
        <a:lstStyle/>
        <a:p>
          <a:endParaRPr lang="cs-CZ"/>
        </a:p>
      </dgm:t>
    </dgm:pt>
    <dgm:pt modelId="{6850240A-90F7-427F-AF33-46850AA6A516}">
      <dgm:prSet/>
      <dgm:spPr/>
      <dgm:t>
        <a:bodyPr/>
        <a:lstStyle/>
        <a:p>
          <a:r>
            <a:rPr lang="en-US" b="0"/>
            <a:t>Example: Payments are done by mobile phones</a:t>
          </a:r>
          <a:endParaRPr lang="cs-CZ"/>
        </a:p>
      </dgm:t>
    </dgm:pt>
    <dgm:pt modelId="{02790BD5-B26A-4031-8714-8F271CD0077A}" type="parTrans" cxnId="{4F59C707-564F-4848-AADE-9698D4FF557A}">
      <dgm:prSet/>
      <dgm:spPr/>
      <dgm:t>
        <a:bodyPr/>
        <a:lstStyle/>
        <a:p>
          <a:endParaRPr lang="cs-CZ"/>
        </a:p>
      </dgm:t>
    </dgm:pt>
    <dgm:pt modelId="{ABFD6817-6536-4832-83EF-853139D72B0B}" type="sibTrans" cxnId="{4F59C707-564F-4848-AADE-9698D4FF557A}">
      <dgm:prSet/>
      <dgm:spPr/>
      <dgm:t>
        <a:bodyPr/>
        <a:lstStyle/>
        <a:p>
          <a:endParaRPr lang="cs-CZ"/>
        </a:p>
      </dgm:t>
    </dgm:pt>
    <dgm:pt modelId="{CD7AD7DD-B552-4150-85EB-8B4829AB08A1}">
      <dgm:prSet/>
      <dgm:spPr/>
      <dgm:t>
        <a:bodyPr/>
        <a:lstStyle/>
        <a:p>
          <a:r>
            <a:rPr lang="en-US" b="0"/>
            <a:t>Services are now becoming more apparent with increased specialization and outsourcing</a:t>
          </a:r>
          <a:endParaRPr lang="cs-CZ"/>
        </a:p>
      </dgm:t>
    </dgm:pt>
    <dgm:pt modelId="{226131BA-B824-476F-8FFB-004C9FAD35FC}" type="parTrans" cxnId="{4E5B3832-8C20-4896-ABE1-0757E1A19D8A}">
      <dgm:prSet/>
      <dgm:spPr/>
      <dgm:t>
        <a:bodyPr/>
        <a:lstStyle/>
        <a:p>
          <a:endParaRPr lang="cs-CZ"/>
        </a:p>
      </dgm:t>
    </dgm:pt>
    <dgm:pt modelId="{6B8F5FE0-FE03-4840-BE51-09C864C69C40}" type="sibTrans" cxnId="{4E5B3832-8C20-4896-ABE1-0757E1A19D8A}">
      <dgm:prSet/>
      <dgm:spPr/>
      <dgm:t>
        <a:bodyPr/>
        <a:lstStyle/>
        <a:p>
          <a:endParaRPr lang="cs-CZ"/>
        </a:p>
      </dgm:t>
    </dgm:pt>
    <dgm:pt modelId="{2D44514D-DB96-470E-83DD-AEB5B497C54F}">
      <dgm:prSet/>
      <dgm:spPr/>
      <dgm:t>
        <a:bodyPr/>
        <a:lstStyle/>
        <a:p>
          <a:r>
            <a:rPr lang="en-US" b="0"/>
            <a:t>Example:</a:t>
          </a:r>
          <a:endParaRPr lang="cs-CZ"/>
        </a:p>
      </dgm:t>
    </dgm:pt>
    <dgm:pt modelId="{E18B9A2A-6931-4B70-BF4E-5327B806BE18}" type="parTrans" cxnId="{E4207989-A0AD-443E-927B-5B0EED4FE112}">
      <dgm:prSet/>
      <dgm:spPr/>
      <dgm:t>
        <a:bodyPr/>
        <a:lstStyle/>
        <a:p>
          <a:endParaRPr lang="cs-CZ"/>
        </a:p>
      </dgm:t>
    </dgm:pt>
    <dgm:pt modelId="{5765CFE0-803D-46F0-858B-F4BD319FF783}" type="sibTrans" cxnId="{E4207989-A0AD-443E-927B-5B0EED4FE112}">
      <dgm:prSet/>
      <dgm:spPr/>
      <dgm:t>
        <a:bodyPr/>
        <a:lstStyle/>
        <a:p>
          <a:endParaRPr lang="cs-CZ"/>
        </a:p>
      </dgm:t>
    </dgm:pt>
    <dgm:pt modelId="{967D78F7-7B03-4A5C-8970-30759E27A8E3}">
      <dgm:prSet/>
      <dgm:spPr/>
      <dgm:t>
        <a:bodyPr/>
        <a:lstStyle/>
        <a:p>
          <a:r>
            <a:rPr lang="en-US" b="0"/>
            <a:t>The services innovation in Estonia took the country to the position of innovation leader</a:t>
          </a:r>
          <a:endParaRPr lang="cs-CZ"/>
        </a:p>
      </dgm:t>
    </dgm:pt>
    <dgm:pt modelId="{80CF0FFC-1C39-493B-8420-D1A6548E2AA7}" type="parTrans" cxnId="{D22A8B7F-C900-46E8-8F52-F253F240C47B}">
      <dgm:prSet/>
      <dgm:spPr/>
      <dgm:t>
        <a:bodyPr/>
        <a:lstStyle/>
        <a:p>
          <a:endParaRPr lang="cs-CZ"/>
        </a:p>
      </dgm:t>
    </dgm:pt>
    <dgm:pt modelId="{89F47F33-8318-430C-8B1C-272CE74455F8}" type="sibTrans" cxnId="{D22A8B7F-C900-46E8-8F52-F253F240C47B}">
      <dgm:prSet/>
      <dgm:spPr/>
      <dgm:t>
        <a:bodyPr/>
        <a:lstStyle/>
        <a:p>
          <a:endParaRPr lang="cs-CZ"/>
        </a:p>
      </dgm:t>
    </dgm:pt>
    <dgm:pt modelId="{FD8D135C-A008-4C00-AB30-C0E3BCC24B57}" type="pres">
      <dgm:prSet presAssocID="{D2D698A2-7D51-4DDE-97CD-59C1C64CC683}" presName="linear" presStyleCnt="0">
        <dgm:presLayoutVars>
          <dgm:animLvl val="lvl"/>
          <dgm:resizeHandles val="exact"/>
        </dgm:presLayoutVars>
      </dgm:prSet>
      <dgm:spPr/>
    </dgm:pt>
    <dgm:pt modelId="{9F92272E-F661-40FE-B223-C066BD4B6112}" type="pres">
      <dgm:prSet presAssocID="{F4955EAD-D5B6-455D-8E1D-EC39A8F5678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5723B6C-99D1-4CBD-8E28-2FEB12A161A5}" type="pres">
      <dgm:prSet presAssocID="{939F1095-30C6-4896-A47D-A28C28D142BA}" presName="spacer" presStyleCnt="0"/>
      <dgm:spPr/>
    </dgm:pt>
    <dgm:pt modelId="{37A56781-F343-46FE-8318-1BF294A37F6B}" type="pres">
      <dgm:prSet presAssocID="{6A44E068-6F8A-4401-B53A-F7A8AFFAB8F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E8C2878-676D-4FA4-B084-1CC1D90A0C9D}" type="pres">
      <dgm:prSet presAssocID="{6A44E068-6F8A-4401-B53A-F7A8AFFAB8F4}" presName="childText" presStyleLbl="revTx" presStyleIdx="0" presStyleCnt="2">
        <dgm:presLayoutVars>
          <dgm:bulletEnabled val="1"/>
        </dgm:presLayoutVars>
      </dgm:prSet>
      <dgm:spPr/>
    </dgm:pt>
    <dgm:pt modelId="{10B225F8-130A-4048-B333-3F7C7E42A2AF}" type="pres">
      <dgm:prSet presAssocID="{CD7AD7DD-B552-4150-85EB-8B4829AB08A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2E888C0-DEFF-43F5-9164-22F579DBB863}" type="pres">
      <dgm:prSet presAssocID="{6B8F5FE0-FE03-4840-BE51-09C864C69C40}" presName="spacer" presStyleCnt="0"/>
      <dgm:spPr/>
    </dgm:pt>
    <dgm:pt modelId="{1EA7A46C-1E44-4DCC-857E-7D10624FE7F8}" type="pres">
      <dgm:prSet presAssocID="{2D44514D-DB96-470E-83DD-AEB5B497C54F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5FE71E96-6E21-42BE-ACA8-A544F1BC6BF1}" type="pres">
      <dgm:prSet presAssocID="{2D44514D-DB96-470E-83DD-AEB5B497C54F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4F59C707-564F-4848-AADE-9698D4FF557A}" srcId="{6A44E068-6F8A-4401-B53A-F7A8AFFAB8F4}" destId="{6850240A-90F7-427F-AF33-46850AA6A516}" srcOrd="0" destOrd="0" parTransId="{02790BD5-B26A-4031-8714-8F271CD0077A}" sibTransId="{ABFD6817-6536-4832-83EF-853139D72B0B}"/>
    <dgm:cxn modelId="{5D8BAA1B-8380-4A5B-9463-3A470C5E47D7}" type="presOf" srcId="{F4955EAD-D5B6-455D-8E1D-EC39A8F56787}" destId="{9F92272E-F661-40FE-B223-C066BD4B6112}" srcOrd="0" destOrd="0" presId="urn:microsoft.com/office/officeart/2005/8/layout/vList2"/>
    <dgm:cxn modelId="{3712412D-78DD-4DD8-A9A4-71485B5A61D3}" srcId="{D2D698A2-7D51-4DDE-97CD-59C1C64CC683}" destId="{6A44E068-6F8A-4401-B53A-F7A8AFFAB8F4}" srcOrd="1" destOrd="0" parTransId="{C51E7BA9-4948-4360-ACB2-21E8BC63BA4C}" sibTransId="{BAF2E098-C619-4DCB-BD44-2B41D9F201F2}"/>
    <dgm:cxn modelId="{4E5B3832-8C20-4896-ABE1-0757E1A19D8A}" srcId="{D2D698A2-7D51-4DDE-97CD-59C1C64CC683}" destId="{CD7AD7DD-B552-4150-85EB-8B4829AB08A1}" srcOrd="2" destOrd="0" parTransId="{226131BA-B824-476F-8FFB-004C9FAD35FC}" sibTransId="{6B8F5FE0-FE03-4840-BE51-09C864C69C40}"/>
    <dgm:cxn modelId="{28D5A033-CCBE-44EE-ABC7-3A7D07822AD1}" type="presOf" srcId="{D2D698A2-7D51-4DDE-97CD-59C1C64CC683}" destId="{FD8D135C-A008-4C00-AB30-C0E3BCC24B57}" srcOrd="0" destOrd="0" presId="urn:microsoft.com/office/officeart/2005/8/layout/vList2"/>
    <dgm:cxn modelId="{4DCB6E65-3999-449E-93DE-A82B8E45BBD3}" type="presOf" srcId="{6A44E068-6F8A-4401-B53A-F7A8AFFAB8F4}" destId="{37A56781-F343-46FE-8318-1BF294A37F6B}" srcOrd="0" destOrd="0" presId="urn:microsoft.com/office/officeart/2005/8/layout/vList2"/>
    <dgm:cxn modelId="{D22A8B7F-C900-46E8-8F52-F253F240C47B}" srcId="{2D44514D-DB96-470E-83DD-AEB5B497C54F}" destId="{967D78F7-7B03-4A5C-8970-30759E27A8E3}" srcOrd="0" destOrd="0" parTransId="{80CF0FFC-1C39-493B-8420-D1A6548E2AA7}" sibTransId="{89F47F33-8318-430C-8B1C-272CE74455F8}"/>
    <dgm:cxn modelId="{E4207989-A0AD-443E-927B-5B0EED4FE112}" srcId="{D2D698A2-7D51-4DDE-97CD-59C1C64CC683}" destId="{2D44514D-DB96-470E-83DD-AEB5B497C54F}" srcOrd="3" destOrd="0" parTransId="{E18B9A2A-6931-4B70-BF4E-5327B806BE18}" sibTransId="{5765CFE0-803D-46F0-858B-F4BD319FF783}"/>
    <dgm:cxn modelId="{5A3C15C7-22C5-44F2-837C-5E8A4D2D6DDB}" type="presOf" srcId="{6850240A-90F7-427F-AF33-46850AA6A516}" destId="{6E8C2878-676D-4FA4-B084-1CC1D90A0C9D}" srcOrd="0" destOrd="0" presId="urn:microsoft.com/office/officeart/2005/8/layout/vList2"/>
    <dgm:cxn modelId="{04F469CA-FF2A-4C13-ADB8-6ABD28D74AE0}" srcId="{D2D698A2-7D51-4DDE-97CD-59C1C64CC683}" destId="{F4955EAD-D5B6-455D-8E1D-EC39A8F56787}" srcOrd="0" destOrd="0" parTransId="{438BDAE8-AF13-4A17-8BCF-8FFA7EF8B619}" sibTransId="{939F1095-30C6-4896-A47D-A28C28D142BA}"/>
    <dgm:cxn modelId="{7A8422D5-7802-46FC-B924-BFA85F8D2315}" type="presOf" srcId="{967D78F7-7B03-4A5C-8970-30759E27A8E3}" destId="{5FE71E96-6E21-42BE-ACA8-A544F1BC6BF1}" srcOrd="0" destOrd="0" presId="urn:microsoft.com/office/officeart/2005/8/layout/vList2"/>
    <dgm:cxn modelId="{584130DB-B90D-451B-BF7F-02C64503AA6F}" type="presOf" srcId="{CD7AD7DD-B552-4150-85EB-8B4829AB08A1}" destId="{10B225F8-130A-4048-B333-3F7C7E42A2AF}" srcOrd="0" destOrd="0" presId="urn:microsoft.com/office/officeart/2005/8/layout/vList2"/>
    <dgm:cxn modelId="{2905EBF8-72BD-4B80-9E6E-4580474CF0A5}" type="presOf" srcId="{2D44514D-DB96-470E-83DD-AEB5B497C54F}" destId="{1EA7A46C-1E44-4DCC-857E-7D10624FE7F8}" srcOrd="0" destOrd="0" presId="urn:microsoft.com/office/officeart/2005/8/layout/vList2"/>
    <dgm:cxn modelId="{A8D1D135-97BE-4CC8-9639-8A7352A561EC}" type="presParOf" srcId="{FD8D135C-A008-4C00-AB30-C0E3BCC24B57}" destId="{9F92272E-F661-40FE-B223-C066BD4B6112}" srcOrd="0" destOrd="0" presId="urn:microsoft.com/office/officeart/2005/8/layout/vList2"/>
    <dgm:cxn modelId="{7C70CE93-DC50-4219-B162-E286DAEBDA5E}" type="presParOf" srcId="{FD8D135C-A008-4C00-AB30-C0E3BCC24B57}" destId="{E5723B6C-99D1-4CBD-8E28-2FEB12A161A5}" srcOrd="1" destOrd="0" presId="urn:microsoft.com/office/officeart/2005/8/layout/vList2"/>
    <dgm:cxn modelId="{9B0F603C-1CD9-461C-8BAD-3CB006FAFA74}" type="presParOf" srcId="{FD8D135C-A008-4C00-AB30-C0E3BCC24B57}" destId="{37A56781-F343-46FE-8318-1BF294A37F6B}" srcOrd="2" destOrd="0" presId="urn:microsoft.com/office/officeart/2005/8/layout/vList2"/>
    <dgm:cxn modelId="{27413E3C-8E8F-4EB8-BECE-2C8E11202182}" type="presParOf" srcId="{FD8D135C-A008-4C00-AB30-C0E3BCC24B57}" destId="{6E8C2878-676D-4FA4-B084-1CC1D90A0C9D}" srcOrd="3" destOrd="0" presId="urn:microsoft.com/office/officeart/2005/8/layout/vList2"/>
    <dgm:cxn modelId="{9519F257-50DF-4FFF-B8E9-B61267D4314D}" type="presParOf" srcId="{FD8D135C-A008-4C00-AB30-C0E3BCC24B57}" destId="{10B225F8-130A-4048-B333-3F7C7E42A2AF}" srcOrd="4" destOrd="0" presId="urn:microsoft.com/office/officeart/2005/8/layout/vList2"/>
    <dgm:cxn modelId="{B96BB63A-1963-4A0A-9F53-27EE08C6C435}" type="presParOf" srcId="{FD8D135C-A008-4C00-AB30-C0E3BCC24B57}" destId="{62E888C0-DEFF-43F5-9164-22F579DBB863}" srcOrd="5" destOrd="0" presId="urn:microsoft.com/office/officeart/2005/8/layout/vList2"/>
    <dgm:cxn modelId="{68A22AF8-EAC9-4F3B-B94F-3C501DFDF87C}" type="presParOf" srcId="{FD8D135C-A008-4C00-AB30-C0E3BCC24B57}" destId="{1EA7A46C-1E44-4DCC-857E-7D10624FE7F8}" srcOrd="6" destOrd="0" presId="urn:microsoft.com/office/officeart/2005/8/layout/vList2"/>
    <dgm:cxn modelId="{A4E27377-CCDE-4656-90EF-4D9F01B96FA9}" type="presParOf" srcId="{FD8D135C-A008-4C00-AB30-C0E3BCC24B57}" destId="{5FE71E96-6E21-42BE-ACA8-A544F1BC6BF1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8D3E1F-B549-4A92-B15F-AF6D6975657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7E91DCC1-CDC7-452D-AA0F-781D58B0F853}">
      <dgm:prSet/>
      <dgm:spPr/>
      <dgm:t>
        <a:bodyPr/>
        <a:lstStyle/>
        <a:p>
          <a:r>
            <a:rPr lang="cs-CZ" dirty="0" err="1"/>
            <a:t>The</a:t>
          </a:r>
          <a:r>
            <a:rPr lang="cs-CZ" dirty="0"/>
            <a:t> </a:t>
          </a:r>
          <a:r>
            <a:rPr lang="cs-CZ" dirty="0" err="1"/>
            <a:t>process</a:t>
          </a:r>
          <a:r>
            <a:rPr lang="cs-CZ" dirty="0"/>
            <a:t> </a:t>
          </a:r>
          <a:r>
            <a:rPr lang="cs-CZ" dirty="0" err="1"/>
            <a:t>is</a:t>
          </a:r>
          <a:r>
            <a:rPr lang="cs-CZ" dirty="0"/>
            <a:t> </a:t>
          </a:r>
          <a:r>
            <a:rPr lang="cs-CZ" dirty="0" err="1"/>
            <a:t>considered</a:t>
          </a:r>
          <a:r>
            <a:rPr lang="cs-CZ" dirty="0"/>
            <a:t> as </a:t>
          </a:r>
          <a:r>
            <a:rPr lang="cs-CZ" dirty="0" err="1"/>
            <a:t>an</a:t>
          </a:r>
          <a:r>
            <a:rPr lang="cs-CZ" dirty="0"/>
            <a:t> </a:t>
          </a:r>
          <a:r>
            <a:rPr lang="cs-CZ" dirty="0" err="1"/>
            <a:t>ownership</a:t>
          </a:r>
          <a:r>
            <a:rPr lang="cs-CZ" dirty="0"/>
            <a:t> transfer</a:t>
          </a:r>
        </a:p>
      </dgm:t>
    </dgm:pt>
    <dgm:pt modelId="{294AA9B7-A0A7-460B-8FB4-6B12301463FB}" type="parTrans" cxnId="{5B31748E-AE68-47C0-A131-BA3F81550BE7}">
      <dgm:prSet/>
      <dgm:spPr/>
      <dgm:t>
        <a:bodyPr/>
        <a:lstStyle/>
        <a:p>
          <a:endParaRPr lang="cs-CZ"/>
        </a:p>
      </dgm:t>
    </dgm:pt>
    <dgm:pt modelId="{A15CF71E-6CD9-483E-BCDD-360CED6506D3}" type="sibTrans" cxnId="{5B31748E-AE68-47C0-A131-BA3F81550BE7}">
      <dgm:prSet/>
      <dgm:spPr/>
      <dgm:t>
        <a:bodyPr/>
        <a:lstStyle/>
        <a:p>
          <a:endParaRPr lang="cs-CZ"/>
        </a:p>
      </dgm:t>
    </dgm:pt>
    <dgm:pt modelId="{880CD17F-79B1-4F71-9DCE-E0EF3F38E681}">
      <dgm:prSet/>
      <dgm:spPr/>
      <dgm:t>
        <a:bodyPr/>
        <a:lstStyle/>
        <a:p>
          <a:r>
            <a:rPr lang="cs-CZ"/>
            <a:t>The producer and buyer are not closely connected</a:t>
          </a:r>
        </a:p>
      </dgm:t>
    </dgm:pt>
    <dgm:pt modelId="{9143DAEF-3CC6-4661-8F38-C04CCDB6FB18}" type="parTrans" cxnId="{5BC5C5FF-6C62-44EB-B62E-A9F4E9C1FE74}">
      <dgm:prSet/>
      <dgm:spPr/>
      <dgm:t>
        <a:bodyPr/>
        <a:lstStyle/>
        <a:p>
          <a:endParaRPr lang="cs-CZ"/>
        </a:p>
      </dgm:t>
    </dgm:pt>
    <dgm:pt modelId="{C273606F-115F-4E45-AF27-CDDFCA66B853}" type="sibTrans" cxnId="{5BC5C5FF-6C62-44EB-B62E-A9F4E9C1FE74}">
      <dgm:prSet/>
      <dgm:spPr/>
      <dgm:t>
        <a:bodyPr/>
        <a:lstStyle/>
        <a:p>
          <a:endParaRPr lang="cs-CZ"/>
        </a:p>
      </dgm:t>
    </dgm:pt>
    <dgm:pt modelId="{20D8B3FE-3771-4702-9E18-00097796C2A0}">
      <dgm:prSet/>
      <dgm:spPr/>
      <dgm:t>
        <a:bodyPr/>
        <a:lstStyle/>
        <a:p>
          <a:r>
            <a:rPr lang="cs-CZ"/>
            <a:t>They are in touch only in the moment of ownership transfer</a:t>
          </a:r>
        </a:p>
      </dgm:t>
    </dgm:pt>
    <dgm:pt modelId="{A2BD7E1E-6459-46FC-9FC4-777A598E8159}" type="parTrans" cxnId="{BA341384-7043-46B6-A7C3-C42334DF8146}">
      <dgm:prSet/>
      <dgm:spPr/>
      <dgm:t>
        <a:bodyPr/>
        <a:lstStyle/>
        <a:p>
          <a:endParaRPr lang="cs-CZ"/>
        </a:p>
      </dgm:t>
    </dgm:pt>
    <dgm:pt modelId="{86F00246-FEEF-4EF4-93D5-842865137F18}" type="sibTrans" cxnId="{BA341384-7043-46B6-A7C3-C42334DF8146}">
      <dgm:prSet/>
      <dgm:spPr/>
      <dgm:t>
        <a:bodyPr/>
        <a:lstStyle/>
        <a:p>
          <a:endParaRPr lang="cs-CZ"/>
        </a:p>
      </dgm:t>
    </dgm:pt>
    <dgm:pt modelId="{C0CCF465-99CA-4F70-BFF0-D696CF80379D}">
      <dgm:prSet/>
      <dgm:spPr/>
      <dgm:t>
        <a:bodyPr/>
        <a:lstStyle/>
        <a:p>
          <a:r>
            <a:rPr lang="cs-CZ"/>
            <a:t>The product is tangible, and it is easy to convert it to money</a:t>
          </a:r>
        </a:p>
      </dgm:t>
    </dgm:pt>
    <dgm:pt modelId="{70F8974A-6EC2-4E3D-AC90-B6B07A6D984F}" type="parTrans" cxnId="{BAEA2659-4B1D-4F96-959A-A9A67C22153C}">
      <dgm:prSet/>
      <dgm:spPr/>
      <dgm:t>
        <a:bodyPr/>
        <a:lstStyle/>
        <a:p>
          <a:endParaRPr lang="cs-CZ"/>
        </a:p>
      </dgm:t>
    </dgm:pt>
    <dgm:pt modelId="{BA93C580-B713-4141-972F-7D4C140C705C}" type="sibTrans" cxnId="{BAEA2659-4B1D-4F96-959A-A9A67C22153C}">
      <dgm:prSet/>
      <dgm:spPr/>
      <dgm:t>
        <a:bodyPr/>
        <a:lstStyle/>
        <a:p>
          <a:endParaRPr lang="cs-CZ"/>
        </a:p>
      </dgm:t>
    </dgm:pt>
    <dgm:pt modelId="{D5A79CA8-8A64-4BF6-B131-0093C221B6F6}">
      <dgm:prSet/>
      <dgm:spPr/>
      <dgm:t>
        <a:bodyPr/>
        <a:lstStyle/>
        <a:p>
          <a:r>
            <a:rPr lang="cs-CZ"/>
            <a:t>The major task in production is an optimization of product quantity according to fixed and variable costs</a:t>
          </a:r>
        </a:p>
      </dgm:t>
    </dgm:pt>
    <dgm:pt modelId="{AA42EAAE-6F5A-479A-8D84-166B5362430F}" type="parTrans" cxnId="{7BE7F432-2AE8-4C18-894B-63B26A7CC6A3}">
      <dgm:prSet/>
      <dgm:spPr/>
      <dgm:t>
        <a:bodyPr/>
        <a:lstStyle/>
        <a:p>
          <a:endParaRPr lang="cs-CZ"/>
        </a:p>
      </dgm:t>
    </dgm:pt>
    <dgm:pt modelId="{7F41251D-B8F5-4611-9378-0E640C593794}" type="sibTrans" cxnId="{7BE7F432-2AE8-4C18-894B-63B26A7CC6A3}">
      <dgm:prSet/>
      <dgm:spPr/>
      <dgm:t>
        <a:bodyPr/>
        <a:lstStyle/>
        <a:p>
          <a:endParaRPr lang="cs-CZ"/>
        </a:p>
      </dgm:t>
    </dgm:pt>
    <dgm:pt modelId="{15FE6879-EB4F-49FF-A27A-92CA10013B4E}">
      <dgm:prSet/>
      <dgm:spPr/>
      <dgm:t>
        <a:bodyPr/>
        <a:lstStyle/>
        <a:p>
          <a:r>
            <a:rPr lang="cs-CZ"/>
            <a:t>The main goal is to achieve maximum profit in short term</a:t>
          </a:r>
        </a:p>
      </dgm:t>
    </dgm:pt>
    <dgm:pt modelId="{1EE3038B-EFB9-44A4-897A-5C123A2936E5}" type="parTrans" cxnId="{D7C11936-CF9B-4CCB-A929-D9FB0585A299}">
      <dgm:prSet/>
      <dgm:spPr/>
      <dgm:t>
        <a:bodyPr/>
        <a:lstStyle/>
        <a:p>
          <a:endParaRPr lang="cs-CZ"/>
        </a:p>
      </dgm:t>
    </dgm:pt>
    <dgm:pt modelId="{57BA3656-C810-4BDE-BF1C-EC813CED1F51}" type="sibTrans" cxnId="{D7C11936-CF9B-4CCB-A929-D9FB0585A299}">
      <dgm:prSet/>
      <dgm:spPr/>
      <dgm:t>
        <a:bodyPr/>
        <a:lstStyle/>
        <a:p>
          <a:endParaRPr lang="cs-CZ"/>
        </a:p>
      </dgm:t>
    </dgm:pt>
    <dgm:pt modelId="{D11BC13D-31F3-46A2-B5EA-F178D2697061}">
      <dgm:prSet/>
      <dgm:spPr/>
      <dgm:t>
        <a:bodyPr/>
        <a:lstStyle/>
        <a:p>
          <a:r>
            <a:rPr lang="cs-CZ"/>
            <a:t>Only difference for the services is immateriality</a:t>
          </a:r>
        </a:p>
      </dgm:t>
    </dgm:pt>
    <dgm:pt modelId="{1A2B4224-A886-4E08-90C5-A8DFF6C6FC32}" type="parTrans" cxnId="{B009F96F-FE58-4D4C-8A63-93239ED79334}">
      <dgm:prSet/>
      <dgm:spPr/>
      <dgm:t>
        <a:bodyPr/>
        <a:lstStyle/>
        <a:p>
          <a:endParaRPr lang="cs-CZ"/>
        </a:p>
      </dgm:t>
    </dgm:pt>
    <dgm:pt modelId="{ACA673D3-C0BA-460D-9338-9AE1490E3E30}" type="sibTrans" cxnId="{B009F96F-FE58-4D4C-8A63-93239ED79334}">
      <dgm:prSet/>
      <dgm:spPr/>
      <dgm:t>
        <a:bodyPr/>
        <a:lstStyle/>
        <a:p>
          <a:endParaRPr lang="cs-CZ"/>
        </a:p>
      </dgm:t>
    </dgm:pt>
    <dgm:pt modelId="{615C1C22-B9C9-435F-AF92-21CA70F2501B}" type="pres">
      <dgm:prSet presAssocID="{728D3E1F-B549-4A92-B15F-AF6D69756574}" presName="linear" presStyleCnt="0">
        <dgm:presLayoutVars>
          <dgm:animLvl val="lvl"/>
          <dgm:resizeHandles val="exact"/>
        </dgm:presLayoutVars>
      </dgm:prSet>
      <dgm:spPr/>
    </dgm:pt>
    <dgm:pt modelId="{0DE2D632-5A0D-4740-8405-139E39D5B1FD}" type="pres">
      <dgm:prSet presAssocID="{7E91DCC1-CDC7-452D-AA0F-781D58B0F853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99F61797-451A-4246-9B91-2392563B4806}" type="pres">
      <dgm:prSet presAssocID="{A15CF71E-6CD9-483E-BCDD-360CED6506D3}" presName="spacer" presStyleCnt="0"/>
      <dgm:spPr/>
    </dgm:pt>
    <dgm:pt modelId="{CF9C73D9-A4BA-4B22-8D8D-579410FEE5A1}" type="pres">
      <dgm:prSet presAssocID="{880CD17F-79B1-4F71-9DCE-E0EF3F38E681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E76A1162-7AFE-4033-945C-86C1B9002154}" type="pres">
      <dgm:prSet presAssocID="{880CD17F-79B1-4F71-9DCE-E0EF3F38E681}" presName="childText" presStyleLbl="revTx" presStyleIdx="0" presStyleCnt="1">
        <dgm:presLayoutVars>
          <dgm:bulletEnabled val="1"/>
        </dgm:presLayoutVars>
      </dgm:prSet>
      <dgm:spPr/>
    </dgm:pt>
    <dgm:pt modelId="{FEB9BCED-BB55-4FAF-A53F-0E468EF8E88A}" type="pres">
      <dgm:prSet presAssocID="{C0CCF465-99CA-4F70-BFF0-D696CF80379D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A26E752E-916A-4939-9939-AA81C1442D5A}" type="pres">
      <dgm:prSet presAssocID="{BA93C580-B713-4141-972F-7D4C140C705C}" presName="spacer" presStyleCnt="0"/>
      <dgm:spPr/>
    </dgm:pt>
    <dgm:pt modelId="{E2CC5F56-EBDA-4863-A6A1-D605FB755709}" type="pres">
      <dgm:prSet presAssocID="{D5A79CA8-8A64-4BF6-B131-0093C221B6F6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BF90DC8A-6AAC-4C98-9977-5041CE3A2A08}" type="pres">
      <dgm:prSet presAssocID="{7F41251D-B8F5-4611-9378-0E640C593794}" presName="spacer" presStyleCnt="0"/>
      <dgm:spPr/>
    </dgm:pt>
    <dgm:pt modelId="{16B55DA2-8E9A-478A-8490-0B8E1311393B}" type="pres">
      <dgm:prSet presAssocID="{15FE6879-EB4F-49FF-A27A-92CA10013B4E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696D9F10-4F16-457F-B389-28913BD73931}" type="pres">
      <dgm:prSet presAssocID="{57BA3656-C810-4BDE-BF1C-EC813CED1F51}" presName="spacer" presStyleCnt="0"/>
      <dgm:spPr/>
    </dgm:pt>
    <dgm:pt modelId="{580544F2-8BD2-45E1-B52F-B0837A26DBD7}" type="pres">
      <dgm:prSet presAssocID="{D11BC13D-31F3-46A2-B5EA-F178D2697061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80DB7B0C-72CC-43ED-8B9A-C252BA7B8B15}" type="presOf" srcId="{7E91DCC1-CDC7-452D-AA0F-781D58B0F853}" destId="{0DE2D632-5A0D-4740-8405-139E39D5B1FD}" srcOrd="0" destOrd="0" presId="urn:microsoft.com/office/officeart/2005/8/layout/vList2"/>
    <dgm:cxn modelId="{9C5E1417-7684-4F36-A784-5BF6FCD18AF4}" type="presOf" srcId="{C0CCF465-99CA-4F70-BFF0-D696CF80379D}" destId="{FEB9BCED-BB55-4FAF-A53F-0E468EF8E88A}" srcOrd="0" destOrd="0" presId="urn:microsoft.com/office/officeart/2005/8/layout/vList2"/>
    <dgm:cxn modelId="{7BE7F432-2AE8-4C18-894B-63B26A7CC6A3}" srcId="{728D3E1F-B549-4A92-B15F-AF6D69756574}" destId="{D5A79CA8-8A64-4BF6-B131-0093C221B6F6}" srcOrd="3" destOrd="0" parTransId="{AA42EAAE-6F5A-479A-8D84-166B5362430F}" sibTransId="{7F41251D-B8F5-4611-9378-0E640C593794}"/>
    <dgm:cxn modelId="{D7C11936-CF9B-4CCB-A929-D9FB0585A299}" srcId="{728D3E1F-B549-4A92-B15F-AF6D69756574}" destId="{15FE6879-EB4F-49FF-A27A-92CA10013B4E}" srcOrd="4" destOrd="0" parTransId="{1EE3038B-EFB9-44A4-897A-5C123A2936E5}" sibTransId="{57BA3656-C810-4BDE-BF1C-EC813CED1F51}"/>
    <dgm:cxn modelId="{D8D09740-4715-40AC-815E-073BD9B553DF}" type="presOf" srcId="{880CD17F-79B1-4F71-9DCE-E0EF3F38E681}" destId="{CF9C73D9-A4BA-4B22-8D8D-579410FEE5A1}" srcOrd="0" destOrd="0" presId="urn:microsoft.com/office/officeart/2005/8/layout/vList2"/>
    <dgm:cxn modelId="{19A9BE5F-FBE7-4700-8F87-830BC7862C1B}" type="presOf" srcId="{15FE6879-EB4F-49FF-A27A-92CA10013B4E}" destId="{16B55DA2-8E9A-478A-8490-0B8E1311393B}" srcOrd="0" destOrd="0" presId="urn:microsoft.com/office/officeart/2005/8/layout/vList2"/>
    <dgm:cxn modelId="{615DF769-E68E-4380-93DE-EB1BF2EF1A5E}" type="presOf" srcId="{728D3E1F-B549-4A92-B15F-AF6D69756574}" destId="{615C1C22-B9C9-435F-AF92-21CA70F2501B}" srcOrd="0" destOrd="0" presId="urn:microsoft.com/office/officeart/2005/8/layout/vList2"/>
    <dgm:cxn modelId="{B009F96F-FE58-4D4C-8A63-93239ED79334}" srcId="{728D3E1F-B549-4A92-B15F-AF6D69756574}" destId="{D11BC13D-31F3-46A2-B5EA-F178D2697061}" srcOrd="5" destOrd="0" parTransId="{1A2B4224-A886-4E08-90C5-A8DFF6C6FC32}" sibTransId="{ACA673D3-C0BA-460D-9338-9AE1490E3E30}"/>
    <dgm:cxn modelId="{15233270-6E61-4F07-98A0-5CF711CFC895}" type="presOf" srcId="{D11BC13D-31F3-46A2-B5EA-F178D2697061}" destId="{580544F2-8BD2-45E1-B52F-B0837A26DBD7}" srcOrd="0" destOrd="0" presId="urn:microsoft.com/office/officeart/2005/8/layout/vList2"/>
    <dgm:cxn modelId="{BAEA2659-4B1D-4F96-959A-A9A67C22153C}" srcId="{728D3E1F-B549-4A92-B15F-AF6D69756574}" destId="{C0CCF465-99CA-4F70-BFF0-D696CF80379D}" srcOrd="2" destOrd="0" parTransId="{70F8974A-6EC2-4E3D-AC90-B6B07A6D984F}" sibTransId="{BA93C580-B713-4141-972F-7D4C140C705C}"/>
    <dgm:cxn modelId="{BA341384-7043-46B6-A7C3-C42334DF8146}" srcId="{880CD17F-79B1-4F71-9DCE-E0EF3F38E681}" destId="{20D8B3FE-3771-4702-9E18-00097796C2A0}" srcOrd="0" destOrd="0" parTransId="{A2BD7E1E-6459-46FC-9FC4-777A598E8159}" sibTransId="{86F00246-FEEF-4EF4-93D5-842865137F18}"/>
    <dgm:cxn modelId="{5B31748E-AE68-47C0-A131-BA3F81550BE7}" srcId="{728D3E1F-B549-4A92-B15F-AF6D69756574}" destId="{7E91DCC1-CDC7-452D-AA0F-781D58B0F853}" srcOrd="0" destOrd="0" parTransId="{294AA9B7-A0A7-460B-8FB4-6B12301463FB}" sibTransId="{A15CF71E-6CD9-483E-BCDD-360CED6506D3}"/>
    <dgm:cxn modelId="{FA26FC92-307F-451C-9882-734C3CF4BCB1}" type="presOf" srcId="{D5A79CA8-8A64-4BF6-B131-0093C221B6F6}" destId="{E2CC5F56-EBDA-4863-A6A1-D605FB755709}" srcOrd="0" destOrd="0" presId="urn:microsoft.com/office/officeart/2005/8/layout/vList2"/>
    <dgm:cxn modelId="{8897DFCB-A6E0-4E2F-8609-B744DA6F62ED}" type="presOf" srcId="{20D8B3FE-3771-4702-9E18-00097796C2A0}" destId="{E76A1162-7AFE-4033-945C-86C1B9002154}" srcOrd="0" destOrd="0" presId="urn:microsoft.com/office/officeart/2005/8/layout/vList2"/>
    <dgm:cxn modelId="{5BC5C5FF-6C62-44EB-B62E-A9F4E9C1FE74}" srcId="{728D3E1F-B549-4A92-B15F-AF6D69756574}" destId="{880CD17F-79B1-4F71-9DCE-E0EF3F38E681}" srcOrd="1" destOrd="0" parTransId="{9143DAEF-3CC6-4661-8F38-C04CCDB6FB18}" sibTransId="{C273606F-115F-4E45-AF27-CDDFCA66B853}"/>
    <dgm:cxn modelId="{090DC496-A597-4677-A807-26080FF005CA}" type="presParOf" srcId="{615C1C22-B9C9-435F-AF92-21CA70F2501B}" destId="{0DE2D632-5A0D-4740-8405-139E39D5B1FD}" srcOrd="0" destOrd="0" presId="urn:microsoft.com/office/officeart/2005/8/layout/vList2"/>
    <dgm:cxn modelId="{8B33FB4D-FADF-4644-9570-AEF5EF29C55E}" type="presParOf" srcId="{615C1C22-B9C9-435F-AF92-21CA70F2501B}" destId="{99F61797-451A-4246-9B91-2392563B4806}" srcOrd="1" destOrd="0" presId="urn:microsoft.com/office/officeart/2005/8/layout/vList2"/>
    <dgm:cxn modelId="{0F6C3F80-46A7-48A3-B355-8DCEF5431E5F}" type="presParOf" srcId="{615C1C22-B9C9-435F-AF92-21CA70F2501B}" destId="{CF9C73D9-A4BA-4B22-8D8D-579410FEE5A1}" srcOrd="2" destOrd="0" presId="urn:microsoft.com/office/officeart/2005/8/layout/vList2"/>
    <dgm:cxn modelId="{84B0B4F3-5BF4-4CA2-ACF2-E53970677565}" type="presParOf" srcId="{615C1C22-B9C9-435F-AF92-21CA70F2501B}" destId="{E76A1162-7AFE-4033-945C-86C1B9002154}" srcOrd="3" destOrd="0" presId="urn:microsoft.com/office/officeart/2005/8/layout/vList2"/>
    <dgm:cxn modelId="{A63D9C24-0F09-4D3F-A221-05317BFA77D7}" type="presParOf" srcId="{615C1C22-B9C9-435F-AF92-21CA70F2501B}" destId="{FEB9BCED-BB55-4FAF-A53F-0E468EF8E88A}" srcOrd="4" destOrd="0" presId="urn:microsoft.com/office/officeart/2005/8/layout/vList2"/>
    <dgm:cxn modelId="{21F8B1D3-A8E4-473E-9719-2B75C86C402F}" type="presParOf" srcId="{615C1C22-B9C9-435F-AF92-21CA70F2501B}" destId="{A26E752E-916A-4939-9939-AA81C1442D5A}" srcOrd="5" destOrd="0" presId="urn:microsoft.com/office/officeart/2005/8/layout/vList2"/>
    <dgm:cxn modelId="{698820D5-BB2D-4098-9674-D82BB1590A6F}" type="presParOf" srcId="{615C1C22-B9C9-435F-AF92-21CA70F2501B}" destId="{E2CC5F56-EBDA-4863-A6A1-D605FB755709}" srcOrd="6" destOrd="0" presId="urn:microsoft.com/office/officeart/2005/8/layout/vList2"/>
    <dgm:cxn modelId="{0391E1C0-9200-4D81-B36C-CE22EE876696}" type="presParOf" srcId="{615C1C22-B9C9-435F-AF92-21CA70F2501B}" destId="{BF90DC8A-6AAC-4C98-9977-5041CE3A2A08}" srcOrd="7" destOrd="0" presId="urn:microsoft.com/office/officeart/2005/8/layout/vList2"/>
    <dgm:cxn modelId="{F526BAAD-D143-43B0-ACDF-85BDDCE7EB58}" type="presParOf" srcId="{615C1C22-B9C9-435F-AF92-21CA70F2501B}" destId="{16B55DA2-8E9A-478A-8490-0B8E1311393B}" srcOrd="8" destOrd="0" presId="urn:microsoft.com/office/officeart/2005/8/layout/vList2"/>
    <dgm:cxn modelId="{3E63F77D-413E-4210-9BAC-999D45EC9903}" type="presParOf" srcId="{615C1C22-B9C9-435F-AF92-21CA70F2501B}" destId="{696D9F10-4F16-457F-B389-28913BD73931}" srcOrd="9" destOrd="0" presId="urn:microsoft.com/office/officeart/2005/8/layout/vList2"/>
    <dgm:cxn modelId="{FEA81AB3-EC98-4FB0-9B4C-49062DB8925C}" type="presParOf" srcId="{615C1C22-B9C9-435F-AF92-21CA70F2501B}" destId="{580544F2-8BD2-45E1-B52F-B0837A26DBD7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157556AC-EE84-401F-A9D7-A2A21A846F2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7B839AC4-515D-4619-9177-BC8D1554D3D5}">
      <dgm:prSet/>
      <dgm:spPr/>
      <dgm:t>
        <a:bodyPr/>
        <a:lstStyle/>
        <a:p>
          <a:r>
            <a:rPr lang="en-US" b="0"/>
            <a:t>Not only enterprise, generally every entity providing a service (provider)</a:t>
          </a:r>
          <a:endParaRPr lang="cs-CZ"/>
        </a:p>
      </dgm:t>
    </dgm:pt>
    <dgm:pt modelId="{E8CC817C-CD28-4086-8356-39BAAA8F6FDE}" type="parTrans" cxnId="{12A31BD4-3071-4C61-B259-B5DF0CD1E723}">
      <dgm:prSet/>
      <dgm:spPr/>
      <dgm:t>
        <a:bodyPr/>
        <a:lstStyle/>
        <a:p>
          <a:endParaRPr lang="cs-CZ"/>
        </a:p>
      </dgm:t>
    </dgm:pt>
    <dgm:pt modelId="{7D905B31-D850-47E1-B9F4-8A515F8A36B4}" type="sibTrans" cxnId="{12A31BD4-3071-4C61-B259-B5DF0CD1E723}">
      <dgm:prSet/>
      <dgm:spPr/>
      <dgm:t>
        <a:bodyPr/>
        <a:lstStyle/>
        <a:p>
          <a:endParaRPr lang="cs-CZ"/>
        </a:p>
      </dgm:t>
    </dgm:pt>
    <dgm:pt modelId="{7FF44F9C-77F4-4EE2-808F-A529A8AC1202}">
      <dgm:prSet/>
      <dgm:spPr/>
      <dgm:t>
        <a:bodyPr/>
        <a:lstStyle/>
        <a:p>
          <a:r>
            <a:rPr lang="en-US" b="0" dirty="0"/>
            <a:t>School, university, state</a:t>
          </a:r>
          <a:endParaRPr lang="cs-CZ" dirty="0"/>
        </a:p>
      </dgm:t>
    </dgm:pt>
    <dgm:pt modelId="{F53D8106-53A8-44A2-BB32-027309E97DA9}" type="parTrans" cxnId="{B4FA8F5A-0B6D-4662-85AD-51F8855AB892}">
      <dgm:prSet/>
      <dgm:spPr/>
      <dgm:t>
        <a:bodyPr/>
        <a:lstStyle/>
        <a:p>
          <a:endParaRPr lang="cs-CZ"/>
        </a:p>
      </dgm:t>
    </dgm:pt>
    <dgm:pt modelId="{47C94BF7-11CA-451B-A7EF-C3D7B9A357CC}" type="sibTrans" cxnId="{B4FA8F5A-0B6D-4662-85AD-51F8855AB892}">
      <dgm:prSet/>
      <dgm:spPr/>
      <dgm:t>
        <a:bodyPr/>
        <a:lstStyle/>
        <a:p>
          <a:endParaRPr lang="cs-CZ"/>
        </a:p>
      </dgm:t>
    </dgm:pt>
    <dgm:pt modelId="{240B3A26-7B88-4D44-9B8C-E9940E048477}">
      <dgm:prSet/>
      <dgm:spPr/>
      <dgm:t>
        <a:bodyPr/>
        <a:lstStyle/>
        <a:p>
          <a:r>
            <a:rPr lang="en-US" b="0"/>
            <a:t>Provider can offer their applied resources for the value creation</a:t>
          </a:r>
          <a:endParaRPr lang="cs-CZ"/>
        </a:p>
      </dgm:t>
    </dgm:pt>
    <dgm:pt modelId="{1CF431F8-B1FA-4322-820E-B730134D36EB}" type="parTrans" cxnId="{4653EE07-4AEB-4CED-9595-973CB330F98C}">
      <dgm:prSet/>
      <dgm:spPr/>
      <dgm:t>
        <a:bodyPr/>
        <a:lstStyle/>
        <a:p>
          <a:endParaRPr lang="cs-CZ"/>
        </a:p>
      </dgm:t>
    </dgm:pt>
    <dgm:pt modelId="{6A70D5A4-9D12-4472-980A-8BF00AD99ADD}" type="sibTrans" cxnId="{4653EE07-4AEB-4CED-9595-973CB330F98C}">
      <dgm:prSet/>
      <dgm:spPr/>
      <dgm:t>
        <a:bodyPr/>
        <a:lstStyle/>
        <a:p>
          <a:endParaRPr lang="cs-CZ"/>
        </a:p>
      </dgm:t>
    </dgm:pt>
    <dgm:pt modelId="{761D5D0E-1E28-4382-AD82-84ECB3380968}">
      <dgm:prSet/>
      <dgm:spPr/>
      <dgm:t>
        <a:bodyPr/>
        <a:lstStyle/>
        <a:p>
          <a:r>
            <a:rPr lang="en-US" b="0"/>
            <a:t>Collaborate on value creation following acceptance of value propositions</a:t>
          </a:r>
          <a:endParaRPr lang="cs-CZ"/>
        </a:p>
      </dgm:t>
    </dgm:pt>
    <dgm:pt modelId="{A59E5E27-B149-4112-859F-D94AB4F07CD4}" type="parTrans" cxnId="{3CB4B531-9F15-4A59-8626-4088C301DCB2}">
      <dgm:prSet/>
      <dgm:spPr/>
      <dgm:t>
        <a:bodyPr/>
        <a:lstStyle/>
        <a:p>
          <a:endParaRPr lang="cs-CZ"/>
        </a:p>
      </dgm:t>
    </dgm:pt>
    <dgm:pt modelId="{17498000-A90A-4448-938E-D133029481BB}" type="sibTrans" cxnId="{3CB4B531-9F15-4A59-8626-4088C301DCB2}">
      <dgm:prSet/>
      <dgm:spPr/>
      <dgm:t>
        <a:bodyPr/>
        <a:lstStyle/>
        <a:p>
          <a:endParaRPr lang="cs-CZ"/>
        </a:p>
      </dgm:t>
    </dgm:pt>
    <dgm:pt modelId="{BFBC7348-B0D6-4E20-A2CF-4010E43EA84F}">
      <dgm:prSet/>
      <dgm:spPr/>
      <dgm:t>
        <a:bodyPr/>
        <a:lstStyle/>
        <a:p>
          <a:r>
            <a:rPr lang="en-US" b="0"/>
            <a:t>Can not create and/or deliver value independently</a:t>
          </a:r>
          <a:endParaRPr lang="cs-CZ"/>
        </a:p>
      </dgm:t>
    </dgm:pt>
    <dgm:pt modelId="{89696968-E5E7-4445-89E7-413BA1FF96A8}" type="parTrans" cxnId="{11C60602-6F98-4F65-BF4D-16AEE4D45C8D}">
      <dgm:prSet/>
      <dgm:spPr/>
      <dgm:t>
        <a:bodyPr/>
        <a:lstStyle/>
        <a:p>
          <a:endParaRPr lang="cs-CZ"/>
        </a:p>
      </dgm:t>
    </dgm:pt>
    <dgm:pt modelId="{44F41D5E-935A-488A-B015-8197ECCB3F2D}" type="sibTrans" cxnId="{11C60602-6F98-4F65-BF4D-16AEE4D45C8D}">
      <dgm:prSet/>
      <dgm:spPr/>
      <dgm:t>
        <a:bodyPr/>
        <a:lstStyle/>
        <a:p>
          <a:endParaRPr lang="cs-CZ"/>
        </a:p>
      </dgm:t>
    </dgm:pt>
    <dgm:pt modelId="{921A93AA-7EDA-43A7-9141-756BF2E723EB}">
      <dgm:prSet/>
      <dgm:spPr/>
      <dgm:t>
        <a:bodyPr/>
        <a:lstStyle/>
        <a:p>
          <a:r>
            <a:rPr lang="en-US" b="0"/>
            <a:t>Example:</a:t>
          </a:r>
          <a:endParaRPr lang="cs-CZ"/>
        </a:p>
      </dgm:t>
    </dgm:pt>
    <dgm:pt modelId="{FC1CE4E7-2278-4F89-8F65-A67DE55E0A31}" type="parTrans" cxnId="{293C3BD3-665B-49F6-AF42-17ACB980D00F}">
      <dgm:prSet/>
      <dgm:spPr/>
      <dgm:t>
        <a:bodyPr/>
        <a:lstStyle/>
        <a:p>
          <a:endParaRPr lang="cs-CZ"/>
        </a:p>
      </dgm:t>
    </dgm:pt>
    <dgm:pt modelId="{9862D128-7ABF-46FE-924B-23CDF2ABFAFE}" type="sibTrans" cxnId="{293C3BD3-665B-49F6-AF42-17ACB980D00F}">
      <dgm:prSet/>
      <dgm:spPr/>
      <dgm:t>
        <a:bodyPr/>
        <a:lstStyle/>
        <a:p>
          <a:endParaRPr lang="cs-CZ"/>
        </a:p>
      </dgm:t>
    </dgm:pt>
    <dgm:pt modelId="{DCBC11B6-2AB5-4A35-98AF-B06F3997E896}">
      <dgm:prSet/>
      <dgm:spPr/>
      <dgm:t>
        <a:bodyPr/>
        <a:lstStyle/>
        <a:p>
          <a:r>
            <a:rPr lang="en-US" b="0"/>
            <a:t>University and its study programs are just value proposition, the students will not be successful without their own activity</a:t>
          </a:r>
          <a:endParaRPr lang="cs-CZ"/>
        </a:p>
      </dgm:t>
    </dgm:pt>
    <dgm:pt modelId="{82FE270F-DB6B-42ED-A4B5-2DB88150E2C4}" type="parTrans" cxnId="{3CEE1FBC-D15C-421C-BD4F-DFD6CF8D1177}">
      <dgm:prSet/>
      <dgm:spPr/>
      <dgm:t>
        <a:bodyPr/>
        <a:lstStyle/>
        <a:p>
          <a:endParaRPr lang="cs-CZ"/>
        </a:p>
      </dgm:t>
    </dgm:pt>
    <dgm:pt modelId="{C59C9459-36C8-4871-8C42-11C03506821A}" type="sibTrans" cxnId="{3CEE1FBC-D15C-421C-BD4F-DFD6CF8D1177}">
      <dgm:prSet/>
      <dgm:spPr/>
      <dgm:t>
        <a:bodyPr/>
        <a:lstStyle/>
        <a:p>
          <a:endParaRPr lang="cs-CZ"/>
        </a:p>
      </dgm:t>
    </dgm:pt>
    <dgm:pt modelId="{21D4D967-C8FA-49BD-936D-47003A14C51A}" type="pres">
      <dgm:prSet presAssocID="{157556AC-EE84-401F-A9D7-A2A21A846F2F}" presName="linear" presStyleCnt="0">
        <dgm:presLayoutVars>
          <dgm:animLvl val="lvl"/>
          <dgm:resizeHandles val="exact"/>
        </dgm:presLayoutVars>
      </dgm:prSet>
      <dgm:spPr/>
    </dgm:pt>
    <dgm:pt modelId="{146861FF-E20F-406C-BF69-7148602660B1}" type="pres">
      <dgm:prSet presAssocID="{7B839AC4-515D-4619-9177-BC8D1554D3D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9AA33CE-3667-4F48-851A-BE79021523E3}" type="pres">
      <dgm:prSet presAssocID="{7B839AC4-515D-4619-9177-BC8D1554D3D5}" presName="childText" presStyleLbl="revTx" presStyleIdx="0" presStyleCnt="2">
        <dgm:presLayoutVars>
          <dgm:bulletEnabled val="1"/>
        </dgm:presLayoutVars>
      </dgm:prSet>
      <dgm:spPr/>
    </dgm:pt>
    <dgm:pt modelId="{30DED588-B707-4058-9C41-6E4D807FE62F}" type="pres">
      <dgm:prSet presAssocID="{240B3A26-7B88-4D44-9B8C-E9940E04847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EA13EA3A-C3D7-4154-B158-E3C95BD2F879}" type="pres">
      <dgm:prSet presAssocID="{6A70D5A4-9D12-4472-980A-8BF00AD99ADD}" presName="spacer" presStyleCnt="0"/>
      <dgm:spPr/>
    </dgm:pt>
    <dgm:pt modelId="{ED1EC55B-AC1B-474E-A091-89A2894F0E69}" type="pres">
      <dgm:prSet presAssocID="{761D5D0E-1E28-4382-AD82-84ECB3380968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181BE405-B333-43BC-B481-071ED99C316A}" type="pres">
      <dgm:prSet presAssocID="{17498000-A90A-4448-938E-D133029481BB}" presName="spacer" presStyleCnt="0"/>
      <dgm:spPr/>
    </dgm:pt>
    <dgm:pt modelId="{505889C9-D5BB-4D86-8E9B-4BD35EDBAD7E}" type="pres">
      <dgm:prSet presAssocID="{BFBC7348-B0D6-4E20-A2CF-4010E43EA84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858A584F-6B11-4832-97A1-2E0915CEFFD6}" type="pres">
      <dgm:prSet presAssocID="{44F41D5E-935A-488A-B015-8197ECCB3F2D}" presName="spacer" presStyleCnt="0"/>
      <dgm:spPr/>
    </dgm:pt>
    <dgm:pt modelId="{9D9A737A-386C-4082-8E2E-703EAB87AB63}" type="pres">
      <dgm:prSet presAssocID="{921A93AA-7EDA-43A7-9141-756BF2E723EB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2EC2572D-65A4-4B04-A0FA-6B518AB45ADE}" type="pres">
      <dgm:prSet presAssocID="{921A93AA-7EDA-43A7-9141-756BF2E723EB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11C60602-6F98-4F65-BF4D-16AEE4D45C8D}" srcId="{157556AC-EE84-401F-A9D7-A2A21A846F2F}" destId="{BFBC7348-B0D6-4E20-A2CF-4010E43EA84F}" srcOrd="3" destOrd="0" parTransId="{89696968-E5E7-4445-89E7-413BA1FF96A8}" sibTransId="{44F41D5E-935A-488A-B015-8197ECCB3F2D}"/>
    <dgm:cxn modelId="{FB718302-E666-4016-A40C-8925ADB717F3}" type="presOf" srcId="{7FF44F9C-77F4-4EE2-808F-A529A8AC1202}" destId="{89AA33CE-3667-4F48-851A-BE79021523E3}" srcOrd="0" destOrd="0" presId="urn:microsoft.com/office/officeart/2005/8/layout/vList2"/>
    <dgm:cxn modelId="{4653EE07-4AEB-4CED-9595-973CB330F98C}" srcId="{157556AC-EE84-401F-A9D7-A2A21A846F2F}" destId="{240B3A26-7B88-4D44-9B8C-E9940E048477}" srcOrd="1" destOrd="0" parTransId="{1CF431F8-B1FA-4322-820E-B730134D36EB}" sibTransId="{6A70D5A4-9D12-4472-980A-8BF00AD99ADD}"/>
    <dgm:cxn modelId="{57DC4A1B-AF83-465F-8E16-3B381C29F5A1}" type="presOf" srcId="{761D5D0E-1E28-4382-AD82-84ECB3380968}" destId="{ED1EC55B-AC1B-474E-A091-89A2894F0E69}" srcOrd="0" destOrd="0" presId="urn:microsoft.com/office/officeart/2005/8/layout/vList2"/>
    <dgm:cxn modelId="{FEED3D1E-7DFB-474D-9C70-6BC3C92CCA8A}" type="presOf" srcId="{7B839AC4-515D-4619-9177-BC8D1554D3D5}" destId="{146861FF-E20F-406C-BF69-7148602660B1}" srcOrd="0" destOrd="0" presId="urn:microsoft.com/office/officeart/2005/8/layout/vList2"/>
    <dgm:cxn modelId="{3CB4B531-9F15-4A59-8626-4088C301DCB2}" srcId="{157556AC-EE84-401F-A9D7-A2A21A846F2F}" destId="{761D5D0E-1E28-4382-AD82-84ECB3380968}" srcOrd="2" destOrd="0" parTransId="{A59E5E27-B149-4112-859F-D94AB4F07CD4}" sibTransId="{17498000-A90A-4448-938E-D133029481BB}"/>
    <dgm:cxn modelId="{0E8B693B-3049-4BE1-93E4-966547DC6422}" type="presOf" srcId="{240B3A26-7B88-4D44-9B8C-E9940E048477}" destId="{30DED588-B707-4058-9C41-6E4D807FE62F}" srcOrd="0" destOrd="0" presId="urn:microsoft.com/office/officeart/2005/8/layout/vList2"/>
    <dgm:cxn modelId="{02E2A76C-A7FA-4A7C-A088-B72982EEA68B}" type="presOf" srcId="{DCBC11B6-2AB5-4A35-98AF-B06F3997E896}" destId="{2EC2572D-65A4-4B04-A0FA-6B518AB45ADE}" srcOrd="0" destOrd="0" presId="urn:microsoft.com/office/officeart/2005/8/layout/vList2"/>
    <dgm:cxn modelId="{58812E6F-DE14-44CE-8C32-CDFED3C1D6C8}" type="presOf" srcId="{921A93AA-7EDA-43A7-9141-756BF2E723EB}" destId="{9D9A737A-386C-4082-8E2E-703EAB87AB63}" srcOrd="0" destOrd="0" presId="urn:microsoft.com/office/officeart/2005/8/layout/vList2"/>
    <dgm:cxn modelId="{B4FA8F5A-0B6D-4662-85AD-51F8855AB892}" srcId="{7B839AC4-515D-4619-9177-BC8D1554D3D5}" destId="{7FF44F9C-77F4-4EE2-808F-A529A8AC1202}" srcOrd="0" destOrd="0" parTransId="{F53D8106-53A8-44A2-BB32-027309E97DA9}" sibTransId="{47C94BF7-11CA-451B-A7EF-C3D7B9A357CC}"/>
    <dgm:cxn modelId="{236A04AA-62DF-4BE7-9E89-FEC2D1FEB5DA}" type="presOf" srcId="{157556AC-EE84-401F-A9D7-A2A21A846F2F}" destId="{21D4D967-C8FA-49BD-936D-47003A14C51A}" srcOrd="0" destOrd="0" presId="urn:microsoft.com/office/officeart/2005/8/layout/vList2"/>
    <dgm:cxn modelId="{E59D7AB5-3C76-4CE4-BE4C-D6835342CBC2}" type="presOf" srcId="{BFBC7348-B0D6-4E20-A2CF-4010E43EA84F}" destId="{505889C9-D5BB-4D86-8E9B-4BD35EDBAD7E}" srcOrd="0" destOrd="0" presId="urn:microsoft.com/office/officeart/2005/8/layout/vList2"/>
    <dgm:cxn modelId="{3CEE1FBC-D15C-421C-BD4F-DFD6CF8D1177}" srcId="{921A93AA-7EDA-43A7-9141-756BF2E723EB}" destId="{DCBC11B6-2AB5-4A35-98AF-B06F3997E896}" srcOrd="0" destOrd="0" parTransId="{82FE270F-DB6B-42ED-A4B5-2DB88150E2C4}" sibTransId="{C59C9459-36C8-4871-8C42-11C03506821A}"/>
    <dgm:cxn modelId="{293C3BD3-665B-49F6-AF42-17ACB980D00F}" srcId="{157556AC-EE84-401F-A9D7-A2A21A846F2F}" destId="{921A93AA-7EDA-43A7-9141-756BF2E723EB}" srcOrd="4" destOrd="0" parTransId="{FC1CE4E7-2278-4F89-8F65-A67DE55E0A31}" sibTransId="{9862D128-7ABF-46FE-924B-23CDF2ABFAFE}"/>
    <dgm:cxn modelId="{12A31BD4-3071-4C61-B259-B5DF0CD1E723}" srcId="{157556AC-EE84-401F-A9D7-A2A21A846F2F}" destId="{7B839AC4-515D-4619-9177-BC8D1554D3D5}" srcOrd="0" destOrd="0" parTransId="{E8CC817C-CD28-4086-8356-39BAAA8F6FDE}" sibTransId="{7D905B31-D850-47E1-B9F4-8A515F8A36B4}"/>
    <dgm:cxn modelId="{5F6C5A42-D69C-43FB-8C75-037043B3E2D8}" type="presParOf" srcId="{21D4D967-C8FA-49BD-936D-47003A14C51A}" destId="{146861FF-E20F-406C-BF69-7148602660B1}" srcOrd="0" destOrd="0" presId="urn:microsoft.com/office/officeart/2005/8/layout/vList2"/>
    <dgm:cxn modelId="{476256B4-1332-4C4E-B91A-7AD978FF7820}" type="presParOf" srcId="{21D4D967-C8FA-49BD-936D-47003A14C51A}" destId="{89AA33CE-3667-4F48-851A-BE79021523E3}" srcOrd="1" destOrd="0" presId="urn:microsoft.com/office/officeart/2005/8/layout/vList2"/>
    <dgm:cxn modelId="{FC78A1C0-B1AB-4817-B9DA-6D26C3A13AD8}" type="presParOf" srcId="{21D4D967-C8FA-49BD-936D-47003A14C51A}" destId="{30DED588-B707-4058-9C41-6E4D807FE62F}" srcOrd="2" destOrd="0" presId="urn:microsoft.com/office/officeart/2005/8/layout/vList2"/>
    <dgm:cxn modelId="{5A8754CA-E8F6-4B96-8DDF-1554F87033E5}" type="presParOf" srcId="{21D4D967-C8FA-49BD-936D-47003A14C51A}" destId="{EA13EA3A-C3D7-4154-B158-E3C95BD2F879}" srcOrd="3" destOrd="0" presId="urn:microsoft.com/office/officeart/2005/8/layout/vList2"/>
    <dgm:cxn modelId="{F638FCFE-D0F8-4EC1-B4C4-CD195C7B951A}" type="presParOf" srcId="{21D4D967-C8FA-49BD-936D-47003A14C51A}" destId="{ED1EC55B-AC1B-474E-A091-89A2894F0E69}" srcOrd="4" destOrd="0" presId="urn:microsoft.com/office/officeart/2005/8/layout/vList2"/>
    <dgm:cxn modelId="{DC36199D-01F6-4E33-A4B3-6B080C54C7F5}" type="presParOf" srcId="{21D4D967-C8FA-49BD-936D-47003A14C51A}" destId="{181BE405-B333-43BC-B481-071ED99C316A}" srcOrd="5" destOrd="0" presId="urn:microsoft.com/office/officeart/2005/8/layout/vList2"/>
    <dgm:cxn modelId="{002C05BE-DD82-4D94-872E-E45C0D12B345}" type="presParOf" srcId="{21D4D967-C8FA-49BD-936D-47003A14C51A}" destId="{505889C9-D5BB-4D86-8E9B-4BD35EDBAD7E}" srcOrd="6" destOrd="0" presId="urn:microsoft.com/office/officeart/2005/8/layout/vList2"/>
    <dgm:cxn modelId="{941F2973-644C-474F-BC87-755640C71895}" type="presParOf" srcId="{21D4D967-C8FA-49BD-936D-47003A14C51A}" destId="{858A584F-6B11-4832-97A1-2E0915CEFFD6}" srcOrd="7" destOrd="0" presId="urn:microsoft.com/office/officeart/2005/8/layout/vList2"/>
    <dgm:cxn modelId="{3197A861-A342-4BDE-8E36-C0C8F5EB1056}" type="presParOf" srcId="{21D4D967-C8FA-49BD-936D-47003A14C51A}" destId="{9D9A737A-386C-4082-8E2E-703EAB87AB63}" srcOrd="8" destOrd="0" presId="urn:microsoft.com/office/officeart/2005/8/layout/vList2"/>
    <dgm:cxn modelId="{3F5BABFB-0D2D-4837-BDEC-947DA702F3BD}" type="presParOf" srcId="{21D4D967-C8FA-49BD-936D-47003A14C51A}" destId="{2EC2572D-65A4-4B04-A0FA-6B518AB45ADE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15C43BCE-8488-4F92-9C2F-141A44F17FB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9D3C0DFC-9069-4F00-AF38-2498F9AAF47A}">
      <dgm:prSet/>
      <dgm:spPr/>
      <dgm:t>
        <a:bodyPr/>
        <a:lstStyle/>
        <a:p>
          <a:r>
            <a:rPr lang="en-US" b="0"/>
            <a:t>Service is defined in terms of customer-determined benefit</a:t>
          </a:r>
          <a:endParaRPr lang="cs-CZ"/>
        </a:p>
      </dgm:t>
    </dgm:pt>
    <dgm:pt modelId="{A1B1B86C-B6A4-4B5D-919C-52D76AC6C34C}" type="parTrans" cxnId="{E3EFD419-8BC1-4930-A6FE-19B39AF861C8}">
      <dgm:prSet/>
      <dgm:spPr/>
      <dgm:t>
        <a:bodyPr/>
        <a:lstStyle/>
        <a:p>
          <a:endParaRPr lang="cs-CZ"/>
        </a:p>
      </dgm:t>
    </dgm:pt>
    <dgm:pt modelId="{4DF9DD75-85FC-48BD-9DC6-3C5CCA240C59}" type="sibTrans" cxnId="{E3EFD419-8BC1-4930-A6FE-19B39AF861C8}">
      <dgm:prSet/>
      <dgm:spPr/>
      <dgm:t>
        <a:bodyPr/>
        <a:lstStyle/>
        <a:p>
          <a:endParaRPr lang="cs-CZ"/>
        </a:p>
      </dgm:t>
    </dgm:pt>
    <dgm:pt modelId="{4CD1A36E-5845-4D0D-98FA-A635541FF7FF}">
      <dgm:prSet/>
      <dgm:spPr/>
      <dgm:t>
        <a:bodyPr/>
        <a:lstStyle/>
        <a:p>
          <a:r>
            <a:rPr lang="en-US" b="0"/>
            <a:t>Service is co-created with the customer</a:t>
          </a:r>
          <a:endParaRPr lang="cs-CZ"/>
        </a:p>
      </dgm:t>
    </dgm:pt>
    <dgm:pt modelId="{2EC0D3E5-542F-4787-8241-597DCF3D42AE}" type="parTrans" cxnId="{5CCA565A-2CFD-4731-8DBD-91029EA87A02}">
      <dgm:prSet/>
      <dgm:spPr/>
      <dgm:t>
        <a:bodyPr/>
        <a:lstStyle/>
        <a:p>
          <a:endParaRPr lang="cs-CZ"/>
        </a:p>
      </dgm:t>
    </dgm:pt>
    <dgm:pt modelId="{FDCF3F77-84CD-4BE1-BFB4-CEDCA304B606}" type="sibTrans" cxnId="{5CCA565A-2CFD-4731-8DBD-91029EA87A02}">
      <dgm:prSet/>
      <dgm:spPr/>
      <dgm:t>
        <a:bodyPr/>
        <a:lstStyle/>
        <a:p>
          <a:endParaRPr lang="cs-CZ"/>
        </a:p>
      </dgm:t>
    </dgm:pt>
    <dgm:pt modelId="{A70052EA-17ED-429A-8201-3710246D9DA9}">
      <dgm:prSet/>
      <dgm:spPr/>
      <dgm:t>
        <a:bodyPr/>
        <a:lstStyle/>
        <a:p>
          <a:r>
            <a:rPr lang="en-US" b="0"/>
            <a:t>Only customer decide the final version of the service</a:t>
          </a:r>
          <a:endParaRPr lang="cs-CZ"/>
        </a:p>
      </dgm:t>
    </dgm:pt>
    <dgm:pt modelId="{6BB21DAB-DD11-4E72-ABCD-C7B0AA24C3E3}" type="parTrans" cxnId="{33E8B450-CEE9-4E96-AD3E-9D06C7CAAFC9}">
      <dgm:prSet/>
      <dgm:spPr/>
      <dgm:t>
        <a:bodyPr/>
        <a:lstStyle/>
        <a:p>
          <a:endParaRPr lang="cs-CZ"/>
        </a:p>
      </dgm:t>
    </dgm:pt>
    <dgm:pt modelId="{4B2DDD30-34E8-4704-93E5-400F42911266}" type="sibTrans" cxnId="{33E8B450-CEE9-4E96-AD3E-9D06C7CAAFC9}">
      <dgm:prSet/>
      <dgm:spPr/>
      <dgm:t>
        <a:bodyPr/>
        <a:lstStyle/>
        <a:p>
          <a:endParaRPr lang="cs-CZ"/>
        </a:p>
      </dgm:t>
    </dgm:pt>
    <dgm:pt modelId="{45829B65-BDF8-4BDD-9FC8-C04F6A0A776F}">
      <dgm:prSet/>
      <dgm:spPr/>
      <dgm:t>
        <a:bodyPr/>
        <a:lstStyle/>
        <a:p>
          <a:r>
            <a:rPr lang="en-US" b="0"/>
            <a:t>Co-creation is </a:t>
          </a:r>
          <a:r>
            <a:rPr lang="en-US" b="1"/>
            <a:t>inherently</a:t>
          </a:r>
          <a:r>
            <a:rPr lang="en-US" b="0"/>
            <a:t> customer oriented and relational</a:t>
          </a:r>
          <a:endParaRPr lang="cs-CZ"/>
        </a:p>
      </dgm:t>
    </dgm:pt>
    <dgm:pt modelId="{927F2236-9FFE-40A2-BD74-A7EA35A2B3E9}" type="parTrans" cxnId="{4553C493-DCE6-4E27-A029-9921F1976F90}">
      <dgm:prSet/>
      <dgm:spPr/>
      <dgm:t>
        <a:bodyPr/>
        <a:lstStyle/>
        <a:p>
          <a:endParaRPr lang="cs-CZ"/>
        </a:p>
      </dgm:t>
    </dgm:pt>
    <dgm:pt modelId="{5C70022B-4E99-4C26-8592-19E397CDB6B1}" type="sibTrans" cxnId="{4553C493-DCE6-4E27-A029-9921F1976F90}">
      <dgm:prSet/>
      <dgm:spPr/>
      <dgm:t>
        <a:bodyPr/>
        <a:lstStyle/>
        <a:p>
          <a:endParaRPr lang="cs-CZ"/>
        </a:p>
      </dgm:t>
    </dgm:pt>
    <dgm:pt modelId="{1856C0D3-EBEA-4D57-9167-8F7C5B0BFDA4}">
      <dgm:prSet/>
      <dgm:spPr/>
      <dgm:t>
        <a:bodyPr/>
        <a:lstStyle/>
        <a:p>
          <a:r>
            <a:rPr lang="en-US" b="0"/>
            <a:t>Example</a:t>
          </a:r>
          <a:endParaRPr lang="cs-CZ"/>
        </a:p>
      </dgm:t>
    </dgm:pt>
    <dgm:pt modelId="{97E542BE-E593-4680-B261-5EFB449AECA0}" type="parTrans" cxnId="{24DAC595-F4EC-4C66-A598-188EEEFB0DC7}">
      <dgm:prSet/>
      <dgm:spPr/>
      <dgm:t>
        <a:bodyPr/>
        <a:lstStyle/>
        <a:p>
          <a:endParaRPr lang="cs-CZ"/>
        </a:p>
      </dgm:t>
    </dgm:pt>
    <dgm:pt modelId="{B8494BEA-2591-4CA2-BE5E-D84571804590}" type="sibTrans" cxnId="{24DAC595-F4EC-4C66-A598-188EEEFB0DC7}">
      <dgm:prSet/>
      <dgm:spPr/>
      <dgm:t>
        <a:bodyPr/>
        <a:lstStyle/>
        <a:p>
          <a:endParaRPr lang="cs-CZ"/>
        </a:p>
      </dgm:t>
    </dgm:pt>
    <dgm:pt modelId="{15EFFD7A-D347-4EF0-97FE-A42BB7E61B51}">
      <dgm:prSet/>
      <dgm:spPr/>
      <dgm:t>
        <a:bodyPr/>
        <a:lstStyle/>
        <a:p>
          <a:r>
            <a:rPr lang="en-US" b="0"/>
            <a:t>Development of the IT services </a:t>
          </a:r>
          <a:endParaRPr lang="cs-CZ"/>
        </a:p>
      </dgm:t>
    </dgm:pt>
    <dgm:pt modelId="{204FEE4B-09E6-45D9-B3FA-252837C501B5}" type="parTrans" cxnId="{A70CD96D-234F-42DF-8CF7-3131F0456248}">
      <dgm:prSet/>
      <dgm:spPr/>
      <dgm:t>
        <a:bodyPr/>
        <a:lstStyle/>
        <a:p>
          <a:endParaRPr lang="cs-CZ"/>
        </a:p>
      </dgm:t>
    </dgm:pt>
    <dgm:pt modelId="{A0FEBB1A-3AE4-4014-B31C-F364C4867FA5}" type="sibTrans" cxnId="{A70CD96D-234F-42DF-8CF7-3131F0456248}">
      <dgm:prSet/>
      <dgm:spPr/>
      <dgm:t>
        <a:bodyPr/>
        <a:lstStyle/>
        <a:p>
          <a:endParaRPr lang="cs-CZ"/>
        </a:p>
      </dgm:t>
    </dgm:pt>
    <dgm:pt modelId="{EF83F906-B5CF-4BB6-96B4-4A0DE8121ED7}">
      <dgm:prSet/>
      <dgm:spPr/>
      <dgm:t>
        <a:bodyPr/>
        <a:lstStyle/>
        <a:p>
          <a:r>
            <a:rPr lang="en-US" b="0"/>
            <a:t>Always need to ask about the core of an issue they are solving and find a real source of problems</a:t>
          </a:r>
          <a:endParaRPr lang="cs-CZ"/>
        </a:p>
      </dgm:t>
    </dgm:pt>
    <dgm:pt modelId="{0FC54C76-B1DE-4332-8773-20429B018C30}" type="parTrans" cxnId="{B522BABE-8332-4589-B662-B6346FEAEB89}">
      <dgm:prSet/>
      <dgm:spPr/>
      <dgm:t>
        <a:bodyPr/>
        <a:lstStyle/>
        <a:p>
          <a:endParaRPr lang="cs-CZ"/>
        </a:p>
      </dgm:t>
    </dgm:pt>
    <dgm:pt modelId="{79CA92CF-6751-4203-B98E-558AF82F2CBF}" type="sibTrans" cxnId="{B522BABE-8332-4589-B662-B6346FEAEB89}">
      <dgm:prSet/>
      <dgm:spPr/>
      <dgm:t>
        <a:bodyPr/>
        <a:lstStyle/>
        <a:p>
          <a:endParaRPr lang="cs-CZ"/>
        </a:p>
      </dgm:t>
    </dgm:pt>
    <dgm:pt modelId="{C5808469-D5CA-4C46-A1A1-601DBAF9E607}" type="pres">
      <dgm:prSet presAssocID="{15C43BCE-8488-4F92-9C2F-141A44F17FBD}" presName="linear" presStyleCnt="0">
        <dgm:presLayoutVars>
          <dgm:animLvl val="lvl"/>
          <dgm:resizeHandles val="exact"/>
        </dgm:presLayoutVars>
      </dgm:prSet>
      <dgm:spPr/>
    </dgm:pt>
    <dgm:pt modelId="{618476CA-3A76-4803-8FC8-98A06EE1A69B}" type="pres">
      <dgm:prSet presAssocID="{9D3C0DFC-9069-4F00-AF38-2498F9AAF47A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2DB445A0-C9A6-4763-9DBA-0AD754DBA8AE}" type="pres">
      <dgm:prSet presAssocID="{4DF9DD75-85FC-48BD-9DC6-3C5CCA240C59}" presName="spacer" presStyleCnt="0"/>
      <dgm:spPr/>
    </dgm:pt>
    <dgm:pt modelId="{4B21CBDD-9ADD-42F4-B8E5-459868ACB255}" type="pres">
      <dgm:prSet presAssocID="{4CD1A36E-5845-4D0D-98FA-A635541FF7F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01AFD44-FBA2-46E2-9285-13977D92ECBA}" type="pres">
      <dgm:prSet presAssocID="{FDCF3F77-84CD-4BE1-BFB4-CEDCA304B606}" presName="spacer" presStyleCnt="0"/>
      <dgm:spPr/>
    </dgm:pt>
    <dgm:pt modelId="{DC966ACC-8FAF-41C2-AEBE-E4E564BF28CA}" type="pres">
      <dgm:prSet presAssocID="{A70052EA-17ED-429A-8201-3710246D9DA9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F673752-84F7-461A-B015-C43E7D9D13B0}" type="pres">
      <dgm:prSet presAssocID="{4B2DDD30-34E8-4704-93E5-400F42911266}" presName="spacer" presStyleCnt="0"/>
      <dgm:spPr/>
    </dgm:pt>
    <dgm:pt modelId="{4516D3FC-667C-4338-8A1D-11AAC7C3162C}" type="pres">
      <dgm:prSet presAssocID="{45829B65-BDF8-4BDD-9FC8-C04F6A0A776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69F76D6-E0B3-46DA-A926-64C281147551}" type="pres">
      <dgm:prSet presAssocID="{5C70022B-4E99-4C26-8592-19E397CDB6B1}" presName="spacer" presStyleCnt="0"/>
      <dgm:spPr/>
    </dgm:pt>
    <dgm:pt modelId="{EE9E46A4-7DF8-4B17-8661-92DED72CFF60}" type="pres">
      <dgm:prSet presAssocID="{1856C0D3-EBEA-4D57-9167-8F7C5B0BFDA4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6532846A-BBA8-4132-AE22-6CF69D8386C9}" type="pres">
      <dgm:prSet presAssocID="{1856C0D3-EBEA-4D57-9167-8F7C5B0BFDA4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E3EFD419-8BC1-4930-A6FE-19B39AF861C8}" srcId="{15C43BCE-8488-4F92-9C2F-141A44F17FBD}" destId="{9D3C0DFC-9069-4F00-AF38-2498F9AAF47A}" srcOrd="0" destOrd="0" parTransId="{A1B1B86C-B6A4-4B5D-919C-52D76AC6C34C}" sibTransId="{4DF9DD75-85FC-48BD-9DC6-3C5CCA240C59}"/>
    <dgm:cxn modelId="{B3A09B29-7181-4ED6-9FBD-E9E37F064E2F}" type="presOf" srcId="{15C43BCE-8488-4F92-9C2F-141A44F17FBD}" destId="{C5808469-D5CA-4C46-A1A1-601DBAF9E607}" srcOrd="0" destOrd="0" presId="urn:microsoft.com/office/officeart/2005/8/layout/vList2"/>
    <dgm:cxn modelId="{6DAA602C-0D13-47B5-93CA-EF3E595BEC2A}" type="presOf" srcId="{45829B65-BDF8-4BDD-9FC8-C04F6A0A776F}" destId="{4516D3FC-667C-4338-8A1D-11AAC7C3162C}" srcOrd="0" destOrd="0" presId="urn:microsoft.com/office/officeart/2005/8/layout/vList2"/>
    <dgm:cxn modelId="{E14DAD60-FC09-4F05-A9F7-3754D3EB19EA}" type="presOf" srcId="{4CD1A36E-5845-4D0D-98FA-A635541FF7FF}" destId="{4B21CBDD-9ADD-42F4-B8E5-459868ACB255}" srcOrd="0" destOrd="0" presId="urn:microsoft.com/office/officeart/2005/8/layout/vList2"/>
    <dgm:cxn modelId="{FB665867-5507-46DF-A004-3791EA971BC3}" type="presOf" srcId="{A70052EA-17ED-429A-8201-3710246D9DA9}" destId="{DC966ACC-8FAF-41C2-AEBE-E4E564BF28CA}" srcOrd="0" destOrd="0" presId="urn:microsoft.com/office/officeart/2005/8/layout/vList2"/>
    <dgm:cxn modelId="{A70CD96D-234F-42DF-8CF7-3131F0456248}" srcId="{1856C0D3-EBEA-4D57-9167-8F7C5B0BFDA4}" destId="{15EFFD7A-D347-4EF0-97FE-A42BB7E61B51}" srcOrd="0" destOrd="0" parTransId="{204FEE4B-09E6-45D9-B3FA-252837C501B5}" sibTransId="{A0FEBB1A-3AE4-4014-B31C-F364C4867FA5}"/>
    <dgm:cxn modelId="{33E8B450-CEE9-4E96-AD3E-9D06C7CAAFC9}" srcId="{15C43BCE-8488-4F92-9C2F-141A44F17FBD}" destId="{A70052EA-17ED-429A-8201-3710246D9DA9}" srcOrd="2" destOrd="0" parTransId="{6BB21DAB-DD11-4E72-ABCD-C7B0AA24C3E3}" sibTransId="{4B2DDD30-34E8-4704-93E5-400F42911266}"/>
    <dgm:cxn modelId="{5CCA565A-2CFD-4731-8DBD-91029EA87A02}" srcId="{15C43BCE-8488-4F92-9C2F-141A44F17FBD}" destId="{4CD1A36E-5845-4D0D-98FA-A635541FF7FF}" srcOrd="1" destOrd="0" parTransId="{2EC0D3E5-542F-4787-8241-597DCF3D42AE}" sibTransId="{FDCF3F77-84CD-4BE1-BFB4-CEDCA304B606}"/>
    <dgm:cxn modelId="{4553C493-DCE6-4E27-A029-9921F1976F90}" srcId="{15C43BCE-8488-4F92-9C2F-141A44F17FBD}" destId="{45829B65-BDF8-4BDD-9FC8-C04F6A0A776F}" srcOrd="3" destOrd="0" parTransId="{927F2236-9FFE-40A2-BD74-A7EA35A2B3E9}" sibTransId="{5C70022B-4E99-4C26-8592-19E397CDB6B1}"/>
    <dgm:cxn modelId="{24DAC595-F4EC-4C66-A598-188EEEFB0DC7}" srcId="{15C43BCE-8488-4F92-9C2F-141A44F17FBD}" destId="{1856C0D3-EBEA-4D57-9167-8F7C5B0BFDA4}" srcOrd="4" destOrd="0" parTransId="{97E542BE-E593-4680-B261-5EFB449AECA0}" sibTransId="{B8494BEA-2591-4CA2-BE5E-D84571804590}"/>
    <dgm:cxn modelId="{D96715AB-712E-4254-AD58-27509380F90D}" type="presOf" srcId="{EF83F906-B5CF-4BB6-96B4-4A0DE8121ED7}" destId="{6532846A-BBA8-4132-AE22-6CF69D8386C9}" srcOrd="0" destOrd="1" presId="urn:microsoft.com/office/officeart/2005/8/layout/vList2"/>
    <dgm:cxn modelId="{D29DB0B1-F550-4760-859B-EDE202AF7B0A}" type="presOf" srcId="{1856C0D3-EBEA-4D57-9167-8F7C5B0BFDA4}" destId="{EE9E46A4-7DF8-4B17-8661-92DED72CFF60}" srcOrd="0" destOrd="0" presId="urn:microsoft.com/office/officeart/2005/8/layout/vList2"/>
    <dgm:cxn modelId="{B522BABE-8332-4589-B662-B6346FEAEB89}" srcId="{1856C0D3-EBEA-4D57-9167-8F7C5B0BFDA4}" destId="{EF83F906-B5CF-4BB6-96B4-4A0DE8121ED7}" srcOrd="1" destOrd="0" parTransId="{0FC54C76-B1DE-4332-8773-20429B018C30}" sibTransId="{79CA92CF-6751-4203-B98E-558AF82F2CBF}"/>
    <dgm:cxn modelId="{02B551E0-7527-4292-884E-B69519FC59DA}" type="presOf" srcId="{15EFFD7A-D347-4EF0-97FE-A42BB7E61B51}" destId="{6532846A-BBA8-4132-AE22-6CF69D8386C9}" srcOrd="0" destOrd="0" presId="urn:microsoft.com/office/officeart/2005/8/layout/vList2"/>
    <dgm:cxn modelId="{CC7BF0F6-A8AA-4AFD-AC2D-9B64FE008600}" type="presOf" srcId="{9D3C0DFC-9069-4F00-AF38-2498F9AAF47A}" destId="{618476CA-3A76-4803-8FC8-98A06EE1A69B}" srcOrd="0" destOrd="0" presId="urn:microsoft.com/office/officeart/2005/8/layout/vList2"/>
    <dgm:cxn modelId="{556829D4-26A2-4A0E-A209-8E4E81B2F77A}" type="presParOf" srcId="{C5808469-D5CA-4C46-A1A1-601DBAF9E607}" destId="{618476CA-3A76-4803-8FC8-98A06EE1A69B}" srcOrd="0" destOrd="0" presId="urn:microsoft.com/office/officeart/2005/8/layout/vList2"/>
    <dgm:cxn modelId="{620271FF-4E87-4A5E-B367-DBE05978095D}" type="presParOf" srcId="{C5808469-D5CA-4C46-A1A1-601DBAF9E607}" destId="{2DB445A0-C9A6-4763-9DBA-0AD754DBA8AE}" srcOrd="1" destOrd="0" presId="urn:microsoft.com/office/officeart/2005/8/layout/vList2"/>
    <dgm:cxn modelId="{3B197723-9956-47A1-A666-C81FC54B765A}" type="presParOf" srcId="{C5808469-D5CA-4C46-A1A1-601DBAF9E607}" destId="{4B21CBDD-9ADD-42F4-B8E5-459868ACB255}" srcOrd="2" destOrd="0" presId="urn:microsoft.com/office/officeart/2005/8/layout/vList2"/>
    <dgm:cxn modelId="{467E26DE-049C-4B8F-895D-170563661F5B}" type="presParOf" srcId="{C5808469-D5CA-4C46-A1A1-601DBAF9E607}" destId="{401AFD44-FBA2-46E2-9285-13977D92ECBA}" srcOrd="3" destOrd="0" presId="urn:microsoft.com/office/officeart/2005/8/layout/vList2"/>
    <dgm:cxn modelId="{F574F678-0523-451B-AA29-67994C9ABCAD}" type="presParOf" srcId="{C5808469-D5CA-4C46-A1A1-601DBAF9E607}" destId="{DC966ACC-8FAF-41C2-AEBE-E4E564BF28CA}" srcOrd="4" destOrd="0" presId="urn:microsoft.com/office/officeart/2005/8/layout/vList2"/>
    <dgm:cxn modelId="{13E34FF1-9A80-4574-A44A-C51E4D2AA371}" type="presParOf" srcId="{C5808469-D5CA-4C46-A1A1-601DBAF9E607}" destId="{AF673752-84F7-461A-B015-C43E7D9D13B0}" srcOrd="5" destOrd="0" presId="urn:microsoft.com/office/officeart/2005/8/layout/vList2"/>
    <dgm:cxn modelId="{C61E97A3-4B03-4519-9089-AED3635AE36E}" type="presParOf" srcId="{C5808469-D5CA-4C46-A1A1-601DBAF9E607}" destId="{4516D3FC-667C-4338-8A1D-11AAC7C3162C}" srcOrd="6" destOrd="0" presId="urn:microsoft.com/office/officeart/2005/8/layout/vList2"/>
    <dgm:cxn modelId="{A8B437F5-7ABB-42A5-8A26-64C1FACBEF7F}" type="presParOf" srcId="{C5808469-D5CA-4C46-A1A1-601DBAF9E607}" destId="{F69F76D6-E0B3-46DA-A926-64C281147551}" srcOrd="7" destOrd="0" presId="urn:microsoft.com/office/officeart/2005/8/layout/vList2"/>
    <dgm:cxn modelId="{9BF58626-C75F-4FDA-AB01-984FE494DA5A}" type="presParOf" srcId="{C5808469-D5CA-4C46-A1A1-601DBAF9E607}" destId="{EE9E46A4-7DF8-4B17-8661-92DED72CFF60}" srcOrd="8" destOrd="0" presId="urn:microsoft.com/office/officeart/2005/8/layout/vList2"/>
    <dgm:cxn modelId="{9248476E-A52A-414D-BE26-4A7D8FF4A80E}" type="presParOf" srcId="{C5808469-D5CA-4C46-A1A1-601DBAF9E607}" destId="{6532846A-BBA8-4132-AE22-6CF69D8386C9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416C5BEF-71EB-4E4D-8B67-CD27425DA460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6367C174-E1AF-4ADE-915A-0950C66F587A}">
      <dgm:prSet/>
      <dgm:spPr/>
      <dgm:t>
        <a:bodyPr/>
        <a:lstStyle/>
        <a:p>
          <a:r>
            <a:rPr lang="en-US" u="sng" dirty="0"/>
            <a:t>Service Dominant Logic:</a:t>
          </a:r>
          <a:endParaRPr lang="cs-CZ" dirty="0"/>
        </a:p>
      </dgm:t>
    </dgm:pt>
    <dgm:pt modelId="{744BB2B0-27EB-445C-B62B-54F45EB44027}" type="parTrans" cxnId="{25211714-5C75-4B1F-AB49-A8F491741E39}">
      <dgm:prSet/>
      <dgm:spPr/>
      <dgm:t>
        <a:bodyPr/>
        <a:lstStyle/>
        <a:p>
          <a:endParaRPr lang="cs-CZ"/>
        </a:p>
      </dgm:t>
    </dgm:pt>
    <dgm:pt modelId="{6BB27638-A8EF-4CEE-BD27-AD00DC0E8760}" type="sibTrans" cxnId="{25211714-5C75-4B1F-AB49-A8F491741E39}">
      <dgm:prSet/>
      <dgm:spPr/>
      <dgm:t>
        <a:bodyPr/>
        <a:lstStyle/>
        <a:p>
          <a:endParaRPr lang="cs-CZ"/>
        </a:p>
      </dgm:t>
    </dgm:pt>
    <dgm:pt modelId="{FCD46326-2510-4B1E-9C13-EEC045EFE782}">
      <dgm:prSet/>
      <dgm:spPr/>
      <dgm:t>
        <a:bodyPr/>
        <a:lstStyle/>
        <a:p>
          <a:r>
            <a:rPr lang="en-US" dirty="0"/>
            <a:t>Customer is value co-creator</a:t>
          </a:r>
          <a:endParaRPr lang="cs-CZ" dirty="0"/>
        </a:p>
      </dgm:t>
    </dgm:pt>
    <dgm:pt modelId="{3FECD6B0-818A-43CC-B571-CBA93D206815}" type="parTrans" cxnId="{87D5535C-6047-4220-AB92-63157359968A}">
      <dgm:prSet/>
      <dgm:spPr/>
      <dgm:t>
        <a:bodyPr/>
        <a:lstStyle/>
        <a:p>
          <a:endParaRPr lang="cs-CZ"/>
        </a:p>
      </dgm:t>
    </dgm:pt>
    <dgm:pt modelId="{F1EBA88B-3550-4B1A-8B7B-FA95DE4BBDD8}" type="sibTrans" cxnId="{87D5535C-6047-4220-AB92-63157359968A}">
      <dgm:prSet/>
      <dgm:spPr/>
      <dgm:t>
        <a:bodyPr/>
        <a:lstStyle/>
        <a:p>
          <a:endParaRPr lang="cs-CZ"/>
        </a:p>
      </dgm:t>
    </dgm:pt>
    <dgm:pt modelId="{BFD0B67B-146F-4E74-8143-EB8582528847}">
      <dgm:prSet/>
      <dgm:spPr/>
      <dgm:t>
        <a:bodyPr/>
        <a:lstStyle/>
        <a:p>
          <a:r>
            <a:rPr lang="en-US" dirty="0"/>
            <a:t>Customer communicates with seller about all features of the service</a:t>
          </a:r>
          <a:endParaRPr lang="cs-CZ" dirty="0"/>
        </a:p>
      </dgm:t>
    </dgm:pt>
    <dgm:pt modelId="{D02E3FE1-224D-47E5-AD15-D5A3641B15A2}" type="parTrans" cxnId="{D9738C5A-505F-47DF-B974-5F224787AE8D}">
      <dgm:prSet/>
      <dgm:spPr/>
      <dgm:t>
        <a:bodyPr/>
        <a:lstStyle/>
        <a:p>
          <a:endParaRPr lang="cs-CZ"/>
        </a:p>
      </dgm:t>
    </dgm:pt>
    <dgm:pt modelId="{D39B7C76-A814-455B-9E53-D857D460616A}" type="sibTrans" cxnId="{D9738C5A-505F-47DF-B974-5F224787AE8D}">
      <dgm:prSet/>
      <dgm:spPr/>
      <dgm:t>
        <a:bodyPr/>
        <a:lstStyle/>
        <a:p>
          <a:endParaRPr lang="cs-CZ"/>
        </a:p>
      </dgm:t>
    </dgm:pt>
    <dgm:pt modelId="{8382A939-6143-4DFA-8F5E-277EA234F5C1}">
      <dgm:prSet/>
      <dgm:spPr/>
      <dgm:t>
        <a:bodyPr/>
        <a:lstStyle/>
        <a:p>
          <a:r>
            <a:rPr lang="en-US" dirty="0"/>
            <a:t>Long time relationship is preferred</a:t>
          </a:r>
          <a:endParaRPr lang="cs-CZ" dirty="0"/>
        </a:p>
      </dgm:t>
    </dgm:pt>
    <dgm:pt modelId="{D1203A3F-5F89-414B-9B60-007CBF37EB8B}" type="parTrans" cxnId="{D5C68D49-FD36-41A9-AC3F-6AAF10B7B7E5}">
      <dgm:prSet/>
      <dgm:spPr/>
      <dgm:t>
        <a:bodyPr/>
        <a:lstStyle/>
        <a:p>
          <a:endParaRPr lang="cs-CZ"/>
        </a:p>
      </dgm:t>
    </dgm:pt>
    <dgm:pt modelId="{75DC28D9-3231-4262-AFB9-1505B0FFE7C6}" type="sibTrans" cxnId="{D5C68D49-FD36-41A9-AC3F-6AAF10B7B7E5}">
      <dgm:prSet/>
      <dgm:spPr/>
      <dgm:t>
        <a:bodyPr/>
        <a:lstStyle/>
        <a:p>
          <a:endParaRPr lang="cs-CZ"/>
        </a:p>
      </dgm:t>
    </dgm:pt>
    <dgm:pt modelId="{A73C6D81-43B5-4A46-BB23-A075170A381B}">
      <dgm:prSet/>
      <dgm:spPr/>
      <dgm:t>
        <a:bodyPr/>
        <a:lstStyle/>
        <a:p>
          <a:r>
            <a:rPr lang="en-US" dirty="0"/>
            <a:t>Seller is maximizing the long-time profit</a:t>
          </a:r>
          <a:endParaRPr lang="cs-CZ" dirty="0"/>
        </a:p>
      </dgm:t>
    </dgm:pt>
    <dgm:pt modelId="{5A270265-F6C5-464F-AEFC-47D4A36DE5DB}" type="parTrans" cxnId="{7DC2118B-E777-402B-B2F9-1F04E6076953}">
      <dgm:prSet/>
      <dgm:spPr/>
      <dgm:t>
        <a:bodyPr/>
        <a:lstStyle/>
        <a:p>
          <a:endParaRPr lang="cs-CZ"/>
        </a:p>
      </dgm:t>
    </dgm:pt>
    <dgm:pt modelId="{D042EF82-D03C-4F82-8441-B2E0AD408D42}" type="sibTrans" cxnId="{7DC2118B-E777-402B-B2F9-1F04E6076953}">
      <dgm:prSet/>
      <dgm:spPr/>
      <dgm:t>
        <a:bodyPr/>
        <a:lstStyle/>
        <a:p>
          <a:endParaRPr lang="cs-CZ"/>
        </a:p>
      </dgm:t>
    </dgm:pt>
    <dgm:pt modelId="{DCB69534-6D02-4432-9E0F-6FA5140202FB}">
      <dgm:prSet custT="1"/>
      <dgm:spPr/>
      <dgm:t>
        <a:bodyPr/>
        <a:lstStyle/>
        <a:p>
          <a:pPr>
            <a:buClr>
              <a:schemeClr val="tx2"/>
            </a:buClr>
            <a:buSzPct val="100000"/>
            <a:buFont typeface="Arial" panose="020B0604020202020204" pitchFamily="34" charset="0"/>
            <a:buChar char="̶"/>
          </a:pPr>
          <a:r>
            <a:rPr lang="en-US" altLang="cs-CZ" sz="2200" u="sng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Product Dominant Logic</a:t>
          </a:r>
          <a:endParaRPr lang="cs-CZ" sz="2200" u="sng" kern="120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B63FD5B4-8EFC-4CBC-A043-4D9C54FD651A}" type="parTrans" cxnId="{A356A91A-9F33-4E5F-8EFA-5088A2479A3C}">
      <dgm:prSet/>
      <dgm:spPr/>
      <dgm:t>
        <a:bodyPr/>
        <a:lstStyle/>
        <a:p>
          <a:endParaRPr lang="cs-CZ"/>
        </a:p>
      </dgm:t>
    </dgm:pt>
    <dgm:pt modelId="{5282DD9E-2418-4A8C-BB03-985DD444D699}" type="sibTrans" cxnId="{A356A91A-9F33-4E5F-8EFA-5088A2479A3C}">
      <dgm:prSet/>
      <dgm:spPr/>
      <dgm:t>
        <a:bodyPr/>
        <a:lstStyle/>
        <a:p>
          <a:endParaRPr lang="cs-CZ"/>
        </a:p>
      </dgm:t>
    </dgm:pt>
    <dgm:pt modelId="{16F22ADD-E352-46B8-9894-BDE464F612DA}">
      <dgm:prSet/>
      <dgm:spPr/>
      <dgm:t>
        <a:bodyPr/>
        <a:lstStyle/>
        <a:p>
          <a:pPr>
            <a:buClr>
              <a:schemeClr val="tx2"/>
            </a:buClr>
            <a:buSzPct val="100000"/>
            <a:buFont typeface="Arial" panose="020B0604020202020204" pitchFamily="34" charset="0"/>
            <a:buChar char="̶"/>
          </a:pPr>
          <a:r>
            <a:rPr lang="en-US" altLang="cs-CZ">
              <a:solidFill>
                <a:schemeClr val="tx1"/>
              </a:solidFill>
              <a:latin typeface="Arial" panose="020B0604020202020204" pitchFamily="34" charset="0"/>
              <a:cs typeface="+mn-cs"/>
            </a:rPr>
            <a:t>Customer is value destroyer</a:t>
          </a:r>
          <a:endParaRPr lang="cs-CZ" dirty="0"/>
        </a:p>
      </dgm:t>
    </dgm:pt>
    <dgm:pt modelId="{6A2168BA-1913-4944-94E1-BCE349CD03D1}" type="parTrans" cxnId="{5FA7AB8D-59C7-4719-B028-A6B0C2BE8BCB}">
      <dgm:prSet/>
      <dgm:spPr/>
      <dgm:t>
        <a:bodyPr/>
        <a:lstStyle/>
        <a:p>
          <a:endParaRPr lang="cs-CZ"/>
        </a:p>
      </dgm:t>
    </dgm:pt>
    <dgm:pt modelId="{AE3F3851-0E11-430C-985A-BA147DD1827A}" type="sibTrans" cxnId="{5FA7AB8D-59C7-4719-B028-A6B0C2BE8BCB}">
      <dgm:prSet/>
      <dgm:spPr/>
      <dgm:t>
        <a:bodyPr/>
        <a:lstStyle/>
        <a:p>
          <a:endParaRPr lang="cs-CZ"/>
        </a:p>
      </dgm:t>
    </dgm:pt>
    <dgm:pt modelId="{CACBCC7C-B6B7-4A06-A99C-5555CD8DD07C}">
      <dgm:prSet/>
      <dgm:spPr/>
      <dgm:t>
        <a:bodyPr/>
        <a:lstStyle/>
        <a:p>
          <a:pPr>
            <a:buClr>
              <a:schemeClr val="tx2"/>
            </a:buClr>
            <a:buSzPct val="100000"/>
            <a:buFont typeface="Arial" panose="020B0604020202020204" pitchFamily="34" charset="0"/>
            <a:buChar char="̶"/>
          </a:pPr>
          <a:r>
            <a:rPr lang="en-US" altLang="cs-CZ">
              <a:solidFill>
                <a:schemeClr val="tx1"/>
              </a:solidFill>
              <a:latin typeface="Arial" panose="020B0604020202020204" pitchFamily="34" charset="0"/>
              <a:cs typeface="+mn-cs"/>
            </a:rPr>
            <a:t>Customer has limited power to impact quality or features</a:t>
          </a:r>
          <a:endParaRPr lang="en-US" altLang="cs-CZ" dirty="0">
            <a:solidFill>
              <a:schemeClr val="tx1"/>
            </a:solidFill>
            <a:latin typeface="Arial" panose="020B0604020202020204" pitchFamily="34" charset="0"/>
            <a:cs typeface="+mn-cs"/>
          </a:endParaRPr>
        </a:p>
      </dgm:t>
    </dgm:pt>
    <dgm:pt modelId="{430254A1-098F-4A14-929F-B3F0276C0F10}" type="parTrans" cxnId="{C3C83146-B3D8-4671-9A35-DD6B64823CFF}">
      <dgm:prSet/>
      <dgm:spPr/>
      <dgm:t>
        <a:bodyPr/>
        <a:lstStyle/>
        <a:p>
          <a:endParaRPr lang="cs-CZ"/>
        </a:p>
      </dgm:t>
    </dgm:pt>
    <dgm:pt modelId="{EF5F38E0-639B-475A-BC96-B6DE5F4407A9}" type="sibTrans" cxnId="{C3C83146-B3D8-4671-9A35-DD6B64823CFF}">
      <dgm:prSet/>
      <dgm:spPr/>
      <dgm:t>
        <a:bodyPr/>
        <a:lstStyle/>
        <a:p>
          <a:endParaRPr lang="cs-CZ"/>
        </a:p>
      </dgm:t>
    </dgm:pt>
    <dgm:pt modelId="{44CBEA3F-2F9B-4F3B-9D5A-0DDF60BECAA9}">
      <dgm:prSet/>
      <dgm:spPr/>
      <dgm:t>
        <a:bodyPr/>
        <a:lstStyle/>
        <a:p>
          <a:pPr>
            <a:buClr>
              <a:schemeClr val="tx2"/>
            </a:buClr>
            <a:buSzPct val="100000"/>
            <a:buFont typeface="Arial" panose="020B0604020202020204" pitchFamily="34" charset="0"/>
            <a:buChar char="̶"/>
          </a:pPr>
          <a:r>
            <a:rPr lang="en-US" altLang="cs-CZ">
              <a:solidFill>
                <a:schemeClr val="tx1"/>
              </a:solidFill>
              <a:latin typeface="Arial" panose="020B0604020202020204" pitchFamily="34" charset="0"/>
              <a:cs typeface="+mn-cs"/>
            </a:rPr>
            <a:t>Customer is motivated to destroy goods to buy new one</a:t>
          </a:r>
          <a:endParaRPr lang="en-US" altLang="cs-CZ" dirty="0">
            <a:solidFill>
              <a:schemeClr val="tx1"/>
            </a:solidFill>
            <a:latin typeface="Arial" panose="020B0604020202020204" pitchFamily="34" charset="0"/>
            <a:cs typeface="+mn-cs"/>
          </a:endParaRPr>
        </a:p>
      </dgm:t>
    </dgm:pt>
    <dgm:pt modelId="{FD8E5D48-DF51-47BB-8FCE-A874045FF620}" type="parTrans" cxnId="{195BB810-F384-4883-B9D7-8870314B48B5}">
      <dgm:prSet/>
      <dgm:spPr/>
      <dgm:t>
        <a:bodyPr/>
        <a:lstStyle/>
        <a:p>
          <a:endParaRPr lang="cs-CZ"/>
        </a:p>
      </dgm:t>
    </dgm:pt>
    <dgm:pt modelId="{504CCC53-4C41-489E-814D-533CC38BA65C}" type="sibTrans" cxnId="{195BB810-F384-4883-B9D7-8870314B48B5}">
      <dgm:prSet/>
      <dgm:spPr/>
      <dgm:t>
        <a:bodyPr/>
        <a:lstStyle/>
        <a:p>
          <a:endParaRPr lang="cs-CZ"/>
        </a:p>
      </dgm:t>
    </dgm:pt>
    <dgm:pt modelId="{2DCCB177-9A8D-4ADC-8BE5-42E7BA5DBF7C}">
      <dgm:prSet/>
      <dgm:spPr/>
      <dgm:t>
        <a:bodyPr/>
        <a:lstStyle/>
        <a:p>
          <a:pPr>
            <a:buClr>
              <a:schemeClr val="tx2"/>
            </a:buClr>
            <a:buSzPct val="100000"/>
            <a:buFont typeface="Arial" panose="020B0604020202020204" pitchFamily="34" charset="0"/>
            <a:buChar char="̶"/>
          </a:pPr>
          <a:r>
            <a:rPr lang="en-US" altLang="cs-CZ">
              <a:solidFill>
                <a:schemeClr val="tx1"/>
              </a:solidFill>
              <a:latin typeface="Arial" panose="020B0604020202020204" pitchFamily="34" charset="0"/>
              <a:cs typeface="+mn-cs"/>
            </a:rPr>
            <a:t>Seller is maximizing short time profit</a:t>
          </a:r>
          <a:endParaRPr lang="en-US" altLang="cs-CZ" dirty="0">
            <a:solidFill>
              <a:schemeClr val="tx1"/>
            </a:solidFill>
            <a:latin typeface="Arial" panose="020B0604020202020204" pitchFamily="34" charset="0"/>
            <a:cs typeface="+mn-cs"/>
          </a:endParaRPr>
        </a:p>
      </dgm:t>
    </dgm:pt>
    <dgm:pt modelId="{20F97A82-21F5-47B3-ADB6-D700E24DAF51}" type="parTrans" cxnId="{37282A50-BC71-4307-89D5-E4D78577EAEC}">
      <dgm:prSet/>
      <dgm:spPr/>
      <dgm:t>
        <a:bodyPr/>
        <a:lstStyle/>
        <a:p>
          <a:endParaRPr lang="cs-CZ"/>
        </a:p>
      </dgm:t>
    </dgm:pt>
    <dgm:pt modelId="{998AF8FE-5988-4A54-B407-177E53706ADD}" type="sibTrans" cxnId="{37282A50-BC71-4307-89D5-E4D78577EAEC}">
      <dgm:prSet/>
      <dgm:spPr/>
      <dgm:t>
        <a:bodyPr/>
        <a:lstStyle/>
        <a:p>
          <a:endParaRPr lang="cs-CZ"/>
        </a:p>
      </dgm:t>
    </dgm:pt>
    <dgm:pt modelId="{408B4464-5797-48CE-BFC0-8C76DA00D4D8}" type="pres">
      <dgm:prSet presAssocID="{416C5BEF-71EB-4E4D-8B67-CD27425DA460}" presName="Name0" presStyleCnt="0">
        <dgm:presLayoutVars>
          <dgm:dir/>
          <dgm:animLvl val="lvl"/>
          <dgm:resizeHandles val="exact"/>
        </dgm:presLayoutVars>
      </dgm:prSet>
      <dgm:spPr/>
    </dgm:pt>
    <dgm:pt modelId="{A38D0E2F-4DF4-4959-9080-0E220E6D5FD8}" type="pres">
      <dgm:prSet presAssocID="{6367C174-E1AF-4ADE-915A-0950C66F587A}" presName="composite" presStyleCnt="0"/>
      <dgm:spPr/>
    </dgm:pt>
    <dgm:pt modelId="{4915A3BE-E4B6-4757-9DE2-1238E09621AC}" type="pres">
      <dgm:prSet presAssocID="{6367C174-E1AF-4ADE-915A-0950C66F587A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2625E9AD-7B95-4243-9F47-311E7F114B6B}" type="pres">
      <dgm:prSet presAssocID="{6367C174-E1AF-4ADE-915A-0950C66F587A}" presName="desTx" presStyleLbl="alignAccFollowNode1" presStyleIdx="0" presStyleCnt="2">
        <dgm:presLayoutVars>
          <dgm:bulletEnabled val="1"/>
        </dgm:presLayoutVars>
      </dgm:prSet>
      <dgm:spPr/>
    </dgm:pt>
    <dgm:pt modelId="{5403A7CC-3D83-44E6-8486-047D44119370}" type="pres">
      <dgm:prSet presAssocID="{6BB27638-A8EF-4CEE-BD27-AD00DC0E8760}" presName="space" presStyleCnt="0"/>
      <dgm:spPr/>
    </dgm:pt>
    <dgm:pt modelId="{9A5150C7-2DDA-4EB0-AE96-9EFA085EEA28}" type="pres">
      <dgm:prSet presAssocID="{DCB69534-6D02-4432-9E0F-6FA5140202FB}" presName="composite" presStyleCnt="0"/>
      <dgm:spPr/>
    </dgm:pt>
    <dgm:pt modelId="{C300F656-9C55-4B0B-B706-23A33E578CA7}" type="pres">
      <dgm:prSet presAssocID="{DCB69534-6D02-4432-9E0F-6FA5140202FB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6076D099-BD88-41C4-95BF-E27CED06D09C}" type="pres">
      <dgm:prSet presAssocID="{DCB69534-6D02-4432-9E0F-6FA5140202FB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195BB810-F384-4883-B9D7-8870314B48B5}" srcId="{DCB69534-6D02-4432-9E0F-6FA5140202FB}" destId="{44CBEA3F-2F9B-4F3B-9D5A-0DDF60BECAA9}" srcOrd="2" destOrd="0" parTransId="{FD8E5D48-DF51-47BB-8FCE-A874045FF620}" sibTransId="{504CCC53-4C41-489E-814D-533CC38BA65C}"/>
    <dgm:cxn modelId="{25211714-5C75-4B1F-AB49-A8F491741E39}" srcId="{416C5BEF-71EB-4E4D-8B67-CD27425DA460}" destId="{6367C174-E1AF-4ADE-915A-0950C66F587A}" srcOrd="0" destOrd="0" parTransId="{744BB2B0-27EB-445C-B62B-54F45EB44027}" sibTransId="{6BB27638-A8EF-4CEE-BD27-AD00DC0E8760}"/>
    <dgm:cxn modelId="{50BC4719-7563-45F0-B433-2CEA1ED6CF7E}" type="presOf" srcId="{A73C6D81-43B5-4A46-BB23-A075170A381B}" destId="{2625E9AD-7B95-4243-9F47-311E7F114B6B}" srcOrd="0" destOrd="3" presId="urn:microsoft.com/office/officeart/2005/8/layout/hList1"/>
    <dgm:cxn modelId="{A356A91A-9F33-4E5F-8EFA-5088A2479A3C}" srcId="{416C5BEF-71EB-4E4D-8B67-CD27425DA460}" destId="{DCB69534-6D02-4432-9E0F-6FA5140202FB}" srcOrd="1" destOrd="0" parTransId="{B63FD5B4-8EFC-4CBC-A043-4D9C54FD651A}" sibTransId="{5282DD9E-2418-4A8C-BB03-985DD444D699}"/>
    <dgm:cxn modelId="{5E727921-E9AA-42E0-AF79-05E514660BF5}" type="presOf" srcId="{8382A939-6143-4DFA-8F5E-277EA234F5C1}" destId="{2625E9AD-7B95-4243-9F47-311E7F114B6B}" srcOrd="0" destOrd="2" presId="urn:microsoft.com/office/officeart/2005/8/layout/hList1"/>
    <dgm:cxn modelId="{70F8E937-B217-41F7-B1B5-40483FB8A651}" type="presOf" srcId="{2DCCB177-9A8D-4ADC-8BE5-42E7BA5DBF7C}" destId="{6076D099-BD88-41C4-95BF-E27CED06D09C}" srcOrd="0" destOrd="3" presId="urn:microsoft.com/office/officeart/2005/8/layout/hList1"/>
    <dgm:cxn modelId="{87D5535C-6047-4220-AB92-63157359968A}" srcId="{6367C174-E1AF-4ADE-915A-0950C66F587A}" destId="{FCD46326-2510-4B1E-9C13-EEC045EFE782}" srcOrd="0" destOrd="0" parTransId="{3FECD6B0-818A-43CC-B571-CBA93D206815}" sibTransId="{F1EBA88B-3550-4B1A-8B7B-FA95DE4BBDD8}"/>
    <dgm:cxn modelId="{C3C83146-B3D8-4671-9A35-DD6B64823CFF}" srcId="{DCB69534-6D02-4432-9E0F-6FA5140202FB}" destId="{CACBCC7C-B6B7-4A06-A99C-5555CD8DD07C}" srcOrd="1" destOrd="0" parTransId="{430254A1-098F-4A14-929F-B3F0276C0F10}" sibTransId="{EF5F38E0-639B-475A-BC96-B6DE5F4407A9}"/>
    <dgm:cxn modelId="{D5C68D49-FD36-41A9-AC3F-6AAF10B7B7E5}" srcId="{6367C174-E1AF-4ADE-915A-0950C66F587A}" destId="{8382A939-6143-4DFA-8F5E-277EA234F5C1}" srcOrd="2" destOrd="0" parTransId="{D1203A3F-5F89-414B-9B60-007CBF37EB8B}" sibTransId="{75DC28D9-3231-4262-AFB9-1505B0FFE7C6}"/>
    <dgm:cxn modelId="{00FEE76D-B59C-49EC-921E-6DD97BB62AFE}" type="presOf" srcId="{BFD0B67B-146F-4E74-8143-EB8582528847}" destId="{2625E9AD-7B95-4243-9F47-311E7F114B6B}" srcOrd="0" destOrd="1" presId="urn:microsoft.com/office/officeart/2005/8/layout/hList1"/>
    <dgm:cxn modelId="{37282A50-BC71-4307-89D5-E4D78577EAEC}" srcId="{DCB69534-6D02-4432-9E0F-6FA5140202FB}" destId="{2DCCB177-9A8D-4ADC-8BE5-42E7BA5DBF7C}" srcOrd="3" destOrd="0" parTransId="{20F97A82-21F5-47B3-ADB6-D700E24DAF51}" sibTransId="{998AF8FE-5988-4A54-B407-177E53706ADD}"/>
    <dgm:cxn modelId="{D9738C5A-505F-47DF-B974-5F224787AE8D}" srcId="{6367C174-E1AF-4ADE-915A-0950C66F587A}" destId="{BFD0B67B-146F-4E74-8143-EB8582528847}" srcOrd="1" destOrd="0" parTransId="{D02E3FE1-224D-47E5-AD15-D5A3641B15A2}" sibTransId="{D39B7C76-A814-455B-9E53-D857D460616A}"/>
    <dgm:cxn modelId="{8A79F37C-9FCF-459E-98C4-7E3D5F10C404}" type="presOf" srcId="{DCB69534-6D02-4432-9E0F-6FA5140202FB}" destId="{C300F656-9C55-4B0B-B706-23A33E578CA7}" srcOrd="0" destOrd="0" presId="urn:microsoft.com/office/officeart/2005/8/layout/hList1"/>
    <dgm:cxn modelId="{6728B087-0883-450F-96C4-FB6E78BF20A3}" type="presOf" srcId="{6367C174-E1AF-4ADE-915A-0950C66F587A}" destId="{4915A3BE-E4B6-4757-9DE2-1238E09621AC}" srcOrd="0" destOrd="0" presId="urn:microsoft.com/office/officeart/2005/8/layout/hList1"/>
    <dgm:cxn modelId="{1952A48A-7159-44DD-A934-3954CC16AB3B}" type="presOf" srcId="{FCD46326-2510-4B1E-9C13-EEC045EFE782}" destId="{2625E9AD-7B95-4243-9F47-311E7F114B6B}" srcOrd="0" destOrd="0" presId="urn:microsoft.com/office/officeart/2005/8/layout/hList1"/>
    <dgm:cxn modelId="{7DC2118B-E777-402B-B2F9-1F04E6076953}" srcId="{6367C174-E1AF-4ADE-915A-0950C66F587A}" destId="{A73C6D81-43B5-4A46-BB23-A075170A381B}" srcOrd="3" destOrd="0" parTransId="{5A270265-F6C5-464F-AEFC-47D4A36DE5DB}" sibTransId="{D042EF82-D03C-4F82-8441-B2E0AD408D42}"/>
    <dgm:cxn modelId="{5FA7AB8D-59C7-4719-B028-A6B0C2BE8BCB}" srcId="{DCB69534-6D02-4432-9E0F-6FA5140202FB}" destId="{16F22ADD-E352-46B8-9894-BDE464F612DA}" srcOrd="0" destOrd="0" parTransId="{6A2168BA-1913-4944-94E1-BCE349CD03D1}" sibTransId="{AE3F3851-0E11-430C-985A-BA147DD1827A}"/>
    <dgm:cxn modelId="{A63DDD96-AD8D-485C-8CF1-8D8F5404CC0D}" type="presOf" srcId="{16F22ADD-E352-46B8-9894-BDE464F612DA}" destId="{6076D099-BD88-41C4-95BF-E27CED06D09C}" srcOrd="0" destOrd="0" presId="urn:microsoft.com/office/officeart/2005/8/layout/hList1"/>
    <dgm:cxn modelId="{A95264D3-3E3D-4DC3-82AD-D458A5E7D317}" type="presOf" srcId="{44CBEA3F-2F9B-4F3B-9D5A-0DDF60BECAA9}" destId="{6076D099-BD88-41C4-95BF-E27CED06D09C}" srcOrd="0" destOrd="2" presId="urn:microsoft.com/office/officeart/2005/8/layout/hList1"/>
    <dgm:cxn modelId="{E73DADE2-B040-48EC-88DA-FAF0C323EA2E}" type="presOf" srcId="{416C5BEF-71EB-4E4D-8B67-CD27425DA460}" destId="{408B4464-5797-48CE-BFC0-8C76DA00D4D8}" srcOrd="0" destOrd="0" presId="urn:microsoft.com/office/officeart/2005/8/layout/hList1"/>
    <dgm:cxn modelId="{A9AB9CF7-AAA0-49EA-BAC9-DC8B0906451C}" type="presOf" srcId="{CACBCC7C-B6B7-4A06-A99C-5555CD8DD07C}" destId="{6076D099-BD88-41C4-95BF-E27CED06D09C}" srcOrd="0" destOrd="1" presId="urn:microsoft.com/office/officeart/2005/8/layout/hList1"/>
    <dgm:cxn modelId="{045B7CC7-4D79-41F0-8A16-E49655C24ED9}" type="presParOf" srcId="{408B4464-5797-48CE-BFC0-8C76DA00D4D8}" destId="{A38D0E2F-4DF4-4959-9080-0E220E6D5FD8}" srcOrd="0" destOrd="0" presId="urn:microsoft.com/office/officeart/2005/8/layout/hList1"/>
    <dgm:cxn modelId="{BF5E088A-201E-43AA-BA62-916C3D7F3859}" type="presParOf" srcId="{A38D0E2F-4DF4-4959-9080-0E220E6D5FD8}" destId="{4915A3BE-E4B6-4757-9DE2-1238E09621AC}" srcOrd="0" destOrd="0" presId="urn:microsoft.com/office/officeart/2005/8/layout/hList1"/>
    <dgm:cxn modelId="{3683B2A9-474E-4F26-8121-DC771B1F018B}" type="presParOf" srcId="{A38D0E2F-4DF4-4959-9080-0E220E6D5FD8}" destId="{2625E9AD-7B95-4243-9F47-311E7F114B6B}" srcOrd="1" destOrd="0" presId="urn:microsoft.com/office/officeart/2005/8/layout/hList1"/>
    <dgm:cxn modelId="{4E961A71-AB84-4F45-AE52-32120B93C390}" type="presParOf" srcId="{408B4464-5797-48CE-BFC0-8C76DA00D4D8}" destId="{5403A7CC-3D83-44E6-8486-047D44119370}" srcOrd="1" destOrd="0" presId="urn:microsoft.com/office/officeart/2005/8/layout/hList1"/>
    <dgm:cxn modelId="{B36B05D6-4579-4462-8F12-52BE7F813FF3}" type="presParOf" srcId="{408B4464-5797-48CE-BFC0-8C76DA00D4D8}" destId="{9A5150C7-2DDA-4EB0-AE96-9EFA085EEA28}" srcOrd="2" destOrd="0" presId="urn:microsoft.com/office/officeart/2005/8/layout/hList1"/>
    <dgm:cxn modelId="{E07F633E-2DFC-4C5C-A284-827DC5227386}" type="presParOf" srcId="{9A5150C7-2DDA-4EB0-AE96-9EFA085EEA28}" destId="{C300F656-9C55-4B0B-B706-23A33E578CA7}" srcOrd="0" destOrd="0" presId="urn:microsoft.com/office/officeart/2005/8/layout/hList1"/>
    <dgm:cxn modelId="{33D4B323-ADFC-4768-80DA-32195145959F}" type="presParOf" srcId="{9A5150C7-2DDA-4EB0-AE96-9EFA085EEA28}" destId="{6076D099-BD88-41C4-95BF-E27CED06D09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4479040A-A1BD-46E3-B426-441BD3D374F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E63B34E0-D811-4FA2-A82F-5B9800692436}">
      <dgm:prSet/>
      <dgm:spPr/>
      <dgm:t>
        <a:bodyPr/>
        <a:lstStyle/>
        <a:p>
          <a:r>
            <a:rPr lang="en-US"/>
            <a:t>Product Dominant Logic</a:t>
          </a:r>
          <a:endParaRPr lang="cs-CZ"/>
        </a:p>
      </dgm:t>
    </dgm:pt>
    <dgm:pt modelId="{F6DBF849-3FC6-4473-8F1D-DC741929241E}" type="parTrans" cxnId="{5199E6DA-8592-4403-BA7A-1636021CC661}">
      <dgm:prSet/>
      <dgm:spPr/>
      <dgm:t>
        <a:bodyPr/>
        <a:lstStyle/>
        <a:p>
          <a:endParaRPr lang="cs-CZ"/>
        </a:p>
      </dgm:t>
    </dgm:pt>
    <dgm:pt modelId="{73BC7BAC-0C83-4D91-BE02-050B43944B86}" type="sibTrans" cxnId="{5199E6DA-8592-4403-BA7A-1636021CC661}">
      <dgm:prSet/>
      <dgm:spPr/>
      <dgm:t>
        <a:bodyPr/>
        <a:lstStyle/>
        <a:p>
          <a:endParaRPr lang="cs-CZ"/>
        </a:p>
      </dgm:t>
    </dgm:pt>
    <dgm:pt modelId="{63CD4234-17EC-412B-95D6-7694D03DE9B7}">
      <dgm:prSet/>
      <dgm:spPr/>
      <dgm:t>
        <a:bodyPr/>
        <a:lstStyle/>
        <a:p>
          <a:r>
            <a:rPr lang="en-US"/>
            <a:t>Service Dominant logic</a:t>
          </a:r>
          <a:endParaRPr lang="cs-CZ"/>
        </a:p>
      </dgm:t>
    </dgm:pt>
    <dgm:pt modelId="{54F0926B-3913-4E90-9BFD-FE658CCA2796}" type="parTrans" cxnId="{7012E04A-AC21-40E5-8D87-73A87C0DCEE0}">
      <dgm:prSet/>
      <dgm:spPr/>
      <dgm:t>
        <a:bodyPr/>
        <a:lstStyle/>
        <a:p>
          <a:endParaRPr lang="cs-CZ"/>
        </a:p>
      </dgm:t>
    </dgm:pt>
    <dgm:pt modelId="{2DE670E1-E049-48D6-93FA-3DCF8A0FC746}" type="sibTrans" cxnId="{7012E04A-AC21-40E5-8D87-73A87C0DCEE0}">
      <dgm:prSet/>
      <dgm:spPr/>
      <dgm:t>
        <a:bodyPr/>
        <a:lstStyle/>
        <a:p>
          <a:endParaRPr lang="cs-CZ"/>
        </a:p>
      </dgm:t>
    </dgm:pt>
    <dgm:pt modelId="{C30AAC55-7765-42C6-B1BB-65E881147857}">
      <dgm:prSet/>
      <dgm:spPr/>
      <dgm:t>
        <a:bodyPr/>
        <a:lstStyle/>
        <a:p>
          <a:r>
            <a:rPr lang="en-US"/>
            <a:t>The paradigms of PDL and SDL</a:t>
          </a:r>
          <a:endParaRPr lang="cs-CZ"/>
        </a:p>
      </dgm:t>
    </dgm:pt>
    <dgm:pt modelId="{737E3029-40AD-4F8E-8C27-24D7DD4C8543}" type="parTrans" cxnId="{ADFA06EE-C9B6-4472-A45C-604B1FE2D40A}">
      <dgm:prSet/>
      <dgm:spPr/>
      <dgm:t>
        <a:bodyPr/>
        <a:lstStyle/>
        <a:p>
          <a:endParaRPr lang="cs-CZ"/>
        </a:p>
      </dgm:t>
    </dgm:pt>
    <dgm:pt modelId="{9C82A144-454C-462D-ACDC-9F21FFF45AC3}" type="sibTrans" cxnId="{ADFA06EE-C9B6-4472-A45C-604B1FE2D40A}">
      <dgm:prSet/>
      <dgm:spPr/>
      <dgm:t>
        <a:bodyPr/>
        <a:lstStyle/>
        <a:p>
          <a:endParaRPr lang="cs-CZ"/>
        </a:p>
      </dgm:t>
    </dgm:pt>
    <dgm:pt modelId="{4F637114-501A-44E7-8CCE-02CB77A7CE41}">
      <dgm:prSet/>
      <dgm:spPr/>
      <dgm:t>
        <a:bodyPr/>
        <a:lstStyle/>
        <a:p>
          <a:r>
            <a:rPr lang="en-US"/>
            <a:t>The examples of PDL and SDL</a:t>
          </a:r>
          <a:endParaRPr lang="cs-CZ"/>
        </a:p>
      </dgm:t>
    </dgm:pt>
    <dgm:pt modelId="{EA569CBE-6D65-426A-BF3A-4F8CD7B1650F}" type="parTrans" cxnId="{34E7644E-0C55-429C-A209-F86CDE3C394F}">
      <dgm:prSet/>
      <dgm:spPr/>
      <dgm:t>
        <a:bodyPr/>
        <a:lstStyle/>
        <a:p>
          <a:endParaRPr lang="cs-CZ"/>
        </a:p>
      </dgm:t>
    </dgm:pt>
    <dgm:pt modelId="{C1742471-B75B-495F-B9A9-4F7CD65F634D}" type="sibTrans" cxnId="{34E7644E-0C55-429C-A209-F86CDE3C394F}">
      <dgm:prSet/>
      <dgm:spPr/>
      <dgm:t>
        <a:bodyPr/>
        <a:lstStyle/>
        <a:p>
          <a:endParaRPr lang="cs-CZ"/>
        </a:p>
      </dgm:t>
    </dgm:pt>
    <dgm:pt modelId="{13FB7A02-9FF8-41BB-B55D-1EAED1DC5787}" type="pres">
      <dgm:prSet presAssocID="{4479040A-A1BD-46E3-B426-441BD3D374F6}" presName="linear" presStyleCnt="0">
        <dgm:presLayoutVars>
          <dgm:animLvl val="lvl"/>
          <dgm:resizeHandles val="exact"/>
        </dgm:presLayoutVars>
      </dgm:prSet>
      <dgm:spPr/>
    </dgm:pt>
    <dgm:pt modelId="{0D437AFC-B213-4B72-929C-0D3A87EBBF4E}" type="pres">
      <dgm:prSet presAssocID="{E63B34E0-D811-4FA2-A82F-5B980069243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9EDAEF3-FFE0-4E2C-9CCF-2DB28ACFB16B}" type="pres">
      <dgm:prSet presAssocID="{73BC7BAC-0C83-4D91-BE02-050B43944B86}" presName="spacer" presStyleCnt="0"/>
      <dgm:spPr/>
    </dgm:pt>
    <dgm:pt modelId="{3F0D2974-AB05-4C50-AD7A-DD53D5A6CC8A}" type="pres">
      <dgm:prSet presAssocID="{63CD4234-17EC-412B-95D6-7694D03DE9B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8F19F43-A88E-4F66-85C4-5ED4D52A1292}" type="pres">
      <dgm:prSet presAssocID="{2DE670E1-E049-48D6-93FA-3DCF8A0FC746}" presName="spacer" presStyleCnt="0"/>
      <dgm:spPr/>
    </dgm:pt>
    <dgm:pt modelId="{E1C3A1A3-625E-44DA-82B4-F4513ADB9758}" type="pres">
      <dgm:prSet presAssocID="{C30AAC55-7765-42C6-B1BB-65E88114785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9BA8120-E00D-4C3F-8DF5-EA36D601C3A0}" type="pres">
      <dgm:prSet presAssocID="{9C82A144-454C-462D-ACDC-9F21FFF45AC3}" presName="spacer" presStyleCnt="0"/>
      <dgm:spPr/>
    </dgm:pt>
    <dgm:pt modelId="{F836A647-1CB0-446A-AB13-4BE5A0E4A2FC}" type="pres">
      <dgm:prSet presAssocID="{4F637114-501A-44E7-8CCE-02CB77A7CE41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BBED0022-39CA-4937-BCE2-FD15269D07AB}" type="presOf" srcId="{4479040A-A1BD-46E3-B426-441BD3D374F6}" destId="{13FB7A02-9FF8-41BB-B55D-1EAED1DC5787}" srcOrd="0" destOrd="0" presId="urn:microsoft.com/office/officeart/2005/8/layout/vList2"/>
    <dgm:cxn modelId="{7012E04A-AC21-40E5-8D87-73A87C0DCEE0}" srcId="{4479040A-A1BD-46E3-B426-441BD3D374F6}" destId="{63CD4234-17EC-412B-95D6-7694D03DE9B7}" srcOrd="1" destOrd="0" parTransId="{54F0926B-3913-4E90-9BFD-FE658CCA2796}" sibTransId="{2DE670E1-E049-48D6-93FA-3DCF8A0FC746}"/>
    <dgm:cxn modelId="{34E7644E-0C55-429C-A209-F86CDE3C394F}" srcId="{4479040A-A1BD-46E3-B426-441BD3D374F6}" destId="{4F637114-501A-44E7-8CCE-02CB77A7CE41}" srcOrd="3" destOrd="0" parTransId="{EA569CBE-6D65-426A-BF3A-4F8CD7B1650F}" sibTransId="{C1742471-B75B-495F-B9A9-4F7CD65F634D}"/>
    <dgm:cxn modelId="{1B9F4B8B-AAE3-4C56-B09B-6449FC81A841}" type="presOf" srcId="{C30AAC55-7765-42C6-B1BB-65E881147857}" destId="{E1C3A1A3-625E-44DA-82B4-F4513ADB9758}" srcOrd="0" destOrd="0" presId="urn:microsoft.com/office/officeart/2005/8/layout/vList2"/>
    <dgm:cxn modelId="{13383299-323F-4637-B7CC-DF755BE9D382}" type="presOf" srcId="{63CD4234-17EC-412B-95D6-7694D03DE9B7}" destId="{3F0D2974-AB05-4C50-AD7A-DD53D5A6CC8A}" srcOrd="0" destOrd="0" presId="urn:microsoft.com/office/officeart/2005/8/layout/vList2"/>
    <dgm:cxn modelId="{38F45A9F-1BED-4ADC-83EE-34161AAE4008}" type="presOf" srcId="{4F637114-501A-44E7-8CCE-02CB77A7CE41}" destId="{F836A647-1CB0-446A-AB13-4BE5A0E4A2FC}" srcOrd="0" destOrd="0" presId="urn:microsoft.com/office/officeart/2005/8/layout/vList2"/>
    <dgm:cxn modelId="{FB5259D4-C5F6-42D0-9EFD-EAE9CC98592D}" type="presOf" srcId="{E63B34E0-D811-4FA2-A82F-5B9800692436}" destId="{0D437AFC-B213-4B72-929C-0D3A87EBBF4E}" srcOrd="0" destOrd="0" presId="urn:microsoft.com/office/officeart/2005/8/layout/vList2"/>
    <dgm:cxn modelId="{5199E6DA-8592-4403-BA7A-1636021CC661}" srcId="{4479040A-A1BD-46E3-B426-441BD3D374F6}" destId="{E63B34E0-D811-4FA2-A82F-5B9800692436}" srcOrd="0" destOrd="0" parTransId="{F6DBF849-3FC6-4473-8F1D-DC741929241E}" sibTransId="{73BC7BAC-0C83-4D91-BE02-050B43944B86}"/>
    <dgm:cxn modelId="{ADFA06EE-C9B6-4472-A45C-604B1FE2D40A}" srcId="{4479040A-A1BD-46E3-B426-441BD3D374F6}" destId="{C30AAC55-7765-42C6-B1BB-65E881147857}" srcOrd="2" destOrd="0" parTransId="{737E3029-40AD-4F8E-8C27-24D7DD4C8543}" sibTransId="{9C82A144-454C-462D-ACDC-9F21FFF45AC3}"/>
    <dgm:cxn modelId="{0BC366BC-53A9-4B9E-8743-6FC2D15EE0AD}" type="presParOf" srcId="{13FB7A02-9FF8-41BB-B55D-1EAED1DC5787}" destId="{0D437AFC-B213-4B72-929C-0D3A87EBBF4E}" srcOrd="0" destOrd="0" presId="urn:microsoft.com/office/officeart/2005/8/layout/vList2"/>
    <dgm:cxn modelId="{59FB3AC9-10F8-494B-9297-D769AD29D80D}" type="presParOf" srcId="{13FB7A02-9FF8-41BB-B55D-1EAED1DC5787}" destId="{89EDAEF3-FFE0-4E2C-9CCF-2DB28ACFB16B}" srcOrd="1" destOrd="0" presId="urn:microsoft.com/office/officeart/2005/8/layout/vList2"/>
    <dgm:cxn modelId="{4667FE4E-DBC1-4832-B3B6-9DF998D509D2}" type="presParOf" srcId="{13FB7A02-9FF8-41BB-B55D-1EAED1DC5787}" destId="{3F0D2974-AB05-4C50-AD7A-DD53D5A6CC8A}" srcOrd="2" destOrd="0" presId="urn:microsoft.com/office/officeart/2005/8/layout/vList2"/>
    <dgm:cxn modelId="{696D171D-FEED-4273-B70D-753CC379987C}" type="presParOf" srcId="{13FB7A02-9FF8-41BB-B55D-1EAED1DC5787}" destId="{D8F19F43-A88E-4F66-85C4-5ED4D52A1292}" srcOrd="3" destOrd="0" presId="urn:microsoft.com/office/officeart/2005/8/layout/vList2"/>
    <dgm:cxn modelId="{88A463F1-C2F2-430E-B6F4-38BB57153A00}" type="presParOf" srcId="{13FB7A02-9FF8-41BB-B55D-1EAED1DC5787}" destId="{E1C3A1A3-625E-44DA-82B4-F4513ADB9758}" srcOrd="4" destOrd="0" presId="urn:microsoft.com/office/officeart/2005/8/layout/vList2"/>
    <dgm:cxn modelId="{823BDB29-ADB5-4481-814D-AA9BE155C9F4}" type="presParOf" srcId="{13FB7A02-9FF8-41BB-B55D-1EAED1DC5787}" destId="{C9BA8120-E00D-4C3F-8DF5-EA36D601C3A0}" srcOrd="5" destOrd="0" presId="urn:microsoft.com/office/officeart/2005/8/layout/vList2"/>
    <dgm:cxn modelId="{7B868872-E6E4-4F66-940A-3D1E4C00149F}" type="presParOf" srcId="{13FB7A02-9FF8-41BB-B55D-1EAED1DC5787}" destId="{F836A647-1CB0-446A-AB13-4BE5A0E4A2F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7D9E2F7-E715-49EE-9B04-096547B8AF9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427F8E27-4B9C-42DA-840D-D9DC6C8D5E2D}">
      <dgm:prSet/>
      <dgm:spPr/>
      <dgm:t>
        <a:bodyPr/>
        <a:lstStyle/>
        <a:p>
          <a:r>
            <a:rPr lang="en-US" dirty="0"/>
            <a:t>Associated with the work that servants did for their masters</a:t>
          </a:r>
          <a:endParaRPr lang="cs-CZ" dirty="0"/>
        </a:p>
      </dgm:t>
    </dgm:pt>
    <dgm:pt modelId="{85365C87-2303-4BEE-AE22-E664CABEEF4D}" type="parTrans" cxnId="{A591F20D-ECDC-468C-B639-8D884776A277}">
      <dgm:prSet/>
      <dgm:spPr/>
      <dgm:t>
        <a:bodyPr/>
        <a:lstStyle/>
        <a:p>
          <a:endParaRPr lang="cs-CZ"/>
        </a:p>
      </dgm:t>
    </dgm:pt>
    <dgm:pt modelId="{2722E5D3-D7D7-45E0-A173-F2746391B26A}" type="sibTrans" cxnId="{A591F20D-ECDC-468C-B639-8D884776A277}">
      <dgm:prSet/>
      <dgm:spPr/>
      <dgm:t>
        <a:bodyPr/>
        <a:lstStyle/>
        <a:p>
          <a:endParaRPr lang="cs-CZ"/>
        </a:p>
      </dgm:t>
    </dgm:pt>
    <dgm:pt modelId="{74BF881D-DDC1-490E-B807-5A36A27281C2}">
      <dgm:prSet/>
      <dgm:spPr/>
      <dgm:t>
        <a:bodyPr/>
        <a:lstStyle/>
        <a:p>
          <a:r>
            <a:rPr lang="en-US"/>
            <a:t>Set of the benefits delivered from accountable service provider, mostly in close co-action with his service suppliers, generated by the functions of technical systems and/or by distinct activities of individuals, commissioned according to the needs of his service customers (Spohrer)</a:t>
          </a:r>
          <a:endParaRPr lang="cs-CZ"/>
        </a:p>
      </dgm:t>
    </dgm:pt>
    <dgm:pt modelId="{B1393B78-CA52-4D05-8FD9-9A3C06E15361}" type="parTrans" cxnId="{8517FEB5-3A67-40D7-9020-4B163E93A522}">
      <dgm:prSet/>
      <dgm:spPr/>
      <dgm:t>
        <a:bodyPr/>
        <a:lstStyle/>
        <a:p>
          <a:endParaRPr lang="cs-CZ"/>
        </a:p>
      </dgm:t>
    </dgm:pt>
    <dgm:pt modelId="{3FC5532B-7747-4731-8BBE-740F01D2F22F}" type="sibTrans" cxnId="{8517FEB5-3A67-40D7-9020-4B163E93A522}">
      <dgm:prSet/>
      <dgm:spPr/>
      <dgm:t>
        <a:bodyPr/>
        <a:lstStyle/>
        <a:p>
          <a:endParaRPr lang="cs-CZ"/>
        </a:p>
      </dgm:t>
    </dgm:pt>
    <dgm:pt modelId="{895CC152-C16B-4230-ABA8-4D453B4212F3}">
      <dgm:prSet/>
      <dgm:spPr/>
      <dgm:t>
        <a:bodyPr/>
        <a:lstStyle/>
        <a:p>
          <a:r>
            <a:rPr lang="en-US"/>
            <a:t>Application of specialized competencies through deeds, processes and performances for benefit of another entity or entity itself (Vargo and Lush)</a:t>
          </a:r>
          <a:endParaRPr lang="cs-CZ"/>
        </a:p>
      </dgm:t>
    </dgm:pt>
    <dgm:pt modelId="{B463348D-4CAB-4F9D-A7F8-69872896EEA4}" type="parTrans" cxnId="{2316432A-FD9C-4240-9F29-D935DFD52161}">
      <dgm:prSet/>
      <dgm:spPr/>
      <dgm:t>
        <a:bodyPr/>
        <a:lstStyle/>
        <a:p>
          <a:endParaRPr lang="cs-CZ"/>
        </a:p>
      </dgm:t>
    </dgm:pt>
    <dgm:pt modelId="{93859583-908E-4781-980B-96DB5A11EFF8}" type="sibTrans" cxnId="{2316432A-FD9C-4240-9F29-D935DFD52161}">
      <dgm:prSet/>
      <dgm:spPr/>
      <dgm:t>
        <a:bodyPr/>
        <a:lstStyle/>
        <a:p>
          <a:endParaRPr lang="cs-CZ"/>
        </a:p>
      </dgm:t>
    </dgm:pt>
    <dgm:pt modelId="{7096BA3C-6660-4DA5-8161-FB157C0483E3}">
      <dgm:prSet/>
      <dgm:spPr/>
      <dgm:t>
        <a:bodyPr/>
        <a:lstStyle/>
        <a:p>
          <a:r>
            <a:rPr lang="en-US"/>
            <a:t>Application of competencies for the benefit of another, meaning that service is kind of action, performance or promise that is exchanged for value between provider and client (Spohrer)</a:t>
          </a:r>
          <a:endParaRPr lang="cs-CZ"/>
        </a:p>
      </dgm:t>
    </dgm:pt>
    <dgm:pt modelId="{B3A9C15A-901B-4E59-A7C5-D1B35AB5E2A6}" type="parTrans" cxnId="{1A8D4E5D-62B8-4C85-95E8-6C07A472BB3F}">
      <dgm:prSet/>
      <dgm:spPr/>
      <dgm:t>
        <a:bodyPr/>
        <a:lstStyle/>
        <a:p>
          <a:endParaRPr lang="cs-CZ"/>
        </a:p>
      </dgm:t>
    </dgm:pt>
    <dgm:pt modelId="{62A7D39C-6273-480D-A0D3-649F7FEA4247}" type="sibTrans" cxnId="{1A8D4E5D-62B8-4C85-95E8-6C07A472BB3F}">
      <dgm:prSet/>
      <dgm:spPr/>
      <dgm:t>
        <a:bodyPr/>
        <a:lstStyle/>
        <a:p>
          <a:endParaRPr lang="cs-CZ"/>
        </a:p>
      </dgm:t>
    </dgm:pt>
    <dgm:pt modelId="{A5873BC7-911C-4CC5-8ACB-A1D2ADF4C06C}" type="pres">
      <dgm:prSet presAssocID="{67D9E2F7-E715-49EE-9B04-096547B8AF94}" presName="linear" presStyleCnt="0">
        <dgm:presLayoutVars>
          <dgm:animLvl val="lvl"/>
          <dgm:resizeHandles val="exact"/>
        </dgm:presLayoutVars>
      </dgm:prSet>
      <dgm:spPr/>
    </dgm:pt>
    <dgm:pt modelId="{B131CE23-43C5-452E-9AD2-3B1EA757D89F}" type="pres">
      <dgm:prSet presAssocID="{427F8E27-4B9C-42DA-840D-D9DC6C8D5E2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F869BA7-A038-4F72-9C1C-37B4F4E4EBE3}" type="pres">
      <dgm:prSet presAssocID="{2722E5D3-D7D7-45E0-A173-F2746391B26A}" presName="spacer" presStyleCnt="0"/>
      <dgm:spPr/>
    </dgm:pt>
    <dgm:pt modelId="{FDD5BCF5-4C52-4920-8B9C-9AC402B6DFD5}" type="pres">
      <dgm:prSet presAssocID="{74BF881D-DDC1-490E-B807-5A36A27281C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5353071-DA85-4890-8787-EB62A541D12A}" type="pres">
      <dgm:prSet presAssocID="{3FC5532B-7747-4731-8BBE-740F01D2F22F}" presName="spacer" presStyleCnt="0"/>
      <dgm:spPr/>
    </dgm:pt>
    <dgm:pt modelId="{81ECD7A4-5B6C-4113-ADD8-A30E64C44C17}" type="pres">
      <dgm:prSet presAssocID="{895CC152-C16B-4230-ABA8-4D453B4212F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EE401AA-0475-48C2-969A-6FDBA25FEBD0}" type="pres">
      <dgm:prSet presAssocID="{93859583-908E-4781-980B-96DB5A11EFF8}" presName="spacer" presStyleCnt="0"/>
      <dgm:spPr/>
    </dgm:pt>
    <dgm:pt modelId="{00409048-BCE4-4A3C-989A-A8507A7E099F}" type="pres">
      <dgm:prSet presAssocID="{7096BA3C-6660-4DA5-8161-FB157C0483E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A591F20D-ECDC-468C-B639-8D884776A277}" srcId="{67D9E2F7-E715-49EE-9B04-096547B8AF94}" destId="{427F8E27-4B9C-42DA-840D-D9DC6C8D5E2D}" srcOrd="0" destOrd="0" parTransId="{85365C87-2303-4BEE-AE22-E664CABEEF4D}" sibTransId="{2722E5D3-D7D7-45E0-A173-F2746391B26A}"/>
    <dgm:cxn modelId="{1913651B-60EC-482A-AF59-226944DC6E94}" type="presOf" srcId="{7096BA3C-6660-4DA5-8161-FB157C0483E3}" destId="{00409048-BCE4-4A3C-989A-A8507A7E099F}" srcOrd="0" destOrd="0" presId="urn:microsoft.com/office/officeart/2005/8/layout/vList2"/>
    <dgm:cxn modelId="{2316432A-FD9C-4240-9F29-D935DFD52161}" srcId="{67D9E2F7-E715-49EE-9B04-096547B8AF94}" destId="{895CC152-C16B-4230-ABA8-4D453B4212F3}" srcOrd="2" destOrd="0" parTransId="{B463348D-4CAB-4F9D-A7F8-69872896EEA4}" sibTransId="{93859583-908E-4781-980B-96DB5A11EFF8}"/>
    <dgm:cxn modelId="{5FA04236-891D-4BCA-A7FF-ADF18E9C0A39}" type="presOf" srcId="{67D9E2F7-E715-49EE-9B04-096547B8AF94}" destId="{A5873BC7-911C-4CC5-8ACB-A1D2ADF4C06C}" srcOrd="0" destOrd="0" presId="urn:microsoft.com/office/officeart/2005/8/layout/vList2"/>
    <dgm:cxn modelId="{1A8D4E5D-62B8-4C85-95E8-6C07A472BB3F}" srcId="{67D9E2F7-E715-49EE-9B04-096547B8AF94}" destId="{7096BA3C-6660-4DA5-8161-FB157C0483E3}" srcOrd="3" destOrd="0" parTransId="{B3A9C15A-901B-4E59-A7C5-D1B35AB5E2A6}" sibTransId="{62A7D39C-6273-480D-A0D3-649F7FEA4247}"/>
    <dgm:cxn modelId="{25ADAF66-C4DD-4161-B149-B17F2560A0B5}" type="presOf" srcId="{74BF881D-DDC1-490E-B807-5A36A27281C2}" destId="{FDD5BCF5-4C52-4920-8B9C-9AC402B6DFD5}" srcOrd="0" destOrd="0" presId="urn:microsoft.com/office/officeart/2005/8/layout/vList2"/>
    <dgm:cxn modelId="{D9930D78-212C-43BB-9250-1F8779070F07}" type="presOf" srcId="{427F8E27-4B9C-42DA-840D-D9DC6C8D5E2D}" destId="{B131CE23-43C5-452E-9AD2-3B1EA757D89F}" srcOrd="0" destOrd="0" presId="urn:microsoft.com/office/officeart/2005/8/layout/vList2"/>
    <dgm:cxn modelId="{8517FEB5-3A67-40D7-9020-4B163E93A522}" srcId="{67D9E2F7-E715-49EE-9B04-096547B8AF94}" destId="{74BF881D-DDC1-490E-B807-5A36A27281C2}" srcOrd="1" destOrd="0" parTransId="{B1393B78-CA52-4D05-8FD9-9A3C06E15361}" sibTransId="{3FC5532B-7747-4731-8BBE-740F01D2F22F}"/>
    <dgm:cxn modelId="{596018C2-A592-48FD-9171-1F51DB4EC6C5}" type="presOf" srcId="{895CC152-C16B-4230-ABA8-4D453B4212F3}" destId="{81ECD7A4-5B6C-4113-ADD8-A30E64C44C17}" srcOrd="0" destOrd="0" presId="urn:microsoft.com/office/officeart/2005/8/layout/vList2"/>
    <dgm:cxn modelId="{F85F4553-ACBB-442C-AE05-AA3221F9B9E6}" type="presParOf" srcId="{A5873BC7-911C-4CC5-8ACB-A1D2ADF4C06C}" destId="{B131CE23-43C5-452E-9AD2-3B1EA757D89F}" srcOrd="0" destOrd="0" presId="urn:microsoft.com/office/officeart/2005/8/layout/vList2"/>
    <dgm:cxn modelId="{CB43873C-80BB-4223-8EF3-E46AAB17889B}" type="presParOf" srcId="{A5873BC7-911C-4CC5-8ACB-A1D2ADF4C06C}" destId="{0F869BA7-A038-4F72-9C1C-37B4F4E4EBE3}" srcOrd="1" destOrd="0" presId="urn:microsoft.com/office/officeart/2005/8/layout/vList2"/>
    <dgm:cxn modelId="{D51FCDE5-2E60-4099-8FAF-CD14C290AC65}" type="presParOf" srcId="{A5873BC7-911C-4CC5-8ACB-A1D2ADF4C06C}" destId="{FDD5BCF5-4C52-4920-8B9C-9AC402B6DFD5}" srcOrd="2" destOrd="0" presId="urn:microsoft.com/office/officeart/2005/8/layout/vList2"/>
    <dgm:cxn modelId="{A423601E-BE33-4C14-9703-37450C872432}" type="presParOf" srcId="{A5873BC7-911C-4CC5-8ACB-A1D2ADF4C06C}" destId="{15353071-DA85-4890-8787-EB62A541D12A}" srcOrd="3" destOrd="0" presId="urn:microsoft.com/office/officeart/2005/8/layout/vList2"/>
    <dgm:cxn modelId="{8B3CB69E-F5F5-4B78-98B9-F0C1DF26D85B}" type="presParOf" srcId="{A5873BC7-911C-4CC5-8ACB-A1D2ADF4C06C}" destId="{81ECD7A4-5B6C-4113-ADD8-A30E64C44C17}" srcOrd="4" destOrd="0" presId="urn:microsoft.com/office/officeart/2005/8/layout/vList2"/>
    <dgm:cxn modelId="{740A1DBD-DE70-4765-AE33-152B109847F0}" type="presParOf" srcId="{A5873BC7-911C-4CC5-8ACB-A1D2ADF4C06C}" destId="{7EE401AA-0475-48C2-969A-6FDBA25FEBD0}" srcOrd="5" destOrd="0" presId="urn:microsoft.com/office/officeart/2005/8/layout/vList2"/>
    <dgm:cxn modelId="{DCB00679-6257-4BAF-9A78-636332A8D89A}" type="presParOf" srcId="{A5873BC7-911C-4CC5-8ACB-A1D2ADF4C06C}" destId="{00409048-BCE4-4A3C-989A-A8507A7E099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0743965-6A95-4BE1-94E2-73A95741B52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DACF8B32-B09E-483B-BA1C-80D3C810640D}">
      <dgm:prSet/>
      <dgm:spPr/>
      <dgm:t>
        <a:bodyPr/>
        <a:lstStyle/>
        <a:p>
          <a:r>
            <a:rPr lang="en-US"/>
            <a:t>The </a:t>
          </a:r>
          <a:r>
            <a:rPr lang="cs-CZ"/>
            <a:t>focus</a:t>
          </a:r>
          <a:r>
            <a:rPr lang="en-US"/>
            <a:t> is not on tangible product</a:t>
          </a:r>
          <a:endParaRPr lang="cs-CZ"/>
        </a:p>
      </dgm:t>
    </dgm:pt>
    <dgm:pt modelId="{B63E8247-CD8B-4464-8E74-A9E2B8800B87}" type="parTrans" cxnId="{69571067-C3BE-456F-9F5A-4730F43C24F6}">
      <dgm:prSet/>
      <dgm:spPr/>
      <dgm:t>
        <a:bodyPr/>
        <a:lstStyle/>
        <a:p>
          <a:endParaRPr lang="cs-CZ"/>
        </a:p>
      </dgm:t>
    </dgm:pt>
    <dgm:pt modelId="{2F75A2E2-6CFE-4F64-9BBF-5EDB89E02181}" type="sibTrans" cxnId="{69571067-C3BE-456F-9F5A-4730F43C24F6}">
      <dgm:prSet/>
      <dgm:spPr/>
      <dgm:t>
        <a:bodyPr/>
        <a:lstStyle/>
        <a:p>
          <a:endParaRPr lang="cs-CZ"/>
        </a:p>
      </dgm:t>
    </dgm:pt>
    <dgm:pt modelId="{6E8EDD53-C60E-40FA-BDAC-DAF5F909A3FF}">
      <dgm:prSet/>
      <dgm:spPr/>
      <dgm:t>
        <a:bodyPr/>
        <a:lstStyle/>
        <a:p>
          <a:r>
            <a:rPr lang="en-US"/>
            <a:t>Is on services the customer can get</a:t>
          </a:r>
          <a:endParaRPr lang="cs-CZ"/>
        </a:p>
      </dgm:t>
    </dgm:pt>
    <dgm:pt modelId="{80874571-5B5B-4DC8-8544-981ED87E305F}" type="parTrans" cxnId="{5E316A3E-EC0D-46D4-B59B-D92DDF6A9212}">
      <dgm:prSet/>
      <dgm:spPr/>
      <dgm:t>
        <a:bodyPr/>
        <a:lstStyle/>
        <a:p>
          <a:endParaRPr lang="cs-CZ"/>
        </a:p>
      </dgm:t>
    </dgm:pt>
    <dgm:pt modelId="{74836E79-E596-49C8-A135-9C59B8E89308}" type="sibTrans" cxnId="{5E316A3E-EC0D-46D4-B59B-D92DDF6A9212}">
      <dgm:prSet/>
      <dgm:spPr/>
      <dgm:t>
        <a:bodyPr/>
        <a:lstStyle/>
        <a:p>
          <a:endParaRPr lang="cs-CZ"/>
        </a:p>
      </dgm:t>
    </dgm:pt>
    <dgm:pt modelId="{0F652766-7584-494B-BD74-320A470CFFE2}">
      <dgm:prSet/>
      <dgm:spPr/>
      <dgm:t>
        <a:bodyPr/>
        <a:lstStyle/>
        <a:p>
          <a:r>
            <a:rPr lang="en-US"/>
            <a:t>No matter if the service is realized through the product or someone else to perform the service</a:t>
          </a:r>
          <a:endParaRPr lang="cs-CZ"/>
        </a:p>
      </dgm:t>
    </dgm:pt>
    <dgm:pt modelId="{B88D31E6-7821-4C01-B9E0-E9BFB0E0EF33}" type="parTrans" cxnId="{582743BC-4FF4-4557-B4EB-6F2FACC78BB5}">
      <dgm:prSet/>
      <dgm:spPr/>
      <dgm:t>
        <a:bodyPr/>
        <a:lstStyle/>
        <a:p>
          <a:endParaRPr lang="cs-CZ"/>
        </a:p>
      </dgm:t>
    </dgm:pt>
    <dgm:pt modelId="{16E248E7-A764-40EB-8FD7-898F0BC2DDD2}" type="sibTrans" cxnId="{582743BC-4FF4-4557-B4EB-6F2FACC78BB5}">
      <dgm:prSet/>
      <dgm:spPr/>
      <dgm:t>
        <a:bodyPr/>
        <a:lstStyle/>
        <a:p>
          <a:endParaRPr lang="cs-CZ"/>
        </a:p>
      </dgm:t>
    </dgm:pt>
    <dgm:pt modelId="{DE9DF2D7-60D3-4994-A2BD-AA3321E5F406}">
      <dgm:prSet/>
      <dgm:spPr/>
      <dgm:t>
        <a:bodyPr/>
        <a:lstStyle/>
        <a:p>
          <a:r>
            <a:rPr lang="en-US"/>
            <a:t>Ownership is not important</a:t>
          </a:r>
          <a:endParaRPr lang="cs-CZ"/>
        </a:p>
      </dgm:t>
    </dgm:pt>
    <dgm:pt modelId="{0AF5CA33-DC22-4D8D-8D9B-F90849CED28D}" type="parTrans" cxnId="{DFECDF3A-F6C7-47A6-A694-9302743A32C5}">
      <dgm:prSet/>
      <dgm:spPr/>
      <dgm:t>
        <a:bodyPr/>
        <a:lstStyle/>
        <a:p>
          <a:endParaRPr lang="cs-CZ"/>
        </a:p>
      </dgm:t>
    </dgm:pt>
    <dgm:pt modelId="{96F02E4A-0601-49D4-9D4D-F325C96146D7}" type="sibTrans" cxnId="{DFECDF3A-F6C7-47A6-A694-9302743A32C5}">
      <dgm:prSet/>
      <dgm:spPr/>
      <dgm:t>
        <a:bodyPr/>
        <a:lstStyle/>
        <a:p>
          <a:endParaRPr lang="cs-CZ"/>
        </a:p>
      </dgm:t>
    </dgm:pt>
    <dgm:pt modelId="{0303EF42-3792-4875-8E98-A470664A0217}" type="pres">
      <dgm:prSet presAssocID="{80743965-6A95-4BE1-94E2-73A95741B526}" presName="linear" presStyleCnt="0">
        <dgm:presLayoutVars>
          <dgm:animLvl val="lvl"/>
          <dgm:resizeHandles val="exact"/>
        </dgm:presLayoutVars>
      </dgm:prSet>
      <dgm:spPr/>
    </dgm:pt>
    <dgm:pt modelId="{07C867E4-6F48-4D21-A927-221DC71B55C1}" type="pres">
      <dgm:prSet presAssocID="{DACF8B32-B09E-483B-BA1C-80D3C810640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94B0401-C24E-4055-9B87-0D1466B8F6E5}" type="pres">
      <dgm:prSet presAssocID="{2F75A2E2-6CFE-4F64-9BBF-5EDB89E02181}" presName="spacer" presStyleCnt="0"/>
      <dgm:spPr/>
    </dgm:pt>
    <dgm:pt modelId="{FF7316F4-2017-400E-B0E7-C919B4FF7D40}" type="pres">
      <dgm:prSet presAssocID="{6E8EDD53-C60E-40FA-BDAC-DAF5F909A3F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ADC5C9D-AF97-4A09-A3E4-A92BFE055351}" type="pres">
      <dgm:prSet presAssocID="{74836E79-E596-49C8-A135-9C59B8E89308}" presName="spacer" presStyleCnt="0"/>
      <dgm:spPr/>
    </dgm:pt>
    <dgm:pt modelId="{604A5EA5-AB80-4827-955D-84BA90957F6B}" type="pres">
      <dgm:prSet presAssocID="{0F652766-7584-494B-BD74-320A470CFFE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6B0D8F6-FCEE-49B9-AB1C-1A3D0FEFD3C5}" type="pres">
      <dgm:prSet presAssocID="{16E248E7-A764-40EB-8FD7-898F0BC2DDD2}" presName="spacer" presStyleCnt="0"/>
      <dgm:spPr/>
    </dgm:pt>
    <dgm:pt modelId="{F715B7AD-D437-4D39-B254-872C2FC61B6A}" type="pres">
      <dgm:prSet presAssocID="{DE9DF2D7-60D3-4994-A2BD-AA3321E5F406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23DD9802-1213-4D58-ABEB-528A73B22019}" type="presOf" srcId="{6E8EDD53-C60E-40FA-BDAC-DAF5F909A3FF}" destId="{FF7316F4-2017-400E-B0E7-C919B4FF7D40}" srcOrd="0" destOrd="0" presId="urn:microsoft.com/office/officeart/2005/8/layout/vList2"/>
    <dgm:cxn modelId="{DFECDF3A-F6C7-47A6-A694-9302743A32C5}" srcId="{80743965-6A95-4BE1-94E2-73A95741B526}" destId="{DE9DF2D7-60D3-4994-A2BD-AA3321E5F406}" srcOrd="3" destOrd="0" parTransId="{0AF5CA33-DC22-4D8D-8D9B-F90849CED28D}" sibTransId="{96F02E4A-0601-49D4-9D4D-F325C96146D7}"/>
    <dgm:cxn modelId="{5E316A3E-EC0D-46D4-B59B-D92DDF6A9212}" srcId="{80743965-6A95-4BE1-94E2-73A95741B526}" destId="{6E8EDD53-C60E-40FA-BDAC-DAF5F909A3FF}" srcOrd="1" destOrd="0" parTransId="{80874571-5B5B-4DC8-8544-981ED87E305F}" sibTransId="{74836E79-E596-49C8-A135-9C59B8E89308}"/>
    <dgm:cxn modelId="{69571067-C3BE-456F-9F5A-4730F43C24F6}" srcId="{80743965-6A95-4BE1-94E2-73A95741B526}" destId="{DACF8B32-B09E-483B-BA1C-80D3C810640D}" srcOrd="0" destOrd="0" parTransId="{B63E8247-CD8B-4464-8E74-A9E2B8800B87}" sibTransId="{2F75A2E2-6CFE-4F64-9BBF-5EDB89E02181}"/>
    <dgm:cxn modelId="{65519E71-69BD-48AD-8E25-595581C5F90C}" type="presOf" srcId="{DE9DF2D7-60D3-4994-A2BD-AA3321E5F406}" destId="{F715B7AD-D437-4D39-B254-872C2FC61B6A}" srcOrd="0" destOrd="0" presId="urn:microsoft.com/office/officeart/2005/8/layout/vList2"/>
    <dgm:cxn modelId="{22161753-3321-4284-99C4-CC9BAA2DFFFC}" type="presOf" srcId="{DACF8B32-B09E-483B-BA1C-80D3C810640D}" destId="{07C867E4-6F48-4D21-A927-221DC71B55C1}" srcOrd="0" destOrd="0" presId="urn:microsoft.com/office/officeart/2005/8/layout/vList2"/>
    <dgm:cxn modelId="{9717A19E-E5D6-4CB8-8B0C-29B943BB2ECA}" type="presOf" srcId="{80743965-6A95-4BE1-94E2-73A95741B526}" destId="{0303EF42-3792-4875-8E98-A470664A0217}" srcOrd="0" destOrd="0" presId="urn:microsoft.com/office/officeart/2005/8/layout/vList2"/>
    <dgm:cxn modelId="{582743BC-4FF4-4557-B4EB-6F2FACC78BB5}" srcId="{80743965-6A95-4BE1-94E2-73A95741B526}" destId="{0F652766-7584-494B-BD74-320A470CFFE2}" srcOrd="2" destOrd="0" parTransId="{B88D31E6-7821-4C01-B9E0-E9BFB0E0EF33}" sibTransId="{16E248E7-A764-40EB-8FD7-898F0BC2DDD2}"/>
    <dgm:cxn modelId="{447EFEF6-63EC-4B4F-A3E8-5F56867249D9}" type="presOf" srcId="{0F652766-7584-494B-BD74-320A470CFFE2}" destId="{604A5EA5-AB80-4827-955D-84BA90957F6B}" srcOrd="0" destOrd="0" presId="urn:microsoft.com/office/officeart/2005/8/layout/vList2"/>
    <dgm:cxn modelId="{315F52EB-64A5-4D76-B1F2-904762798FCF}" type="presParOf" srcId="{0303EF42-3792-4875-8E98-A470664A0217}" destId="{07C867E4-6F48-4D21-A927-221DC71B55C1}" srcOrd="0" destOrd="0" presId="urn:microsoft.com/office/officeart/2005/8/layout/vList2"/>
    <dgm:cxn modelId="{36DDED6D-986C-4E5B-8796-221933E7BAA6}" type="presParOf" srcId="{0303EF42-3792-4875-8E98-A470664A0217}" destId="{694B0401-C24E-4055-9B87-0D1466B8F6E5}" srcOrd="1" destOrd="0" presId="urn:microsoft.com/office/officeart/2005/8/layout/vList2"/>
    <dgm:cxn modelId="{DE4BDC6A-9339-47BE-98E7-630688B1FAFE}" type="presParOf" srcId="{0303EF42-3792-4875-8E98-A470664A0217}" destId="{FF7316F4-2017-400E-B0E7-C919B4FF7D40}" srcOrd="2" destOrd="0" presId="urn:microsoft.com/office/officeart/2005/8/layout/vList2"/>
    <dgm:cxn modelId="{AB2B404F-6B70-49AE-8F78-6E157919D5DE}" type="presParOf" srcId="{0303EF42-3792-4875-8E98-A470664A0217}" destId="{9ADC5C9D-AF97-4A09-A3E4-A92BFE055351}" srcOrd="3" destOrd="0" presId="urn:microsoft.com/office/officeart/2005/8/layout/vList2"/>
    <dgm:cxn modelId="{38F34C26-1D93-4E01-B8CB-FC1FEC42D04B}" type="presParOf" srcId="{0303EF42-3792-4875-8E98-A470664A0217}" destId="{604A5EA5-AB80-4827-955D-84BA90957F6B}" srcOrd="4" destOrd="0" presId="urn:microsoft.com/office/officeart/2005/8/layout/vList2"/>
    <dgm:cxn modelId="{C0D717FA-2F59-4FC7-BB10-987DFE15C4A4}" type="presParOf" srcId="{0303EF42-3792-4875-8E98-A470664A0217}" destId="{86B0D8F6-FCEE-49B9-AB1C-1A3D0FEFD3C5}" srcOrd="5" destOrd="0" presId="urn:microsoft.com/office/officeart/2005/8/layout/vList2"/>
    <dgm:cxn modelId="{70B1A348-1CBB-438D-AF20-359184084F38}" type="presParOf" srcId="{0303EF42-3792-4875-8E98-A470664A0217}" destId="{F715B7AD-D437-4D39-B254-872C2FC61B6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3FE4E14-EFA3-4D76-9D2F-867654CB5F72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E65B7B54-48D1-4998-95E0-504DC3D598AC}">
      <dgm:prSet/>
      <dgm:spPr/>
      <dgm:t>
        <a:bodyPr/>
        <a:lstStyle/>
        <a:p>
          <a:r>
            <a:rPr lang="en-US"/>
            <a:t>The customer obtain benefits by renting to:</a:t>
          </a:r>
          <a:endParaRPr lang="cs-CZ"/>
        </a:p>
      </dgm:t>
    </dgm:pt>
    <dgm:pt modelId="{7E036912-B660-4F9D-AC49-9EC7E9C79C28}" type="parTrans" cxnId="{104D608E-E10B-4A38-AB62-A631E11A32BF}">
      <dgm:prSet/>
      <dgm:spPr/>
      <dgm:t>
        <a:bodyPr/>
        <a:lstStyle/>
        <a:p>
          <a:endParaRPr lang="cs-CZ"/>
        </a:p>
      </dgm:t>
    </dgm:pt>
    <dgm:pt modelId="{0C16BBAA-526A-42FF-A584-D1FAED66EDB9}" type="sibTrans" cxnId="{104D608E-E10B-4A38-AB62-A631E11A32BF}">
      <dgm:prSet/>
      <dgm:spPr/>
      <dgm:t>
        <a:bodyPr/>
        <a:lstStyle/>
        <a:p>
          <a:endParaRPr lang="cs-CZ"/>
        </a:p>
      </dgm:t>
    </dgm:pt>
    <dgm:pt modelId="{6C23ECD9-AD27-40AC-A98D-43794777F60C}">
      <dgm:prSet/>
      <dgm:spPr/>
      <dgm:t>
        <a:bodyPr/>
        <a:lstStyle/>
        <a:p>
          <a:r>
            <a:rPr lang="en-US" dirty="0"/>
            <a:t>use a physical object</a:t>
          </a:r>
          <a:endParaRPr lang="cs-CZ" dirty="0"/>
        </a:p>
      </dgm:t>
    </dgm:pt>
    <dgm:pt modelId="{623B066C-2CF7-44FB-A655-39B0B56F604B}" type="parTrans" cxnId="{C5FED9F9-5BBA-41B0-B6A0-CCA6824D4CC6}">
      <dgm:prSet/>
      <dgm:spPr/>
      <dgm:t>
        <a:bodyPr/>
        <a:lstStyle/>
        <a:p>
          <a:endParaRPr lang="cs-CZ"/>
        </a:p>
      </dgm:t>
    </dgm:pt>
    <dgm:pt modelId="{D3BC3876-86B3-41A8-BF4A-9B3AF34E5B08}" type="sibTrans" cxnId="{C5FED9F9-5BBA-41B0-B6A0-CCA6824D4CC6}">
      <dgm:prSet/>
      <dgm:spPr/>
      <dgm:t>
        <a:bodyPr/>
        <a:lstStyle/>
        <a:p>
          <a:endParaRPr lang="cs-CZ"/>
        </a:p>
      </dgm:t>
    </dgm:pt>
    <dgm:pt modelId="{B0324615-A1F3-4D86-AB2C-3C61518EE3DF}">
      <dgm:prSet/>
      <dgm:spPr/>
      <dgm:t>
        <a:bodyPr/>
        <a:lstStyle/>
        <a:p>
          <a:r>
            <a:rPr lang="en-US" dirty="0"/>
            <a:t>hire the labor and expertise</a:t>
          </a:r>
          <a:endParaRPr lang="cs-CZ" dirty="0"/>
        </a:p>
      </dgm:t>
    </dgm:pt>
    <dgm:pt modelId="{57248B94-19CE-4E44-B205-47159D45EE84}" type="parTrans" cxnId="{2E7FF025-A98B-43FD-8B51-15F89A52E4B7}">
      <dgm:prSet/>
      <dgm:spPr/>
      <dgm:t>
        <a:bodyPr/>
        <a:lstStyle/>
        <a:p>
          <a:endParaRPr lang="cs-CZ"/>
        </a:p>
      </dgm:t>
    </dgm:pt>
    <dgm:pt modelId="{E1DA0E54-2BD6-41DE-B7DF-EB95B19F9DD6}" type="sibTrans" cxnId="{2E7FF025-A98B-43FD-8B51-15F89A52E4B7}">
      <dgm:prSet/>
      <dgm:spPr/>
      <dgm:t>
        <a:bodyPr/>
        <a:lstStyle/>
        <a:p>
          <a:endParaRPr lang="cs-CZ"/>
        </a:p>
      </dgm:t>
    </dgm:pt>
    <dgm:pt modelId="{C304927C-2954-49EC-8783-04981306D2F1}">
      <dgm:prSet/>
      <dgm:spPr/>
      <dgm:t>
        <a:bodyPr/>
        <a:lstStyle/>
        <a:p>
          <a:r>
            <a:rPr lang="en-US" dirty="0"/>
            <a:t>pay for access to facilities and networks</a:t>
          </a:r>
          <a:endParaRPr lang="cs-CZ" dirty="0"/>
        </a:p>
      </dgm:t>
    </dgm:pt>
    <dgm:pt modelId="{0F148904-77A3-486C-84C0-E5DB0F7BA448}" type="parTrans" cxnId="{C1774BF4-E22F-47DA-AE70-81F535E131A4}">
      <dgm:prSet/>
      <dgm:spPr/>
      <dgm:t>
        <a:bodyPr/>
        <a:lstStyle/>
        <a:p>
          <a:endParaRPr lang="cs-CZ"/>
        </a:p>
      </dgm:t>
    </dgm:pt>
    <dgm:pt modelId="{6CC2A4FC-6A59-462E-B9E0-B06613027BA3}" type="sibTrans" cxnId="{C1774BF4-E22F-47DA-AE70-81F535E131A4}">
      <dgm:prSet/>
      <dgm:spPr/>
      <dgm:t>
        <a:bodyPr/>
        <a:lstStyle/>
        <a:p>
          <a:endParaRPr lang="cs-CZ"/>
        </a:p>
      </dgm:t>
    </dgm:pt>
    <dgm:pt modelId="{47540161-8662-4E07-84DC-43AF905EFD3D}" type="pres">
      <dgm:prSet presAssocID="{63FE4E14-EFA3-4D76-9D2F-867654CB5F72}" presName="Name0" presStyleCnt="0">
        <dgm:presLayoutVars>
          <dgm:dir/>
          <dgm:animLvl val="lvl"/>
          <dgm:resizeHandles val="exact"/>
        </dgm:presLayoutVars>
      </dgm:prSet>
      <dgm:spPr/>
    </dgm:pt>
    <dgm:pt modelId="{99B98347-E94B-4E79-B4E2-182B830F48A5}" type="pres">
      <dgm:prSet presAssocID="{E65B7B54-48D1-4998-95E0-504DC3D598AC}" presName="composite" presStyleCnt="0"/>
      <dgm:spPr/>
    </dgm:pt>
    <dgm:pt modelId="{B2C6ECC4-CF0D-457A-940F-94A7ACE5883B}" type="pres">
      <dgm:prSet presAssocID="{E65B7B54-48D1-4998-95E0-504DC3D598AC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BF39EAC2-E822-4D6D-9B96-B52F1AB791A1}" type="pres">
      <dgm:prSet presAssocID="{E65B7B54-48D1-4998-95E0-504DC3D598AC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41AACF1D-7608-4124-8910-77736B961058}" type="presOf" srcId="{E65B7B54-48D1-4998-95E0-504DC3D598AC}" destId="{B2C6ECC4-CF0D-457A-940F-94A7ACE5883B}" srcOrd="0" destOrd="0" presId="urn:microsoft.com/office/officeart/2005/8/layout/hList1"/>
    <dgm:cxn modelId="{2E7FF025-A98B-43FD-8B51-15F89A52E4B7}" srcId="{E65B7B54-48D1-4998-95E0-504DC3D598AC}" destId="{B0324615-A1F3-4D86-AB2C-3C61518EE3DF}" srcOrd="1" destOrd="0" parTransId="{57248B94-19CE-4E44-B205-47159D45EE84}" sibTransId="{E1DA0E54-2BD6-41DE-B7DF-EB95B19F9DD6}"/>
    <dgm:cxn modelId="{75B26B32-71E1-4CBF-BC9E-D82725DF54B0}" type="presOf" srcId="{C304927C-2954-49EC-8783-04981306D2F1}" destId="{BF39EAC2-E822-4D6D-9B96-B52F1AB791A1}" srcOrd="0" destOrd="2" presId="urn:microsoft.com/office/officeart/2005/8/layout/hList1"/>
    <dgm:cxn modelId="{A1303F7F-42DB-4C2B-9B7E-F3CF3C1327AF}" type="presOf" srcId="{63FE4E14-EFA3-4D76-9D2F-867654CB5F72}" destId="{47540161-8662-4E07-84DC-43AF905EFD3D}" srcOrd="0" destOrd="0" presId="urn:microsoft.com/office/officeart/2005/8/layout/hList1"/>
    <dgm:cxn modelId="{104D608E-E10B-4A38-AB62-A631E11A32BF}" srcId="{63FE4E14-EFA3-4D76-9D2F-867654CB5F72}" destId="{E65B7B54-48D1-4998-95E0-504DC3D598AC}" srcOrd="0" destOrd="0" parTransId="{7E036912-B660-4F9D-AC49-9EC7E9C79C28}" sibTransId="{0C16BBAA-526A-42FF-A584-D1FAED66EDB9}"/>
    <dgm:cxn modelId="{0FAEC0E7-592C-491C-B0E9-C24BC145B904}" type="presOf" srcId="{6C23ECD9-AD27-40AC-A98D-43794777F60C}" destId="{BF39EAC2-E822-4D6D-9B96-B52F1AB791A1}" srcOrd="0" destOrd="0" presId="urn:microsoft.com/office/officeart/2005/8/layout/hList1"/>
    <dgm:cxn modelId="{96BE0EEB-442D-40B9-BB04-6A55F28420FD}" type="presOf" srcId="{B0324615-A1F3-4D86-AB2C-3C61518EE3DF}" destId="{BF39EAC2-E822-4D6D-9B96-B52F1AB791A1}" srcOrd="0" destOrd="1" presId="urn:microsoft.com/office/officeart/2005/8/layout/hList1"/>
    <dgm:cxn modelId="{C1774BF4-E22F-47DA-AE70-81F535E131A4}" srcId="{E65B7B54-48D1-4998-95E0-504DC3D598AC}" destId="{C304927C-2954-49EC-8783-04981306D2F1}" srcOrd="2" destOrd="0" parTransId="{0F148904-77A3-486C-84C0-E5DB0F7BA448}" sibTransId="{6CC2A4FC-6A59-462E-B9E0-B06613027BA3}"/>
    <dgm:cxn modelId="{C5FED9F9-5BBA-41B0-B6A0-CCA6824D4CC6}" srcId="{E65B7B54-48D1-4998-95E0-504DC3D598AC}" destId="{6C23ECD9-AD27-40AC-A98D-43794777F60C}" srcOrd="0" destOrd="0" parTransId="{623B066C-2CF7-44FB-A655-39B0B56F604B}" sibTransId="{D3BC3876-86B3-41A8-BF4A-9B3AF34E5B08}"/>
    <dgm:cxn modelId="{20F608A9-338F-42AD-957A-E1910B58258B}" type="presParOf" srcId="{47540161-8662-4E07-84DC-43AF905EFD3D}" destId="{99B98347-E94B-4E79-B4E2-182B830F48A5}" srcOrd="0" destOrd="0" presId="urn:microsoft.com/office/officeart/2005/8/layout/hList1"/>
    <dgm:cxn modelId="{5477C217-FC77-49EA-8F8F-18BCEC991BA5}" type="presParOf" srcId="{99B98347-E94B-4E79-B4E2-182B830F48A5}" destId="{B2C6ECC4-CF0D-457A-940F-94A7ACE5883B}" srcOrd="0" destOrd="0" presId="urn:microsoft.com/office/officeart/2005/8/layout/hList1"/>
    <dgm:cxn modelId="{3072ED6B-6BEC-400F-8E87-8C30C899019D}" type="presParOf" srcId="{99B98347-E94B-4E79-B4E2-182B830F48A5}" destId="{BF39EAC2-E822-4D6D-9B96-B52F1AB791A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AC09E18-C60B-4FD5-96BA-C6323CB94AD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C3F98CA9-8A0D-4DF9-A548-41EACA12F58F}">
      <dgm:prSet/>
      <dgm:spPr/>
      <dgm:t>
        <a:bodyPr/>
        <a:lstStyle/>
        <a:p>
          <a:r>
            <a:rPr lang="en-US" b="0"/>
            <a:t>Toothbrush</a:t>
          </a:r>
          <a:endParaRPr lang="cs-CZ"/>
        </a:p>
      </dgm:t>
    </dgm:pt>
    <dgm:pt modelId="{B67842E8-8661-4174-95BB-7AC135DEFA67}" type="parTrans" cxnId="{ECF36646-740E-46DD-84FA-C6FE0FEEECF0}">
      <dgm:prSet/>
      <dgm:spPr/>
      <dgm:t>
        <a:bodyPr/>
        <a:lstStyle/>
        <a:p>
          <a:endParaRPr lang="cs-CZ"/>
        </a:p>
      </dgm:t>
    </dgm:pt>
    <dgm:pt modelId="{4896EBDD-8685-4225-9164-C8CFA64C55C8}" type="sibTrans" cxnId="{ECF36646-740E-46DD-84FA-C6FE0FEEECF0}">
      <dgm:prSet/>
      <dgm:spPr/>
      <dgm:t>
        <a:bodyPr/>
        <a:lstStyle/>
        <a:p>
          <a:endParaRPr lang="cs-CZ"/>
        </a:p>
      </dgm:t>
    </dgm:pt>
    <dgm:pt modelId="{4541A988-F8F2-483C-BA2E-3C2395A29061}">
      <dgm:prSet/>
      <dgm:spPr/>
      <dgm:t>
        <a:bodyPr/>
        <a:lstStyle/>
        <a:p>
          <a:r>
            <a:rPr lang="en-US" b="0"/>
            <a:t>You buy toothbrush to clean your teeth</a:t>
          </a:r>
          <a:endParaRPr lang="cs-CZ"/>
        </a:p>
      </dgm:t>
    </dgm:pt>
    <dgm:pt modelId="{92B08A36-75D5-4063-A7E2-99B648F6B187}" type="parTrans" cxnId="{713346BC-5A3C-4921-97FE-771F5398F405}">
      <dgm:prSet/>
      <dgm:spPr/>
      <dgm:t>
        <a:bodyPr/>
        <a:lstStyle/>
        <a:p>
          <a:endParaRPr lang="cs-CZ"/>
        </a:p>
      </dgm:t>
    </dgm:pt>
    <dgm:pt modelId="{3B114286-D234-4B17-8891-B864C43AD9F4}" type="sibTrans" cxnId="{713346BC-5A3C-4921-97FE-771F5398F405}">
      <dgm:prSet/>
      <dgm:spPr/>
      <dgm:t>
        <a:bodyPr/>
        <a:lstStyle/>
        <a:p>
          <a:endParaRPr lang="cs-CZ"/>
        </a:p>
      </dgm:t>
    </dgm:pt>
    <dgm:pt modelId="{8C9533AB-8824-440A-878E-DAB2552131E7}">
      <dgm:prSet/>
      <dgm:spPr/>
      <dgm:t>
        <a:bodyPr/>
        <a:lstStyle/>
        <a:p>
          <a:r>
            <a:rPr lang="en-US" b="0"/>
            <a:t>The service (problem to solve) = to clean dirty teeth </a:t>
          </a:r>
          <a:endParaRPr lang="cs-CZ"/>
        </a:p>
      </dgm:t>
    </dgm:pt>
    <dgm:pt modelId="{1687FC37-5EC8-4D1B-901B-093B1B69D458}" type="parTrans" cxnId="{1C541E6B-F28D-4996-940A-047D0ABBB4DC}">
      <dgm:prSet/>
      <dgm:spPr/>
      <dgm:t>
        <a:bodyPr/>
        <a:lstStyle/>
        <a:p>
          <a:endParaRPr lang="cs-CZ"/>
        </a:p>
      </dgm:t>
    </dgm:pt>
    <dgm:pt modelId="{EC7543C7-9E34-4A32-9707-38950D243600}" type="sibTrans" cxnId="{1C541E6B-F28D-4996-940A-047D0ABBB4DC}">
      <dgm:prSet/>
      <dgm:spPr/>
      <dgm:t>
        <a:bodyPr/>
        <a:lstStyle/>
        <a:p>
          <a:endParaRPr lang="cs-CZ"/>
        </a:p>
      </dgm:t>
    </dgm:pt>
    <dgm:pt modelId="{B826D4CE-3A8D-4FD3-8699-AC738040B92F}">
      <dgm:prSet/>
      <dgm:spPr/>
      <dgm:t>
        <a:bodyPr/>
        <a:lstStyle/>
        <a:p>
          <a:r>
            <a:rPr lang="en-US" b="0" dirty="0"/>
            <a:t>The service can be enlarged by communication with the customer</a:t>
          </a:r>
          <a:endParaRPr lang="cs-CZ" dirty="0"/>
        </a:p>
      </dgm:t>
    </dgm:pt>
    <dgm:pt modelId="{76AC841C-3B2D-4435-BB87-C3CF99B07E7F}" type="parTrans" cxnId="{D0E62CF3-70EA-4686-BA61-DA1F58E6DA2B}">
      <dgm:prSet/>
      <dgm:spPr/>
      <dgm:t>
        <a:bodyPr/>
        <a:lstStyle/>
        <a:p>
          <a:endParaRPr lang="cs-CZ"/>
        </a:p>
      </dgm:t>
    </dgm:pt>
    <dgm:pt modelId="{C7C3FEA3-8180-4E1A-898B-77F710BB7AB6}" type="sibTrans" cxnId="{D0E62CF3-70EA-4686-BA61-DA1F58E6DA2B}">
      <dgm:prSet/>
      <dgm:spPr/>
      <dgm:t>
        <a:bodyPr/>
        <a:lstStyle/>
        <a:p>
          <a:endParaRPr lang="cs-CZ"/>
        </a:p>
      </dgm:t>
    </dgm:pt>
    <dgm:pt modelId="{5182FB24-EB26-4358-9131-24B6EB2F7AB8}">
      <dgm:prSet/>
      <dgm:spPr/>
      <dgm:t>
        <a:bodyPr/>
        <a:lstStyle/>
        <a:p>
          <a:r>
            <a:rPr lang="en-US" b="0" dirty="0"/>
            <a:t>For mouth wash</a:t>
          </a:r>
          <a:endParaRPr lang="cs-CZ" dirty="0"/>
        </a:p>
      </dgm:t>
    </dgm:pt>
    <dgm:pt modelId="{E8FC42EC-2E75-430E-8844-4F6364B333D3}" type="parTrans" cxnId="{C55AA316-3833-4F0C-BDBB-2019B753D253}">
      <dgm:prSet/>
      <dgm:spPr/>
      <dgm:t>
        <a:bodyPr/>
        <a:lstStyle/>
        <a:p>
          <a:endParaRPr lang="cs-CZ"/>
        </a:p>
      </dgm:t>
    </dgm:pt>
    <dgm:pt modelId="{DD3410E7-37CB-4DC5-8AB3-B3D344FEA518}" type="sibTrans" cxnId="{C55AA316-3833-4F0C-BDBB-2019B753D253}">
      <dgm:prSet/>
      <dgm:spPr/>
      <dgm:t>
        <a:bodyPr/>
        <a:lstStyle/>
        <a:p>
          <a:endParaRPr lang="cs-CZ"/>
        </a:p>
      </dgm:t>
    </dgm:pt>
    <dgm:pt modelId="{6949FDB5-0C5C-492B-B389-BBD8FE6FF036}">
      <dgm:prSet/>
      <dgm:spPr/>
      <dgm:t>
        <a:bodyPr/>
        <a:lstStyle/>
        <a:p>
          <a:r>
            <a:rPr lang="en-US" b="0" dirty="0"/>
            <a:t>Specialized toothpaste – white teeth, mint breath</a:t>
          </a:r>
          <a:endParaRPr lang="cs-CZ" dirty="0"/>
        </a:p>
      </dgm:t>
    </dgm:pt>
    <dgm:pt modelId="{489CA091-9FFB-4838-8711-F1C67F624DAE}" type="parTrans" cxnId="{4EF3D274-AE5D-429B-9E68-18F086F15411}">
      <dgm:prSet/>
      <dgm:spPr/>
      <dgm:t>
        <a:bodyPr/>
        <a:lstStyle/>
        <a:p>
          <a:endParaRPr lang="cs-CZ"/>
        </a:p>
      </dgm:t>
    </dgm:pt>
    <dgm:pt modelId="{F6D35FC9-6D0F-4852-B62F-12301DCE712C}" type="sibTrans" cxnId="{4EF3D274-AE5D-429B-9E68-18F086F15411}">
      <dgm:prSet/>
      <dgm:spPr/>
      <dgm:t>
        <a:bodyPr/>
        <a:lstStyle/>
        <a:p>
          <a:endParaRPr lang="cs-CZ"/>
        </a:p>
      </dgm:t>
    </dgm:pt>
    <dgm:pt modelId="{BE859399-7978-46DC-8586-FDFBE58607B2}">
      <dgm:prSet/>
      <dgm:spPr/>
      <dgm:t>
        <a:bodyPr/>
        <a:lstStyle/>
        <a:p>
          <a:r>
            <a:rPr lang="en-US" b="0" dirty="0"/>
            <a:t>Electric teeth brush</a:t>
          </a:r>
          <a:endParaRPr lang="cs-CZ" dirty="0"/>
        </a:p>
      </dgm:t>
    </dgm:pt>
    <dgm:pt modelId="{D0963BA1-FEE8-4A1A-A157-0C99D1DDD2AA}" type="parTrans" cxnId="{A2F81B96-D54D-4DBE-9176-2A7CEC05194E}">
      <dgm:prSet/>
      <dgm:spPr/>
      <dgm:t>
        <a:bodyPr/>
        <a:lstStyle/>
        <a:p>
          <a:endParaRPr lang="cs-CZ"/>
        </a:p>
      </dgm:t>
    </dgm:pt>
    <dgm:pt modelId="{7CF366CE-FA1D-49C7-8017-213E297DFC1E}" type="sibTrans" cxnId="{A2F81B96-D54D-4DBE-9176-2A7CEC05194E}">
      <dgm:prSet/>
      <dgm:spPr/>
      <dgm:t>
        <a:bodyPr/>
        <a:lstStyle/>
        <a:p>
          <a:endParaRPr lang="cs-CZ"/>
        </a:p>
      </dgm:t>
    </dgm:pt>
    <dgm:pt modelId="{2182A16C-F4D3-4D6A-B2C8-041892D472C5}" type="pres">
      <dgm:prSet presAssocID="{EAC09E18-C60B-4FD5-96BA-C6323CB94ADB}" presName="linear" presStyleCnt="0">
        <dgm:presLayoutVars>
          <dgm:dir/>
          <dgm:animLvl val="lvl"/>
          <dgm:resizeHandles val="exact"/>
        </dgm:presLayoutVars>
      </dgm:prSet>
      <dgm:spPr/>
    </dgm:pt>
    <dgm:pt modelId="{221F9F93-4B49-4F03-83DA-824CFBA1A188}" type="pres">
      <dgm:prSet presAssocID="{C3F98CA9-8A0D-4DF9-A548-41EACA12F58F}" presName="parentLin" presStyleCnt="0"/>
      <dgm:spPr/>
    </dgm:pt>
    <dgm:pt modelId="{43516BF1-82BA-4819-812C-7AADA969627B}" type="pres">
      <dgm:prSet presAssocID="{C3F98CA9-8A0D-4DF9-A548-41EACA12F58F}" presName="parentLeftMargin" presStyleLbl="node1" presStyleIdx="0" presStyleCnt="2"/>
      <dgm:spPr/>
    </dgm:pt>
    <dgm:pt modelId="{40A6C8CB-36C7-4EF2-8BF2-43696003593D}" type="pres">
      <dgm:prSet presAssocID="{C3F98CA9-8A0D-4DF9-A548-41EACA12F58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1030641-6DF7-4224-90DF-377C3F130C0C}" type="pres">
      <dgm:prSet presAssocID="{C3F98CA9-8A0D-4DF9-A548-41EACA12F58F}" presName="negativeSpace" presStyleCnt="0"/>
      <dgm:spPr/>
    </dgm:pt>
    <dgm:pt modelId="{09955A6A-2D7C-4946-AC56-C88D0928D5F1}" type="pres">
      <dgm:prSet presAssocID="{C3F98CA9-8A0D-4DF9-A548-41EACA12F58F}" presName="childText" presStyleLbl="conFgAcc1" presStyleIdx="0" presStyleCnt="2">
        <dgm:presLayoutVars>
          <dgm:bulletEnabled val="1"/>
        </dgm:presLayoutVars>
      </dgm:prSet>
      <dgm:spPr/>
    </dgm:pt>
    <dgm:pt modelId="{C711731D-CE6A-4BA0-8AE0-4572ABC143AF}" type="pres">
      <dgm:prSet presAssocID="{4896EBDD-8685-4225-9164-C8CFA64C55C8}" presName="spaceBetweenRectangles" presStyleCnt="0"/>
      <dgm:spPr/>
    </dgm:pt>
    <dgm:pt modelId="{78FC32C5-9544-4902-9425-933C1831B5E6}" type="pres">
      <dgm:prSet presAssocID="{B826D4CE-3A8D-4FD3-8699-AC738040B92F}" presName="parentLin" presStyleCnt="0"/>
      <dgm:spPr/>
    </dgm:pt>
    <dgm:pt modelId="{D8CC5F04-7BB0-4C71-908F-7660E3C6EDB4}" type="pres">
      <dgm:prSet presAssocID="{B826D4CE-3A8D-4FD3-8699-AC738040B92F}" presName="parentLeftMargin" presStyleLbl="node1" presStyleIdx="0" presStyleCnt="2"/>
      <dgm:spPr/>
    </dgm:pt>
    <dgm:pt modelId="{5E5FC5B0-AA0B-487E-AAA5-47D46A132C01}" type="pres">
      <dgm:prSet presAssocID="{B826D4CE-3A8D-4FD3-8699-AC738040B92F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B402BD7A-1B42-448E-8A83-06D1E422D0FF}" type="pres">
      <dgm:prSet presAssocID="{B826D4CE-3A8D-4FD3-8699-AC738040B92F}" presName="negativeSpace" presStyleCnt="0"/>
      <dgm:spPr/>
    </dgm:pt>
    <dgm:pt modelId="{220ED062-0728-4ED3-AAC4-40D5B40884CE}" type="pres">
      <dgm:prSet presAssocID="{B826D4CE-3A8D-4FD3-8699-AC738040B92F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C55AA316-3833-4F0C-BDBB-2019B753D253}" srcId="{B826D4CE-3A8D-4FD3-8699-AC738040B92F}" destId="{5182FB24-EB26-4358-9131-24B6EB2F7AB8}" srcOrd="0" destOrd="0" parTransId="{E8FC42EC-2E75-430E-8844-4F6364B333D3}" sibTransId="{DD3410E7-37CB-4DC5-8AB3-B3D344FEA518}"/>
    <dgm:cxn modelId="{F19CFC44-7FEE-4251-85E3-7F10477A9BDB}" type="presOf" srcId="{6949FDB5-0C5C-492B-B389-BBD8FE6FF036}" destId="{220ED062-0728-4ED3-AAC4-40D5B40884CE}" srcOrd="0" destOrd="1" presId="urn:microsoft.com/office/officeart/2005/8/layout/list1"/>
    <dgm:cxn modelId="{C05DAB65-92BD-4967-8D1E-3D21B15BA5A5}" type="presOf" srcId="{B826D4CE-3A8D-4FD3-8699-AC738040B92F}" destId="{5E5FC5B0-AA0B-487E-AAA5-47D46A132C01}" srcOrd="1" destOrd="0" presId="urn:microsoft.com/office/officeart/2005/8/layout/list1"/>
    <dgm:cxn modelId="{ECF36646-740E-46DD-84FA-C6FE0FEEECF0}" srcId="{EAC09E18-C60B-4FD5-96BA-C6323CB94ADB}" destId="{C3F98CA9-8A0D-4DF9-A548-41EACA12F58F}" srcOrd="0" destOrd="0" parTransId="{B67842E8-8661-4174-95BB-7AC135DEFA67}" sibTransId="{4896EBDD-8685-4225-9164-C8CFA64C55C8}"/>
    <dgm:cxn modelId="{1C541E6B-F28D-4996-940A-047D0ABBB4DC}" srcId="{C3F98CA9-8A0D-4DF9-A548-41EACA12F58F}" destId="{8C9533AB-8824-440A-878E-DAB2552131E7}" srcOrd="1" destOrd="0" parTransId="{1687FC37-5EC8-4D1B-901B-093B1B69D458}" sibTransId="{EC7543C7-9E34-4A32-9707-38950D243600}"/>
    <dgm:cxn modelId="{81ED6B4E-2D1B-4224-81A2-D7856B693433}" type="presOf" srcId="{C3F98CA9-8A0D-4DF9-A548-41EACA12F58F}" destId="{40A6C8CB-36C7-4EF2-8BF2-43696003593D}" srcOrd="1" destOrd="0" presId="urn:microsoft.com/office/officeart/2005/8/layout/list1"/>
    <dgm:cxn modelId="{2808346F-6C4D-4A0A-AC47-89C77094486D}" type="presOf" srcId="{5182FB24-EB26-4358-9131-24B6EB2F7AB8}" destId="{220ED062-0728-4ED3-AAC4-40D5B40884CE}" srcOrd="0" destOrd="0" presId="urn:microsoft.com/office/officeart/2005/8/layout/list1"/>
    <dgm:cxn modelId="{83947073-3767-4CED-9C70-C229D662DEC6}" type="presOf" srcId="{BE859399-7978-46DC-8586-FDFBE58607B2}" destId="{220ED062-0728-4ED3-AAC4-40D5B40884CE}" srcOrd="0" destOrd="2" presId="urn:microsoft.com/office/officeart/2005/8/layout/list1"/>
    <dgm:cxn modelId="{4EF3D274-AE5D-429B-9E68-18F086F15411}" srcId="{B826D4CE-3A8D-4FD3-8699-AC738040B92F}" destId="{6949FDB5-0C5C-492B-B389-BBD8FE6FF036}" srcOrd="1" destOrd="0" parTransId="{489CA091-9FFB-4838-8711-F1C67F624DAE}" sibTransId="{F6D35FC9-6D0F-4852-B62F-12301DCE712C}"/>
    <dgm:cxn modelId="{636CA98E-375C-433D-A0CD-1CC252676878}" type="presOf" srcId="{4541A988-F8F2-483C-BA2E-3C2395A29061}" destId="{09955A6A-2D7C-4946-AC56-C88D0928D5F1}" srcOrd="0" destOrd="0" presId="urn:microsoft.com/office/officeart/2005/8/layout/list1"/>
    <dgm:cxn modelId="{F7030391-392F-4883-A11B-1D8A36CDA387}" type="presOf" srcId="{8C9533AB-8824-440A-878E-DAB2552131E7}" destId="{09955A6A-2D7C-4946-AC56-C88D0928D5F1}" srcOrd="0" destOrd="1" presId="urn:microsoft.com/office/officeart/2005/8/layout/list1"/>
    <dgm:cxn modelId="{A2F81B96-D54D-4DBE-9176-2A7CEC05194E}" srcId="{B826D4CE-3A8D-4FD3-8699-AC738040B92F}" destId="{BE859399-7978-46DC-8586-FDFBE58607B2}" srcOrd="2" destOrd="0" parTransId="{D0963BA1-FEE8-4A1A-A157-0C99D1DDD2AA}" sibTransId="{7CF366CE-FA1D-49C7-8017-213E297DFC1E}"/>
    <dgm:cxn modelId="{9D9C639C-330E-4130-9113-16D208359B03}" type="presOf" srcId="{EAC09E18-C60B-4FD5-96BA-C6323CB94ADB}" destId="{2182A16C-F4D3-4D6A-B2C8-041892D472C5}" srcOrd="0" destOrd="0" presId="urn:microsoft.com/office/officeart/2005/8/layout/list1"/>
    <dgm:cxn modelId="{B4E492B7-170B-4C59-A1E3-72E4B144BC12}" type="presOf" srcId="{C3F98CA9-8A0D-4DF9-A548-41EACA12F58F}" destId="{43516BF1-82BA-4819-812C-7AADA969627B}" srcOrd="0" destOrd="0" presId="urn:microsoft.com/office/officeart/2005/8/layout/list1"/>
    <dgm:cxn modelId="{713346BC-5A3C-4921-97FE-771F5398F405}" srcId="{C3F98CA9-8A0D-4DF9-A548-41EACA12F58F}" destId="{4541A988-F8F2-483C-BA2E-3C2395A29061}" srcOrd="0" destOrd="0" parTransId="{92B08A36-75D5-4063-A7E2-99B648F6B187}" sibTransId="{3B114286-D234-4B17-8891-B864C43AD9F4}"/>
    <dgm:cxn modelId="{2B1932CF-2B8B-4300-A979-A43F2FFCB3CA}" type="presOf" srcId="{B826D4CE-3A8D-4FD3-8699-AC738040B92F}" destId="{D8CC5F04-7BB0-4C71-908F-7660E3C6EDB4}" srcOrd="0" destOrd="0" presId="urn:microsoft.com/office/officeart/2005/8/layout/list1"/>
    <dgm:cxn modelId="{D0E62CF3-70EA-4686-BA61-DA1F58E6DA2B}" srcId="{EAC09E18-C60B-4FD5-96BA-C6323CB94ADB}" destId="{B826D4CE-3A8D-4FD3-8699-AC738040B92F}" srcOrd="1" destOrd="0" parTransId="{76AC841C-3B2D-4435-BB87-C3CF99B07E7F}" sibTransId="{C7C3FEA3-8180-4E1A-898B-77F710BB7AB6}"/>
    <dgm:cxn modelId="{DDD55AAC-8C07-43D1-BA92-7DB0D6D39D06}" type="presParOf" srcId="{2182A16C-F4D3-4D6A-B2C8-041892D472C5}" destId="{221F9F93-4B49-4F03-83DA-824CFBA1A188}" srcOrd="0" destOrd="0" presId="urn:microsoft.com/office/officeart/2005/8/layout/list1"/>
    <dgm:cxn modelId="{0CA591B5-A247-4213-8A5C-6490CE236E67}" type="presParOf" srcId="{221F9F93-4B49-4F03-83DA-824CFBA1A188}" destId="{43516BF1-82BA-4819-812C-7AADA969627B}" srcOrd="0" destOrd="0" presId="urn:microsoft.com/office/officeart/2005/8/layout/list1"/>
    <dgm:cxn modelId="{A89F0531-A6AD-4A84-B9DC-EB92A0FAF65B}" type="presParOf" srcId="{221F9F93-4B49-4F03-83DA-824CFBA1A188}" destId="{40A6C8CB-36C7-4EF2-8BF2-43696003593D}" srcOrd="1" destOrd="0" presId="urn:microsoft.com/office/officeart/2005/8/layout/list1"/>
    <dgm:cxn modelId="{43ABA7A6-9AB7-480F-B769-FFB3443E60A8}" type="presParOf" srcId="{2182A16C-F4D3-4D6A-B2C8-041892D472C5}" destId="{81030641-6DF7-4224-90DF-377C3F130C0C}" srcOrd="1" destOrd="0" presId="urn:microsoft.com/office/officeart/2005/8/layout/list1"/>
    <dgm:cxn modelId="{2CE30A79-CF22-4040-9C3B-1323CA2EA6E0}" type="presParOf" srcId="{2182A16C-F4D3-4D6A-B2C8-041892D472C5}" destId="{09955A6A-2D7C-4946-AC56-C88D0928D5F1}" srcOrd="2" destOrd="0" presId="urn:microsoft.com/office/officeart/2005/8/layout/list1"/>
    <dgm:cxn modelId="{9C3D0E8C-C51B-41A6-82BF-0079B2E3C827}" type="presParOf" srcId="{2182A16C-F4D3-4D6A-B2C8-041892D472C5}" destId="{C711731D-CE6A-4BA0-8AE0-4572ABC143AF}" srcOrd="3" destOrd="0" presId="urn:microsoft.com/office/officeart/2005/8/layout/list1"/>
    <dgm:cxn modelId="{5FF6009B-6AF7-4E98-B92F-C4EED24BD610}" type="presParOf" srcId="{2182A16C-F4D3-4D6A-B2C8-041892D472C5}" destId="{78FC32C5-9544-4902-9425-933C1831B5E6}" srcOrd="4" destOrd="0" presId="urn:microsoft.com/office/officeart/2005/8/layout/list1"/>
    <dgm:cxn modelId="{53171E11-6EA8-43B2-A349-F2884BFA4B60}" type="presParOf" srcId="{78FC32C5-9544-4902-9425-933C1831B5E6}" destId="{D8CC5F04-7BB0-4C71-908F-7660E3C6EDB4}" srcOrd="0" destOrd="0" presId="urn:microsoft.com/office/officeart/2005/8/layout/list1"/>
    <dgm:cxn modelId="{3116258C-8BDB-413A-A07A-1554742D5BEF}" type="presParOf" srcId="{78FC32C5-9544-4902-9425-933C1831B5E6}" destId="{5E5FC5B0-AA0B-487E-AAA5-47D46A132C01}" srcOrd="1" destOrd="0" presId="urn:microsoft.com/office/officeart/2005/8/layout/list1"/>
    <dgm:cxn modelId="{6262F19D-724B-4D05-B1BA-13B2C1FD5DBC}" type="presParOf" srcId="{2182A16C-F4D3-4D6A-B2C8-041892D472C5}" destId="{B402BD7A-1B42-448E-8A83-06D1E422D0FF}" srcOrd="5" destOrd="0" presId="urn:microsoft.com/office/officeart/2005/8/layout/list1"/>
    <dgm:cxn modelId="{A8F62A5A-C442-4F53-B545-643784F138CC}" type="presParOf" srcId="{2182A16C-F4D3-4D6A-B2C8-041892D472C5}" destId="{220ED062-0728-4ED3-AAC4-40D5B40884CE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667D07B-FA51-4D99-BEF2-8C7A218206EE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11762497-1C45-4050-A31B-0784509FBE84}">
      <dgm:prSet phldrT="[Text]"/>
      <dgm:spPr/>
      <dgm:t>
        <a:bodyPr/>
        <a:lstStyle/>
        <a:p>
          <a:pPr>
            <a:buClr>
              <a:srgbClr val="969696"/>
            </a:buClr>
            <a:buSzPct val="80000"/>
            <a:buFont typeface="Times New Roman" panose="02020603050405020304" pitchFamily="18" charset="0"/>
            <a:buBlip>
              <a:blip xmlns:r="http://schemas.openxmlformats.org/officeDocument/2006/relationships" r:embed="rId1"/>
            </a:buBlip>
          </a:pPr>
          <a:r>
            <a:rPr lang="en-US" altLang="cs-CZ" dirty="0"/>
            <a:t>Customers do not buy goods or services</a:t>
          </a:r>
          <a:endParaRPr lang="cs-CZ" dirty="0"/>
        </a:p>
      </dgm:t>
    </dgm:pt>
    <dgm:pt modelId="{813EF896-B405-4B24-9E91-17ED86189058}" type="parTrans" cxnId="{DFC4132A-E93C-4476-8D81-A9CDF4E015E7}">
      <dgm:prSet/>
      <dgm:spPr/>
      <dgm:t>
        <a:bodyPr/>
        <a:lstStyle/>
        <a:p>
          <a:endParaRPr lang="cs-CZ"/>
        </a:p>
      </dgm:t>
    </dgm:pt>
    <dgm:pt modelId="{87332B2E-7068-4F01-99BA-9D363344D451}" type="sibTrans" cxnId="{DFC4132A-E93C-4476-8D81-A9CDF4E015E7}">
      <dgm:prSet/>
      <dgm:spPr/>
      <dgm:t>
        <a:bodyPr/>
        <a:lstStyle/>
        <a:p>
          <a:endParaRPr lang="cs-CZ"/>
        </a:p>
      </dgm:t>
    </dgm:pt>
    <dgm:pt modelId="{FC5CC466-93BA-41CE-A2DE-AC25731C4B60}">
      <dgm:prSet phldrT="[Text]"/>
      <dgm:spPr/>
      <dgm:t>
        <a:bodyPr/>
        <a:lstStyle/>
        <a:p>
          <a:pPr>
            <a:buClr>
              <a:srgbClr val="FF0000"/>
            </a:buClr>
            <a:buSzPct val="80000"/>
            <a:buFont typeface="Times New Roman" panose="02020603050405020304" pitchFamily="18" charset="0"/>
            <a:buBlip>
              <a:blip xmlns:r="http://schemas.openxmlformats.org/officeDocument/2006/relationships" r:embed="rId1"/>
            </a:buBlip>
          </a:pPr>
          <a:r>
            <a:rPr lang="en-US" altLang="cs-CZ" dirty="0"/>
            <a:t>They buy offerings which render services that create value</a:t>
          </a:r>
          <a:endParaRPr lang="cs-CZ" dirty="0"/>
        </a:p>
      </dgm:t>
    </dgm:pt>
    <dgm:pt modelId="{F3C6C463-8409-47E9-BF2C-85519C2894EC}" type="parTrans" cxnId="{7B0DCFA6-24A5-4677-A0FA-D2C0595C02CF}">
      <dgm:prSet/>
      <dgm:spPr/>
      <dgm:t>
        <a:bodyPr/>
        <a:lstStyle/>
        <a:p>
          <a:endParaRPr lang="cs-CZ"/>
        </a:p>
      </dgm:t>
    </dgm:pt>
    <dgm:pt modelId="{2E3E0F84-8405-4A2B-881C-24FAC4F8E39C}" type="sibTrans" cxnId="{7B0DCFA6-24A5-4677-A0FA-D2C0595C02CF}">
      <dgm:prSet/>
      <dgm:spPr/>
      <dgm:t>
        <a:bodyPr/>
        <a:lstStyle/>
        <a:p>
          <a:endParaRPr lang="cs-CZ"/>
        </a:p>
      </dgm:t>
    </dgm:pt>
    <dgm:pt modelId="{B415E277-A124-420E-BAA1-F80DE0A378BD}" type="pres">
      <dgm:prSet presAssocID="{0667D07B-FA51-4D99-BEF2-8C7A218206EE}" presName="Name0" presStyleCnt="0">
        <dgm:presLayoutVars>
          <dgm:dir/>
          <dgm:resizeHandles val="exact"/>
        </dgm:presLayoutVars>
      </dgm:prSet>
      <dgm:spPr/>
    </dgm:pt>
    <dgm:pt modelId="{E33AB1AF-48C1-4886-9CE0-41C25A15049A}" type="pres">
      <dgm:prSet presAssocID="{11762497-1C45-4050-A31B-0784509FBE84}" presName="compNode" presStyleCnt="0"/>
      <dgm:spPr/>
    </dgm:pt>
    <dgm:pt modelId="{21E517F2-CEAD-4A2F-96A9-2DF1010193D4}" type="pres">
      <dgm:prSet presAssocID="{11762497-1C45-4050-A31B-0784509FBE84}" presName="pictRect" presStyleLbl="node1" presStyleIdx="0" presStyleCnt="2"/>
      <dgm:spPr>
        <a:blipFill>
          <a:blip xmlns:r="http://schemas.openxmlformats.org/officeDocument/2006/relationships" r:embed="rId2"/>
          <a:srcRect/>
          <a:stretch>
            <a:fillRect l="-2000" r="-2000"/>
          </a:stretch>
        </a:blipFill>
      </dgm:spPr>
      <dgm:extLst>
        <a:ext uri="{E40237B7-FDA0-4F09-8148-C483321AD2D9}">
          <dgm14:cNvPr xmlns:dgm14="http://schemas.microsoft.com/office/drawing/2010/diagram" id="0" name="" descr="Odznáček dortíku s karamelovým odmrazem"/>
        </a:ext>
      </dgm:extLst>
    </dgm:pt>
    <dgm:pt modelId="{602382D2-62CE-4D2B-A2E8-EFD1375207A5}" type="pres">
      <dgm:prSet presAssocID="{11762497-1C45-4050-A31B-0784509FBE84}" presName="textRect" presStyleLbl="revTx" presStyleIdx="0" presStyleCnt="2">
        <dgm:presLayoutVars>
          <dgm:bulletEnabled val="1"/>
        </dgm:presLayoutVars>
      </dgm:prSet>
      <dgm:spPr/>
    </dgm:pt>
    <dgm:pt modelId="{04FF5DC1-B31D-4FBC-BBE1-02DA7160CA8A}" type="pres">
      <dgm:prSet presAssocID="{87332B2E-7068-4F01-99BA-9D363344D451}" presName="sibTrans" presStyleLbl="sibTrans2D1" presStyleIdx="0" presStyleCnt="0"/>
      <dgm:spPr/>
    </dgm:pt>
    <dgm:pt modelId="{C2326312-30BE-4540-A3A1-63C60661A7BB}" type="pres">
      <dgm:prSet presAssocID="{FC5CC466-93BA-41CE-A2DE-AC25731C4B60}" presName="compNode" presStyleCnt="0"/>
      <dgm:spPr/>
    </dgm:pt>
    <dgm:pt modelId="{47E0310E-E51B-4E4A-BBDE-11F8E0755B3C}" type="pres">
      <dgm:prSet presAssocID="{FC5CC466-93BA-41CE-A2DE-AC25731C4B60}" presName="pictRect" presStyleLbl="node1" presStyleIdx="1" presStyleCnt="2"/>
      <dgm:spPr>
        <a:blipFill>
          <a:blip xmlns:r="http://schemas.openxmlformats.org/officeDocument/2006/relationships" r:embed="rId3"/>
          <a:srcRect/>
          <a:stretch>
            <a:fillRect l="-2000" r="-2000"/>
          </a:stretch>
        </a:blipFill>
      </dgm:spPr>
      <dgm:extLst>
        <a:ext uri="{E40237B7-FDA0-4F09-8148-C483321AD2D9}">
          <dgm14:cNvPr xmlns:dgm14="http://schemas.microsoft.com/office/drawing/2010/diagram" id="0" name="" descr="Žena sedící na předsedu"/>
        </a:ext>
      </dgm:extLst>
    </dgm:pt>
    <dgm:pt modelId="{607532BC-14DB-4700-ACDF-7888BAF90584}" type="pres">
      <dgm:prSet presAssocID="{FC5CC466-93BA-41CE-A2DE-AC25731C4B60}" presName="textRect" presStyleLbl="revTx" presStyleIdx="1" presStyleCnt="2">
        <dgm:presLayoutVars>
          <dgm:bulletEnabled val="1"/>
        </dgm:presLayoutVars>
      </dgm:prSet>
      <dgm:spPr/>
    </dgm:pt>
  </dgm:ptLst>
  <dgm:cxnLst>
    <dgm:cxn modelId="{21910206-19BE-47EE-8E73-A91340C3BB70}" type="presOf" srcId="{11762497-1C45-4050-A31B-0784509FBE84}" destId="{602382D2-62CE-4D2B-A2E8-EFD1375207A5}" srcOrd="0" destOrd="0" presId="urn:microsoft.com/office/officeart/2005/8/layout/pList1"/>
    <dgm:cxn modelId="{E802831A-31BD-4D31-B93A-5C2C49F3CF59}" type="presOf" srcId="{FC5CC466-93BA-41CE-A2DE-AC25731C4B60}" destId="{607532BC-14DB-4700-ACDF-7888BAF90584}" srcOrd="0" destOrd="0" presId="urn:microsoft.com/office/officeart/2005/8/layout/pList1"/>
    <dgm:cxn modelId="{DFC4132A-E93C-4476-8D81-A9CDF4E015E7}" srcId="{0667D07B-FA51-4D99-BEF2-8C7A218206EE}" destId="{11762497-1C45-4050-A31B-0784509FBE84}" srcOrd="0" destOrd="0" parTransId="{813EF896-B405-4B24-9E91-17ED86189058}" sibTransId="{87332B2E-7068-4F01-99BA-9D363344D451}"/>
    <dgm:cxn modelId="{39B7FD90-A2C4-4AB9-8736-BB91846E18F1}" type="presOf" srcId="{87332B2E-7068-4F01-99BA-9D363344D451}" destId="{04FF5DC1-B31D-4FBC-BBE1-02DA7160CA8A}" srcOrd="0" destOrd="0" presId="urn:microsoft.com/office/officeart/2005/8/layout/pList1"/>
    <dgm:cxn modelId="{7B0DCFA6-24A5-4677-A0FA-D2C0595C02CF}" srcId="{0667D07B-FA51-4D99-BEF2-8C7A218206EE}" destId="{FC5CC466-93BA-41CE-A2DE-AC25731C4B60}" srcOrd="1" destOrd="0" parTransId="{F3C6C463-8409-47E9-BF2C-85519C2894EC}" sibTransId="{2E3E0F84-8405-4A2B-881C-24FAC4F8E39C}"/>
    <dgm:cxn modelId="{3F01B7B0-8E3E-464B-98E8-CC196C379378}" type="presOf" srcId="{0667D07B-FA51-4D99-BEF2-8C7A218206EE}" destId="{B415E277-A124-420E-BAA1-F80DE0A378BD}" srcOrd="0" destOrd="0" presId="urn:microsoft.com/office/officeart/2005/8/layout/pList1"/>
    <dgm:cxn modelId="{F8865AB5-70C6-4028-8E78-A52D02BBA005}" type="presParOf" srcId="{B415E277-A124-420E-BAA1-F80DE0A378BD}" destId="{E33AB1AF-48C1-4886-9CE0-41C25A15049A}" srcOrd="0" destOrd="0" presId="urn:microsoft.com/office/officeart/2005/8/layout/pList1"/>
    <dgm:cxn modelId="{509A246B-D7C1-4751-8FEF-7AC55FC239BD}" type="presParOf" srcId="{E33AB1AF-48C1-4886-9CE0-41C25A15049A}" destId="{21E517F2-CEAD-4A2F-96A9-2DF1010193D4}" srcOrd="0" destOrd="0" presId="urn:microsoft.com/office/officeart/2005/8/layout/pList1"/>
    <dgm:cxn modelId="{393D5AA5-9D2D-4C29-B248-53FDB6DC0917}" type="presParOf" srcId="{E33AB1AF-48C1-4886-9CE0-41C25A15049A}" destId="{602382D2-62CE-4D2B-A2E8-EFD1375207A5}" srcOrd="1" destOrd="0" presId="urn:microsoft.com/office/officeart/2005/8/layout/pList1"/>
    <dgm:cxn modelId="{1B079185-805B-4601-88B1-F61072A4D22F}" type="presParOf" srcId="{B415E277-A124-420E-BAA1-F80DE0A378BD}" destId="{04FF5DC1-B31D-4FBC-BBE1-02DA7160CA8A}" srcOrd="1" destOrd="0" presId="urn:microsoft.com/office/officeart/2005/8/layout/pList1"/>
    <dgm:cxn modelId="{63C046F2-1D56-44BF-9E01-A63CFB71541A}" type="presParOf" srcId="{B415E277-A124-420E-BAA1-F80DE0A378BD}" destId="{C2326312-30BE-4540-A3A1-63C60661A7BB}" srcOrd="2" destOrd="0" presId="urn:microsoft.com/office/officeart/2005/8/layout/pList1"/>
    <dgm:cxn modelId="{9213C069-E203-441A-955F-F731FAC60B89}" type="presParOf" srcId="{C2326312-30BE-4540-A3A1-63C60661A7BB}" destId="{47E0310E-E51B-4E4A-BBDE-11F8E0755B3C}" srcOrd="0" destOrd="0" presId="urn:microsoft.com/office/officeart/2005/8/layout/pList1"/>
    <dgm:cxn modelId="{4BE9D929-8AC5-4861-85AF-4B3F29BBB89E}" type="presParOf" srcId="{C2326312-30BE-4540-A3A1-63C60661A7BB}" destId="{607532BC-14DB-4700-ACDF-7888BAF90584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70E1EBC-78C8-413F-A2D8-61245746B21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06061879-6F75-44EA-B7FE-7935EBC8C37B}">
      <dgm:prSet/>
      <dgm:spPr/>
      <dgm:t>
        <a:bodyPr/>
        <a:lstStyle/>
        <a:p>
          <a:r>
            <a:rPr lang="en-US"/>
            <a:t>Traditional division between goods and services is outdated</a:t>
          </a:r>
          <a:endParaRPr lang="cs-CZ"/>
        </a:p>
      </dgm:t>
    </dgm:pt>
    <dgm:pt modelId="{5FA354B9-08DE-4670-9FA2-AB0237B73464}" type="parTrans" cxnId="{EBABEDCF-9362-4304-963A-A9144D2122FA}">
      <dgm:prSet/>
      <dgm:spPr/>
      <dgm:t>
        <a:bodyPr/>
        <a:lstStyle/>
        <a:p>
          <a:endParaRPr lang="cs-CZ"/>
        </a:p>
      </dgm:t>
    </dgm:pt>
    <dgm:pt modelId="{44B0B0B1-1D23-479A-A691-8F3B39357027}" type="sibTrans" cxnId="{EBABEDCF-9362-4304-963A-A9144D2122FA}">
      <dgm:prSet/>
      <dgm:spPr/>
      <dgm:t>
        <a:bodyPr/>
        <a:lstStyle/>
        <a:p>
          <a:endParaRPr lang="cs-CZ"/>
        </a:p>
      </dgm:t>
    </dgm:pt>
    <dgm:pt modelId="{9EB35A52-0B80-42AD-9E6A-662797688118}">
      <dgm:prSet/>
      <dgm:spPr/>
      <dgm:t>
        <a:bodyPr/>
        <a:lstStyle/>
        <a:p>
          <a:r>
            <a:rPr lang="en-US"/>
            <a:t>Activities render services</a:t>
          </a:r>
          <a:endParaRPr lang="cs-CZ"/>
        </a:p>
      </dgm:t>
    </dgm:pt>
    <dgm:pt modelId="{E5AAAE3E-B259-48AE-AD72-E998510F52E2}" type="parTrans" cxnId="{BC6CB712-D0AB-4568-B29E-B20EA42FFF0C}">
      <dgm:prSet/>
      <dgm:spPr/>
      <dgm:t>
        <a:bodyPr/>
        <a:lstStyle/>
        <a:p>
          <a:endParaRPr lang="cs-CZ"/>
        </a:p>
      </dgm:t>
    </dgm:pt>
    <dgm:pt modelId="{404AF431-8C3E-4904-ABFE-54306373CDA0}" type="sibTrans" cxnId="{BC6CB712-D0AB-4568-B29E-B20EA42FFF0C}">
      <dgm:prSet/>
      <dgm:spPr/>
      <dgm:t>
        <a:bodyPr/>
        <a:lstStyle/>
        <a:p>
          <a:endParaRPr lang="cs-CZ"/>
        </a:p>
      </dgm:t>
    </dgm:pt>
    <dgm:pt modelId="{B4620D71-F9D3-449A-BAFB-1C64BD52B85F}">
      <dgm:prSet/>
      <dgm:spPr/>
      <dgm:t>
        <a:bodyPr/>
        <a:lstStyle/>
        <a:p>
          <a:r>
            <a:rPr lang="en-US"/>
            <a:t>Things render services</a:t>
          </a:r>
          <a:endParaRPr lang="cs-CZ"/>
        </a:p>
      </dgm:t>
    </dgm:pt>
    <dgm:pt modelId="{94E46C63-C962-46A3-885B-21CD008C80C9}" type="parTrans" cxnId="{FF767394-AA9F-4CEB-8D49-7B1679B18FA7}">
      <dgm:prSet/>
      <dgm:spPr/>
      <dgm:t>
        <a:bodyPr/>
        <a:lstStyle/>
        <a:p>
          <a:endParaRPr lang="cs-CZ"/>
        </a:p>
      </dgm:t>
    </dgm:pt>
    <dgm:pt modelId="{F40454F8-1312-4397-ADFE-5A64FF05B3F1}" type="sibTrans" cxnId="{FF767394-AA9F-4CEB-8D49-7B1679B18FA7}">
      <dgm:prSet/>
      <dgm:spPr/>
      <dgm:t>
        <a:bodyPr/>
        <a:lstStyle/>
        <a:p>
          <a:endParaRPr lang="cs-CZ"/>
        </a:p>
      </dgm:t>
    </dgm:pt>
    <dgm:pt modelId="{0AFAF4E1-321E-449C-987D-BBDC34C8BB53}">
      <dgm:prSet/>
      <dgm:spPr/>
      <dgm:t>
        <a:bodyPr/>
        <a:lstStyle/>
        <a:p>
          <a:r>
            <a:rPr lang="en-US"/>
            <a:t>The shift in focus to services leads to shift from producer perspective to customer perspective</a:t>
          </a:r>
          <a:endParaRPr lang="cs-CZ"/>
        </a:p>
      </dgm:t>
    </dgm:pt>
    <dgm:pt modelId="{F6AC3813-A090-4BE8-9F8E-C5483A22F324}" type="parTrans" cxnId="{F2FAFDEC-99AE-4990-B47F-F93E9106CA16}">
      <dgm:prSet/>
      <dgm:spPr/>
      <dgm:t>
        <a:bodyPr/>
        <a:lstStyle/>
        <a:p>
          <a:endParaRPr lang="cs-CZ"/>
        </a:p>
      </dgm:t>
    </dgm:pt>
    <dgm:pt modelId="{13108DDE-BE8D-48C7-8AC5-B892B1741310}" type="sibTrans" cxnId="{F2FAFDEC-99AE-4990-B47F-F93E9106CA16}">
      <dgm:prSet/>
      <dgm:spPr/>
      <dgm:t>
        <a:bodyPr/>
        <a:lstStyle/>
        <a:p>
          <a:endParaRPr lang="cs-CZ"/>
        </a:p>
      </dgm:t>
    </dgm:pt>
    <dgm:pt modelId="{7B4F2E4F-8433-43DC-B128-CE92AC1AF29B}" type="pres">
      <dgm:prSet presAssocID="{A70E1EBC-78C8-413F-A2D8-61245746B210}" presName="linear" presStyleCnt="0">
        <dgm:presLayoutVars>
          <dgm:animLvl val="lvl"/>
          <dgm:resizeHandles val="exact"/>
        </dgm:presLayoutVars>
      </dgm:prSet>
      <dgm:spPr/>
    </dgm:pt>
    <dgm:pt modelId="{F8FFA36F-9CEA-4D7B-A8CC-3A2BE45DF337}" type="pres">
      <dgm:prSet presAssocID="{06061879-6F75-44EA-B7FE-7935EBC8C37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05E0325-89E0-49EF-A93E-5981AC86A288}" type="pres">
      <dgm:prSet presAssocID="{06061879-6F75-44EA-B7FE-7935EBC8C37B}" presName="childText" presStyleLbl="revTx" presStyleIdx="0" presStyleCnt="1">
        <dgm:presLayoutVars>
          <dgm:bulletEnabled val="1"/>
        </dgm:presLayoutVars>
      </dgm:prSet>
      <dgm:spPr/>
    </dgm:pt>
    <dgm:pt modelId="{50C91717-25F8-45E6-8C9A-454BB8738A8C}" type="pres">
      <dgm:prSet presAssocID="{0AFAF4E1-321E-449C-987D-BBDC34C8BB53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BC6CB712-D0AB-4568-B29E-B20EA42FFF0C}" srcId="{06061879-6F75-44EA-B7FE-7935EBC8C37B}" destId="{9EB35A52-0B80-42AD-9E6A-662797688118}" srcOrd="0" destOrd="0" parTransId="{E5AAAE3E-B259-48AE-AD72-E998510F52E2}" sibTransId="{404AF431-8C3E-4904-ABFE-54306373CDA0}"/>
    <dgm:cxn modelId="{3589B62F-C5E5-4D41-BF8B-D8B3B0983372}" type="presOf" srcId="{9EB35A52-0B80-42AD-9E6A-662797688118}" destId="{D05E0325-89E0-49EF-A93E-5981AC86A288}" srcOrd="0" destOrd="0" presId="urn:microsoft.com/office/officeart/2005/8/layout/vList2"/>
    <dgm:cxn modelId="{FF767394-AA9F-4CEB-8D49-7B1679B18FA7}" srcId="{06061879-6F75-44EA-B7FE-7935EBC8C37B}" destId="{B4620D71-F9D3-449A-BAFB-1C64BD52B85F}" srcOrd="1" destOrd="0" parTransId="{94E46C63-C962-46A3-885B-21CD008C80C9}" sibTransId="{F40454F8-1312-4397-ADFE-5A64FF05B3F1}"/>
    <dgm:cxn modelId="{186A32CB-1D08-49C4-9E38-6044215822EA}" type="presOf" srcId="{B4620D71-F9D3-449A-BAFB-1C64BD52B85F}" destId="{D05E0325-89E0-49EF-A93E-5981AC86A288}" srcOrd="0" destOrd="1" presId="urn:microsoft.com/office/officeart/2005/8/layout/vList2"/>
    <dgm:cxn modelId="{EBABEDCF-9362-4304-963A-A9144D2122FA}" srcId="{A70E1EBC-78C8-413F-A2D8-61245746B210}" destId="{06061879-6F75-44EA-B7FE-7935EBC8C37B}" srcOrd="0" destOrd="0" parTransId="{5FA354B9-08DE-4670-9FA2-AB0237B73464}" sibTransId="{44B0B0B1-1D23-479A-A691-8F3B39357027}"/>
    <dgm:cxn modelId="{EC0192D1-D544-48CC-8D91-A5C7E229F5A4}" type="presOf" srcId="{A70E1EBC-78C8-413F-A2D8-61245746B210}" destId="{7B4F2E4F-8433-43DC-B128-CE92AC1AF29B}" srcOrd="0" destOrd="0" presId="urn:microsoft.com/office/officeart/2005/8/layout/vList2"/>
    <dgm:cxn modelId="{A90B7AD6-3F15-4316-A440-791C113D40B8}" type="presOf" srcId="{0AFAF4E1-321E-449C-987D-BBDC34C8BB53}" destId="{50C91717-25F8-45E6-8C9A-454BB8738A8C}" srcOrd="0" destOrd="0" presId="urn:microsoft.com/office/officeart/2005/8/layout/vList2"/>
    <dgm:cxn modelId="{F2FAFDEC-99AE-4990-B47F-F93E9106CA16}" srcId="{A70E1EBC-78C8-413F-A2D8-61245746B210}" destId="{0AFAF4E1-321E-449C-987D-BBDC34C8BB53}" srcOrd="1" destOrd="0" parTransId="{F6AC3813-A090-4BE8-9F8E-C5483A22F324}" sibTransId="{13108DDE-BE8D-48C7-8AC5-B892B1741310}"/>
    <dgm:cxn modelId="{F93125F6-9BBB-428A-89B1-093AA63DFCB3}" type="presOf" srcId="{06061879-6F75-44EA-B7FE-7935EBC8C37B}" destId="{F8FFA36F-9CEA-4D7B-A8CC-3A2BE45DF337}" srcOrd="0" destOrd="0" presId="urn:microsoft.com/office/officeart/2005/8/layout/vList2"/>
    <dgm:cxn modelId="{1BDA74A3-506D-4279-B157-E08E16304876}" type="presParOf" srcId="{7B4F2E4F-8433-43DC-B128-CE92AC1AF29B}" destId="{F8FFA36F-9CEA-4D7B-A8CC-3A2BE45DF337}" srcOrd="0" destOrd="0" presId="urn:microsoft.com/office/officeart/2005/8/layout/vList2"/>
    <dgm:cxn modelId="{D6F4E5EE-8E05-4F21-94D3-27AAE94667B5}" type="presParOf" srcId="{7B4F2E4F-8433-43DC-B128-CE92AC1AF29B}" destId="{D05E0325-89E0-49EF-A93E-5981AC86A288}" srcOrd="1" destOrd="0" presId="urn:microsoft.com/office/officeart/2005/8/layout/vList2"/>
    <dgm:cxn modelId="{564DFBF8-D698-4894-A95A-03955A06758F}" type="presParOf" srcId="{7B4F2E4F-8433-43DC-B128-CE92AC1AF29B}" destId="{50C91717-25F8-45E6-8C9A-454BB8738A8C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D1BC7A0-8A74-4D9F-B07A-F1290F3579B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FE42EA57-A2F7-4D6E-AFEF-212E489F0387}">
      <dgm:prSet/>
      <dgm:spPr/>
      <dgm:t>
        <a:bodyPr/>
        <a:lstStyle/>
        <a:p>
          <a:r>
            <a:rPr lang="en-US" dirty="0"/>
            <a:t>Service is the fundamental basis of exchange</a:t>
          </a:r>
          <a:endParaRPr lang="cs-CZ" dirty="0"/>
        </a:p>
      </dgm:t>
    </dgm:pt>
    <dgm:pt modelId="{F1F59770-ACFA-4ACF-9A44-941B4F9B1B9F}" type="parTrans" cxnId="{02BA092A-F1F2-460A-9DDB-125C51BA2534}">
      <dgm:prSet/>
      <dgm:spPr/>
      <dgm:t>
        <a:bodyPr/>
        <a:lstStyle/>
        <a:p>
          <a:endParaRPr lang="cs-CZ"/>
        </a:p>
      </dgm:t>
    </dgm:pt>
    <dgm:pt modelId="{FBDA22F6-C665-45DA-8B6D-BD16DBF0095A}" type="sibTrans" cxnId="{02BA092A-F1F2-460A-9DDB-125C51BA2534}">
      <dgm:prSet/>
      <dgm:spPr/>
      <dgm:t>
        <a:bodyPr/>
        <a:lstStyle/>
        <a:p>
          <a:endParaRPr lang="cs-CZ"/>
        </a:p>
      </dgm:t>
    </dgm:pt>
    <dgm:pt modelId="{7C43F9A4-E086-42CC-8258-70EF4DDA74E9}">
      <dgm:prSet/>
      <dgm:spPr/>
      <dgm:t>
        <a:bodyPr/>
        <a:lstStyle/>
        <a:p>
          <a:r>
            <a:rPr lang="en-US"/>
            <a:t>The customer is always a co-creator of the value</a:t>
          </a:r>
          <a:endParaRPr lang="cs-CZ"/>
        </a:p>
      </dgm:t>
    </dgm:pt>
    <dgm:pt modelId="{CD878F03-2815-4185-88F3-6660895DD600}" type="parTrans" cxnId="{6A6F37D4-BE18-4F4C-938B-52D370AA6F9C}">
      <dgm:prSet/>
      <dgm:spPr/>
      <dgm:t>
        <a:bodyPr/>
        <a:lstStyle/>
        <a:p>
          <a:endParaRPr lang="cs-CZ"/>
        </a:p>
      </dgm:t>
    </dgm:pt>
    <dgm:pt modelId="{BDCF9C80-A7EE-4A8D-BEE5-721B4B2B60BA}" type="sibTrans" cxnId="{6A6F37D4-BE18-4F4C-938B-52D370AA6F9C}">
      <dgm:prSet/>
      <dgm:spPr/>
      <dgm:t>
        <a:bodyPr/>
        <a:lstStyle/>
        <a:p>
          <a:endParaRPr lang="cs-CZ"/>
        </a:p>
      </dgm:t>
    </dgm:pt>
    <dgm:pt modelId="{76608DC2-D74B-4F9C-9D0D-CAF216D3CBE9}">
      <dgm:prSet/>
      <dgm:spPr/>
      <dgm:t>
        <a:bodyPr/>
        <a:lstStyle/>
        <a:p>
          <a:r>
            <a:rPr lang="en-US"/>
            <a:t>All social and economics actors are the resource integrators</a:t>
          </a:r>
          <a:endParaRPr lang="cs-CZ"/>
        </a:p>
      </dgm:t>
    </dgm:pt>
    <dgm:pt modelId="{F35D0703-6010-4889-BF77-696624C0FE90}" type="parTrans" cxnId="{0DCC666F-76F7-4701-809E-B5A7168BEE78}">
      <dgm:prSet/>
      <dgm:spPr/>
      <dgm:t>
        <a:bodyPr/>
        <a:lstStyle/>
        <a:p>
          <a:endParaRPr lang="cs-CZ"/>
        </a:p>
      </dgm:t>
    </dgm:pt>
    <dgm:pt modelId="{EC832B96-542F-4A4F-92A9-55BE1C4DFBDE}" type="sibTrans" cxnId="{0DCC666F-76F7-4701-809E-B5A7168BEE78}">
      <dgm:prSet/>
      <dgm:spPr/>
      <dgm:t>
        <a:bodyPr/>
        <a:lstStyle/>
        <a:p>
          <a:endParaRPr lang="cs-CZ"/>
        </a:p>
      </dgm:t>
    </dgm:pt>
    <dgm:pt modelId="{48FA69FD-4904-478D-80C4-18EA3EA8D613}">
      <dgm:prSet/>
      <dgm:spPr/>
      <dgm:t>
        <a:bodyPr/>
        <a:lstStyle/>
        <a:p>
          <a:r>
            <a:rPr lang="en-US"/>
            <a:t>Value is always uniquely and phenomenologically determined by the beneficiary</a:t>
          </a:r>
          <a:endParaRPr lang="cs-CZ"/>
        </a:p>
      </dgm:t>
    </dgm:pt>
    <dgm:pt modelId="{8C4B3184-F99E-4617-892D-B5A72444DCF7}" type="parTrans" cxnId="{43606DF8-47FD-46F4-82FE-E6741EBCD84B}">
      <dgm:prSet/>
      <dgm:spPr/>
      <dgm:t>
        <a:bodyPr/>
        <a:lstStyle/>
        <a:p>
          <a:endParaRPr lang="cs-CZ"/>
        </a:p>
      </dgm:t>
    </dgm:pt>
    <dgm:pt modelId="{79CFB768-9279-4599-97B3-1B7F66910F46}" type="sibTrans" cxnId="{43606DF8-47FD-46F4-82FE-E6741EBCD84B}">
      <dgm:prSet/>
      <dgm:spPr/>
      <dgm:t>
        <a:bodyPr/>
        <a:lstStyle/>
        <a:p>
          <a:endParaRPr lang="cs-CZ"/>
        </a:p>
      </dgm:t>
    </dgm:pt>
    <dgm:pt modelId="{C0341F43-DFD3-472C-A902-2106B3C2A971}" type="pres">
      <dgm:prSet presAssocID="{4D1BC7A0-8A74-4D9F-B07A-F1290F3579BA}" presName="linear" presStyleCnt="0">
        <dgm:presLayoutVars>
          <dgm:animLvl val="lvl"/>
          <dgm:resizeHandles val="exact"/>
        </dgm:presLayoutVars>
      </dgm:prSet>
      <dgm:spPr/>
    </dgm:pt>
    <dgm:pt modelId="{46281FC5-DCC6-456E-9EB7-53561FCA523B}" type="pres">
      <dgm:prSet presAssocID="{FE42EA57-A2F7-4D6E-AFEF-212E489F038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F870DBD-226A-4A72-95E7-DB230421E620}" type="pres">
      <dgm:prSet presAssocID="{FBDA22F6-C665-45DA-8B6D-BD16DBF0095A}" presName="spacer" presStyleCnt="0"/>
      <dgm:spPr/>
    </dgm:pt>
    <dgm:pt modelId="{12BF12CE-02DA-40AC-A8EC-8232246E135D}" type="pres">
      <dgm:prSet presAssocID="{7C43F9A4-E086-42CC-8258-70EF4DDA74E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C7C31E9-43A2-44C1-9809-5F561F286B6A}" type="pres">
      <dgm:prSet presAssocID="{BDCF9C80-A7EE-4A8D-BEE5-721B4B2B60BA}" presName="spacer" presStyleCnt="0"/>
      <dgm:spPr/>
    </dgm:pt>
    <dgm:pt modelId="{C4C1E345-FD08-4B63-82E1-B5F4E136D6EE}" type="pres">
      <dgm:prSet presAssocID="{76608DC2-D74B-4F9C-9D0D-CAF216D3CBE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EE1A2A4-0680-4994-B9CC-1C0AC257A792}" type="pres">
      <dgm:prSet presAssocID="{EC832B96-542F-4A4F-92A9-55BE1C4DFBDE}" presName="spacer" presStyleCnt="0"/>
      <dgm:spPr/>
    </dgm:pt>
    <dgm:pt modelId="{7A1AF7E1-7658-46A0-83CF-E2DBE40A96D9}" type="pres">
      <dgm:prSet presAssocID="{48FA69FD-4904-478D-80C4-18EA3EA8D61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030C0729-B5BF-4800-BFA2-F21DCD8C4E3C}" type="presOf" srcId="{7C43F9A4-E086-42CC-8258-70EF4DDA74E9}" destId="{12BF12CE-02DA-40AC-A8EC-8232246E135D}" srcOrd="0" destOrd="0" presId="urn:microsoft.com/office/officeart/2005/8/layout/vList2"/>
    <dgm:cxn modelId="{02BA092A-F1F2-460A-9DDB-125C51BA2534}" srcId="{4D1BC7A0-8A74-4D9F-B07A-F1290F3579BA}" destId="{FE42EA57-A2F7-4D6E-AFEF-212E489F0387}" srcOrd="0" destOrd="0" parTransId="{F1F59770-ACFA-4ACF-9A44-941B4F9B1B9F}" sibTransId="{FBDA22F6-C665-45DA-8B6D-BD16DBF0095A}"/>
    <dgm:cxn modelId="{F00F6B4B-1AEC-474D-A4E8-B86C4015E37E}" type="presOf" srcId="{FE42EA57-A2F7-4D6E-AFEF-212E489F0387}" destId="{46281FC5-DCC6-456E-9EB7-53561FCA523B}" srcOrd="0" destOrd="0" presId="urn:microsoft.com/office/officeart/2005/8/layout/vList2"/>
    <dgm:cxn modelId="{0DCC666F-76F7-4701-809E-B5A7168BEE78}" srcId="{4D1BC7A0-8A74-4D9F-B07A-F1290F3579BA}" destId="{76608DC2-D74B-4F9C-9D0D-CAF216D3CBE9}" srcOrd="2" destOrd="0" parTransId="{F35D0703-6010-4889-BF77-696624C0FE90}" sibTransId="{EC832B96-542F-4A4F-92A9-55BE1C4DFBDE}"/>
    <dgm:cxn modelId="{C13D0C71-75DD-4EA4-83DA-B9887C13AF4F}" type="presOf" srcId="{4D1BC7A0-8A74-4D9F-B07A-F1290F3579BA}" destId="{C0341F43-DFD3-472C-A902-2106B3C2A971}" srcOrd="0" destOrd="0" presId="urn:microsoft.com/office/officeart/2005/8/layout/vList2"/>
    <dgm:cxn modelId="{7CA2CD96-BCBC-4D72-AEBC-02D19BBF5C09}" type="presOf" srcId="{48FA69FD-4904-478D-80C4-18EA3EA8D613}" destId="{7A1AF7E1-7658-46A0-83CF-E2DBE40A96D9}" srcOrd="0" destOrd="0" presId="urn:microsoft.com/office/officeart/2005/8/layout/vList2"/>
    <dgm:cxn modelId="{A5CA8A97-15DC-4717-BC37-078E5D87742A}" type="presOf" srcId="{76608DC2-D74B-4F9C-9D0D-CAF216D3CBE9}" destId="{C4C1E345-FD08-4B63-82E1-B5F4E136D6EE}" srcOrd="0" destOrd="0" presId="urn:microsoft.com/office/officeart/2005/8/layout/vList2"/>
    <dgm:cxn modelId="{6A6F37D4-BE18-4F4C-938B-52D370AA6F9C}" srcId="{4D1BC7A0-8A74-4D9F-B07A-F1290F3579BA}" destId="{7C43F9A4-E086-42CC-8258-70EF4DDA74E9}" srcOrd="1" destOrd="0" parTransId="{CD878F03-2815-4185-88F3-6660895DD600}" sibTransId="{BDCF9C80-A7EE-4A8D-BEE5-721B4B2B60BA}"/>
    <dgm:cxn modelId="{43606DF8-47FD-46F4-82FE-E6741EBCD84B}" srcId="{4D1BC7A0-8A74-4D9F-B07A-F1290F3579BA}" destId="{48FA69FD-4904-478D-80C4-18EA3EA8D613}" srcOrd="3" destOrd="0" parTransId="{8C4B3184-F99E-4617-892D-B5A72444DCF7}" sibTransId="{79CFB768-9279-4599-97B3-1B7F66910F46}"/>
    <dgm:cxn modelId="{3627800D-985C-48B1-BD2D-2F291608D7A4}" type="presParOf" srcId="{C0341F43-DFD3-472C-A902-2106B3C2A971}" destId="{46281FC5-DCC6-456E-9EB7-53561FCA523B}" srcOrd="0" destOrd="0" presId="urn:microsoft.com/office/officeart/2005/8/layout/vList2"/>
    <dgm:cxn modelId="{B376B317-970A-443C-9B01-846A34229ECC}" type="presParOf" srcId="{C0341F43-DFD3-472C-A902-2106B3C2A971}" destId="{8F870DBD-226A-4A72-95E7-DB230421E620}" srcOrd="1" destOrd="0" presId="urn:microsoft.com/office/officeart/2005/8/layout/vList2"/>
    <dgm:cxn modelId="{AD3600D7-4377-4E0E-AD8B-24368C41DC41}" type="presParOf" srcId="{C0341F43-DFD3-472C-A902-2106B3C2A971}" destId="{12BF12CE-02DA-40AC-A8EC-8232246E135D}" srcOrd="2" destOrd="0" presId="urn:microsoft.com/office/officeart/2005/8/layout/vList2"/>
    <dgm:cxn modelId="{36BC0593-8450-48FC-8971-570D1C092459}" type="presParOf" srcId="{C0341F43-DFD3-472C-A902-2106B3C2A971}" destId="{DC7C31E9-43A2-44C1-9809-5F561F286B6A}" srcOrd="3" destOrd="0" presId="urn:microsoft.com/office/officeart/2005/8/layout/vList2"/>
    <dgm:cxn modelId="{139868B9-3941-45CA-870E-DBA1059BC031}" type="presParOf" srcId="{C0341F43-DFD3-472C-A902-2106B3C2A971}" destId="{C4C1E345-FD08-4B63-82E1-B5F4E136D6EE}" srcOrd="4" destOrd="0" presId="urn:microsoft.com/office/officeart/2005/8/layout/vList2"/>
    <dgm:cxn modelId="{3EE34606-2DC8-4EE4-B656-CF0DE4B7CD14}" type="presParOf" srcId="{C0341F43-DFD3-472C-A902-2106B3C2A971}" destId="{CEE1A2A4-0680-4994-B9CC-1C0AC257A792}" srcOrd="5" destOrd="0" presId="urn:microsoft.com/office/officeart/2005/8/layout/vList2"/>
    <dgm:cxn modelId="{B469CADC-2906-4BC6-9EE7-0B077345649B}" type="presParOf" srcId="{C0341F43-DFD3-472C-A902-2106B3C2A971}" destId="{7A1AF7E1-7658-46A0-83CF-E2DBE40A96D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8497B3-2644-480F-AD85-FB618520F108}">
      <dsp:nvSpPr>
        <dsp:cNvPr id="0" name=""/>
        <dsp:cNvSpPr/>
      </dsp:nvSpPr>
      <dsp:spPr>
        <a:xfrm>
          <a:off x="3702" y="797560"/>
          <a:ext cx="1618842" cy="9713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A manufacturer develops a product</a:t>
          </a:r>
          <a:endParaRPr lang="cs-CZ" sz="1300" kern="1200"/>
        </a:p>
      </dsp:txBody>
      <dsp:txXfrm>
        <a:off x="32151" y="826009"/>
        <a:ext cx="1561944" cy="914407"/>
      </dsp:txXfrm>
    </dsp:sp>
    <dsp:sp modelId="{A5B71935-1693-4254-B56A-5EA48EE61258}">
      <dsp:nvSpPr>
        <dsp:cNvPr id="0" name=""/>
        <dsp:cNvSpPr/>
      </dsp:nvSpPr>
      <dsp:spPr>
        <a:xfrm>
          <a:off x="1765003" y="1082477"/>
          <a:ext cx="343194" cy="4014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00" kern="1200"/>
        </a:p>
      </dsp:txBody>
      <dsp:txXfrm>
        <a:off x="1765003" y="1162772"/>
        <a:ext cx="240236" cy="240883"/>
      </dsp:txXfrm>
    </dsp:sp>
    <dsp:sp modelId="{7678F19C-3BAC-4372-95A8-6F3398E16E9A}">
      <dsp:nvSpPr>
        <dsp:cNvPr id="0" name=""/>
        <dsp:cNvSpPr/>
      </dsp:nvSpPr>
      <dsp:spPr>
        <a:xfrm>
          <a:off x="2270082" y="797560"/>
          <a:ext cx="1618842" cy="9713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The manufacturer makes the product</a:t>
          </a:r>
          <a:endParaRPr lang="cs-CZ" sz="1300" kern="1200" dirty="0"/>
        </a:p>
      </dsp:txBody>
      <dsp:txXfrm>
        <a:off x="2298531" y="826009"/>
        <a:ext cx="1561944" cy="914407"/>
      </dsp:txXfrm>
    </dsp:sp>
    <dsp:sp modelId="{1D457BDC-1EA5-47A9-AC6C-84358823DFE0}">
      <dsp:nvSpPr>
        <dsp:cNvPr id="0" name=""/>
        <dsp:cNvSpPr/>
      </dsp:nvSpPr>
      <dsp:spPr>
        <a:xfrm>
          <a:off x="4031383" y="1082477"/>
          <a:ext cx="343194" cy="4014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00" kern="1200"/>
        </a:p>
      </dsp:txBody>
      <dsp:txXfrm>
        <a:off x="4031383" y="1162772"/>
        <a:ext cx="240236" cy="240883"/>
      </dsp:txXfrm>
    </dsp:sp>
    <dsp:sp modelId="{3420F834-6A26-4B7B-9CE7-688CECDDA777}">
      <dsp:nvSpPr>
        <dsp:cNvPr id="0" name=""/>
        <dsp:cNvSpPr/>
      </dsp:nvSpPr>
      <dsp:spPr>
        <a:xfrm>
          <a:off x="4536462" y="797560"/>
          <a:ext cx="1618842" cy="9713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The product is given to the market</a:t>
          </a:r>
          <a:endParaRPr lang="cs-CZ" sz="1300" kern="1200"/>
        </a:p>
      </dsp:txBody>
      <dsp:txXfrm>
        <a:off x="4564911" y="826009"/>
        <a:ext cx="1561944" cy="914407"/>
      </dsp:txXfrm>
    </dsp:sp>
    <dsp:sp modelId="{636849F2-D5E3-45D6-8458-C58A23264CE2}">
      <dsp:nvSpPr>
        <dsp:cNvPr id="0" name=""/>
        <dsp:cNvSpPr/>
      </dsp:nvSpPr>
      <dsp:spPr>
        <a:xfrm>
          <a:off x="6297763" y="1082477"/>
          <a:ext cx="343194" cy="4014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00" kern="1200"/>
        </a:p>
      </dsp:txBody>
      <dsp:txXfrm>
        <a:off x="6297763" y="1162772"/>
        <a:ext cx="240236" cy="240883"/>
      </dsp:txXfrm>
    </dsp:sp>
    <dsp:sp modelId="{C1DE7294-23E8-46F7-87CC-F56AF97C3AD5}">
      <dsp:nvSpPr>
        <dsp:cNvPr id="0" name=""/>
        <dsp:cNvSpPr/>
      </dsp:nvSpPr>
      <dsp:spPr>
        <a:xfrm>
          <a:off x="6802842" y="797560"/>
          <a:ext cx="1618842" cy="9713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A consumer buys the product</a:t>
          </a:r>
          <a:endParaRPr lang="cs-CZ" sz="1300" kern="1200"/>
        </a:p>
      </dsp:txBody>
      <dsp:txXfrm>
        <a:off x="6831291" y="826009"/>
        <a:ext cx="1561944" cy="914407"/>
      </dsp:txXfrm>
    </dsp:sp>
    <dsp:sp modelId="{462A222E-7DAC-478C-8DE5-D97CEC65D456}">
      <dsp:nvSpPr>
        <dsp:cNvPr id="0" name=""/>
        <dsp:cNvSpPr/>
      </dsp:nvSpPr>
      <dsp:spPr>
        <a:xfrm rot="5400000">
          <a:off x="7440666" y="1882185"/>
          <a:ext cx="343194" cy="4014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00" kern="1200"/>
        </a:p>
      </dsp:txBody>
      <dsp:txXfrm rot="-5400000">
        <a:off x="7491822" y="1911324"/>
        <a:ext cx="240883" cy="240236"/>
      </dsp:txXfrm>
    </dsp:sp>
    <dsp:sp modelId="{F034D32B-2019-4EAB-9D23-791CF4F62C54}">
      <dsp:nvSpPr>
        <dsp:cNvPr id="0" name=""/>
        <dsp:cNvSpPr/>
      </dsp:nvSpPr>
      <dsp:spPr>
        <a:xfrm>
          <a:off x="6802842" y="2416403"/>
          <a:ext cx="1618842" cy="9713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The consumer uses the product</a:t>
          </a:r>
          <a:endParaRPr lang="cs-CZ" sz="1300" kern="1200"/>
        </a:p>
      </dsp:txBody>
      <dsp:txXfrm>
        <a:off x="6831291" y="2444852"/>
        <a:ext cx="1561944" cy="914407"/>
      </dsp:txXfrm>
    </dsp:sp>
    <dsp:sp modelId="{27C99957-C436-4565-99E9-AD48A8834175}">
      <dsp:nvSpPr>
        <dsp:cNvPr id="0" name=""/>
        <dsp:cNvSpPr/>
      </dsp:nvSpPr>
      <dsp:spPr>
        <a:xfrm rot="10800000">
          <a:off x="6317189" y="2701319"/>
          <a:ext cx="343194" cy="4014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00" kern="1200"/>
        </a:p>
      </dsp:txBody>
      <dsp:txXfrm rot="10800000">
        <a:off x="6420147" y="2781614"/>
        <a:ext cx="240236" cy="240883"/>
      </dsp:txXfrm>
    </dsp:sp>
    <dsp:sp modelId="{A8BF5235-B9CE-4809-8EBB-7E8A9B4B83D8}">
      <dsp:nvSpPr>
        <dsp:cNvPr id="0" name=""/>
        <dsp:cNvSpPr/>
      </dsp:nvSpPr>
      <dsp:spPr>
        <a:xfrm>
          <a:off x="4536462" y="2416403"/>
          <a:ext cx="1618842" cy="9713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The supplier eventually provides additional support of the product</a:t>
          </a:r>
          <a:endParaRPr lang="cs-CZ" sz="1300" kern="1200"/>
        </a:p>
      </dsp:txBody>
      <dsp:txXfrm>
        <a:off x="4564911" y="2444852"/>
        <a:ext cx="1561944" cy="914407"/>
      </dsp:txXfrm>
    </dsp:sp>
    <dsp:sp modelId="{C5F9E339-C860-4A6D-93FE-53D37657B21D}">
      <dsp:nvSpPr>
        <dsp:cNvPr id="0" name=""/>
        <dsp:cNvSpPr/>
      </dsp:nvSpPr>
      <dsp:spPr>
        <a:xfrm rot="10800000">
          <a:off x="4050809" y="2701319"/>
          <a:ext cx="343194" cy="4014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00" kern="1200"/>
        </a:p>
      </dsp:txBody>
      <dsp:txXfrm rot="10800000">
        <a:off x="4153767" y="2781614"/>
        <a:ext cx="240236" cy="240883"/>
      </dsp:txXfrm>
    </dsp:sp>
    <dsp:sp modelId="{2D44EC57-8D76-4A94-9354-94EE4B18C6F6}">
      <dsp:nvSpPr>
        <dsp:cNvPr id="0" name=""/>
        <dsp:cNvSpPr/>
      </dsp:nvSpPr>
      <dsp:spPr>
        <a:xfrm>
          <a:off x="2270082" y="2416403"/>
          <a:ext cx="1618842" cy="9713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The consumer gets rid of the product</a:t>
          </a:r>
          <a:endParaRPr lang="cs-CZ" sz="1300" kern="1200"/>
        </a:p>
      </dsp:txBody>
      <dsp:txXfrm>
        <a:off x="2298531" y="2444852"/>
        <a:ext cx="1561944" cy="91440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EE155C-7B62-4758-99AF-7450C93DB851}">
      <dsp:nvSpPr>
        <dsp:cNvPr id="0" name=""/>
        <dsp:cNvSpPr/>
      </dsp:nvSpPr>
      <dsp:spPr>
        <a:xfrm>
          <a:off x="0" y="134647"/>
          <a:ext cx="8064900" cy="6464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The application of operant resources</a:t>
          </a:r>
          <a:endParaRPr lang="cs-CZ" sz="1700" kern="1200"/>
        </a:p>
      </dsp:txBody>
      <dsp:txXfrm>
        <a:off x="31556" y="166203"/>
        <a:ext cx="8001788" cy="583313"/>
      </dsp:txXfrm>
    </dsp:sp>
    <dsp:sp modelId="{74F3B566-63BD-4757-B62F-D355A3253AEE}">
      <dsp:nvSpPr>
        <dsp:cNvPr id="0" name=""/>
        <dsp:cNvSpPr/>
      </dsp:nvSpPr>
      <dsp:spPr>
        <a:xfrm>
          <a:off x="0" y="781072"/>
          <a:ext cx="8064900" cy="633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61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 dirty="0"/>
            <a:t>The seller uses his resources to provide the service</a:t>
          </a:r>
          <a:endParaRPr lang="cs-CZ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300" kern="1200" dirty="0" err="1"/>
            <a:t>The</a:t>
          </a:r>
          <a:r>
            <a:rPr lang="cs-CZ" sz="1300" kern="1200" dirty="0"/>
            <a:t> </a:t>
          </a:r>
          <a:r>
            <a:rPr lang="cs-CZ" sz="1300" kern="1200" dirty="0" err="1"/>
            <a:t>buyer</a:t>
          </a:r>
          <a:r>
            <a:rPr lang="cs-CZ" sz="1300" kern="1200" dirty="0"/>
            <a:t> </a:t>
          </a:r>
          <a:r>
            <a:rPr lang="cs-CZ" sz="1300" kern="1200" dirty="0" err="1"/>
            <a:t>is</a:t>
          </a:r>
          <a:r>
            <a:rPr lang="cs-CZ" sz="1300" kern="1200" dirty="0"/>
            <a:t> </a:t>
          </a:r>
          <a:r>
            <a:rPr lang="cs-CZ" sz="1300" kern="1200" dirty="0" err="1"/>
            <a:t>using</a:t>
          </a:r>
          <a:r>
            <a:rPr lang="cs-CZ" sz="1300" kern="1200" dirty="0"/>
            <a:t> his </a:t>
          </a:r>
          <a:r>
            <a:rPr lang="cs-CZ" sz="1300" kern="1200" dirty="0" err="1"/>
            <a:t>resources</a:t>
          </a:r>
          <a:r>
            <a:rPr lang="cs-CZ" sz="1300" kern="1200" dirty="0"/>
            <a:t> to </a:t>
          </a:r>
          <a:r>
            <a:rPr lang="cs-CZ" sz="1300" kern="1200" dirty="0" err="1"/>
            <a:t>get</a:t>
          </a:r>
          <a:r>
            <a:rPr lang="cs-CZ" sz="1300" kern="1200" dirty="0"/>
            <a:t> </a:t>
          </a:r>
          <a:r>
            <a:rPr lang="cs-CZ" sz="1300" kern="1200" dirty="0" err="1"/>
            <a:t>the</a:t>
          </a:r>
          <a:r>
            <a:rPr lang="cs-CZ" sz="1300" kern="1200" dirty="0"/>
            <a:t> </a:t>
          </a:r>
          <a:r>
            <a:rPr lang="cs-CZ" sz="1300" kern="1200" dirty="0" err="1"/>
            <a:t>value</a:t>
          </a:r>
          <a:endParaRPr lang="cs-CZ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 dirty="0"/>
            <a:t>The basis for all exchange</a:t>
          </a:r>
          <a:endParaRPr lang="cs-CZ" sz="1300" kern="1200" dirty="0"/>
        </a:p>
      </dsp:txBody>
      <dsp:txXfrm>
        <a:off x="0" y="781072"/>
        <a:ext cx="8064900" cy="633420"/>
      </dsp:txXfrm>
    </dsp:sp>
    <dsp:sp modelId="{169359B4-5C1B-42C9-B355-17A509807BB9}">
      <dsp:nvSpPr>
        <dsp:cNvPr id="0" name=""/>
        <dsp:cNvSpPr/>
      </dsp:nvSpPr>
      <dsp:spPr>
        <a:xfrm>
          <a:off x="0" y="1414492"/>
          <a:ext cx="8064900" cy="6464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There is not possible to simply exchange the product without using services or this possibility is only marginal</a:t>
          </a:r>
          <a:endParaRPr lang="cs-CZ" sz="1700" kern="1200"/>
        </a:p>
      </dsp:txBody>
      <dsp:txXfrm>
        <a:off x="31556" y="1446048"/>
        <a:ext cx="8001788" cy="583313"/>
      </dsp:txXfrm>
    </dsp:sp>
    <dsp:sp modelId="{82B193B2-9C9D-4A21-9311-700FE01AAECC}">
      <dsp:nvSpPr>
        <dsp:cNvPr id="0" name=""/>
        <dsp:cNvSpPr/>
      </dsp:nvSpPr>
      <dsp:spPr>
        <a:xfrm>
          <a:off x="0" y="2109877"/>
          <a:ext cx="8064900" cy="6464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Service is exchanged for service</a:t>
          </a:r>
          <a:endParaRPr lang="cs-CZ" sz="1700" kern="1200"/>
        </a:p>
      </dsp:txBody>
      <dsp:txXfrm>
        <a:off x="31556" y="2141433"/>
        <a:ext cx="8001788" cy="583313"/>
      </dsp:txXfrm>
    </dsp:sp>
    <dsp:sp modelId="{555BE0E5-A4D8-4DAE-8016-E8D106E3203A}">
      <dsp:nvSpPr>
        <dsp:cNvPr id="0" name=""/>
        <dsp:cNvSpPr/>
      </dsp:nvSpPr>
      <dsp:spPr>
        <a:xfrm>
          <a:off x="0" y="2805262"/>
          <a:ext cx="8064900" cy="6464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Services are used on both sides of the market to finish the transaction</a:t>
          </a:r>
          <a:endParaRPr lang="cs-CZ" sz="1700" kern="1200" dirty="0"/>
        </a:p>
      </dsp:txBody>
      <dsp:txXfrm>
        <a:off x="31556" y="2836818"/>
        <a:ext cx="8001788" cy="583313"/>
      </dsp:txXfrm>
    </dsp:sp>
    <dsp:sp modelId="{C2CA1429-02CE-47B5-8598-6DAA29E83101}">
      <dsp:nvSpPr>
        <dsp:cNvPr id="0" name=""/>
        <dsp:cNvSpPr/>
      </dsp:nvSpPr>
      <dsp:spPr>
        <a:xfrm>
          <a:off x="0" y="3500647"/>
          <a:ext cx="8064900" cy="6464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Example:</a:t>
          </a:r>
          <a:endParaRPr lang="cs-CZ" sz="1700" kern="1200" dirty="0"/>
        </a:p>
      </dsp:txBody>
      <dsp:txXfrm>
        <a:off x="31556" y="3532203"/>
        <a:ext cx="8001788" cy="583313"/>
      </dsp:txXfrm>
    </dsp:sp>
    <dsp:sp modelId="{8044DE19-9AF9-4375-8E40-CAD20C7E1E43}">
      <dsp:nvSpPr>
        <dsp:cNvPr id="0" name=""/>
        <dsp:cNvSpPr/>
      </dsp:nvSpPr>
      <dsp:spPr>
        <a:xfrm>
          <a:off x="0" y="4147072"/>
          <a:ext cx="8064900" cy="28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61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/>
            <a:t>Buying </a:t>
          </a:r>
          <a:r>
            <a:rPr lang="en-US" sz="1300" kern="1200" dirty="0"/>
            <a:t>a phone, you really buying the services related with the phone, not the phone itself. </a:t>
          </a:r>
          <a:endParaRPr lang="cs-CZ" sz="1300" kern="1200" dirty="0"/>
        </a:p>
      </dsp:txBody>
      <dsp:txXfrm>
        <a:off x="0" y="4147072"/>
        <a:ext cx="8064900" cy="28152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C7D052-4584-4EB1-AFB6-2AE39C044193}">
      <dsp:nvSpPr>
        <dsp:cNvPr id="0" name=""/>
        <dsp:cNvSpPr/>
      </dsp:nvSpPr>
      <dsp:spPr>
        <a:xfrm>
          <a:off x="0" y="75711"/>
          <a:ext cx="8281372" cy="760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The role of the customer is interactional</a:t>
          </a:r>
          <a:endParaRPr lang="cs-CZ" sz="2000" kern="1200" dirty="0"/>
        </a:p>
      </dsp:txBody>
      <dsp:txXfrm>
        <a:off x="37125" y="112836"/>
        <a:ext cx="8207122" cy="686250"/>
      </dsp:txXfrm>
    </dsp:sp>
    <dsp:sp modelId="{8F98D8B6-3C95-4998-95D9-09006710D2C5}">
      <dsp:nvSpPr>
        <dsp:cNvPr id="0" name=""/>
        <dsp:cNvSpPr/>
      </dsp:nvSpPr>
      <dsp:spPr>
        <a:xfrm>
          <a:off x="0" y="893812"/>
          <a:ext cx="8281372" cy="760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The customer can not be ignored</a:t>
          </a:r>
          <a:endParaRPr lang="cs-CZ" sz="2000" kern="1200"/>
        </a:p>
      </dsp:txBody>
      <dsp:txXfrm>
        <a:off x="37125" y="930937"/>
        <a:ext cx="8207122" cy="686250"/>
      </dsp:txXfrm>
    </dsp:sp>
    <dsp:sp modelId="{E55834F1-D549-4DB0-9966-FC99B7BEE50B}">
      <dsp:nvSpPr>
        <dsp:cNvPr id="0" name=""/>
        <dsp:cNvSpPr/>
      </dsp:nvSpPr>
      <dsp:spPr>
        <a:xfrm>
          <a:off x="0" y="1711912"/>
          <a:ext cx="8281372" cy="760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Without interaction with the customer the transaction can not be finished</a:t>
          </a:r>
          <a:endParaRPr lang="cs-CZ" sz="2000" kern="1200"/>
        </a:p>
      </dsp:txBody>
      <dsp:txXfrm>
        <a:off x="37125" y="1749037"/>
        <a:ext cx="8207122" cy="686250"/>
      </dsp:txXfrm>
    </dsp:sp>
    <dsp:sp modelId="{A8D95E06-D0C9-44F2-B56E-36E2D6B96A86}">
      <dsp:nvSpPr>
        <dsp:cNvPr id="0" name=""/>
        <dsp:cNvSpPr/>
      </dsp:nvSpPr>
      <dsp:spPr>
        <a:xfrm>
          <a:off x="0" y="2530012"/>
          <a:ext cx="8281372" cy="760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Value creation is interactional</a:t>
          </a:r>
          <a:endParaRPr lang="cs-CZ" sz="2000" kern="1200"/>
        </a:p>
      </dsp:txBody>
      <dsp:txXfrm>
        <a:off x="37125" y="2567137"/>
        <a:ext cx="8207122" cy="686250"/>
      </dsp:txXfrm>
    </dsp:sp>
    <dsp:sp modelId="{1F62616C-A73E-4F95-A814-0E7ABAF511B7}">
      <dsp:nvSpPr>
        <dsp:cNvPr id="0" name=""/>
        <dsp:cNvSpPr/>
      </dsp:nvSpPr>
      <dsp:spPr>
        <a:xfrm>
          <a:off x="0" y="3348112"/>
          <a:ext cx="8281372" cy="760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Example:</a:t>
          </a:r>
          <a:endParaRPr lang="cs-CZ" sz="2000" kern="1200"/>
        </a:p>
      </dsp:txBody>
      <dsp:txXfrm>
        <a:off x="37125" y="3385237"/>
        <a:ext cx="8207122" cy="686250"/>
      </dsp:txXfrm>
    </dsp:sp>
    <dsp:sp modelId="{A4B505FB-2913-4A37-8993-84898489ACBF}">
      <dsp:nvSpPr>
        <dsp:cNvPr id="0" name=""/>
        <dsp:cNvSpPr/>
      </dsp:nvSpPr>
      <dsp:spPr>
        <a:xfrm>
          <a:off x="0" y="4108612"/>
          <a:ext cx="8281372" cy="476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2934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kern="1200" dirty="0"/>
            <a:t>Google </a:t>
          </a:r>
          <a:r>
            <a:rPr lang="cs-CZ" sz="1600" kern="1200" dirty="0" err="1"/>
            <a:t>services</a:t>
          </a:r>
          <a:r>
            <a:rPr lang="cs-CZ" sz="1600" kern="1200" dirty="0"/>
            <a:t> </a:t>
          </a:r>
          <a:r>
            <a:rPr lang="cs-CZ" sz="1600" kern="1200" dirty="0" err="1"/>
            <a:t>or</a:t>
          </a:r>
          <a:r>
            <a:rPr lang="cs-CZ" sz="1600" kern="1200" dirty="0"/>
            <a:t> Microsoft </a:t>
          </a:r>
          <a:r>
            <a:rPr lang="cs-CZ" sz="1600" kern="1200" dirty="0" err="1"/>
            <a:t>services</a:t>
          </a:r>
          <a:r>
            <a:rPr lang="cs-CZ" sz="1600" kern="1200" dirty="0"/>
            <a:t> – </a:t>
          </a:r>
          <a:r>
            <a:rPr lang="cs-CZ" sz="1600" kern="1200" dirty="0" err="1"/>
            <a:t>they</a:t>
          </a:r>
          <a:r>
            <a:rPr lang="cs-CZ" sz="1600" kern="1200" dirty="0"/>
            <a:t> </a:t>
          </a:r>
          <a:r>
            <a:rPr lang="cs-CZ" sz="1600" kern="1200" dirty="0" err="1"/>
            <a:t>offer</a:t>
          </a:r>
          <a:r>
            <a:rPr lang="cs-CZ" sz="1600" kern="1200" dirty="0"/>
            <a:t> a lot </a:t>
          </a:r>
          <a:r>
            <a:rPr lang="cs-CZ" sz="1600" kern="1200" dirty="0" err="1"/>
            <a:t>of</a:t>
          </a:r>
          <a:r>
            <a:rPr lang="cs-CZ" sz="1600" kern="1200" dirty="0"/>
            <a:t> </a:t>
          </a:r>
          <a:r>
            <a:rPr lang="cs-CZ" sz="1600" kern="1200" dirty="0" err="1"/>
            <a:t>options</a:t>
          </a:r>
          <a:r>
            <a:rPr lang="cs-CZ" sz="1600" kern="1200" dirty="0"/>
            <a:t>, but </a:t>
          </a:r>
          <a:r>
            <a:rPr lang="cs-CZ" sz="1600" kern="1200" dirty="0" err="1"/>
            <a:t>final</a:t>
          </a:r>
          <a:r>
            <a:rPr lang="cs-CZ" sz="1600" kern="1200" dirty="0"/>
            <a:t> </a:t>
          </a:r>
          <a:r>
            <a:rPr lang="cs-CZ" sz="1600" kern="1200" dirty="0" err="1"/>
            <a:t>configuration</a:t>
          </a:r>
          <a:r>
            <a:rPr lang="cs-CZ" sz="1600" kern="1200" dirty="0"/>
            <a:t> </a:t>
          </a:r>
          <a:r>
            <a:rPr lang="cs-CZ" sz="1600" kern="1200" dirty="0" err="1"/>
            <a:t>depends</a:t>
          </a:r>
          <a:r>
            <a:rPr lang="cs-CZ" sz="1600" kern="1200" dirty="0"/>
            <a:t> on </a:t>
          </a:r>
          <a:r>
            <a:rPr lang="cs-CZ" sz="1600" kern="1200" dirty="0" err="1"/>
            <a:t>customer</a:t>
          </a:r>
          <a:r>
            <a:rPr lang="cs-CZ" sz="1600" kern="1200" dirty="0"/>
            <a:t>/user</a:t>
          </a:r>
        </a:p>
      </dsp:txBody>
      <dsp:txXfrm>
        <a:off x="0" y="4108612"/>
        <a:ext cx="8281372" cy="47610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0E7C22-3A6F-483F-8A2A-176DA3C90F4C}">
      <dsp:nvSpPr>
        <dsp:cNvPr id="0" name=""/>
        <dsp:cNvSpPr/>
      </dsp:nvSpPr>
      <dsp:spPr>
        <a:xfrm>
          <a:off x="0" y="52176"/>
          <a:ext cx="8064900" cy="538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Value creation is network of networks</a:t>
          </a:r>
          <a:endParaRPr lang="cs-CZ" sz="2300" kern="1200" dirty="0"/>
        </a:p>
      </dsp:txBody>
      <dsp:txXfrm>
        <a:off x="26273" y="78449"/>
        <a:ext cx="8012354" cy="485654"/>
      </dsp:txXfrm>
    </dsp:sp>
    <dsp:sp modelId="{BC4C2051-AC0C-420F-AEFE-13153B10AF0F}">
      <dsp:nvSpPr>
        <dsp:cNvPr id="0" name=""/>
        <dsp:cNvSpPr/>
      </dsp:nvSpPr>
      <dsp:spPr>
        <a:xfrm>
          <a:off x="0" y="590376"/>
          <a:ext cx="8064900" cy="595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61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The sellers needs to buy other services</a:t>
          </a:r>
          <a:endParaRPr lang="cs-CZ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They are customers for other providers</a:t>
          </a:r>
          <a:endParaRPr lang="cs-CZ" sz="1800" kern="1200" dirty="0"/>
        </a:p>
      </dsp:txBody>
      <dsp:txXfrm>
        <a:off x="0" y="590376"/>
        <a:ext cx="8064900" cy="595125"/>
      </dsp:txXfrm>
    </dsp:sp>
    <dsp:sp modelId="{A66BECFF-1120-4128-9C05-78A89801D7F6}">
      <dsp:nvSpPr>
        <dsp:cNvPr id="0" name=""/>
        <dsp:cNvSpPr/>
      </dsp:nvSpPr>
      <dsp:spPr>
        <a:xfrm>
          <a:off x="0" y="1185501"/>
          <a:ext cx="8064900" cy="538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They also participate on value creation</a:t>
          </a:r>
          <a:r>
            <a:rPr lang="cs-CZ" sz="2300" kern="1200" dirty="0"/>
            <a:t> </a:t>
          </a:r>
          <a:r>
            <a:rPr lang="cs-CZ" sz="2300" kern="1200" dirty="0" err="1"/>
            <a:t>chain</a:t>
          </a:r>
          <a:endParaRPr lang="cs-CZ" sz="2300" kern="1200" dirty="0"/>
        </a:p>
      </dsp:txBody>
      <dsp:txXfrm>
        <a:off x="26273" y="1211774"/>
        <a:ext cx="8012354" cy="485654"/>
      </dsp:txXfrm>
    </dsp:sp>
    <dsp:sp modelId="{4794B526-6DBD-4F94-B73B-D19116DD19A0}">
      <dsp:nvSpPr>
        <dsp:cNvPr id="0" name=""/>
        <dsp:cNvSpPr/>
      </dsp:nvSpPr>
      <dsp:spPr>
        <a:xfrm>
          <a:off x="0" y="1789941"/>
          <a:ext cx="8064900" cy="538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The integration of the resources is kind of the service</a:t>
          </a:r>
          <a:endParaRPr lang="cs-CZ" sz="2300" kern="1200" dirty="0"/>
        </a:p>
      </dsp:txBody>
      <dsp:txXfrm>
        <a:off x="26273" y="1816214"/>
        <a:ext cx="8012354" cy="485654"/>
      </dsp:txXfrm>
    </dsp:sp>
    <dsp:sp modelId="{C1FB37A5-F24D-49FB-9CAA-0C23305FDFC4}">
      <dsp:nvSpPr>
        <dsp:cNvPr id="0" name=""/>
        <dsp:cNvSpPr/>
      </dsp:nvSpPr>
      <dsp:spPr>
        <a:xfrm>
          <a:off x="0" y="2394381"/>
          <a:ext cx="8064900" cy="538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Also final customers need to integrate resources</a:t>
          </a:r>
          <a:endParaRPr lang="cs-CZ" sz="2300" kern="1200" dirty="0"/>
        </a:p>
      </dsp:txBody>
      <dsp:txXfrm>
        <a:off x="26273" y="2420654"/>
        <a:ext cx="8012354" cy="485654"/>
      </dsp:txXfrm>
    </dsp:sp>
    <dsp:sp modelId="{A8EC40C1-9892-4BC2-8973-85C4DA806E75}">
      <dsp:nvSpPr>
        <dsp:cNvPr id="0" name=""/>
        <dsp:cNvSpPr/>
      </dsp:nvSpPr>
      <dsp:spPr>
        <a:xfrm>
          <a:off x="0" y="2998822"/>
          <a:ext cx="8064900" cy="538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Example</a:t>
          </a:r>
          <a:endParaRPr lang="cs-CZ" sz="2300" kern="1200" dirty="0"/>
        </a:p>
      </dsp:txBody>
      <dsp:txXfrm>
        <a:off x="26273" y="3025095"/>
        <a:ext cx="8012354" cy="485654"/>
      </dsp:txXfrm>
    </dsp:sp>
    <dsp:sp modelId="{B5DCC8C9-4B35-452A-B9FC-37921E82ADFC}">
      <dsp:nvSpPr>
        <dsp:cNvPr id="0" name=""/>
        <dsp:cNvSpPr/>
      </dsp:nvSpPr>
      <dsp:spPr>
        <a:xfrm>
          <a:off x="0" y="3537022"/>
          <a:ext cx="8064900" cy="1071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61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 dirty="0" err="1"/>
            <a:t>Sure</a:t>
          </a:r>
          <a:r>
            <a:rPr lang="cs-CZ" sz="1800" kern="1200" dirty="0"/>
            <a:t> </a:t>
          </a:r>
          <a:r>
            <a:rPr lang="cs-CZ" sz="1800" kern="1200" dirty="0" err="1"/>
            <a:t>for</a:t>
          </a:r>
          <a:r>
            <a:rPr lang="en-US" sz="1800" kern="1200" dirty="0"/>
            <a:t> </a:t>
          </a:r>
          <a:r>
            <a:rPr lang="en-US" sz="1800" kern="1200" dirty="0" err="1"/>
            <a:t>provid</a:t>
          </a:r>
          <a:r>
            <a:rPr lang="cs-CZ" sz="1800" kern="1200" dirty="0" err="1"/>
            <a:t>ing</a:t>
          </a:r>
          <a:r>
            <a:rPr lang="en-US" sz="1800" kern="1200" dirty="0"/>
            <a:t> Software as a service you need to integrate cloud services, project management services and the others</a:t>
          </a:r>
          <a:endParaRPr lang="cs-CZ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But </a:t>
          </a:r>
          <a:r>
            <a:rPr lang="cs-CZ" sz="1800" kern="1200" dirty="0" err="1"/>
            <a:t>primarily</a:t>
          </a:r>
          <a:r>
            <a:rPr lang="cs-CZ" sz="1800" kern="1200" dirty="0"/>
            <a:t> </a:t>
          </a:r>
          <a:r>
            <a:rPr lang="en-US" sz="1800" kern="1200" dirty="0"/>
            <a:t>you need to integrate the skills, knowledge and information – the real resources</a:t>
          </a:r>
          <a:endParaRPr lang="cs-CZ" sz="1800" kern="1200" dirty="0"/>
        </a:p>
      </dsp:txBody>
      <dsp:txXfrm>
        <a:off x="0" y="3537022"/>
        <a:ext cx="8064900" cy="107122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68E9DA-1C4D-48EB-BC52-2F9B58BB256B}">
      <dsp:nvSpPr>
        <dsp:cNvPr id="0" name=""/>
        <dsp:cNvSpPr/>
      </dsp:nvSpPr>
      <dsp:spPr>
        <a:xfrm>
          <a:off x="3343" y="72736"/>
          <a:ext cx="2010360" cy="7615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Idiosyncratic</a:t>
          </a:r>
        </a:p>
      </dsp:txBody>
      <dsp:txXfrm>
        <a:off x="3343" y="72736"/>
        <a:ext cx="2010360" cy="761508"/>
      </dsp:txXfrm>
    </dsp:sp>
    <dsp:sp modelId="{7BB9C9E9-C8F1-4E3D-9328-7CA3F5A6B980}">
      <dsp:nvSpPr>
        <dsp:cNvPr id="0" name=""/>
        <dsp:cNvSpPr/>
      </dsp:nvSpPr>
      <dsp:spPr>
        <a:xfrm>
          <a:off x="3343" y="834245"/>
          <a:ext cx="2010360" cy="324230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200" kern="1200" dirty="0" err="1"/>
            <a:t>Designed</a:t>
          </a:r>
          <a:r>
            <a:rPr lang="cs-CZ" sz="2200" kern="1200" dirty="0"/>
            <a:t> </a:t>
          </a:r>
          <a:r>
            <a:rPr lang="cs-CZ" sz="2200" kern="1200" dirty="0" err="1"/>
            <a:t>for</a:t>
          </a:r>
          <a:r>
            <a:rPr lang="cs-CZ" sz="2200" kern="1200" dirty="0"/>
            <a:t> </a:t>
          </a:r>
          <a:r>
            <a:rPr lang="cs-CZ" sz="2200" kern="1200" dirty="0" err="1"/>
            <a:t>particular</a:t>
          </a:r>
          <a:r>
            <a:rPr lang="cs-CZ" sz="2200" kern="1200" dirty="0"/>
            <a:t> </a:t>
          </a:r>
          <a:r>
            <a:rPr lang="cs-CZ" sz="2200" kern="1200" dirty="0" err="1"/>
            <a:t>customer</a:t>
          </a:r>
          <a:endParaRPr lang="cs-CZ" sz="2200" kern="1200" dirty="0"/>
        </a:p>
      </dsp:txBody>
      <dsp:txXfrm>
        <a:off x="3343" y="834245"/>
        <a:ext cx="2010360" cy="3242306"/>
      </dsp:txXfrm>
    </dsp:sp>
    <dsp:sp modelId="{B1BF427D-5DA3-4C06-A4D4-3DC2663C51B5}">
      <dsp:nvSpPr>
        <dsp:cNvPr id="0" name=""/>
        <dsp:cNvSpPr/>
      </dsp:nvSpPr>
      <dsp:spPr>
        <a:xfrm>
          <a:off x="2295154" y="72736"/>
          <a:ext cx="2010360" cy="7615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 err="1"/>
            <a:t>Experiential</a:t>
          </a:r>
          <a:endParaRPr lang="cs-CZ" sz="2200" kern="1200" dirty="0"/>
        </a:p>
      </dsp:txBody>
      <dsp:txXfrm>
        <a:off x="2295154" y="72736"/>
        <a:ext cx="2010360" cy="761508"/>
      </dsp:txXfrm>
    </dsp:sp>
    <dsp:sp modelId="{37D68187-02D1-4AB6-B49C-FE4A667E11F4}">
      <dsp:nvSpPr>
        <dsp:cNvPr id="0" name=""/>
        <dsp:cNvSpPr/>
      </dsp:nvSpPr>
      <dsp:spPr>
        <a:xfrm>
          <a:off x="2295154" y="834245"/>
          <a:ext cx="2010360" cy="324230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200" kern="1200" dirty="0" err="1"/>
            <a:t>The</a:t>
          </a:r>
          <a:r>
            <a:rPr lang="cs-CZ" sz="2200" kern="1200" dirty="0"/>
            <a:t> </a:t>
          </a:r>
          <a:r>
            <a:rPr lang="cs-CZ" sz="2200" kern="1200" dirty="0" err="1"/>
            <a:t>knowledge</a:t>
          </a:r>
          <a:r>
            <a:rPr lang="cs-CZ" sz="2200" kern="1200" dirty="0"/>
            <a:t> and </a:t>
          </a:r>
          <a:r>
            <a:rPr lang="cs-CZ" sz="2200" kern="1200" dirty="0" err="1"/>
            <a:t>information</a:t>
          </a:r>
          <a:r>
            <a:rPr lang="cs-CZ" sz="2200" kern="1200" dirty="0"/>
            <a:t> are not static</a:t>
          </a:r>
        </a:p>
      </dsp:txBody>
      <dsp:txXfrm>
        <a:off x="2295154" y="834245"/>
        <a:ext cx="2010360" cy="3242306"/>
      </dsp:txXfrm>
    </dsp:sp>
    <dsp:sp modelId="{0B51D73E-AF66-47EB-BC38-495D5889332A}">
      <dsp:nvSpPr>
        <dsp:cNvPr id="0" name=""/>
        <dsp:cNvSpPr/>
      </dsp:nvSpPr>
      <dsp:spPr>
        <a:xfrm>
          <a:off x="4586965" y="72736"/>
          <a:ext cx="2010360" cy="7615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 err="1"/>
            <a:t>Contextual</a:t>
          </a:r>
          <a:endParaRPr lang="cs-CZ" sz="2200" kern="1200" dirty="0"/>
        </a:p>
      </dsp:txBody>
      <dsp:txXfrm>
        <a:off x="4586965" y="72736"/>
        <a:ext cx="2010360" cy="761508"/>
      </dsp:txXfrm>
    </dsp:sp>
    <dsp:sp modelId="{BBB5F495-B16A-40C4-95F3-362C42C00EB7}">
      <dsp:nvSpPr>
        <dsp:cNvPr id="0" name=""/>
        <dsp:cNvSpPr/>
      </dsp:nvSpPr>
      <dsp:spPr>
        <a:xfrm>
          <a:off x="4586965" y="834245"/>
          <a:ext cx="2010360" cy="324230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200" kern="1200" dirty="0" err="1"/>
            <a:t>The</a:t>
          </a:r>
          <a:r>
            <a:rPr lang="cs-CZ" sz="2200" kern="1200" dirty="0"/>
            <a:t> </a:t>
          </a:r>
          <a:r>
            <a:rPr lang="cs-CZ" sz="2200" kern="1200" dirty="0" err="1"/>
            <a:t>combination</a:t>
          </a:r>
          <a:r>
            <a:rPr lang="cs-CZ" sz="2200" kern="1200" dirty="0"/>
            <a:t> </a:t>
          </a:r>
          <a:r>
            <a:rPr lang="cs-CZ" sz="2200" kern="1200" dirty="0" err="1"/>
            <a:t>of</a:t>
          </a:r>
          <a:r>
            <a:rPr lang="cs-CZ" sz="2200" kern="1200" dirty="0"/>
            <a:t> </a:t>
          </a:r>
          <a:r>
            <a:rPr lang="cs-CZ" sz="2200" kern="1200" dirty="0" err="1"/>
            <a:t>knowledge</a:t>
          </a:r>
          <a:r>
            <a:rPr lang="cs-CZ" sz="2200" kern="1200" dirty="0"/>
            <a:t> and </a:t>
          </a:r>
          <a:r>
            <a:rPr lang="cs-CZ" sz="2200" kern="1200" dirty="0" err="1"/>
            <a:t>information</a:t>
          </a:r>
          <a:r>
            <a:rPr lang="cs-CZ" sz="2200" kern="1200" dirty="0"/>
            <a:t> </a:t>
          </a:r>
          <a:r>
            <a:rPr lang="cs-CZ" sz="2200" kern="1200" dirty="0" err="1"/>
            <a:t>is</a:t>
          </a:r>
          <a:r>
            <a:rPr lang="cs-CZ" sz="2200" kern="1200" dirty="0"/>
            <a:t> </a:t>
          </a:r>
          <a:r>
            <a:rPr lang="cs-CZ" sz="2200" kern="1200" dirty="0" err="1"/>
            <a:t>unique</a:t>
          </a:r>
          <a:r>
            <a:rPr lang="cs-CZ" sz="2200" kern="1200" dirty="0"/>
            <a:t> in </a:t>
          </a:r>
          <a:r>
            <a:rPr lang="cs-CZ" sz="2200" kern="1200" dirty="0" err="1"/>
            <a:t>every</a:t>
          </a:r>
          <a:r>
            <a:rPr lang="cs-CZ" sz="2200" kern="1200" dirty="0"/>
            <a:t> </a:t>
          </a:r>
          <a:r>
            <a:rPr lang="cs-CZ" sz="2200" kern="1200" dirty="0" err="1"/>
            <a:t>particular</a:t>
          </a:r>
          <a:r>
            <a:rPr lang="cs-CZ" sz="2200" kern="1200" dirty="0"/>
            <a:t> case</a:t>
          </a:r>
        </a:p>
      </dsp:txBody>
      <dsp:txXfrm>
        <a:off x="4586965" y="834245"/>
        <a:ext cx="2010360" cy="3242306"/>
      </dsp:txXfrm>
    </dsp:sp>
    <dsp:sp modelId="{BFD28AF5-131C-4EC5-AB26-5E87F843590D}">
      <dsp:nvSpPr>
        <dsp:cNvPr id="0" name=""/>
        <dsp:cNvSpPr/>
      </dsp:nvSpPr>
      <dsp:spPr>
        <a:xfrm>
          <a:off x="6878776" y="72736"/>
          <a:ext cx="2010360" cy="7615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 err="1"/>
            <a:t>Meaning</a:t>
          </a:r>
          <a:r>
            <a:rPr lang="cs-CZ" sz="2200" kern="1200" dirty="0"/>
            <a:t> </a:t>
          </a:r>
          <a:r>
            <a:rPr lang="cs-CZ" sz="2200" kern="1200" dirty="0" err="1"/>
            <a:t>laden</a:t>
          </a:r>
          <a:endParaRPr lang="cs-CZ" sz="2200" kern="1200" dirty="0"/>
        </a:p>
      </dsp:txBody>
      <dsp:txXfrm>
        <a:off x="6878776" y="72736"/>
        <a:ext cx="2010360" cy="761508"/>
      </dsp:txXfrm>
    </dsp:sp>
    <dsp:sp modelId="{8B201939-72BB-47C9-B76E-87F35BC1C510}">
      <dsp:nvSpPr>
        <dsp:cNvPr id="0" name=""/>
        <dsp:cNvSpPr/>
      </dsp:nvSpPr>
      <dsp:spPr>
        <a:xfrm>
          <a:off x="6878776" y="834245"/>
          <a:ext cx="2010360" cy="324230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200" kern="1200" dirty="0" err="1"/>
            <a:t>Client</a:t>
          </a:r>
          <a:r>
            <a:rPr lang="cs-CZ" sz="2200" kern="1200" dirty="0"/>
            <a:t> and provider </a:t>
          </a:r>
          <a:r>
            <a:rPr lang="cs-CZ" sz="2200" kern="1200" dirty="0" err="1"/>
            <a:t>should</a:t>
          </a:r>
          <a:r>
            <a:rPr lang="cs-CZ" sz="2200" kern="1200" dirty="0"/>
            <a:t> </a:t>
          </a:r>
          <a:r>
            <a:rPr lang="cs-CZ" sz="2200" kern="1200" dirty="0" err="1"/>
            <a:t>understand</a:t>
          </a:r>
          <a:r>
            <a:rPr lang="cs-CZ" sz="2200" kern="1200" dirty="0"/>
            <a:t> </a:t>
          </a:r>
          <a:r>
            <a:rPr lang="cs-CZ" sz="2200" kern="1200" dirty="0" err="1"/>
            <a:t>the</a:t>
          </a:r>
          <a:r>
            <a:rPr lang="cs-CZ" sz="2200" kern="1200" dirty="0"/>
            <a:t> </a:t>
          </a:r>
          <a:r>
            <a:rPr lang="cs-CZ" sz="2200" kern="1200" dirty="0" err="1"/>
            <a:t>meaning</a:t>
          </a:r>
          <a:r>
            <a:rPr lang="cs-CZ" sz="2200" kern="1200" dirty="0"/>
            <a:t> </a:t>
          </a:r>
          <a:r>
            <a:rPr lang="cs-CZ" sz="2200" kern="1200" dirty="0" err="1"/>
            <a:t>of</a:t>
          </a:r>
          <a:r>
            <a:rPr lang="cs-CZ" sz="2200" kern="1200" dirty="0"/>
            <a:t> </a:t>
          </a:r>
          <a:r>
            <a:rPr lang="cs-CZ" sz="2200" kern="1200" dirty="0" err="1"/>
            <a:t>the</a:t>
          </a:r>
          <a:r>
            <a:rPr lang="cs-CZ" sz="2200" kern="1200" dirty="0"/>
            <a:t> </a:t>
          </a:r>
          <a:r>
            <a:rPr lang="cs-CZ" sz="2200" kern="1200" dirty="0" err="1"/>
            <a:t>value</a:t>
          </a:r>
          <a:r>
            <a:rPr lang="cs-CZ" sz="2200" kern="1200" dirty="0"/>
            <a:t> (</a:t>
          </a:r>
          <a:r>
            <a:rPr lang="cs-CZ" sz="2200" kern="1200" dirty="0" err="1"/>
            <a:t>must</a:t>
          </a:r>
          <a:r>
            <a:rPr lang="cs-CZ" sz="2200" kern="1200" dirty="0"/>
            <a:t> </a:t>
          </a:r>
          <a:r>
            <a:rPr lang="cs-CZ" sz="2200" kern="1200" dirty="0" err="1"/>
            <a:t>see</a:t>
          </a:r>
          <a:r>
            <a:rPr lang="cs-CZ" sz="2200" kern="1200" dirty="0"/>
            <a:t> </a:t>
          </a:r>
          <a:r>
            <a:rPr lang="cs-CZ" sz="2200" kern="1200" dirty="0" err="1"/>
            <a:t>the</a:t>
          </a:r>
          <a:r>
            <a:rPr lang="cs-CZ" sz="2200" kern="1200" dirty="0"/>
            <a:t> </a:t>
          </a:r>
          <a:r>
            <a:rPr lang="cs-CZ" sz="2200" kern="1200" dirty="0" err="1"/>
            <a:t>value</a:t>
          </a:r>
          <a:r>
            <a:rPr lang="cs-CZ" sz="2200" kern="1200" dirty="0"/>
            <a:t> </a:t>
          </a:r>
          <a:r>
            <a:rPr lang="cs-CZ" sz="2200" kern="1200" dirty="0" err="1"/>
            <a:t>for</a:t>
          </a:r>
          <a:r>
            <a:rPr lang="cs-CZ" sz="2200" kern="1200" dirty="0"/>
            <a:t> </a:t>
          </a:r>
          <a:r>
            <a:rPr lang="cs-CZ" sz="2200" kern="1200" dirty="0" err="1"/>
            <a:t>both</a:t>
          </a:r>
          <a:r>
            <a:rPr lang="cs-CZ" sz="2200" kern="1200" dirty="0"/>
            <a:t>)</a:t>
          </a:r>
        </a:p>
      </dsp:txBody>
      <dsp:txXfrm>
        <a:off x="6878776" y="834245"/>
        <a:ext cx="2010360" cy="324230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3FF805-0FDB-45FF-8472-CBAF2B6AEA1D}">
      <dsp:nvSpPr>
        <dsp:cNvPr id="0" name=""/>
        <dsp:cNvSpPr/>
      </dsp:nvSpPr>
      <dsp:spPr>
        <a:xfrm>
          <a:off x="0" y="8532"/>
          <a:ext cx="4572000" cy="444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Value is</a:t>
          </a:r>
        </a:p>
      </dsp:txBody>
      <dsp:txXfrm>
        <a:off x="21704" y="30236"/>
        <a:ext cx="4528592" cy="40119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006BA1-8037-4955-A11D-462050DF4794}">
      <dsp:nvSpPr>
        <dsp:cNvPr id="0" name=""/>
        <dsp:cNvSpPr/>
      </dsp:nvSpPr>
      <dsp:spPr>
        <a:xfrm>
          <a:off x="0" y="709467"/>
          <a:ext cx="9505056" cy="514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Indirect exchange masks the fundamental basis of exchange</a:t>
          </a:r>
          <a:endParaRPr lang="cs-CZ" sz="2200" kern="1200"/>
        </a:p>
      </dsp:txBody>
      <dsp:txXfrm>
        <a:off x="25130" y="734597"/>
        <a:ext cx="9454796" cy="464540"/>
      </dsp:txXfrm>
    </dsp:sp>
    <dsp:sp modelId="{E19D25FC-7070-4957-B0B1-DFFA591BF1F6}">
      <dsp:nvSpPr>
        <dsp:cNvPr id="0" name=""/>
        <dsp:cNvSpPr/>
      </dsp:nvSpPr>
      <dsp:spPr>
        <a:xfrm>
          <a:off x="0" y="1287627"/>
          <a:ext cx="9505056" cy="514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Goods are distribution mechanism for service provision</a:t>
          </a:r>
          <a:endParaRPr lang="cs-CZ" sz="2200" kern="1200"/>
        </a:p>
      </dsp:txBody>
      <dsp:txXfrm>
        <a:off x="25130" y="1312757"/>
        <a:ext cx="9454796" cy="464540"/>
      </dsp:txXfrm>
    </dsp:sp>
    <dsp:sp modelId="{0E9FC19C-CD60-4D3A-8456-47EA714F0484}">
      <dsp:nvSpPr>
        <dsp:cNvPr id="0" name=""/>
        <dsp:cNvSpPr/>
      </dsp:nvSpPr>
      <dsp:spPr>
        <a:xfrm>
          <a:off x="0" y="1865788"/>
          <a:ext cx="9505056" cy="514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Operant resources are the fundamental source of competitive advantage</a:t>
          </a:r>
          <a:endParaRPr lang="cs-CZ" sz="2200" kern="1200" dirty="0"/>
        </a:p>
      </dsp:txBody>
      <dsp:txXfrm>
        <a:off x="25130" y="1890918"/>
        <a:ext cx="9454796" cy="464540"/>
      </dsp:txXfrm>
    </dsp:sp>
    <dsp:sp modelId="{81BE5F77-FA90-4033-A19F-24F7DAD19536}">
      <dsp:nvSpPr>
        <dsp:cNvPr id="0" name=""/>
        <dsp:cNvSpPr/>
      </dsp:nvSpPr>
      <dsp:spPr>
        <a:xfrm>
          <a:off x="0" y="2443948"/>
          <a:ext cx="9505056" cy="514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All economies are service economies</a:t>
          </a:r>
          <a:endParaRPr lang="cs-CZ" sz="2200" kern="1200"/>
        </a:p>
      </dsp:txBody>
      <dsp:txXfrm>
        <a:off x="25130" y="2469078"/>
        <a:ext cx="9454796" cy="464540"/>
      </dsp:txXfrm>
    </dsp:sp>
    <dsp:sp modelId="{FBE4336C-6181-434F-B53D-F5ED98E41293}">
      <dsp:nvSpPr>
        <dsp:cNvPr id="0" name=""/>
        <dsp:cNvSpPr/>
      </dsp:nvSpPr>
      <dsp:spPr>
        <a:xfrm>
          <a:off x="0" y="3022108"/>
          <a:ext cx="9505056" cy="514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The enterprise cannot deliver value, but only value proposition</a:t>
          </a:r>
          <a:endParaRPr lang="cs-CZ" sz="2200" kern="1200"/>
        </a:p>
      </dsp:txBody>
      <dsp:txXfrm>
        <a:off x="25130" y="3047238"/>
        <a:ext cx="9454796" cy="464540"/>
      </dsp:txXfrm>
    </dsp:sp>
    <dsp:sp modelId="{1959172D-5D08-4C6F-967F-AC12DE480D29}">
      <dsp:nvSpPr>
        <dsp:cNvPr id="0" name=""/>
        <dsp:cNvSpPr/>
      </dsp:nvSpPr>
      <dsp:spPr>
        <a:xfrm>
          <a:off x="0" y="3600268"/>
          <a:ext cx="9505056" cy="514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 service-centered view is inherently customer oriented and relational</a:t>
          </a:r>
          <a:endParaRPr lang="cs-CZ" sz="2200" kern="1200"/>
        </a:p>
      </dsp:txBody>
      <dsp:txXfrm>
        <a:off x="25130" y="3625398"/>
        <a:ext cx="9454796" cy="46454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AE372B-B609-43DA-9F4C-31418519B935}">
      <dsp:nvSpPr>
        <dsp:cNvPr id="0" name=""/>
        <dsp:cNvSpPr/>
      </dsp:nvSpPr>
      <dsp:spPr>
        <a:xfrm>
          <a:off x="0" y="66598"/>
          <a:ext cx="8064900" cy="772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/>
            <a:t>The application of specialized skills and knowledge is the fundamental basis of exchange</a:t>
          </a:r>
          <a:endParaRPr lang="cs-CZ" sz="2000" kern="1200"/>
        </a:p>
      </dsp:txBody>
      <dsp:txXfrm>
        <a:off x="37696" y="104294"/>
        <a:ext cx="7989508" cy="696808"/>
      </dsp:txXfrm>
    </dsp:sp>
    <dsp:sp modelId="{56AC581C-1FAD-4D03-8B43-E6559B7128EB}">
      <dsp:nvSpPr>
        <dsp:cNvPr id="0" name=""/>
        <dsp:cNvSpPr/>
      </dsp:nvSpPr>
      <dsp:spPr>
        <a:xfrm>
          <a:off x="0" y="896398"/>
          <a:ext cx="8064900" cy="772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/>
            <a:t>Service is provided through complex combinations of goods, money and institutions</a:t>
          </a:r>
          <a:endParaRPr lang="cs-CZ" sz="2000" kern="1200"/>
        </a:p>
      </dsp:txBody>
      <dsp:txXfrm>
        <a:off x="37696" y="934094"/>
        <a:ext cx="7989508" cy="696808"/>
      </dsp:txXfrm>
    </dsp:sp>
    <dsp:sp modelId="{11349CEC-30E4-4BB9-9831-3AF56FBD08C0}">
      <dsp:nvSpPr>
        <dsp:cNvPr id="0" name=""/>
        <dsp:cNvSpPr/>
      </dsp:nvSpPr>
      <dsp:spPr>
        <a:xfrm>
          <a:off x="0" y="1726199"/>
          <a:ext cx="8064900" cy="772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/>
            <a:t>But still, the fundamental basis is about knowledge, skills and information</a:t>
          </a:r>
          <a:endParaRPr lang="cs-CZ" sz="2000" kern="1200"/>
        </a:p>
      </dsp:txBody>
      <dsp:txXfrm>
        <a:off x="37696" y="1763895"/>
        <a:ext cx="7989508" cy="696808"/>
      </dsp:txXfrm>
    </dsp:sp>
    <dsp:sp modelId="{297A2BEA-6BEF-476B-960F-600D824CEC5C}">
      <dsp:nvSpPr>
        <dsp:cNvPr id="0" name=""/>
        <dsp:cNvSpPr/>
      </dsp:nvSpPr>
      <dsp:spPr>
        <a:xfrm>
          <a:off x="0" y="2555999"/>
          <a:ext cx="8064900" cy="772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/>
            <a:t>Example:</a:t>
          </a:r>
          <a:endParaRPr lang="cs-CZ" sz="2000" kern="1200"/>
        </a:p>
      </dsp:txBody>
      <dsp:txXfrm>
        <a:off x="37696" y="2593695"/>
        <a:ext cx="7989508" cy="696808"/>
      </dsp:txXfrm>
    </dsp:sp>
    <dsp:sp modelId="{38A83FC3-4E6F-476A-9FDB-FA8A27DDAFE7}">
      <dsp:nvSpPr>
        <dsp:cNvPr id="0" name=""/>
        <dsp:cNvSpPr/>
      </dsp:nvSpPr>
      <dsp:spPr>
        <a:xfrm>
          <a:off x="0" y="3328198"/>
          <a:ext cx="8064900" cy="745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61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b="0" kern="1200"/>
            <a:t>BMW or Volvo cars comparing to Dacia</a:t>
          </a:r>
          <a:endParaRPr lang="cs-CZ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b="0" kern="1200"/>
            <a:t>The basic usage is the same, difference is in the skills and knowledge of such a companies</a:t>
          </a:r>
          <a:endParaRPr lang="cs-CZ" sz="1600" kern="1200"/>
        </a:p>
      </dsp:txBody>
      <dsp:txXfrm>
        <a:off x="0" y="3328198"/>
        <a:ext cx="8064900" cy="74520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7D25C5-7550-4447-B5E9-D61971FFA910}">
      <dsp:nvSpPr>
        <dsp:cNvPr id="0" name=""/>
        <dsp:cNvSpPr/>
      </dsp:nvSpPr>
      <dsp:spPr>
        <a:xfrm>
          <a:off x="0" y="432255"/>
          <a:ext cx="8784528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 dirty="0"/>
            <a:t>Goods deliver their value through use</a:t>
          </a:r>
          <a:endParaRPr lang="cs-CZ" sz="2100" kern="1200" dirty="0"/>
        </a:p>
      </dsp:txBody>
      <dsp:txXfrm>
        <a:off x="23988" y="456243"/>
        <a:ext cx="8736552" cy="443423"/>
      </dsp:txXfrm>
    </dsp:sp>
    <dsp:sp modelId="{8EFA6C85-07A2-4C56-B98A-BF85470D04D3}">
      <dsp:nvSpPr>
        <dsp:cNvPr id="0" name=""/>
        <dsp:cNvSpPr/>
      </dsp:nvSpPr>
      <dsp:spPr>
        <a:xfrm>
          <a:off x="0" y="984135"/>
          <a:ext cx="8784528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 dirty="0"/>
            <a:t>Using goods is the service</a:t>
          </a:r>
          <a:endParaRPr lang="cs-CZ" sz="2100" kern="1200" dirty="0"/>
        </a:p>
      </dsp:txBody>
      <dsp:txXfrm>
        <a:off x="23988" y="1008123"/>
        <a:ext cx="8736552" cy="443423"/>
      </dsp:txXfrm>
    </dsp:sp>
    <dsp:sp modelId="{C6465E9D-944D-4E2F-8121-E7CE79BAAE14}">
      <dsp:nvSpPr>
        <dsp:cNvPr id="0" name=""/>
        <dsp:cNvSpPr/>
      </dsp:nvSpPr>
      <dsp:spPr>
        <a:xfrm>
          <a:off x="0" y="1536014"/>
          <a:ext cx="8784528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/>
            <a:t>We are not buying goods to own them but to use them</a:t>
          </a:r>
          <a:endParaRPr lang="cs-CZ" sz="2100" kern="1200"/>
        </a:p>
      </dsp:txBody>
      <dsp:txXfrm>
        <a:off x="23988" y="1560002"/>
        <a:ext cx="8736552" cy="443423"/>
      </dsp:txXfrm>
    </dsp:sp>
    <dsp:sp modelId="{2F6877C7-F351-49E0-AB55-A56C692C3BB1}">
      <dsp:nvSpPr>
        <dsp:cNvPr id="0" name=""/>
        <dsp:cNvSpPr/>
      </dsp:nvSpPr>
      <dsp:spPr>
        <a:xfrm>
          <a:off x="0" y="2087895"/>
          <a:ext cx="8784528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/>
            <a:t>Price difference is based on the difference of service the goods provide</a:t>
          </a:r>
          <a:endParaRPr lang="cs-CZ" sz="2100" kern="1200"/>
        </a:p>
      </dsp:txBody>
      <dsp:txXfrm>
        <a:off x="23988" y="2111883"/>
        <a:ext cx="8736552" cy="443423"/>
      </dsp:txXfrm>
    </dsp:sp>
    <dsp:sp modelId="{D1042931-66C4-4F2D-A548-EA44DF8FA228}">
      <dsp:nvSpPr>
        <dsp:cNvPr id="0" name=""/>
        <dsp:cNvSpPr/>
      </dsp:nvSpPr>
      <dsp:spPr>
        <a:xfrm>
          <a:off x="0" y="2639774"/>
          <a:ext cx="8784528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/>
            <a:t>Example:</a:t>
          </a:r>
          <a:endParaRPr lang="cs-CZ" sz="2100" kern="1200"/>
        </a:p>
      </dsp:txBody>
      <dsp:txXfrm>
        <a:off x="23988" y="2663762"/>
        <a:ext cx="8736552" cy="443423"/>
      </dsp:txXfrm>
    </dsp:sp>
    <dsp:sp modelId="{003FA313-8D99-41E6-8510-89803D300A45}">
      <dsp:nvSpPr>
        <dsp:cNvPr id="0" name=""/>
        <dsp:cNvSpPr/>
      </dsp:nvSpPr>
      <dsp:spPr>
        <a:xfrm>
          <a:off x="0" y="3131174"/>
          <a:ext cx="8784528" cy="999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8909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b="0" kern="1200"/>
            <a:t>The goods the customers are buying on amazon.com</a:t>
          </a:r>
          <a:endParaRPr lang="cs-CZ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b="0" kern="1200"/>
            <a:t>This goods can be bought anywhere else – the reason why the customers are buying it there are services</a:t>
          </a:r>
          <a:endParaRPr lang="cs-CZ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b="0" kern="1200"/>
            <a:t>The goods are just „channel“ for the services</a:t>
          </a:r>
          <a:endParaRPr lang="cs-CZ" sz="1600" kern="1200"/>
        </a:p>
      </dsp:txBody>
      <dsp:txXfrm>
        <a:off x="0" y="3131174"/>
        <a:ext cx="8784528" cy="999809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DD874F-F396-4222-B845-EE9CE994A085}">
      <dsp:nvSpPr>
        <dsp:cNvPr id="0" name=""/>
        <dsp:cNvSpPr/>
      </dsp:nvSpPr>
      <dsp:spPr>
        <a:xfrm>
          <a:off x="0" y="150951"/>
          <a:ext cx="8064900" cy="10003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/>
            <a:t>We speak bout knowledge an information intensive services</a:t>
          </a:r>
          <a:endParaRPr lang="cs-CZ" sz="1900" kern="1200"/>
        </a:p>
      </dsp:txBody>
      <dsp:txXfrm>
        <a:off x="48833" y="199784"/>
        <a:ext cx="7967234" cy="902684"/>
      </dsp:txXfrm>
    </dsp:sp>
    <dsp:sp modelId="{37B178F8-8791-45F9-BE6A-91B1EDE8D5DC}">
      <dsp:nvSpPr>
        <dsp:cNvPr id="0" name=""/>
        <dsp:cNvSpPr/>
      </dsp:nvSpPr>
      <dsp:spPr>
        <a:xfrm>
          <a:off x="0" y="1206021"/>
          <a:ext cx="8064900" cy="10003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/>
            <a:t>The services are provided by combination of specialized knowledge, ownership of information and combination of other resources (labor, capital)</a:t>
          </a:r>
          <a:endParaRPr lang="cs-CZ" sz="1900" kern="1200"/>
        </a:p>
      </dsp:txBody>
      <dsp:txXfrm>
        <a:off x="48833" y="1254854"/>
        <a:ext cx="7967234" cy="902684"/>
      </dsp:txXfrm>
    </dsp:sp>
    <dsp:sp modelId="{4667139D-60D5-4AB7-8D80-2083C26D981E}">
      <dsp:nvSpPr>
        <dsp:cNvPr id="0" name=""/>
        <dsp:cNvSpPr/>
      </dsp:nvSpPr>
      <dsp:spPr>
        <a:xfrm>
          <a:off x="0" y="2261091"/>
          <a:ext cx="8064900" cy="10003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/>
            <a:t>The comparative ability to cause desired change drives competition</a:t>
          </a:r>
          <a:endParaRPr lang="cs-CZ" sz="1900" kern="1200"/>
        </a:p>
      </dsp:txBody>
      <dsp:txXfrm>
        <a:off x="48833" y="2309924"/>
        <a:ext cx="7967234" cy="902684"/>
      </dsp:txXfrm>
    </dsp:sp>
    <dsp:sp modelId="{C6DBBC45-C971-4915-B462-E3B6E9A5A876}">
      <dsp:nvSpPr>
        <dsp:cNvPr id="0" name=""/>
        <dsp:cNvSpPr/>
      </dsp:nvSpPr>
      <dsp:spPr>
        <a:xfrm>
          <a:off x="0" y="3261441"/>
          <a:ext cx="8064900" cy="727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61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b="0" kern="1200"/>
            <a:t>Example:</a:t>
          </a:r>
          <a:endParaRPr lang="cs-CZ" sz="1500" kern="1200"/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b="0" kern="1200"/>
            <a:t>Success of innovative companies – like kiwi.com </a:t>
          </a:r>
          <a:endParaRPr lang="cs-CZ" sz="1500" kern="1200"/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b="0" kern="1200"/>
            <a:t>Their only advantage was their knowledge, information and unusual way of their usage</a:t>
          </a:r>
          <a:endParaRPr lang="cs-CZ" sz="1500" kern="1200"/>
        </a:p>
      </dsp:txBody>
      <dsp:txXfrm>
        <a:off x="0" y="3261441"/>
        <a:ext cx="8064900" cy="727605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92272E-F661-40FE-B223-C066BD4B6112}">
      <dsp:nvSpPr>
        <dsp:cNvPr id="0" name=""/>
        <dsp:cNvSpPr/>
      </dsp:nvSpPr>
      <dsp:spPr>
        <a:xfrm>
          <a:off x="0" y="87748"/>
          <a:ext cx="8064900" cy="760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/>
            <a:t>Present economics systems can not exist without services</a:t>
          </a:r>
          <a:endParaRPr lang="cs-CZ" sz="2000" kern="1200"/>
        </a:p>
      </dsp:txBody>
      <dsp:txXfrm>
        <a:off x="37125" y="124873"/>
        <a:ext cx="7990650" cy="686250"/>
      </dsp:txXfrm>
    </dsp:sp>
    <dsp:sp modelId="{37A56781-F343-46FE-8318-1BF294A37F6B}">
      <dsp:nvSpPr>
        <dsp:cNvPr id="0" name=""/>
        <dsp:cNvSpPr/>
      </dsp:nvSpPr>
      <dsp:spPr>
        <a:xfrm>
          <a:off x="0" y="905849"/>
          <a:ext cx="8064900" cy="760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/>
            <a:t>Even developing countries are dependent on services</a:t>
          </a:r>
          <a:endParaRPr lang="cs-CZ" sz="2000" kern="1200"/>
        </a:p>
      </dsp:txBody>
      <dsp:txXfrm>
        <a:off x="37125" y="942974"/>
        <a:ext cx="7990650" cy="686250"/>
      </dsp:txXfrm>
    </dsp:sp>
    <dsp:sp modelId="{6E8C2878-676D-4FA4-B084-1CC1D90A0C9D}">
      <dsp:nvSpPr>
        <dsp:cNvPr id="0" name=""/>
        <dsp:cNvSpPr/>
      </dsp:nvSpPr>
      <dsp:spPr>
        <a:xfrm>
          <a:off x="0" y="1666349"/>
          <a:ext cx="8064900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61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b="0" kern="1200"/>
            <a:t>Example: Payments are done by mobile phones</a:t>
          </a:r>
          <a:endParaRPr lang="cs-CZ" sz="1600" kern="1200"/>
        </a:p>
      </dsp:txBody>
      <dsp:txXfrm>
        <a:off x="0" y="1666349"/>
        <a:ext cx="8064900" cy="331200"/>
      </dsp:txXfrm>
    </dsp:sp>
    <dsp:sp modelId="{10B225F8-130A-4048-B333-3F7C7E42A2AF}">
      <dsp:nvSpPr>
        <dsp:cNvPr id="0" name=""/>
        <dsp:cNvSpPr/>
      </dsp:nvSpPr>
      <dsp:spPr>
        <a:xfrm>
          <a:off x="0" y="1997549"/>
          <a:ext cx="8064900" cy="760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/>
            <a:t>Services are now becoming more apparent with increased specialization and outsourcing</a:t>
          </a:r>
          <a:endParaRPr lang="cs-CZ" sz="2000" kern="1200"/>
        </a:p>
      </dsp:txBody>
      <dsp:txXfrm>
        <a:off x="37125" y="2034674"/>
        <a:ext cx="7990650" cy="686250"/>
      </dsp:txXfrm>
    </dsp:sp>
    <dsp:sp modelId="{1EA7A46C-1E44-4DCC-857E-7D10624FE7F8}">
      <dsp:nvSpPr>
        <dsp:cNvPr id="0" name=""/>
        <dsp:cNvSpPr/>
      </dsp:nvSpPr>
      <dsp:spPr>
        <a:xfrm>
          <a:off x="0" y="2815649"/>
          <a:ext cx="8064900" cy="760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/>
            <a:t>Example:</a:t>
          </a:r>
          <a:endParaRPr lang="cs-CZ" sz="2000" kern="1200"/>
        </a:p>
      </dsp:txBody>
      <dsp:txXfrm>
        <a:off x="37125" y="2852774"/>
        <a:ext cx="7990650" cy="686250"/>
      </dsp:txXfrm>
    </dsp:sp>
    <dsp:sp modelId="{5FE71E96-6E21-42BE-ACA8-A544F1BC6BF1}">
      <dsp:nvSpPr>
        <dsp:cNvPr id="0" name=""/>
        <dsp:cNvSpPr/>
      </dsp:nvSpPr>
      <dsp:spPr>
        <a:xfrm>
          <a:off x="0" y="3576149"/>
          <a:ext cx="8064900" cy="476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61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b="0" kern="1200"/>
            <a:t>The services innovation in Estonia took the country to the position of innovation leader</a:t>
          </a:r>
          <a:endParaRPr lang="cs-CZ" sz="1600" kern="1200"/>
        </a:p>
      </dsp:txBody>
      <dsp:txXfrm>
        <a:off x="0" y="3576149"/>
        <a:ext cx="8064900" cy="4761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E2D632-5A0D-4740-8405-139E39D5B1FD}">
      <dsp:nvSpPr>
        <dsp:cNvPr id="0" name=""/>
        <dsp:cNvSpPr/>
      </dsp:nvSpPr>
      <dsp:spPr>
        <a:xfrm>
          <a:off x="0" y="80965"/>
          <a:ext cx="9145468" cy="6464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 err="1"/>
            <a:t>The</a:t>
          </a:r>
          <a:r>
            <a:rPr lang="cs-CZ" sz="1700" kern="1200" dirty="0"/>
            <a:t> </a:t>
          </a:r>
          <a:r>
            <a:rPr lang="cs-CZ" sz="1700" kern="1200" dirty="0" err="1"/>
            <a:t>process</a:t>
          </a:r>
          <a:r>
            <a:rPr lang="cs-CZ" sz="1700" kern="1200" dirty="0"/>
            <a:t> </a:t>
          </a:r>
          <a:r>
            <a:rPr lang="cs-CZ" sz="1700" kern="1200" dirty="0" err="1"/>
            <a:t>is</a:t>
          </a:r>
          <a:r>
            <a:rPr lang="cs-CZ" sz="1700" kern="1200" dirty="0"/>
            <a:t> </a:t>
          </a:r>
          <a:r>
            <a:rPr lang="cs-CZ" sz="1700" kern="1200" dirty="0" err="1"/>
            <a:t>considered</a:t>
          </a:r>
          <a:r>
            <a:rPr lang="cs-CZ" sz="1700" kern="1200" dirty="0"/>
            <a:t> as </a:t>
          </a:r>
          <a:r>
            <a:rPr lang="cs-CZ" sz="1700" kern="1200" dirty="0" err="1"/>
            <a:t>an</a:t>
          </a:r>
          <a:r>
            <a:rPr lang="cs-CZ" sz="1700" kern="1200" dirty="0"/>
            <a:t> </a:t>
          </a:r>
          <a:r>
            <a:rPr lang="cs-CZ" sz="1700" kern="1200" dirty="0" err="1"/>
            <a:t>ownership</a:t>
          </a:r>
          <a:r>
            <a:rPr lang="cs-CZ" sz="1700" kern="1200" dirty="0"/>
            <a:t> transfer</a:t>
          </a:r>
        </a:p>
      </dsp:txBody>
      <dsp:txXfrm>
        <a:off x="31556" y="112521"/>
        <a:ext cx="9082356" cy="583313"/>
      </dsp:txXfrm>
    </dsp:sp>
    <dsp:sp modelId="{CF9C73D9-A4BA-4B22-8D8D-579410FEE5A1}">
      <dsp:nvSpPr>
        <dsp:cNvPr id="0" name=""/>
        <dsp:cNvSpPr/>
      </dsp:nvSpPr>
      <dsp:spPr>
        <a:xfrm>
          <a:off x="0" y="776350"/>
          <a:ext cx="9145468" cy="6464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The producer and buyer are not closely connected</a:t>
          </a:r>
        </a:p>
      </dsp:txBody>
      <dsp:txXfrm>
        <a:off x="31556" y="807906"/>
        <a:ext cx="9082356" cy="583313"/>
      </dsp:txXfrm>
    </dsp:sp>
    <dsp:sp modelId="{E76A1162-7AFE-4033-945C-86C1B9002154}">
      <dsp:nvSpPr>
        <dsp:cNvPr id="0" name=""/>
        <dsp:cNvSpPr/>
      </dsp:nvSpPr>
      <dsp:spPr>
        <a:xfrm>
          <a:off x="0" y="1422775"/>
          <a:ext cx="9145468" cy="28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0369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300" kern="1200"/>
            <a:t>They are in touch only in the moment of ownership transfer</a:t>
          </a:r>
        </a:p>
      </dsp:txBody>
      <dsp:txXfrm>
        <a:off x="0" y="1422775"/>
        <a:ext cx="9145468" cy="281520"/>
      </dsp:txXfrm>
    </dsp:sp>
    <dsp:sp modelId="{FEB9BCED-BB55-4FAF-A53F-0E468EF8E88A}">
      <dsp:nvSpPr>
        <dsp:cNvPr id="0" name=""/>
        <dsp:cNvSpPr/>
      </dsp:nvSpPr>
      <dsp:spPr>
        <a:xfrm>
          <a:off x="0" y="1704295"/>
          <a:ext cx="9145468" cy="6464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The product is tangible, and it is easy to convert it to money</a:t>
          </a:r>
        </a:p>
      </dsp:txBody>
      <dsp:txXfrm>
        <a:off x="31556" y="1735851"/>
        <a:ext cx="9082356" cy="583313"/>
      </dsp:txXfrm>
    </dsp:sp>
    <dsp:sp modelId="{E2CC5F56-EBDA-4863-A6A1-D605FB755709}">
      <dsp:nvSpPr>
        <dsp:cNvPr id="0" name=""/>
        <dsp:cNvSpPr/>
      </dsp:nvSpPr>
      <dsp:spPr>
        <a:xfrm>
          <a:off x="0" y="2399680"/>
          <a:ext cx="9145468" cy="6464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The major task in production is an optimization of product quantity according to fixed and variable costs</a:t>
          </a:r>
        </a:p>
      </dsp:txBody>
      <dsp:txXfrm>
        <a:off x="31556" y="2431236"/>
        <a:ext cx="9082356" cy="583313"/>
      </dsp:txXfrm>
    </dsp:sp>
    <dsp:sp modelId="{16B55DA2-8E9A-478A-8490-0B8E1311393B}">
      <dsp:nvSpPr>
        <dsp:cNvPr id="0" name=""/>
        <dsp:cNvSpPr/>
      </dsp:nvSpPr>
      <dsp:spPr>
        <a:xfrm>
          <a:off x="0" y="3095065"/>
          <a:ext cx="9145468" cy="6464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The main goal is to achieve maximum profit in short term</a:t>
          </a:r>
        </a:p>
      </dsp:txBody>
      <dsp:txXfrm>
        <a:off x="31556" y="3126621"/>
        <a:ext cx="9082356" cy="583313"/>
      </dsp:txXfrm>
    </dsp:sp>
    <dsp:sp modelId="{580544F2-8BD2-45E1-B52F-B0837A26DBD7}">
      <dsp:nvSpPr>
        <dsp:cNvPr id="0" name=""/>
        <dsp:cNvSpPr/>
      </dsp:nvSpPr>
      <dsp:spPr>
        <a:xfrm>
          <a:off x="0" y="3790450"/>
          <a:ext cx="9145468" cy="6464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Only difference for the services is immateriality</a:t>
          </a:r>
        </a:p>
      </dsp:txBody>
      <dsp:txXfrm>
        <a:off x="31556" y="3822006"/>
        <a:ext cx="9082356" cy="583313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6861FF-E20F-406C-BF69-7148602660B1}">
      <dsp:nvSpPr>
        <dsp:cNvPr id="0" name=""/>
        <dsp:cNvSpPr/>
      </dsp:nvSpPr>
      <dsp:spPr>
        <a:xfrm>
          <a:off x="0" y="427105"/>
          <a:ext cx="9721079" cy="538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/>
            <a:t>Not only enterprise, generally every entity providing a service (provider)</a:t>
          </a:r>
          <a:endParaRPr lang="cs-CZ" sz="2300" kern="1200"/>
        </a:p>
      </dsp:txBody>
      <dsp:txXfrm>
        <a:off x="26273" y="453378"/>
        <a:ext cx="9668533" cy="485654"/>
      </dsp:txXfrm>
    </dsp:sp>
    <dsp:sp modelId="{89AA33CE-3667-4F48-851A-BE79021523E3}">
      <dsp:nvSpPr>
        <dsp:cNvPr id="0" name=""/>
        <dsp:cNvSpPr/>
      </dsp:nvSpPr>
      <dsp:spPr>
        <a:xfrm>
          <a:off x="0" y="965305"/>
          <a:ext cx="9721079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8644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0" kern="1200" dirty="0"/>
            <a:t>School, university, state</a:t>
          </a:r>
          <a:endParaRPr lang="cs-CZ" sz="1800" kern="1200" dirty="0"/>
        </a:p>
      </dsp:txBody>
      <dsp:txXfrm>
        <a:off x="0" y="965305"/>
        <a:ext cx="9721079" cy="380880"/>
      </dsp:txXfrm>
    </dsp:sp>
    <dsp:sp modelId="{30DED588-B707-4058-9C41-6E4D807FE62F}">
      <dsp:nvSpPr>
        <dsp:cNvPr id="0" name=""/>
        <dsp:cNvSpPr/>
      </dsp:nvSpPr>
      <dsp:spPr>
        <a:xfrm>
          <a:off x="0" y="1346185"/>
          <a:ext cx="9721079" cy="538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/>
            <a:t>Provider can offer their applied resources for the value creation</a:t>
          </a:r>
          <a:endParaRPr lang="cs-CZ" sz="2300" kern="1200"/>
        </a:p>
      </dsp:txBody>
      <dsp:txXfrm>
        <a:off x="26273" y="1372458"/>
        <a:ext cx="9668533" cy="485654"/>
      </dsp:txXfrm>
    </dsp:sp>
    <dsp:sp modelId="{ED1EC55B-AC1B-474E-A091-89A2894F0E69}">
      <dsp:nvSpPr>
        <dsp:cNvPr id="0" name=""/>
        <dsp:cNvSpPr/>
      </dsp:nvSpPr>
      <dsp:spPr>
        <a:xfrm>
          <a:off x="0" y="1950625"/>
          <a:ext cx="9721079" cy="538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/>
            <a:t>Collaborate on value creation following acceptance of value propositions</a:t>
          </a:r>
          <a:endParaRPr lang="cs-CZ" sz="2300" kern="1200"/>
        </a:p>
      </dsp:txBody>
      <dsp:txXfrm>
        <a:off x="26273" y="1976898"/>
        <a:ext cx="9668533" cy="485654"/>
      </dsp:txXfrm>
    </dsp:sp>
    <dsp:sp modelId="{505889C9-D5BB-4D86-8E9B-4BD35EDBAD7E}">
      <dsp:nvSpPr>
        <dsp:cNvPr id="0" name=""/>
        <dsp:cNvSpPr/>
      </dsp:nvSpPr>
      <dsp:spPr>
        <a:xfrm>
          <a:off x="0" y="2555065"/>
          <a:ext cx="9721079" cy="538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/>
            <a:t>Can not create and/or deliver value independently</a:t>
          </a:r>
          <a:endParaRPr lang="cs-CZ" sz="2300" kern="1200"/>
        </a:p>
      </dsp:txBody>
      <dsp:txXfrm>
        <a:off x="26273" y="2581338"/>
        <a:ext cx="9668533" cy="485654"/>
      </dsp:txXfrm>
    </dsp:sp>
    <dsp:sp modelId="{9D9A737A-386C-4082-8E2E-703EAB87AB63}">
      <dsp:nvSpPr>
        <dsp:cNvPr id="0" name=""/>
        <dsp:cNvSpPr/>
      </dsp:nvSpPr>
      <dsp:spPr>
        <a:xfrm>
          <a:off x="0" y="3159505"/>
          <a:ext cx="9721079" cy="538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/>
            <a:t>Example:</a:t>
          </a:r>
          <a:endParaRPr lang="cs-CZ" sz="2300" kern="1200"/>
        </a:p>
      </dsp:txBody>
      <dsp:txXfrm>
        <a:off x="26273" y="3185778"/>
        <a:ext cx="9668533" cy="485654"/>
      </dsp:txXfrm>
    </dsp:sp>
    <dsp:sp modelId="{2EC2572D-65A4-4B04-A0FA-6B518AB45ADE}">
      <dsp:nvSpPr>
        <dsp:cNvPr id="0" name=""/>
        <dsp:cNvSpPr/>
      </dsp:nvSpPr>
      <dsp:spPr>
        <a:xfrm>
          <a:off x="0" y="3697705"/>
          <a:ext cx="9721079" cy="5356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8644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0" kern="1200"/>
            <a:t>University and its study programs are just value proposition, the students will not be successful without their own activity</a:t>
          </a:r>
          <a:endParaRPr lang="cs-CZ" sz="1800" kern="1200"/>
        </a:p>
      </dsp:txBody>
      <dsp:txXfrm>
        <a:off x="0" y="3697705"/>
        <a:ext cx="9721079" cy="535612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8476CA-3A76-4803-8FC8-98A06EE1A69B}">
      <dsp:nvSpPr>
        <dsp:cNvPr id="0" name=""/>
        <dsp:cNvSpPr/>
      </dsp:nvSpPr>
      <dsp:spPr>
        <a:xfrm>
          <a:off x="0" y="304679"/>
          <a:ext cx="8281372" cy="561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/>
            <a:t>Service is defined in terms of customer-determined benefit</a:t>
          </a:r>
          <a:endParaRPr lang="cs-CZ" sz="2400" kern="1200"/>
        </a:p>
      </dsp:txBody>
      <dsp:txXfrm>
        <a:off x="27415" y="332094"/>
        <a:ext cx="8226542" cy="506769"/>
      </dsp:txXfrm>
    </dsp:sp>
    <dsp:sp modelId="{4B21CBDD-9ADD-42F4-B8E5-459868ACB255}">
      <dsp:nvSpPr>
        <dsp:cNvPr id="0" name=""/>
        <dsp:cNvSpPr/>
      </dsp:nvSpPr>
      <dsp:spPr>
        <a:xfrm>
          <a:off x="0" y="935399"/>
          <a:ext cx="8281372" cy="561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/>
            <a:t>Service is co-created with the customer</a:t>
          </a:r>
          <a:endParaRPr lang="cs-CZ" sz="2400" kern="1200"/>
        </a:p>
      </dsp:txBody>
      <dsp:txXfrm>
        <a:off x="27415" y="962814"/>
        <a:ext cx="8226542" cy="506769"/>
      </dsp:txXfrm>
    </dsp:sp>
    <dsp:sp modelId="{DC966ACC-8FAF-41C2-AEBE-E4E564BF28CA}">
      <dsp:nvSpPr>
        <dsp:cNvPr id="0" name=""/>
        <dsp:cNvSpPr/>
      </dsp:nvSpPr>
      <dsp:spPr>
        <a:xfrm>
          <a:off x="0" y="1566119"/>
          <a:ext cx="8281372" cy="561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/>
            <a:t>Only customer decide the final version of the service</a:t>
          </a:r>
          <a:endParaRPr lang="cs-CZ" sz="2400" kern="1200"/>
        </a:p>
      </dsp:txBody>
      <dsp:txXfrm>
        <a:off x="27415" y="1593534"/>
        <a:ext cx="8226542" cy="506769"/>
      </dsp:txXfrm>
    </dsp:sp>
    <dsp:sp modelId="{4516D3FC-667C-4338-8A1D-11AAC7C3162C}">
      <dsp:nvSpPr>
        <dsp:cNvPr id="0" name=""/>
        <dsp:cNvSpPr/>
      </dsp:nvSpPr>
      <dsp:spPr>
        <a:xfrm>
          <a:off x="0" y="2196840"/>
          <a:ext cx="8281372" cy="561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/>
            <a:t>Co-creation is </a:t>
          </a:r>
          <a:r>
            <a:rPr lang="en-US" sz="2400" b="1" kern="1200"/>
            <a:t>inherently</a:t>
          </a:r>
          <a:r>
            <a:rPr lang="en-US" sz="2400" b="0" kern="1200"/>
            <a:t> customer oriented and relational</a:t>
          </a:r>
          <a:endParaRPr lang="cs-CZ" sz="2400" kern="1200"/>
        </a:p>
      </dsp:txBody>
      <dsp:txXfrm>
        <a:off x="27415" y="2224255"/>
        <a:ext cx="8226542" cy="506769"/>
      </dsp:txXfrm>
    </dsp:sp>
    <dsp:sp modelId="{EE9E46A4-7DF8-4B17-8661-92DED72CFF60}">
      <dsp:nvSpPr>
        <dsp:cNvPr id="0" name=""/>
        <dsp:cNvSpPr/>
      </dsp:nvSpPr>
      <dsp:spPr>
        <a:xfrm>
          <a:off x="0" y="2827559"/>
          <a:ext cx="8281372" cy="561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/>
            <a:t>Example</a:t>
          </a:r>
          <a:endParaRPr lang="cs-CZ" sz="2400" kern="1200"/>
        </a:p>
      </dsp:txBody>
      <dsp:txXfrm>
        <a:off x="27415" y="2854974"/>
        <a:ext cx="8226542" cy="506769"/>
      </dsp:txXfrm>
    </dsp:sp>
    <dsp:sp modelId="{6532846A-BBA8-4132-AE22-6CF69D8386C9}">
      <dsp:nvSpPr>
        <dsp:cNvPr id="0" name=""/>
        <dsp:cNvSpPr/>
      </dsp:nvSpPr>
      <dsp:spPr>
        <a:xfrm>
          <a:off x="0" y="3389159"/>
          <a:ext cx="8281372" cy="869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2934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b="0" kern="1200"/>
            <a:t>Development of the IT services </a:t>
          </a:r>
          <a:endParaRPr lang="cs-CZ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b="0" kern="1200"/>
            <a:t>Always need to ask about the core of an issue they are solving and find a real source of problems</a:t>
          </a:r>
          <a:endParaRPr lang="cs-CZ" sz="1900" kern="1200"/>
        </a:p>
      </dsp:txBody>
      <dsp:txXfrm>
        <a:off x="0" y="3389159"/>
        <a:ext cx="8281372" cy="869400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15A3BE-E4B6-4757-9DE2-1238E09621AC}">
      <dsp:nvSpPr>
        <dsp:cNvPr id="0" name=""/>
        <dsp:cNvSpPr/>
      </dsp:nvSpPr>
      <dsp:spPr>
        <a:xfrm>
          <a:off x="39" y="68884"/>
          <a:ext cx="3767934" cy="633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u="sng" kern="1200" dirty="0"/>
            <a:t>Service Dominant Logic:</a:t>
          </a:r>
          <a:endParaRPr lang="cs-CZ" sz="2200" kern="1200" dirty="0"/>
        </a:p>
      </dsp:txBody>
      <dsp:txXfrm>
        <a:off x="39" y="68884"/>
        <a:ext cx="3767934" cy="633600"/>
      </dsp:txXfrm>
    </dsp:sp>
    <dsp:sp modelId="{2625E9AD-7B95-4243-9F47-311E7F114B6B}">
      <dsp:nvSpPr>
        <dsp:cNvPr id="0" name=""/>
        <dsp:cNvSpPr/>
      </dsp:nvSpPr>
      <dsp:spPr>
        <a:xfrm>
          <a:off x="39" y="702484"/>
          <a:ext cx="3767934" cy="336862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Customer is value co-creator</a:t>
          </a:r>
          <a:endParaRPr lang="cs-CZ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Customer communicates with seller about all features of the service</a:t>
          </a:r>
          <a:endParaRPr lang="cs-CZ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Long time relationship is preferred</a:t>
          </a:r>
          <a:endParaRPr lang="cs-CZ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Seller is maximizing the long-time profit</a:t>
          </a:r>
          <a:endParaRPr lang="cs-CZ" sz="2200" kern="1200" dirty="0"/>
        </a:p>
      </dsp:txBody>
      <dsp:txXfrm>
        <a:off x="39" y="702484"/>
        <a:ext cx="3767934" cy="3368629"/>
      </dsp:txXfrm>
    </dsp:sp>
    <dsp:sp modelId="{C300F656-9C55-4B0B-B706-23A33E578CA7}">
      <dsp:nvSpPr>
        <dsp:cNvPr id="0" name=""/>
        <dsp:cNvSpPr/>
      </dsp:nvSpPr>
      <dsp:spPr>
        <a:xfrm>
          <a:off x="4295484" y="68884"/>
          <a:ext cx="3767934" cy="633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tx2"/>
            </a:buClr>
            <a:buSzPct val="100000"/>
            <a:buFont typeface="Arial" panose="020B0604020202020204" pitchFamily="34" charset="0"/>
            <a:buNone/>
          </a:pPr>
          <a:r>
            <a:rPr lang="en-US" altLang="cs-CZ" sz="2200" u="sng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Product Dominant Logic</a:t>
          </a:r>
          <a:endParaRPr lang="cs-CZ" sz="2200" u="sng" kern="1200" dirty="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>
        <a:off x="4295484" y="68884"/>
        <a:ext cx="3767934" cy="633600"/>
      </dsp:txXfrm>
    </dsp:sp>
    <dsp:sp modelId="{6076D099-BD88-41C4-95BF-E27CED06D09C}">
      <dsp:nvSpPr>
        <dsp:cNvPr id="0" name=""/>
        <dsp:cNvSpPr/>
      </dsp:nvSpPr>
      <dsp:spPr>
        <a:xfrm>
          <a:off x="4295484" y="702484"/>
          <a:ext cx="3767934" cy="336862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tx2"/>
            </a:buClr>
            <a:buSzPct val="100000"/>
            <a:buFont typeface="Arial" panose="020B0604020202020204" pitchFamily="34" charset="0"/>
            <a:buChar char="̶"/>
          </a:pPr>
          <a:r>
            <a:rPr lang="en-US" altLang="cs-CZ" sz="2200" kern="1200">
              <a:solidFill>
                <a:schemeClr val="tx1"/>
              </a:solidFill>
              <a:latin typeface="Arial" panose="020B0604020202020204" pitchFamily="34" charset="0"/>
              <a:cs typeface="+mn-cs"/>
            </a:rPr>
            <a:t>Customer is value destroyer</a:t>
          </a:r>
          <a:endParaRPr lang="cs-CZ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tx2"/>
            </a:buClr>
            <a:buSzPct val="100000"/>
            <a:buFont typeface="Arial" panose="020B0604020202020204" pitchFamily="34" charset="0"/>
            <a:buChar char="̶"/>
          </a:pPr>
          <a:r>
            <a:rPr lang="en-US" altLang="cs-CZ" sz="2200" kern="1200">
              <a:solidFill>
                <a:schemeClr val="tx1"/>
              </a:solidFill>
              <a:latin typeface="Arial" panose="020B0604020202020204" pitchFamily="34" charset="0"/>
              <a:cs typeface="+mn-cs"/>
            </a:rPr>
            <a:t>Customer has limited power to impact quality or features</a:t>
          </a:r>
          <a:endParaRPr lang="en-US" altLang="cs-CZ" sz="2200" kern="1200" dirty="0">
            <a:solidFill>
              <a:schemeClr val="tx1"/>
            </a:solidFill>
            <a:latin typeface="Arial" panose="020B0604020202020204" pitchFamily="34" charset="0"/>
            <a:cs typeface="+mn-cs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tx2"/>
            </a:buClr>
            <a:buSzPct val="100000"/>
            <a:buFont typeface="Arial" panose="020B0604020202020204" pitchFamily="34" charset="0"/>
            <a:buChar char="̶"/>
          </a:pPr>
          <a:r>
            <a:rPr lang="en-US" altLang="cs-CZ" sz="2200" kern="1200">
              <a:solidFill>
                <a:schemeClr val="tx1"/>
              </a:solidFill>
              <a:latin typeface="Arial" panose="020B0604020202020204" pitchFamily="34" charset="0"/>
              <a:cs typeface="+mn-cs"/>
            </a:rPr>
            <a:t>Customer is motivated to destroy goods to buy new one</a:t>
          </a:r>
          <a:endParaRPr lang="en-US" altLang="cs-CZ" sz="2200" kern="1200" dirty="0">
            <a:solidFill>
              <a:schemeClr val="tx1"/>
            </a:solidFill>
            <a:latin typeface="Arial" panose="020B0604020202020204" pitchFamily="34" charset="0"/>
            <a:cs typeface="+mn-cs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tx2"/>
            </a:buClr>
            <a:buSzPct val="100000"/>
            <a:buFont typeface="Arial" panose="020B0604020202020204" pitchFamily="34" charset="0"/>
            <a:buChar char="̶"/>
          </a:pPr>
          <a:r>
            <a:rPr lang="en-US" altLang="cs-CZ" sz="2200" kern="1200">
              <a:solidFill>
                <a:schemeClr val="tx1"/>
              </a:solidFill>
              <a:latin typeface="Arial" panose="020B0604020202020204" pitchFamily="34" charset="0"/>
              <a:cs typeface="+mn-cs"/>
            </a:rPr>
            <a:t>Seller is maximizing short time profit</a:t>
          </a:r>
          <a:endParaRPr lang="en-US" altLang="cs-CZ" sz="2200" kern="1200" dirty="0">
            <a:solidFill>
              <a:schemeClr val="tx1"/>
            </a:solidFill>
            <a:latin typeface="Arial" panose="020B0604020202020204" pitchFamily="34" charset="0"/>
            <a:cs typeface="+mn-cs"/>
          </a:endParaRPr>
        </a:p>
      </dsp:txBody>
      <dsp:txXfrm>
        <a:off x="4295484" y="702484"/>
        <a:ext cx="3767934" cy="3368629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437AFC-B213-4B72-929C-0D3A87EBBF4E}">
      <dsp:nvSpPr>
        <dsp:cNvPr id="0" name=""/>
        <dsp:cNvSpPr/>
      </dsp:nvSpPr>
      <dsp:spPr>
        <a:xfrm>
          <a:off x="0" y="25198"/>
          <a:ext cx="8064900" cy="936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Product Dominant Logic</a:t>
          </a:r>
          <a:endParaRPr lang="cs-CZ" sz="4000" kern="1200"/>
        </a:p>
      </dsp:txBody>
      <dsp:txXfrm>
        <a:off x="45692" y="70890"/>
        <a:ext cx="7973516" cy="844616"/>
      </dsp:txXfrm>
    </dsp:sp>
    <dsp:sp modelId="{3F0D2974-AB05-4C50-AD7A-DD53D5A6CC8A}">
      <dsp:nvSpPr>
        <dsp:cNvPr id="0" name=""/>
        <dsp:cNvSpPr/>
      </dsp:nvSpPr>
      <dsp:spPr>
        <a:xfrm>
          <a:off x="0" y="1076398"/>
          <a:ext cx="8064900" cy="936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Service Dominant logic</a:t>
          </a:r>
          <a:endParaRPr lang="cs-CZ" sz="4000" kern="1200"/>
        </a:p>
      </dsp:txBody>
      <dsp:txXfrm>
        <a:off x="45692" y="1122090"/>
        <a:ext cx="7973516" cy="844616"/>
      </dsp:txXfrm>
    </dsp:sp>
    <dsp:sp modelId="{E1C3A1A3-625E-44DA-82B4-F4513ADB9758}">
      <dsp:nvSpPr>
        <dsp:cNvPr id="0" name=""/>
        <dsp:cNvSpPr/>
      </dsp:nvSpPr>
      <dsp:spPr>
        <a:xfrm>
          <a:off x="0" y="2127599"/>
          <a:ext cx="8064900" cy="936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The paradigms of PDL and SDL</a:t>
          </a:r>
          <a:endParaRPr lang="cs-CZ" sz="4000" kern="1200"/>
        </a:p>
      </dsp:txBody>
      <dsp:txXfrm>
        <a:off x="45692" y="2173291"/>
        <a:ext cx="7973516" cy="844616"/>
      </dsp:txXfrm>
    </dsp:sp>
    <dsp:sp modelId="{F836A647-1CB0-446A-AB13-4BE5A0E4A2FC}">
      <dsp:nvSpPr>
        <dsp:cNvPr id="0" name=""/>
        <dsp:cNvSpPr/>
      </dsp:nvSpPr>
      <dsp:spPr>
        <a:xfrm>
          <a:off x="0" y="3178799"/>
          <a:ext cx="8064900" cy="936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The examples of PDL and SDL</a:t>
          </a:r>
          <a:endParaRPr lang="cs-CZ" sz="4000" kern="1200"/>
        </a:p>
      </dsp:txBody>
      <dsp:txXfrm>
        <a:off x="45692" y="3224491"/>
        <a:ext cx="7973516" cy="8446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31CE23-43C5-452E-9AD2-3B1EA757D89F}">
      <dsp:nvSpPr>
        <dsp:cNvPr id="0" name=""/>
        <dsp:cNvSpPr/>
      </dsp:nvSpPr>
      <dsp:spPr>
        <a:xfrm>
          <a:off x="0" y="108291"/>
          <a:ext cx="8785428" cy="1076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Associated with the work that servants did for their masters</a:t>
          </a:r>
          <a:endParaRPr lang="cs-CZ" sz="1600" kern="1200" dirty="0"/>
        </a:p>
      </dsp:txBody>
      <dsp:txXfrm>
        <a:off x="52546" y="160837"/>
        <a:ext cx="8680336" cy="971308"/>
      </dsp:txXfrm>
    </dsp:sp>
    <dsp:sp modelId="{FDD5BCF5-4C52-4920-8B9C-9AC402B6DFD5}">
      <dsp:nvSpPr>
        <dsp:cNvPr id="0" name=""/>
        <dsp:cNvSpPr/>
      </dsp:nvSpPr>
      <dsp:spPr>
        <a:xfrm>
          <a:off x="0" y="1230771"/>
          <a:ext cx="8785428" cy="1076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Set of the benefits delivered from accountable service provider, mostly in close co-action with his service suppliers, generated by the functions of technical systems and/or by distinct activities of individuals, commissioned according to the needs of his service customers (Spohrer)</a:t>
          </a:r>
          <a:endParaRPr lang="cs-CZ" sz="1600" kern="1200"/>
        </a:p>
      </dsp:txBody>
      <dsp:txXfrm>
        <a:off x="52546" y="1283317"/>
        <a:ext cx="8680336" cy="971308"/>
      </dsp:txXfrm>
    </dsp:sp>
    <dsp:sp modelId="{81ECD7A4-5B6C-4113-ADD8-A30E64C44C17}">
      <dsp:nvSpPr>
        <dsp:cNvPr id="0" name=""/>
        <dsp:cNvSpPr/>
      </dsp:nvSpPr>
      <dsp:spPr>
        <a:xfrm>
          <a:off x="0" y="2353251"/>
          <a:ext cx="8785428" cy="1076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Application of specialized competencies through deeds, processes and performances for benefit of another entity or entity itself (Vargo and Lush)</a:t>
          </a:r>
          <a:endParaRPr lang="cs-CZ" sz="1600" kern="1200"/>
        </a:p>
      </dsp:txBody>
      <dsp:txXfrm>
        <a:off x="52546" y="2405797"/>
        <a:ext cx="8680336" cy="971308"/>
      </dsp:txXfrm>
    </dsp:sp>
    <dsp:sp modelId="{00409048-BCE4-4A3C-989A-A8507A7E099F}">
      <dsp:nvSpPr>
        <dsp:cNvPr id="0" name=""/>
        <dsp:cNvSpPr/>
      </dsp:nvSpPr>
      <dsp:spPr>
        <a:xfrm>
          <a:off x="0" y="3475732"/>
          <a:ext cx="8785428" cy="1076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Application of competencies for the benefit of another, meaning that service is kind of action, performance or promise that is exchanged for value between provider and client (Spohrer)</a:t>
          </a:r>
          <a:endParaRPr lang="cs-CZ" sz="1600" kern="1200"/>
        </a:p>
      </dsp:txBody>
      <dsp:txXfrm>
        <a:off x="52546" y="3528278"/>
        <a:ext cx="8680336" cy="9713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C867E4-6F48-4D21-A927-221DC71B55C1}">
      <dsp:nvSpPr>
        <dsp:cNvPr id="0" name=""/>
        <dsp:cNvSpPr/>
      </dsp:nvSpPr>
      <dsp:spPr>
        <a:xfrm>
          <a:off x="0" y="22811"/>
          <a:ext cx="8209364" cy="608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The </a:t>
          </a:r>
          <a:r>
            <a:rPr lang="cs-CZ" sz="1600" kern="1200"/>
            <a:t>focus</a:t>
          </a:r>
          <a:r>
            <a:rPr lang="en-US" sz="1600" kern="1200"/>
            <a:t> is not on tangible product</a:t>
          </a:r>
          <a:endParaRPr lang="cs-CZ" sz="1600" kern="1200"/>
        </a:p>
      </dsp:txBody>
      <dsp:txXfrm>
        <a:off x="29700" y="52511"/>
        <a:ext cx="8149964" cy="549000"/>
      </dsp:txXfrm>
    </dsp:sp>
    <dsp:sp modelId="{FF7316F4-2017-400E-B0E7-C919B4FF7D40}">
      <dsp:nvSpPr>
        <dsp:cNvPr id="0" name=""/>
        <dsp:cNvSpPr/>
      </dsp:nvSpPr>
      <dsp:spPr>
        <a:xfrm>
          <a:off x="0" y="677292"/>
          <a:ext cx="8209364" cy="608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Is on services the customer can get</a:t>
          </a:r>
          <a:endParaRPr lang="cs-CZ" sz="1600" kern="1200"/>
        </a:p>
      </dsp:txBody>
      <dsp:txXfrm>
        <a:off x="29700" y="706992"/>
        <a:ext cx="8149964" cy="549000"/>
      </dsp:txXfrm>
    </dsp:sp>
    <dsp:sp modelId="{604A5EA5-AB80-4827-955D-84BA90957F6B}">
      <dsp:nvSpPr>
        <dsp:cNvPr id="0" name=""/>
        <dsp:cNvSpPr/>
      </dsp:nvSpPr>
      <dsp:spPr>
        <a:xfrm>
          <a:off x="0" y="1331772"/>
          <a:ext cx="8209364" cy="608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No matter if the service is realized through the product or someone else to perform the service</a:t>
          </a:r>
          <a:endParaRPr lang="cs-CZ" sz="1600" kern="1200"/>
        </a:p>
      </dsp:txBody>
      <dsp:txXfrm>
        <a:off x="29700" y="1361472"/>
        <a:ext cx="8149964" cy="549000"/>
      </dsp:txXfrm>
    </dsp:sp>
    <dsp:sp modelId="{F715B7AD-D437-4D39-B254-872C2FC61B6A}">
      <dsp:nvSpPr>
        <dsp:cNvPr id="0" name=""/>
        <dsp:cNvSpPr/>
      </dsp:nvSpPr>
      <dsp:spPr>
        <a:xfrm>
          <a:off x="0" y="1986252"/>
          <a:ext cx="8209364" cy="608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Ownership is not important</a:t>
          </a:r>
          <a:endParaRPr lang="cs-CZ" sz="1600" kern="1200"/>
        </a:p>
      </dsp:txBody>
      <dsp:txXfrm>
        <a:off x="29700" y="2015952"/>
        <a:ext cx="8149964" cy="549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C6ECC4-CF0D-457A-940F-94A7ACE5883B}">
      <dsp:nvSpPr>
        <dsp:cNvPr id="0" name=""/>
        <dsp:cNvSpPr/>
      </dsp:nvSpPr>
      <dsp:spPr>
        <a:xfrm>
          <a:off x="0" y="23256"/>
          <a:ext cx="4592096" cy="7840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The customer obtain benefits by renting to:</a:t>
          </a:r>
          <a:endParaRPr lang="cs-CZ" sz="2200" kern="1200"/>
        </a:p>
      </dsp:txBody>
      <dsp:txXfrm>
        <a:off x="0" y="23256"/>
        <a:ext cx="4592096" cy="784004"/>
      </dsp:txXfrm>
    </dsp:sp>
    <dsp:sp modelId="{BF39EAC2-E822-4D6D-9B96-B52F1AB791A1}">
      <dsp:nvSpPr>
        <dsp:cNvPr id="0" name=""/>
        <dsp:cNvSpPr/>
      </dsp:nvSpPr>
      <dsp:spPr>
        <a:xfrm>
          <a:off x="0" y="807260"/>
          <a:ext cx="4592096" cy="15701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use a physical object</a:t>
          </a:r>
          <a:endParaRPr lang="cs-CZ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hire the labor and expertise</a:t>
          </a:r>
          <a:endParaRPr lang="cs-CZ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pay for access to facilities and networks</a:t>
          </a:r>
          <a:endParaRPr lang="cs-CZ" sz="2200" kern="1200" dirty="0"/>
        </a:p>
      </dsp:txBody>
      <dsp:txXfrm>
        <a:off x="0" y="807260"/>
        <a:ext cx="4592096" cy="15701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955A6A-2D7C-4946-AC56-C88D0928D5F1}">
      <dsp:nvSpPr>
        <dsp:cNvPr id="0" name=""/>
        <dsp:cNvSpPr/>
      </dsp:nvSpPr>
      <dsp:spPr>
        <a:xfrm>
          <a:off x="0" y="281306"/>
          <a:ext cx="6192235" cy="1275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0586" tIns="374904" rIns="48058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/>
            <a:t>You buy toothbrush to clean your teeth</a:t>
          </a:r>
          <a:endParaRPr lang="cs-CZ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/>
            <a:t>The service (problem to solve) = to clean dirty teeth </a:t>
          </a:r>
          <a:endParaRPr lang="cs-CZ" sz="1800" kern="1200"/>
        </a:p>
      </dsp:txBody>
      <dsp:txXfrm>
        <a:off x="0" y="281306"/>
        <a:ext cx="6192235" cy="1275750"/>
      </dsp:txXfrm>
    </dsp:sp>
    <dsp:sp modelId="{40A6C8CB-36C7-4EF2-8BF2-43696003593D}">
      <dsp:nvSpPr>
        <dsp:cNvPr id="0" name=""/>
        <dsp:cNvSpPr/>
      </dsp:nvSpPr>
      <dsp:spPr>
        <a:xfrm>
          <a:off x="309611" y="15626"/>
          <a:ext cx="4334564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6" tIns="0" rIns="1638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/>
            <a:t>Toothbrush</a:t>
          </a:r>
          <a:endParaRPr lang="cs-CZ" sz="1800" kern="1200"/>
        </a:p>
      </dsp:txBody>
      <dsp:txXfrm>
        <a:off x="335550" y="41565"/>
        <a:ext cx="4282686" cy="479482"/>
      </dsp:txXfrm>
    </dsp:sp>
    <dsp:sp modelId="{220ED062-0728-4ED3-AAC4-40D5B40884CE}">
      <dsp:nvSpPr>
        <dsp:cNvPr id="0" name=""/>
        <dsp:cNvSpPr/>
      </dsp:nvSpPr>
      <dsp:spPr>
        <a:xfrm>
          <a:off x="0" y="1919936"/>
          <a:ext cx="6192235" cy="1304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0586" tIns="374904" rIns="48058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/>
            <a:t>For mouth wash</a:t>
          </a:r>
          <a:endParaRPr lang="cs-CZ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/>
            <a:t>Specialized toothpaste – white teeth, mint breath</a:t>
          </a:r>
          <a:endParaRPr lang="cs-CZ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/>
            <a:t>Electric teeth brush</a:t>
          </a:r>
          <a:endParaRPr lang="cs-CZ" sz="1800" kern="1200" dirty="0"/>
        </a:p>
      </dsp:txBody>
      <dsp:txXfrm>
        <a:off x="0" y="1919936"/>
        <a:ext cx="6192235" cy="1304100"/>
      </dsp:txXfrm>
    </dsp:sp>
    <dsp:sp modelId="{5E5FC5B0-AA0B-487E-AAA5-47D46A132C01}">
      <dsp:nvSpPr>
        <dsp:cNvPr id="0" name=""/>
        <dsp:cNvSpPr/>
      </dsp:nvSpPr>
      <dsp:spPr>
        <a:xfrm>
          <a:off x="309611" y="1654256"/>
          <a:ext cx="4334564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6" tIns="0" rIns="1638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/>
            <a:t>The service can be enlarged by communication with the customer</a:t>
          </a:r>
          <a:endParaRPr lang="cs-CZ" sz="1800" kern="1200" dirty="0"/>
        </a:p>
      </dsp:txBody>
      <dsp:txXfrm>
        <a:off x="335550" y="1680195"/>
        <a:ext cx="4282686" cy="47948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E517F2-CEAD-4A2F-96A9-2DF1010193D4}">
      <dsp:nvSpPr>
        <dsp:cNvPr id="0" name=""/>
        <dsp:cNvSpPr/>
      </dsp:nvSpPr>
      <dsp:spPr>
        <a:xfrm>
          <a:off x="2210" y="112792"/>
          <a:ext cx="3266602" cy="2250689"/>
        </a:xfrm>
        <a:prstGeom prst="roundRect">
          <a:avLst/>
        </a:prstGeom>
        <a:blipFill>
          <a:blip xmlns:r="http://schemas.openxmlformats.org/officeDocument/2006/relationships" r:embed="rId1"/>
          <a:srcRect/>
          <a:stretch>
            <a:fillRect l="-2000" r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2382D2-62CE-4D2B-A2E8-EFD1375207A5}">
      <dsp:nvSpPr>
        <dsp:cNvPr id="0" name=""/>
        <dsp:cNvSpPr/>
      </dsp:nvSpPr>
      <dsp:spPr>
        <a:xfrm>
          <a:off x="2210" y="2363481"/>
          <a:ext cx="3266602" cy="1211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969696"/>
            </a:buClr>
            <a:buSzPct val="80000"/>
            <a:buFont typeface="Times New Roman" panose="02020603050405020304" pitchFamily="18" charset="0"/>
            <a:buNone/>
          </a:pPr>
          <a:r>
            <a:rPr lang="en-US" altLang="cs-CZ" sz="2300" kern="1200" dirty="0"/>
            <a:t>Customers do not buy goods or services</a:t>
          </a:r>
          <a:endParaRPr lang="cs-CZ" sz="2300" kern="1200" dirty="0"/>
        </a:p>
      </dsp:txBody>
      <dsp:txXfrm>
        <a:off x="2210" y="2363481"/>
        <a:ext cx="3266602" cy="1211909"/>
      </dsp:txXfrm>
    </dsp:sp>
    <dsp:sp modelId="{47E0310E-E51B-4E4A-BBDE-11F8E0755B3C}">
      <dsp:nvSpPr>
        <dsp:cNvPr id="0" name=""/>
        <dsp:cNvSpPr/>
      </dsp:nvSpPr>
      <dsp:spPr>
        <a:xfrm>
          <a:off x="3595610" y="112792"/>
          <a:ext cx="3266602" cy="2250689"/>
        </a:xfrm>
        <a:prstGeom prst="roundRect">
          <a:avLst/>
        </a:prstGeom>
        <a:blipFill>
          <a:blip xmlns:r="http://schemas.openxmlformats.org/officeDocument/2006/relationships" r:embed="rId2"/>
          <a:srcRect/>
          <a:stretch>
            <a:fillRect l="-2000" r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7532BC-14DB-4700-ACDF-7888BAF90584}">
      <dsp:nvSpPr>
        <dsp:cNvPr id="0" name=""/>
        <dsp:cNvSpPr/>
      </dsp:nvSpPr>
      <dsp:spPr>
        <a:xfrm>
          <a:off x="3595610" y="2363481"/>
          <a:ext cx="3266602" cy="1211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FF0000"/>
            </a:buClr>
            <a:buSzPct val="80000"/>
            <a:buFont typeface="Times New Roman" panose="02020603050405020304" pitchFamily="18" charset="0"/>
            <a:buNone/>
          </a:pPr>
          <a:r>
            <a:rPr lang="en-US" altLang="cs-CZ" sz="2300" kern="1200" dirty="0"/>
            <a:t>They buy offerings which render services that create value</a:t>
          </a:r>
          <a:endParaRPr lang="cs-CZ" sz="2300" kern="1200" dirty="0"/>
        </a:p>
      </dsp:txBody>
      <dsp:txXfrm>
        <a:off x="3595610" y="2363481"/>
        <a:ext cx="3266602" cy="121190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FFA36F-9CEA-4D7B-A8CC-3A2BE45DF337}">
      <dsp:nvSpPr>
        <dsp:cNvPr id="0" name=""/>
        <dsp:cNvSpPr/>
      </dsp:nvSpPr>
      <dsp:spPr>
        <a:xfrm>
          <a:off x="0" y="18607"/>
          <a:ext cx="8234363" cy="16457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Traditional division between goods and services is outdated</a:t>
          </a:r>
          <a:endParaRPr lang="cs-CZ" sz="3100" kern="1200"/>
        </a:p>
      </dsp:txBody>
      <dsp:txXfrm>
        <a:off x="80339" y="98946"/>
        <a:ext cx="8073685" cy="1485073"/>
      </dsp:txXfrm>
    </dsp:sp>
    <dsp:sp modelId="{D05E0325-89E0-49EF-A93E-5981AC86A288}">
      <dsp:nvSpPr>
        <dsp:cNvPr id="0" name=""/>
        <dsp:cNvSpPr/>
      </dsp:nvSpPr>
      <dsp:spPr>
        <a:xfrm>
          <a:off x="0" y="1664358"/>
          <a:ext cx="8234363" cy="786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441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/>
            <a:t>Activities render services</a:t>
          </a:r>
          <a:endParaRPr lang="cs-CZ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/>
            <a:t>Things render services</a:t>
          </a:r>
          <a:endParaRPr lang="cs-CZ" sz="2400" kern="1200"/>
        </a:p>
      </dsp:txBody>
      <dsp:txXfrm>
        <a:off x="0" y="1664358"/>
        <a:ext cx="8234363" cy="786082"/>
      </dsp:txXfrm>
    </dsp:sp>
    <dsp:sp modelId="{50C91717-25F8-45E6-8C9A-454BB8738A8C}">
      <dsp:nvSpPr>
        <dsp:cNvPr id="0" name=""/>
        <dsp:cNvSpPr/>
      </dsp:nvSpPr>
      <dsp:spPr>
        <a:xfrm>
          <a:off x="0" y="2450441"/>
          <a:ext cx="8234363" cy="16457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The shift in focus to services leads to shift from producer perspective to customer perspective</a:t>
          </a:r>
          <a:endParaRPr lang="cs-CZ" sz="3100" kern="1200"/>
        </a:p>
      </dsp:txBody>
      <dsp:txXfrm>
        <a:off x="80339" y="2530780"/>
        <a:ext cx="8073685" cy="148507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281FC5-DCC6-456E-9EB7-53561FCA523B}">
      <dsp:nvSpPr>
        <dsp:cNvPr id="0" name=""/>
        <dsp:cNvSpPr/>
      </dsp:nvSpPr>
      <dsp:spPr>
        <a:xfrm>
          <a:off x="0" y="60748"/>
          <a:ext cx="8064900" cy="950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Service is the fundamental basis of exchange</a:t>
          </a:r>
          <a:endParaRPr lang="cs-CZ" sz="2500" kern="1200" dirty="0"/>
        </a:p>
      </dsp:txBody>
      <dsp:txXfrm>
        <a:off x="46406" y="107154"/>
        <a:ext cx="7972088" cy="857813"/>
      </dsp:txXfrm>
    </dsp:sp>
    <dsp:sp modelId="{12BF12CE-02DA-40AC-A8EC-8232246E135D}">
      <dsp:nvSpPr>
        <dsp:cNvPr id="0" name=""/>
        <dsp:cNvSpPr/>
      </dsp:nvSpPr>
      <dsp:spPr>
        <a:xfrm>
          <a:off x="0" y="1083373"/>
          <a:ext cx="8064900" cy="950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The customer is always a co-creator of the value</a:t>
          </a:r>
          <a:endParaRPr lang="cs-CZ" sz="2500" kern="1200"/>
        </a:p>
      </dsp:txBody>
      <dsp:txXfrm>
        <a:off x="46406" y="1129779"/>
        <a:ext cx="7972088" cy="857813"/>
      </dsp:txXfrm>
    </dsp:sp>
    <dsp:sp modelId="{C4C1E345-FD08-4B63-82E1-B5F4E136D6EE}">
      <dsp:nvSpPr>
        <dsp:cNvPr id="0" name=""/>
        <dsp:cNvSpPr/>
      </dsp:nvSpPr>
      <dsp:spPr>
        <a:xfrm>
          <a:off x="0" y="2105999"/>
          <a:ext cx="8064900" cy="950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All social and economics actors are the resource integrators</a:t>
          </a:r>
          <a:endParaRPr lang="cs-CZ" sz="2500" kern="1200"/>
        </a:p>
      </dsp:txBody>
      <dsp:txXfrm>
        <a:off x="46406" y="2152405"/>
        <a:ext cx="7972088" cy="857813"/>
      </dsp:txXfrm>
    </dsp:sp>
    <dsp:sp modelId="{7A1AF7E1-7658-46A0-83CF-E2DBE40A96D9}">
      <dsp:nvSpPr>
        <dsp:cNvPr id="0" name=""/>
        <dsp:cNvSpPr/>
      </dsp:nvSpPr>
      <dsp:spPr>
        <a:xfrm>
          <a:off x="0" y="3128624"/>
          <a:ext cx="8064900" cy="950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Value is always uniquely and phenomenologically determined by the beneficiary</a:t>
          </a:r>
          <a:endParaRPr lang="cs-CZ" sz="2500" kern="1200"/>
        </a:p>
      </dsp:txBody>
      <dsp:txXfrm>
        <a:off x="46406" y="3175030"/>
        <a:ext cx="7972088" cy="8578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92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7002125" y="-11796713"/>
            <a:ext cx="22204363" cy="12490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9219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803209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287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812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-17002125" y="-11796713"/>
            <a:ext cx="22204363" cy="12490451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4967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1433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7273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0161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4300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308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6941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-17002125" y="-11796713"/>
            <a:ext cx="22204363" cy="12490451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6299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-17002125" y="-11796713"/>
            <a:ext cx="22204363" cy="12490451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940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Zástupný symbol pro poznámky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Bulk = </a:t>
            </a:r>
            <a:r>
              <a:rPr lang="en-US" dirty="0" err="1"/>
              <a:t>objem</a:t>
            </a:r>
            <a:endParaRPr lang="en-US" dirty="0"/>
          </a:p>
          <a:p>
            <a:r>
              <a:rPr lang="en-US" dirty="0"/>
              <a:t>Stage</a:t>
            </a:r>
            <a:r>
              <a:rPr lang="en-US" baseline="0" dirty="0"/>
              <a:t> = </a:t>
            </a:r>
            <a:r>
              <a:rPr lang="en-US" baseline="0" dirty="0" err="1"/>
              <a:t>ve</a:t>
            </a:r>
            <a:r>
              <a:rPr lang="en-US" baseline="0" dirty="0"/>
              <a:t> </a:t>
            </a:r>
            <a:r>
              <a:rPr lang="en-US" baseline="0" dirty="0" err="1"/>
              <a:t>smyslu</a:t>
            </a:r>
            <a:r>
              <a:rPr lang="en-US" baseline="0" dirty="0"/>
              <a:t> </a:t>
            </a:r>
            <a:r>
              <a:rPr lang="en-US" baseline="0" dirty="0" err="1"/>
              <a:t>stupně</a:t>
            </a:r>
            <a:r>
              <a:rPr lang="en-US" baseline="0" dirty="0"/>
              <a:t> </a:t>
            </a:r>
            <a:r>
              <a:rPr lang="en-US" baseline="0" dirty="0" err="1"/>
              <a:t>detailu</a:t>
            </a:r>
            <a:r>
              <a:rPr lang="en-US" baseline="0" dirty="0"/>
              <a:t> </a:t>
            </a:r>
            <a:r>
              <a:rPr lang="en-US" baseline="0" dirty="0" err="1"/>
              <a:t>customizace</a:t>
            </a:r>
            <a:endParaRPr lang="en-US" baseline="0" dirty="0"/>
          </a:p>
          <a:p>
            <a:r>
              <a:rPr lang="en-US" baseline="0" dirty="0"/>
              <a:t>Reveal over duration = </a:t>
            </a:r>
            <a:r>
              <a:rPr lang="en-US" baseline="0" dirty="0" err="1"/>
              <a:t>odhalit</a:t>
            </a:r>
            <a:r>
              <a:rPr lang="en-US" baseline="0" dirty="0"/>
              <a:t> </a:t>
            </a:r>
            <a:r>
              <a:rPr lang="en-US" baseline="0" dirty="0" err="1"/>
              <a:t>přes</a:t>
            </a:r>
            <a:r>
              <a:rPr lang="en-US" baseline="0" dirty="0"/>
              <a:t> </a:t>
            </a:r>
            <a:r>
              <a:rPr lang="en-US" baseline="0" dirty="0" err="1"/>
              <a:t>trvání</a:t>
            </a:r>
            <a:r>
              <a:rPr lang="en-US" baseline="0" dirty="0"/>
              <a:t> – </a:t>
            </a:r>
            <a:r>
              <a:rPr lang="en-US" baseline="0" dirty="0" err="1"/>
              <a:t>fakt</a:t>
            </a:r>
            <a:r>
              <a:rPr lang="en-US" baseline="0" dirty="0"/>
              <a:t>, </a:t>
            </a:r>
            <a:r>
              <a:rPr lang="en-US" baseline="0" dirty="0" err="1"/>
              <a:t>že</a:t>
            </a:r>
            <a:r>
              <a:rPr lang="en-US" baseline="0" dirty="0"/>
              <a:t> </a:t>
            </a:r>
            <a:r>
              <a:rPr lang="en-US" baseline="0" dirty="0" err="1"/>
              <a:t>dlouhodobý</a:t>
            </a:r>
            <a:r>
              <a:rPr lang="en-US" baseline="0" dirty="0"/>
              <a:t> </a:t>
            </a:r>
            <a:r>
              <a:rPr lang="en-US" baseline="0" dirty="0" err="1"/>
              <a:t>vztah</a:t>
            </a:r>
            <a:r>
              <a:rPr lang="en-US" baseline="0" dirty="0"/>
              <a:t> </a:t>
            </a:r>
            <a:r>
              <a:rPr lang="en-US" baseline="0" dirty="0" err="1"/>
              <a:t>vede</a:t>
            </a:r>
            <a:r>
              <a:rPr lang="en-US" baseline="0" dirty="0"/>
              <a:t> k </a:t>
            </a:r>
            <a:r>
              <a:rPr lang="en-US" baseline="0" dirty="0" err="1"/>
              <a:t>postupnému</a:t>
            </a:r>
            <a:r>
              <a:rPr lang="en-US" baseline="0" dirty="0"/>
              <a:t> </a:t>
            </a:r>
            <a:r>
              <a:rPr lang="en-US" baseline="0" dirty="0" err="1"/>
              <a:t>odhalení</a:t>
            </a:r>
            <a:r>
              <a:rPr lang="en-US" baseline="0" dirty="0"/>
              <a:t> </a:t>
            </a:r>
            <a:r>
              <a:rPr lang="en-US" baseline="0" dirty="0" err="1"/>
              <a:t>jádra</a:t>
            </a:r>
            <a:r>
              <a:rPr lang="en-US" baseline="0" dirty="0"/>
              <a:t> </a:t>
            </a:r>
            <a:r>
              <a:rPr lang="en-US" baseline="0" dirty="0" err="1"/>
              <a:t>věci</a:t>
            </a:r>
            <a:endParaRPr lang="en-US" baseline="0" dirty="0"/>
          </a:p>
          <a:p>
            <a:r>
              <a:rPr lang="en-US" baseline="0" dirty="0" err="1"/>
              <a:t>Sunstained</a:t>
            </a:r>
            <a:r>
              <a:rPr lang="en-US" baseline="0" dirty="0"/>
              <a:t> over time = </a:t>
            </a:r>
            <a:r>
              <a:rPr lang="en-US" baseline="0" dirty="0" err="1"/>
              <a:t>trvalá</a:t>
            </a:r>
            <a:r>
              <a:rPr lang="en-US" baseline="0" dirty="0"/>
              <a:t> v </a:t>
            </a:r>
            <a:r>
              <a:rPr lang="en-US" baseline="0" dirty="0" err="1"/>
              <a:t>průběhu</a:t>
            </a:r>
            <a:r>
              <a:rPr lang="en-US" baseline="0" dirty="0"/>
              <a:t> </a:t>
            </a:r>
            <a:r>
              <a:rPr lang="en-US" baseline="0" dirty="0" err="1"/>
              <a:t>času</a:t>
            </a:r>
            <a:r>
              <a:rPr lang="en-US" baseline="0" dirty="0"/>
              <a:t> – </a:t>
            </a:r>
            <a:r>
              <a:rPr lang="en-US" baseline="0" dirty="0" err="1"/>
              <a:t>cílem</a:t>
            </a:r>
            <a:r>
              <a:rPr lang="en-US" baseline="0" dirty="0"/>
              <a:t> </a:t>
            </a:r>
            <a:r>
              <a:rPr lang="en-US" baseline="0" dirty="0" err="1"/>
              <a:t>již</a:t>
            </a:r>
            <a:r>
              <a:rPr lang="en-US" baseline="0" dirty="0"/>
              <a:t> je </a:t>
            </a:r>
            <a:r>
              <a:rPr lang="en-US" baseline="0" dirty="0" err="1"/>
              <a:t>dlouhodobý</a:t>
            </a:r>
            <a:r>
              <a:rPr lang="en-US" baseline="0" dirty="0"/>
              <a:t> </a:t>
            </a:r>
            <a:r>
              <a:rPr lang="en-US" baseline="0" dirty="0" err="1"/>
              <a:t>vztah</a:t>
            </a:r>
            <a:endParaRPr lang="en-US" baseline="0" dirty="0"/>
          </a:p>
          <a:p>
            <a:r>
              <a:rPr lang="en-US" baseline="0" dirty="0"/>
              <a:t>Capability = </a:t>
            </a:r>
            <a:r>
              <a:rPr lang="en-US" baseline="0" dirty="0" err="1"/>
              <a:t>schopnost</a:t>
            </a:r>
            <a:endParaRPr lang="en-US" dirty="0"/>
          </a:p>
          <a:p>
            <a:r>
              <a:rPr lang="en-US" dirty="0"/>
              <a:t>Stager = </a:t>
            </a:r>
            <a:r>
              <a:rPr lang="en-US" dirty="0" err="1"/>
              <a:t>praktik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3862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-17002125" y="-11796713"/>
            <a:ext cx="22204363" cy="12490451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6597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-17002125" y="-11796713"/>
            <a:ext cx="22204363" cy="12490451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001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-17002125" y="-11796713"/>
            <a:ext cx="22204363" cy="12490451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2202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-17002125" y="-11796713"/>
            <a:ext cx="22204363" cy="12490451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2165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7272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239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766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-17002125" y="-11796713"/>
            <a:ext cx="22204363" cy="12490451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F6C58-B58A-41B7-8068-4518B7DCAF5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925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689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396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745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-17002125" y="-11796713"/>
            <a:ext cx="22204363" cy="12490451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495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342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tr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7" y="6228000"/>
            <a:ext cx="5804625" cy="25200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56A40C-6564-4927-BF54-5E1E1AF54342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3" y="2900365"/>
            <a:ext cx="113616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latin typeface="+mj-lt"/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3" y="4116414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pPr lvl="0"/>
            <a:r>
              <a:rPr lang="cs-CZ" noProof="0" dirty="0" err="1"/>
              <a:t>Click</a:t>
            </a:r>
            <a:r>
              <a:rPr lang="cs-CZ" noProof="0" dirty="0"/>
              <a:t> to </a:t>
            </a:r>
            <a:r>
              <a:rPr lang="cs-CZ" noProof="0" dirty="0" err="1"/>
              <a:t>add</a:t>
            </a:r>
            <a:r>
              <a:rPr lang="cs-CZ" noProof="0" dirty="0"/>
              <a:t> </a:t>
            </a:r>
            <a:r>
              <a:rPr lang="cs-CZ" noProof="0" dirty="0" err="1"/>
              <a:t>subtitle</a:t>
            </a:r>
            <a:endParaRPr lang="cs-CZ" noProof="0" dirty="0"/>
          </a:p>
        </p:txBody>
      </p:sp>
      <p:pic>
        <p:nvPicPr>
          <p:cNvPr id="13" name="Obrázek 12" descr="Obsah obrázku text, hodiny&#10;&#10;Popis byl vytvořen automaticky">
            <a:extLst>
              <a:ext uri="{FF2B5EF4-FFF2-40B4-BE49-F238E27FC236}">
                <a16:creationId xmlns:a16="http://schemas.microsoft.com/office/drawing/2014/main" id="{AC231224-87A3-4A93-B61C-3C4E31B2A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2" y="378000"/>
            <a:ext cx="1408335" cy="101950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AC3781FE-D739-4BE6-A11E-0E019FC29D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69" b="-40469"/>
          <a:stretch/>
        </p:blipFill>
        <p:spPr>
          <a:xfrm>
            <a:off x="6742801" y="2772000"/>
            <a:ext cx="5505049" cy="63360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5579504-8F8C-4D91-A1F5-E7ECA31A70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65" y="428411"/>
            <a:ext cx="2087257" cy="8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31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subtitle +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subtitle</a:t>
            </a:r>
            <a:endParaRPr lang="cs-CZ" noProof="0" dirty="0"/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9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subtitle</a:t>
            </a:r>
            <a:endParaRPr lang="cs-CZ" noProof="0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7" y="1701505"/>
            <a:ext cx="5219999" cy="4139998"/>
          </a:xfrm>
          <a:prstGeom prst="rect">
            <a:avLst/>
          </a:prstGeom>
        </p:spPr>
        <p:txBody>
          <a:bodyPr/>
          <a:lstStyle>
            <a:lvl1pPr marL="188991" indent="-134994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7981" indent="-134994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>
                <a:latin typeface="Arial" panose="020B0604020202020204" pitchFamily="34" charset="0"/>
              </a:defRPr>
            </a:lvl2pPr>
            <a:lvl3pPr marL="685766" indent="0">
              <a:lnSpc>
                <a:spcPct val="100000"/>
              </a:lnSpc>
              <a:buNone/>
              <a:defRPr sz="1200">
                <a:latin typeface="Arial" panose="020B0604020202020204" pitchFamily="34" charset="0"/>
              </a:defRPr>
            </a:lvl3pPr>
          </a:lstStyle>
          <a:p>
            <a:pPr lvl="0"/>
            <a:r>
              <a:rPr lang="sk-SK" noProof="0" dirty="0" err="1"/>
              <a:t>Click</a:t>
            </a:r>
            <a:r>
              <a:rPr lang="sk-SK" noProof="0" dirty="0"/>
              <a:t> to </a:t>
            </a:r>
            <a:r>
              <a:rPr lang="sk-SK" noProof="0" dirty="0" err="1"/>
              <a:t>add</a:t>
            </a:r>
            <a:r>
              <a:rPr lang="sk-SK" noProof="0" dirty="0"/>
              <a:t> text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7" y="1701505"/>
            <a:ext cx="5219999" cy="4139998"/>
          </a:xfrm>
          <a:prstGeom prst="rect">
            <a:avLst/>
          </a:prstGeom>
        </p:spPr>
        <p:txBody>
          <a:bodyPr/>
          <a:lstStyle>
            <a:lvl1pPr marL="188991" indent="-134994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7981" indent="-134994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>
                <a:latin typeface="Arial" panose="020B0604020202020204" pitchFamily="34" charset="0"/>
              </a:defRPr>
            </a:lvl2pPr>
            <a:lvl3pPr marL="685766" indent="0">
              <a:lnSpc>
                <a:spcPct val="100000"/>
              </a:lnSpc>
              <a:buNone/>
              <a:defRPr sz="1200">
                <a:latin typeface="Arial" panose="020B0604020202020204" pitchFamily="34" charset="0"/>
              </a:defRPr>
            </a:lvl3pPr>
          </a:lstStyle>
          <a:p>
            <a:pPr lvl="0"/>
            <a:r>
              <a:rPr lang="sk-SK" noProof="0" dirty="0" err="1"/>
              <a:t>Click</a:t>
            </a:r>
            <a:r>
              <a:rPr lang="sk-SK" noProof="0" dirty="0"/>
              <a:t> to </a:t>
            </a:r>
            <a:r>
              <a:rPr lang="sk-SK" noProof="0" dirty="0" err="1"/>
              <a:t>add</a:t>
            </a:r>
            <a:r>
              <a:rPr lang="sk-SK" noProof="0" dirty="0"/>
              <a:t> text</a:t>
            </a:r>
            <a:endParaRPr lang="en-GB" noProof="0" dirty="0"/>
          </a:p>
        </p:txBody>
      </p:sp>
      <p:pic>
        <p:nvPicPr>
          <p:cNvPr id="20" name="Obrázek 19" descr="Obsah obrázku interiér, světlo&#10;&#10;Popis byl vytvořen automaticky">
            <a:extLst>
              <a:ext uri="{FF2B5EF4-FFF2-40B4-BE49-F238E27FC236}">
                <a16:creationId xmlns:a16="http://schemas.microsoft.com/office/drawing/2014/main" id="{916C6AAE-6136-4D89-8887-AA325E612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841" y="6193900"/>
            <a:ext cx="2948019" cy="719029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B1469A3A-D828-406B-A0D9-8D243170D4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547" y="-45540"/>
            <a:ext cx="2835540" cy="2835540"/>
          </a:xfrm>
          <a:prstGeom prst="rect">
            <a:avLst/>
          </a:prstGeom>
        </p:spPr>
      </p:pic>
      <p:sp>
        <p:nvSpPr>
          <p:cNvPr id="23" name="Rectangle 18">
            <a:extLst>
              <a:ext uri="{FF2B5EF4-FFF2-40B4-BE49-F238E27FC236}">
                <a16:creationId xmlns:a16="http://schemas.microsoft.com/office/drawing/2014/main" id="{D858D521-8C6F-4983-8F70-44C4A5BBE03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5F56A40C-6564-4927-BF54-5E1E1AF54342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24" name="Zástupný symbol pro zápatí 2">
            <a:extLst>
              <a:ext uri="{FF2B5EF4-FFF2-40B4-BE49-F238E27FC236}">
                <a16:creationId xmlns:a16="http://schemas.microsoft.com/office/drawing/2014/main" id="{6B1E7ADA-ADDF-4838-B970-27AAE8BF4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7" y="6228000"/>
            <a:ext cx="5804625" cy="25200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E3A06D8-87DC-4D0E-96C7-76913D26A2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982" y="6189945"/>
            <a:ext cx="1115153" cy="47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856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noProof="0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44" y="2596857"/>
            <a:ext cx="4125465" cy="3208441"/>
          </a:xfrm>
          <a:prstGeom prst="rect">
            <a:avLst/>
          </a:prstGeom>
        </p:spPr>
        <p:txBody>
          <a:bodyPr/>
          <a:lstStyle>
            <a:lvl1pPr marL="188991" indent="-134994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7981" indent="-134994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766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 err="1"/>
              <a:t>Click</a:t>
            </a:r>
            <a:r>
              <a:rPr lang="cs-CZ" noProof="0" dirty="0"/>
              <a:t> to </a:t>
            </a:r>
            <a:r>
              <a:rPr lang="cs-CZ" noProof="0" dirty="0" err="1"/>
              <a:t>add</a:t>
            </a:r>
            <a:r>
              <a:rPr lang="cs-CZ" noProof="0" dirty="0"/>
              <a:t>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17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picture</a:t>
            </a:r>
            <a:endParaRPr lang="cs-CZ" dirty="0"/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9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subtitle</a:t>
            </a:r>
            <a:endParaRPr lang="cs-CZ" noProof="0" dirty="0"/>
          </a:p>
        </p:txBody>
      </p:sp>
      <p:pic>
        <p:nvPicPr>
          <p:cNvPr id="15" name="Obrázek 14" descr="Obsah obrázku interiér, světlo&#10;&#10;Popis byl vytvořen automaticky">
            <a:extLst>
              <a:ext uri="{FF2B5EF4-FFF2-40B4-BE49-F238E27FC236}">
                <a16:creationId xmlns:a16="http://schemas.microsoft.com/office/drawing/2014/main" id="{B148CD22-4238-4C75-966D-E00890C74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841" y="6193900"/>
            <a:ext cx="2948019" cy="719029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61010F59-75C1-4984-AE4E-29A98E270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547" y="-45540"/>
            <a:ext cx="2835540" cy="2835540"/>
          </a:xfrm>
          <a:prstGeom prst="rect">
            <a:avLst/>
          </a:prstGeom>
        </p:spPr>
      </p:pic>
      <p:sp>
        <p:nvSpPr>
          <p:cNvPr id="17" name="Rectangle 18">
            <a:extLst>
              <a:ext uri="{FF2B5EF4-FFF2-40B4-BE49-F238E27FC236}">
                <a16:creationId xmlns:a16="http://schemas.microsoft.com/office/drawing/2014/main" id="{1FF33945-3B47-4C86-A4D3-68B169E9613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5F56A40C-6564-4927-BF54-5E1E1AF54342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18" name="Zástupný symbol pro zápatí 2">
            <a:extLst>
              <a:ext uri="{FF2B5EF4-FFF2-40B4-BE49-F238E27FC236}">
                <a16:creationId xmlns:a16="http://schemas.microsoft.com/office/drawing/2014/main" id="{F755C9BE-89AB-4A55-B4AC-09225F1415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7" y="6228000"/>
            <a:ext cx="5804625" cy="25200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D841305F-87FF-4412-A3C0-A4F500DB0D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982" y="6189945"/>
            <a:ext cx="1115153" cy="47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045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subtitle +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14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text</a:t>
            </a:r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8" y="4025136"/>
            <a:ext cx="3311525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6" y="4025136"/>
            <a:ext cx="3311525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20000" y="1692014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4" y="1692014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9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subtitle</a:t>
            </a:r>
            <a:endParaRPr lang="cs-CZ" noProof="0" dirty="0"/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pic>
        <p:nvPicPr>
          <p:cNvPr id="26" name="Obrázek 25" descr="Obsah obrázku interiér, světlo&#10;&#10;Popis byl vytvořen automaticky">
            <a:extLst>
              <a:ext uri="{FF2B5EF4-FFF2-40B4-BE49-F238E27FC236}">
                <a16:creationId xmlns:a16="http://schemas.microsoft.com/office/drawing/2014/main" id="{D8985557-839B-4A15-B504-9EE863BD1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841" y="6193900"/>
            <a:ext cx="2948019" cy="719029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6DFBFBEE-3199-4B22-93CA-E7FF09EA6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547" y="-45540"/>
            <a:ext cx="2835540" cy="2835540"/>
          </a:xfrm>
          <a:prstGeom prst="rect">
            <a:avLst/>
          </a:prstGeom>
        </p:spPr>
      </p:pic>
      <p:sp>
        <p:nvSpPr>
          <p:cNvPr id="28" name="Rectangle 18">
            <a:extLst>
              <a:ext uri="{FF2B5EF4-FFF2-40B4-BE49-F238E27FC236}">
                <a16:creationId xmlns:a16="http://schemas.microsoft.com/office/drawing/2014/main" id="{95CF856B-0385-4C27-8E46-D0C90A7978C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5F56A40C-6564-4927-BF54-5E1E1AF54342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29" name="Zástupný symbol pro zápatí 2">
            <a:extLst>
              <a:ext uri="{FF2B5EF4-FFF2-40B4-BE49-F238E27FC236}">
                <a16:creationId xmlns:a16="http://schemas.microsoft.com/office/drawing/2014/main" id="{B5F71D9F-E672-40D3-B36B-CDF3701D8D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7" y="6228000"/>
            <a:ext cx="5804625" cy="25200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endParaRPr lang="cs-CZ"/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2F5D29FE-FA1B-43EA-9748-1C7EA38D16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982" y="6189945"/>
            <a:ext cx="1115153" cy="47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96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, text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20005" y="718724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86" y="718724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text</a:t>
            </a:r>
          </a:p>
        </p:txBody>
      </p:sp>
      <p:pic>
        <p:nvPicPr>
          <p:cNvPr id="23" name="Obrázek 22" descr="Obsah obrázku interiér, světlo&#10;&#10;Popis byl vytvořen automaticky">
            <a:extLst>
              <a:ext uri="{FF2B5EF4-FFF2-40B4-BE49-F238E27FC236}">
                <a16:creationId xmlns:a16="http://schemas.microsoft.com/office/drawing/2014/main" id="{E98F4CFE-D7EA-4B27-8AD7-D14E8DFC5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841" y="6193900"/>
            <a:ext cx="2948019" cy="71902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B445E85-3314-433A-9CD6-A673AF2A6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547" y="-45540"/>
            <a:ext cx="2835540" cy="2835540"/>
          </a:xfrm>
          <a:prstGeom prst="rect">
            <a:avLst/>
          </a:prstGeom>
        </p:spPr>
      </p:pic>
      <p:sp>
        <p:nvSpPr>
          <p:cNvPr id="24" name="Rectangle 18">
            <a:extLst>
              <a:ext uri="{FF2B5EF4-FFF2-40B4-BE49-F238E27FC236}">
                <a16:creationId xmlns:a16="http://schemas.microsoft.com/office/drawing/2014/main" id="{7B7E801E-280F-4E9D-8E81-451C224ED29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5F56A40C-6564-4927-BF54-5E1E1AF54342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25" name="Zástupný symbol pro zápatí 2">
            <a:extLst>
              <a:ext uri="{FF2B5EF4-FFF2-40B4-BE49-F238E27FC236}">
                <a16:creationId xmlns:a16="http://schemas.microsoft.com/office/drawing/2014/main" id="{816F4D04-6F52-4E31-9710-67A88106F7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7" y="6228000"/>
            <a:ext cx="5804625" cy="25200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endParaRPr lang="cs-CZ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B2CB67EC-5DC1-48D3-A728-C7845E535B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982" y="6189945"/>
            <a:ext cx="1115153" cy="47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36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53998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7981" indent="-134994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766" indent="0">
              <a:lnSpc>
                <a:spcPct val="100000"/>
              </a:lnSpc>
              <a:buNone/>
              <a:defRPr sz="1200"/>
            </a:lvl3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text</a:t>
            </a:r>
          </a:p>
        </p:txBody>
      </p:sp>
      <p:pic>
        <p:nvPicPr>
          <p:cNvPr id="13" name="Obrázek 12" descr="Obsah obrázku interiér, světlo&#10;&#10;Popis byl vytvořen automaticky">
            <a:extLst>
              <a:ext uri="{FF2B5EF4-FFF2-40B4-BE49-F238E27FC236}">
                <a16:creationId xmlns:a16="http://schemas.microsoft.com/office/drawing/2014/main" id="{08EA47BF-6ECD-4266-A694-1C20E1D11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841" y="6193900"/>
            <a:ext cx="2948019" cy="71902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38B816AB-1241-4C55-809C-C3CF53FE5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547" y="-45540"/>
            <a:ext cx="2835540" cy="2835540"/>
          </a:xfrm>
          <a:prstGeom prst="rect">
            <a:avLst/>
          </a:prstGeom>
        </p:spPr>
      </p:pic>
      <p:sp>
        <p:nvSpPr>
          <p:cNvPr id="15" name="Rectangle 18">
            <a:extLst>
              <a:ext uri="{FF2B5EF4-FFF2-40B4-BE49-F238E27FC236}">
                <a16:creationId xmlns:a16="http://schemas.microsoft.com/office/drawing/2014/main" id="{7B8A69ED-5D3C-4B18-B225-A692CE666D4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5F56A40C-6564-4927-BF54-5E1E1AF54342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16" name="Zástupný symbol pro zápatí 2">
            <a:extLst>
              <a:ext uri="{FF2B5EF4-FFF2-40B4-BE49-F238E27FC236}">
                <a16:creationId xmlns:a16="http://schemas.microsoft.com/office/drawing/2014/main" id="{25036BF3-1ED4-4D43-B64F-2347D33199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7" y="6228000"/>
            <a:ext cx="5804625" cy="25200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1D01A5B-1864-4350-B54B-2B2731649C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982" y="6189945"/>
            <a:ext cx="1115153" cy="47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79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585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pic>
        <p:nvPicPr>
          <p:cNvPr id="12" name="Obrázek 11" descr="Obsah obrázku interiér, světlo&#10;&#10;Popis byl vytvořen automaticky">
            <a:extLst>
              <a:ext uri="{FF2B5EF4-FFF2-40B4-BE49-F238E27FC236}">
                <a16:creationId xmlns:a16="http://schemas.microsoft.com/office/drawing/2014/main" id="{41EA4618-184C-4B73-A00E-A475C0B49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841" y="6193900"/>
            <a:ext cx="2948019" cy="71902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2B6F76C-9225-4B41-A123-76FBDE0515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547" y="-45540"/>
            <a:ext cx="2835540" cy="2835540"/>
          </a:xfrm>
          <a:prstGeom prst="rect">
            <a:avLst/>
          </a:prstGeom>
        </p:spPr>
      </p:pic>
      <p:sp>
        <p:nvSpPr>
          <p:cNvPr id="14" name="Rectangle 18">
            <a:extLst>
              <a:ext uri="{FF2B5EF4-FFF2-40B4-BE49-F238E27FC236}">
                <a16:creationId xmlns:a16="http://schemas.microsoft.com/office/drawing/2014/main" id="{27967008-004F-4271-96A0-2754AD1F749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5F56A40C-6564-4927-BF54-5E1E1AF54342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15" name="Zástupný symbol pro zápatí 2">
            <a:extLst>
              <a:ext uri="{FF2B5EF4-FFF2-40B4-BE49-F238E27FC236}">
                <a16:creationId xmlns:a16="http://schemas.microsoft.com/office/drawing/2014/main" id="{F772EB2B-0697-4905-B269-3D1192C6C8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7" y="6228000"/>
            <a:ext cx="5804625" cy="25200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BA1347C-8119-4FE5-AB46-B549EA5B38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982" y="6189945"/>
            <a:ext cx="1115153" cy="47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071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6CE2ED31-3B6C-4D48-8D2C-2AC66C1098AA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7" y="1701505"/>
            <a:ext cx="5219999" cy="4139998"/>
          </a:xfrm>
          <a:prstGeom prst="rect">
            <a:avLst/>
          </a:prstGeom>
        </p:spPr>
        <p:txBody>
          <a:bodyPr/>
          <a:lstStyle>
            <a:lvl1pPr marL="188991" indent="-134994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7981" indent="-134994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>
                <a:latin typeface="Arial" panose="020B0604020202020204" pitchFamily="34" charset="0"/>
              </a:defRPr>
            </a:lvl2pPr>
            <a:lvl3pPr marL="685766" indent="0">
              <a:lnSpc>
                <a:spcPct val="100000"/>
              </a:lnSpc>
              <a:buNone/>
              <a:defRPr sz="1200">
                <a:latin typeface="Arial" panose="020B0604020202020204" pitchFamily="34" charset="0"/>
              </a:defRPr>
            </a:lvl3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text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D8CA636-2F11-466B-8E7A-4593B189F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0" y="0"/>
            <a:ext cx="5080000" cy="6858000"/>
          </a:xfrm>
          <a:prstGeom prst="rect">
            <a:avLst/>
          </a:prstGeom>
        </p:spPr>
      </p:pic>
      <p:sp>
        <p:nvSpPr>
          <p:cNvPr id="15" name="Rectangle 18">
            <a:extLst>
              <a:ext uri="{FF2B5EF4-FFF2-40B4-BE49-F238E27FC236}">
                <a16:creationId xmlns:a16="http://schemas.microsoft.com/office/drawing/2014/main" id="{87F6D96D-6D11-43DE-953E-6E583AAE9F5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5F56A40C-6564-4927-BF54-5E1E1AF54342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16" name="Zástupný symbol pro zápatí 2">
            <a:extLst>
              <a:ext uri="{FF2B5EF4-FFF2-40B4-BE49-F238E27FC236}">
                <a16:creationId xmlns:a16="http://schemas.microsoft.com/office/drawing/2014/main" id="{B9147A2B-4A64-401B-8211-79053FE645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7" y="6228000"/>
            <a:ext cx="5804625" cy="25200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66687A4-7E39-4B39-A429-6E8B04FC21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15521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585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48E0DBD-B311-459A-88E1-E9F57A165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574" y="2148393"/>
            <a:ext cx="6064220" cy="256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9083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+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klipart&#10;&#10;Popis byl vytvořen automaticky">
            <a:extLst>
              <a:ext uri="{FF2B5EF4-FFF2-40B4-BE49-F238E27FC236}">
                <a16:creationId xmlns:a16="http://schemas.microsoft.com/office/drawing/2014/main" id="{B542F294-F470-457A-8F46-8A41F01BB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25" y="2253932"/>
            <a:ext cx="3366889" cy="243731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0789F55-D007-4B07-AEC2-4A7259F59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70571"/>
            <a:ext cx="5012112" cy="211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86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ter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A5F823DD-798C-4078-B05D-200A7387C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888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tro Blue">
    <p:bg>
      <p:bgPr>
        <a:solidFill>
          <a:srgbClr val="0000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7" y="6228000"/>
            <a:ext cx="5804625" cy="25200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F56A40C-6564-4927-BF54-5E1E1AF54342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3" y="2900365"/>
            <a:ext cx="113616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3" y="4116414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pPr lvl="0"/>
            <a:r>
              <a:rPr lang="cs-CZ" noProof="0" dirty="0" err="1"/>
              <a:t>Click</a:t>
            </a:r>
            <a:r>
              <a:rPr lang="cs-CZ" noProof="0" dirty="0"/>
              <a:t> to </a:t>
            </a:r>
            <a:r>
              <a:rPr lang="cs-CZ" noProof="0" dirty="0" err="1"/>
              <a:t>add</a:t>
            </a:r>
            <a:r>
              <a:rPr lang="cs-CZ" noProof="0" dirty="0"/>
              <a:t> </a:t>
            </a:r>
            <a:r>
              <a:rPr lang="cs-CZ" noProof="0" dirty="0" err="1"/>
              <a:t>subtitle</a:t>
            </a:r>
            <a:endParaRPr lang="cs-CZ" noProof="0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AC3781FE-D739-4BE6-A11E-0E019FC29D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469" b="-40469"/>
          <a:stretch/>
        </p:blipFill>
        <p:spPr>
          <a:xfrm>
            <a:off x="6742801" y="2772000"/>
            <a:ext cx="5505049" cy="6336000"/>
          </a:xfrm>
          <a:prstGeom prst="rect">
            <a:avLst/>
          </a:prstGeom>
        </p:spPr>
      </p:pic>
      <p:pic>
        <p:nvPicPr>
          <p:cNvPr id="10" name="Obrázek 9" descr="Obsah obrázku text, hodiny&#10;&#10;Popis byl vytvořen automaticky">
            <a:extLst>
              <a:ext uri="{FF2B5EF4-FFF2-40B4-BE49-F238E27FC236}">
                <a16:creationId xmlns:a16="http://schemas.microsoft.com/office/drawing/2014/main" id="{EB00C688-6EE2-48E3-946A-78B8E652D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2" y="378000"/>
            <a:ext cx="1408335" cy="101950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5E2F917-B83F-459C-964E-21784BBCB3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1665" y="428411"/>
            <a:ext cx="2087257" cy="88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11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313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00DC16-3CAC-43BE-BCC3-F5E205473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37A1B8E-911D-4FB9-9B30-E523F50187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D5BAB87-01A0-461B-BD4C-B86484335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D645C-139E-4624-A8DF-192EBB8C24B9}" type="datetimeFigureOut">
              <a:rPr lang="cs-CZ" smtClean="0"/>
              <a:t>20.09.2022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5489DFA-D3C8-455F-9FF1-CD16FF1BC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26E0E4-DACC-489F-9883-86E45DAAD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59B41-F6D8-4B39-A4CA-58375A924FC7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17185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82617" y="72415"/>
            <a:ext cx="10357503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1454D9-4223-4EA9-9125-67719B419EF7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48369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F0D12AF-7DFA-49B7-A89C-A68831A1A74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39894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tro Whit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56A40C-6564-4927-BF54-5E1E1AF54342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9" y="2900365"/>
            <a:ext cx="524651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  <a:latin typeface="+mj-lt"/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9" y="4116414"/>
            <a:ext cx="524651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pPr lvl="0"/>
            <a:r>
              <a:rPr lang="cs-CZ" noProof="0" dirty="0" err="1"/>
              <a:t>Click</a:t>
            </a:r>
            <a:r>
              <a:rPr lang="cs-CZ" noProof="0" dirty="0"/>
              <a:t> to </a:t>
            </a:r>
            <a:r>
              <a:rPr lang="cs-CZ" noProof="0" dirty="0" err="1"/>
              <a:t>add</a:t>
            </a:r>
            <a:r>
              <a:rPr lang="cs-CZ" noProof="0" dirty="0"/>
              <a:t> </a:t>
            </a:r>
            <a:r>
              <a:rPr lang="cs-CZ" noProof="0" dirty="0" err="1"/>
              <a:t>subtitle</a:t>
            </a:r>
            <a:endParaRPr lang="cs-CZ" noProof="0" dirty="0"/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4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picture</a:t>
            </a:r>
            <a:endParaRPr lang="cs-CZ" dirty="0"/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3" y="6228000"/>
            <a:ext cx="4925020" cy="25200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endParaRPr lang="cs-CZ"/>
          </a:p>
        </p:txBody>
      </p:sp>
      <p:pic>
        <p:nvPicPr>
          <p:cNvPr id="15" name="Obrázek 14" descr="Obsah obrázku text, hodiny&#10;&#10;Popis byl vytvořen automaticky">
            <a:extLst>
              <a:ext uri="{FF2B5EF4-FFF2-40B4-BE49-F238E27FC236}">
                <a16:creationId xmlns:a16="http://schemas.microsoft.com/office/drawing/2014/main" id="{D75CEADC-27FE-4F2C-A9F5-DDC3C7D9F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2" y="378000"/>
            <a:ext cx="1408335" cy="101950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1942C0D-345E-476A-BFBE-0F631B5290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65" y="428411"/>
            <a:ext cx="2087257" cy="8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22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313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tro Blue + picture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F56A40C-6564-4927-BF54-5E1E1AF54342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9" y="2900365"/>
            <a:ext cx="524651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9" y="4116414"/>
            <a:ext cx="524651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pPr lvl="0"/>
            <a:r>
              <a:rPr lang="cs-CZ" noProof="0" dirty="0" err="1"/>
              <a:t>Click</a:t>
            </a:r>
            <a:r>
              <a:rPr lang="cs-CZ" noProof="0" dirty="0"/>
              <a:t> to </a:t>
            </a:r>
            <a:r>
              <a:rPr lang="cs-CZ" noProof="0" dirty="0" err="1"/>
              <a:t>add</a:t>
            </a:r>
            <a:r>
              <a:rPr lang="cs-CZ" noProof="0" dirty="0"/>
              <a:t> </a:t>
            </a:r>
            <a:r>
              <a:rPr lang="cs-CZ" noProof="0" dirty="0" err="1"/>
              <a:t>subtitle</a:t>
            </a:r>
            <a:endParaRPr lang="cs-CZ" noProof="0" dirty="0"/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4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picture</a:t>
            </a:r>
            <a:endParaRPr lang="cs-CZ" dirty="0"/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3" y="6228000"/>
            <a:ext cx="4925020" cy="25200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cs-CZ"/>
          </a:p>
        </p:txBody>
      </p:sp>
      <p:pic>
        <p:nvPicPr>
          <p:cNvPr id="15" name="Obrázek 14" descr="Obsah obrázku text, hodiny&#10;&#10;Popis byl vytvořen automaticky">
            <a:extLst>
              <a:ext uri="{FF2B5EF4-FFF2-40B4-BE49-F238E27FC236}">
                <a16:creationId xmlns:a16="http://schemas.microsoft.com/office/drawing/2014/main" id="{E04138B1-ED6C-42B8-BADD-7C3501196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2" y="378000"/>
            <a:ext cx="1408335" cy="101950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BE14810-0294-456C-AA99-4C6684819B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1665" y="428411"/>
            <a:ext cx="2087257" cy="88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32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31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tro White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56A40C-6564-4927-BF54-5E1E1AF54342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9" y="2900365"/>
            <a:ext cx="524651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9" y="4116414"/>
            <a:ext cx="524651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pPr lvl="0"/>
            <a:r>
              <a:rPr lang="cs-CZ" noProof="0" dirty="0" err="1"/>
              <a:t>Click</a:t>
            </a:r>
            <a:r>
              <a:rPr lang="cs-CZ" noProof="0" dirty="0"/>
              <a:t> to </a:t>
            </a:r>
            <a:r>
              <a:rPr lang="cs-CZ" noProof="0" dirty="0" err="1"/>
              <a:t>add</a:t>
            </a:r>
            <a:r>
              <a:rPr lang="cs-CZ" noProof="0" dirty="0"/>
              <a:t> </a:t>
            </a:r>
            <a:r>
              <a:rPr lang="cs-CZ" noProof="0" dirty="0" err="1"/>
              <a:t>subtitle</a:t>
            </a:r>
            <a:endParaRPr lang="cs-CZ" noProof="0" dirty="0"/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3" y="6228000"/>
            <a:ext cx="4925020" cy="25200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030344C-5AFF-4B53-AE3A-2F67E3091D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90" b="-2286"/>
          <a:stretch/>
        </p:blipFill>
        <p:spPr>
          <a:xfrm>
            <a:off x="6742395" y="2844000"/>
            <a:ext cx="5505127" cy="3852000"/>
          </a:xfrm>
          <a:prstGeom prst="rect">
            <a:avLst/>
          </a:prstGeom>
        </p:spPr>
      </p:pic>
      <p:pic>
        <p:nvPicPr>
          <p:cNvPr id="14" name="Obrázek 13" descr="Obsah obrázku text, hodiny&#10;&#10;Popis byl vytvořen automaticky">
            <a:extLst>
              <a:ext uri="{FF2B5EF4-FFF2-40B4-BE49-F238E27FC236}">
                <a16:creationId xmlns:a16="http://schemas.microsoft.com/office/drawing/2014/main" id="{BAE50E0F-7153-4349-BBBB-00C773297C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2" y="378000"/>
            <a:ext cx="1408335" cy="101950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05A33A2-DD17-417B-BE1E-8AD4CB28A1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65" y="428411"/>
            <a:ext cx="2087257" cy="8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034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313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tro Blue half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F56A40C-6564-4927-BF54-5E1E1AF54342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9" y="2900365"/>
            <a:ext cx="524651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9" y="4116414"/>
            <a:ext cx="524651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subtitle</a:t>
            </a:r>
            <a:endParaRPr lang="cs-CZ" noProof="0" dirty="0"/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3" y="6228000"/>
            <a:ext cx="4925020" cy="25200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030344C-5AFF-4B53-AE3A-2F67E3091D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490" b="-2286"/>
          <a:stretch/>
        </p:blipFill>
        <p:spPr>
          <a:xfrm>
            <a:off x="6742395" y="2844000"/>
            <a:ext cx="5505127" cy="3852000"/>
          </a:xfrm>
          <a:prstGeom prst="rect">
            <a:avLst/>
          </a:prstGeom>
        </p:spPr>
      </p:pic>
      <p:pic>
        <p:nvPicPr>
          <p:cNvPr id="14" name="Obrázek 13" descr="Obsah obrázku text, hodiny&#10;&#10;Popis byl vytvořen automaticky">
            <a:extLst>
              <a:ext uri="{FF2B5EF4-FFF2-40B4-BE49-F238E27FC236}">
                <a16:creationId xmlns:a16="http://schemas.microsoft.com/office/drawing/2014/main" id="{9C2892A4-4AE1-4F46-A20A-E5ED594F0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2" y="378000"/>
            <a:ext cx="1408335" cy="101950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4DE195D-C821-4756-A308-C4DA3A1E27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1665" y="428411"/>
            <a:ext cx="2087257" cy="88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399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313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188991" indent="-134994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7981" indent="-134994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>
                <a:latin typeface="Arial" panose="020B0604020202020204" pitchFamily="34" charset="0"/>
              </a:defRPr>
            </a:lvl2pPr>
            <a:lvl3pPr marL="685766" indent="0">
              <a:lnSpc>
                <a:spcPct val="100000"/>
              </a:lnSpc>
              <a:buNone/>
              <a:defRPr sz="1200">
                <a:latin typeface="Arial" panose="020B0604020202020204" pitchFamily="34" charset="0"/>
              </a:defRPr>
            </a:lvl3pPr>
          </a:lstStyle>
          <a:p>
            <a:pPr lvl="0"/>
            <a:r>
              <a:rPr lang="sk-SK" noProof="0" dirty="0" err="1"/>
              <a:t>Click</a:t>
            </a:r>
            <a:r>
              <a:rPr lang="sk-SK" noProof="0" dirty="0"/>
              <a:t> to </a:t>
            </a:r>
            <a:r>
              <a:rPr lang="sk-SK" noProof="0" dirty="0" err="1"/>
              <a:t>add</a:t>
            </a:r>
            <a:r>
              <a:rPr lang="sk-SK" noProof="0" dirty="0"/>
              <a:t> text</a:t>
            </a:r>
            <a:endParaRPr lang="en-GB" noProof="0" dirty="0"/>
          </a:p>
        </p:txBody>
      </p:sp>
      <p:pic>
        <p:nvPicPr>
          <p:cNvPr id="7" name="Obrázek 6" descr="Obsah obrázku interiér, světlo&#10;&#10;Popis byl vytvořen automaticky">
            <a:extLst>
              <a:ext uri="{FF2B5EF4-FFF2-40B4-BE49-F238E27FC236}">
                <a16:creationId xmlns:a16="http://schemas.microsoft.com/office/drawing/2014/main" id="{DF9BE563-9AB0-4A7C-BB6E-3D88028C8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841" y="6193900"/>
            <a:ext cx="2948019" cy="71902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BC6FB59-C67D-4E95-B94D-8918147D4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547" y="-45540"/>
            <a:ext cx="2835540" cy="2835540"/>
          </a:xfrm>
          <a:prstGeom prst="rect">
            <a:avLst/>
          </a:prstGeom>
        </p:spPr>
      </p:pic>
      <p:sp>
        <p:nvSpPr>
          <p:cNvPr id="14" name="Rectangle 18">
            <a:extLst>
              <a:ext uri="{FF2B5EF4-FFF2-40B4-BE49-F238E27FC236}">
                <a16:creationId xmlns:a16="http://schemas.microsoft.com/office/drawing/2014/main" id="{4E6BF75B-E62C-4F8E-AE82-5BC7FA2470C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5F56A40C-6564-4927-BF54-5E1E1AF54342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15" name="Zástupný symbol pro zápatí 2">
            <a:extLst>
              <a:ext uri="{FF2B5EF4-FFF2-40B4-BE49-F238E27FC236}">
                <a16:creationId xmlns:a16="http://schemas.microsoft.com/office/drawing/2014/main" id="{FB5A25A1-BE1A-4F4E-87B3-DA8C47B400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7" y="6228000"/>
            <a:ext cx="5804625" cy="25200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9AE4C31-AC45-4530-BAFB-8F62601427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982" y="6189945"/>
            <a:ext cx="1115153" cy="47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3235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585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sub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9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subtitle</a:t>
            </a:r>
            <a:endParaRPr lang="cs-CZ" noProof="0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188991" indent="-134994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7981" indent="-134994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>
                <a:latin typeface="Arial" panose="020B0604020202020204" pitchFamily="34" charset="0"/>
              </a:defRPr>
            </a:lvl2pPr>
            <a:lvl3pPr marL="685766" indent="0">
              <a:lnSpc>
                <a:spcPct val="100000"/>
              </a:lnSpc>
              <a:buNone/>
              <a:defRPr sz="1200">
                <a:latin typeface="Arial" panose="020B0604020202020204" pitchFamily="34" charset="0"/>
              </a:defRPr>
            </a:lvl3pPr>
          </a:lstStyle>
          <a:p>
            <a:pPr lvl="0"/>
            <a:r>
              <a:rPr lang="sk-SK" noProof="0" dirty="0" err="1"/>
              <a:t>Click</a:t>
            </a:r>
            <a:r>
              <a:rPr lang="sk-SK" noProof="0" dirty="0"/>
              <a:t> to </a:t>
            </a:r>
            <a:r>
              <a:rPr lang="sk-SK" noProof="0" dirty="0" err="1"/>
              <a:t>add</a:t>
            </a:r>
            <a:r>
              <a:rPr lang="sk-SK" noProof="0" dirty="0"/>
              <a:t> text</a:t>
            </a:r>
            <a:endParaRPr lang="en-GB" noProof="0" dirty="0"/>
          </a:p>
        </p:txBody>
      </p:sp>
      <p:pic>
        <p:nvPicPr>
          <p:cNvPr id="16" name="Obrázek 15" descr="Obsah obrázku interiér, světlo&#10;&#10;Popis byl vytvořen automaticky">
            <a:extLst>
              <a:ext uri="{FF2B5EF4-FFF2-40B4-BE49-F238E27FC236}">
                <a16:creationId xmlns:a16="http://schemas.microsoft.com/office/drawing/2014/main" id="{0DE9DA07-32F9-4E6E-A7BE-99647D63A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841" y="6193900"/>
            <a:ext cx="2948019" cy="719029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197151F2-E319-483E-AE55-F68A678C0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547" y="-45540"/>
            <a:ext cx="2835540" cy="2835540"/>
          </a:xfrm>
          <a:prstGeom prst="rect">
            <a:avLst/>
          </a:prstGeom>
        </p:spPr>
      </p:pic>
      <p:sp>
        <p:nvSpPr>
          <p:cNvPr id="18" name="Rectangle 18">
            <a:extLst>
              <a:ext uri="{FF2B5EF4-FFF2-40B4-BE49-F238E27FC236}">
                <a16:creationId xmlns:a16="http://schemas.microsoft.com/office/drawing/2014/main" id="{C431A331-E089-4180-93A6-DF1B93BDF06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5F56A40C-6564-4927-BF54-5E1E1AF54342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19" name="Zástupný symbol pro zápatí 2">
            <a:extLst>
              <a:ext uri="{FF2B5EF4-FFF2-40B4-BE49-F238E27FC236}">
                <a16:creationId xmlns:a16="http://schemas.microsoft.com/office/drawing/2014/main" id="{337D529D-6F63-4BAA-945F-E98559FE4B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7" y="6228000"/>
            <a:ext cx="5804625" cy="25200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6022C6D1-41F4-4E86-A277-3E0EB14B32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982" y="6189945"/>
            <a:ext cx="1115153" cy="47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07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7" y="1701505"/>
            <a:ext cx="5219999" cy="4139998"/>
          </a:xfrm>
          <a:prstGeom prst="rect">
            <a:avLst/>
          </a:prstGeom>
        </p:spPr>
        <p:txBody>
          <a:bodyPr/>
          <a:lstStyle>
            <a:lvl1pPr marL="188991" indent="-134994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7981" indent="-134994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>
                <a:latin typeface="Arial" panose="020B0604020202020204" pitchFamily="34" charset="0"/>
              </a:defRPr>
            </a:lvl2pPr>
            <a:lvl3pPr marL="685766" indent="0">
              <a:lnSpc>
                <a:spcPct val="100000"/>
              </a:lnSpc>
              <a:buNone/>
              <a:defRPr sz="1200">
                <a:latin typeface="Arial" panose="020B0604020202020204" pitchFamily="34" charset="0"/>
              </a:defRPr>
            </a:lvl3pPr>
          </a:lstStyle>
          <a:p>
            <a:pPr lvl="0"/>
            <a:r>
              <a:rPr lang="sk-SK" noProof="0" dirty="0" err="1"/>
              <a:t>Click</a:t>
            </a:r>
            <a:r>
              <a:rPr lang="sk-SK" noProof="0" dirty="0"/>
              <a:t> to </a:t>
            </a:r>
            <a:r>
              <a:rPr lang="sk-SK" noProof="0" dirty="0" err="1"/>
              <a:t>add</a:t>
            </a:r>
            <a:r>
              <a:rPr lang="sk-SK" noProof="0" dirty="0"/>
              <a:t> text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7" y="1701505"/>
            <a:ext cx="5219999" cy="4139998"/>
          </a:xfrm>
          <a:prstGeom prst="rect">
            <a:avLst/>
          </a:prstGeom>
        </p:spPr>
        <p:txBody>
          <a:bodyPr/>
          <a:lstStyle>
            <a:lvl1pPr marL="188991" indent="-134994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7981" indent="-134994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>
                <a:latin typeface="Arial" panose="020B0604020202020204" pitchFamily="34" charset="0"/>
              </a:defRPr>
            </a:lvl2pPr>
            <a:lvl3pPr marL="685766" indent="0">
              <a:lnSpc>
                <a:spcPct val="100000"/>
              </a:lnSpc>
              <a:buNone/>
              <a:defRPr sz="1200">
                <a:latin typeface="Arial" panose="020B0604020202020204" pitchFamily="34" charset="0"/>
              </a:defRPr>
            </a:lvl3pPr>
          </a:lstStyle>
          <a:p>
            <a:pPr lvl="0"/>
            <a:r>
              <a:rPr lang="sk-SK" noProof="0" dirty="0" err="1"/>
              <a:t>Click</a:t>
            </a:r>
            <a:r>
              <a:rPr lang="sk-SK" noProof="0" dirty="0"/>
              <a:t> to </a:t>
            </a:r>
            <a:r>
              <a:rPr lang="sk-SK" noProof="0" dirty="0" err="1"/>
              <a:t>add</a:t>
            </a:r>
            <a:r>
              <a:rPr lang="sk-SK" noProof="0" dirty="0"/>
              <a:t> text</a:t>
            </a:r>
            <a:endParaRPr lang="en-GB" noProof="0" dirty="0"/>
          </a:p>
        </p:txBody>
      </p:sp>
      <p:pic>
        <p:nvPicPr>
          <p:cNvPr id="15" name="Obrázek 14" descr="Obsah obrázku interiér, světlo&#10;&#10;Popis byl vytvořen automaticky">
            <a:extLst>
              <a:ext uri="{FF2B5EF4-FFF2-40B4-BE49-F238E27FC236}">
                <a16:creationId xmlns:a16="http://schemas.microsoft.com/office/drawing/2014/main" id="{204A2C78-616B-4BB2-9631-06B1AF535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841" y="6193900"/>
            <a:ext cx="2948019" cy="719029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2ABDA073-F32D-4A08-BBA9-D9A584A99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547" y="-45540"/>
            <a:ext cx="2835540" cy="2835540"/>
          </a:xfrm>
          <a:prstGeom prst="rect">
            <a:avLst/>
          </a:prstGeom>
        </p:spPr>
      </p:pic>
      <p:sp>
        <p:nvSpPr>
          <p:cNvPr id="17" name="Rectangle 18">
            <a:extLst>
              <a:ext uri="{FF2B5EF4-FFF2-40B4-BE49-F238E27FC236}">
                <a16:creationId xmlns:a16="http://schemas.microsoft.com/office/drawing/2014/main" id="{E50F766C-2233-422C-84C6-A293DB9EBCE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5F56A40C-6564-4927-BF54-5E1E1AF54342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18" name="Zástupný symbol pro zápatí 2">
            <a:extLst>
              <a:ext uri="{FF2B5EF4-FFF2-40B4-BE49-F238E27FC236}">
                <a16:creationId xmlns:a16="http://schemas.microsoft.com/office/drawing/2014/main" id="{374F2939-4B34-4B0F-A33E-0861C6E652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7" y="6228000"/>
            <a:ext cx="5804625" cy="25200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2A1D592-88A0-4761-8729-E8D3B8CB8F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982" y="6189945"/>
            <a:ext cx="1115153" cy="47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21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9657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F2B3CF72-C877-46A7-889E-FA7048D8FA76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685766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 err="1"/>
              <a:t>Click</a:t>
            </a:r>
            <a:r>
              <a:rPr lang="cs-CZ" noProof="0" dirty="0"/>
              <a:t> to </a:t>
            </a:r>
            <a:r>
              <a:rPr lang="cs-CZ" noProof="0" dirty="0" err="1"/>
              <a:t>add</a:t>
            </a:r>
            <a:r>
              <a:rPr lang="cs-CZ" noProof="0" dirty="0"/>
              <a:t> text</a:t>
            </a:r>
          </a:p>
        </p:txBody>
      </p:sp>
      <p:sp>
        <p:nvSpPr>
          <p:cNvPr id="7" name="Zástupný symbol pro zápatí 2">
            <a:extLst>
              <a:ext uri="{FF2B5EF4-FFF2-40B4-BE49-F238E27FC236}">
                <a16:creationId xmlns:a16="http://schemas.microsoft.com/office/drawing/2014/main" id="{CF18CB00-AFD8-44F7-AC59-635A42C8E5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7" y="6228000"/>
            <a:ext cx="5804625" cy="25200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054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  <p:sldLayoutId id="2147483774" r:id="rId18"/>
    <p:sldLayoutId id="2147483775" r:id="rId19"/>
    <p:sldLayoutId id="2147483776" r:id="rId20"/>
    <p:sldLayoutId id="2147483777" r:id="rId21"/>
    <p:sldLayoutId id="2147483778" r:id="rId22"/>
  </p:sldLayoutIdLst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884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766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649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532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685766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1800" b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766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649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532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856" indent="-17144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4"/>
        </a:buBlip>
        <a:defRPr>
          <a:solidFill>
            <a:schemeClr val="tx1"/>
          </a:solidFill>
          <a:latin typeface="+mn-lt"/>
        </a:defRPr>
      </a:lvl6pPr>
      <a:lvl7pPr marL="2057297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18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064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58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12" Type="http://schemas.microsoft.com/office/2007/relationships/diagramDrawing" Target="../diagrams/drawing1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13.xml"/><Relationship Id="rId11" Type="http://schemas.openxmlformats.org/officeDocument/2006/relationships/diagramColors" Target="../diagrams/colors14.xml"/><Relationship Id="rId5" Type="http://schemas.openxmlformats.org/officeDocument/2006/relationships/diagramQuickStyle" Target="../diagrams/quickStyle13.xml"/><Relationship Id="rId10" Type="http://schemas.openxmlformats.org/officeDocument/2006/relationships/diagramQuickStyle" Target="../diagrams/quickStyle14.xml"/><Relationship Id="rId4" Type="http://schemas.openxmlformats.org/officeDocument/2006/relationships/diagramLayout" Target="../diagrams/layout13.xml"/><Relationship Id="rId9" Type="http://schemas.openxmlformats.org/officeDocument/2006/relationships/diagramLayout" Target="../diagrams/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1822882" y="2900365"/>
            <a:ext cx="3934889" cy="117158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0" tIns="0" rIns="0" bIns="0" rtlCol="0" anchor="t" anchorCtr="0">
            <a:norm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9pPr>
          </a:lstStyle>
          <a:p>
            <a:pPr>
              <a:lnSpc>
                <a:spcPts val="3300"/>
              </a:lnSpc>
              <a:spcAft>
                <a:spcPts val="600"/>
              </a:spcAft>
            </a:pPr>
            <a:r>
              <a:rPr lang="cs-CZ" altLang="cs-CZ" sz="31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rPr>
              <a:t>Product and Service Dominant Logic</a:t>
            </a:r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822882" y="4116414"/>
            <a:ext cx="3934889" cy="69849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0" tIns="0" rIns="0" bIns="0" rtlCol="0" anchor="t">
            <a:normAutofit fontScale="85000" lnSpcReduction="10000"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9pPr>
          </a:lstStyle>
          <a:p>
            <a:pPr defTabSz="685766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</a:pPr>
            <a:r>
              <a:rPr lang="cs-CZ" altLang="cs-CZ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rPr>
              <a:t>Introduction to Service Science</a:t>
            </a:r>
          </a:p>
          <a:p>
            <a:pPr defTabSz="685766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</a:pPr>
            <a:r>
              <a:rPr lang="cs-CZ" altLang="cs-CZ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rPr>
              <a:t>© Leonard Walletzký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4E4E4"/>
            </a:gs>
            <a:gs pos="100000">
              <a:srgbClr val="F5F5F5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7DEFAE4-5F91-4049-9C24-938D127B4311}"/>
              </a:ext>
            </a:extLst>
          </p:cNvPr>
          <p:cNvGraphicFramePr/>
          <p:nvPr/>
        </p:nvGraphicFramePr>
        <p:xfrm>
          <a:off x="1978819" y="1484784"/>
          <a:ext cx="8234363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Nadpis 1">
            <a:extLst>
              <a:ext uri="{FF2B5EF4-FFF2-40B4-BE49-F238E27FC236}">
                <a16:creationId xmlns:a16="http://schemas.microsoft.com/office/drawing/2014/main" id="{48FE99A9-81E1-44D7-A076-113D9A7F6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Service dominant </a:t>
            </a:r>
            <a:r>
              <a:rPr lang="cs-CZ" dirty="0" err="1"/>
              <a:t>logic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192478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54847" y="454500"/>
            <a:ext cx="7768127" cy="1143000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pic>
        <p:nvPicPr>
          <p:cNvPr id="1026" name="Picture 2" descr="Home Delivery.COM | Facebook">
            <a:extLst>
              <a:ext uri="{FF2B5EF4-FFF2-40B4-BE49-F238E27FC236}">
                <a16:creationId xmlns:a16="http://schemas.microsoft.com/office/drawing/2014/main" id="{EB3AFCD4-742C-4323-B477-235C4AD5D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847" y="1647826"/>
            <a:ext cx="2562225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DAC29D0-9451-4BDA-A23E-7CAB8BADC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74452"/>
            <a:ext cx="3491880" cy="232792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7691925-B32C-487F-B278-BB226F063B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0971" y="3972337"/>
            <a:ext cx="4008115" cy="240696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E697951-5D8F-4CF5-B8B7-0FD54AC760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0097" y="4411986"/>
            <a:ext cx="2143125" cy="2143125"/>
          </a:xfrm>
          <a:prstGeom prst="rect">
            <a:avLst/>
          </a:prstGeom>
        </p:spPr>
      </p:pic>
      <p:pic>
        <p:nvPicPr>
          <p:cNvPr id="1028" name="Picture 4" descr="OK Bistro – prostě OK. Jídelna bistro Bauhaus – Bistro Jídelna Bauhaus – OK  bistro">
            <a:extLst>
              <a:ext uri="{FF2B5EF4-FFF2-40B4-BE49-F238E27FC236}">
                <a16:creationId xmlns:a16="http://schemas.microsoft.com/office/drawing/2014/main" id="{991523A0-D1CA-457C-88E1-DB247C2A58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1" t="50002" r="36905" b="-1"/>
          <a:stretch/>
        </p:blipFill>
        <p:spPr bwMode="auto">
          <a:xfrm>
            <a:off x="6380758" y="3702372"/>
            <a:ext cx="3207122" cy="72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93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2064000" y="720000"/>
            <a:ext cx="8064900" cy="45157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0" tIns="0" rIns="0" bIns="0" rtlCol="0" anchor="t" anchorCtr="0">
            <a:norm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9pPr>
          </a:lstStyle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cs-CZ" altLang="cs-CZ" sz="3000" b="1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rPr>
              <a:t>Basic Service Economy Paradigms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A2171B9-0CB5-4B03-8989-CB50DBC0BE83}"/>
              </a:ext>
            </a:extLst>
          </p:cNvPr>
          <p:cNvGraphicFramePr/>
          <p:nvPr/>
        </p:nvGraphicFramePr>
        <p:xfrm>
          <a:off x="2064000" y="1692002"/>
          <a:ext cx="80649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6281FC5-DCC6-456E-9EB7-53561FCA52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46281FC5-DCC6-456E-9EB7-53561FCA52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2BF12CE-02DA-40AC-A8EC-8232246E13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12BF12CE-02DA-40AC-A8EC-8232246E13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C1E345-FD08-4B63-82E1-B5F4E136D6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dgm id="{C4C1E345-FD08-4B63-82E1-B5F4E136D6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A1AF7E1-7658-46A0-83CF-E2DBE40A96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graphicEl>
                                              <a:dgm id="{7A1AF7E1-7658-46A0-83CF-E2DBE40A96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2064000" y="720000"/>
            <a:ext cx="8064900" cy="45157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0" tIns="0" rIns="0" bIns="0" rtlCol="0" anchor="t" anchorCtr="0">
            <a:norm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9pPr>
          </a:lstStyle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cs-CZ" altLang="cs-CZ" sz="2800" b="1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rPr>
              <a:t>Service </a:t>
            </a:r>
            <a:r>
              <a:rPr lang="cs-CZ" altLang="cs-CZ" sz="2800" b="1" dirty="0" err="1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rPr>
              <a:t>is</a:t>
            </a:r>
            <a:r>
              <a:rPr lang="cs-CZ" altLang="cs-CZ" sz="2800" b="1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rPr>
              <a:t> </a:t>
            </a:r>
            <a:r>
              <a:rPr lang="cs-CZ" altLang="cs-CZ" sz="2800" b="1" dirty="0" err="1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rPr>
              <a:t>the</a:t>
            </a:r>
            <a:r>
              <a:rPr lang="cs-CZ" altLang="cs-CZ" sz="2800" b="1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rPr>
              <a:t> </a:t>
            </a:r>
            <a:r>
              <a:rPr lang="cs-CZ" altLang="cs-CZ" sz="2800" b="1" dirty="0" err="1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rPr>
              <a:t>fundamental</a:t>
            </a:r>
            <a:r>
              <a:rPr lang="cs-CZ" altLang="cs-CZ" sz="2800" b="1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rPr>
              <a:t> </a:t>
            </a:r>
            <a:r>
              <a:rPr lang="cs-CZ" altLang="cs-CZ" sz="2800" b="1" dirty="0" err="1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rPr>
              <a:t>basis</a:t>
            </a:r>
            <a:r>
              <a:rPr lang="cs-CZ" altLang="cs-CZ" sz="2800" b="1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rPr>
              <a:t> </a:t>
            </a:r>
            <a:r>
              <a:rPr lang="cs-CZ" altLang="cs-CZ" sz="2800" b="1" dirty="0" err="1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rPr>
              <a:t>of</a:t>
            </a:r>
            <a:r>
              <a:rPr lang="cs-CZ" altLang="cs-CZ" sz="2800" b="1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rPr>
              <a:t> </a:t>
            </a:r>
            <a:r>
              <a:rPr lang="cs-CZ" altLang="cs-CZ" sz="2800" b="1" dirty="0" err="1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rPr>
              <a:t>exchange</a:t>
            </a:r>
            <a:endParaRPr lang="cs-CZ" altLang="cs-CZ" sz="2800" b="1" dirty="0">
              <a:solidFill>
                <a:schemeClr val="tx2"/>
              </a:solidFill>
              <a:latin typeface="Arial" panose="020B0604020202020204" pitchFamily="34" charset="0"/>
              <a:ea typeface="+mj-ea"/>
              <a:cs typeface="+mj-cs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B17AF0C-E917-4475-A403-7DFFC894AD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4659179"/>
              </p:ext>
            </p:extLst>
          </p:nvPr>
        </p:nvGraphicFramePr>
        <p:xfrm>
          <a:off x="2064000" y="1268760"/>
          <a:ext cx="8064900" cy="4563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0EE155C-7B62-4758-99AF-7450C93DB8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A0EE155C-7B62-4758-99AF-7450C93DB8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4F3B566-63BD-4757-B62F-D355A3253A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74F3B566-63BD-4757-B62F-D355A3253A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69359B4-5C1B-42C9-B355-17A509807B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dgm id="{169359B4-5C1B-42C9-B355-17A509807B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2B193B2-9C9D-4A21-9311-700FE01AAE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graphicEl>
                                              <a:dgm id="{82B193B2-9C9D-4A21-9311-700FE01AAE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55BE0E5-A4D8-4DAE-8016-E8D106E320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555BE0E5-A4D8-4DAE-8016-E8D106E320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2CA1429-02CE-47B5-8598-6DAA29E831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C2CA1429-02CE-47B5-8598-6DAA29E831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044DE19-9AF9-4375-8E40-CAD20C7E1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dgm id="{8044DE19-9AF9-4375-8E40-CAD20C7E1E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2064000" y="720000"/>
            <a:ext cx="8064900" cy="45157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0" tIns="0" rIns="0" bIns="0" rtlCol="0" anchor="t" anchorCtr="0">
            <a:norm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9pPr>
          </a:lstStyle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cs-CZ" altLang="cs-CZ" sz="2600" b="1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rPr>
              <a:t>The customer is always a co-creator of the value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FB84CFD-AA74-4AF8-9217-69A3C107FD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5727741"/>
              </p:ext>
            </p:extLst>
          </p:nvPr>
        </p:nvGraphicFramePr>
        <p:xfrm>
          <a:off x="1847528" y="1171576"/>
          <a:ext cx="8281372" cy="4660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C7D052-4584-4EB1-AFB6-2AE39C0441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9BC7D052-4584-4EB1-AFB6-2AE39C0441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98D8B6-3C95-4998-95D9-09006710D2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8F98D8B6-3C95-4998-95D9-09006710D2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5834F1-D549-4DB0-9966-FC99B7BEE5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dgm id="{E55834F1-D549-4DB0-9966-FC99B7BEE5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8D95E06-D0C9-44F2-B56E-36E2D6B96A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graphicEl>
                                              <a:dgm id="{A8D95E06-D0C9-44F2-B56E-36E2D6B96A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F62616C-A73E-4F95-A814-0E7ABAF511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1F62616C-A73E-4F95-A814-0E7ABAF511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4B505FB-2913-4A37-8993-84898489AC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A4B505FB-2913-4A37-8993-84898489AC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2064000" y="720000"/>
            <a:ext cx="8064900" cy="45157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0" tIns="0" rIns="0" bIns="0" rtlCol="0" anchor="t" anchorCtr="0">
            <a:norm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9pPr>
          </a:lstStyle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cs-CZ" altLang="cs-CZ" sz="2100" b="1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rPr>
              <a:t>All social and economics actors are the resource integrators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59B50A5-CAD0-42D6-93D8-6E4FE43E89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4093536"/>
              </p:ext>
            </p:extLst>
          </p:nvPr>
        </p:nvGraphicFramePr>
        <p:xfrm>
          <a:off x="2064000" y="1171576"/>
          <a:ext cx="8064900" cy="4660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60E7C22-3A6F-483F-8A2A-176DA3C90F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060E7C22-3A6F-483F-8A2A-176DA3C90F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C4C2051-AC0C-420F-AEFE-13153B10AF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BC4C2051-AC0C-420F-AEFE-13153B10AF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6BECFF-1120-4128-9C05-78A89801D7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dgm id="{A66BECFF-1120-4128-9C05-78A89801D7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794B526-6DBD-4F94-B73B-D19116DD19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graphicEl>
                                              <a:dgm id="{4794B526-6DBD-4F94-B73B-D19116DD19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1FB37A5-F24D-49FB-9CAA-0C23305FDF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C1FB37A5-F24D-49FB-9CAA-0C23305FDF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8EC40C1-9892-4BC2-8973-85C4DA806E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A8EC40C1-9892-4BC2-8973-85C4DA806E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5DCC8C9-4B35-452A-B9FC-37921E82AD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dgm id="{B5DCC8C9-4B35-452A-B9FC-37921E82AD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1775520" y="260648"/>
            <a:ext cx="8892480" cy="9547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0" tIns="0" rIns="0" bIns="0" rtlCol="0" anchor="t" anchorCtr="0">
            <a:normAutofit fontScale="92500"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9pPr>
          </a:lstStyle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cs-CZ" altLang="cs-CZ" sz="3000" b="1" dirty="0" err="1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rPr>
              <a:t>Value</a:t>
            </a:r>
            <a:r>
              <a:rPr lang="cs-CZ" altLang="cs-CZ" sz="3000" b="1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rPr>
              <a:t> </a:t>
            </a:r>
            <a:r>
              <a:rPr lang="cs-CZ" altLang="cs-CZ" sz="3000" b="1" dirty="0" err="1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rPr>
              <a:t>is</a:t>
            </a:r>
            <a:r>
              <a:rPr lang="cs-CZ" altLang="cs-CZ" sz="3000" b="1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rPr>
              <a:t> </a:t>
            </a:r>
            <a:r>
              <a:rPr lang="cs-CZ" altLang="cs-CZ" sz="3000" b="1" dirty="0" err="1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rPr>
              <a:t>always</a:t>
            </a:r>
            <a:r>
              <a:rPr lang="cs-CZ" altLang="cs-CZ" sz="3000" b="1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rPr>
              <a:t> </a:t>
            </a:r>
            <a:r>
              <a:rPr lang="cs-CZ" altLang="cs-CZ" sz="3000" b="1" dirty="0" err="1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rPr>
              <a:t>uniquely</a:t>
            </a:r>
            <a:r>
              <a:rPr lang="cs-CZ" altLang="cs-CZ" sz="3000" b="1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rPr>
              <a:t> and </a:t>
            </a:r>
            <a:r>
              <a:rPr lang="cs-CZ" altLang="cs-CZ" sz="3000" b="1" dirty="0" err="1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rPr>
              <a:t>phenomenologically</a:t>
            </a:r>
            <a:r>
              <a:rPr lang="cs-CZ" altLang="cs-CZ" sz="3000" b="1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rPr>
              <a:t> </a:t>
            </a:r>
            <a:r>
              <a:rPr lang="cs-CZ" altLang="cs-CZ" sz="3000" b="1" dirty="0" err="1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rPr>
              <a:t>determined</a:t>
            </a:r>
            <a:r>
              <a:rPr lang="cs-CZ" altLang="cs-CZ" sz="3000" b="1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rPr>
              <a:t> by </a:t>
            </a:r>
            <a:r>
              <a:rPr lang="cs-CZ" altLang="cs-CZ" sz="3000" b="1" dirty="0" err="1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rPr>
              <a:t>the</a:t>
            </a:r>
            <a:r>
              <a:rPr lang="cs-CZ" altLang="cs-CZ" sz="3000" b="1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rPr>
              <a:t> </a:t>
            </a:r>
            <a:r>
              <a:rPr lang="cs-CZ" altLang="cs-CZ" sz="3000" b="1" dirty="0" err="1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rPr>
              <a:t>beneficiary</a:t>
            </a:r>
            <a:endParaRPr lang="cs-CZ" altLang="cs-CZ" sz="3000" b="1" dirty="0">
              <a:solidFill>
                <a:schemeClr val="tx2"/>
              </a:solidFill>
              <a:latin typeface="Arial" panose="020B0604020202020204" pitchFamily="34" charset="0"/>
              <a:ea typeface="+mj-ea"/>
              <a:cs typeface="+mj-cs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0E92503-C987-41E0-A8B2-68B30B1AA5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8231238"/>
              </p:ext>
            </p:extLst>
          </p:nvPr>
        </p:nvGraphicFramePr>
        <p:xfrm>
          <a:off x="2063100" y="1872000"/>
          <a:ext cx="8892480" cy="4149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0819A31-E73A-4178-962A-49E5C26F26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1499140"/>
              </p:ext>
            </p:extLst>
          </p:nvPr>
        </p:nvGraphicFramePr>
        <p:xfrm>
          <a:off x="1648122" y="1312875"/>
          <a:ext cx="4572000" cy="46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968E9DA-1C4D-48EB-BC52-2F9B58BB25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4968E9DA-1C4D-48EB-BC52-2F9B58BB25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BB9C9E9-C8F1-4E3D-9328-7CA3F5A6B9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7BB9C9E9-C8F1-4E3D-9328-7CA3F5A6B9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BF427D-5DA3-4C06-A4D4-3DC2663C51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B1BF427D-5DA3-4C06-A4D4-3DC2663C51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7D68187-02D1-4AB6-B49C-FE4A667E11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dgm id="{37D68187-02D1-4AB6-B49C-FE4A667E11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B51D73E-AF66-47EB-BC38-495D588933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dgm id="{0B51D73E-AF66-47EB-BC38-495D588933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BB5F495-B16A-40C4-95F3-362C42C00E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graphicEl>
                                              <a:dgm id="{BBB5F495-B16A-40C4-95F3-362C42C00E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FD28AF5-131C-4EC5-AB26-5E87F84359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dgm id="{BFD28AF5-131C-4EC5-AB26-5E87F84359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201939-72BB-47C9-B76E-87F35BC1C5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>
                                            <p:graphicEl>
                                              <a:dgm id="{8B201939-72BB-47C9-B76E-87F35BC1C5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Graphic spid="3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2064000" y="720000"/>
            <a:ext cx="8064900" cy="45157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0" tIns="0" rIns="0" bIns="0" rtlCol="0" anchor="t" anchorCtr="0">
            <a:norm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9pPr>
          </a:lstStyle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cs-CZ" altLang="cs-CZ" sz="3000" b="1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rPr>
              <a:t>Advanced SDL Paradigms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95C5893-5853-45C6-A1D5-2F85F8E48B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9303853"/>
              </p:ext>
            </p:extLst>
          </p:nvPr>
        </p:nvGraphicFramePr>
        <p:xfrm>
          <a:off x="1919536" y="1052736"/>
          <a:ext cx="9505056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0006BA1-8037-4955-A11D-462050DF47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60006BA1-8037-4955-A11D-462050DF47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19D25FC-7070-4957-B0B1-DFFA591BF1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E19D25FC-7070-4957-B0B1-DFFA591BF1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E9FC19C-CD60-4D3A-8456-47EA714F04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dgm id="{0E9FC19C-CD60-4D3A-8456-47EA714F04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1BE5F77-FA90-4033-A19F-24F7DAD195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graphicEl>
                                              <a:dgm id="{81BE5F77-FA90-4033-A19F-24F7DAD195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BE4336C-6181-434F-B53D-F5ED98E41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FBE4336C-6181-434F-B53D-F5ED98E412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59172D-5D08-4C6F-967F-AC12DE480D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1959172D-5D08-4C6F-967F-AC12DE480D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64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en-US" altLang="cs-CZ" sz="2100"/>
              <a:t>Indirect exchange masks the fundamental basis of exchange</a:t>
            </a:r>
            <a:endParaRPr lang="en-US" sz="2100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4F3B8941-9DFE-46FF-8B83-91CD7D4E56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7745386"/>
              </p:ext>
            </p:extLst>
          </p:nvPr>
        </p:nvGraphicFramePr>
        <p:xfrm>
          <a:off x="2064000" y="1692002"/>
          <a:ext cx="80649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96922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64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en-US" altLang="cs-CZ" sz="2300"/>
              <a:t>Goods are distribution mechanism for service provision</a:t>
            </a:r>
            <a:endParaRPr lang="en-US" sz="2300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6C8E0F16-21FB-4770-B87D-7C0ED07F30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9444335"/>
              </p:ext>
            </p:extLst>
          </p:nvPr>
        </p:nvGraphicFramePr>
        <p:xfrm>
          <a:off x="2064000" y="1268760"/>
          <a:ext cx="8784528" cy="4563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9812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27D25C5-7550-4447-B5E9-D61971FFA9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627D25C5-7550-4447-B5E9-D61971FFA9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EFA6C85-07A2-4C56-B98A-BF85470D04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8EFA6C85-07A2-4C56-B98A-BF85470D04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6465E9D-944D-4E2F-8121-E7CE79BAAE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C6465E9D-944D-4E2F-8121-E7CE79BAAE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F6877C7-F351-49E0-AB55-A56C692C3B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2F6877C7-F351-49E0-AB55-A56C692C3B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1042931-66C4-4F2D-A548-EA44DF8FA2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dgm id="{D1042931-66C4-4F2D-A548-EA44DF8FA2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03FA313-8D99-41E6-8510-89803D300A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dgm id="{003FA313-8D99-41E6-8510-89803D300A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4E4E4"/>
            </a:gs>
            <a:gs pos="100000">
              <a:srgbClr val="F5F5F5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857622"/>
              </p:ext>
            </p:extLst>
          </p:nvPr>
        </p:nvGraphicFramePr>
        <p:xfrm>
          <a:off x="1775520" y="1439786"/>
          <a:ext cx="8235950" cy="4687432"/>
        </p:xfrm>
        <a:graphic>
          <a:graphicData uri="http://schemas.openxmlformats.org/drawingml/2006/table">
            <a:tbl>
              <a:tblPr firstRow="1" firstCol="1">
                <a:tableStyleId>{3C2FFA5D-87B4-456A-9821-1D502468CF0F}</a:tableStyleId>
              </a:tblPr>
              <a:tblGrid>
                <a:gridCol w="1373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0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6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14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033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20700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cs-CZ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</a:rPr>
                        <a:t>Economics Offering</a:t>
                      </a:r>
                      <a:endParaRPr kumimoji="0" lang="en-US" alt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90000" marR="90000" marT="57456" marB="468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cs-CZ" sz="1400" b="1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</a:rPr>
                        <a:t>Commodity Goods</a:t>
                      </a:r>
                      <a:endParaRPr kumimoji="0" lang="en-US" altLang="cs-CZ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90000" marR="90000" marT="57456" marB="468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cs-CZ" sz="1400" b="1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</a:rPr>
                        <a:t>Packaged Goods</a:t>
                      </a:r>
                      <a:endParaRPr kumimoji="0" lang="en-US" altLang="cs-CZ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90000" marR="90000" marT="57456" marB="468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cs-CZ" sz="1400" b="1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</a:rPr>
                        <a:t>Commodity Services</a:t>
                      </a:r>
                      <a:endParaRPr kumimoji="0" lang="en-US" altLang="cs-CZ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90000" marR="90000" marT="57456" marB="468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cs-CZ" sz="1400" b="1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</a:rPr>
                        <a:t>Consumer Services</a:t>
                      </a:r>
                      <a:endParaRPr kumimoji="0" lang="en-US" altLang="cs-CZ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90000" marR="90000" marT="57456" marB="468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cs-CZ" sz="1400" b="1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</a:rPr>
                        <a:t>Business Services</a:t>
                      </a:r>
                      <a:endParaRPr kumimoji="0" lang="en-US" altLang="cs-CZ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90000" marR="90000" marT="57456" marB="4680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700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cs-CZ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Economy</a:t>
                      </a:r>
                      <a:endParaRPr kumimoji="0" lang="en-US" alt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anose="020B0603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90000" marR="90000" marT="57456" marB="468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cs-CZ" sz="1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Agrarian</a:t>
                      </a:r>
                      <a:endParaRPr kumimoji="0" lang="en-US" altLang="cs-CZ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90000" marR="90000" marT="57456" marB="468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cs-CZ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Industrial</a:t>
                      </a:r>
                      <a:endParaRPr kumimoji="0" lang="en-US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90000" marR="90000" marT="57456" marB="468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cs-CZ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Service</a:t>
                      </a:r>
                      <a:endParaRPr kumimoji="0" lang="en-US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90000" marR="90000" marT="57456" marB="468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cs-CZ" sz="1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Experience</a:t>
                      </a:r>
                      <a:endParaRPr kumimoji="0" lang="en-US" altLang="cs-CZ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90000" marR="90000" marT="57456" marB="468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cs-CZ" sz="1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Transformation</a:t>
                      </a:r>
                      <a:endParaRPr kumimoji="0" lang="en-US" altLang="cs-CZ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90000" marR="90000" marT="57456" marB="4680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700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cs-CZ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Economic Function</a:t>
                      </a:r>
                      <a:endParaRPr kumimoji="0" lang="en-US" alt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anose="020B0603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90000" marR="90000" marT="57456" marB="468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cs-CZ" sz="1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Extract</a:t>
                      </a:r>
                      <a:endParaRPr kumimoji="0" lang="en-US" altLang="cs-CZ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90000" marR="90000" marT="57456" marB="468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cs-CZ" sz="1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Make</a:t>
                      </a:r>
                      <a:endParaRPr kumimoji="0" lang="en-US" altLang="cs-CZ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90000" marR="90000" marT="57456" marB="468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cs-CZ" sz="1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Deliver</a:t>
                      </a:r>
                      <a:endParaRPr kumimoji="0" lang="en-US" altLang="cs-CZ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90000" marR="90000" marT="57456" marB="468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cs-CZ" sz="1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Stage</a:t>
                      </a:r>
                      <a:endParaRPr kumimoji="0" lang="en-US" altLang="cs-CZ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90000" marR="90000" marT="57456" marB="468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cs-CZ" sz="1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Co-create value growth</a:t>
                      </a:r>
                      <a:endParaRPr kumimoji="0" lang="en-US" altLang="cs-CZ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90000" marR="90000" marT="57456" marB="4680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0700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cs-CZ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Nature of Offering</a:t>
                      </a:r>
                      <a:endParaRPr kumimoji="0" lang="en-US" alt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anose="020B0603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90000" marR="90000" marT="57456" marB="468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cs-CZ" sz="1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Fungible</a:t>
                      </a:r>
                      <a:endParaRPr kumimoji="0" lang="en-US" altLang="cs-CZ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90000" marR="90000" marT="57456" marB="468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cs-CZ" sz="1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Tangible</a:t>
                      </a:r>
                      <a:endParaRPr kumimoji="0" lang="en-US" altLang="cs-CZ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90000" marR="90000" marT="57456" marB="468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cs-CZ" sz="1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Intangible</a:t>
                      </a:r>
                      <a:endParaRPr kumimoji="0" lang="en-US" altLang="cs-CZ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90000" marR="90000" marT="57456" marB="468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cs-CZ" sz="1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Memorable</a:t>
                      </a:r>
                      <a:endParaRPr kumimoji="0" lang="en-US" altLang="cs-CZ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90000" marR="90000" marT="57456" marB="468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cs-CZ" sz="1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Effectual</a:t>
                      </a:r>
                      <a:endParaRPr kumimoji="0" lang="en-US" altLang="cs-CZ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90000" marR="90000" marT="57456" marB="4680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700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cs-CZ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Key Attribute</a:t>
                      </a:r>
                      <a:endParaRPr kumimoji="0" lang="en-US" alt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anose="020B0603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90000" marR="90000" marT="57456" marB="468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cs-CZ" sz="1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Natural</a:t>
                      </a:r>
                      <a:endParaRPr kumimoji="0" lang="en-US" altLang="cs-CZ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90000" marR="90000" marT="57456" marB="468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cs-CZ" sz="1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Standard</a:t>
                      </a:r>
                      <a:endParaRPr kumimoji="0" lang="en-US" altLang="cs-CZ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90000" marR="90000" marT="57456" marB="468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cs-CZ" sz="1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Custom</a:t>
                      </a:r>
                      <a:endParaRPr kumimoji="0" lang="en-US" altLang="cs-CZ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90000" marR="90000" marT="57456" marB="468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cs-CZ" sz="1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Personal</a:t>
                      </a:r>
                      <a:endParaRPr kumimoji="0" lang="en-US" altLang="cs-CZ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90000" marR="90000" marT="57456" marB="468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cs-CZ" sz="1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Value growth relationship</a:t>
                      </a:r>
                      <a:endParaRPr kumimoji="0" lang="en-US" altLang="cs-CZ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90000" marR="90000" marT="57456" marB="4680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0700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cs-CZ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Method of Supply</a:t>
                      </a:r>
                      <a:endParaRPr kumimoji="0" lang="en-US" alt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anose="020B0603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90000" marR="90000" marT="57456" marB="468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cs-CZ" sz="1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Stored in Bulk</a:t>
                      </a:r>
                      <a:endParaRPr kumimoji="0" lang="en-US" altLang="cs-CZ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90000" marR="90000" marT="57456" marB="468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cs-CZ" sz="1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Inventory of product</a:t>
                      </a:r>
                      <a:endParaRPr kumimoji="0" lang="en-US" altLang="cs-CZ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90000" marR="90000" marT="57456" marB="468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cs-CZ" sz="1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Delivered on demand</a:t>
                      </a:r>
                      <a:endParaRPr kumimoji="0" lang="en-US" altLang="cs-CZ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90000" marR="90000" marT="57456" marB="468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cs-CZ" sz="1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Reveal over duration</a:t>
                      </a:r>
                      <a:endParaRPr kumimoji="0" lang="en-US" altLang="cs-CZ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90000" marR="90000" marT="57456" marB="468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cs-CZ" sz="1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Sustained over time</a:t>
                      </a:r>
                      <a:endParaRPr kumimoji="0" lang="en-US" altLang="cs-CZ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90000" marR="90000" marT="57456" marB="4680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0700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cs-CZ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Settler</a:t>
                      </a:r>
                      <a:endParaRPr kumimoji="0" lang="en-US" alt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anose="020B0603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90000" marR="90000" marT="57456" marB="468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cs-CZ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Trader</a:t>
                      </a:r>
                      <a:endParaRPr kumimoji="0" lang="en-US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90000" marR="90000" marT="57456" marB="468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cs-CZ" sz="1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Manufacturer</a:t>
                      </a:r>
                      <a:endParaRPr kumimoji="0" lang="en-US" altLang="cs-CZ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90000" marR="90000" marT="57456" marB="468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cs-CZ" sz="1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Provider</a:t>
                      </a:r>
                      <a:endParaRPr kumimoji="0" lang="en-US" altLang="cs-CZ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90000" marR="90000" marT="57456" marB="468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cs-CZ" sz="1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Stager</a:t>
                      </a:r>
                      <a:endParaRPr kumimoji="0" lang="en-US" altLang="cs-CZ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90000" marR="90000" marT="57456" marB="468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cs-CZ" sz="1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Collaborator</a:t>
                      </a:r>
                      <a:endParaRPr kumimoji="0" lang="en-US" altLang="cs-CZ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90000" marR="90000" marT="57456" marB="46800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6388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cs-CZ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Buyer</a:t>
                      </a:r>
                      <a:endParaRPr kumimoji="0" lang="en-US" alt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anose="020B0603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90000" marR="90000" marT="57456" marB="468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cs-CZ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Market</a:t>
                      </a:r>
                      <a:endParaRPr kumimoji="0" lang="en-US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90000" marR="90000" marT="57456" marB="468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cs-CZ" sz="1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Customer</a:t>
                      </a:r>
                      <a:endParaRPr kumimoji="0" lang="en-US" altLang="cs-CZ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90000" marR="90000" marT="57456" marB="468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cs-CZ" sz="1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Client</a:t>
                      </a:r>
                      <a:endParaRPr kumimoji="0" lang="en-US" altLang="cs-CZ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90000" marR="90000" marT="57456" marB="468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cs-CZ" sz="1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Guest</a:t>
                      </a:r>
                      <a:endParaRPr kumimoji="0" lang="en-US" altLang="cs-CZ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90000" marR="90000" marT="57456" marB="468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cs-CZ" sz="1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Collaborator</a:t>
                      </a:r>
                      <a:endParaRPr kumimoji="0" lang="en-US" altLang="cs-CZ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90000" marR="90000" marT="57456" marB="46800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33425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cs-CZ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Factors of Demand</a:t>
                      </a:r>
                      <a:endParaRPr kumimoji="0" lang="en-US" alt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anose="020B0603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90000" marR="90000" marT="57456" marB="468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cs-CZ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Characteristics</a:t>
                      </a:r>
                      <a:endParaRPr kumimoji="0" lang="en-US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90000" marR="90000" marT="57456" marB="468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cs-CZ" sz="1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Features</a:t>
                      </a:r>
                      <a:endParaRPr kumimoji="0" lang="en-US" altLang="cs-CZ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90000" marR="90000" marT="57456" marB="468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cs-CZ" sz="1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Benefits</a:t>
                      </a:r>
                      <a:endParaRPr kumimoji="0" lang="en-US" altLang="cs-CZ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90000" marR="90000" marT="57456" marB="468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cs-CZ" sz="1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Sensations</a:t>
                      </a:r>
                      <a:endParaRPr kumimoji="0" lang="en-US" altLang="cs-CZ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90000" marR="90000" marT="57456" marB="468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cs typeface="DejaVu Sans" panose="020B0603030804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cs-CZ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Capabilities (Cultural values)</a:t>
                      </a:r>
                      <a:endParaRPr kumimoji="0" lang="en-US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90000" marR="90000" marT="57456" marB="46800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Nadpis 1">
            <a:extLst>
              <a:ext uri="{FF2B5EF4-FFF2-40B4-BE49-F238E27FC236}">
                <a16:creationId xmlns:a16="http://schemas.microsoft.com/office/drawing/2014/main" id="{56740ECA-417C-4EF4-A38F-1F149B4A3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History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economics</a:t>
            </a:r>
            <a:r>
              <a:rPr lang="cs-CZ" dirty="0"/>
              <a:t> </a:t>
            </a:r>
            <a:r>
              <a:rPr lang="cs-CZ" dirty="0" err="1"/>
              <a:t>paradigms</a:t>
            </a:r>
            <a:br>
              <a:rPr lang="cs-CZ" dirty="0"/>
            </a:br>
            <a:endParaRPr lang="cs-CZ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64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en-US" altLang="cs-CZ" sz="1700"/>
              <a:t>Operant resources are the fundamental source of competitive advantage</a:t>
            </a:r>
            <a:endParaRPr lang="en-US" sz="1700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28C2F922-A3D2-496E-BA26-AAF10A38E5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7374597"/>
              </p:ext>
            </p:extLst>
          </p:nvPr>
        </p:nvGraphicFramePr>
        <p:xfrm>
          <a:off x="2064000" y="1692002"/>
          <a:ext cx="80649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4995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6DD874F-F396-4222-B845-EE9CE994A0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26DD874F-F396-4222-B845-EE9CE994A0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7B178F8-8791-45F9-BE6A-91B1EDE8D5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37B178F8-8791-45F9-BE6A-91B1EDE8D5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667139D-60D5-4AB7-8D80-2083C26D9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4667139D-60D5-4AB7-8D80-2083C26D98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6DBBC45-C971-4915-B462-E3B6E9A5A8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C6DBBC45-C971-4915-B462-E3B6E9A5A8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64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en-US" altLang="cs-CZ" dirty="0"/>
              <a:t>All economies are service economies</a:t>
            </a:r>
            <a:endParaRPr lang="en-US" dirty="0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0D04DD7C-999B-41E3-8F78-AECB0C7CD1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4420837"/>
              </p:ext>
            </p:extLst>
          </p:nvPr>
        </p:nvGraphicFramePr>
        <p:xfrm>
          <a:off x="2064000" y="1692002"/>
          <a:ext cx="80649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7287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F92272E-F661-40FE-B223-C066BD4B61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9F92272E-F661-40FE-B223-C066BD4B61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7A56781-F343-46FE-8318-1BF294A37F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37A56781-F343-46FE-8318-1BF294A37F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E8C2878-676D-4FA4-B084-1CC1D90A0C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6E8C2878-676D-4FA4-B084-1CC1D90A0C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0B225F8-130A-4048-B333-3F7C7E42A2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10B225F8-130A-4048-B333-3F7C7E42A2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EA7A46C-1E44-4DCC-857E-7D10624FE7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dgm id="{1EA7A46C-1E44-4DCC-857E-7D10624FE7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FE71E96-6E21-42BE-ACA8-A544F1BC6B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dgm id="{5FE71E96-6E21-42BE-ACA8-A544F1BC6B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64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en-US" altLang="cs-CZ" sz="2100"/>
              <a:t>The enterprise cannot deliver value, but only value proposition</a:t>
            </a:r>
            <a:endParaRPr lang="en-US" sz="2100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CE515C05-7CA7-42B6-A8ED-A8A81F1558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1684392"/>
              </p:ext>
            </p:extLst>
          </p:nvPr>
        </p:nvGraphicFramePr>
        <p:xfrm>
          <a:off x="1703512" y="1171576"/>
          <a:ext cx="9721080" cy="4660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6060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6861FF-E20F-406C-BF69-7148602660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146861FF-E20F-406C-BF69-7148602660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AA33CE-3667-4F48-851A-BE79021523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89AA33CE-3667-4F48-851A-BE79021523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0DED588-B707-4058-9C41-6E4D807FE6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30DED588-B707-4058-9C41-6E4D807FE6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D1EC55B-AC1B-474E-A091-89A2894F0E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ED1EC55B-AC1B-474E-A091-89A2894F0E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05889C9-D5BB-4D86-8E9B-4BD35EDBAD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dgm id="{505889C9-D5BB-4D86-8E9B-4BD35EDBAD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D9A737A-386C-4082-8E2E-703EAB87AB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dgm id="{9D9A737A-386C-4082-8E2E-703EAB87AB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EC2572D-65A4-4B04-A0FA-6B518AB45A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graphicEl>
                                              <a:dgm id="{2EC2572D-65A4-4B04-A0FA-6B518AB45A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64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en-US" altLang="cs-CZ" sz="1900"/>
              <a:t>A service-centered view is inherently customer oriented and relational</a:t>
            </a:r>
            <a:endParaRPr lang="en-US" sz="1900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77FFBC60-AFA0-42BB-A78E-C5962FE0E9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5274373"/>
              </p:ext>
            </p:extLst>
          </p:nvPr>
        </p:nvGraphicFramePr>
        <p:xfrm>
          <a:off x="1847528" y="1268760"/>
          <a:ext cx="8281372" cy="4563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6246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18476CA-3A76-4803-8FC8-98A06EE1A6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618476CA-3A76-4803-8FC8-98A06EE1A6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B21CBDD-9ADD-42F4-B8E5-459868ACB2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4B21CBDD-9ADD-42F4-B8E5-459868ACB2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966ACC-8FAF-41C2-AEBE-E4E564BF28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DC966ACC-8FAF-41C2-AEBE-E4E564BF28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516D3FC-667C-4338-8A1D-11AAC7C316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4516D3FC-667C-4338-8A1D-11AAC7C316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E9E46A4-7DF8-4B17-8661-92DED72CFF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dgm id="{EE9E46A4-7DF8-4B17-8661-92DED72CFF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532846A-BBA8-4132-AE22-6CF69D8386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dgm id="{6532846A-BBA8-4132-AE22-6CF69D8386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2064000" y="720000"/>
            <a:ext cx="8064900" cy="45157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0" tIns="0" rIns="0" bIns="0" rtlCol="0" anchor="t" anchorCtr="0">
            <a:norm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9pPr>
          </a:lstStyle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cs-CZ" altLang="cs-CZ" sz="3000" b="1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rPr>
              <a:t>Comparison: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0996529-FB99-4C98-AC67-5521961B5C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4532786"/>
              </p:ext>
            </p:extLst>
          </p:nvPr>
        </p:nvGraphicFramePr>
        <p:xfrm>
          <a:off x="2064006" y="1701505"/>
          <a:ext cx="8063459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6212466" y="1701505"/>
            <a:ext cx="3914999" cy="413999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0" tIns="0" rIns="0" bIns="0" rtlCol="0">
            <a:normAutofit/>
          </a:bodyPr>
          <a:lstStyle>
            <a:lvl1pPr marL="339725" indent="-339725"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1pPr>
            <a:lvl2pP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2pPr>
            <a:lvl3pP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3pPr>
            <a:lvl4pP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4pPr>
            <a:lvl5pP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9pPr>
          </a:lstStyle>
          <a:p>
            <a:pPr marL="188991" indent="-134994" defTabSz="685766">
              <a:lnSpc>
                <a:spcPts val="27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</a:pPr>
            <a:endParaRPr lang="en-US" altLang="cs-CZ" sz="1800" dirty="0">
              <a:solidFill>
                <a:schemeClr val="tx1"/>
              </a:solidFill>
              <a:latin typeface="Arial" panose="020B0604020202020204" pitchFamily="34" charset="0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915A3BE-E4B6-4757-9DE2-1238E09621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4915A3BE-E4B6-4757-9DE2-1238E09621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625E9AD-7B95-4243-9F47-311E7F114B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2625E9AD-7B95-4243-9F47-311E7F114B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300F656-9C55-4B0B-B706-23A33E578C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dgm id="{C300F656-9C55-4B0B-B706-23A33E578C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076D099-BD88-41C4-95BF-E27CED06D0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graphicEl>
                                              <a:dgm id="{6076D099-BD88-41C4-95BF-E27CED06D0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"/>
          <p:cNvSpPr txBox="1">
            <a:spLocks noChangeArrowheads="1"/>
          </p:cNvSpPr>
          <p:nvPr/>
        </p:nvSpPr>
        <p:spPr bwMode="auto">
          <a:xfrm>
            <a:off x="2064000" y="720000"/>
            <a:ext cx="8064900" cy="45157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0" tIns="0" rIns="0" bIns="0" rtlCol="0" anchor="t" anchorCtr="0">
            <a:norm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9pPr>
          </a:lstStyle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cs-CZ" altLang="cs-CZ" sz="3000" b="1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rPr>
              <a:t>Conclusion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A2DB1C6-598D-41AA-B2CF-738A94EA4ABF}"/>
              </a:ext>
            </a:extLst>
          </p:cNvPr>
          <p:cNvGraphicFramePr/>
          <p:nvPr/>
        </p:nvGraphicFramePr>
        <p:xfrm>
          <a:off x="2064000" y="1692002"/>
          <a:ext cx="80649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2064000" y="720000"/>
            <a:ext cx="8064900" cy="45157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0" tIns="0" rIns="0" bIns="0" rtlCol="0" anchor="t" anchorCtr="0">
            <a:norm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9pPr>
          </a:lstStyle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cs-CZ" altLang="cs-CZ" sz="3000" b="1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rPr>
              <a:t>Product dominant logic paradigms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207684F-F06E-434E-9FFB-7E757B4A89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9720773"/>
              </p:ext>
            </p:extLst>
          </p:nvPr>
        </p:nvGraphicFramePr>
        <p:xfrm>
          <a:off x="1703512" y="1692002"/>
          <a:ext cx="8425388" cy="4185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8497B3-2644-480F-AD85-FB618520F1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graphicEl>
                                              <a:dgm id="{408497B3-2644-480F-AD85-FB618520F1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graphicEl>
                                              <a:dgm id="{408497B3-2644-480F-AD85-FB618520F1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graphicEl>
                                              <a:dgm id="{408497B3-2644-480F-AD85-FB618520F1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B71935-1693-4254-B56A-5EA48EE612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graphicEl>
                                              <a:dgm id="{A5B71935-1693-4254-B56A-5EA48EE612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graphicEl>
                                              <a:dgm id="{A5B71935-1693-4254-B56A-5EA48EE612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graphicEl>
                                              <a:dgm id="{A5B71935-1693-4254-B56A-5EA48EE612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78F19C-3BAC-4372-95A8-6F3398E16E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graphicEl>
                                              <a:dgm id="{7678F19C-3BAC-4372-95A8-6F3398E16E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graphicEl>
                                              <a:dgm id="{7678F19C-3BAC-4372-95A8-6F3398E16E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graphicEl>
                                              <a:dgm id="{7678F19C-3BAC-4372-95A8-6F3398E16E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D457BDC-1EA5-47A9-AC6C-84358823DF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graphicEl>
                                              <a:dgm id="{1D457BDC-1EA5-47A9-AC6C-84358823DF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graphicEl>
                                              <a:dgm id="{1D457BDC-1EA5-47A9-AC6C-84358823DF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graphicEl>
                                              <a:dgm id="{1D457BDC-1EA5-47A9-AC6C-84358823DF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420F834-6A26-4B7B-9CE7-688CECDDA7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graphicEl>
                                              <a:dgm id="{3420F834-6A26-4B7B-9CE7-688CECDDA7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graphicEl>
                                              <a:dgm id="{3420F834-6A26-4B7B-9CE7-688CECDDA7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graphicEl>
                                              <a:dgm id="{3420F834-6A26-4B7B-9CE7-688CECDDA7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6849F2-D5E3-45D6-8458-C58A23264C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graphicEl>
                                              <a:dgm id="{636849F2-D5E3-45D6-8458-C58A23264C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graphicEl>
                                              <a:dgm id="{636849F2-D5E3-45D6-8458-C58A23264C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graphicEl>
                                              <a:dgm id="{636849F2-D5E3-45D6-8458-C58A23264C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1DE7294-23E8-46F7-87CC-F56AF97C3A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graphicEl>
                                              <a:dgm id="{C1DE7294-23E8-46F7-87CC-F56AF97C3A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graphicEl>
                                              <a:dgm id="{C1DE7294-23E8-46F7-87CC-F56AF97C3A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graphicEl>
                                              <a:dgm id="{C1DE7294-23E8-46F7-87CC-F56AF97C3A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62A222E-7DAC-478C-8DE5-D97CEC65D4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>
                                            <p:graphicEl>
                                              <a:dgm id="{462A222E-7DAC-478C-8DE5-D97CEC65D4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graphicEl>
                                              <a:dgm id="{462A222E-7DAC-478C-8DE5-D97CEC65D4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graphicEl>
                                              <a:dgm id="{462A222E-7DAC-478C-8DE5-D97CEC65D4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34D32B-2019-4EAB-9D23-791CF4F62C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>
                                            <p:graphicEl>
                                              <a:dgm id="{F034D32B-2019-4EAB-9D23-791CF4F62C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graphicEl>
                                              <a:dgm id="{F034D32B-2019-4EAB-9D23-791CF4F62C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graphicEl>
                                              <a:dgm id="{F034D32B-2019-4EAB-9D23-791CF4F62C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7C99957-C436-4565-99E9-AD48A88341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>
                                            <p:graphicEl>
                                              <a:dgm id="{27C99957-C436-4565-99E9-AD48A88341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graphicEl>
                                              <a:dgm id="{27C99957-C436-4565-99E9-AD48A88341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graphicEl>
                                              <a:dgm id="{27C99957-C436-4565-99E9-AD48A88341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8BF5235-B9CE-4809-8EBB-7E8A9B4B8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">
                                            <p:graphicEl>
                                              <a:dgm id="{A8BF5235-B9CE-4809-8EBB-7E8A9B4B83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graphicEl>
                                              <a:dgm id="{A8BF5235-B9CE-4809-8EBB-7E8A9B4B8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>
                                            <p:graphicEl>
                                              <a:dgm id="{A8BF5235-B9CE-4809-8EBB-7E8A9B4B8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5F9E339-C860-4A6D-93FE-53D37657B2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">
                                            <p:graphicEl>
                                              <a:dgm id="{C5F9E339-C860-4A6D-93FE-53D37657B2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>
                                            <p:graphicEl>
                                              <a:dgm id="{C5F9E339-C860-4A6D-93FE-53D37657B2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>
                                            <p:graphicEl>
                                              <a:dgm id="{C5F9E339-C860-4A6D-93FE-53D37657B2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D44EC57-8D76-4A94-9354-94EE4B18C6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">
                                            <p:graphicEl>
                                              <a:dgm id="{2D44EC57-8D76-4A94-9354-94EE4B18C6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>
                                            <p:graphicEl>
                                              <a:dgm id="{2D44EC57-8D76-4A94-9354-94EE4B18C6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>
                                            <p:graphicEl>
                                              <a:dgm id="{2D44EC57-8D76-4A94-9354-94EE4B18C6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0769DA-59C2-40D4-95BF-E40679F19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Product</a:t>
            </a:r>
            <a:r>
              <a:rPr lang="en-US" dirty="0"/>
              <a:t> dominant logic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B5117F2F-3ED1-4E16-BBC0-6FE24BC3040D}"/>
              </a:ext>
            </a:extLst>
          </p:cNvPr>
          <p:cNvGrpSpPr/>
          <p:nvPr/>
        </p:nvGrpSpPr>
        <p:grpSpPr>
          <a:xfrm>
            <a:off x="2116795" y="3669525"/>
            <a:ext cx="8063858" cy="950297"/>
            <a:chOff x="720725" y="3174933"/>
            <a:chExt cx="10751811" cy="1267063"/>
          </a:xfrm>
        </p:grpSpPr>
        <p:sp>
          <p:nvSpPr>
            <p:cNvPr id="6" name="Volný tvar: obrazec 5">
              <a:extLst>
                <a:ext uri="{FF2B5EF4-FFF2-40B4-BE49-F238E27FC236}">
                  <a16:creationId xmlns:a16="http://schemas.microsoft.com/office/drawing/2014/main" id="{A89BC5D0-ACC2-488E-84A0-65BA46B85F3F}"/>
                </a:ext>
              </a:extLst>
            </p:cNvPr>
            <p:cNvSpPr/>
            <p:nvPr/>
          </p:nvSpPr>
          <p:spPr>
            <a:xfrm>
              <a:off x="720725" y="3174933"/>
              <a:ext cx="2686236" cy="1267063"/>
            </a:xfrm>
            <a:custGeom>
              <a:avLst/>
              <a:gdLst>
                <a:gd name="connsiteX0" fmla="*/ 0 w 2686236"/>
                <a:gd name="connsiteY0" fmla="*/ 126706 h 1267063"/>
                <a:gd name="connsiteX1" fmla="*/ 126706 w 2686236"/>
                <a:gd name="connsiteY1" fmla="*/ 0 h 1267063"/>
                <a:gd name="connsiteX2" fmla="*/ 2559530 w 2686236"/>
                <a:gd name="connsiteY2" fmla="*/ 0 h 1267063"/>
                <a:gd name="connsiteX3" fmla="*/ 2686236 w 2686236"/>
                <a:gd name="connsiteY3" fmla="*/ 126706 h 1267063"/>
                <a:gd name="connsiteX4" fmla="*/ 2686236 w 2686236"/>
                <a:gd name="connsiteY4" fmla="*/ 1140357 h 1267063"/>
                <a:gd name="connsiteX5" fmla="*/ 2559530 w 2686236"/>
                <a:gd name="connsiteY5" fmla="*/ 1267063 h 1267063"/>
                <a:gd name="connsiteX6" fmla="*/ 126706 w 2686236"/>
                <a:gd name="connsiteY6" fmla="*/ 1267063 h 1267063"/>
                <a:gd name="connsiteX7" fmla="*/ 0 w 2686236"/>
                <a:gd name="connsiteY7" fmla="*/ 1140357 h 1267063"/>
                <a:gd name="connsiteX8" fmla="*/ 0 w 2686236"/>
                <a:gd name="connsiteY8" fmla="*/ 126706 h 1267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86236" h="1267063">
                  <a:moveTo>
                    <a:pt x="0" y="126706"/>
                  </a:moveTo>
                  <a:cubicBezTo>
                    <a:pt x="0" y="56728"/>
                    <a:pt x="56728" y="0"/>
                    <a:pt x="126706" y="0"/>
                  </a:cubicBezTo>
                  <a:lnTo>
                    <a:pt x="2559530" y="0"/>
                  </a:lnTo>
                  <a:cubicBezTo>
                    <a:pt x="2629508" y="0"/>
                    <a:pt x="2686236" y="56728"/>
                    <a:pt x="2686236" y="126706"/>
                  </a:cubicBezTo>
                  <a:lnTo>
                    <a:pt x="2686236" y="1140357"/>
                  </a:lnTo>
                  <a:cubicBezTo>
                    <a:pt x="2686236" y="1210335"/>
                    <a:pt x="2629508" y="1267063"/>
                    <a:pt x="2559530" y="1267063"/>
                  </a:cubicBezTo>
                  <a:lnTo>
                    <a:pt x="126706" y="1267063"/>
                  </a:lnTo>
                  <a:cubicBezTo>
                    <a:pt x="56728" y="1267063"/>
                    <a:pt x="0" y="1210335"/>
                    <a:pt x="0" y="1140357"/>
                  </a:cubicBezTo>
                  <a:lnTo>
                    <a:pt x="0" y="126706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4986" tIns="104986" rIns="104986" bIns="104986" numCol="1" spcCol="1270" anchor="ctr" anchorCtr="0">
              <a:noAutofit/>
            </a:bodyPr>
            <a:lstStyle/>
            <a:p>
              <a:pPr algn="ctr" defTabSz="900113">
                <a:lnSpc>
                  <a:spcPct val="90000"/>
                </a:lnSpc>
                <a:spcAft>
                  <a:spcPct val="35000"/>
                </a:spcAft>
              </a:pPr>
              <a:r>
                <a:rPr lang="en-US" sz="2025" dirty="0"/>
                <a:t>Supplier</a:t>
              </a:r>
            </a:p>
          </p:txBody>
        </p:sp>
        <p:sp>
          <p:nvSpPr>
            <p:cNvPr id="7" name="Volný tvar: obrazec 6">
              <a:extLst>
                <a:ext uri="{FF2B5EF4-FFF2-40B4-BE49-F238E27FC236}">
                  <a16:creationId xmlns:a16="http://schemas.microsoft.com/office/drawing/2014/main" id="{B42E812F-88CA-431C-BB37-9290589F8AD4}"/>
                </a:ext>
              </a:extLst>
            </p:cNvPr>
            <p:cNvSpPr/>
            <p:nvPr/>
          </p:nvSpPr>
          <p:spPr>
            <a:xfrm rot="21561455">
              <a:off x="3462419" y="3321250"/>
              <a:ext cx="1429495" cy="927035"/>
            </a:xfrm>
            <a:custGeom>
              <a:avLst/>
              <a:gdLst>
                <a:gd name="connsiteX0" fmla="*/ 0 w 1429495"/>
                <a:gd name="connsiteY0" fmla="*/ 185407 h 927035"/>
                <a:gd name="connsiteX1" fmla="*/ 965978 w 1429495"/>
                <a:gd name="connsiteY1" fmla="*/ 185407 h 927035"/>
                <a:gd name="connsiteX2" fmla="*/ 965978 w 1429495"/>
                <a:gd name="connsiteY2" fmla="*/ 0 h 927035"/>
                <a:gd name="connsiteX3" fmla="*/ 1429495 w 1429495"/>
                <a:gd name="connsiteY3" fmla="*/ 463518 h 927035"/>
                <a:gd name="connsiteX4" fmla="*/ 965978 w 1429495"/>
                <a:gd name="connsiteY4" fmla="*/ 927035 h 927035"/>
                <a:gd name="connsiteX5" fmla="*/ 965978 w 1429495"/>
                <a:gd name="connsiteY5" fmla="*/ 741628 h 927035"/>
                <a:gd name="connsiteX6" fmla="*/ 0 w 1429495"/>
                <a:gd name="connsiteY6" fmla="*/ 741628 h 927035"/>
                <a:gd name="connsiteX7" fmla="*/ 0 w 1429495"/>
                <a:gd name="connsiteY7" fmla="*/ 185407 h 927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9495" h="927035">
                  <a:moveTo>
                    <a:pt x="0" y="185407"/>
                  </a:moveTo>
                  <a:lnTo>
                    <a:pt x="965978" y="185407"/>
                  </a:lnTo>
                  <a:lnTo>
                    <a:pt x="965978" y="0"/>
                  </a:lnTo>
                  <a:lnTo>
                    <a:pt x="1429495" y="463518"/>
                  </a:lnTo>
                  <a:lnTo>
                    <a:pt x="965978" y="927035"/>
                  </a:lnTo>
                  <a:lnTo>
                    <a:pt x="965978" y="741628"/>
                  </a:lnTo>
                  <a:lnTo>
                    <a:pt x="0" y="741628"/>
                  </a:lnTo>
                  <a:lnTo>
                    <a:pt x="0" y="185407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39055" rIns="208582" bIns="139055" numCol="1" spcCol="1270" anchor="ctr" anchorCtr="0">
              <a:noAutofit/>
            </a:bodyPr>
            <a:lstStyle/>
            <a:p>
              <a:pPr algn="ctr" defTabSz="700088">
                <a:lnSpc>
                  <a:spcPct val="90000"/>
                </a:lnSpc>
                <a:spcAft>
                  <a:spcPct val="35000"/>
                </a:spcAft>
              </a:pPr>
              <a:r>
                <a:rPr lang="en-US" sz="1575"/>
                <a:t>Supply chain</a:t>
              </a:r>
            </a:p>
          </p:txBody>
        </p:sp>
        <p:sp>
          <p:nvSpPr>
            <p:cNvPr id="8" name="Volný tvar: obrazec 7">
              <a:extLst>
                <a:ext uri="{FF2B5EF4-FFF2-40B4-BE49-F238E27FC236}">
                  <a16:creationId xmlns:a16="http://schemas.microsoft.com/office/drawing/2014/main" id="{48D61A59-A7EE-41E2-A8B4-9FD51D2698DF}"/>
                </a:ext>
              </a:extLst>
            </p:cNvPr>
            <p:cNvSpPr/>
            <p:nvPr/>
          </p:nvSpPr>
          <p:spPr>
            <a:xfrm>
              <a:off x="4902506" y="3250662"/>
              <a:ext cx="2543592" cy="1023425"/>
            </a:xfrm>
            <a:custGeom>
              <a:avLst/>
              <a:gdLst>
                <a:gd name="connsiteX0" fmla="*/ 0 w 2543592"/>
                <a:gd name="connsiteY0" fmla="*/ 102343 h 1023425"/>
                <a:gd name="connsiteX1" fmla="*/ 102343 w 2543592"/>
                <a:gd name="connsiteY1" fmla="*/ 0 h 1023425"/>
                <a:gd name="connsiteX2" fmla="*/ 2441250 w 2543592"/>
                <a:gd name="connsiteY2" fmla="*/ 0 h 1023425"/>
                <a:gd name="connsiteX3" fmla="*/ 2543593 w 2543592"/>
                <a:gd name="connsiteY3" fmla="*/ 102343 h 1023425"/>
                <a:gd name="connsiteX4" fmla="*/ 2543592 w 2543592"/>
                <a:gd name="connsiteY4" fmla="*/ 921083 h 1023425"/>
                <a:gd name="connsiteX5" fmla="*/ 2441249 w 2543592"/>
                <a:gd name="connsiteY5" fmla="*/ 1023426 h 1023425"/>
                <a:gd name="connsiteX6" fmla="*/ 102343 w 2543592"/>
                <a:gd name="connsiteY6" fmla="*/ 1023425 h 1023425"/>
                <a:gd name="connsiteX7" fmla="*/ 0 w 2543592"/>
                <a:gd name="connsiteY7" fmla="*/ 921082 h 1023425"/>
                <a:gd name="connsiteX8" fmla="*/ 0 w 2543592"/>
                <a:gd name="connsiteY8" fmla="*/ 102343 h 102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43592" h="1023425">
                  <a:moveTo>
                    <a:pt x="0" y="102343"/>
                  </a:moveTo>
                  <a:cubicBezTo>
                    <a:pt x="0" y="45821"/>
                    <a:pt x="45821" y="0"/>
                    <a:pt x="102343" y="0"/>
                  </a:cubicBezTo>
                  <a:lnTo>
                    <a:pt x="2441250" y="0"/>
                  </a:lnTo>
                  <a:cubicBezTo>
                    <a:pt x="2497772" y="0"/>
                    <a:pt x="2543593" y="45821"/>
                    <a:pt x="2543593" y="102343"/>
                  </a:cubicBezTo>
                  <a:cubicBezTo>
                    <a:pt x="2543593" y="375256"/>
                    <a:pt x="2543592" y="648170"/>
                    <a:pt x="2543592" y="921083"/>
                  </a:cubicBezTo>
                  <a:cubicBezTo>
                    <a:pt x="2543592" y="977605"/>
                    <a:pt x="2497771" y="1023426"/>
                    <a:pt x="2441249" y="1023426"/>
                  </a:cubicBezTo>
                  <a:lnTo>
                    <a:pt x="102343" y="1023425"/>
                  </a:lnTo>
                  <a:cubicBezTo>
                    <a:pt x="45821" y="1023425"/>
                    <a:pt x="0" y="977604"/>
                    <a:pt x="0" y="921082"/>
                  </a:cubicBezTo>
                  <a:lnTo>
                    <a:pt x="0" y="102343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634" tIns="99634" rIns="99634" bIns="99634" numCol="1" spcCol="1270" anchor="ctr" anchorCtr="0">
              <a:noAutofit/>
            </a:bodyPr>
            <a:lstStyle/>
            <a:p>
              <a:pPr algn="ctr" defTabSz="900113">
                <a:lnSpc>
                  <a:spcPct val="90000"/>
                </a:lnSpc>
                <a:spcAft>
                  <a:spcPct val="35000"/>
                </a:spcAft>
              </a:pPr>
              <a:r>
                <a:rPr lang="en-US" sz="2025"/>
                <a:t>Producer</a:t>
              </a:r>
            </a:p>
          </p:txBody>
        </p:sp>
        <p:sp>
          <p:nvSpPr>
            <p:cNvPr id="10" name="Volný tvar: obrazec 9">
              <a:extLst>
                <a:ext uri="{FF2B5EF4-FFF2-40B4-BE49-F238E27FC236}">
                  <a16:creationId xmlns:a16="http://schemas.microsoft.com/office/drawing/2014/main" id="{48F1BB49-7AD0-4099-9805-1709477637AA}"/>
                </a:ext>
              </a:extLst>
            </p:cNvPr>
            <p:cNvSpPr/>
            <p:nvPr/>
          </p:nvSpPr>
          <p:spPr>
            <a:xfrm>
              <a:off x="8941317" y="3268571"/>
              <a:ext cx="2531219" cy="987607"/>
            </a:xfrm>
            <a:custGeom>
              <a:avLst/>
              <a:gdLst>
                <a:gd name="connsiteX0" fmla="*/ 0 w 2531219"/>
                <a:gd name="connsiteY0" fmla="*/ 98761 h 987607"/>
                <a:gd name="connsiteX1" fmla="*/ 98761 w 2531219"/>
                <a:gd name="connsiteY1" fmla="*/ 0 h 987607"/>
                <a:gd name="connsiteX2" fmla="*/ 2432458 w 2531219"/>
                <a:gd name="connsiteY2" fmla="*/ 0 h 987607"/>
                <a:gd name="connsiteX3" fmla="*/ 2531219 w 2531219"/>
                <a:gd name="connsiteY3" fmla="*/ 98761 h 987607"/>
                <a:gd name="connsiteX4" fmla="*/ 2531219 w 2531219"/>
                <a:gd name="connsiteY4" fmla="*/ 888846 h 987607"/>
                <a:gd name="connsiteX5" fmla="*/ 2432458 w 2531219"/>
                <a:gd name="connsiteY5" fmla="*/ 987607 h 987607"/>
                <a:gd name="connsiteX6" fmla="*/ 98761 w 2531219"/>
                <a:gd name="connsiteY6" fmla="*/ 987607 h 987607"/>
                <a:gd name="connsiteX7" fmla="*/ 0 w 2531219"/>
                <a:gd name="connsiteY7" fmla="*/ 888846 h 987607"/>
                <a:gd name="connsiteX8" fmla="*/ 0 w 2531219"/>
                <a:gd name="connsiteY8" fmla="*/ 98761 h 9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1219" h="987607">
                  <a:moveTo>
                    <a:pt x="0" y="98761"/>
                  </a:moveTo>
                  <a:cubicBezTo>
                    <a:pt x="0" y="44217"/>
                    <a:pt x="44217" y="0"/>
                    <a:pt x="98761" y="0"/>
                  </a:cubicBezTo>
                  <a:lnTo>
                    <a:pt x="2432458" y="0"/>
                  </a:lnTo>
                  <a:cubicBezTo>
                    <a:pt x="2487002" y="0"/>
                    <a:pt x="2531219" y="44217"/>
                    <a:pt x="2531219" y="98761"/>
                  </a:cubicBezTo>
                  <a:lnTo>
                    <a:pt x="2531219" y="888846"/>
                  </a:lnTo>
                  <a:cubicBezTo>
                    <a:pt x="2531219" y="943390"/>
                    <a:pt x="2487002" y="987607"/>
                    <a:pt x="2432458" y="987607"/>
                  </a:cubicBezTo>
                  <a:lnTo>
                    <a:pt x="98761" y="987607"/>
                  </a:lnTo>
                  <a:cubicBezTo>
                    <a:pt x="44217" y="987607"/>
                    <a:pt x="0" y="943390"/>
                    <a:pt x="0" y="888846"/>
                  </a:cubicBezTo>
                  <a:lnTo>
                    <a:pt x="0" y="98761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8847" tIns="98847" rIns="98847" bIns="98847" numCol="1" spcCol="1270" anchor="ctr" anchorCtr="0">
              <a:noAutofit/>
            </a:bodyPr>
            <a:lstStyle/>
            <a:p>
              <a:pPr algn="ctr" defTabSz="900113">
                <a:lnSpc>
                  <a:spcPct val="90000"/>
                </a:lnSpc>
                <a:spcAft>
                  <a:spcPct val="35000"/>
                </a:spcAft>
              </a:pPr>
              <a:r>
                <a:rPr lang="en-US" sz="2025"/>
                <a:t>Consumer</a:t>
              </a:r>
              <a:br>
                <a:rPr lang="en-US" sz="2025"/>
              </a:br>
              <a:r>
                <a:rPr lang="en-US" sz="2025"/>
                <a:t>(end user)</a:t>
              </a:r>
            </a:p>
          </p:txBody>
        </p:sp>
      </p:grpSp>
      <p:sp>
        <p:nvSpPr>
          <p:cNvPr id="12" name="Šipka: zahnutá dolů 11">
            <a:extLst>
              <a:ext uri="{FF2B5EF4-FFF2-40B4-BE49-F238E27FC236}">
                <a16:creationId xmlns:a16="http://schemas.microsoft.com/office/drawing/2014/main" id="{95FCD84B-CFA4-4D3A-A088-1954B22006B1}"/>
              </a:ext>
            </a:extLst>
          </p:cNvPr>
          <p:cNvSpPr/>
          <p:nvPr/>
        </p:nvSpPr>
        <p:spPr bwMode="auto">
          <a:xfrm>
            <a:off x="7036527" y="2940777"/>
            <a:ext cx="1613263" cy="555171"/>
          </a:xfrm>
          <a:prstGeom prst="curvedDownArrow">
            <a:avLst/>
          </a:prstGeom>
          <a:solidFill>
            <a:schemeClr val="accent5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21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Šipka: doprava 12">
            <a:extLst>
              <a:ext uri="{FF2B5EF4-FFF2-40B4-BE49-F238E27FC236}">
                <a16:creationId xmlns:a16="http://schemas.microsoft.com/office/drawing/2014/main" id="{BADBD82C-8261-4182-A917-97CB8D2A4F3E}"/>
              </a:ext>
            </a:extLst>
          </p:cNvPr>
          <p:cNvSpPr/>
          <p:nvPr/>
        </p:nvSpPr>
        <p:spPr bwMode="auto">
          <a:xfrm rot="1049756">
            <a:off x="5362925" y="2383520"/>
            <a:ext cx="1945953" cy="55517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r>
              <a:rPr lang="en-US" sz="1350" dirty="0">
                <a:solidFill>
                  <a:schemeClr val="bg1"/>
                </a:solidFill>
                <a:latin typeface="+mn-lt"/>
              </a:rPr>
              <a:t>Goods/Service delivery</a:t>
            </a:r>
          </a:p>
        </p:txBody>
      </p:sp>
      <p:sp>
        <p:nvSpPr>
          <p:cNvPr id="14" name="Šipka: doprava 13">
            <a:extLst>
              <a:ext uri="{FF2B5EF4-FFF2-40B4-BE49-F238E27FC236}">
                <a16:creationId xmlns:a16="http://schemas.microsoft.com/office/drawing/2014/main" id="{3B043497-AAF9-49E5-A621-20AB2BFFF1CD}"/>
              </a:ext>
            </a:extLst>
          </p:cNvPr>
          <p:cNvSpPr/>
          <p:nvPr/>
        </p:nvSpPr>
        <p:spPr bwMode="auto">
          <a:xfrm rot="2118868">
            <a:off x="4467049" y="2747785"/>
            <a:ext cx="1564007" cy="55517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r>
              <a:rPr lang="en-US" sz="1350" dirty="0">
                <a:solidFill>
                  <a:schemeClr val="bg1"/>
                </a:solidFill>
                <a:latin typeface="+mn-lt"/>
              </a:rPr>
              <a:t>Value creation</a:t>
            </a:r>
          </a:p>
        </p:txBody>
      </p:sp>
      <p:sp>
        <p:nvSpPr>
          <p:cNvPr id="15" name="Šipka: zahnutá dolů 14">
            <a:extLst>
              <a:ext uri="{FF2B5EF4-FFF2-40B4-BE49-F238E27FC236}">
                <a16:creationId xmlns:a16="http://schemas.microsoft.com/office/drawing/2014/main" id="{BEE6D115-B272-4DD8-B411-B96B32133DF6}"/>
              </a:ext>
            </a:extLst>
          </p:cNvPr>
          <p:cNvSpPr/>
          <p:nvPr/>
        </p:nvSpPr>
        <p:spPr bwMode="auto">
          <a:xfrm rot="10800000">
            <a:off x="6930121" y="4667013"/>
            <a:ext cx="1613263" cy="555171"/>
          </a:xfrm>
          <a:prstGeom prst="curvedDownArrow">
            <a:avLst/>
          </a:prstGeom>
          <a:solidFill>
            <a:schemeClr val="accent5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21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Šipka: doprava 15">
            <a:extLst>
              <a:ext uri="{FF2B5EF4-FFF2-40B4-BE49-F238E27FC236}">
                <a16:creationId xmlns:a16="http://schemas.microsoft.com/office/drawing/2014/main" id="{D2BF50C5-A952-4C7E-818D-CA10B7A70824}"/>
              </a:ext>
            </a:extLst>
          </p:cNvPr>
          <p:cNvSpPr/>
          <p:nvPr/>
        </p:nvSpPr>
        <p:spPr bwMode="auto">
          <a:xfrm rot="20208099">
            <a:off x="5132860" y="5127533"/>
            <a:ext cx="1936164" cy="55517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r>
              <a:rPr lang="en-US" sz="1350" dirty="0">
                <a:solidFill>
                  <a:schemeClr val="bg1"/>
                </a:solidFill>
                <a:latin typeface="+mn-lt"/>
              </a:rPr>
              <a:t>Goods/Service/Money</a:t>
            </a:r>
          </a:p>
        </p:txBody>
      </p:sp>
      <p:sp>
        <p:nvSpPr>
          <p:cNvPr id="17" name="Šipka: doprava 16">
            <a:extLst>
              <a:ext uri="{FF2B5EF4-FFF2-40B4-BE49-F238E27FC236}">
                <a16:creationId xmlns:a16="http://schemas.microsoft.com/office/drawing/2014/main" id="{9225FD2A-DDCC-4904-A3D2-FC01D0F5D366}"/>
              </a:ext>
            </a:extLst>
          </p:cNvPr>
          <p:cNvSpPr/>
          <p:nvPr/>
        </p:nvSpPr>
        <p:spPr bwMode="auto">
          <a:xfrm rot="4813444">
            <a:off x="8322218" y="2629413"/>
            <a:ext cx="1564007" cy="555171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r>
              <a:rPr lang="en-US" sz="1350" dirty="0">
                <a:solidFill>
                  <a:schemeClr val="bg1"/>
                </a:solidFill>
                <a:latin typeface="+mn-lt"/>
              </a:rPr>
              <a:t>Value destruction</a:t>
            </a:r>
          </a:p>
        </p:txBody>
      </p:sp>
    </p:spTree>
    <p:extLst>
      <p:ext uri="{BB962C8B-B14F-4D97-AF65-F5344CB8AC3E}">
        <p14:creationId xmlns:p14="http://schemas.microsoft.com/office/powerpoint/2010/main" val="41439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2710963" y="72415"/>
            <a:ext cx="7768127" cy="1143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0" tIns="0" rIns="0" bIns="0" rtlCol="0" anchor="t" anchorCtr="0">
            <a:norm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9pPr>
          </a:lstStyle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cs-CZ" altLang="cs-CZ" sz="3000" b="1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rPr>
              <a:t>Product dominant logic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A1ED2CE-1489-4EB4-AA8A-8AAE8BD902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0354843"/>
              </p:ext>
            </p:extLst>
          </p:nvPr>
        </p:nvGraphicFramePr>
        <p:xfrm>
          <a:off x="2063100" y="1215415"/>
          <a:ext cx="9145468" cy="45178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DE2D632-5A0D-4740-8405-139E39D5B1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0DE2D632-5A0D-4740-8405-139E39D5B1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F9C73D9-A4BA-4B22-8D8D-579410FEE5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CF9C73D9-A4BA-4B22-8D8D-579410FEE5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76A1162-7AFE-4033-945C-86C1B90021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dgm id="{E76A1162-7AFE-4033-945C-86C1B90021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B9BCED-BB55-4FAF-A53F-0E468EF8E8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graphicEl>
                                              <a:dgm id="{FEB9BCED-BB55-4FAF-A53F-0E468EF8E8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2CC5F56-EBDA-4863-A6A1-D605FB7557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E2CC5F56-EBDA-4863-A6A1-D605FB7557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6B55DA2-8E9A-478A-8490-0B8E131139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16B55DA2-8E9A-478A-8490-0B8E131139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80544F2-8BD2-45E1-B52F-B0837A26DB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dgm id="{580544F2-8BD2-45E1-B52F-B0837A26DB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2064000" y="720000"/>
            <a:ext cx="8064900" cy="45157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0" tIns="0" rIns="0" bIns="0" rtlCol="0" anchor="t" anchorCtr="0">
            <a:norm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9pPr>
          </a:lstStyle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cs-CZ" altLang="cs-CZ" sz="3000" b="1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rPr>
              <a:t>Service </a:t>
            </a:r>
            <a:r>
              <a:rPr lang="cs-CZ" altLang="cs-CZ" sz="3000" b="1" dirty="0" err="1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rPr>
              <a:t>is</a:t>
            </a:r>
            <a:endParaRPr lang="cs-CZ" altLang="cs-CZ" sz="3000" b="1" dirty="0">
              <a:solidFill>
                <a:schemeClr val="tx2"/>
              </a:solidFill>
              <a:latin typeface="Arial" panose="020B0604020202020204" pitchFamily="34" charset="0"/>
              <a:ea typeface="+mj-ea"/>
              <a:cs typeface="+mj-cs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BEA63A9-DB4E-4692-BC9D-A8A254FFF4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6223956"/>
              </p:ext>
            </p:extLst>
          </p:nvPr>
        </p:nvGraphicFramePr>
        <p:xfrm>
          <a:off x="1343472" y="1171576"/>
          <a:ext cx="8785428" cy="4660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131CE23-43C5-452E-9AD2-3B1EA757D8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B131CE23-43C5-452E-9AD2-3B1EA757D8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DD5BCF5-4C52-4920-8B9C-9AC402B6DF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FDD5BCF5-4C52-4920-8B9C-9AC402B6DF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1ECD7A4-5B6C-4113-ADD8-A30E64C44C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dgm id="{81ECD7A4-5B6C-4113-ADD8-A30E64C44C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0409048-BCE4-4A3C-989A-A8507A7E09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graphicEl>
                                              <a:dgm id="{00409048-BCE4-4A3C-989A-A8507A7E09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2064000" y="720000"/>
            <a:ext cx="8064900" cy="45157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0" tIns="0" rIns="0" bIns="0" rtlCol="0" anchor="t" anchorCtr="0">
            <a:norm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Trebuchet MS" panose="020B0603020202020204" pitchFamily="34" charset="0"/>
                <a:cs typeface="DejaVu Sans" panose="020B0603030804020204" pitchFamily="34" charset="0"/>
              </a:defRPr>
            </a:lvl9pPr>
          </a:lstStyle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cs-CZ" altLang="cs-CZ" sz="3000" b="1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rPr>
              <a:t>Service dominant logic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4B84DE7-224D-4269-8B7D-74C70920AB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6420552"/>
              </p:ext>
            </p:extLst>
          </p:nvPr>
        </p:nvGraphicFramePr>
        <p:xfrm>
          <a:off x="1919536" y="1171576"/>
          <a:ext cx="8209364" cy="2617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41560EC-8A6A-4952-8592-7E001C3D35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5110056"/>
              </p:ext>
            </p:extLst>
          </p:nvPr>
        </p:nvGraphicFramePr>
        <p:xfrm>
          <a:off x="3575720" y="3933056"/>
          <a:ext cx="4592096" cy="2400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7C867E4-6F48-4D21-A927-221DC71B55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07C867E4-6F48-4D21-A927-221DC71B55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F7316F4-2017-400E-B0E7-C919B4FF7D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FF7316F4-2017-400E-B0E7-C919B4FF7D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04A5EA5-AB80-4827-955D-84BA90957F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dgm id="{604A5EA5-AB80-4827-955D-84BA90957F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15B7AD-D437-4D39-B254-872C2FC61B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graphicEl>
                                              <a:dgm id="{F715B7AD-D437-4D39-B254-872C2FC61B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2C6ECC4-CF0D-457A-940F-94A7ACE588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dgm id="{B2C6ECC4-CF0D-457A-940F-94A7ACE588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F39EAC2-E822-4D6D-9B96-B52F1AB791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dgm id="{BF39EAC2-E822-4D6D-9B96-B52F1AB791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Graphic spid="4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52BAAF75-8A33-4750-A5EC-A59650BE1CBE}"/>
              </a:ext>
            </a:extLst>
          </p:cNvPr>
          <p:cNvGraphicFramePr>
            <a:graphicFrameLocks noGrp="1"/>
          </p:cNvGraphicFramePr>
          <p:nvPr>
            <p:ph idx="29"/>
            <p:extLst>
              <p:ext uri="{D42A27DB-BD31-4B8C-83A1-F6EECF244321}">
                <p14:modId xmlns:p14="http://schemas.microsoft.com/office/powerpoint/2010/main" val="1505989462"/>
              </p:ext>
            </p:extLst>
          </p:nvPr>
        </p:nvGraphicFramePr>
        <p:xfrm>
          <a:off x="2064006" y="1701506"/>
          <a:ext cx="6192235" cy="3239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64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en-US" dirty="0"/>
              <a:t>Example</a:t>
            </a:r>
            <a:r>
              <a:rPr lang="cs-CZ" dirty="0"/>
              <a:t> – Hello </a:t>
            </a:r>
            <a:r>
              <a:rPr lang="cs-CZ" dirty="0" err="1"/>
              <a:t>world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0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0A6C8CB-36C7-4EF2-8BF2-4369600359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40A6C8CB-36C7-4EF2-8BF2-4369600359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955A6A-2D7C-4946-AC56-C88D0928D5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09955A6A-2D7C-4946-AC56-C88D0928D5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E5FC5B0-AA0B-487E-AAA5-47D46A132C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5E5FC5B0-AA0B-487E-AAA5-47D46A132C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20ED062-0728-4ED3-AAC4-40D5B40884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220ED062-0728-4ED3-AAC4-40D5B40884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4E4E4"/>
            </a:gs>
            <a:gs pos="100000">
              <a:srgbClr val="F5F5F5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FE99A9-81E1-44D7-A076-113D9A7F6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6788" y="692696"/>
            <a:ext cx="8064900" cy="451576"/>
          </a:xfrm>
        </p:spPr>
        <p:txBody>
          <a:bodyPr/>
          <a:lstStyle/>
          <a:p>
            <a:r>
              <a:rPr lang="cs-CZ" dirty="0"/>
              <a:t>Service dominant </a:t>
            </a:r>
            <a:r>
              <a:rPr lang="cs-CZ" dirty="0" err="1"/>
              <a:t>logic</a:t>
            </a:r>
            <a:br>
              <a:rPr lang="cs-CZ" dirty="0"/>
            </a:br>
            <a:endParaRPr lang="cs-CZ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592EFAB-9517-4457-9232-0E6D905E43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4686402"/>
              </p:ext>
            </p:extLst>
          </p:nvPr>
        </p:nvGraphicFramePr>
        <p:xfrm>
          <a:off x="2567608" y="1854583"/>
          <a:ext cx="6864424" cy="3688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1E517F2-CEAD-4A2F-96A9-2DF1010193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21E517F2-CEAD-4A2F-96A9-2DF1010193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02382D2-62CE-4D2B-A2E8-EFD1375207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graphicEl>
                                              <a:dgm id="{602382D2-62CE-4D2B-A2E8-EFD1375207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7E0310E-E51B-4E4A-BBDE-11F8E0755B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dgm id="{47E0310E-E51B-4E4A-BBDE-11F8E0755B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07532BC-14DB-4700-ACDF-7888BAF905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>
                                            <p:graphicEl>
                                              <a:dgm id="{607532BC-14DB-4700-ACDF-7888BAF905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SeSLab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eSLab" id="{62A1DE5B-5DD5-45A8-B7E3-46C89D80726A}" vid="{D2F2ED78-E11C-4B28-93C4-4DF1867F107D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SeSLab</Template>
  <TotalTime>0</TotalTime>
  <Words>1484</Words>
  <Application>Microsoft Office PowerPoint</Application>
  <PresentationFormat>Širokoúhlá obrazovka</PresentationFormat>
  <Paragraphs>232</Paragraphs>
  <Slides>25</Slides>
  <Notes>25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1" baseType="lpstr">
      <vt:lpstr>Arial</vt:lpstr>
      <vt:lpstr>Tahoma</vt:lpstr>
      <vt:lpstr>Times New Roman</vt:lpstr>
      <vt:lpstr>Trebuchet MS</vt:lpstr>
      <vt:lpstr>Wingdings</vt:lpstr>
      <vt:lpstr>SeSLab</vt:lpstr>
      <vt:lpstr>Prezentace aplikace PowerPoint</vt:lpstr>
      <vt:lpstr>History of economics paradigms </vt:lpstr>
      <vt:lpstr>Prezentace aplikace PowerPoint</vt:lpstr>
      <vt:lpstr>Product dominant logic</vt:lpstr>
      <vt:lpstr>Prezentace aplikace PowerPoint</vt:lpstr>
      <vt:lpstr>Prezentace aplikace PowerPoint</vt:lpstr>
      <vt:lpstr>Prezentace aplikace PowerPoint</vt:lpstr>
      <vt:lpstr>Example – Hello world</vt:lpstr>
      <vt:lpstr>Service dominant logic </vt:lpstr>
      <vt:lpstr>Service dominant logic </vt:lpstr>
      <vt:lpstr>Example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Indirect exchange masks the fundamental basis of exchange</vt:lpstr>
      <vt:lpstr>Goods are distribution mechanism for service provision</vt:lpstr>
      <vt:lpstr>Operant resources are the fundamental source of competitive advantage</vt:lpstr>
      <vt:lpstr>All economies are service economies</vt:lpstr>
      <vt:lpstr>The enterprise cannot deliver value, but only value proposition</vt:lpstr>
      <vt:lpstr>A service-centered view is inherently customer oriented and relational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2014-08-30T21:27:17Z</dcterms:created>
  <dcterms:modified xsi:type="dcterms:W3CDTF">2022-09-20T11:08:49Z</dcterms:modified>
</cp:coreProperties>
</file>