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1" r:id="rId3"/>
    <p:sldId id="286" r:id="rId4"/>
    <p:sldId id="287" r:id="rId5"/>
    <p:sldId id="288" r:id="rId6"/>
    <p:sldId id="289" r:id="rId7"/>
    <p:sldId id="257" r:id="rId8"/>
    <p:sldId id="290" r:id="rId9"/>
    <p:sldId id="259" r:id="rId10"/>
    <p:sldId id="291" r:id="rId11"/>
    <p:sldId id="264" r:id="rId12"/>
    <p:sldId id="265" r:id="rId13"/>
    <p:sldId id="266" r:id="rId14"/>
    <p:sldId id="292" r:id="rId15"/>
    <p:sldId id="293" r:id="rId16"/>
    <p:sldId id="268" r:id="rId17"/>
    <p:sldId id="269" r:id="rId18"/>
    <p:sldId id="294" r:id="rId19"/>
    <p:sldId id="270" r:id="rId20"/>
    <p:sldId id="271" r:id="rId21"/>
    <p:sldId id="272" r:id="rId22"/>
    <p:sldId id="273" r:id="rId23"/>
    <p:sldId id="295" r:id="rId24"/>
    <p:sldId id="274" r:id="rId25"/>
    <p:sldId id="296" r:id="rId26"/>
    <p:sldId id="297" r:id="rId27"/>
    <p:sldId id="298" r:id="rId28"/>
    <p:sldId id="299" r:id="rId29"/>
    <p:sldId id="275" r:id="rId30"/>
    <p:sldId id="276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80C0B-8018-4596-A61F-507407C3E933}" v="143" dt="2022-10-11T12:00:45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48C342ED-AF4A-448E-AC7B-C485280B120A}"/>
    <pc:docChg chg="undo custSel addSld delSld modSld sldOrd">
      <pc:chgData name="Leonard Walletzký" userId="5c6479d8-24c8-4ca4-a5c7-fde0682a328a" providerId="ADAL" clId="{48C342ED-AF4A-448E-AC7B-C485280B120A}" dt="2021-10-19T13:51:34.172" v="737" actId="404"/>
      <pc:docMkLst>
        <pc:docMk/>
      </pc:docMkLst>
      <pc:sldChg chg="modSp mod modClrScheme chgLayout">
        <pc:chgData name="Leonard Walletzký" userId="5c6479d8-24c8-4ca4-a5c7-fde0682a328a" providerId="ADAL" clId="{48C342ED-AF4A-448E-AC7B-C485280B120A}" dt="2021-10-19T11:54:23.517" v="1" actId="26606"/>
        <pc:sldMkLst>
          <pc:docMk/>
          <pc:sldMk cId="1840238286" sldId="256"/>
        </pc:sldMkLst>
        <pc:spChg chg="mod">
          <ac:chgData name="Leonard Walletzký" userId="5c6479d8-24c8-4ca4-a5c7-fde0682a328a" providerId="ADAL" clId="{48C342ED-AF4A-448E-AC7B-C485280B120A}" dt="2021-10-19T11:54:23.517" v="1" actId="26606"/>
          <ac:spMkLst>
            <pc:docMk/>
            <pc:sldMk cId="1840238286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4:23.517" v="1" actId="26606"/>
          <ac:spMkLst>
            <pc:docMk/>
            <pc:sldMk cId="1840238286" sldId="256"/>
            <ac:spMk id="3" creationId="{00000000-0000-0000-0000-000000000000}"/>
          </ac:spMkLst>
        </pc:spChg>
      </pc:sldChg>
      <pc:sldChg chg="addSp delSp modSp">
        <pc:chgData name="Leonard Walletzký" userId="5c6479d8-24c8-4ca4-a5c7-fde0682a328a" providerId="ADAL" clId="{48C342ED-AF4A-448E-AC7B-C485280B120A}" dt="2021-10-19T11:58:05.414" v="27" actId="12084"/>
        <pc:sldMkLst>
          <pc:docMk/>
          <pc:sldMk cId="3824741746" sldId="257"/>
        </pc:sldMkLst>
        <pc:spChg chg="del">
          <ac:chgData name="Leonard Walletzký" userId="5c6479d8-24c8-4ca4-a5c7-fde0682a328a" providerId="ADAL" clId="{48C342ED-AF4A-448E-AC7B-C485280B120A}" dt="2021-10-19T11:58:05.414" v="27" actId="12084"/>
          <ac:spMkLst>
            <pc:docMk/>
            <pc:sldMk cId="3824741746" sldId="257"/>
            <ac:spMk id="128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1:58:05.414" v="27" actId="12084"/>
          <ac:graphicFrameMkLst>
            <pc:docMk/>
            <pc:sldMk cId="3824741746" sldId="257"/>
            <ac:graphicFrameMk id="2" creationId="{FF32120C-44DA-4E42-9A8A-555D7FF016EF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1:57:35.810" v="25" actId="47"/>
        <pc:sldMkLst>
          <pc:docMk/>
          <pc:sldMk cId="2030286889" sldId="258"/>
        </pc:sldMkLst>
      </pc:sldChg>
      <pc:sldChg chg="addSp delSp modSp mod modClrScheme chgLayout">
        <pc:chgData name="Leonard Walletzký" userId="5c6479d8-24c8-4ca4-a5c7-fde0682a328a" providerId="ADAL" clId="{48C342ED-AF4A-448E-AC7B-C485280B120A}" dt="2021-10-19T12:01:43.422" v="55" actId="12100"/>
        <pc:sldMkLst>
          <pc:docMk/>
          <pc:sldMk cId="929379900" sldId="259"/>
        </pc:sldMkLst>
        <pc:spChg chg="add mod">
          <ac:chgData name="Leonard Walletzký" userId="5c6479d8-24c8-4ca4-a5c7-fde0682a328a" providerId="ADAL" clId="{48C342ED-AF4A-448E-AC7B-C485280B120A}" dt="2021-10-19T12:01:35.716" v="54" actId="26606"/>
          <ac:spMkLst>
            <pc:docMk/>
            <pc:sldMk cId="929379900" sldId="259"/>
            <ac:spMk id="101" creationId="{6D82EA9A-FAFE-4E27-826D-A889E6DBFB17}"/>
          </ac:spMkLst>
        </pc:spChg>
        <pc:spChg chg="mod">
          <ac:chgData name="Leonard Walletzký" userId="5c6479d8-24c8-4ca4-a5c7-fde0682a328a" providerId="ADAL" clId="{48C342ED-AF4A-448E-AC7B-C485280B120A}" dt="2021-10-19T12:01:35.716" v="54" actId="26606"/>
          <ac:spMkLst>
            <pc:docMk/>
            <pc:sldMk cId="929379900" sldId="259"/>
            <ac:spMk id="160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7:54.925" v="26" actId="12084"/>
          <ac:spMkLst>
            <pc:docMk/>
            <pc:sldMk cId="929379900" sldId="259"/>
            <ac:spMk id="161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01:43.422" v="55" actId="12100"/>
          <ac:graphicFrameMkLst>
            <pc:docMk/>
            <pc:sldMk cId="929379900" sldId="259"/>
            <ac:graphicFrameMk id="2" creationId="{5B1EA997-385A-4CA7-8C28-1CD13F1D6628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2:00:33.562" v="47" actId="47"/>
        <pc:sldMkLst>
          <pc:docMk/>
          <pc:sldMk cId="3519110604" sldId="260"/>
        </pc:sldMkLst>
      </pc:sldChg>
      <pc:sldChg chg="add ord">
        <pc:chgData name="Leonard Walletzký" userId="5c6479d8-24c8-4ca4-a5c7-fde0682a328a" providerId="ADAL" clId="{48C342ED-AF4A-448E-AC7B-C485280B120A}" dt="2021-10-19T11:55:38.853" v="6"/>
        <pc:sldMkLst>
          <pc:docMk/>
          <pc:sldMk cId="0" sldId="261"/>
        </pc:sldMkLst>
      </pc:sldChg>
      <pc:sldChg chg="addSp delSp modSp mod modClrScheme chgLayout">
        <pc:chgData name="Leonard Walletzký" userId="5c6479d8-24c8-4ca4-a5c7-fde0682a328a" providerId="ADAL" clId="{48C342ED-AF4A-448E-AC7B-C485280B120A}" dt="2021-10-19T12:01:14.559" v="50" actId="26606"/>
        <pc:sldMkLst>
          <pc:docMk/>
          <pc:sldMk cId="655865270" sldId="264"/>
        </pc:sldMkLst>
        <pc:spChg chg="mod">
          <ac:chgData name="Leonard Walletzký" userId="5c6479d8-24c8-4ca4-a5c7-fde0682a328a" providerId="ADAL" clId="{48C342ED-AF4A-448E-AC7B-C485280B120A}" dt="2021-10-19T12:01:14.559" v="50" actId="26606"/>
          <ac:spMkLst>
            <pc:docMk/>
            <pc:sldMk cId="655865270" sldId="264"/>
            <ac:spMk id="121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00:50.395" v="48" actId="12084"/>
          <ac:spMkLst>
            <pc:docMk/>
            <pc:sldMk cId="655865270" sldId="264"/>
            <ac:spMk id="122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01:14.559" v="50" actId="26606"/>
          <ac:graphicFrameMkLst>
            <pc:docMk/>
            <pc:sldMk cId="655865270" sldId="264"/>
            <ac:graphicFrameMk id="2" creationId="{D18DAEA2-98D4-45F7-AE81-F28242BBD632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2:01:18.995" v="51" actId="26606"/>
        <pc:sldMkLst>
          <pc:docMk/>
          <pc:sldMk cId="2464485627" sldId="265"/>
        </pc:sldMkLst>
        <pc:spChg chg="mod">
          <ac:chgData name="Leonard Walletzký" userId="5c6479d8-24c8-4ca4-a5c7-fde0682a328a" providerId="ADAL" clId="{48C342ED-AF4A-448E-AC7B-C485280B120A}" dt="2021-10-19T12:01:18.995" v="51" actId="26606"/>
          <ac:spMkLst>
            <pc:docMk/>
            <pc:sldMk cId="2464485627" sldId="265"/>
            <ac:spMk id="12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01:02.659" v="49" actId="12084"/>
          <ac:spMkLst>
            <pc:docMk/>
            <pc:sldMk cId="2464485627" sldId="265"/>
            <ac:spMk id="124" creationId="{00000000-0000-0000-0000-000000000000}"/>
          </ac:spMkLst>
        </pc:spChg>
        <pc:spChg chg="add mod">
          <ac:chgData name="Leonard Walletzký" userId="5c6479d8-24c8-4ca4-a5c7-fde0682a328a" providerId="ADAL" clId="{48C342ED-AF4A-448E-AC7B-C485280B120A}" dt="2021-10-19T12:01:18.995" v="51" actId="26606"/>
          <ac:spMkLst>
            <pc:docMk/>
            <pc:sldMk cId="2464485627" sldId="265"/>
            <ac:spMk id="128" creationId="{B1D4FD17-EDC3-4F4A-85B3-1AEB6E5710B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01:18.995" v="51" actId="26606"/>
          <ac:graphicFrameMkLst>
            <pc:docMk/>
            <pc:sldMk cId="2464485627" sldId="265"/>
            <ac:graphicFrameMk id="2" creationId="{4D58F75B-F979-4719-915A-6BB13B65E89C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2:14:02.576" v="280" actId="1076"/>
        <pc:sldMkLst>
          <pc:docMk/>
          <pc:sldMk cId="262621238" sldId="266"/>
        </pc:sldMkLst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8" creationId="{8C838779-8ADD-4DF2-9035-71AB97F3E275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9" creationId="{B7F963FA-977D-4D79-BFCE-C8A39361A019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0" creationId="{B9BEC6CC-8F83-45F8-82B0-533AE59B3D38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1" creationId="{D3460B22-516A-40B4-B9B9-B17B21E00D0B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2" creationId="{9F69D330-81BC-438E-8F44-42942B3C977B}"/>
          </ac:spMkLst>
        </pc:spChg>
        <pc:spChg chg="add mod">
          <ac:chgData name="Leonard Walletzký" userId="5c6479d8-24c8-4ca4-a5c7-fde0682a328a" providerId="ADAL" clId="{48C342ED-AF4A-448E-AC7B-C485280B120A}" dt="2021-10-19T12:02:55.258" v="65"/>
          <ac:spMkLst>
            <pc:docMk/>
            <pc:sldMk cId="262621238" sldId="266"/>
            <ac:spMk id="13" creationId="{3456048F-5E4E-45BA-86DD-8A3875C1ED0B}"/>
          </ac:spMkLst>
        </pc:spChg>
        <pc:spChg chg="add mod ord">
          <ac:chgData name="Leonard Walletzký" userId="5c6479d8-24c8-4ca4-a5c7-fde0682a328a" providerId="ADAL" clId="{48C342ED-AF4A-448E-AC7B-C485280B120A}" dt="2021-10-19T12:13:54.983" v="278" actId="1076"/>
          <ac:spMkLst>
            <pc:docMk/>
            <pc:sldMk cId="262621238" sldId="266"/>
            <ac:spMk id="14" creationId="{07A4D2CE-5629-42F7-92F6-B6F31CDC940F}"/>
          </ac:spMkLst>
        </pc:spChg>
        <pc:spChg chg="add del mod">
          <ac:chgData name="Leonard Walletzký" userId="5c6479d8-24c8-4ca4-a5c7-fde0682a328a" providerId="ADAL" clId="{48C342ED-AF4A-448E-AC7B-C485280B120A}" dt="2021-10-19T12:03:03.937" v="69" actId="12084"/>
          <ac:spMkLst>
            <pc:docMk/>
            <pc:sldMk cId="262621238" sldId="266"/>
            <ac:spMk id="15" creationId="{DBA1BB04-DE63-47DD-B48E-C3950379DF77}"/>
          </ac:spMkLst>
        </pc:spChg>
        <pc:spChg chg="del mod">
          <ac:chgData name="Leonard Walletzký" userId="5c6479d8-24c8-4ca4-a5c7-fde0682a328a" providerId="ADAL" clId="{48C342ED-AF4A-448E-AC7B-C485280B120A}" dt="2021-10-19T12:13:51.521" v="276" actId="478"/>
          <ac:spMkLst>
            <pc:docMk/>
            <pc:sldMk cId="262621238" sldId="266"/>
            <ac:spMk id="12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02:09.895" v="56" actId="12084"/>
          <ac:spMkLst>
            <pc:docMk/>
            <pc:sldMk cId="262621238" sldId="266"/>
            <ac:spMk id="126" creationId="{00000000-0000-0000-0000-000000000000}"/>
          </ac:spMkLst>
        </pc:spChg>
        <pc:grpChg chg="add mod">
          <ac:chgData name="Leonard Walletzký" userId="5c6479d8-24c8-4ca4-a5c7-fde0682a328a" providerId="ADAL" clId="{48C342ED-AF4A-448E-AC7B-C485280B120A}" dt="2021-10-19T12:02:55.258" v="65"/>
          <ac:grpSpMkLst>
            <pc:docMk/>
            <pc:sldMk cId="262621238" sldId="266"/>
            <ac:grpSpMk id="5" creationId="{3B3A1008-8923-4BB2-966D-D731AA761BA8}"/>
          </ac:grpSpMkLst>
        </pc:grpChg>
        <pc:grpChg chg="add mod">
          <ac:chgData name="Leonard Walletzký" userId="5c6479d8-24c8-4ca4-a5c7-fde0682a328a" providerId="ADAL" clId="{48C342ED-AF4A-448E-AC7B-C485280B120A}" dt="2021-10-19T12:02:55.258" v="65"/>
          <ac:grpSpMkLst>
            <pc:docMk/>
            <pc:sldMk cId="262621238" sldId="266"/>
            <ac:grpSpMk id="6" creationId="{1132A3ED-27AA-4F40-AF7C-472740D9B7EF}"/>
          </ac:grpSpMkLst>
        </pc:grpChg>
        <pc:grpChg chg="add mod">
          <ac:chgData name="Leonard Walletzký" userId="5c6479d8-24c8-4ca4-a5c7-fde0682a328a" providerId="ADAL" clId="{48C342ED-AF4A-448E-AC7B-C485280B120A}" dt="2021-10-19T12:02:55.258" v="65"/>
          <ac:grpSpMkLst>
            <pc:docMk/>
            <pc:sldMk cId="262621238" sldId="266"/>
            <ac:grpSpMk id="7" creationId="{C13C59BE-DCCD-4755-AF26-B4D09D2B203A}"/>
          </ac:grpSpMkLst>
        </pc:grpChg>
        <pc:graphicFrameChg chg="add mod modGraphic">
          <ac:chgData name="Leonard Walletzký" userId="5c6479d8-24c8-4ca4-a5c7-fde0682a328a" providerId="ADAL" clId="{48C342ED-AF4A-448E-AC7B-C485280B120A}" dt="2021-10-19T12:03:13.056" v="72" actId="1076"/>
          <ac:graphicFrameMkLst>
            <pc:docMk/>
            <pc:sldMk cId="262621238" sldId="266"/>
            <ac:graphicFrameMk id="2" creationId="{C4CB80E4-FFCF-4E3B-8FE5-76B80BD7E713}"/>
          </ac:graphicFrameMkLst>
        </pc:graphicFrameChg>
        <pc:graphicFrameChg chg="add mod">
          <ac:chgData name="Leonard Walletzký" userId="5c6479d8-24c8-4ca4-a5c7-fde0682a328a" providerId="ADAL" clId="{48C342ED-AF4A-448E-AC7B-C485280B120A}" dt="2021-10-19T12:14:02.576" v="280" actId="1076"/>
          <ac:graphicFrameMkLst>
            <pc:docMk/>
            <pc:sldMk cId="262621238" sldId="266"/>
            <ac:graphicFrameMk id="4" creationId="{248F9B12-A2E9-42F6-9F58-60AD30324441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2:05:06.790" v="93" actId="47"/>
        <pc:sldMkLst>
          <pc:docMk/>
          <pc:sldMk cId="581443483" sldId="267"/>
        </pc:sldMkLst>
      </pc:sldChg>
      <pc:sldChg chg="addSp delSp modSp mod modClrScheme chgLayout">
        <pc:chgData name="Leonard Walletzký" userId="5c6479d8-24c8-4ca4-a5c7-fde0682a328a" providerId="ADAL" clId="{48C342ED-AF4A-448E-AC7B-C485280B120A}" dt="2021-10-19T12:13:05.548" v="268" actId="12100"/>
        <pc:sldMkLst>
          <pc:docMk/>
          <pc:sldMk cId="185340384" sldId="268"/>
        </pc:sldMkLst>
        <pc:spChg chg="mod">
          <ac:chgData name="Leonard Walletzký" userId="5c6479d8-24c8-4ca4-a5c7-fde0682a328a" providerId="ADAL" clId="{48C342ED-AF4A-448E-AC7B-C485280B120A}" dt="2021-10-19T12:12:59.437" v="267" actId="26606"/>
          <ac:spMkLst>
            <pc:docMk/>
            <pc:sldMk cId="185340384" sldId="268"/>
            <ac:spMk id="129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12:47.332" v="266" actId="12084"/>
          <ac:spMkLst>
            <pc:docMk/>
            <pc:sldMk cId="185340384" sldId="268"/>
            <ac:spMk id="130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2:13:05.548" v="268" actId="12100"/>
          <ac:graphicFrameMkLst>
            <pc:docMk/>
            <pc:sldMk cId="185340384" sldId="268"/>
            <ac:graphicFrameMk id="2" creationId="{6C3B4B95-138B-4D00-9D1F-FECB97A0ADBD}"/>
          </ac:graphicFrameMkLst>
        </pc:graphicFrameChg>
      </pc:sldChg>
      <pc:sldChg chg="addSp delSp modSp">
        <pc:chgData name="Leonard Walletzký" userId="5c6479d8-24c8-4ca4-a5c7-fde0682a328a" providerId="ADAL" clId="{48C342ED-AF4A-448E-AC7B-C485280B120A}" dt="2021-10-19T12:14:48.160" v="281" actId="12084"/>
        <pc:sldMkLst>
          <pc:docMk/>
          <pc:sldMk cId="2608015305" sldId="269"/>
        </pc:sldMkLst>
        <pc:spChg chg="del">
          <ac:chgData name="Leonard Walletzký" userId="5c6479d8-24c8-4ca4-a5c7-fde0682a328a" providerId="ADAL" clId="{48C342ED-AF4A-448E-AC7B-C485280B120A}" dt="2021-10-19T12:14:48.160" v="281" actId="12084"/>
          <ac:spMkLst>
            <pc:docMk/>
            <pc:sldMk cId="2608015305" sldId="269"/>
            <ac:spMk id="132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2:14:48.160" v="281" actId="12084"/>
          <ac:graphicFrameMkLst>
            <pc:docMk/>
            <pc:sldMk cId="2608015305" sldId="269"/>
            <ac:graphicFrameMk id="2" creationId="{8EF5FA75-E86B-4B42-963A-56E337878FB4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15:09.941" v="409" actId="20577"/>
        <pc:sldMkLst>
          <pc:docMk/>
          <pc:sldMk cId="2512716056" sldId="270"/>
        </pc:sldMkLst>
        <pc:spChg chg="mod">
          <ac:chgData name="Leonard Walletzký" userId="5c6479d8-24c8-4ca4-a5c7-fde0682a328a" providerId="ADAL" clId="{48C342ED-AF4A-448E-AC7B-C485280B120A}" dt="2021-10-19T12:19:59.089" v="356" actId="20577"/>
          <ac:spMkLst>
            <pc:docMk/>
            <pc:sldMk cId="2512716056" sldId="270"/>
            <ac:spMk id="133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2:18:54.601" v="326" actId="12084"/>
          <ac:spMkLst>
            <pc:docMk/>
            <pc:sldMk cId="2512716056" sldId="270"/>
            <ac:spMk id="134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15:09.941" v="409" actId="20577"/>
          <ac:graphicFrameMkLst>
            <pc:docMk/>
            <pc:sldMk cId="2512716056" sldId="270"/>
            <ac:graphicFrameMk id="2" creationId="{55C248E1-C905-4A44-AC24-642A68E39895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14:13.799" v="377" actId="20577"/>
        <pc:sldMkLst>
          <pc:docMk/>
          <pc:sldMk cId="1212503777" sldId="271"/>
        </pc:sldMkLst>
        <pc:spChg chg="add del mod">
          <ac:chgData name="Leonard Walletzký" userId="5c6479d8-24c8-4ca4-a5c7-fde0682a328a" providerId="ADAL" clId="{48C342ED-AF4A-448E-AC7B-C485280B120A}" dt="2021-10-19T12:21:12.688" v="359" actId="26606"/>
          <ac:spMkLst>
            <pc:docMk/>
            <pc:sldMk cId="1212503777" sldId="271"/>
            <ac:spMk id="76" creationId="{7E3284CB-A72F-49CA-BB04-E3FEDD683E86}"/>
          </ac:spMkLst>
        </pc:spChg>
        <pc:spChg chg="mod">
          <ac:chgData name="Leonard Walletzký" userId="5c6479d8-24c8-4ca4-a5c7-fde0682a328a" providerId="ADAL" clId="{48C342ED-AF4A-448E-AC7B-C485280B120A}" dt="2021-10-19T12:21:12.902" v="360" actId="26606"/>
          <ac:spMkLst>
            <pc:docMk/>
            <pc:sldMk cId="1212503777" sldId="271"/>
            <ac:spMk id="13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2:20:59.861" v="357" actId="12084"/>
          <ac:spMkLst>
            <pc:docMk/>
            <pc:sldMk cId="1212503777" sldId="271"/>
            <ac:spMk id="136" creationId="{00000000-0000-0000-0000-000000000000}"/>
          </ac:spMkLst>
        </pc:spChg>
        <pc:graphicFrameChg chg="add mod modGraphic">
          <ac:chgData name="Leonard Walletzký" userId="5c6479d8-24c8-4ca4-a5c7-fde0682a328a" providerId="ADAL" clId="{48C342ED-AF4A-448E-AC7B-C485280B120A}" dt="2021-10-19T13:14:13.799" v="377" actId="20577"/>
          <ac:graphicFrameMkLst>
            <pc:docMk/>
            <pc:sldMk cId="1212503777" sldId="271"/>
            <ac:graphicFrameMk id="2" creationId="{37837EDB-7128-4CA8-82A1-C4DD58BC7DEC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15:28.339" v="415" actId="20577"/>
        <pc:sldMkLst>
          <pc:docMk/>
          <pc:sldMk cId="3718735915" sldId="272"/>
        </pc:sldMkLst>
        <pc:spChg chg="mod">
          <ac:chgData name="Leonard Walletzký" userId="5c6479d8-24c8-4ca4-a5c7-fde0682a328a" providerId="ADAL" clId="{48C342ED-AF4A-448E-AC7B-C485280B120A}" dt="2021-10-19T13:11:44.796" v="361" actId="26606"/>
          <ac:spMkLst>
            <pc:docMk/>
            <pc:sldMk cId="3718735915" sldId="272"/>
            <ac:spMk id="137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11:50.289" v="362" actId="12084"/>
          <ac:spMkLst>
            <pc:docMk/>
            <pc:sldMk cId="3718735915" sldId="272"/>
            <ac:spMk id="138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15:28.339" v="415" actId="20577"/>
          <ac:graphicFrameMkLst>
            <pc:docMk/>
            <pc:sldMk cId="3718735915" sldId="272"/>
            <ac:graphicFrameMk id="2" creationId="{6F2F911C-EECC-40E4-AED8-0D28820F9E0D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34:12.888" v="469" actId="33524"/>
        <pc:sldMkLst>
          <pc:docMk/>
          <pc:sldMk cId="1593454631" sldId="273"/>
        </pc:sldMkLst>
        <pc:spChg chg="mod">
          <ac:chgData name="Leonard Walletzký" userId="5c6479d8-24c8-4ca4-a5c7-fde0682a328a" providerId="ADAL" clId="{48C342ED-AF4A-448E-AC7B-C485280B120A}" dt="2021-10-19T13:16:30.261" v="417" actId="26606"/>
          <ac:spMkLst>
            <pc:docMk/>
            <pc:sldMk cId="1593454631" sldId="273"/>
            <ac:spMk id="139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16:33.133" v="418" actId="12084"/>
          <ac:spMkLst>
            <pc:docMk/>
            <pc:sldMk cId="1593454631" sldId="273"/>
            <ac:spMk id="140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34:12.888" v="469" actId="33524"/>
          <ac:graphicFrameMkLst>
            <pc:docMk/>
            <pc:sldMk cId="1593454631" sldId="273"/>
            <ac:graphicFrameMk id="2" creationId="{245EC821-1C78-4BC4-B079-1A1904FA2D15}"/>
          </ac:graphicFrameMkLst>
        </pc:graphicFrameChg>
      </pc:sldChg>
      <pc:sldChg chg="addSp delSp modSp mod modClrScheme chgLayout">
        <pc:chgData name="Leonard Walletzký" userId="5c6479d8-24c8-4ca4-a5c7-fde0682a328a" providerId="ADAL" clId="{48C342ED-AF4A-448E-AC7B-C485280B120A}" dt="2021-10-19T13:31:45.768" v="467" actId="20577"/>
        <pc:sldMkLst>
          <pc:docMk/>
          <pc:sldMk cId="2448235608" sldId="274"/>
        </pc:sldMkLst>
        <pc:spChg chg="mod">
          <ac:chgData name="Leonard Walletzký" userId="5c6479d8-24c8-4ca4-a5c7-fde0682a328a" providerId="ADAL" clId="{48C342ED-AF4A-448E-AC7B-C485280B120A}" dt="2021-10-19T13:31:32.429" v="463" actId="26606"/>
          <ac:spMkLst>
            <pc:docMk/>
            <pc:sldMk cId="2448235608" sldId="274"/>
            <ac:spMk id="141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31:36.939" v="464" actId="12084"/>
          <ac:spMkLst>
            <pc:docMk/>
            <pc:sldMk cId="2448235608" sldId="274"/>
            <ac:spMk id="142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31:45.768" v="467" actId="20577"/>
          <ac:graphicFrameMkLst>
            <pc:docMk/>
            <pc:sldMk cId="2448235608" sldId="274"/>
            <ac:graphicFrameMk id="2" creationId="{4D3433A1-D17D-4765-BA3D-3C593FA5AA79}"/>
          </ac:graphicFrameMkLst>
        </pc:graphicFrameChg>
      </pc:sldChg>
      <pc:sldChg chg="addSp delSp modSp mod ord modClrScheme chgLayout">
        <pc:chgData name="Leonard Walletzký" userId="5c6479d8-24c8-4ca4-a5c7-fde0682a328a" providerId="ADAL" clId="{48C342ED-AF4A-448E-AC7B-C485280B120A}" dt="2021-10-19T13:51:34.172" v="737" actId="404"/>
        <pc:sldMkLst>
          <pc:docMk/>
          <pc:sldMk cId="1955703538" sldId="275"/>
        </pc:sldMkLst>
        <pc:spChg chg="add mod">
          <ac:chgData name="Leonard Walletzký" userId="5c6479d8-24c8-4ca4-a5c7-fde0682a328a" providerId="ADAL" clId="{48C342ED-AF4A-448E-AC7B-C485280B120A}" dt="2021-10-19T13:51:34.172" v="737" actId="404"/>
          <ac:spMkLst>
            <pc:docMk/>
            <pc:sldMk cId="1955703538" sldId="275"/>
            <ac:spMk id="30" creationId="{1904B796-FFA4-4C4D-A1D5-9F7690E2CC23}"/>
          </ac:spMkLst>
        </pc:spChg>
        <pc:spChg chg="mod">
          <ac:chgData name="Leonard Walletzký" userId="5c6479d8-24c8-4ca4-a5c7-fde0682a328a" providerId="ADAL" clId="{48C342ED-AF4A-448E-AC7B-C485280B120A}" dt="2021-10-19T13:38:06.594" v="480" actId="26606"/>
          <ac:spMkLst>
            <pc:docMk/>
            <pc:sldMk cId="1955703538" sldId="275"/>
            <ac:spMk id="14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7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8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49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0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1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2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7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8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59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0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1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2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3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7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3:37:59.234" v="478" actId="478"/>
          <ac:spMkLst>
            <pc:docMk/>
            <pc:sldMk cId="1955703538" sldId="275"/>
            <ac:spMk id="168" creationId="{00000000-0000-0000-0000-000000000000}"/>
          </ac:spMkLst>
        </pc:spChg>
        <pc:picChg chg="add mod">
          <ac:chgData name="Leonard Walletzký" userId="5c6479d8-24c8-4ca4-a5c7-fde0682a328a" providerId="ADAL" clId="{48C342ED-AF4A-448E-AC7B-C485280B120A}" dt="2021-10-19T13:38:06.594" v="480" actId="26606"/>
          <ac:picMkLst>
            <pc:docMk/>
            <pc:sldMk cId="1955703538" sldId="275"/>
            <ac:picMk id="2" creationId="{E2F8C373-6363-4DE9-BA23-43B9963AEBB4}"/>
          </ac:picMkLst>
        </pc:picChg>
      </pc:sldChg>
      <pc:sldChg chg="addSp delSp modSp mod modClrScheme chgLayout">
        <pc:chgData name="Leonard Walletzký" userId="5c6479d8-24c8-4ca4-a5c7-fde0682a328a" providerId="ADAL" clId="{48C342ED-AF4A-448E-AC7B-C485280B120A}" dt="2021-10-19T13:40:17.077" v="501" actId="20577"/>
        <pc:sldMkLst>
          <pc:docMk/>
          <pc:sldMk cId="4120744853" sldId="276"/>
        </pc:sldMkLst>
        <pc:spChg chg="mod">
          <ac:chgData name="Leonard Walletzký" userId="5c6479d8-24c8-4ca4-a5c7-fde0682a328a" providerId="ADAL" clId="{48C342ED-AF4A-448E-AC7B-C485280B120A}" dt="2021-10-19T13:39:53.011" v="495" actId="26606"/>
          <ac:spMkLst>
            <pc:docMk/>
            <pc:sldMk cId="4120744853" sldId="276"/>
            <ac:spMk id="169" creationId="{00000000-0000-0000-0000-000000000000}"/>
          </ac:spMkLst>
        </pc:spChg>
        <pc:spChg chg="del mod">
          <ac:chgData name="Leonard Walletzký" userId="5c6479d8-24c8-4ca4-a5c7-fde0682a328a" providerId="ADAL" clId="{48C342ED-AF4A-448E-AC7B-C485280B120A}" dt="2021-10-19T13:39:58.631" v="496" actId="12084"/>
          <ac:spMkLst>
            <pc:docMk/>
            <pc:sldMk cId="4120744853" sldId="276"/>
            <ac:spMk id="170" creationId="{00000000-0000-0000-0000-000000000000}"/>
          </ac:spMkLst>
        </pc:spChg>
        <pc:graphicFrameChg chg="add mod">
          <ac:chgData name="Leonard Walletzký" userId="5c6479d8-24c8-4ca4-a5c7-fde0682a328a" providerId="ADAL" clId="{48C342ED-AF4A-448E-AC7B-C485280B120A}" dt="2021-10-19T13:40:17.077" v="501" actId="20577"/>
          <ac:graphicFrameMkLst>
            <pc:docMk/>
            <pc:sldMk cId="4120744853" sldId="276"/>
            <ac:graphicFrameMk id="2" creationId="{18999353-1FAC-4798-8D18-D43D79EADA37}"/>
          </ac:graphicFrameMkLst>
        </pc:graphicFrameChg>
      </pc:sldChg>
      <pc:sldChg chg="del">
        <pc:chgData name="Leonard Walletzký" userId="5c6479d8-24c8-4ca4-a5c7-fde0682a328a" providerId="ADAL" clId="{48C342ED-AF4A-448E-AC7B-C485280B120A}" dt="2021-10-19T11:55:10.985" v="3" actId="47"/>
        <pc:sldMkLst>
          <pc:docMk/>
          <pc:sldMk cId="1486028273" sldId="277"/>
        </pc:sldMkLst>
      </pc:sldChg>
      <pc:sldChg chg="del">
        <pc:chgData name="Leonard Walletzký" userId="5c6479d8-24c8-4ca4-a5c7-fde0682a328a" providerId="ADAL" clId="{48C342ED-AF4A-448E-AC7B-C485280B120A}" dt="2021-10-19T11:55:41.386" v="7" actId="47"/>
        <pc:sldMkLst>
          <pc:docMk/>
          <pc:sldMk cId="2793681696" sldId="278"/>
        </pc:sldMkLst>
      </pc:sldChg>
      <pc:sldChg chg="del">
        <pc:chgData name="Leonard Walletzký" userId="5c6479d8-24c8-4ca4-a5c7-fde0682a328a" providerId="ADAL" clId="{48C342ED-AF4A-448E-AC7B-C485280B120A}" dt="2021-10-19T11:55:42.521" v="8" actId="47"/>
        <pc:sldMkLst>
          <pc:docMk/>
          <pc:sldMk cId="3662117495" sldId="279"/>
        </pc:sldMkLst>
      </pc:sldChg>
      <pc:sldChg chg="del">
        <pc:chgData name="Leonard Walletzký" userId="5c6479d8-24c8-4ca4-a5c7-fde0682a328a" providerId="ADAL" clId="{48C342ED-AF4A-448E-AC7B-C485280B120A}" dt="2021-10-19T11:55:46.228" v="9" actId="47"/>
        <pc:sldMkLst>
          <pc:docMk/>
          <pc:sldMk cId="3136522021" sldId="280"/>
        </pc:sldMkLst>
      </pc:sldChg>
      <pc:sldChg chg="del">
        <pc:chgData name="Leonard Walletzký" userId="5c6479d8-24c8-4ca4-a5c7-fde0682a328a" providerId="ADAL" clId="{48C342ED-AF4A-448E-AC7B-C485280B120A}" dt="2021-10-19T11:55:58.261" v="11" actId="47"/>
        <pc:sldMkLst>
          <pc:docMk/>
          <pc:sldMk cId="2980136580" sldId="281"/>
        </pc:sldMkLst>
      </pc:sldChg>
      <pc:sldChg chg="del">
        <pc:chgData name="Leonard Walletzký" userId="5c6479d8-24c8-4ca4-a5c7-fde0682a328a" providerId="ADAL" clId="{48C342ED-AF4A-448E-AC7B-C485280B120A}" dt="2021-10-19T11:56:22.901" v="13" actId="47"/>
        <pc:sldMkLst>
          <pc:docMk/>
          <pc:sldMk cId="255676945" sldId="282"/>
        </pc:sldMkLst>
      </pc:sldChg>
      <pc:sldChg chg="del">
        <pc:chgData name="Leonard Walletzký" userId="5c6479d8-24c8-4ca4-a5c7-fde0682a328a" providerId="ADAL" clId="{48C342ED-AF4A-448E-AC7B-C485280B120A}" dt="2021-10-19T11:56:25.397" v="14" actId="47"/>
        <pc:sldMkLst>
          <pc:docMk/>
          <pc:sldMk cId="102072399" sldId="283"/>
        </pc:sldMkLst>
      </pc:sldChg>
      <pc:sldChg chg="del">
        <pc:chgData name="Leonard Walletzký" userId="5c6479d8-24c8-4ca4-a5c7-fde0682a328a" providerId="ADAL" clId="{48C342ED-AF4A-448E-AC7B-C485280B120A}" dt="2021-10-19T11:56:26.909" v="15" actId="47"/>
        <pc:sldMkLst>
          <pc:docMk/>
          <pc:sldMk cId="1438123363" sldId="284"/>
        </pc:sldMkLst>
      </pc:sldChg>
      <pc:sldChg chg="del">
        <pc:chgData name="Leonard Walletzký" userId="5c6479d8-24c8-4ca4-a5c7-fde0682a328a" providerId="ADAL" clId="{48C342ED-AF4A-448E-AC7B-C485280B120A}" dt="2021-10-19T11:56:29.963" v="16" actId="47"/>
        <pc:sldMkLst>
          <pc:docMk/>
          <pc:sldMk cId="4209698798" sldId="285"/>
        </pc:sldMkLst>
      </pc:sldChg>
      <pc:sldChg chg="add">
        <pc:chgData name="Leonard Walletzký" userId="5c6479d8-24c8-4ca4-a5c7-fde0682a328a" providerId="ADAL" clId="{48C342ED-AF4A-448E-AC7B-C485280B120A}" dt="2021-10-19T11:55:07.488" v="2"/>
        <pc:sldMkLst>
          <pc:docMk/>
          <pc:sldMk cId="3963655126" sldId="286"/>
        </pc:sldMkLst>
      </pc:sldChg>
      <pc:sldChg chg="add">
        <pc:chgData name="Leonard Walletzký" userId="5c6479d8-24c8-4ca4-a5c7-fde0682a328a" providerId="ADAL" clId="{48C342ED-AF4A-448E-AC7B-C485280B120A}" dt="2021-10-19T11:55:56.275" v="10"/>
        <pc:sldMkLst>
          <pc:docMk/>
          <pc:sldMk cId="0" sldId="287"/>
        </pc:sldMkLst>
      </pc:sldChg>
      <pc:sldChg chg="add">
        <pc:chgData name="Leonard Walletzký" userId="5c6479d8-24c8-4ca4-a5c7-fde0682a328a" providerId="ADAL" clId="{48C342ED-AF4A-448E-AC7B-C485280B120A}" dt="2021-10-19T11:56:17.515" v="12"/>
        <pc:sldMkLst>
          <pc:docMk/>
          <pc:sldMk cId="0" sldId="288"/>
        </pc:sldMkLst>
      </pc:sldChg>
      <pc:sldChg chg="add">
        <pc:chgData name="Leonard Walletzký" userId="5c6479d8-24c8-4ca4-a5c7-fde0682a328a" providerId="ADAL" clId="{48C342ED-AF4A-448E-AC7B-C485280B120A}" dt="2021-10-19T11:56:17.515" v="12"/>
        <pc:sldMkLst>
          <pc:docMk/>
          <pc:sldMk cId="2600673588" sldId="289"/>
        </pc:sldMkLst>
      </pc:sldChg>
      <pc:sldChg chg="addSp modSp add mod">
        <pc:chgData name="Leonard Walletzký" userId="5c6479d8-24c8-4ca4-a5c7-fde0682a328a" providerId="ADAL" clId="{48C342ED-AF4A-448E-AC7B-C485280B120A}" dt="2021-10-19T11:57:29.514" v="24" actId="1076"/>
        <pc:sldMkLst>
          <pc:docMk/>
          <pc:sldMk cId="736083249" sldId="290"/>
        </pc:sldMkLst>
        <pc:spChg chg="mod">
          <ac:chgData name="Leonard Walletzký" userId="5c6479d8-24c8-4ca4-a5c7-fde0682a328a" providerId="ADAL" clId="{48C342ED-AF4A-448E-AC7B-C485280B120A}" dt="2021-10-19T11:57:12.286" v="20" actId="1076"/>
          <ac:spMkLst>
            <pc:docMk/>
            <pc:sldMk cId="736083249" sldId="290"/>
            <ac:spMk id="12" creationId="{670D1B37-CD27-4DE7-B1E2-1E588C2860DA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6" creationId="{B34B9354-6221-44ED-8CAB-BDCE9325EB35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7" creationId="{379F514B-8B3F-4F45-9468-231CD35444A8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8" creationId="{29A7931B-AC56-4F51-8F6C-7633703EB647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19" creationId="{16108AE8-8585-49CB-B758-841C205533CF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20" creationId="{64874BAA-AF10-492B-83ED-8F5ACC40C38B}"/>
          </ac:spMkLst>
        </pc:spChg>
        <pc:spChg chg="add mod">
          <ac:chgData name="Leonard Walletzký" userId="5c6479d8-24c8-4ca4-a5c7-fde0682a328a" providerId="ADAL" clId="{48C342ED-AF4A-448E-AC7B-C485280B120A}" dt="2021-10-19T11:57:08.863" v="18"/>
          <ac:spMkLst>
            <pc:docMk/>
            <pc:sldMk cId="736083249" sldId="290"/>
            <ac:spMk id="21" creationId="{6BC68AE2-CAD6-4236-92BB-B8642D62D5EC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2" creationId="{B0CC70C5-8961-4CDD-87DF-4178AD2AA503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3" creationId="{AB965E67-CC52-4222-AA6D-B59AE65F3998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4" creationId="{94837580-D08C-43D7-8971-D1AAB88B8A16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5" creationId="{10550DE9-5E38-477E-BFC4-CB8945E37AC1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6" creationId="{D95D1812-F872-4CBF-9AAA-E1D28AEDC323}"/>
          </ac:spMkLst>
        </pc:spChg>
        <pc:spChg chg="add mod">
          <ac:chgData name="Leonard Walletzký" userId="5c6479d8-24c8-4ca4-a5c7-fde0682a328a" providerId="ADAL" clId="{48C342ED-AF4A-448E-AC7B-C485280B120A}" dt="2021-10-19T11:57:20.588" v="22" actId="1076"/>
          <ac:spMkLst>
            <pc:docMk/>
            <pc:sldMk cId="736083249" sldId="290"/>
            <ac:spMk id="27" creationId="{973B2472-68B0-4D7E-BC9F-8CFB2C869ED0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28" creationId="{DCCC1E99-F5A2-4591-889E-6C0C689BCD69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29" creationId="{C1A1EFF2-1D80-4024-8FC2-CA990201A430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0" creationId="{BA32483B-BD73-41C4-80F9-AABE0F390BA3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1" creationId="{D862279B-90C2-4A56-AAE5-9C51DEFD70D0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2" creationId="{3F50871D-8C42-4493-BA3F-7AF73598FD3A}"/>
          </ac:spMkLst>
        </pc:spChg>
        <pc:spChg chg="add mod">
          <ac:chgData name="Leonard Walletzký" userId="5c6479d8-24c8-4ca4-a5c7-fde0682a328a" providerId="ADAL" clId="{48C342ED-AF4A-448E-AC7B-C485280B120A}" dt="2021-10-19T11:57:29.514" v="24" actId="1076"/>
          <ac:spMkLst>
            <pc:docMk/>
            <pc:sldMk cId="736083249" sldId="290"/>
            <ac:spMk id="33" creationId="{A2336CD3-5F42-4CDF-83DF-ABD9F38DB822}"/>
          </ac:spMkLst>
        </pc:spChg>
      </pc:sldChg>
      <pc:sldChg chg="addSp delSp modSp add mod ord delAnim modAnim">
        <pc:chgData name="Leonard Walletzký" userId="5c6479d8-24c8-4ca4-a5c7-fde0682a328a" providerId="ADAL" clId="{48C342ED-AF4A-448E-AC7B-C485280B120A}" dt="2021-10-19T12:00:31.053" v="46"/>
        <pc:sldMkLst>
          <pc:docMk/>
          <pc:sldMk cId="2254674455" sldId="291"/>
        </pc:sldMkLst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12" creationId="{670D1B37-CD27-4DE7-B1E2-1E588C2860DA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14" creationId="{2DF5F63A-3307-402B-B90D-98E0DD38DFF1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15" creationId="{F24A5261-6727-4385-AD7E-3176860A5925}"/>
          </ac:spMkLst>
        </pc:spChg>
        <pc:spChg chg="add mod ord">
          <ac:chgData name="Leonard Walletzký" userId="5c6479d8-24c8-4ca4-a5c7-fde0682a328a" providerId="ADAL" clId="{48C342ED-AF4A-448E-AC7B-C485280B120A}" dt="2021-10-19T11:59:32.212" v="41" actId="1076"/>
          <ac:spMkLst>
            <pc:docMk/>
            <pc:sldMk cId="2254674455" sldId="291"/>
            <ac:spMk id="16" creationId="{488259B1-5C51-439B-809B-34E3E7BBB4EF}"/>
          </ac:spMkLst>
        </pc:spChg>
        <pc:spChg chg="add mod">
          <ac:chgData name="Leonard Walletzký" userId="5c6479d8-24c8-4ca4-a5c7-fde0682a328a" providerId="ADAL" clId="{48C342ED-AF4A-448E-AC7B-C485280B120A}" dt="2021-10-19T12:00:31.053" v="46"/>
          <ac:spMkLst>
            <pc:docMk/>
            <pc:sldMk cId="2254674455" sldId="291"/>
            <ac:spMk id="17" creationId="{99D1AA75-2FE6-4A17-A484-E12A24C12A03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89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0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1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2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3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1:59:06.838" v="36" actId="164"/>
          <ac:spMkLst>
            <pc:docMk/>
            <pc:sldMk cId="2254674455" sldId="291"/>
            <ac:spMk id="94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8:51.409" v="33" actId="478"/>
          <ac:spMkLst>
            <pc:docMk/>
            <pc:sldMk cId="2254674455" sldId="291"/>
            <ac:spMk id="95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8:48.818" v="31" actId="478"/>
          <ac:spMkLst>
            <pc:docMk/>
            <pc:sldMk cId="2254674455" sldId="291"/>
            <ac:spMk id="96" creationId="{00000000-0000-0000-0000-000000000000}"/>
          </ac:spMkLst>
        </pc:spChg>
        <pc:spChg chg="del">
          <ac:chgData name="Leonard Walletzký" userId="5c6479d8-24c8-4ca4-a5c7-fde0682a328a" providerId="ADAL" clId="{48C342ED-AF4A-448E-AC7B-C485280B120A}" dt="2021-10-19T11:58:50.225" v="32" actId="478"/>
          <ac:spMkLst>
            <pc:docMk/>
            <pc:sldMk cId="2254674455" sldId="291"/>
            <ac:spMk id="97" creationId="{00000000-0000-0000-0000-000000000000}"/>
          </ac:spMkLst>
        </pc:spChg>
        <pc:grpChg chg="add mod">
          <ac:chgData name="Leonard Walletzký" userId="5c6479d8-24c8-4ca4-a5c7-fde0682a328a" providerId="ADAL" clId="{48C342ED-AF4A-448E-AC7B-C485280B120A}" dt="2021-10-19T11:59:39.870" v="42" actId="1076"/>
          <ac:grpSpMkLst>
            <pc:docMk/>
            <pc:sldMk cId="2254674455" sldId="291"/>
            <ac:grpSpMk id="3" creationId="{BE1FE6FD-86FE-4154-9941-0B316F7978EF}"/>
          </ac:grpSpMkLst>
        </pc:grpChg>
      </pc:sldChg>
      <pc:sldChg chg="addSp delSp modSp add mod modClrScheme chgLayout">
        <pc:chgData name="Leonard Walletzký" userId="5c6479d8-24c8-4ca4-a5c7-fde0682a328a" providerId="ADAL" clId="{48C342ED-AF4A-448E-AC7B-C485280B120A}" dt="2021-10-19T12:13:31.282" v="273" actId="1076"/>
        <pc:sldMkLst>
          <pc:docMk/>
          <pc:sldMk cId="2369727359" sldId="292"/>
        </pc:sldMkLst>
        <pc:spChg chg="add mod ord">
          <ac:chgData name="Leonard Walletzký" userId="5c6479d8-24c8-4ca4-a5c7-fde0682a328a" providerId="ADAL" clId="{48C342ED-AF4A-448E-AC7B-C485280B120A}" dt="2021-10-19T12:13:31.282" v="273" actId="1076"/>
          <ac:spMkLst>
            <pc:docMk/>
            <pc:sldMk cId="2369727359" sldId="292"/>
            <ac:spMk id="3" creationId="{761CBB6C-0925-4370-99F3-3A6B129F7846}"/>
          </ac:spMkLst>
        </pc:spChg>
        <pc:spChg chg="del mod">
          <ac:chgData name="Leonard Walletzký" userId="5c6479d8-24c8-4ca4-a5c7-fde0682a328a" providerId="ADAL" clId="{48C342ED-AF4A-448E-AC7B-C485280B120A}" dt="2021-10-19T12:13:26.034" v="271" actId="478"/>
          <ac:spMkLst>
            <pc:docMk/>
            <pc:sldMk cId="2369727359" sldId="292"/>
            <ac:spMk id="125" creationId="{00000000-0000-0000-0000-000000000000}"/>
          </ac:spMkLst>
        </pc:spChg>
        <pc:graphicFrameChg chg="mod">
          <ac:chgData name="Leonard Walletzký" userId="5c6479d8-24c8-4ca4-a5c7-fde0682a328a" providerId="ADAL" clId="{48C342ED-AF4A-448E-AC7B-C485280B120A}" dt="2021-10-19T12:04:22.921" v="88" actId="20577"/>
          <ac:graphicFrameMkLst>
            <pc:docMk/>
            <pc:sldMk cId="2369727359" sldId="292"/>
            <ac:graphicFrameMk id="2" creationId="{C4CB80E4-FFCF-4E3B-8FE5-76B80BD7E713}"/>
          </ac:graphicFrameMkLst>
        </pc:graphicFrameChg>
        <pc:graphicFrameChg chg="mod modGraphic">
          <ac:chgData name="Leonard Walletzký" userId="5c6479d8-24c8-4ca4-a5c7-fde0682a328a" providerId="ADAL" clId="{48C342ED-AF4A-448E-AC7B-C485280B120A}" dt="2021-10-19T12:04:59.219" v="92" actId="1076"/>
          <ac:graphicFrameMkLst>
            <pc:docMk/>
            <pc:sldMk cId="2369727359" sldId="292"/>
            <ac:graphicFrameMk id="4" creationId="{248F9B12-A2E9-42F6-9F58-60AD30324441}"/>
          </ac:graphicFrameMkLst>
        </pc:graphicFrameChg>
      </pc:sldChg>
      <pc:sldChg chg="addSp delSp modSp add mod modAnim">
        <pc:chgData name="Leonard Walletzký" userId="5c6479d8-24c8-4ca4-a5c7-fde0682a328a" providerId="ADAL" clId="{48C342ED-AF4A-448E-AC7B-C485280B120A}" dt="2021-10-19T12:12:19.421" v="265" actId="404"/>
        <pc:sldMkLst>
          <pc:docMk/>
          <pc:sldMk cId="1376810660" sldId="293"/>
        </pc:sldMkLst>
        <pc:spChg chg="add mod">
          <ac:chgData name="Leonard Walletzký" userId="5c6479d8-24c8-4ca4-a5c7-fde0682a328a" providerId="ADAL" clId="{48C342ED-AF4A-448E-AC7B-C485280B120A}" dt="2021-10-19T12:11:59.126" v="263" actId="6549"/>
          <ac:spMkLst>
            <pc:docMk/>
            <pc:sldMk cId="1376810660" sldId="293"/>
            <ac:spMk id="5" creationId="{7E0FA1E8-7EF3-499F-B1A5-8FB3B09DB3E7}"/>
          </ac:spMkLst>
        </pc:spChg>
        <pc:spChg chg="add mod">
          <ac:chgData name="Leonard Walletzký" userId="5c6479d8-24c8-4ca4-a5c7-fde0682a328a" providerId="ADAL" clId="{48C342ED-AF4A-448E-AC7B-C485280B120A}" dt="2021-10-19T12:10:51.901" v="207" actId="122"/>
          <ac:spMkLst>
            <pc:docMk/>
            <pc:sldMk cId="1376810660" sldId="293"/>
            <ac:spMk id="6" creationId="{CC0D1863-AAA2-4A49-A412-9C9E5B90EDC9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12" creationId="{670D1B37-CD27-4DE7-B1E2-1E588C2860DA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14" creationId="{2DF5F63A-3307-402B-B90D-98E0DD38DFF1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15" creationId="{F24A5261-6727-4385-AD7E-3176860A5925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18" creationId="{8B0FF7BE-8500-4B4A-A4E2-62D87A6CD443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19" creationId="{F84097CF-FB36-4F56-A6F3-0A0F7F44E16D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0" creationId="{55968166-86E1-439D-8619-DD9EC5647471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1" creationId="{4F0D4885-FF4C-4ACC-84F5-D2592543C3E9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2" creationId="{C9EE786C-0A14-4ACD-9F0C-1FFDC83EE60D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3" creationId="{EEAF2D75-FB3A-4658-91AD-48354DEA8B8C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4" creationId="{E14C0D7C-02C8-433C-8C56-2A7856CEDF47}"/>
          </ac:spMkLst>
        </pc:spChg>
        <pc:spChg chg="mod">
          <ac:chgData name="Leonard Walletzký" userId="5c6479d8-24c8-4ca4-a5c7-fde0682a328a" providerId="ADAL" clId="{48C342ED-AF4A-448E-AC7B-C485280B120A}" dt="2021-10-19T12:08:27.546" v="141"/>
          <ac:spMkLst>
            <pc:docMk/>
            <pc:sldMk cId="1376810660" sldId="293"/>
            <ac:spMk id="25" creationId="{01B76ECA-2062-40BE-B8EF-F3CDA46A8A05}"/>
          </ac:spMkLst>
        </pc:spChg>
        <pc:spChg chg="mod">
          <ac:chgData name="Leonard Walletzký" userId="5c6479d8-24c8-4ca4-a5c7-fde0682a328a" providerId="ADAL" clId="{48C342ED-AF4A-448E-AC7B-C485280B120A}" dt="2021-10-19T12:12:19.421" v="265" actId="404"/>
          <ac:spMkLst>
            <pc:docMk/>
            <pc:sldMk cId="1376810660" sldId="293"/>
            <ac:spMk id="26" creationId="{81081DC2-6624-416B-9148-B77A3415F23B}"/>
          </ac:spMkLst>
        </pc:spChg>
        <pc:spChg chg="add mod">
          <ac:chgData name="Leonard Walletzký" userId="5c6479d8-24c8-4ca4-a5c7-fde0682a328a" providerId="ADAL" clId="{48C342ED-AF4A-448E-AC7B-C485280B120A}" dt="2021-10-19T12:11:12.777" v="220" actId="20577"/>
          <ac:spMkLst>
            <pc:docMk/>
            <pc:sldMk cId="1376810660" sldId="293"/>
            <ac:spMk id="29" creationId="{24ECA5BB-BA5F-4B57-9100-B9759B045CB1}"/>
          </ac:spMkLst>
        </pc:spChg>
        <pc:spChg chg="mod topLvl">
          <ac:chgData name="Leonard Walletzký" userId="5c6479d8-24c8-4ca4-a5c7-fde0682a328a" providerId="ADAL" clId="{48C342ED-AF4A-448E-AC7B-C485280B120A}" dt="2021-10-19T12:09:18.880" v="173" actId="20577"/>
          <ac:spMkLst>
            <pc:docMk/>
            <pc:sldMk cId="1376810660" sldId="293"/>
            <ac:spMk id="89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9:25.737" v="181" actId="20577"/>
          <ac:spMkLst>
            <pc:docMk/>
            <pc:sldMk cId="1376810660" sldId="293"/>
            <ac:spMk id="90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7:27.798" v="137" actId="404"/>
          <ac:spMkLst>
            <pc:docMk/>
            <pc:sldMk cId="1376810660" sldId="293"/>
            <ac:spMk id="91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92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93" creationId="{00000000-0000-0000-0000-000000000000}"/>
          </ac:spMkLst>
        </pc:spChg>
        <pc:spChg chg="mod topLvl">
          <ac:chgData name="Leonard Walletzký" userId="5c6479d8-24c8-4ca4-a5c7-fde0682a328a" providerId="ADAL" clId="{48C342ED-AF4A-448E-AC7B-C485280B120A}" dt="2021-10-19T12:06:20.210" v="100" actId="164"/>
          <ac:spMkLst>
            <pc:docMk/>
            <pc:sldMk cId="1376810660" sldId="293"/>
            <ac:spMk id="94" creationId="{00000000-0000-0000-0000-000000000000}"/>
          </ac:spMkLst>
        </pc:spChg>
        <pc:spChg chg="del mod topLvl">
          <ac:chgData name="Leonard Walletzký" userId="5c6479d8-24c8-4ca4-a5c7-fde0682a328a" providerId="ADAL" clId="{48C342ED-AF4A-448E-AC7B-C485280B120A}" dt="2021-10-19T12:06:09.585" v="98" actId="478"/>
          <ac:spMkLst>
            <pc:docMk/>
            <pc:sldMk cId="1376810660" sldId="293"/>
            <ac:spMk id="95" creationId="{00000000-0000-0000-0000-000000000000}"/>
          </ac:spMkLst>
        </pc:spChg>
        <pc:spChg chg="del mod topLvl">
          <ac:chgData name="Leonard Walletzký" userId="5c6479d8-24c8-4ca4-a5c7-fde0682a328a" providerId="ADAL" clId="{48C342ED-AF4A-448E-AC7B-C485280B120A}" dt="2021-10-19T12:06:07.681" v="97" actId="478"/>
          <ac:spMkLst>
            <pc:docMk/>
            <pc:sldMk cId="1376810660" sldId="293"/>
            <ac:spMk id="96" creationId="{00000000-0000-0000-0000-000000000000}"/>
          </ac:spMkLst>
        </pc:spChg>
        <pc:spChg chg="del mod topLvl">
          <ac:chgData name="Leonard Walletzký" userId="5c6479d8-24c8-4ca4-a5c7-fde0682a328a" providerId="ADAL" clId="{48C342ED-AF4A-448E-AC7B-C485280B120A}" dt="2021-10-19T12:06:10.466" v="99" actId="478"/>
          <ac:spMkLst>
            <pc:docMk/>
            <pc:sldMk cId="1376810660" sldId="293"/>
            <ac:spMk id="97" creationId="{00000000-0000-0000-0000-000000000000}"/>
          </ac:spMkLst>
        </pc:spChg>
        <pc:grpChg chg="add del mod">
          <ac:chgData name="Leonard Walletzký" userId="5c6479d8-24c8-4ca4-a5c7-fde0682a328a" providerId="ADAL" clId="{48C342ED-AF4A-448E-AC7B-C485280B120A}" dt="2021-10-19T12:06:04.377" v="96" actId="165"/>
          <ac:grpSpMkLst>
            <pc:docMk/>
            <pc:sldMk cId="1376810660" sldId="293"/>
            <ac:grpSpMk id="3" creationId="{324CD49F-5DDD-4FE6-862F-927CD679BD75}"/>
          </ac:grpSpMkLst>
        </pc:grpChg>
        <pc:grpChg chg="add mod">
          <ac:chgData name="Leonard Walletzký" userId="5c6479d8-24c8-4ca4-a5c7-fde0682a328a" providerId="ADAL" clId="{48C342ED-AF4A-448E-AC7B-C485280B120A}" dt="2021-10-19T12:09:12.838" v="165" actId="1076"/>
          <ac:grpSpMkLst>
            <pc:docMk/>
            <pc:sldMk cId="1376810660" sldId="293"/>
            <ac:grpSpMk id="4" creationId="{93E19592-A57A-4C29-946D-CD909D88FDD6}"/>
          </ac:grpSpMkLst>
        </pc:grpChg>
        <pc:grpChg chg="add mod">
          <ac:chgData name="Leonard Walletzký" userId="5c6479d8-24c8-4ca4-a5c7-fde0682a328a" providerId="ADAL" clId="{48C342ED-AF4A-448E-AC7B-C485280B120A}" dt="2021-10-19T12:09:10.611" v="164" actId="1076"/>
          <ac:grpSpMkLst>
            <pc:docMk/>
            <pc:sldMk cId="1376810660" sldId="293"/>
            <ac:grpSpMk id="17" creationId="{E6ACCF11-BE6C-4EEB-A887-18AE558F789B}"/>
          </ac:grpSpMkLst>
        </pc:grpChg>
      </pc:sldChg>
      <pc:sldChg chg="addSp delSp modSp add mod">
        <pc:chgData name="Leonard Walletzký" userId="5c6479d8-24c8-4ca4-a5c7-fde0682a328a" providerId="ADAL" clId="{48C342ED-AF4A-448E-AC7B-C485280B120A}" dt="2021-10-19T12:18:18.226" v="324" actId="1076"/>
        <pc:sldMkLst>
          <pc:docMk/>
          <pc:sldMk cId="986813602" sldId="294"/>
        </pc:sldMkLst>
        <pc:spChg chg="add mod">
          <ac:chgData name="Leonard Walletzký" userId="5c6479d8-24c8-4ca4-a5c7-fde0682a328a" providerId="ADAL" clId="{48C342ED-AF4A-448E-AC7B-C485280B120A}" dt="2021-10-19T12:18:18.226" v="324" actId="1076"/>
          <ac:spMkLst>
            <pc:docMk/>
            <pc:sldMk cId="986813602" sldId="294"/>
            <ac:spMk id="3" creationId="{A51BC8E6-4188-41B8-8EF5-4070A4E34EF6}"/>
          </ac:spMkLst>
        </pc:spChg>
        <pc:spChg chg="del mod">
          <ac:chgData name="Leonard Walletzký" userId="5c6479d8-24c8-4ca4-a5c7-fde0682a328a" providerId="ADAL" clId="{48C342ED-AF4A-448E-AC7B-C485280B120A}" dt="2021-10-19T12:18:14.362" v="323" actId="478"/>
          <ac:spMkLst>
            <pc:docMk/>
            <pc:sldMk cId="986813602" sldId="294"/>
            <ac:spMk id="5" creationId="{7E0FA1E8-7EF3-499F-B1A5-8FB3B09DB3E7}"/>
          </ac:spMkLst>
        </pc:spChg>
        <pc:spChg chg="del">
          <ac:chgData name="Leonard Walletzký" userId="5c6479d8-24c8-4ca4-a5c7-fde0682a328a" providerId="ADAL" clId="{48C342ED-AF4A-448E-AC7B-C485280B120A}" dt="2021-10-19T12:16:02.336" v="295" actId="478"/>
          <ac:spMkLst>
            <pc:docMk/>
            <pc:sldMk cId="986813602" sldId="294"/>
            <ac:spMk id="6" creationId="{CC0D1863-AAA2-4A49-A412-9C9E5B90EDC9}"/>
          </ac:spMkLst>
        </pc:spChg>
        <pc:spChg chg="mod">
          <ac:chgData name="Leonard Walletzký" userId="5c6479d8-24c8-4ca4-a5c7-fde0682a328a" providerId="ADAL" clId="{48C342ED-AF4A-448E-AC7B-C485280B120A}" dt="2021-10-19T12:16:49.288" v="309" actId="20577"/>
          <ac:spMkLst>
            <pc:docMk/>
            <pc:sldMk cId="986813602" sldId="294"/>
            <ac:spMk id="22" creationId="{C9EE786C-0A14-4ACD-9F0C-1FFDC83EE60D}"/>
          </ac:spMkLst>
        </pc:spChg>
        <pc:spChg chg="mod">
          <ac:chgData name="Leonard Walletzký" userId="5c6479d8-24c8-4ca4-a5c7-fde0682a328a" providerId="ADAL" clId="{48C342ED-AF4A-448E-AC7B-C485280B120A}" dt="2021-10-19T12:16:53.961" v="312" actId="20577"/>
          <ac:spMkLst>
            <pc:docMk/>
            <pc:sldMk cId="986813602" sldId="294"/>
            <ac:spMk id="24" creationId="{E14C0D7C-02C8-433C-8C56-2A7856CEDF47}"/>
          </ac:spMkLst>
        </pc:spChg>
        <pc:spChg chg="mod">
          <ac:chgData name="Leonard Walletzký" userId="5c6479d8-24c8-4ca4-a5c7-fde0682a328a" providerId="ADAL" clId="{48C342ED-AF4A-448E-AC7B-C485280B120A}" dt="2021-10-19T12:15:54.994" v="294" actId="20577"/>
          <ac:spMkLst>
            <pc:docMk/>
            <pc:sldMk cId="986813602" sldId="294"/>
            <ac:spMk id="26" creationId="{81081DC2-6624-416B-9148-B77A3415F23B}"/>
          </ac:spMkLst>
        </pc:spChg>
        <pc:spChg chg="del">
          <ac:chgData name="Leonard Walletzký" userId="5c6479d8-24c8-4ca4-a5c7-fde0682a328a" providerId="ADAL" clId="{48C342ED-AF4A-448E-AC7B-C485280B120A}" dt="2021-10-19T12:16:18.474" v="299" actId="478"/>
          <ac:spMkLst>
            <pc:docMk/>
            <pc:sldMk cId="986813602" sldId="294"/>
            <ac:spMk id="29" creationId="{24ECA5BB-BA5F-4B57-9100-B9759B045CB1}"/>
          </ac:spMkLst>
        </pc:spChg>
        <pc:spChg chg="mod">
          <ac:chgData name="Leonard Walletzký" userId="5c6479d8-24c8-4ca4-a5c7-fde0682a328a" providerId="ADAL" clId="{48C342ED-AF4A-448E-AC7B-C485280B120A}" dt="2021-10-19T12:16:35.929" v="303" actId="20577"/>
          <ac:spMkLst>
            <pc:docMk/>
            <pc:sldMk cId="986813602" sldId="294"/>
            <ac:spMk id="89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2:16:42.674" v="306" actId="20577"/>
          <ac:spMkLst>
            <pc:docMk/>
            <pc:sldMk cId="986813602" sldId="294"/>
            <ac:spMk id="90" creationId="{00000000-0000-0000-0000-000000000000}"/>
          </ac:spMkLst>
        </pc:spChg>
        <pc:spChg chg="mod">
          <ac:chgData name="Leonard Walletzký" userId="5c6479d8-24c8-4ca4-a5c7-fde0682a328a" providerId="ADAL" clId="{48C342ED-AF4A-448E-AC7B-C485280B120A}" dt="2021-10-19T12:15:34.289" v="288" actId="20577"/>
          <ac:spMkLst>
            <pc:docMk/>
            <pc:sldMk cId="986813602" sldId="294"/>
            <ac:spMk id="91" creationId="{00000000-0000-0000-0000-000000000000}"/>
          </ac:spMkLst>
        </pc:spChg>
        <pc:grpChg chg="mod">
          <ac:chgData name="Leonard Walletzký" userId="5c6479d8-24c8-4ca4-a5c7-fde0682a328a" providerId="ADAL" clId="{48C342ED-AF4A-448E-AC7B-C485280B120A}" dt="2021-10-19T12:16:06.664" v="296" actId="1076"/>
          <ac:grpSpMkLst>
            <pc:docMk/>
            <pc:sldMk cId="986813602" sldId="294"/>
            <ac:grpSpMk id="4" creationId="{93E19592-A57A-4C29-946D-CD909D88FDD6}"/>
          </ac:grpSpMkLst>
        </pc:grpChg>
        <pc:grpChg chg="mod">
          <ac:chgData name="Leonard Walletzký" userId="5c6479d8-24c8-4ca4-a5c7-fde0682a328a" providerId="ADAL" clId="{48C342ED-AF4A-448E-AC7B-C485280B120A}" dt="2021-10-19T12:16:26.110" v="300" actId="1076"/>
          <ac:grpSpMkLst>
            <pc:docMk/>
            <pc:sldMk cId="986813602" sldId="294"/>
            <ac:grpSpMk id="17" creationId="{E6ACCF11-BE6C-4EEB-A887-18AE558F789B}"/>
          </ac:grpSpMkLst>
        </pc:grpChg>
      </pc:sldChg>
      <pc:sldChg chg="modSp add mod modAnim">
        <pc:chgData name="Leonard Walletzký" userId="5c6479d8-24c8-4ca4-a5c7-fde0682a328a" providerId="ADAL" clId="{48C342ED-AF4A-448E-AC7B-C485280B120A}" dt="2021-10-19T13:34:33.775" v="477" actId="20577"/>
        <pc:sldMkLst>
          <pc:docMk/>
          <pc:sldMk cId="2362070112" sldId="295"/>
        </pc:sldMkLst>
        <pc:spChg chg="mod">
          <ac:chgData name="Leonard Walletzký" userId="5c6479d8-24c8-4ca4-a5c7-fde0682a328a" providerId="ADAL" clId="{48C342ED-AF4A-448E-AC7B-C485280B120A}" dt="2021-10-19T13:34:33.775" v="477" actId="20577"/>
          <ac:spMkLst>
            <pc:docMk/>
            <pc:sldMk cId="2362070112" sldId="295"/>
            <ac:spMk id="2" creationId="{93414D70-0776-4372-A570-E7EF311FBCE0}"/>
          </ac:spMkLst>
        </pc:spChg>
        <pc:spChg chg="mod">
          <ac:chgData name="Leonard Walletzký" userId="5c6479d8-24c8-4ca4-a5c7-fde0682a328a" providerId="ADAL" clId="{48C342ED-AF4A-448E-AC7B-C485280B120A}" dt="2021-10-19T13:17:38.611" v="430" actId="1076"/>
          <ac:spMkLst>
            <pc:docMk/>
            <pc:sldMk cId="2362070112" sldId="295"/>
            <ac:spMk id="3" creationId="{A51BC8E6-4188-41B8-8EF5-4070A4E34EF6}"/>
          </ac:spMkLst>
        </pc:spChg>
        <pc:grpChg chg="mod">
          <ac:chgData name="Leonard Walletzký" userId="5c6479d8-24c8-4ca4-a5c7-fde0682a328a" providerId="ADAL" clId="{48C342ED-AF4A-448E-AC7B-C485280B120A}" dt="2021-10-19T13:17:38.946" v="431" actId="1076"/>
          <ac:grpSpMkLst>
            <pc:docMk/>
            <pc:sldMk cId="2362070112" sldId="295"/>
            <ac:grpSpMk id="4" creationId="{93E19592-A57A-4C29-946D-CD909D88FDD6}"/>
          </ac:grpSpMkLst>
        </pc:grpChg>
        <pc:grpChg chg="mod">
          <ac:chgData name="Leonard Walletzký" userId="5c6479d8-24c8-4ca4-a5c7-fde0682a328a" providerId="ADAL" clId="{48C342ED-AF4A-448E-AC7B-C485280B120A}" dt="2021-10-19T13:25:39.206" v="442" actId="688"/>
          <ac:grpSpMkLst>
            <pc:docMk/>
            <pc:sldMk cId="2362070112" sldId="295"/>
            <ac:grpSpMk id="17" creationId="{E6ACCF11-BE6C-4EEB-A887-18AE558F789B}"/>
          </ac:grpSpMkLst>
        </pc:grpChg>
      </pc:sldChg>
      <pc:sldChg chg="addSp delSp modSp add mod">
        <pc:chgData name="Leonard Walletzký" userId="5c6479d8-24c8-4ca4-a5c7-fde0682a328a" providerId="ADAL" clId="{48C342ED-AF4A-448E-AC7B-C485280B120A}" dt="2021-10-19T13:46:43.011" v="527"/>
        <pc:sldMkLst>
          <pc:docMk/>
          <pc:sldMk cId="3779841901" sldId="296"/>
        </pc:sldMkLst>
        <pc:spChg chg="del">
          <ac:chgData name="Leonard Walletzký" userId="5c6479d8-24c8-4ca4-a5c7-fde0682a328a" providerId="ADAL" clId="{48C342ED-AF4A-448E-AC7B-C485280B120A}" dt="2021-10-19T13:44:46.192" v="508" actId="478"/>
          <ac:spMkLst>
            <pc:docMk/>
            <pc:sldMk cId="3779841901" sldId="296"/>
            <ac:spMk id="30" creationId="{1904B796-FFA4-4C4D-A1D5-9F7690E2CC23}"/>
          </ac:spMkLst>
        </pc:spChg>
        <pc:spChg chg="mod">
          <ac:chgData name="Leonard Walletzký" userId="5c6479d8-24c8-4ca4-a5c7-fde0682a328a" providerId="ADAL" clId="{48C342ED-AF4A-448E-AC7B-C485280B120A}" dt="2021-10-19T13:45:25.024" v="525" actId="20577"/>
          <ac:spMkLst>
            <pc:docMk/>
            <pc:sldMk cId="3779841901" sldId="296"/>
            <ac:spMk id="143" creationId="{00000000-0000-0000-0000-000000000000}"/>
          </ac:spMkLst>
        </pc:spChg>
        <pc:picChg chg="del">
          <ac:chgData name="Leonard Walletzký" userId="5c6479d8-24c8-4ca4-a5c7-fde0682a328a" providerId="ADAL" clId="{48C342ED-AF4A-448E-AC7B-C485280B120A}" dt="2021-10-19T13:44:39.491" v="506" actId="478"/>
          <ac:picMkLst>
            <pc:docMk/>
            <pc:sldMk cId="3779841901" sldId="296"/>
            <ac:picMk id="2" creationId="{E2F8C373-6363-4DE9-BA23-43B9963AEBB4}"/>
          </ac:picMkLst>
        </pc:picChg>
        <pc:picChg chg="add mod">
          <ac:chgData name="Leonard Walletzký" userId="5c6479d8-24c8-4ca4-a5c7-fde0682a328a" providerId="ADAL" clId="{48C342ED-AF4A-448E-AC7B-C485280B120A}" dt="2021-10-19T13:44:48.636" v="509" actId="1076"/>
          <ac:picMkLst>
            <pc:docMk/>
            <pc:sldMk cId="3779841901" sldId="296"/>
            <ac:picMk id="4" creationId="{06D08F60-3B2B-4905-95A0-797D7DA076F0}"/>
          </ac:picMkLst>
        </pc:picChg>
        <pc:picChg chg="add mod">
          <ac:chgData name="Leonard Walletzký" userId="5c6479d8-24c8-4ca4-a5c7-fde0682a328a" providerId="ADAL" clId="{48C342ED-AF4A-448E-AC7B-C485280B120A}" dt="2021-10-19T13:46:43.011" v="527"/>
          <ac:picMkLst>
            <pc:docMk/>
            <pc:sldMk cId="3779841901" sldId="296"/>
            <ac:picMk id="7" creationId="{8220180B-38BC-4DE5-9CE0-720F8BDBB2A2}"/>
          </ac:picMkLst>
        </pc:picChg>
      </pc:sldChg>
      <pc:sldChg chg="addSp delSp modSp add mod">
        <pc:chgData name="Leonard Walletzký" userId="5c6479d8-24c8-4ca4-a5c7-fde0682a328a" providerId="ADAL" clId="{48C342ED-AF4A-448E-AC7B-C485280B120A}" dt="2021-10-19T13:50:30.258" v="728" actId="1076"/>
        <pc:sldMkLst>
          <pc:docMk/>
          <pc:sldMk cId="2012984121" sldId="297"/>
        </pc:sldMkLst>
        <pc:spChg chg="add mod">
          <ac:chgData name="Leonard Walletzký" userId="5c6479d8-24c8-4ca4-a5c7-fde0682a328a" providerId="ADAL" clId="{48C342ED-AF4A-448E-AC7B-C485280B120A}" dt="2021-10-19T13:50:30.258" v="728" actId="1076"/>
          <ac:spMkLst>
            <pc:docMk/>
            <pc:sldMk cId="2012984121" sldId="297"/>
            <ac:spMk id="6" creationId="{BBB6769E-2B2B-4344-BD02-5F1F1C219EB9}"/>
          </ac:spMkLst>
        </pc:spChg>
        <pc:spChg chg="mod">
          <ac:chgData name="Leonard Walletzký" userId="5c6479d8-24c8-4ca4-a5c7-fde0682a328a" providerId="ADAL" clId="{48C342ED-AF4A-448E-AC7B-C485280B120A}" dt="2021-10-19T13:47:26.201" v="564" actId="20577"/>
          <ac:spMkLst>
            <pc:docMk/>
            <pc:sldMk cId="2012984121" sldId="297"/>
            <ac:spMk id="143" creationId="{00000000-0000-0000-0000-000000000000}"/>
          </ac:spMkLst>
        </pc:spChg>
        <pc:picChg chg="add mod">
          <ac:chgData name="Leonard Walletzký" userId="5c6479d8-24c8-4ca4-a5c7-fde0682a328a" providerId="ADAL" clId="{48C342ED-AF4A-448E-AC7B-C485280B120A}" dt="2021-10-19T13:47:00.558" v="532" actId="1076"/>
          <ac:picMkLst>
            <pc:docMk/>
            <pc:sldMk cId="2012984121" sldId="297"/>
            <ac:picMk id="3" creationId="{6643FC83-5CBD-4398-AF91-2AF4C011036D}"/>
          </ac:picMkLst>
        </pc:picChg>
        <pc:picChg chg="del">
          <ac:chgData name="Leonard Walletzký" userId="5c6479d8-24c8-4ca4-a5c7-fde0682a328a" providerId="ADAL" clId="{48C342ED-AF4A-448E-AC7B-C485280B120A}" dt="2021-10-19T13:46:49.266" v="529" actId="478"/>
          <ac:picMkLst>
            <pc:docMk/>
            <pc:sldMk cId="2012984121" sldId="297"/>
            <ac:picMk id="4" creationId="{06D08F60-3B2B-4905-95A0-797D7DA076F0}"/>
          </ac:picMkLst>
        </pc:picChg>
      </pc:sldChg>
      <pc:sldChg chg="addSp modSp add mod">
        <pc:chgData name="Leonard Walletzký" userId="5c6479d8-24c8-4ca4-a5c7-fde0682a328a" providerId="ADAL" clId="{48C342ED-AF4A-448E-AC7B-C485280B120A}" dt="2021-10-19T13:50:35.602" v="730" actId="1076"/>
        <pc:sldMkLst>
          <pc:docMk/>
          <pc:sldMk cId="1635473702" sldId="298"/>
        </pc:sldMkLst>
        <pc:spChg chg="add mod">
          <ac:chgData name="Leonard Walletzký" userId="5c6479d8-24c8-4ca4-a5c7-fde0682a328a" providerId="ADAL" clId="{48C342ED-AF4A-448E-AC7B-C485280B120A}" dt="2021-10-19T13:50:35.602" v="730" actId="1076"/>
          <ac:spMkLst>
            <pc:docMk/>
            <pc:sldMk cId="1635473702" sldId="298"/>
            <ac:spMk id="4" creationId="{FA23D185-D197-4F60-B636-95FF0362A8C7}"/>
          </ac:spMkLst>
        </pc:spChg>
        <pc:spChg chg="mod">
          <ac:chgData name="Leonard Walletzký" userId="5c6479d8-24c8-4ca4-a5c7-fde0682a328a" providerId="ADAL" clId="{48C342ED-AF4A-448E-AC7B-C485280B120A}" dt="2021-10-19T13:48:43.528" v="566" actId="1076"/>
          <ac:spMkLst>
            <pc:docMk/>
            <pc:sldMk cId="1635473702" sldId="298"/>
            <ac:spMk id="143" creationId="{00000000-0000-0000-0000-000000000000}"/>
          </ac:spMkLst>
        </pc:spChg>
      </pc:sldChg>
      <pc:sldChg chg="addSp delSp modSp add mod">
        <pc:chgData name="Leonard Walletzký" userId="5c6479d8-24c8-4ca4-a5c7-fde0682a328a" providerId="ADAL" clId="{48C342ED-AF4A-448E-AC7B-C485280B120A}" dt="2021-10-19T13:50:41.556" v="732" actId="1076"/>
        <pc:sldMkLst>
          <pc:docMk/>
          <pc:sldMk cId="2061221894" sldId="299"/>
        </pc:sldMkLst>
        <pc:spChg chg="add mod">
          <ac:chgData name="Leonard Walletzký" userId="5c6479d8-24c8-4ca4-a5c7-fde0682a328a" providerId="ADAL" clId="{48C342ED-AF4A-448E-AC7B-C485280B120A}" dt="2021-10-19T13:50:41.556" v="732" actId="1076"/>
          <ac:spMkLst>
            <pc:docMk/>
            <pc:sldMk cId="2061221894" sldId="299"/>
            <ac:spMk id="6" creationId="{71A5CE86-360F-47B2-A2B3-CEEDD6B431B0}"/>
          </ac:spMkLst>
        </pc:spChg>
        <pc:spChg chg="mod">
          <ac:chgData name="Leonard Walletzký" userId="5c6479d8-24c8-4ca4-a5c7-fde0682a328a" providerId="ADAL" clId="{48C342ED-AF4A-448E-AC7B-C485280B120A}" dt="2021-10-19T13:49:12.816" v="606" actId="20577"/>
          <ac:spMkLst>
            <pc:docMk/>
            <pc:sldMk cId="2061221894" sldId="299"/>
            <ac:spMk id="143" creationId="{00000000-0000-0000-0000-000000000000}"/>
          </ac:spMkLst>
        </pc:spChg>
        <pc:picChg chg="del">
          <ac:chgData name="Leonard Walletzký" userId="5c6479d8-24c8-4ca4-a5c7-fde0682a328a" providerId="ADAL" clId="{48C342ED-AF4A-448E-AC7B-C485280B120A}" dt="2021-10-19T13:48:49.256" v="568" actId="478"/>
          <ac:picMkLst>
            <pc:docMk/>
            <pc:sldMk cId="2061221894" sldId="299"/>
            <ac:picMk id="3" creationId="{6643FC83-5CBD-4398-AF91-2AF4C011036D}"/>
          </ac:picMkLst>
        </pc:picChg>
        <pc:picChg chg="add mod">
          <ac:chgData name="Leonard Walletzký" userId="5c6479d8-24c8-4ca4-a5c7-fde0682a328a" providerId="ADAL" clId="{48C342ED-AF4A-448E-AC7B-C485280B120A}" dt="2021-10-19T13:48:57.698" v="571" actId="1076"/>
          <ac:picMkLst>
            <pc:docMk/>
            <pc:sldMk cId="2061221894" sldId="299"/>
            <ac:picMk id="4" creationId="{79A08275-59E7-4345-A21D-158A2C980CBD}"/>
          </ac:picMkLst>
        </pc:picChg>
      </pc:sldChg>
    </pc:docChg>
  </pc:docChgLst>
  <pc:docChgLst>
    <pc:chgData name="Leonard Walletzký" userId="5c6479d8-24c8-4ca4-a5c7-fde0682a328a" providerId="ADAL" clId="{29280C0B-8018-4596-A61F-507407C3E933}"/>
    <pc:docChg chg="custSel modSld">
      <pc:chgData name="Leonard Walletzký" userId="5c6479d8-24c8-4ca4-a5c7-fde0682a328a" providerId="ADAL" clId="{29280C0B-8018-4596-A61F-507407C3E933}" dt="2022-10-11T12:00:45.717" v="311" actId="790"/>
      <pc:docMkLst>
        <pc:docMk/>
      </pc:docMkLst>
      <pc:sldChg chg="modSp mod modNotes">
        <pc:chgData name="Leonard Walletzký" userId="5c6479d8-24c8-4ca4-a5c7-fde0682a328a" providerId="ADAL" clId="{29280C0B-8018-4596-A61F-507407C3E933}" dt="2022-10-11T12:00:42.034" v="3" actId="790"/>
        <pc:sldMkLst>
          <pc:docMk/>
          <pc:sldMk cId="1840238286" sldId="256"/>
        </pc:sldMkLst>
        <pc:spChg chg="mod">
          <ac:chgData name="Leonard Walletzký" userId="5c6479d8-24c8-4ca4-a5c7-fde0682a328a" providerId="ADAL" clId="{29280C0B-8018-4596-A61F-507407C3E933}" dt="2022-10-11T12:00:42.010" v="0" actId="790"/>
          <ac:spMkLst>
            <pc:docMk/>
            <pc:sldMk cId="1840238286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024" v="1" actId="790"/>
          <ac:spMkLst>
            <pc:docMk/>
            <pc:sldMk cId="1840238286" sldId="256"/>
            <ac:spMk id="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744" v="111" actId="790"/>
        <pc:sldMkLst>
          <pc:docMk/>
          <pc:sldMk cId="3824741746" sldId="257"/>
        </pc:sldMkLst>
        <pc:spChg chg="mod">
          <ac:chgData name="Leonard Walletzký" userId="5c6479d8-24c8-4ca4-a5c7-fde0682a328a" providerId="ADAL" clId="{29280C0B-8018-4596-A61F-507407C3E933}" dt="2022-10-11T12:00:42.498" v="101" actId="790"/>
          <ac:spMkLst>
            <pc:docMk/>
            <pc:sldMk cId="3824741746" sldId="257"/>
            <ac:spMk id="127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2.727" v="109"/>
          <ac:graphicFrameMkLst>
            <pc:docMk/>
            <pc:sldMk cId="3824741746" sldId="257"/>
            <ac:graphicFrameMk id="2" creationId="{FF32120C-44DA-4E42-9A8A-555D7FF016EF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134" v="160" actId="790"/>
        <pc:sldMkLst>
          <pc:docMk/>
          <pc:sldMk cId="929379900" sldId="259"/>
        </pc:sldMkLst>
        <pc:spChg chg="mod">
          <ac:chgData name="Leonard Walletzký" userId="5c6479d8-24c8-4ca4-a5c7-fde0682a328a" providerId="ADAL" clId="{29280C0B-8018-4596-A61F-507407C3E933}" dt="2022-10-11T12:00:42.777" v="148" actId="790"/>
          <ac:spMkLst>
            <pc:docMk/>
            <pc:sldMk cId="929379900" sldId="259"/>
            <ac:spMk id="101" creationId="{6D82EA9A-FAFE-4E27-826D-A889E6DBFB17}"/>
          </ac:spMkLst>
        </pc:spChg>
        <pc:spChg chg="mod">
          <ac:chgData name="Leonard Walletzký" userId="5c6479d8-24c8-4ca4-a5c7-fde0682a328a" providerId="ADAL" clId="{29280C0B-8018-4596-A61F-507407C3E933}" dt="2022-10-11T12:00:42.781" v="149" actId="790"/>
          <ac:spMkLst>
            <pc:docMk/>
            <pc:sldMk cId="929379900" sldId="259"/>
            <ac:spMk id="160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3.119" v="158"/>
          <ac:graphicFrameMkLst>
            <pc:docMk/>
            <pc:sldMk cId="929379900" sldId="259"/>
            <ac:graphicFrameMk id="2" creationId="{5B1EA997-385A-4CA7-8C28-1CD13F1D6628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2.390" v="21" actId="790"/>
        <pc:sldMkLst>
          <pc:docMk/>
          <pc:sldMk cId="0" sldId="261"/>
        </pc:sldMkLst>
        <pc:spChg chg="mod">
          <ac:chgData name="Leonard Walletzký" userId="5c6479d8-24c8-4ca4-a5c7-fde0682a328a" providerId="ADAL" clId="{29280C0B-8018-4596-A61F-507407C3E933}" dt="2022-10-11T12:00:42.384" v="19" actId="790"/>
          <ac:spMkLst>
            <pc:docMk/>
            <pc:sldMk cId="0" sldId="261"/>
            <ac:spMk id="3" creationId="{841813F0-B019-4DB0-AD28-27E4B44D2216}"/>
          </ac:spMkLst>
        </pc:spChg>
        <pc:graphicFrameChg chg="mod">
          <ac:chgData name="Leonard Walletzký" userId="5c6479d8-24c8-4ca4-a5c7-fde0682a328a" providerId="ADAL" clId="{29280C0B-8018-4596-A61F-507407C3E933}" dt="2022-10-11T12:00:42.359" v="18"/>
          <ac:graphicFrameMkLst>
            <pc:docMk/>
            <pc:sldMk cId="0" sldId="261"/>
            <ac:graphicFrameMk id="2" creationId="{788AEBF7-F4C9-4527-B628-4254F73BDEDD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210" v="171" actId="790"/>
        <pc:sldMkLst>
          <pc:docMk/>
          <pc:sldMk cId="655865270" sldId="264"/>
        </pc:sldMkLst>
        <pc:spChg chg="mod">
          <ac:chgData name="Leonard Walletzký" userId="5c6479d8-24c8-4ca4-a5c7-fde0682a328a" providerId="ADAL" clId="{29280C0B-8018-4596-A61F-507407C3E933}" dt="2022-10-11T12:00:43.139" v="166" actId="790"/>
          <ac:spMkLst>
            <pc:docMk/>
            <pc:sldMk cId="655865270" sldId="264"/>
            <ac:spMk id="121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3.200" v="169"/>
          <ac:graphicFrameMkLst>
            <pc:docMk/>
            <pc:sldMk cId="655865270" sldId="264"/>
            <ac:graphicFrameMk id="2" creationId="{D18DAEA2-98D4-45F7-AE81-F28242BBD632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416" v="183" actId="790"/>
        <pc:sldMkLst>
          <pc:docMk/>
          <pc:sldMk cId="2464485627" sldId="265"/>
        </pc:sldMkLst>
        <pc:spChg chg="mod">
          <ac:chgData name="Leonard Walletzký" userId="5c6479d8-24c8-4ca4-a5c7-fde0682a328a" providerId="ADAL" clId="{29280C0B-8018-4596-A61F-507407C3E933}" dt="2022-10-11T12:00:43.215" v="173" actId="790"/>
          <ac:spMkLst>
            <pc:docMk/>
            <pc:sldMk cId="2464485627" sldId="265"/>
            <ac:spMk id="123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3.212" v="172" actId="790"/>
          <ac:spMkLst>
            <pc:docMk/>
            <pc:sldMk cId="2464485627" sldId="265"/>
            <ac:spMk id="128" creationId="{B1D4FD17-EDC3-4F4A-85B3-1AEB6E5710B0}"/>
          </ac:spMkLst>
        </pc:spChg>
        <pc:graphicFrameChg chg="mod">
          <ac:chgData name="Leonard Walletzký" userId="5c6479d8-24c8-4ca4-a5c7-fde0682a328a" providerId="ADAL" clId="{29280C0B-8018-4596-A61F-507407C3E933}" dt="2022-10-11T12:00:43.408" v="181"/>
          <ac:graphicFrameMkLst>
            <pc:docMk/>
            <pc:sldMk cId="2464485627" sldId="265"/>
            <ac:graphicFrameMk id="2" creationId="{4D58F75B-F979-4719-915A-6BB13B65E89C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530" v="193" actId="790"/>
        <pc:sldMkLst>
          <pc:docMk/>
          <pc:sldMk cId="262621238" sldId="266"/>
        </pc:sldMkLst>
        <pc:spChg chg="mod">
          <ac:chgData name="Leonard Walletzký" userId="5c6479d8-24c8-4ca4-a5c7-fde0682a328a" providerId="ADAL" clId="{29280C0B-8018-4596-A61F-507407C3E933}" dt="2022-10-11T12:00:43.526" v="191" actId="790"/>
          <ac:spMkLst>
            <pc:docMk/>
            <pc:sldMk cId="262621238" sldId="266"/>
            <ac:spMk id="14" creationId="{07A4D2CE-5629-42F7-92F6-B6F31CDC940F}"/>
          </ac:spMkLst>
        </pc:spChg>
        <pc:graphicFrameChg chg="mod">
          <ac:chgData name="Leonard Walletzký" userId="5c6479d8-24c8-4ca4-a5c7-fde0682a328a" providerId="ADAL" clId="{29280C0B-8018-4596-A61F-507407C3E933}" dt="2022-10-11T12:00:43.437" v="186"/>
          <ac:graphicFrameMkLst>
            <pc:docMk/>
            <pc:sldMk cId="262621238" sldId="266"/>
            <ac:graphicFrameMk id="2" creationId="{C4CB80E4-FFCF-4E3B-8FE5-76B80BD7E713}"/>
          </ac:graphicFrameMkLst>
        </pc:graphicFrameChg>
        <pc:graphicFrameChg chg="mod">
          <ac:chgData name="Leonard Walletzký" userId="5c6479d8-24c8-4ca4-a5c7-fde0682a328a" providerId="ADAL" clId="{29280C0B-8018-4596-A61F-507407C3E933}" dt="2022-10-11T12:00:43.513" v="190"/>
          <ac:graphicFrameMkLst>
            <pc:docMk/>
            <pc:sldMk cId="262621238" sldId="266"/>
            <ac:graphicFrameMk id="4" creationId="{248F9B12-A2E9-42F6-9F58-60AD30324441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840" v="217" actId="790"/>
        <pc:sldMkLst>
          <pc:docMk/>
          <pc:sldMk cId="185340384" sldId="268"/>
        </pc:sldMkLst>
        <pc:spChg chg="mod">
          <ac:chgData name="Leonard Walletzký" userId="5c6479d8-24c8-4ca4-a5c7-fde0682a328a" providerId="ADAL" clId="{29280C0B-8018-4596-A61F-507407C3E933}" dt="2022-10-11T12:00:43.614" v="208" actId="790"/>
          <ac:spMkLst>
            <pc:docMk/>
            <pc:sldMk cId="185340384" sldId="268"/>
            <ac:spMk id="129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3.799" v="215"/>
          <ac:graphicFrameMkLst>
            <pc:docMk/>
            <pc:sldMk cId="185340384" sldId="268"/>
            <ac:graphicFrameMk id="2" creationId="{6C3B4B95-138B-4D00-9D1F-FECB97A0ADBD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4.187" v="226" actId="790"/>
        <pc:sldMkLst>
          <pc:docMk/>
          <pc:sldMk cId="2608015305" sldId="269"/>
        </pc:sldMkLst>
        <pc:spChg chg="mod">
          <ac:chgData name="Leonard Walletzký" userId="5c6479d8-24c8-4ca4-a5c7-fde0682a328a" providerId="ADAL" clId="{29280C0B-8018-4596-A61F-507407C3E933}" dt="2022-10-11T12:00:43.843" v="218" actId="790"/>
          <ac:spMkLst>
            <pc:docMk/>
            <pc:sldMk cId="2608015305" sldId="269"/>
            <ac:spMk id="131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4.125" v="224"/>
          <ac:graphicFrameMkLst>
            <pc:docMk/>
            <pc:sldMk cId="2608015305" sldId="269"/>
            <ac:graphicFrameMk id="2" creationId="{8EF5FA75-E86B-4B42-963A-56E337878FB4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4.462" v="241" actId="790"/>
        <pc:sldMkLst>
          <pc:docMk/>
          <pc:sldMk cId="2512716056" sldId="270"/>
        </pc:sldMkLst>
        <pc:spChg chg="mod">
          <ac:chgData name="Leonard Walletzký" userId="5c6479d8-24c8-4ca4-a5c7-fde0682a328a" providerId="ADAL" clId="{29280C0B-8018-4596-A61F-507407C3E933}" dt="2022-10-11T12:00:44.192" v="231" actId="790"/>
          <ac:spMkLst>
            <pc:docMk/>
            <pc:sldMk cId="2512716056" sldId="270"/>
            <ac:spMk id="133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4.430" v="239"/>
          <ac:graphicFrameMkLst>
            <pc:docMk/>
            <pc:sldMk cId="2512716056" sldId="270"/>
            <ac:graphicFrameMk id="2" creationId="{55C248E1-C905-4A44-AC24-642A68E39895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4.896" v="254" actId="790"/>
        <pc:sldMkLst>
          <pc:docMk/>
          <pc:sldMk cId="1212503777" sldId="271"/>
        </pc:sldMkLst>
        <pc:spChg chg="mod">
          <ac:chgData name="Leonard Walletzký" userId="5c6479d8-24c8-4ca4-a5c7-fde0682a328a" providerId="ADAL" clId="{29280C0B-8018-4596-A61F-507407C3E933}" dt="2022-10-11T12:00:44.464" v="242" actId="790"/>
          <ac:spMkLst>
            <pc:docMk/>
            <pc:sldMk cId="1212503777" sldId="271"/>
            <ac:spMk id="135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4.863" v="252"/>
          <ac:graphicFrameMkLst>
            <pc:docMk/>
            <pc:sldMk cId="1212503777" sldId="271"/>
            <ac:graphicFrameMk id="2" creationId="{37837EDB-7128-4CA8-82A1-C4DD58BC7DEC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5.132" v="264" actId="790"/>
        <pc:sldMkLst>
          <pc:docMk/>
          <pc:sldMk cId="3718735915" sldId="272"/>
        </pc:sldMkLst>
        <pc:spChg chg="mod">
          <ac:chgData name="Leonard Walletzký" userId="5c6479d8-24c8-4ca4-a5c7-fde0682a328a" providerId="ADAL" clId="{29280C0B-8018-4596-A61F-507407C3E933}" dt="2022-10-11T12:00:44.897" v="255" actId="790"/>
          <ac:spMkLst>
            <pc:docMk/>
            <pc:sldMk cId="3718735915" sldId="272"/>
            <ac:spMk id="137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5.121" v="262"/>
          <ac:graphicFrameMkLst>
            <pc:docMk/>
            <pc:sldMk cId="3718735915" sldId="272"/>
            <ac:graphicFrameMk id="2" creationId="{6F2F911C-EECC-40E4-AED8-0D28820F9E0D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5.376" v="273" actId="790"/>
        <pc:sldMkLst>
          <pc:docMk/>
          <pc:sldMk cId="1593454631" sldId="273"/>
        </pc:sldMkLst>
        <pc:spChg chg="mod">
          <ac:chgData name="Leonard Walletzký" userId="5c6479d8-24c8-4ca4-a5c7-fde0682a328a" providerId="ADAL" clId="{29280C0B-8018-4596-A61F-507407C3E933}" dt="2022-10-11T12:00:45.133" v="265" actId="790"/>
          <ac:spMkLst>
            <pc:docMk/>
            <pc:sldMk cId="1593454631" sldId="273"/>
            <ac:spMk id="139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5.359" v="271"/>
          <ac:graphicFrameMkLst>
            <pc:docMk/>
            <pc:sldMk cId="1593454631" sldId="273"/>
            <ac:graphicFrameMk id="2" creationId="{245EC821-1C78-4BC4-B079-1A1904FA2D15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5.644" v="286" actId="790"/>
        <pc:sldMkLst>
          <pc:docMk/>
          <pc:sldMk cId="2448235608" sldId="274"/>
        </pc:sldMkLst>
        <pc:spChg chg="mod">
          <ac:chgData name="Leonard Walletzký" userId="5c6479d8-24c8-4ca4-a5c7-fde0682a328a" providerId="ADAL" clId="{29280C0B-8018-4596-A61F-507407C3E933}" dt="2022-10-11T12:00:45.385" v="278" actId="790"/>
          <ac:spMkLst>
            <pc:docMk/>
            <pc:sldMk cId="2448235608" sldId="274"/>
            <ac:spMk id="141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5.628" v="284"/>
          <ac:graphicFrameMkLst>
            <pc:docMk/>
            <pc:sldMk cId="2448235608" sldId="274"/>
            <ac:graphicFrameMk id="2" creationId="{4D3433A1-D17D-4765-BA3D-3C593FA5AA79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5.672" v="305" actId="790"/>
        <pc:sldMkLst>
          <pc:docMk/>
          <pc:sldMk cId="1955703538" sldId="275"/>
        </pc:sldMkLst>
        <pc:spChg chg="mod">
          <ac:chgData name="Leonard Walletzký" userId="5c6479d8-24c8-4ca4-a5c7-fde0682a328a" providerId="ADAL" clId="{29280C0B-8018-4596-A61F-507407C3E933}" dt="2022-10-11T12:00:45.670" v="303" actId="790"/>
          <ac:spMkLst>
            <pc:docMk/>
            <pc:sldMk cId="1955703538" sldId="275"/>
            <ac:spMk id="30" creationId="{1904B796-FFA4-4C4D-A1D5-9F7690E2CC23}"/>
          </ac:spMkLst>
        </pc:spChg>
        <pc:spChg chg="mod">
          <ac:chgData name="Leonard Walletzký" userId="5c6479d8-24c8-4ca4-a5c7-fde0682a328a" providerId="ADAL" clId="{29280C0B-8018-4596-A61F-507407C3E933}" dt="2022-10-11T12:00:45.665" v="302" actId="790"/>
          <ac:spMkLst>
            <pc:docMk/>
            <pc:sldMk cId="1955703538" sldId="275"/>
            <ac:spMk id="14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717" v="311" actId="790"/>
        <pc:sldMkLst>
          <pc:docMk/>
          <pc:sldMk cId="4120744853" sldId="276"/>
        </pc:sldMkLst>
        <pc:spChg chg="mod">
          <ac:chgData name="Leonard Walletzký" userId="5c6479d8-24c8-4ca4-a5c7-fde0682a328a" providerId="ADAL" clId="{29280C0B-8018-4596-A61F-507407C3E933}" dt="2022-10-11T12:00:45.673" v="306" actId="790"/>
          <ac:spMkLst>
            <pc:docMk/>
            <pc:sldMk cId="4120744853" sldId="276"/>
            <ac:spMk id="169" creationId="{00000000-0000-0000-0000-000000000000}"/>
          </ac:spMkLst>
        </pc:spChg>
        <pc:graphicFrameChg chg="mod">
          <ac:chgData name="Leonard Walletzký" userId="5c6479d8-24c8-4ca4-a5c7-fde0682a328a" providerId="ADAL" clId="{29280C0B-8018-4596-A61F-507407C3E933}" dt="2022-10-11T12:00:45.707" v="309"/>
          <ac:graphicFrameMkLst>
            <pc:docMk/>
            <pc:sldMk cId="4120744853" sldId="276"/>
            <ac:graphicFrameMk id="2" creationId="{18999353-1FAC-4798-8D18-D43D79EADA37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2.417" v="39" actId="790"/>
        <pc:sldMkLst>
          <pc:docMk/>
          <pc:sldMk cId="3963655126" sldId="286"/>
        </pc:sldMkLst>
        <pc:spChg chg="mod">
          <ac:chgData name="Leonard Walletzký" userId="5c6479d8-24c8-4ca4-a5c7-fde0682a328a" providerId="ADAL" clId="{29280C0B-8018-4596-A61F-507407C3E933}" dt="2022-10-11T12:00:42.407" v="30" actId="790"/>
          <ac:spMkLst>
            <pc:docMk/>
            <pc:sldMk cId="3963655126" sldId="286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2.406" v="29"/>
          <ac:spMkLst>
            <pc:docMk/>
            <pc:sldMk cId="3963655126" sldId="286"/>
            <ac:spMk id="12" creationId="{670D1B37-CD27-4DE7-B1E2-1E588C2860DA}"/>
          </ac:spMkLst>
        </pc:spChg>
        <pc:spChg chg="mod">
          <ac:chgData name="Leonard Walletzký" userId="5c6479d8-24c8-4ca4-a5c7-fde0682a328a" providerId="ADAL" clId="{29280C0B-8018-4596-A61F-507407C3E933}" dt="2022-10-11T12:00:42.410" v="33"/>
          <ac:spMkLst>
            <pc:docMk/>
            <pc:sldMk cId="3963655126" sldId="286"/>
            <ac:spMk id="14" creationId="{2DF5F63A-3307-402B-B90D-98E0DD38DFF1}"/>
          </ac:spMkLst>
        </pc:spChg>
        <pc:spChg chg="mod">
          <ac:chgData name="Leonard Walletzký" userId="5c6479d8-24c8-4ca4-a5c7-fde0682a328a" providerId="ADAL" clId="{29280C0B-8018-4596-A61F-507407C3E933}" dt="2022-10-11T12:00:42.412" v="36"/>
          <ac:spMkLst>
            <pc:docMk/>
            <pc:sldMk cId="3963655126" sldId="286"/>
            <ac:spMk id="15" creationId="{F24A5261-6727-4385-AD7E-3176860A5925}"/>
          </ac:spMkLst>
        </pc:spChg>
        <pc:spChg chg="mod">
          <ac:chgData name="Leonard Walletzký" userId="5c6479d8-24c8-4ca4-a5c7-fde0682a328a" providerId="ADAL" clId="{29280C0B-8018-4596-A61F-507407C3E933}" dt="2022-10-11T12:00:42.408" v="31"/>
          <ac:spMkLst>
            <pc:docMk/>
            <pc:sldMk cId="3963655126" sldId="286"/>
            <ac:spMk id="89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10" v="34"/>
          <ac:spMkLst>
            <pc:docMk/>
            <pc:sldMk cId="3963655126" sldId="286"/>
            <ac:spMk id="90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12" v="37"/>
          <ac:spMkLst>
            <pc:docMk/>
            <pc:sldMk cId="3963655126" sldId="286"/>
            <ac:spMk id="91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0" v="22"/>
          <ac:spMkLst>
            <pc:docMk/>
            <pc:sldMk cId="3963655126" sldId="286"/>
            <ac:spMk id="9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0" v="23"/>
          <ac:spMkLst>
            <pc:docMk/>
            <pc:sldMk cId="3963655126" sldId="286"/>
            <ac:spMk id="93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1" v="24"/>
          <ac:spMkLst>
            <pc:docMk/>
            <pc:sldMk cId="3963655126" sldId="286"/>
            <ac:spMk id="94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5" v="25"/>
          <ac:spMkLst>
            <pc:docMk/>
            <pc:sldMk cId="3963655126" sldId="286"/>
            <ac:spMk id="9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6" v="26"/>
          <ac:spMkLst>
            <pc:docMk/>
            <pc:sldMk cId="3963655126" sldId="286"/>
            <ac:spMk id="9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396" v="27"/>
          <ac:spMkLst>
            <pc:docMk/>
            <pc:sldMk cId="3963655126" sldId="286"/>
            <ac:spMk id="97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446" v="57" actId="790"/>
        <pc:sldMkLst>
          <pc:docMk/>
          <pc:sldMk cId="0" sldId="287"/>
        </pc:sldMkLst>
        <pc:spChg chg="mod">
          <ac:chgData name="Leonard Walletzký" userId="5c6479d8-24c8-4ca4-a5c7-fde0682a328a" providerId="ADAL" clId="{29280C0B-8018-4596-A61F-507407C3E933}" dt="2022-10-11T12:00:42.445" v="55" actId="790"/>
          <ac:spMkLst>
            <pc:docMk/>
            <pc:sldMk cId="0" sldId="287"/>
            <ac:spMk id="2" creationId="{47F57A28-7A02-4AC0-9635-012697318C02}"/>
          </ac:spMkLst>
        </pc:spChg>
        <pc:spChg chg="mod">
          <ac:chgData name="Leonard Walletzký" userId="5c6479d8-24c8-4ca4-a5c7-fde0682a328a" providerId="ADAL" clId="{29280C0B-8018-4596-A61F-507407C3E933}" dt="2022-10-11T12:00:42.437" v="47" actId="790"/>
          <ac:spMkLst>
            <pc:docMk/>
            <pc:sldMk cId="0" sldId="287"/>
            <ac:spMk id="12" creationId="{9B0082BC-B41D-4083-8E05-BF1F0B10DAEB}"/>
          </ac:spMkLst>
        </pc:spChg>
        <pc:spChg chg="mod">
          <ac:chgData name="Leonard Walletzký" userId="5c6479d8-24c8-4ca4-a5c7-fde0682a328a" providerId="ADAL" clId="{29280C0B-8018-4596-A61F-507407C3E933}" dt="2022-10-11T12:00:42.438" v="48" actId="790"/>
          <ac:spMkLst>
            <pc:docMk/>
            <pc:sldMk cId="0" sldId="287"/>
            <ac:spMk id="13" creationId="{736CAE99-92D7-4008-8AD7-C3D44100AB62}"/>
          </ac:spMkLst>
        </pc:spChg>
        <pc:spChg chg="mod">
          <ac:chgData name="Leonard Walletzký" userId="5c6479d8-24c8-4ca4-a5c7-fde0682a328a" providerId="ADAL" clId="{29280C0B-8018-4596-A61F-507407C3E933}" dt="2022-10-11T12:00:42.440" v="50" actId="790"/>
          <ac:spMkLst>
            <pc:docMk/>
            <pc:sldMk cId="0" sldId="287"/>
            <ac:spMk id="14" creationId="{F4BDEFFC-7E0F-40D9-8EF6-CB8A83A8D936}"/>
          </ac:spMkLst>
        </pc:spChg>
        <pc:spChg chg="mod">
          <ac:chgData name="Leonard Walletzký" userId="5c6479d8-24c8-4ca4-a5c7-fde0682a328a" providerId="ADAL" clId="{29280C0B-8018-4596-A61F-507407C3E933}" dt="2022-10-11T12:00:42.441" v="51" actId="790"/>
          <ac:spMkLst>
            <pc:docMk/>
            <pc:sldMk cId="0" sldId="287"/>
            <ac:spMk id="15" creationId="{EC64A3ED-BA66-4FD2-AF63-585D14066AFD}"/>
          </ac:spMkLst>
        </pc:spChg>
        <pc:spChg chg="mod">
          <ac:chgData name="Leonard Walletzký" userId="5c6479d8-24c8-4ca4-a5c7-fde0682a328a" providerId="ADAL" clId="{29280C0B-8018-4596-A61F-507407C3E933}" dt="2022-10-11T12:00:42.443" v="53" actId="790"/>
          <ac:spMkLst>
            <pc:docMk/>
            <pc:sldMk cId="0" sldId="287"/>
            <ac:spMk id="16" creationId="{8918AF33-5A01-4203-8C56-0FDBA048CFF5}"/>
          </ac:spMkLst>
        </pc:spChg>
        <pc:spChg chg="mod">
          <ac:chgData name="Leonard Walletzký" userId="5c6479d8-24c8-4ca4-a5c7-fde0682a328a" providerId="ADAL" clId="{29280C0B-8018-4596-A61F-507407C3E933}" dt="2022-10-11T12:00:42.444" v="54" actId="790"/>
          <ac:spMkLst>
            <pc:docMk/>
            <pc:sldMk cId="0" sldId="287"/>
            <ac:spMk id="17" creationId="{E5D7113D-516B-461B-9347-E028117F23CE}"/>
          </ac:spMkLst>
        </pc:spChg>
        <pc:spChg chg="mod">
          <ac:chgData name="Leonard Walletzký" userId="5c6479d8-24c8-4ca4-a5c7-fde0682a328a" providerId="ADAL" clId="{29280C0B-8018-4596-A61F-507407C3E933}" dt="2022-10-11T12:00:42.418" v="40" actId="790"/>
          <ac:spMkLst>
            <pc:docMk/>
            <pc:sldMk cId="0" sldId="287"/>
            <ac:spMk id="10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18" v="41" actId="790"/>
          <ac:spMkLst>
            <pc:docMk/>
            <pc:sldMk cId="0" sldId="287"/>
            <ac:spMk id="107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19" v="42" actId="790"/>
          <ac:spMkLst>
            <pc:docMk/>
            <pc:sldMk cId="0" sldId="287"/>
            <ac:spMk id="108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27" v="43"/>
          <ac:spMkLst>
            <pc:docMk/>
            <pc:sldMk cId="0" sldId="287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29" v="44"/>
          <ac:spMkLst>
            <pc:docMk/>
            <pc:sldMk cId="0" sldId="287"/>
            <ac:spMk id="110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33" v="45"/>
          <ac:spMkLst>
            <pc:docMk/>
            <pc:sldMk cId="0" sldId="287"/>
            <ac:spMk id="111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471" v="78" actId="790"/>
        <pc:sldMkLst>
          <pc:docMk/>
          <pc:sldMk cId="0" sldId="288"/>
        </pc:sldMkLst>
        <pc:spChg chg="mod">
          <ac:chgData name="Leonard Walletzký" userId="5c6479d8-24c8-4ca4-a5c7-fde0682a328a" providerId="ADAL" clId="{29280C0B-8018-4596-A61F-507407C3E933}" dt="2022-10-11T12:00:42.469" v="76" actId="790"/>
          <ac:spMkLst>
            <pc:docMk/>
            <pc:sldMk cId="0" sldId="288"/>
            <ac:spMk id="2" creationId="{413E98EC-AD5C-490A-8D33-396232DC4C0A}"/>
          </ac:spMkLst>
        </pc:spChg>
        <pc:spChg chg="mod">
          <ac:chgData name="Leonard Walletzký" userId="5c6479d8-24c8-4ca4-a5c7-fde0682a328a" providerId="ADAL" clId="{29280C0B-8018-4596-A61F-507407C3E933}" dt="2022-10-11T12:00:42.462" v="68" actId="790"/>
          <ac:spMkLst>
            <pc:docMk/>
            <pc:sldMk cId="0" sldId="288"/>
            <ac:spMk id="15" creationId="{017F2235-5B9B-45D2-8C6B-644A7F3249BC}"/>
          </ac:spMkLst>
        </pc:spChg>
        <pc:spChg chg="mod">
          <ac:chgData name="Leonard Walletzký" userId="5c6479d8-24c8-4ca4-a5c7-fde0682a328a" providerId="ADAL" clId="{29280C0B-8018-4596-A61F-507407C3E933}" dt="2022-10-11T12:00:42.463" v="69" actId="790"/>
          <ac:spMkLst>
            <pc:docMk/>
            <pc:sldMk cId="0" sldId="288"/>
            <ac:spMk id="16" creationId="{A8B1606A-D60D-4A49-9A8E-AD520A47F8F2}"/>
          </ac:spMkLst>
        </pc:spChg>
        <pc:spChg chg="mod">
          <ac:chgData name="Leonard Walletzký" userId="5c6479d8-24c8-4ca4-a5c7-fde0682a328a" providerId="ADAL" clId="{29280C0B-8018-4596-A61F-507407C3E933}" dt="2022-10-11T12:00:42.464" v="71" actId="790"/>
          <ac:spMkLst>
            <pc:docMk/>
            <pc:sldMk cId="0" sldId="288"/>
            <ac:spMk id="17" creationId="{6D154F93-4AD0-4B55-AF40-ECA0F8434F8E}"/>
          </ac:spMkLst>
        </pc:spChg>
        <pc:spChg chg="mod">
          <ac:chgData name="Leonard Walletzký" userId="5c6479d8-24c8-4ca4-a5c7-fde0682a328a" providerId="ADAL" clId="{29280C0B-8018-4596-A61F-507407C3E933}" dt="2022-10-11T12:00:42.465" v="72" actId="790"/>
          <ac:spMkLst>
            <pc:docMk/>
            <pc:sldMk cId="0" sldId="288"/>
            <ac:spMk id="18" creationId="{CF604081-14F9-4318-8613-D352A31E91BD}"/>
          </ac:spMkLst>
        </pc:spChg>
        <pc:spChg chg="mod">
          <ac:chgData name="Leonard Walletzký" userId="5c6479d8-24c8-4ca4-a5c7-fde0682a328a" providerId="ADAL" clId="{29280C0B-8018-4596-A61F-507407C3E933}" dt="2022-10-11T12:00:42.467" v="74" actId="790"/>
          <ac:spMkLst>
            <pc:docMk/>
            <pc:sldMk cId="0" sldId="288"/>
            <ac:spMk id="19" creationId="{4A0E1D3C-D64B-45BE-A438-F1CA26E420E9}"/>
          </ac:spMkLst>
        </pc:spChg>
        <pc:spChg chg="mod">
          <ac:chgData name="Leonard Walletzký" userId="5c6479d8-24c8-4ca4-a5c7-fde0682a328a" providerId="ADAL" clId="{29280C0B-8018-4596-A61F-507407C3E933}" dt="2022-10-11T12:00:42.468" v="75" actId="790"/>
          <ac:spMkLst>
            <pc:docMk/>
            <pc:sldMk cId="0" sldId="288"/>
            <ac:spMk id="20" creationId="{AC927D41-0317-4746-90E5-6690FAC119CC}"/>
          </ac:spMkLst>
        </pc:spChg>
        <pc:spChg chg="mod">
          <ac:chgData name="Leonard Walletzký" userId="5c6479d8-24c8-4ca4-a5c7-fde0682a328a" providerId="ADAL" clId="{29280C0B-8018-4596-A61F-507407C3E933}" dt="2022-10-11T12:00:42.449" v="58"/>
          <ac:spMkLst>
            <pc:docMk/>
            <pc:sldMk cId="0" sldId="288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0" v="59"/>
          <ac:spMkLst>
            <pc:docMk/>
            <pc:sldMk cId="0" sldId="288"/>
            <ac:spMk id="11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0" v="60"/>
          <ac:spMkLst>
            <pc:docMk/>
            <pc:sldMk cId="0" sldId="288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1" v="61" actId="790"/>
          <ac:spMkLst>
            <pc:docMk/>
            <pc:sldMk cId="0" sldId="288"/>
            <ac:spMk id="121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2" v="62" actId="790"/>
          <ac:spMkLst>
            <pc:docMk/>
            <pc:sldMk cId="0" sldId="288"/>
            <ac:spMk id="12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2" v="63" actId="790"/>
          <ac:spMkLst>
            <pc:docMk/>
            <pc:sldMk cId="0" sldId="288"/>
            <ac:spMk id="123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5" v="64" actId="790"/>
          <ac:spMkLst>
            <pc:docMk/>
            <pc:sldMk cId="0" sldId="288"/>
            <ac:spMk id="124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7" v="65" actId="790"/>
          <ac:spMkLst>
            <pc:docMk/>
            <pc:sldMk cId="0" sldId="288"/>
            <ac:spMk id="12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59" v="66" actId="790"/>
          <ac:spMkLst>
            <pc:docMk/>
            <pc:sldMk cId="0" sldId="288"/>
            <ac:spMk id="126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497" v="100" actId="790"/>
        <pc:sldMkLst>
          <pc:docMk/>
          <pc:sldMk cId="2600673588" sldId="289"/>
        </pc:sldMkLst>
        <pc:spChg chg="mod">
          <ac:chgData name="Leonard Walletzký" userId="5c6479d8-24c8-4ca4-a5c7-fde0682a328a" providerId="ADAL" clId="{29280C0B-8018-4596-A61F-507407C3E933}" dt="2022-10-11T12:00:42.486" v="94" actId="790"/>
          <ac:spMkLst>
            <pc:docMk/>
            <pc:sldMk cId="2600673588" sldId="289"/>
            <ac:spMk id="2" creationId="{413E98EC-AD5C-490A-8D33-396232DC4C0A}"/>
          </ac:spMkLst>
        </pc:spChg>
        <pc:spChg chg="mod">
          <ac:chgData name="Leonard Walletzký" userId="5c6479d8-24c8-4ca4-a5c7-fde0682a328a" providerId="ADAL" clId="{29280C0B-8018-4596-A61F-507407C3E933}" dt="2022-10-11T12:00:42.486" v="95"/>
          <ac:spMkLst>
            <pc:docMk/>
            <pc:sldMk cId="2600673588" sldId="289"/>
            <ac:spMk id="3" creationId="{531B74B0-603A-41A3-9500-016100887F2C}"/>
          </ac:spMkLst>
        </pc:spChg>
        <pc:spChg chg="mod">
          <ac:chgData name="Leonard Walletzký" userId="5c6479d8-24c8-4ca4-a5c7-fde0682a328a" providerId="ADAL" clId="{29280C0B-8018-4596-A61F-507407C3E933}" dt="2022-10-11T12:00:42.490" v="96"/>
          <ac:spMkLst>
            <pc:docMk/>
            <pc:sldMk cId="2600673588" sldId="289"/>
            <ac:spMk id="4" creationId="{402DAEF4-2C81-4A0F-BBCC-E6BBE7AC674F}"/>
          </ac:spMkLst>
        </pc:spChg>
        <pc:spChg chg="mod">
          <ac:chgData name="Leonard Walletzký" userId="5c6479d8-24c8-4ca4-a5c7-fde0682a328a" providerId="ADAL" clId="{29280C0B-8018-4596-A61F-507407C3E933}" dt="2022-10-11T12:00:42.490" v="97"/>
          <ac:spMkLst>
            <pc:docMk/>
            <pc:sldMk cId="2600673588" sldId="289"/>
            <ac:spMk id="7" creationId="{B2D08D8E-B2F4-4482-A56C-CA4C622A2DC3}"/>
          </ac:spMkLst>
        </pc:spChg>
        <pc:spChg chg="mod">
          <ac:chgData name="Leonard Walletzký" userId="5c6479d8-24c8-4ca4-a5c7-fde0682a328a" providerId="ADAL" clId="{29280C0B-8018-4596-A61F-507407C3E933}" dt="2022-10-11T12:00:42.479" v="86" actId="790"/>
          <ac:spMkLst>
            <pc:docMk/>
            <pc:sldMk cId="2600673588" sldId="289"/>
            <ac:spMk id="15" creationId="{017F2235-5B9B-45D2-8C6B-644A7F3249BC}"/>
          </ac:spMkLst>
        </pc:spChg>
        <pc:spChg chg="mod">
          <ac:chgData name="Leonard Walletzký" userId="5c6479d8-24c8-4ca4-a5c7-fde0682a328a" providerId="ADAL" clId="{29280C0B-8018-4596-A61F-507407C3E933}" dt="2022-10-11T12:00:42.480" v="87" actId="790"/>
          <ac:spMkLst>
            <pc:docMk/>
            <pc:sldMk cId="2600673588" sldId="289"/>
            <ac:spMk id="16" creationId="{A8B1606A-D60D-4A49-9A8E-AD520A47F8F2}"/>
          </ac:spMkLst>
        </pc:spChg>
        <pc:spChg chg="mod">
          <ac:chgData name="Leonard Walletzký" userId="5c6479d8-24c8-4ca4-a5c7-fde0682a328a" providerId="ADAL" clId="{29280C0B-8018-4596-A61F-507407C3E933}" dt="2022-10-11T12:00:42.481" v="89" actId="790"/>
          <ac:spMkLst>
            <pc:docMk/>
            <pc:sldMk cId="2600673588" sldId="289"/>
            <ac:spMk id="17" creationId="{6D154F93-4AD0-4B55-AF40-ECA0F8434F8E}"/>
          </ac:spMkLst>
        </pc:spChg>
        <pc:spChg chg="mod">
          <ac:chgData name="Leonard Walletzký" userId="5c6479d8-24c8-4ca4-a5c7-fde0682a328a" providerId="ADAL" clId="{29280C0B-8018-4596-A61F-507407C3E933}" dt="2022-10-11T12:00:42.482" v="90" actId="790"/>
          <ac:spMkLst>
            <pc:docMk/>
            <pc:sldMk cId="2600673588" sldId="289"/>
            <ac:spMk id="18" creationId="{CF604081-14F9-4318-8613-D352A31E91BD}"/>
          </ac:spMkLst>
        </pc:spChg>
        <pc:spChg chg="mod">
          <ac:chgData name="Leonard Walletzký" userId="5c6479d8-24c8-4ca4-a5c7-fde0682a328a" providerId="ADAL" clId="{29280C0B-8018-4596-A61F-507407C3E933}" dt="2022-10-11T12:00:42.484" v="92" actId="790"/>
          <ac:spMkLst>
            <pc:docMk/>
            <pc:sldMk cId="2600673588" sldId="289"/>
            <ac:spMk id="19" creationId="{4A0E1D3C-D64B-45BE-A438-F1CA26E420E9}"/>
          </ac:spMkLst>
        </pc:spChg>
        <pc:spChg chg="mod">
          <ac:chgData name="Leonard Walletzký" userId="5c6479d8-24c8-4ca4-a5c7-fde0682a328a" providerId="ADAL" clId="{29280C0B-8018-4596-A61F-507407C3E933}" dt="2022-10-11T12:00:42.485" v="93" actId="790"/>
          <ac:spMkLst>
            <pc:docMk/>
            <pc:sldMk cId="2600673588" sldId="289"/>
            <ac:spMk id="20" creationId="{AC927D41-0317-4746-90E5-6690FAC119CC}"/>
          </ac:spMkLst>
        </pc:spChg>
        <pc:spChg chg="mod">
          <ac:chgData name="Leonard Walletzký" userId="5c6479d8-24c8-4ca4-a5c7-fde0682a328a" providerId="ADAL" clId="{29280C0B-8018-4596-A61F-507407C3E933}" dt="2022-10-11T12:00:42.492" v="98"/>
          <ac:spMkLst>
            <pc:docMk/>
            <pc:sldMk cId="2600673588" sldId="289"/>
            <ac:spMk id="23" creationId="{12910F8A-68C1-4496-B6A1-C9D6640E1E8F}"/>
          </ac:spMkLst>
        </pc:spChg>
        <pc:spChg chg="mod">
          <ac:chgData name="Leonard Walletzký" userId="5c6479d8-24c8-4ca4-a5c7-fde0682a328a" providerId="ADAL" clId="{29280C0B-8018-4596-A61F-507407C3E933}" dt="2022-10-11T12:00:42.473" v="79" actId="790"/>
          <ac:spMkLst>
            <pc:docMk/>
            <pc:sldMk cId="2600673588" sldId="289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4" v="80" actId="790"/>
          <ac:spMkLst>
            <pc:docMk/>
            <pc:sldMk cId="2600673588" sldId="289"/>
            <ac:spMk id="11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5" v="81" actId="790"/>
          <ac:spMkLst>
            <pc:docMk/>
            <pc:sldMk cId="2600673588" sldId="289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6" v="82" actId="790"/>
          <ac:spMkLst>
            <pc:docMk/>
            <pc:sldMk cId="2600673588" sldId="289"/>
            <ac:spMk id="121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6" v="83" actId="790"/>
          <ac:spMkLst>
            <pc:docMk/>
            <pc:sldMk cId="2600673588" sldId="289"/>
            <ac:spMk id="12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477" v="84" actId="790"/>
          <ac:spMkLst>
            <pc:docMk/>
            <pc:sldMk cId="2600673588" sldId="289"/>
            <ac:spMk id="12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2.774" v="147" actId="790"/>
        <pc:sldMkLst>
          <pc:docMk/>
          <pc:sldMk cId="736083249" sldId="290"/>
        </pc:sldMkLst>
        <pc:spChg chg="mod">
          <ac:chgData name="Leonard Walletzký" userId="5c6479d8-24c8-4ca4-a5c7-fde0682a328a" providerId="ADAL" clId="{29280C0B-8018-4596-A61F-507407C3E933}" dt="2022-10-11T12:00:42.750" v="120" actId="790"/>
          <ac:spMkLst>
            <pc:docMk/>
            <pc:sldMk cId="736083249" sldId="290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2.749" v="119"/>
          <ac:spMkLst>
            <pc:docMk/>
            <pc:sldMk cId="736083249" sldId="290"/>
            <ac:spMk id="12" creationId="{670D1B37-CD27-4DE7-B1E2-1E588C2860DA}"/>
          </ac:spMkLst>
        </pc:spChg>
        <pc:spChg chg="mod">
          <ac:chgData name="Leonard Walletzký" userId="5c6479d8-24c8-4ca4-a5c7-fde0682a328a" providerId="ADAL" clId="{29280C0B-8018-4596-A61F-507407C3E933}" dt="2022-10-11T12:00:42.752" v="123"/>
          <ac:spMkLst>
            <pc:docMk/>
            <pc:sldMk cId="736083249" sldId="290"/>
            <ac:spMk id="14" creationId="{2DF5F63A-3307-402B-B90D-98E0DD38DFF1}"/>
          </ac:spMkLst>
        </pc:spChg>
        <pc:spChg chg="mod">
          <ac:chgData name="Leonard Walletzký" userId="5c6479d8-24c8-4ca4-a5c7-fde0682a328a" providerId="ADAL" clId="{29280C0B-8018-4596-A61F-507407C3E933}" dt="2022-10-11T12:00:42.754" v="126"/>
          <ac:spMkLst>
            <pc:docMk/>
            <pc:sldMk cId="736083249" sldId="290"/>
            <ac:spMk id="15" creationId="{F24A5261-6727-4385-AD7E-3176860A5925}"/>
          </ac:spMkLst>
        </pc:spChg>
        <pc:spChg chg="mod">
          <ac:chgData name="Leonard Walletzký" userId="5c6479d8-24c8-4ca4-a5c7-fde0682a328a" providerId="ADAL" clId="{29280C0B-8018-4596-A61F-507407C3E933}" dt="2022-10-11T12:00:42.756" v="128" actId="790"/>
          <ac:spMkLst>
            <pc:docMk/>
            <pc:sldMk cId="736083249" sldId="290"/>
            <ac:spMk id="16" creationId="{B34B9354-6221-44ED-8CAB-BDCE9325EB35}"/>
          </ac:spMkLst>
        </pc:spChg>
        <pc:spChg chg="mod">
          <ac:chgData name="Leonard Walletzký" userId="5c6479d8-24c8-4ca4-a5c7-fde0682a328a" providerId="ADAL" clId="{29280C0B-8018-4596-A61F-507407C3E933}" dt="2022-10-11T12:00:42.757" v="129" actId="790"/>
          <ac:spMkLst>
            <pc:docMk/>
            <pc:sldMk cId="736083249" sldId="290"/>
            <ac:spMk id="17" creationId="{379F514B-8B3F-4F45-9468-231CD35444A8}"/>
          </ac:spMkLst>
        </pc:spChg>
        <pc:spChg chg="mod">
          <ac:chgData name="Leonard Walletzký" userId="5c6479d8-24c8-4ca4-a5c7-fde0682a328a" providerId="ADAL" clId="{29280C0B-8018-4596-A61F-507407C3E933}" dt="2022-10-11T12:00:42.757" v="130" actId="790"/>
          <ac:spMkLst>
            <pc:docMk/>
            <pc:sldMk cId="736083249" sldId="290"/>
            <ac:spMk id="18" creationId="{29A7931B-AC56-4F51-8F6C-7633703EB647}"/>
          </ac:spMkLst>
        </pc:spChg>
        <pc:spChg chg="mod">
          <ac:chgData name="Leonard Walletzký" userId="5c6479d8-24c8-4ca4-a5c7-fde0682a328a" providerId="ADAL" clId="{29280C0B-8018-4596-A61F-507407C3E933}" dt="2022-10-11T12:00:42.758" v="131" actId="790"/>
          <ac:spMkLst>
            <pc:docMk/>
            <pc:sldMk cId="736083249" sldId="290"/>
            <ac:spMk id="19" creationId="{16108AE8-8585-49CB-B758-841C205533CF}"/>
          </ac:spMkLst>
        </pc:spChg>
        <pc:spChg chg="mod">
          <ac:chgData name="Leonard Walletzký" userId="5c6479d8-24c8-4ca4-a5c7-fde0682a328a" providerId="ADAL" clId="{29280C0B-8018-4596-A61F-507407C3E933}" dt="2022-10-11T12:00:42.759" v="132" actId="790"/>
          <ac:spMkLst>
            <pc:docMk/>
            <pc:sldMk cId="736083249" sldId="290"/>
            <ac:spMk id="20" creationId="{64874BAA-AF10-492B-83ED-8F5ACC40C38B}"/>
          </ac:spMkLst>
        </pc:spChg>
        <pc:spChg chg="mod">
          <ac:chgData name="Leonard Walletzký" userId="5c6479d8-24c8-4ca4-a5c7-fde0682a328a" providerId="ADAL" clId="{29280C0B-8018-4596-A61F-507407C3E933}" dt="2022-10-11T12:00:42.759" v="133" actId="790"/>
          <ac:spMkLst>
            <pc:docMk/>
            <pc:sldMk cId="736083249" sldId="290"/>
            <ac:spMk id="21" creationId="{6BC68AE2-CAD6-4236-92BB-B8642D62D5EC}"/>
          </ac:spMkLst>
        </pc:spChg>
        <pc:spChg chg="mod">
          <ac:chgData name="Leonard Walletzký" userId="5c6479d8-24c8-4ca4-a5c7-fde0682a328a" providerId="ADAL" clId="{29280C0B-8018-4596-A61F-507407C3E933}" dt="2022-10-11T12:00:42.760" v="134" actId="790"/>
          <ac:spMkLst>
            <pc:docMk/>
            <pc:sldMk cId="736083249" sldId="290"/>
            <ac:spMk id="22" creationId="{B0CC70C5-8961-4CDD-87DF-4178AD2AA503}"/>
          </ac:spMkLst>
        </pc:spChg>
        <pc:spChg chg="mod">
          <ac:chgData name="Leonard Walletzký" userId="5c6479d8-24c8-4ca4-a5c7-fde0682a328a" providerId="ADAL" clId="{29280C0B-8018-4596-A61F-507407C3E933}" dt="2022-10-11T12:00:42.761" v="135" actId="790"/>
          <ac:spMkLst>
            <pc:docMk/>
            <pc:sldMk cId="736083249" sldId="290"/>
            <ac:spMk id="23" creationId="{AB965E67-CC52-4222-AA6D-B59AE65F3998}"/>
          </ac:spMkLst>
        </pc:spChg>
        <pc:spChg chg="mod">
          <ac:chgData name="Leonard Walletzký" userId="5c6479d8-24c8-4ca4-a5c7-fde0682a328a" providerId="ADAL" clId="{29280C0B-8018-4596-A61F-507407C3E933}" dt="2022-10-11T12:00:42.762" v="136" actId="790"/>
          <ac:spMkLst>
            <pc:docMk/>
            <pc:sldMk cId="736083249" sldId="290"/>
            <ac:spMk id="24" creationId="{94837580-D08C-43D7-8971-D1AAB88B8A16}"/>
          </ac:spMkLst>
        </pc:spChg>
        <pc:spChg chg="mod">
          <ac:chgData name="Leonard Walletzký" userId="5c6479d8-24c8-4ca4-a5c7-fde0682a328a" providerId="ADAL" clId="{29280C0B-8018-4596-A61F-507407C3E933}" dt="2022-10-11T12:00:42.763" v="137" actId="790"/>
          <ac:spMkLst>
            <pc:docMk/>
            <pc:sldMk cId="736083249" sldId="290"/>
            <ac:spMk id="25" creationId="{10550DE9-5E38-477E-BFC4-CB8945E37AC1}"/>
          </ac:spMkLst>
        </pc:spChg>
        <pc:spChg chg="mod">
          <ac:chgData name="Leonard Walletzký" userId="5c6479d8-24c8-4ca4-a5c7-fde0682a328a" providerId="ADAL" clId="{29280C0B-8018-4596-A61F-507407C3E933}" dt="2022-10-11T12:00:42.763" v="138" actId="790"/>
          <ac:spMkLst>
            <pc:docMk/>
            <pc:sldMk cId="736083249" sldId="290"/>
            <ac:spMk id="26" creationId="{D95D1812-F872-4CBF-9AAA-E1D28AEDC323}"/>
          </ac:spMkLst>
        </pc:spChg>
        <pc:spChg chg="mod">
          <ac:chgData name="Leonard Walletzký" userId="5c6479d8-24c8-4ca4-a5c7-fde0682a328a" providerId="ADAL" clId="{29280C0B-8018-4596-A61F-507407C3E933}" dt="2022-10-11T12:00:42.764" v="139" actId="790"/>
          <ac:spMkLst>
            <pc:docMk/>
            <pc:sldMk cId="736083249" sldId="290"/>
            <ac:spMk id="27" creationId="{973B2472-68B0-4D7E-BC9F-8CFB2C869ED0}"/>
          </ac:spMkLst>
        </pc:spChg>
        <pc:spChg chg="mod">
          <ac:chgData name="Leonard Walletzký" userId="5c6479d8-24c8-4ca4-a5c7-fde0682a328a" providerId="ADAL" clId="{29280C0B-8018-4596-A61F-507407C3E933}" dt="2022-10-11T12:00:42.765" v="140" actId="790"/>
          <ac:spMkLst>
            <pc:docMk/>
            <pc:sldMk cId="736083249" sldId="290"/>
            <ac:spMk id="28" creationId="{DCCC1E99-F5A2-4591-889E-6C0C689BCD69}"/>
          </ac:spMkLst>
        </pc:spChg>
        <pc:spChg chg="mod">
          <ac:chgData name="Leonard Walletzký" userId="5c6479d8-24c8-4ca4-a5c7-fde0682a328a" providerId="ADAL" clId="{29280C0B-8018-4596-A61F-507407C3E933}" dt="2022-10-11T12:00:42.766" v="141" actId="790"/>
          <ac:spMkLst>
            <pc:docMk/>
            <pc:sldMk cId="736083249" sldId="290"/>
            <ac:spMk id="29" creationId="{C1A1EFF2-1D80-4024-8FC2-CA990201A430}"/>
          </ac:spMkLst>
        </pc:spChg>
        <pc:spChg chg="mod">
          <ac:chgData name="Leonard Walletzký" userId="5c6479d8-24c8-4ca4-a5c7-fde0682a328a" providerId="ADAL" clId="{29280C0B-8018-4596-A61F-507407C3E933}" dt="2022-10-11T12:00:42.767" v="142" actId="790"/>
          <ac:spMkLst>
            <pc:docMk/>
            <pc:sldMk cId="736083249" sldId="290"/>
            <ac:spMk id="30" creationId="{BA32483B-BD73-41C4-80F9-AABE0F390BA3}"/>
          </ac:spMkLst>
        </pc:spChg>
        <pc:spChg chg="mod">
          <ac:chgData name="Leonard Walletzký" userId="5c6479d8-24c8-4ca4-a5c7-fde0682a328a" providerId="ADAL" clId="{29280C0B-8018-4596-A61F-507407C3E933}" dt="2022-10-11T12:00:42.768" v="143" actId="790"/>
          <ac:spMkLst>
            <pc:docMk/>
            <pc:sldMk cId="736083249" sldId="290"/>
            <ac:spMk id="31" creationId="{D862279B-90C2-4A56-AAE5-9C51DEFD70D0}"/>
          </ac:spMkLst>
        </pc:spChg>
        <pc:spChg chg="mod">
          <ac:chgData name="Leonard Walletzký" userId="5c6479d8-24c8-4ca4-a5c7-fde0682a328a" providerId="ADAL" clId="{29280C0B-8018-4596-A61F-507407C3E933}" dt="2022-10-11T12:00:42.769" v="144" actId="790"/>
          <ac:spMkLst>
            <pc:docMk/>
            <pc:sldMk cId="736083249" sldId="290"/>
            <ac:spMk id="32" creationId="{3F50871D-8C42-4493-BA3F-7AF73598FD3A}"/>
          </ac:spMkLst>
        </pc:spChg>
        <pc:spChg chg="mod">
          <ac:chgData name="Leonard Walletzký" userId="5c6479d8-24c8-4ca4-a5c7-fde0682a328a" providerId="ADAL" clId="{29280C0B-8018-4596-A61F-507407C3E933}" dt="2022-10-11T12:00:42.769" v="145" actId="790"/>
          <ac:spMkLst>
            <pc:docMk/>
            <pc:sldMk cId="736083249" sldId="290"/>
            <ac:spMk id="33" creationId="{A2336CD3-5F42-4CDF-83DF-ABD9F38DB822}"/>
          </ac:spMkLst>
        </pc:spChg>
        <pc:spChg chg="mod">
          <ac:chgData name="Leonard Walletzký" userId="5c6479d8-24c8-4ca4-a5c7-fde0682a328a" providerId="ADAL" clId="{29280C0B-8018-4596-A61F-507407C3E933}" dt="2022-10-11T12:00:42.751" v="121"/>
          <ac:spMkLst>
            <pc:docMk/>
            <pc:sldMk cId="736083249" sldId="290"/>
            <ac:spMk id="89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53" v="124"/>
          <ac:spMkLst>
            <pc:docMk/>
            <pc:sldMk cId="736083249" sldId="290"/>
            <ac:spMk id="90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55" v="127"/>
          <ac:spMkLst>
            <pc:docMk/>
            <pc:sldMk cId="736083249" sldId="290"/>
            <ac:spMk id="91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4" v="112"/>
          <ac:spMkLst>
            <pc:docMk/>
            <pc:sldMk cId="736083249" sldId="290"/>
            <ac:spMk id="92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5" v="113"/>
          <ac:spMkLst>
            <pc:docMk/>
            <pc:sldMk cId="736083249" sldId="290"/>
            <ac:spMk id="93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5" v="114"/>
          <ac:spMkLst>
            <pc:docMk/>
            <pc:sldMk cId="736083249" sldId="290"/>
            <ac:spMk id="94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7" v="115"/>
          <ac:spMkLst>
            <pc:docMk/>
            <pc:sldMk cId="736083249" sldId="290"/>
            <ac:spMk id="95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7" v="116"/>
          <ac:spMkLst>
            <pc:docMk/>
            <pc:sldMk cId="736083249" sldId="290"/>
            <ac:spMk id="96" creationId="{00000000-0000-0000-0000-000000000000}"/>
          </ac:spMkLst>
        </pc:spChg>
        <pc:spChg chg="mod">
          <ac:chgData name="Leonard Walletzký" userId="5c6479d8-24c8-4ca4-a5c7-fde0682a328a" providerId="ADAL" clId="{29280C0B-8018-4596-A61F-507407C3E933}" dt="2022-10-11T12:00:42.748" v="117"/>
          <ac:spMkLst>
            <pc:docMk/>
            <pc:sldMk cId="736083249" sldId="290"/>
            <ac:spMk id="97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3.138" v="165" actId="790"/>
        <pc:sldMkLst>
          <pc:docMk/>
          <pc:sldMk cId="2254674455" sldId="291"/>
        </pc:sldMkLst>
        <pc:spChg chg="mod">
          <ac:chgData name="Leonard Walletzký" userId="5c6479d8-24c8-4ca4-a5c7-fde0682a328a" providerId="ADAL" clId="{29280C0B-8018-4596-A61F-507407C3E933}" dt="2022-10-11T12:00:43.136" v="162" actId="790"/>
          <ac:spMkLst>
            <pc:docMk/>
            <pc:sldMk cId="2254674455" sldId="291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3.135" v="161" actId="790"/>
          <ac:spMkLst>
            <pc:docMk/>
            <pc:sldMk cId="2254674455" sldId="291"/>
            <ac:spMk id="16" creationId="{488259B1-5C51-439B-809B-34E3E7BBB4EF}"/>
          </ac:spMkLst>
        </pc:spChg>
        <pc:spChg chg="mod">
          <ac:chgData name="Leonard Walletzký" userId="5c6479d8-24c8-4ca4-a5c7-fde0682a328a" providerId="ADAL" clId="{29280C0B-8018-4596-A61F-507407C3E933}" dt="2022-10-11T12:00:43.136" v="163" actId="790"/>
          <ac:spMkLst>
            <pc:docMk/>
            <pc:sldMk cId="2254674455" sldId="291"/>
            <ac:spMk id="17" creationId="{99D1AA75-2FE6-4A17-A484-E12A24C12A03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3.607" v="201" actId="790"/>
        <pc:sldMkLst>
          <pc:docMk/>
          <pc:sldMk cId="2369727359" sldId="292"/>
        </pc:sldMkLst>
        <pc:spChg chg="mod">
          <ac:chgData name="Leonard Walletzký" userId="5c6479d8-24c8-4ca4-a5c7-fde0682a328a" providerId="ADAL" clId="{29280C0B-8018-4596-A61F-507407C3E933}" dt="2022-10-11T12:00:43.603" v="199" actId="790"/>
          <ac:spMkLst>
            <pc:docMk/>
            <pc:sldMk cId="2369727359" sldId="292"/>
            <ac:spMk id="3" creationId="{761CBB6C-0925-4370-99F3-3A6B129F7846}"/>
          </ac:spMkLst>
        </pc:spChg>
        <pc:graphicFrameChg chg="mod">
          <ac:chgData name="Leonard Walletzký" userId="5c6479d8-24c8-4ca4-a5c7-fde0682a328a" providerId="ADAL" clId="{29280C0B-8018-4596-A61F-507407C3E933}" dt="2022-10-11T12:00:43.554" v="196"/>
          <ac:graphicFrameMkLst>
            <pc:docMk/>
            <pc:sldMk cId="2369727359" sldId="292"/>
            <ac:graphicFrameMk id="2" creationId="{C4CB80E4-FFCF-4E3B-8FE5-76B80BD7E713}"/>
          </ac:graphicFrameMkLst>
        </pc:graphicFrameChg>
        <pc:graphicFrameChg chg="mod">
          <ac:chgData name="Leonard Walletzký" userId="5c6479d8-24c8-4ca4-a5c7-fde0682a328a" providerId="ADAL" clId="{29280C0B-8018-4596-A61F-507407C3E933}" dt="2022-10-11T12:00:43.595" v="198"/>
          <ac:graphicFrameMkLst>
            <pc:docMk/>
            <pc:sldMk cId="2369727359" sldId="292"/>
            <ac:graphicFrameMk id="4" creationId="{248F9B12-A2E9-42F6-9F58-60AD30324441}"/>
          </ac:graphicFrameMkLst>
        </pc:graphicFrameChg>
      </pc:sldChg>
      <pc:sldChg chg="modSp mod modNotes">
        <pc:chgData name="Leonard Walletzký" userId="5c6479d8-24c8-4ca4-a5c7-fde0682a328a" providerId="ADAL" clId="{29280C0B-8018-4596-A61F-507407C3E933}" dt="2022-10-11T12:00:43.613" v="207" actId="790"/>
        <pc:sldMkLst>
          <pc:docMk/>
          <pc:sldMk cId="1376810660" sldId="293"/>
        </pc:sldMkLst>
        <pc:spChg chg="mod">
          <ac:chgData name="Leonard Walletzký" userId="5c6479d8-24c8-4ca4-a5c7-fde0682a328a" providerId="ADAL" clId="{29280C0B-8018-4596-A61F-507407C3E933}" dt="2022-10-11T12:00:43.608" v="202" actId="790"/>
          <ac:spMkLst>
            <pc:docMk/>
            <pc:sldMk cId="1376810660" sldId="293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3.609" v="203" actId="790"/>
          <ac:spMkLst>
            <pc:docMk/>
            <pc:sldMk cId="1376810660" sldId="293"/>
            <ac:spMk id="5" creationId="{7E0FA1E8-7EF3-499F-B1A5-8FB3B09DB3E7}"/>
          </ac:spMkLst>
        </pc:spChg>
        <pc:spChg chg="mod">
          <ac:chgData name="Leonard Walletzký" userId="5c6479d8-24c8-4ca4-a5c7-fde0682a328a" providerId="ADAL" clId="{29280C0B-8018-4596-A61F-507407C3E933}" dt="2022-10-11T12:00:43.610" v="204" actId="790"/>
          <ac:spMkLst>
            <pc:docMk/>
            <pc:sldMk cId="1376810660" sldId="293"/>
            <ac:spMk id="6" creationId="{CC0D1863-AAA2-4A49-A412-9C9E5B90EDC9}"/>
          </ac:spMkLst>
        </pc:spChg>
        <pc:spChg chg="mod">
          <ac:chgData name="Leonard Walletzký" userId="5c6479d8-24c8-4ca4-a5c7-fde0682a328a" providerId="ADAL" clId="{29280C0B-8018-4596-A61F-507407C3E933}" dt="2022-10-11T12:00:43.611" v="205" actId="790"/>
          <ac:spMkLst>
            <pc:docMk/>
            <pc:sldMk cId="1376810660" sldId="293"/>
            <ac:spMk id="29" creationId="{24ECA5BB-BA5F-4B57-9100-B9759B045CB1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4.191" v="230" actId="790"/>
        <pc:sldMkLst>
          <pc:docMk/>
          <pc:sldMk cId="986813602" sldId="294"/>
        </pc:sldMkLst>
        <pc:spChg chg="mod">
          <ac:chgData name="Leonard Walletzký" userId="5c6479d8-24c8-4ca4-a5c7-fde0682a328a" providerId="ADAL" clId="{29280C0B-8018-4596-A61F-507407C3E933}" dt="2022-10-11T12:00:44.188" v="227" actId="790"/>
          <ac:spMkLst>
            <pc:docMk/>
            <pc:sldMk cId="986813602" sldId="294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4.189" v="228" actId="790"/>
          <ac:spMkLst>
            <pc:docMk/>
            <pc:sldMk cId="986813602" sldId="294"/>
            <ac:spMk id="3" creationId="{A51BC8E6-4188-41B8-8EF5-4070A4E34EF6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384" v="277" actId="790"/>
        <pc:sldMkLst>
          <pc:docMk/>
          <pc:sldMk cId="2362070112" sldId="295"/>
        </pc:sldMkLst>
        <pc:spChg chg="mod">
          <ac:chgData name="Leonard Walletzký" userId="5c6479d8-24c8-4ca4-a5c7-fde0682a328a" providerId="ADAL" clId="{29280C0B-8018-4596-A61F-507407C3E933}" dt="2022-10-11T12:00:45.377" v="274" actId="790"/>
          <ac:spMkLst>
            <pc:docMk/>
            <pc:sldMk cId="2362070112" sldId="295"/>
            <ac:spMk id="2" creationId="{93414D70-0776-4372-A570-E7EF311FBCE0}"/>
          </ac:spMkLst>
        </pc:spChg>
        <pc:spChg chg="mod">
          <ac:chgData name="Leonard Walletzký" userId="5c6479d8-24c8-4ca4-a5c7-fde0682a328a" providerId="ADAL" clId="{29280C0B-8018-4596-A61F-507407C3E933}" dt="2022-10-11T12:00:45.380" v="275"/>
          <ac:spMkLst>
            <pc:docMk/>
            <pc:sldMk cId="2362070112" sldId="295"/>
            <ac:spMk id="3" creationId="{A51BC8E6-4188-41B8-8EF5-4070A4E34EF6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647" v="289" actId="790"/>
        <pc:sldMkLst>
          <pc:docMk/>
          <pc:sldMk cId="3779841901" sldId="296"/>
        </pc:sldMkLst>
        <pc:spChg chg="mod">
          <ac:chgData name="Leonard Walletzký" userId="5c6479d8-24c8-4ca4-a5c7-fde0682a328a" providerId="ADAL" clId="{29280C0B-8018-4596-A61F-507407C3E933}" dt="2022-10-11T12:00:45.645" v="287" actId="790"/>
          <ac:spMkLst>
            <pc:docMk/>
            <pc:sldMk cId="3779841901" sldId="296"/>
            <ac:spMk id="14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652" v="293" actId="790"/>
        <pc:sldMkLst>
          <pc:docMk/>
          <pc:sldMk cId="2012984121" sldId="297"/>
        </pc:sldMkLst>
        <pc:spChg chg="mod">
          <ac:chgData name="Leonard Walletzký" userId="5c6479d8-24c8-4ca4-a5c7-fde0682a328a" providerId="ADAL" clId="{29280C0B-8018-4596-A61F-507407C3E933}" dt="2022-10-11T12:00:45.650" v="291" actId="790"/>
          <ac:spMkLst>
            <pc:docMk/>
            <pc:sldMk cId="2012984121" sldId="297"/>
            <ac:spMk id="6" creationId="{BBB6769E-2B2B-4344-BD02-5F1F1C219EB9}"/>
          </ac:spMkLst>
        </pc:spChg>
        <pc:spChg chg="mod">
          <ac:chgData name="Leonard Walletzký" userId="5c6479d8-24c8-4ca4-a5c7-fde0682a328a" providerId="ADAL" clId="{29280C0B-8018-4596-A61F-507407C3E933}" dt="2022-10-11T12:00:45.648" v="290" actId="790"/>
          <ac:spMkLst>
            <pc:docMk/>
            <pc:sldMk cId="2012984121" sldId="297"/>
            <ac:spMk id="14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659" v="297" actId="790"/>
        <pc:sldMkLst>
          <pc:docMk/>
          <pc:sldMk cId="1635473702" sldId="298"/>
        </pc:sldMkLst>
        <pc:spChg chg="mod">
          <ac:chgData name="Leonard Walletzký" userId="5c6479d8-24c8-4ca4-a5c7-fde0682a328a" providerId="ADAL" clId="{29280C0B-8018-4596-A61F-507407C3E933}" dt="2022-10-11T12:00:45.657" v="295" actId="790"/>
          <ac:spMkLst>
            <pc:docMk/>
            <pc:sldMk cId="1635473702" sldId="298"/>
            <ac:spMk id="4" creationId="{FA23D185-D197-4F60-B636-95FF0362A8C7}"/>
          </ac:spMkLst>
        </pc:spChg>
        <pc:spChg chg="mod">
          <ac:chgData name="Leonard Walletzký" userId="5c6479d8-24c8-4ca4-a5c7-fde0682a328a" providerId="ADAL" clId="{29280C0B-8018-4596-A61F-507407C3E933}" dt="2022-10-11T12:00:45.655" v="294" actId="790"/>
          <ac:spMkLst>
            <pc:docMk/>
            <pc:sldMk cId="1635473702" sldId="298"/>
            <ac:spMk id="14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29280C0B-8018-4596-A61F-507407C3E933}" dt="2022-10-11T12:00:45.664" v="301" actId="790"/>
        <pc:sldMkLst>
          <pc:docMk/>
          <pc:sldMk cId="2061221894" sldId="299"/>
        </pc:sldMkLst>
        <pc:spChg chg="mod">
          <ac:chgData name="Leonard Walletzký" userId="5c6479d8-24c8-4ca4-a5c7-fde0682a328a" providerId="ADAL" clId="{29280C0B-8018-4596-A61F-507407C3E933}" dt="2022-10-11T12:00:45.662" v="299" actId="790"/>
          <ac:spMkLst>
            <pc:docMk/>
            <pc:sldMk cId="2061221894" sldId="299"/>
            <ac:spMk id="6" creationId="{71A5CE86-360F-47B2-A2B3-CEEDD6B431B0}"/>
          </ac:spMkLst>
        </pc:spChg>
        <pc:spChg chg="mod">
          <ac:chgData name="Leonard Walletzký" userId="5c6479d8-24c8-4ca4-a5c7-fde0682a328a" providerId="ADAL" clId="{29280C0B-8018-4596-A61F-507407C3E933}" dt="2022-10-11T12:00:45.660" v="298" actId="790"/>
          <ac:spMkLst>
            <pc:docMk/>
            <pc:sldMk cId="2061221894" sldId="299"/>
            <ac:spMk id="14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9DF0B-94A7-4FA2-9036-934A19C4613E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B4F0A6-C85B-4580-92C6-0D34A6D2BDBC}">
      <dgm:prSet/>
      <dgm:spPr/>
      <dgm:t>
        <a:bodyPr/>
        <a:lstStyle/>
        <a:p>
          <a:r>
            <a:rPr lang="en-US" dirty="0"/>
            <a:t>Provider</a:t>
          </a:r>
        </a:p>
      </dgm:t>
    </dgm:pt>
    <dgm:pt modelId="{437813C1-1339-4D56-9548-7D46F2B5806A}" type="parTrans" cxnId="{F26DA00E-9977-49D0-BB6B-DF5976B7C4CA}">
      <dgm:prSet/>
      <dgm:spPr/>
      <dgm:t>
        <a:bodyPr/>
        <a:lstStyle/>
        <a:p>
          <a:endParaRPr lang="cs-CZ"/>
        </a:p>
      </dgm:t>
    </dgm:pt>
    <dgm:pt modelId="{E643CDAB-9C5C-4834-ACF9-CAF90E3161D1}" type="sibTrans" cxnId="{F26DA00E-9977-49D0-BB6B-DF5976B7C4CA}">
      <dgm:prSet/>
      <dgm:spPr/>
      <dgm:t>
        <a:bodyPr/>
        <a:lstStyle/>
        <a:p>
          <a:endParaRPr lang="cs-CZ"/>
        </a:p>
      </dgm:t>
    </dgm:pt>
    <dgm:pt modelId="{FBEDB6A0-C267-40B5-BE19-2310549B245D}">
      <dgm:prSet/>
      <dgm:spPr/>
      <dgm:t>
        <a:bodyPr/>
        <a:lstStyle/>
        <a:p>
          <a:r>
            <a:rPr lang="en-US" dirty="0"/>
            <a:t>Individual</a:t>
          </a:r>
        </a:p>
      </dgm:t>
    </dgm:pt>
    <dgm:pt modelId="{C87D6BB9-62AE-4BD0-A3FE-8AF716C28FD7}" type="parTrans" cxnId="{680EFA7D-6920-4CB1-BDCB-C219191F7CC4}">
      <dgm:prSet/>
      <dgm:spPr/>
      <dgm:t>
        <a:bodyPr/>
        <a:lstStyle/>
        <a:p>
          <a:endParaRPr lang="cs-CZ"/>
        </a:p>
      </dgm:t>
    </dgm:pt>
    <dgm:pt modelId="{758B2449-307F-415E-A5E4-A02FF4233256}" type="sibTrans" cxnId="{680EFA7D-6920-4CB1-BDCB-C219191F7CC4}">
      <dgm:prSet/>
      <dgm:spPr/>
      <dgm:t>
        <a:bodyPr/>
        <a:lstStyle/>
        <a:p>
          <a:endParaRPr lang="cs-CZ"/>
        </a:p>
      </dgm:t>
    </dgm:pt>
    <dgm:pt modelId="{9ED32249-3FF8-4D46-8EA7-02860041D5F8}">
      <dgm:prSet/>
      <dgm:spPr/>
      <dgm:t>
        <a:bodyPr/>
        <a:lstStyle/>
        <a:p>
          <a:r>
            <a:rPr lang="en-US" dirty="0"/>
            <a:t>Organization</a:t>
          </a:r>
        </a:p>
      </dgm:t>
    </dgm:pt>
    <dgm:pt modelId="{F5710CEA-49C5-40A9-BED8-8A9D37078716}" type="parTrans" cxnId="{5E7E359E-E686-4CA2-B7C9-C7E6E03B61A9}">
      <dgm:prSet/>
      <dgm:spPr/>
      <dgm:t>
        <a:bodyPr/>
        <a:lstStyle/>
        <a:p>
          <a:endParaRPr lang="cs-CZ"/>
        </a:p>
      </dgm:t>
    </dgm:pt>
    <dgm:pt modelId="{629C652B-730E-4578-878B-72B68C4185DC}" type="sibTrans" cxnId="{5E7E359E-E686-4CA2-B7C9-C7E6E03B61A9}">
      <dgm:prSet/>
      <dgm:spPr/>
      <dgm:t>
        <a:bodyPr/>
        <a:lstStyle/>
        <a:p>
          <a:endParaRPr lang="cs-CZ"/>
        </a:p>
      </dgm:t>
    </dgm:pt>
    <dgm:pt modelId="{5C7E195C-06C1-4C3A-8145-5F21BFA4AD1B}">
      <dgm:prSet/>
      <dgm:spPr/>
      <dgm:t>
        <a:bodyPr/>
        <a:lstStyle/>
        <a:p>
          <a:r>
            <a:rPr lang="en-US" dirty="0"/>
            <a:t>Any of previous combined with the technology and/or piece of environment</a:t>
          </a:r>
        </a:p>
      </dgm:t>
    </dgm:pt>
    <dgm:pt modelId="{FEBCEC3B-A1AF-4CEF-9A5B-4E74803D8425}" type="parTrans" cxnId="{FA49E6F1-9BBF-4212-8B87-418354C4D332}">
      <dgm:prSet/>
      <dgm:spPr/>
      <dgm:t>
        <a:bodyPr/>
        <a:lstStyle/>
        <a:p>
          <a:endParaRPr lang="cs-CZ"/>
        </a:p>
      </dgm:t>
    </dgm:pt>
    <dgm:pt modelId="{0DC5CB0B-53D1-46D6-91D0-0D1954A1261C}" type="sibTrans" cxnId="{FA49E6F1-9BBF-4212-8B87-418354C4D332}">
      <dgm:prSet/>
      <dgm:spPr/>
      <dgm:t>
        <a:bodyPr/>
        <a:lstStyle/>
        <a:p>
          <a:endParaRPr lang="cs-CZ"/>
        </a:p>
      </dgm:t>
    </dgm:pt>
    <dgm:pt modelId="{B885C2B5-1359-4068-8639-BC3409D2A722}">
      <dgm:prSet/>
      <dgm:spPr/>
      <dgm:t>
        <a:bodyPr/>
        <a:lstStyle/>
        <a:p>
          <a:r>
            <a:rPr lang="en-US" dirty="0"/>
            <a:t>Technology that provider is responsible for</a:t>
          </a:r>
        </a:p>
      </dgm:t>
    </dgm:pt>
    <dgm:pt modelId="{61B24442-12DF-4911-BB0B-044DCD593BD0}" type="parTrans" cxnId="{EF5D3DD9-7B0E-4E09-A568-2AFE591AD427}">
      <dgm:prSet/>
      <dgm:spPr/>
      <dgm:t>
        <a:bodyPr/>
        <a:lstStyle/>
        <a:p>
          <a:endParaRPr lang="cs-CZ"/>
        </a:p>
      </dgm:t>
    </dgm:pt>
    <dgm:pt modelId="{40E46F8A-9536-4CB2-A927-BE85B58B4195}" type="sibTrans" cxnId="{EF5D3DD9-7B0E-4E09-A568-2AFE591AD427}">
      <dgm:prSet/>
      <dgm:spPr/>
      <dgm:t>
        <a:bodyPr/>
        <a:lstStyle/>
        <a:p>
          <a:endParaRPr lang="cs-CZ"/>
        </a:p>
      </dgm:t>
    </dgm:pt>
    <dgm:pt modelId="{13353C8A-265A-4DE4-9D84-31D6CE166B90}">
      <dgm:prSet/>
      <dgm:spPr/>
      <dgm:t>
        <a:bodyPr/>
        <a:lstStyle/>
        <a:p>
          <a:r>
            <a:rPr lang="en-US" dirty="0"/>
            <a:t>Client</a:t>
          </a:r>
        </a:p>
      </dgm:t>
    </dgm:pt>
    <dgm:pt modelId="{D1D0C60D-8982-43FD-9037-7A55F56AEB91}" type="parTrans" cxnId="{710B7E3D-3A5F-477E-9037-28117940437A}">
      <dgm:prSet/>
      <dgm:spPr/>
      <dgm:t>
        <a:bodyPr/>
        <a:lstStyle/>
        <a:p>
          <a:endParaRPr lang="cs-CZ"/>
        </a:p>
      </dgm:t>
    </dgm:pt>
    <dgm:pt modelId="{B4F2ABD6-4F5D-4AE0-9C7B-6C8CDDECED04}" type="sibTrans" cxnId="{710B7E3D-3A5F-477E-9037-28117940437A}">
      <dgm:prSet/>
      <dgm:spPr/>
      <dgm:t>
        <a:bodyPr/>
        <a:lstStyle/>
        <a:p>
          <a:endParaRPr lang="cs-CZ"/>
        </a:p>
      </dgm:t>
    </dgm:pt>
    <dgm:pt modelId="{C163E1CD-D9C4-4498-B70B-690C27EA81DF}">
      <dgm:prSet/>
      <dgm:spPr/>
      <dgm:t>
        <a:bodyPr/>
        <a:lstStyle/>
        <a:p>
          <a:r>
            <a:rPr lang="en-US" dirty="0"/>
            <a:t>Individual</a:t>
          </a:r>
        </a:p>
      </dgm:t>
    </dgm:pt>
    <dgm:pt modelId="{704A379B-54B9-4AF3-91B5-DFCB8E6FAE7A}" type="parTrans" cxnId="{3E088087-3B52-46A3-B5D3-9B2D310E0A90}">
      <dgm:prSet/>
      <dgm:spPr/>
      <dgm:t>
        <a:bodyPr/>
        <a:lstStyle/>
        <a:p>
          <a:endParaRPr lang="cs-CZ"/>
        </a:p>
      </dgm:t>
    </dgm:pt>
    <dgm:pt modelId="{EC636DEE-EBCB-4B23-944E-1939499669A9}" type="sibTrans" cxnId="{3E088087-3B52-46A3-B5D3-9B2D310E0A90}">
      <dgm:prSet/>
      <dgm:spPr/>
      <dgm:t>
        <a:bodyPr/>
        <a:lstStyle/>
        <a:p>
          <a:endParaRPr lang="cs-CZ"/>
        </a:p>
      </dgm:t>
    </dgm:pt>
    <dgm:pt modelId="{683DCFF6-458A-4FF9-825B-94021F1033DD}">
      <dgm:prSet/>
      <dgm:spPr/>
      <dgm:t>
        <a:bodyPr/>
        <a:lstStyle/>
        <a:p>
          <a:r>
            <a:rPr lang="en-US" dirty="0"/>
            <a:t>Organization</a:t>
          </a:r>
        </a:p>
      </dgm:t>
    </dgm:pt>
    <dgm:pt modelId="{CB81B517-BDC0-4E1D-880D-7B39674C4EC8}" type="parTrans" cxnId="{E9D9B897-7D13-4B9F-98ED-D1330818A6BC}">
      <dgm:prSet/>
      <dgm:spPr/>
      <dgm:t>
        <a:bodyPr/>
        <a:lstStyle/>
        <a:p>
          <a:endParaRPr lang="cs-CZ"/>
        </a:p>
      </dgm:t>
    </dgm:pt>
    <dgm:pt modelId="{8E80EFF2-1BD7-43AA-B2E0-0C8C329A3B2D}" type="sibTrans" cxnId="{E9D9B897-7D13-4B9F-98ED-D1330818A6BC}">
      <dgm:prSet/>
      <dgm:spPr/>
      <dgm:t>
        <a:bodyPr/>
        <a:lstStyle/>
        <a:p>
          <a:endParaRPr lang="cs-CZ"/>
        </a:p>
      </dgm:t>
    </dgm:pt>
    <dgm:pt modelId="{022ED2EA-0FE2-40B8-8608-A85005FA4487}">
      <dgm:prSet/>
      <dgm:spPr/>
      <dgm:t>
        <a:bodyPr/>
        <a:lstStyle/>
        <a:p>
          <a:r>
            <a:rPr lang="en-US" dirty="0"/>
            <a:t>Any of previous combined with the technology and/or piece of environment</a:t>
          </a:r>
        </a:p>
      </dgm:t>
    </dgm:pt>
    <dgm:pt modelId="{D0E400ED-E7D8-482C-8412-C50DA8B2DB57}" type="parTrans" cxnId="{F9614B3B-6F3D-4FB6-81D3-D319F554A013}">
      <dgm:prSet/>
      <dgm:spPr/>
      <dgm:t>
        <a:bodyPr/>
        <a:lstStyle/>
        <a:p>
          <a:endParaRPr lang="cs-CZ"/>
        </a:p>
      </dgm:t>
    </dgm:pt>
    <dgm:pt modelId="{F3B2BB06-F229-4A3A-9699-5A2840341F78}" type="sibTrans" cxnId="{F9614B3B-6F3D-4FB6-81D3-D319F554A013}">
      <dgm:prSet/>
      <dgm:spPr/>
      <dgm:t>
        <a:bodyPr/>
        <a:lstStyle/>
        <a:p>
          <a:endParaRPr lang="cs-CZ"/>
        </a:p>
      </dgm:t>
    </dgm:pt>
    <dgm:pt modelId="{7864FF45-9FD2-4DAE-B835-3CEB33F8F4E7}">
      <dgm:prSet/>
      <dgm:spPr/>
      <dgm:t>
        <a:bodyPr/>
        <a:lstStyle/>
        <a:p>
          <a:r>
            <a:rPr lang="en-US" dirty="0"/>
            <a:t>Portion of reality owned by Client</a:t>
          </a:r>
        </a:p>
      </dgm:t>
    </dgm:pt>
    <dgm:pt modelId="{603BC295-E286-4974-9513-BB3730CE86DD}" type="parTrans" cxnId="{DB277E96-966D-40B1-BD9A-FCD4AE0368F4}">
      <dgm:prSet/>
      <dgm:spPr/>
      <dgm:t>
        <a:bodyPr/>
        <a:lstStyle/>
        <a:p>
          <a:endParaRPr lang="cs-CZ"/>
        </a:p>
      </dgm:t>
    </dgm:pt>
    <dgm:pt modelId="{0A3365DE-8D18-4DFE-91CC-4C663F7964DF}" type="sibTrans" cxnId="{DB277E96-966D-40B1-BD9A-FCD4AE0368F4}">
      <dgm:prSet/>
      <dgm:spPr/>
      <dgm:t>
        <a:bodyPr/>
        <a:lstStyle/>
        <a:p>
          <a:endParaRPr lang="cs-CZ"/>
        </a:p>
      </dgm:t>
    </dgm:pt>
    <dgm:pt modelId="{1AEE4EDF-9BB0-4138-A607-2618D01D66DB}">
      <dgm:prSet/>
      <dgm:spPr/>
      <dgm:t>
        <a:bodyPr/>
        <a:lstStyle/>
        <a:p>
          <a:r>
            <a:rPr lang="en-US" dirty="0"/>
            <a:t>Target</a:t>
          </a:r>
        </a:p>
      </dgm:t>
    </dgm:pt>
    <dgm:pt modelId="{C2C595BC-8FE7-4984-9DD0-070DBFB4C36D}" type="parTrans" cxnId="{42E75797-810B-40D8-8EAA-0DC5CE980B27}">
      <dgm:prSet/>
      <dgm:spPr/>
      <dgm:t>
        <a:bodyPr/>
        <a:lstStyle/>
        <a:p>
          <a:endParaRPr lang="cs-CZ"/>
        </a:p>
      </dgm:t>
    </dgm:pt>
    <dgm:pt modelId="{D6695DAC-8584-435B-9C8D-01965AD122BF}" type="sibTrans" cxnId="{42E75797-810B-40D8-8EAA-0DC5CE980B27}">
      <dgm:prSet/>
      <dgm:spPr/>
      <dgm:t>
        <a:bodyPr/>
        <a:lstStyle/>
        <a:p>
          <a:endParaRPr lang="cs-CZ"/>
        </a:p>
      </dgm:t>
    </dgm:pt>
    <dgm:pt modelId="{0C104EDD-9A97-43A5-B820-59463D3BB443}">
      <dgm:prSet/>
      <dgm:spPr/>
      <dgm:t>
        <a:bodyPr/>
        <a:lstStyle/>
        <a:p>
          <a:r>
            <a:rPr lang="en-US" dirty="0"/>
            <a:t>The reality to be transformed or operated on by Provider for sake of Client</a:t>
          </a:r>
        </a:p>
      </dgm:t>
    </dgm:pt>
    <dgm:pt modelId="{CE64B5C7-B75A-4409-B14B-27B9DA8E4287}" type="parTrans" cxnId="{FE252ECC-BB12-4E7E-83C4-BC2FCF37B7B9}">
      <dgm:prSet/>
      <dgm:spPr/>
      <dgm:t>
        <a:bodyPr/>
        <a:lstStyle/>
        <a:p>
          <a:endParaRPr lang="cs-CZ"/>
        </a:p>
      </dgm:t>
    </dgm:pt>
    <dgm:pt modelId="{480EE854-1376-4802-9F41-D35579956CE3}" type="sibTrans" cxnId="{FE252ECC-BB12-4E7E-83C4-BC2FCF37B7B9}">
      <dgm:prSet/>
      <dgm:spPr/>
      <dgm:t>
        <a:bodyPr/>
        <a:lstStyle/>
        <a:p>
          <a:endParaRPr lang="cs-CZ"/>
        </a:p>
      </dgm:t>
    </dgm:pt>
    <dgm:pt modelId="{45F09FDD-08D7-49AD-97D7-A3C6D3BF8289}">
      <dgm:prSet/>
      <dgm:spPr/>
      <dgm:t>
        <a:bodyPr/>
        <a:lstStyle/>
        <a:p>
          <a:r>
            <a:rPr lang="en-US" dirty="0"/>
            <a:t>People, dimensions of business</a:t>
          </a:r>
        </a:p>
      </dgm:t>
    </dgm:pt>
    <dgm:pt modelId="{27FD7965-8B54-4D13-A7EE-C12277E0924C}" type="parTrans" cxnId="{16D807A8-0232-4A81-BDEB-1311C2B249F4}">
      <dgm:prSet/>
      <dgm:spPr/>
      <dgm:t>
        <a:bodyPr/>
        <a:lstStyle/>
        <a:p>
          <a:endParaRPr lang="cs-CZ"/>
        </a:p>
      </dgm:t>
    </dgm:pt>
    <dgm:pt modelId="{DBB7E3D1-0C9C-41A8-A466-CC1E141D89B7}" type="sibTrans" cxnId="{16D807A8-0232-4A81-BDEB-1311C2B249F4}">
      <dgm:prSet/>
      <dgm:spPr/>
      <dgm:t>
        <a:bodyPr/>
        <a:lstStyle/>
        <a:p>
          <a:endParaRPr lang="cs-CZ"/>
        </a:p>
      </dgm:t>
    </dgm:pt>
    <dgm:pt modelId="{F20F41C3-186D-491B-8189-9DFE3DDFD20A}">
      <dgm:prSet/>
      <dgm:spPr/>
      <dgm:t>
        <a:bodyPr/>
        <a:lstStyle/>
        <a:p>
          <a:r>
            <a:rPr lang="en-US" dirty="0"/>
            <a:t>Dimensions of products, technology artefacts &amp; environment</a:t>
          </a:r>
        </a:p>
      </dgm:t>
    </dgm:pt>
    <dgm:pt modelId="{0886F1A4-C838-4ED2-8940-0863585B06B8}" type="parTrans" cxnId="{F89CDB0C-DF5E-4100-929E-9D541342BE2C}">
      <dgm:prSet/>
      <dgm:spPr/>
      <dgm:t>
        <a:bodyPr/>
        <a:lstStyle/>
        <a:p>
          <a:endParaRPr lang="cs-CZ"/>
        </a:p>
      </dgm:t>
    </dgm:pt>
    <dgm:pt modelId="{63B95180-4BE2-4EBE-B11D-6B89E6DBFB41}" type="sibTrans" cxnId="{F89CDB0C-DF5E-4100-929E-9D541342BE2C}">
      <dgm:prSet/>
      <dgm:spPr/>
      <dgm:t>
        <a:bodyPr/>
        <a:lstStyle/>
        <a:p>
          <a:endParaRPr lang="cs-CZ"/>
        </a:p>
      </dgm:t>
    </dgm:pt>
    <dgm:pt modelId="{B48BFAE0-46F4-482B-936D-C922AF5B9AEA}">
      <dgm:prSet/>
      <dgm:spPr/>
      <dgm:t>
        <a:bodyPr/>
        <a:lstStyle/>
        <a:p>
          <a:r>
            <a:rPr lang="en-US" dirty="0"/>
            <a:t>Information, codified knowledge</a:t>
          </a:r>
        </a:p>
      </dgm:t>
    </dgm:pt>
    <dgm:pt modelId="{2B99E76F-F567-4257-AF81-6EB17A594E59}" type="parTrans" cxnId="{E7190C72-62FD-4813-AC32-C6F73770011D}">
      <dgm:prSet/>
      <dgm:spPr/>
      <dgm:t>
        <a:bodyPr/>
        <a:lstStyle/>
        <a:p>
          <a:endParaRPr lang="cs-CZ"/>
        </a:p>
      </dgm:t>
    </dgm:pt>
    <dgm:pt modelId="{3711EC65-600F-473F-96A5-7481B636266C}" type="sibTrans" cxnId="{E7190C72-62FD-4813-AC32-C6F73770011D}">
      <dgm:prSet/>
      <dgm:spPr/>
      <dgm:t>
        <a:bodyPr/>
        <a:lstStyle/>
        <a:p>
          <a:endParaRPr lang="cs-CZ"/>
        </a:p>
      </dgm:t>
    </dgm:pt>
    <dgm:pt modelId="{911F5147-B5A9-44C1-BC1F-8C1F2EC82832}" type="pres">
      <dgm:prSet presAssocID="{51B9DF0B-94A7-4FA2-9036-934A19C4613E}" presName="Name0" presStyleCnt="0">
        <dgm:presLayoutVars>
          <dgm:dir/>
        </dgm:presLayoutVars>
      </dgm:prSet>
      <dgm:spPr/>
    </dgm:pt>
    <dgm:pt modelId="{C60FBA72-796B-4980-8CE3-41B8D393A619}" type="pres">
      <dgm:prSet presAssocID="{D9B4F0A6-C85B-4580-92C6-0D34A6D2BDBC}" presName="composite" presStyleCnt="0"/>
      <dgm:spPr/>
    </dgm:pt>
    <dgm:pt modelId="{1E73383B-F03F-4A6C-9FD6-8C5C49246B5B}" type="pres">
      <dgm:prSet presAssocID="{D9B4F0A6-C85B-4580-92C6-0D34A6D2BDBC}" presName="Accent" presStyleLbl="alignAcc1" presStyleIdx="0" presStyleCnt="3"/>
      <dgm:spPr/>
    </dgm:pt>
    <dgm:pt modelId="{FBB0020F-685F-47A2-BC4B-53A9470A7899}" type="pres">
      <dgm:prSet presAssocID="{D9B4F0A6-C85B-4580-92C6-0D34A6D2BDBC}" presName="Image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</dgm:spPr>
    </dgm:pt>
    <dgm:pt modelId="{2E3DD587-9C56-4F7E-8213-199C0BE3A53F}" type="pres">
      <dgm:prSet presAssocID="{D9B4F0A6-C85B-4580-92C6-0D34A6D2BDBC}" presName="Child" presStyleLbl="revTx" presStyleIdx="0" presStyleCnt="3">
        <dgm:presLayoutVars>
          <dgm:bulletEnabled val="1"/>
        </dgm:presLayoutVars>
      </dgm:prSet>
      <dgm:spPr/>
    </dgm:pt>
    <dgm:pt modelId="{14C16F08-74A4-41B3-981C-47499F30515C}" type="pres">
      <dgm:prSet presAssocID="{D9B4F0A6-C85B-4580-92C6-0D34A6D2BDBC}" presName="Parent" presStyleLbl="alignNode1" presStyleIdx="0" presStyleCnt="3">
        <dgm:presLayoutVars>
          <dgm:bulletEnabled val="1"/>
        </dgm:presLayoutVars>
      </dgm:prSet>
      <dgm:spPr/>
    </dgm:pt>
    <dgm:pt modelId="{4A546578-E5FE-421F-B6A2-439247E0734F}" type="pres">
      <dgm:prSet presAssocID="{E643CDAB-9C5C-4834-ACF9-CAF90E3161D1}" presName="sibTrans" presStyleCnt="0"/>
      <dgm:spPr/>
    </dgm:pt>
    <dgm:pt modelId="{166971B7-0667-4B27-BD3B-EF5BC73C7F07}" type="pres">
      <dgm:prSet presAssocID="{13353C8A-265A-4DE4-9D84-31D6CE166B90}" presName="composite" presStyleCnt="0"/>
      <dgm:spPr/>
    </dgm:pt>
    <dgm:pt modelId="{A61F0F27-92BC-45A7-BA0C-289D2AEF783D}" type="pres">
      <dgm:prSet presAssocID="{13353C8A-265A-4DE4-9D84-31D6CE166B90}" presName="Accent" presStyleLbl="alignAcc1" presStyleIdx="1" presStyleCnt="3"/>
      <dgm:spPr/>
    </dgm:pt>
    <dgm:pt modelId="{87B26228-DE22-421D-97E5-D74B4AC5A998}" type="pres">
      <dgm:prSet presAssocID="{13353C8A-265A-4DE4-9D84-31D6CE166B90}" presName="Image" presStyleLbl="nod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</dgm:spPr>
    </dgm:pt>
    <dgm:pt modelId="{09CD3E02-A9B1-4BA3-AB83-FF75330E7E04}" type="pres">
      <dgm:prSet presAssocID="{13353C8A-265A-4DE4-9D84-31D6CE166B90}" presName="Child" presStyleLbl="revTx" presStyleIdx="1" presStyleCnt="3">
        <dgm:presLayoutVars>
          <dgm:bulletEnabled val="1"/>
        </dgm:presLayoutVars>
      </dgm:prSet>
      <dgm:spPr/>
    </dgm:pt>
    <dgm:pt modelId="{508DE287-7384-47E4-B506-C9E7B249980E}" type="pres">
      <dgm:prSet presAssocID="{13353C8A-265A-4DE4-9D84-31D6CE166B90}" presName="Parent" presStyleLbl="alignNode1" presStyleIdx="1" presStyleCnt="3">
        <dgm:presLayoutVars>
          <dgm:bulletEnabled val="1"/>
        </dgm:presLayoutVars>
      </dgm:prSet>
      <dgm:spPr/>
    </dgm:pt>
    <dgm:pt modelId="{0CE512FC-1A55-4BE7-B482-8C59C4439EC0}" type="pres">
      <dgm:prSet presAssocID="{B4F2ABD6-4F5D-4AE0-9C7B-6C8CDDECED04}" presName="sibTrans" presStyleCnt="0"/>
      <dgm:spPr/>
    </dgm:pt>
    <dgm:pt modelId="{B579C035-5FF1-493C-8284-A3624BD56B8B}" type="pres">
      <dgm:prSet presAssocID="{1AEE4EDF-9BB0-4138-A607-2618D01D66DB}" presName="composite" presStyleCnt="0"/>
      <dgm:spPr/>
    </dgm:pt>
    <dgm:pt modelId="{5AFD8D74-BFFA-408A-893B-0359E4BAA638}" type="pres">
      <dgm:prSet presAssocID="{1AEE4EDF-9BB0-4138-A607-2618D01D66DB}" presName="Accent" presStyleLbl="alignAcc1" presStyleIdx="2" presStyleCnt="3"/>
      <dgm:spPr/>
    </dgm:pt>
    <dgm:pt modelId="{D67090FF-F9E6-46EB-B614-A25FB228C691}" type="pres">
      <dgm:prSet presAssocID="{1AEE4EDF-9BB0-4138-A607-2618D01D66DB}" presName="Image" presStyleLbl="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</dgm:spPr>
    </dgm:pt>
    <dgm:pt modelId="{F0E1BAB7-688D-4948-93C7-AB69A17EDF74}" type="pres">
      <dgm:prSet presAssocID="{1AEE4EDF-9BB0-4138-A607-2618D01D66DB}" presName="Child" presStyleLbl="revTx" presStyleIdx="2" presStyleCnt="3">
        <dgm:presLayoutVars>
          <dgm:bulletEnabled val="1"/>
        </dgm:presLayoutVars>
      </dgm:prSet>
      <dgm:spPr/>
    </dgm:pt>
    <dgm:pt modelId="{1808B774-B3B6-423F-AEE5-9209048F6467}" type="pres">
      <dgm:prSet presAssocID="{1AEE4EDF-9BB0-4138-A607-2618D01D66DB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199B3C0B-321D-44F8-AE67-E1B429201653}" type="presOf" srcId="{C163E1CD-D9C4-4498-B70B-690C27EA81DF}" destId="{09CD3E02-A9B1-4BA3-AB83-FF75330E7E04}" srcOrd="0" destOrd="0" presId="urn:microsoft.com/office/officeart/2008/layout/TitlePictureLineup"/>
    <dgm:cxn modelId="{F89CDB0C-DF5E-4100-929E-9D541342BE2C}" srcId="{1AEE4EDF-9BB0-4138-A607-2618D01D66DB}" destId="{F20F41C3-186D-491B-8189-9DFE3DDFD20A}" srcOrd="2" destOrd="0" parTransId="{0886F1A4-C838-4ED2-8940-0863585B06B8}" sibTransId="{63B95180-4BE2-4EBE-B11D-6B89E6DBFB41}"/>
    <dgm:cxn modelId="{F26DA00E-9977-49D0-BB6B-DF5976B7C4CA}" srcId="{51B9DF0B-94A7-4FA2-9036-934A19C4613E}" destId="{D9B4F0A6-C85B-4580-92C6-0D34A6D2BDBC}" srcOrd="0" destOrd="0" parTransId="{437813C1-1339-4D56-9548-7D46F2B5806A}" sibTransId="{E643CDAB-9C5C-4834-ACF9-CAF90E3161D1}"/>
    <dgm:cxn modelId="{508A1312-3EA4-4079-AE70-FAC15D29477A}" type="presOf" srcId="{9ED32249-3FF8-4D46-8EA7-02860041D5F8}" destId="{2E3DD587-9C56-4F7E-8213-199C0BE3A53F}" srcOrd="0" destOrd="1" presId="urn:microsoft.com/office/officeart/2008/layout/TitlePictureLineup"/>
    <dgm:cxn modelId="{8E4AB118-581B-40E5-AC3B-62258532B938}" type="presOf" srcId="{1AEE4EDF-9BB0-4138-A607-2618D01D66DB}" destId="{1808B774-B3B6-423F-AEE5-9209048F6467}" srcOrd="0" destOrd="0" presId="urn:microsoft.com/office/officeart/2008/layout/TitlePictureLineup"/>
    <dgm:cxn modelId="{78FF6E27-DAA2-4452-9A3D-935415D7BC3C}" type="presOf" srcId="{022ED2EA-0FE2-40B8-8608-A85005FA4487}" destId="{09CD3E02-A9B1-4BA3-AB83-FF75330E7E04}" srcOrd="0" destOrd="2" presId="urn:microsoft.com/office/officeart/2008/layout/TitlePictureLineup"/>
    <dgm:cxn modelId="{1D0D5839-3C60-40D3-8D16-13F376CC4F9B}" type="presOf" srcId="{683DCFF6-458A-4FF9-825B-94021F1033DD}" destId="{09CD3E02-A9B1-4BA3-AB83-FF75330E7E04}" srcOrd="0" destOrd="1" presId="urn:microsoft.com/office/officeart/2008/layout/TitlePictureLineup"/>
    <dgm:cxn modelId="{F8DD2F3A-18BC-4397-BD94-B36151AF78E9}" type="presOf" srcId="{0C104EDD-9A97-43A5-B820-59463D3BB443}" destId="{F0E1BAB7-688D-4948-93C7-AB69A17EDF74}" srcOrd="0" destOrd="0" presId="urn:microsoft.com/office/officeart/2008/layout/TitlePictureLineup"/>
    <dgm:cxn modelId="{F9614B3B-6F3D-4FB6-81D3-D319F554A013}" srcId="{13353C8A-265A-4DE4-9D84-31D6CE166B90}" destId="{022ED2EA-0FE2-40B8-8608-A85005FA4487}" srcOrd="2" destOrd="0" parTransId="{D0E400ED-E7D8-482C-8412-C50DA8B2DB57}" sibTransId="{F3B2BB06-F229-4A3A-9699-5A2840341F78}"/>
    <dgm:cxn modelId="{710B7E3D-3A5F-477E-9037-28117940437A}" srcId="{51B9DF0B-94A7-4FA2-9036-934A19C4613E}" destId="{13353C8A-265A-4DE4-9D84-31D6CE166B90}" srcOrd="1" destOrd="0" parTransId="{D1D0C60D-8982-43FD-9037-7A55F56AEB91}" sibTransId="{B4F2ABD6-4F5D-4AE0-9C7B-6C8CDDECED04}"/>
    <dgm:cxn modelId="{597E595D-5E3C-4848-87B3-2B251A217CED}" type="presOf" srcId="{5C7E195C-06C1-4C3A-8145-5F21BFA4AD1B}" destId="{2E3DD587-9C56-4F7E-8213-199C0BE3A53F}" srcOrd="0" destOrd="2" presId="urn:microsoft.com/office/officeart/2008/layout/TitlePictureLineup"/>
    <dgm:cxn modelId="{E7190C72-62FD-4813-AC32-C6F73770011D}" srcId="{1AEE4EDF-9BB0-4138-A607-2618D01D66DB}" destId="{B48BFAE0-46F4-482B-936D-C922AF5B9AEA}" srcOrd="3" destOrd="0" parTransId="{2B99E76F-F567-4257-AF81-6EB17A594E59}" sibTransId="{3711EC65-600F-473F-96A5-7481B636266C}"/>
    <dgm:cxn modelId="{B928D45A-5C53-40AF-8A0B-5390F232B9B7}" type="presOf" srcId="{7864FF45-9FD2-4DAE-B835-3CEB33F8F4E7}" destId="{09CD3E02-A9B1-4BA3-AB83-FF75330E7E04}" srcOrd="0" destOrd="3" presId="urn:microsoft.com/office/officeart/2008/layout/TitlePictureLineup"/>
    <dgm:cxn modelId="{680EFA7D-6920-4CB1-BDCB-C219191F7CC4}" srcId="{D9B4F0A6-C85B-4580-92C6-0D34A6D2BDBC}" destId="{FBEDB6A0-C267-40B5-BE19-2310549B245D}" srcOrd="0" destOrd="0" parTransId="{C87D6BB9-62AE-4BD0-A3FE-8AF716C28FD7}" sibTransId="{758B2449-307F-415E-A5E4-A02FF4233256}"/>
    <dgm:cxn modelId="{4575E781-B27C-45E3-83F5-1849ACD9EC83}" type="presOf" srcId="{D9B4F0A6-C85B-4580-92C6-0D34A6D2BDBC}" destId="{14C16F08-74A4-41B3-981C-47499F30515C}" srcOrd="0" destOrd="0" presId="urn:microsoft.com/office/officeart/2008/layout/TitlePictureLineup"/>
    <dgm:cxn modelId="{FA88DA83-F353-4A51-BF2E-B3481DFC6301}" type="presOf" srcId="{F20F41C3-186D-491B-8189-9DFE3DDFD20A}" destId="{F0E1BAB7-688D-4948-93C7-AB69A17EDF74}" srcOrd="0" destOrd="2" presId="urn:microsoft.com/office/officeart/2008/layout/TitlePictureLineup"/>
    <dgm:cxn modelId="{3E088087-3B52-46A3-B5D3-9B2D310E0A90}" srcId="{13353C8A-265A-4DE4-9D84-31D6CE166B90}" destId="{C163E1CD-D9C4-4498-B70B-690C27EA81DF}" srcOrd="0" destOrd="0" parTransId="{704A379B-54B9-4AF3-91B5-DFCB8E6FAE7A}" sibTransId="{EC636DEE-EBCB-4B23-944E-1939499669A9}"/>
    <dgm:cxn modelId="{B4BB9092-E415-402B-AA86-3252CB489992}" type="presOf" srcId="{45F09FDD-08D7-49AD-97D7-A3C6D3BF8289}" destId="{F0E1BAB7-688D-4948-93C7-AB69A17EDF74}" srcOrd="0" destOrd="1" presId="urn:microsoft.com/office/officeart/2008/layout/TitlePictureLineup"/>
    <dgm:cxn modelId="{DB277E96-966D-40B1-BD9A-FCD4AE0368F4}" srcId="{13353C8A-265A-4DE4-9D84-31D6CE166B90}" destId="{7864FF45-9FD2-4DAE-B835-3CEB33F8F4E7}" srcOrd="3" destOrd="0" parTransId="{603BC295-E286-4974-9513-BB3730CE86DD}" sibTransId="{0A3365DE-8D18-4DFE-91CC-4C663F7964DF}"/>
    <dgm:cxn modelId="{42E75797-810B-40D8-8EAA-0DC5CE980B27}" srcId="{51B9DF0B-94A7-4FA2-9036-934A19C4613E}" destId="{1AEE4EDF-9BB0-4138-A607-2618D01D66DB}" srcOrd="2" destOrd="0" parTransId="{C2C595BC-8FE7-4984-9DD0-070DBFB4C36D}" sibTransId="{D6695DAC-8584-435B-9C8D-01965AD122BF}"/>
    <dgm:cxn modelId="{E9D9B897-7D13-4B9F-98ED-D1330818A6BC}" srcId="{13353C8A-265A-4DE4-9D84-31D6CE166B90}" destId="{683DCFF6-458A-4FF9-825B-94021F1033DD}" srcOrd="1" destOrd="0" parTransId="{CB81B517-BDC0-4E1D-880D-7B39674C4EC8}" sibTransId="{8E80EFF2-1BD7-43AA-B2E0-0C8C329A3B2D}"/>
    <dgm:cxn modelId="{5E7E359E-E686-4CA2-B7C9-C7E6E03B61A9}" srcId="{D9B4F0A6-C85B-4580-92C6-0D34A6D2BDBC}" destId="{9ED32249-3FF8-4D46-8EA7-02860041D5F8}" srcOrd="1" destOrd="0" parTransId="{F5710CEA-49C5-40A9-BED8-8A9D37078716}" sibTransId="{629C652B-730E-4578-878B-72B68C4185DC}"/>
    <dgm:cxn modelId="{16D807A8-0232-4A81-BDEB-1311C2B249F4}" srcId="{1AEE4EDF-9BB0-4138-A607-2618D01D66DB}" destId="{45F09FDD-08D7-49AD-97D7-A3C6D3BF8289}" srcOrd="1" destOrd="0" parTransId="{27FD7965-8B54-4D13-A7EE-C12277E0924C}" sibTransId="{DBB7E3D1-0C9C-41A8-A466-CC1E141D89B7}"/>
    <dgm:cxn modelId="{E5E651B8-BB0B-474F-A14E-899DF3EA0EA4}" type="presOf" srcId="{B48BFAE0-46F4-482B-936D-C922AF5B9AEA}" destId="{F0E1BAB7-688D-4948-93C7-AB69A17EDF74}" srcOrd="0" destOrd="3" presId="urn:microsoft.com/office/officeart/2008/layout/TitlePictureLineup"/>
    <dgm:cxn modelId="{84D559BD-D512-4C7D-9FDA-5B4C0C0B3059}" type="presOf" srcId="{B885C2B5-1359-4068-8639-BC3409D2A722}" destId="{2E3DD587-9C56-4F7E-8213-199C0BE3A53F}" srcOrd="0" destOrd="3" presId="urn:microsoft.com/office/officeart/2008/layout/TitlePictureLineup"/>
    <dgm:cxn modelId="{FE252ECC-BB12-4E7E-83C4-BC2FCF37B7B9}" srcId="{1AEE4EDF-9BB0-4138-A607-2618D01D66DB}" destId="{0C104EDD-9A97-43A5-B820-59463D3BB443}" srcOrd="0" destOrd="0" parTransId="{CE64B5C7-B75A-4409-B14B-27B9DA8E4287}" sibTransId="{480EE854-1376-4802-9F41-D35579956CE3}"/>
    <dgm:cxn modelId="{264CE1D7-41AC-4219-9DDC-42D4CEE7B33E}" type="presOf" srcId="{FBEDB6A0-C267-40B5-BE19-2310549B245D}" destId="{2E3DD587-9C56-4F7E-8213-199C0BE3A53F}" srcOrd="0" destOrd="0" presId="urn:microsoft.com/office/officeart/2008/layout/TitlePictureLineup"/>
    <dgm:cxn modelId="{EF5D3DD9-7B0E-4E09-A568-2AFE591AD427}" srcId="{D9B4F0A6-C85B-4580-92C6-0D34A6D2BDBC}" destId="{B885C2B5-1359-4068-8639-BC3409D2A722}" srcOrd="3" destOrd="0" parTransId="{61B24442-12DF-4911-BB0B-044DCD593BD0}" sibTransId="{40E46F8A-9536-4CB2-A927-BE85B58B4195}"/>
    <dgm:cxn modelId="{744C9DE0-944B-4817-93EF-45238349D13E}" type="presOf" srcId="{13353C8A-265A-4DE4-9D84-31D6CE166B90}" destId="{508DE287-7384-47E4-B506-C9E7B249980E}" srcOrd="0" destOrd="0" presId="urn:microsoft.com/office/officeart/2008/layout/TitlePictureLineup"/>
    <dgm:cxn modelId="{FA49E6F1-9BBF-4212-8B87-418354C4D332}" srcId="{D9B4F0A6-C85B-4580-92C6-0D34A6D2BDBC}" destId="{5C7E195C-06C1-4C3A-8145-5F21BFA4AD1B}" srcOrd="2" destOrd="0" parTransId="{FEBCEC3B-A1AF-4CEF-9A5B-4E74803D8425}" sibTransId="{0DC5CB0B-53D1-46D6-91D0-0D1954A1261C}"/>
    <dgm:cxn modelId="{17F965F3-F657-4751-9094-D188EE80C749}" type="presOf" srcId="{51B9DF0B-94A7-4FA2-9036-934A19C4613E}" destId="{911F5147-B5A9-44C1-BC1F-8C1F2EC82832}" srcOrd="0" destOrd="0" presId="urn:microsoft.com/office/officeart/2008/layout/TitlePictureLineup"/>
    <dgm:cxn modelId="{2783F728-8FC3-475E-BF86-A3F86E6A69E4}" type="presParOf" srcId="{911F5147-B5A9-44C1-BC1F-8C1F2EC82832}" destId="{C60FBA72-796B-4980-8CE3-41B8D393A619}" srcOrd="0" destOrd="0" presId="urn:microsoft.com/office/officeart/2008/layout/TitlePictureLineup"/>
    <dgm:cxn modelId="{83C4C463-F844-404A-9AF5-2606809CF176}" type="presParOf" srcId="{C60FBA72-796B-4980-8CE3-41B8D393A619}" destId="{1E73383B-F03F-4A6C-9FD6-8C5C49246B5B}" srcOrd="0" destOrd="0" presId="urn:microsoft.com/office/officeart/2008/layout/TitlePictureLineup"/>
    <dgm:cxn modelId="{F10C9170-EA79-41FC-8432-B21B46739843}" type="presParOf" srcId="{C60FBA72-796B-4980-8CE3-41B8D393A619}" destId="{FBB0020F-685F-47A2-BC4B-53A9470A7899}" srcOrd="1" destOrd="0" presId="urn:microsoft.com/office/officeart/2008/layout/TitlePictureLineup"/>
    <dgm:cxn modelId="{4BEB9372-6A8C-4064-80F4-B6E0CF618549}" type="presParOf" srcId="{C60FBA72-796B-4980-8CE3-41B8D393A619}" destId="{2E3DD587-9C56-4F7E-8213-199C0BE3A53F}" srcOrd="2" destOrd="0" presId="urn:microsoft.com/office/officeart/2008/layout/TitlePictureLineup"/>
    <dgm:cxn modelId="{AE02A040-DB7A-44B9-BA31-3521DE953449}" type="presParOf" srcId="{C60FBA72-796B-4980-8CE3-41B8D393A619}" destId="{14C16F08-74A4-41B3-981C-47499F30515C}" srcOrd="3" destOrd="0" presId="urn:microsoft.com/office/officeart/2008/layout/TitlePictureLineup"/>
    <dgm:cxn modelId="{7C68CC3F-216B-4D79-920F-F024A8D8A6D6}" type="presParOf" srcId="{911F5147-B5A9-44C1-BC1F-8C1F2EC82832}" destId="{4A546578-E5FE-421F-B6A2-439247E0734F}" srcOrd="1" destOrd="0" presId="urn:microsoft.com/office/officeart/2008/layout/TitlePictureLineup"/>
    <dgm:cxn modelId="{8937A938-E98A-4600-AA3D-DFF75AAEAF92}" type="presParOf" srcId="{911F5147-B5A9-44C1-BC1F-8C1F2EC82832}" destId="{166971B7-0667-4B27-BD3B-EF5BC73C7F07}" srcOrd="2" destOrd="0" presId="urn:microsoft.com/office/officeart/2008/layout/TitlePictureLineup"/>
    <dgm:cxn modelId="{39315D5A-1568-4B7C-8A32-EDC81F2E37E2}" type="presParOf" srcId="{166971B7-0667-4B27-BD3B-EF5BC73C7F07}" destId="{A61F0F27-92BC-45A7-BA0C-289D2AEF783D}" srcOrd="0" destOrd="0" presId="urn:microsoft.com/office/officeart/2008/layout/TitlePictureLineup"/>
    <dgm:cxn modelId="{FF7ED34D-603D-433B-AE89-BDE848C1C7A6}" type="presParOf" srcId="{166971B7-0667-4B27-BD3B-EF5BC73C7F07}" destId="{87B26228-DE22-421D-97E5-D74B4AC5A998}" srcOrd="1" destOrd="0" presId="urn:microsoft.com/office/officeart/2008/layout/TitlePictureLineup"/>
    <dgm:cxn modelId="{509A38B9-6E68-4028-A5DB-C5C0A7B5289C}" type="presParOf" srcId="{166971B7-0667-4B27-BD3B-EF5BC73C7F07}" destId="{09CD3E02-A9B1-4BA3-AB83-FF75330E7E04}" srcOrd="2" destOrd="0" presId="urn:microsoft.com/office/officeart/2008/layout/TitlePictureLineup"/>
    <dgm:cxn modelId="{23926306-5F55-41E6-9B72-664FA1813E02}" type="presParOf" srcId="{166971B7-0667-4B27-BD3B-EF5BC73C7F07}" destId="{508DE287-7384-47E4-B506-C9E7B249980E}" srcOrd="3" destOrd="0" presId="urn:microsoft.com/office/officeart/2008/layout/TitlePictureLineup"/>
    <dgm:cxn modelId="{391D8844-613C-45CE-96D1-6843CE12E9E4}" type="presParOf" srcId="{911F5147-B5A9-44C1-BC1F-8C1F2EC82832}" destId="{0CE512FC-1A55-4BE7-B482-8C59C4439EC0}" srcOrd="3" destOrd="0" presId="urn:microsoft.com/office/officeart/2008/layout/TitlePictureLineup"/>
    <dgm:cxn modelId="{723D803E-EEE0-4CB6-8DAA-B56A39F51C81}" type="presParOf" srcId="{911F5147-B5A9-44C1-BC1F-8C1F2EC82832}" destId="{B579C035-5FF1-493C-8284-A3624BD56B8B}" srcOrd="4" destOrd="0" presId="urn:microsoft.com/office/officeart/2008/layout/TitlePictureLineup"/>
    <dgm:cxn modelId="{8B06FF7A-E52B-4248-9F25-9C602367ECD5}" type="presParOf" srcId="{B579C035-5FF1-493C-8284-A3624BD56B8B}" destId="{5AFD8D74-BFFA-408A-893B-0359E4BAA638}" srcOrd="0" destOrd="0" presId="urn:microsoft.com/office/officeart/2008/layout/TitlePictureLineup"/>
    <dgm:cxn modelId="{5F9D0F6B-AC34-4397-A61C-B9A67A39F65E}" type="presParOf" srcId="{B579C035-5FF1-493C-8284-A3624BD56B8B}" destId="{D67090FF-F9E6-46EB-B614-A25FB228C691}" srcOrd="1" destOrd="0" presId="urn:microsoft.com/office/officeart/2008/layout/TitlePictureLineup"/>
    <dgm:cxn modelId="{B5041B7F-5FCC-4A49-87B5-63022BD9920E}" type="presParOf" srcId="{B579C035-5FF1-493C-8284-A3624BD56B8B}" destId="{F0E1BAB7-688D-4948-93C7-AB69A17EDF74}" srcOrd="2" destOrd="0" presId="urn:microsoft.com/office/officeart/2008/layout/TitlePictureLineup"/>
    <dgm:cxn modelId="{B18AF36D-235E-4876-AE1F-C7CF08B186CC}" type="presParOf" srcId="{B579C035-5FF1-493C-8284-A3624BD56B8B}" destId="{1808B774-B3B6-423F-AEE5-9209048F646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550328-5854-49B2-B0B5-4333653CCCD3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C898AFAE-7DDE-4C74-BB6A-F24E4D28858B}">
      <dgm:prSet/>
      <dgm:spPr/>
      <dgm:t>
        <a:bodyPr/>
        <a:lstStyle/>
        <a:p>
          <a:r>
            <a:rPr lang="en-US" dirty="0"/>
            <a:t>Primary created service system</a:t>
          </a:r>
        </a:p>
      </dgm:t>
    </dgm:pt>
    <dgm:pt modelId="{05B36243-A446-48C9-81C8-A70E2CF3C00D}" type="parTrans" cxnId="{07491253-DF72-415E-ABC5-390B84643127}">
      <dgm:prSet/>
      <dgm:spPr/>
      <dgm:t>
        <a:bodyPr/>
        <a:lstStyle/>
        <a:p>
          <a:endParaRPr lang="cs-CZ"/>
        </a:p>
      </dgm:t>
    </dgm:pt>
    <dgm:pt modelId="{20A49DC4-A8B0-4BBC-A403-81E6F7168855}" type="sibTrans" cxnId="{07491253-DF72-415E-ABC5-390B84643127}">
      <dgm:prSet/>
      <dgm:spPr/>
      <dgm:t>
        <a:bodyPr/>
        <a:lstStyle/>
        <a:p>
          <a:endParaRPr lang="cs-CZ"/>
        </a:p>
      </dgm:t>
    </dgm:pt>
    <dgm:pt modelId="{6776F7A3-9978-4CAA-AF44-C24D1C9D2FFE}">
      <dgm:prSet/>
      <dgm:spPr/>
      <dgm:t>
        <a:bodyPr/>
        <a:lstStyle/>
        <a:p>
          <a:r>
            <a:rPr lang="en-US" dirty="0"/>
            <a:t>The roles are distributed and do not change</a:t>
          </a:r>
        </a:p>
      </dgm:t>
    </dgm:pt>
    <dgm:pt modelId="{02C05C1C-991A-4816-A9DF-BBBA35E8ED20}" type="parTrans" cxnId="{0D1914B6-923D-4C99-AF0A-B8331AD8A4EA}">
      <dgm:prSet/>
      <dgm:spPr/>
      <dgm:t>
        <a:bodyPr/>
        <a:lstStyle/>
        <a:p>
          <a:endParaRPr lang="cs-CZ"/>
        </a:p>
      </dgm:t>
    </dgm:pt>
    <dgm:pt modelId="{5C7C6ABA-D796-443E-91E0-55CC2CBB14F9}" type="sibTrans" cxnId="{0D1914B6-923D-4C99-AF0A-B8331AD8A4EA}">
      <dgm:prSet/>
      <dgm:spPr/>
      <dgm:t>
        <a:bodyPr/>
        <a:lstStyle/>
        <a:p>
          <a:endParaRPr lang="cs-CZ"/>
        </a:p>
      </dgm:t>
    </dgm:pt>
    <dgm:pt modelId="{D033B853-4A6B-446B-A28A-0F4E8659C2E5}">
      <dgm:prSet/>
      <dgm:spPr/>
      <dgm:t>
        <a:bodyPr/>
        <a:lstStyle/>
        <a:p>
          <a:r>
            <a:rPr lang="en-US" dirty="0"/>
            <a:t>Creation of this service system causes the creation of next service systems</a:t>
          </a:r>
        </a:p>
      </dgm:t>
    </dgm:pt>
    <dgm:pt modelId="{3B7BC4DD-47D3-4202-941C-33031117FD1B}" type="parTrans" cxnId="{BB76B08C-12DA-470B-B1D5-254CE3342854}">
      <dgm:prSet/>
      <dgm:spPr/>
      <dgm:t>
        <a:bodyPr/>
        <a:lstStyle/>
        <a:p>
          <a:endParaRPr lang="cs-CZ"/>
        </a:p>
      </dgm:t>
    </dgm:pt>
    <dgm:pt modelId="{7822035E-81BA-44AA-B314-D8BA069AF786}" type="sibTrans" cxnId="{BB76B08C-12DA-470B-B1D5-254CE3342854}">
      <dgm:prSet/>
      <dgm:spPr/>
      <dgm:t>
        <a:bodyPr/>
        <a:lstStyle/>
        <a:p>
          <a:endParaRPr lang="cs-CZ"/>
        </a:p>
      </dgm:t>
    </dgm:pt>
    <dgm:pt modelId="{AF84F067-9220-4D47-AE24-F5DF20933210}">
      <dgm:prSet/>
      <dgm:spPr/>
      <dgm:t>
        <a:bodyPr/>
        <a:lstStyle/>
        <a:p>
          <a:r>
            <a:rPr lang="en-US" dirty="0"/>
            <a:t>We need to analyze</a:t>
          </a:r>
        </a:p>
      </dgm:t>
    </dgm:pt>
    <dgm:pt modelId="{A8DDDB2D-3001-4B85-B0F7-7792E449FF40}" type="parTrans" cxnId="{A279D890-461E-4565-B9BB-2B8974AB9D95}">
      <dgm:prSet/>
      <dgm:spPr/>
      <dgm:t>
        <a:bodyPr/>
        <a:lstStyle/>
        <a:p>
          <a:endParaRPr lang="cs-CZ"/>
        </a:p>
      </dgm:t>
    </dgm:pt>
    <dgm:pt modelId="{26E448EA-E14D-4A0F-BE54-F327FEFB07CB}" type="sibTrans" cxnId="{A279D890-461E-4565-B9BB-2B8974AB9D95}">
      <dgm:prSet/>
      <dgm:spPr/>
      <dgm:t>
        <a:bodyPr/>
        <a:lstStyle/>
        <a:p>
          <a:endParaRPr lang="cs-CZ"/>
        </a:p>
      </dgm:t>
    </dgm:pt>
    <dgm:pt modelId="{1EA23B62-A3A2-4268-B42C-F9D7C6B099ED}">
      <dgm:prSet/>
      <dgm:spPr/>
      <dgm:t>
        <a:bodyPr/>
        <a:lstStyle/>
        <a:p>
          <a:r>
            <a:rPr lang="en-US" dirty="0"/>
            <a:t>The relationships between them</a:t>
          </a:r>
        </a:p>
      </dgm:t>
    </dgm:pt>
    <dgm:pt modelId="{6571AA47-BBC5-4D63-A598-76BC63AD336F}" type="parTrans" cxnId="{0856D383-E72F-4F99-89CB-735AC39BADA7}">
      <dgm:prSet/>
      <dgm:spPr/>
      <dgm:t>
        <a:bodyPr/>
        <a:lstStyle/>
        <a:p>
          <a:endParaRPr lang="cs-CZ"/>
        </a:p>
      </dgm:t>
    </dgm:pt>
    <dgm:pt modelId="{D3547630-D57C-445C-9907-E697CEEAF1F0}" type="sibTrans" cxnId="{0856D383-E72F-4F99-89CB-735AC39BADA7}">
      <dgm:prSet/>
      <dgm:spPr/>
      <dgm:t>
        <a:bodyPr/>
        <a:lstStyle/>
        <a:p>
          <a:endParaRPr lang="cs-CZ"/>
        </a:p>
      </dgm:t>
    </dgm:pt>
    <dgm:pt modelId="{DA16DE19-3201-427A-9B7B-A2F3C26160AF}">
      <dgm:prSet/>
      <dgm:spPr/>
      <dgm:t>
        <a:bodyPr/>
        <a:lstStyle/>
        <a:p>
          <a:r>
            <a:rPr lang="en-US" dirty="0"/>
            <a:t>The possibility of influence</a:t>
          </a:r>
        </a:p>
      </dgm:t>
    </dgm:pt>
    <dgm:pt modelId="{A24318B2-3F63-409F-A9F1-2B21A486AE75}" type="parTrans" cxnId="{B6832AC7-6040-4CC6-A4BD-7657E8778F57}">
      <dgm:prSet/>
      <dgm:spPr/>
      <dgm:t>
        <a:bodyPr/>
        <a:lstStyle/>
        <a:p>
          <a:endParaRPr lang="cs-CZ"/>
        </a:p>
      </dgm:t>
    </dgm:pt>
    <dgm:pt modelId="{FD79C0FA-AE2F-4D5A-BB66-818338B838AA}" type="sibTrans" cxnId="{B6832AC7-6040-4CC6-A4BD-7657E8778F57}">
      <dgm:prSet/>
      <dgm:spPr/>
      <dgm:t>
        <a:bodyPr/>
        <a:lstStyle/>
        <a:p>
          <a:endParaRPr lang="cs-CZ"/>
        </a:p>
      </dgm:t>
    </dgm:pt>
    <dgm:pt modelId="{46AEE7C7-0133-4C65-A4E5-ED010B5A6D7E}">
      <dgm:prSet/>
      <dgm:spPr/>
      <dgm:t>
        <a:bodyPr/>
        <a:lstStyle/>
        <a:p>
          <a:r>
            <a:rPr lang="en-US" dirty="0"/>
            <a:t>The causes of synergy</a:t>
          </a:r>
        </a:p>
      </dgm:t>
    </dgm:pt>
    <dgm:pt modelId="{951CA72E-5141-4B8C-9017-C0922F3F1581}" type="parTrans" cxnId="{ECF4F387-51D1-4479-9280-B314FA14222B}">
      <dgm:prSet/>
      <dgm:spPr/>
      <dgm:t>
        <a:bodyPr/>
        <a:lstStyle/>
        <a:p>
          <a:endParaRPr lang="cs-CZ"/>
        </a:p>
      </dgm:t>
    </dgm:pt>
    <dgm:pt modelId="{844962A8-7496-43CE-9C87-9938F951DD18}" type="sibTrans" cxnId="{ECF4F387-51D1-4479-9280-B314FA14222B}">
      <dgm:prSet/>
      <dgm:spPr/>
      <dgm:t>
        <a:bodyPr/>
        <a:lstStyle/>
        <a:p>
          <a:endParaRPr lang="cs-CZ"/>
        </a:p>
      </dgm:t>
    </dgm:pt>
    <dgm:pt modelId="{B36C6215-1398-4B2D-8FC8-157B8A993DEB}" type="pres">
      <dgm:prSet presAssocID="{26550328-5854-49B2-B0B5-4333653CCCD3}" presName="linear" presStyleCnt="0">
        <dgm:presLayoutVars>
          <dgm:animLvl val="lvl"/>
          <dgm:resizeHandles val="exact"/>
        </dgm:presLayoutVars>
      </dgm:prSet>
      <dgm:spPr/>
    </dgm:pt>
    <dgm:pt modelId="{E32C039E-9B87-4887-92E3-14D6514E3BCB}" type="pres">
      <dgm:prSet presAssocID="{C898AFAE-7DDE-4C74-BB6A-F24E4D2885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24526B-5E3D-4E1C-85E8-6E6A2CE5AB62}" type="pres">
      <dgm:prSet presAssocID="{20A49DC4-A8B0-4BBC-A403-81E6F7168855}" presName="spacer" presStyleCnt="0"/>
      <dgm:spPr/>
    </dgm:pt>
    <dgm:pt modelId="{79E01D0F-3F53-48FD-82CA-B932A0B1F824}" type="pres">
      <dgm:prSet presAssocID="{6776F7A3-9978-4CAA-AF44-C24D1C9D2FF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ACD33D-F4CE-414E-AA2C-22613C715703}" type="pres">
      <dgm:prSet presAssocID="{5C7C6ABA-D796-443E-91E0-55CC2CBB14F9}" presName="spacer" presStyleCnt="0"/>
      <dgm:spPr/>
    </dgm:pt>
    <dgm:pt modelId="{197D9CCA-DB02-4C10-98BA-6F6C989772D8}" type="pres">
      <dgm:prSet presAssocID="{D033B853-4A6B-446B-A28A-0F4E8659C2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67BDCA-14CE-43DA-903F-AD040F3C1D50}" type="pres">
      <dgm:prSet presAssocID="{7822035E-81BA-44AA-B314-D8BA069AF786}" presName="spacer" presStyleCnt="0"/>
      <dgm:spPr/>
    </dgm:pt>
    <dgm:pt modelId="{AD6E5AA7-45D0-4A02-B32A-8003BEC0E2AE}" type="pres">
      <dgm:prSet presAssocID="{AF84F067-9220-4D47-AE24-F5DF2093321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79EFF03-EB90-4551-B147-86D09AE9B76E}" type="pres">
      <dgm:prSet presAssocID="{AF84F067-9220-4D47-AE24-F5DF209332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012AA25-F978-42B2-BB7B-93110AB55E2D}" type="presOf" srcId="{DA16DE19-3201-427A-9B7B-A2F3C26160AF}" destId="{B79EFF03-EB90-4551-B147-86D09AE9B76E}" srcOrd="0" destOrd="1" presId="urn:microsoft.com/office/officeart/2005/8/layout/vList2"/>
    <dgm:cxn modelId="{07491253-DF72-415E-ABC5-390B84643127}" srcId="{26550328-5854-49B2-B0B5-4333653CCCD3}" destId="{C898AFAE-7DDE-4C74-BB6A-F24E4D28858B}" srcOrd="0" destOrd="0" parTransId="{05B36243-A446-48C9-81C8-A70E2CF3C00D}" sibTransId="{20A49DC4-A8B0-4BBC-A403-81E6F7168855}"/>
    <dgm:cxn modelId="{ECE30657-1A46-4656-BFB2-01D07906A49F}" type="presOf" srcId="{26550328-5854-49B2-B0B5-4333653CCCD3}" destId="{B36C6215-1398-4B2D-8FC8-157B8A993DEB}" srcOrd="0" destOrd="0" presId="urn:microsoft.com/office/officeart/2005/8/layout/vList2"/>
    <dgm:cxn modelId="{0856D383-E72F-4F99-89CB-735AC39BADA7}" srcId="{AF84F067-9220-4D47-AE24-F5DF20933210}" destId="{1EA23B62-A3A2-4268-B42C-F9D7C6B099ED}" srcOrd="0" destOrd="0" parTransId="{6571AA47-BBC5-4D63-A598-76BC63AD336F}" sibTransId="{D3547630-D57C-445C-9907-E697CEEAF1F0}"/>
    <dgm:cxn modelId="{ECF4F387-51D1-4479-9280-B314FA14222B}" srcId="{AF84F067-9220-4D47-AE24-F5DF20933210}" destId="{46AEE7C7-0133-4C65-A4E5-ED010B5A6D7E}" srcOrd="2" destOrd="0" parTransId="{951CA72E-5141-4B8C-9017-C0922F3F1581}" sibTransId="{844962A8-7496-43CE-9C87-9938F951DD18}"/>
    <dgm:cxn modelId="{BB76B08C-12DA-470B-B1D5-254CE3342854}" srcId="{26550328-5854-49B2-B0B5-4333653CCCD3}" destId="{D033B853-4A6B-446B-A28A-0F4E8659C2E5}" srcOrd="2" destOrd="0" parTransId="{3B7BC4DD-47D3-4202-941C-33031117FD1B}" sibTransId="{7822035E-81BA-44AA-B314-D8BA069AF786}"/>
    <dgm:cxn modelId="{A279D890-461E-4565-B9BB-2B8974AB9D95}" srcId="{26550328-5854-49B2-B0B5-4333653CCCD3}" destId="{AF84F067-9220-4D47-AE24-F5DF20933210}" srcOrd="3" destOrd="0" parTransId="{A8DDDB2D-3001-4B85-B0F7-7792E449FF40}" sibTransId="{26E448EA-E14D-4A0F-BE54-F327FEFB07CB}"/>
    <dgm:cxn modelId="{C898DE9A-8E14-4C24-B4C1-80BC3D6F7676}" type="presOf" srcId="{46AEE7C7-0133-4C65-A4E5-ED010B5A6D7E}" destId="{B79EFF03-EB90-4551-B147-86D09AE9B76E}" srcOrd="0" destOrd="2" presId="urn:microsoft.com/office/officeart/2005/8/layout/vList2"/>
    <dgm:cxn modelId="{D29E129C-9CA1-401B-8813-F90E1B76B485}" type="presOf" srcId="{6776F7A3-9978-4CAA-AF44-C24D1C9D2FFE}" destId="{79E01D0F-3F53-48FD-82CA-B932A0B1F824}" srcOrd="0" destOrd="0" presId="urn:microsoft.com/office/officeart/2005/8/layout/vList2"/>
    <dgm:cxn modelId="{1783D79D-0207-4803-A123-07CE74C5F2E4}" type="presOf" srcId="{1EA23B62-A3A2-4268-B42C-F9D7C6B099ED}" destId="{B79EFF03-EB90-4551-B147-86D09AE9B76E}" srcOrd="0" destOrd="0" presId="urn:microsoft.com/office/officeart/2005/8/layout/vList2"/>
    <dgm:cxn modelId="{0D1914B6-923D-4C99-AF0A-B8331AD8A4EA}" srcId="{26550328-5854-49B2-B0B5-4333653CCCD3}" destId="{6776F7A3-9978-4CAA-AF44-C24D1C9D2FFE}" srcOrd="1" destOrd="0" parTransId="{02C05C1C-991A-4816-A9DF-BBBA35E8ED20}" sibTransId="{5C7C6ABA-D796-443E-91E0-55CC2CBB14F9}"/>
    <dgm:cxn modelId="{B6832AC7-6040-4CC6-A4BD-7657E8778F57}" srcId="{AF84F067-9220-4D47-AE24-F5DF20933210}" destId="{DA16DE19-3201-427A-9B7B-A2F3C26160AF}" srcOrd="1" destOrd="0" parTransId="{A24318B2-3F63-409F-A9F1-2B21A486AE75}" sibTransId="{FD79C0FA-AE2F-4D5A-BB66-818338B838AA}"/>
    <dgm:cxn modelId="{2E9C36CC-0AD4-42E4-9CB4-F300A107BD3B}" type="presOf" srcId="{AF84F067-9220-4D47-AE24-F5DF20933210}" destId="{AD6E5AA7-45D0-4A02-B32A-8003BEC0E2AE}" srcOrd="0" destOrd="0" presId="urn:microsoft.com/office/officeart/2005/8/layout/vList2"/>
    <dgm:cxn modelId="{D08B03D4-642F-422C-9A13-F7F677639113}" type="presOf" srcId="{C898AFAE-7DDE-4C74-BB6A-F24E4D28858B}" destId="{E32C039E-9B87-4887-92E3-14D6514E3BCB}" srcOrd="0" destOrd="0" presId="urn:microsoft.com/office/officeart/2005/8/layout/vList2"/>
    <dgm:cxn modelId="{4C11EBF9-CCF6-4D3A-B0F9-B6287B42C572}" type="presOf" srcId="{D033B853-4A6B-446B-A28A-0F4E8659C2E5}" destId="{197D9CCA-DB02-4C10-98BA-6F6C989772D8}" srcOrd="0" destOrd="0" presId="urn:microsoft.com/office/officeart/2005/8/layout/vList2"/>
    <dgm:cxn modelId="{395C5A92-D9B7-4847-9F8C-97889CE636D1}" type="presParOf" srcId="{B36C6215-1398-4B2D-8FC8-157B8A993DEB}" destId="{E32C039E-9B87-4887-92E3-14D6514E3BCB}" srcOrd="0" destOrd="0" presId="urn:microsoft.com/office/officeart/2005/8/layout/vList2"/>
    <dgm:cxn modelId="{DBC68ACE-EEFA-46E2-BC54-E7F6D57672C9}" type="presParOf" srcId="{B36C6215-1398-4B2D-8FC8-157B8A993DEB}" destId="{7F24526B-5E3D-4E1C-85E8-6E6A2CE5AB62}" srcOrd="1" destOrd="0" presId="urn:microsoft.com/office/officeart/2005/8/layout/vList2"/>
    <dgm:cxn modelId="{BF310399-545C-4E70-915F-D9EC77B8A431}" type="presParOf" srcId="{B36C6215-1398-4B2D-8FC8-157B8A993DEB}" destId="{79E01D0F-3F53-48FD-82CA-B932A0B1F824}" srcOrd="2" destOrd="0" presId="urn:microsoft.com/office/officeart/2005/8/layout/vList2"/>
    <dgm:cxn modelId="{100E5AC9-02BC-4360-A6DE-4D2A23213C1B}" type="presParOf" srcId="{B36C6215-1398-4B2D-8FC8-157B8A993DEB}" destId="{A3ACD33D-F4CE-414E-AA2C-22613C715703}" srcOrd="3" destOrd="0" presId="urn:microsoft.com/office/officeart/2005/8/layout/vList2"/>
    <dgm:cxn modelId="{7DA72619-1A0A-4B86-9D85-1B04BF14E617}" type="presParOf" srcId="{B36C6215-1398-4B2D-8FC8-157B8A993DEB}" destId="{197D9CCA-DB02-4C10-98BA-6F6C989772D8}" srcOrd="4" destOrd="0" presId="urn:microsoft.com/office/officeart/2005/8/layout/vList2"/>
    <dgm:cxn modelId="{FDBA5E4A-B391-4C8E-B6F6-593E8A6099BA}" type="presParOf" srcId="{B36C6215-1398-4B2D-8FC8-157B8A993DEB}" destId="{0F67BDCA-14CE-43DA-903F-AD040F3C1D50}" srcOrd="5" destOrd="0" presId="urn:microsoft.com/office/officeart/2005/8/layout/vList2"/>
    <dgm:cxn modelId="{7670314F-7D2C-4E43-B76C-31F448A64750}" type="presParOf" srcId="{B36C6215-1398-4B2D-8FC8-157B8A993DEB}" destId="{AD6E5AA7-45D0-4A02-B32A-8003BEC0E2AE}" srcOrd="6" destOrd="0" presId="urn:microsoft.com/office/officeart/2005/8/layout/vList2"/>
    <dgm:cxn modelId="{4924EA98-A74F-42FE-85B9-B666FAF63CE7}" type="presParOf" srcId="{B36C6215-1398-4B2D-8FC8-157B8A993DEB}" destId="{B79EFF03-EB90-4551-B147-86D09AE9B76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EC8DB6-57CE-46AF-9A75-56C113B405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F055F8E-CBFA-41AC-9A59-27B75B9EC0CE}">
      <dgm:prSet/>
      <dgm:spPr/>
      <dgm:t>
        <a:bodyPr/>
        <a:lstStyle/>
        <a:p>
          <a:r>
            <a:rPr lang="en-US" dirty="0"/>
            <a:t>Lets have some service system (S1) with provider, client and target defined</a:t>
          </a:r>
        </a:p>
      </dgm:t>
    </dgm:pt>
    <dgm:pt modelId="{12E5C45D-7F6C-48C0-B940-64F45E452BD5}" type="parTrans" cxnId="{08DC819C-FEDD-423C-809F-A48EFEA466CC}">
      <dgm:prSet/>
      <dgm:spPr/>
      <dgm:t>
        <a:bodyPr/>
        <a:lstStyle/>
        <a:p>
          <a:endParaRPr lang="cs-CZ"/>
        </a:p>
      </dgm:t>
    </dgm:pt>
    <dgm:pt modelId="{B98B4511-C55B-4425-AF35-83789B7CCE3A}" type="sibTrans" cxnId="{08DC819C-FEDD-423C-809F-A48EFEA466CC}">
      <dgm:prSet/>
      <dgm:spPr/>
      <dgm:t>
        <a:bodyPr/>
        <a:lstStyle/>
        <a:p>
          <a:endParaRPr lang="cs-CZ"/>
        </a:p>
      </dgm:t>
    </dgm:pt>
    <dgm:pt modelId="{FB128234-A4F3-4E91-98E2-8E0BB7BCF5B1}">
      <dgm:prSet/>
      <dgm:spPr/>
      <dgm:t>
        <a:bodyPr/>
        <a:lstStyle/>
        <a:p>
          <a:r>
            <a:rPr lang="en-US" dirty="0"/>
            <a:t>We say the system S1 cooperates with system S2 if</a:t>
          </a:r>
        </a:p>
      </dgm:t>
    </dgm:pt>
    <dgm:pt modelId="{C7A09E24-1291-4F04-A2D7-F6702D6B222C}" type="parTrans" cxnId="{30EC3DA7-FEC6-430E-A15C-7E96BE9436D7}">
      <dgm:prSet/>
      <dgm:spPr/>
      <dgm:t>
        <a:bodyPr/>
        <a:lstStyle/>
        <a:p>
          <a:endParaRPr lang="cs-CZ"/>
        </a:p>
      </dgm:t>
    </dgm:pt>
    <dgm:pt modelId="{E6597B6D-A0C7-4239-A8C8-BB1865D64060}" type="sibTrans" cxnId="{30EC3DA7-FEC6-430E-A15C-7E96BE9436D7}">
      <dgm:prSet/>
      <dgm:spPr/>
      <dgm:t>
        <a:bodyPr/>
        <a:lstStyle/>
        <a:p>
          <a:endParaRPr lang="cs-CZ"/>
        </a:p>
      </dgm:t>
    </dgm:pt>
    <dgm:pt modelId="{46EB473D-066A-48AA-98DD-D68F4D5E4C27}">
      <dgm:prSet/>
      <dgm:spPr/>
      <dgm:t>
        <a:bodyPr/>
        <a:lstStyle/>
        <a:p>
          <a:r>
            <a:rPr lang="en-US" dirty="0"/>
            <a:t>Agent who plays the role of client in S1, plays role of provider in S2</a:t>
          </a:r>
        </a:p>
      </dgm:t>
    </dgm:pt>
    <dgm:pt modelId="{75B5DAB5-F9D2-4134-B2AD-CBB7E363AACF}" type="parTrans" cxnId="{5462F1A3-919A-4ECC-94FA-957F948E347B}">
      <dgm:prSet/>
      <dgm:spPr/>
      <dgm:t>
        <a:bodyPr/>
        <a:lstStyle/>
        <a:p>
          <a:endParaRPr lang="cs-CZ"/>
        </a:p>
      </dgm:t>
    </dgm:pt>
    <dgm:pt modelId="{14FD51F3-F63F-4BDF-9153-9EDC36B056C6}" type="sibTrans" cxnId="{5462F1A3-919A-4ECC-94FA-957F948E347B}">
      <dgm:prSet/>
      <dgm:spPr/>
      <dgm:t>
        <a:bodyPr/>
        <a:lstStyle/>
        <a:p>
          <a:endParaRPr lang="cs-CZ"/>
        </a:p>
      </dgm:t>
    </dgm:pt>
    <dgm:pt modelId="{CD3C22FD-46AA-4ADC-9243-A6266A6FEACD}">
      <dgm:prSet/>
      <dgm:spPr/>
      <dgm:t>
        <a:bodyPr/>
        <a:lstStyle/>
        <a:p>
          <a:r>
            <a:rPr lang="en-US" dirty="0"/>
            <a:t>Agent who plays the role of provider in S1, plays role of client in S2</a:t>
          </a:r>
        </a:p>
      </dgm:t>
    </dgm:pt>
    <dgm:pt modelId="{D24DC2C3-57F7-4FB6-8308-4B0690F4547D}" type="parTrans" cxnId="{4F8E6322-1758-4A00-8FAA-413A1436CB83}">
      <dgm:prSet/>
      <dgm:spPr/>
      <dgm:t>
        <a:bodyPr/>
        <a:lstStyle/>
        <a:p>
          <a:endParaRPr lang="cs-CZ"/>
        </a:p>
      </dgm:t>
    </dgm:pt>
    <dgm:pt modelId="{D50E9F22-4C7E-4586-80CC-2C546B5F674E}" type="sibTrans" cxnId="{4F8E6322-1758-4A00-8FAA-413A1436CB83}">
      <dgm:prSet/>
      <dgm:spPr/>
      <dgm:t>
        <a:bodyPr/>
        <a:lstStyle/>
        <a:p>
          <a:endParaRPr lang="cs-CZ"/>
        </a:p>
      </dgm:t>
    </dgm:pt>
    <dgm:pt modelId="{31F6D5B4-AE22-4C50-B536-3279D5B107CE}">
      <dgm:prSet/>
      <dgm:spPr/>
      <dgm:t>
        <a:bodyPr/>
        <a:lstStyle/>
        <a:p>
          <a:r>
            <a:rPr lang="en-US" dirty="0"/>
            <a:t>Benefits for the client in S2 depends on benefits for the client in S1 (or vice-versa)</a:t>
          </a:r>
        </a:p>
      </dgm:t>
    </dgm:pt>
    <dgm:pt modelId="{BB47FD78-D903-42CE-812C-29EA27E6AAA0}" type="parTrans" cxnId="{41E0A32E-93F8-457E-8B03-22B08561B555}">
      <dgm:prSet/>
      <dgm:spPr/>
      <dgm:t>
        <a:bodyPr/>
        <a:lstStyle/>
        <a:p>
          <a:endParaRPr lang="cs-CZ"/>
        </a:p>
      </dgm:t>
    </dgm:pt>
    <dgm:pt modelId="{AD04399A-9967-496E-8E0A-8D6F2B1865E4}" type="sibTrans" cxnId="{41E0A32E-93F8-457E-8B03-22B08561B555}">
      <dgm:prSet/>
      <dgm:spPr/>
      <dgm:t>
        <a:bodyPr/>
        <a:lstStyle/>
        <a:p>
          <a:endParaRPr lang="cs-CZ"/>
        </a:p>
      </dgm:t>
    </dgm:pt>
    <dgm:pt modelId="{C7B374B8-E8F2-4E54-8795-EC101A5868D6}">
      <dgm:prSet/>
      <dgm:spPr/>
      <dgm:t>
        <a:bodyPr/>
        <a:lstStyle/>
        <a:p>
          <a:r>
            <a:rPr lang="en-US" dirty="0"/>
            <a:t>The target is not same</a:t>
          </a:r>
        </a:p>
      </dgm:t>
    </dgm:pt>
    <dgm:pt modelId="{34DC9B5F-5A5D-417F-A77C-E550B39B47FB}" type="parTrans" cxnId="{E09BEAC5-8B38-48F2-B5C2-DB9C29F3E01D}">
      <dgm:prSet/>
      <dgm:spPr/>
      <dgm:t>
        <a:bodyPr/>
        <a:lstStyle/>
        <a:p>
          <a:endParaRPr lang="cs-CZ"/>
        </a:p>
      </dgm:t>
    </dgm:pt>
    <dgm:pt modelId="{F39FC0FC-DE1C-4539-B9FD-D6B7B57A2DD3}" type="sibTrans" cxnId="{E09BEAC5-8B38-48F2-B5C2-DB9C29F3E01D}">
      <dgm:prSet/>
      <dgm:spPr/>
      <dgm:t>
        <a:bodyPr/>
        <a:lstStyle/>
        <a:p>
          <a:endParaRPr lang="cs-CZ"/>
        </a:p>
      </dgm:t>
    </dgm:pt>
    <dgm:pt modelId="{371F99EA-6BE8-4415-A6A9-CD2E1A11B624}" type="pres">
      <dgm:prSet presAssocID="{32EC8DB6-57CE-46AF-9A75-56C113B40530}" presName="linear" presStyleCnt="0">
        <dgm:presLayoutVars>
          <dgm:animLvl val="lvl"/>
          <dgm:resizeHandles val="exact"/>
        </dgm:presLayoutVars>
      </dgm:prSet>
      <dgm:spPr/>
    </dgm:pt>
    <dgm:pt modelId="{1592D17E-8437-4659-B153-0FAF2B89208F}" type="pres">
      <dgm:prSet presAssocID="{0F055F8E-CBFA-41AC-9A59-27B75B9EC0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2A2216-3F94-4731-B0F2-071CC4EA82C0}" type="pres">
      <dgm:prSet presAssocID="{B98B4511-C55B-4425-AF35-83789B7CCE3A}" presName="spacer" presStyleCnt="0"/>
      <dgm:spPr/>
    </dgm:pt>
    <dgm:pt modelId="{4F2C54A5-FD3D-4010-B5C5-818B90A1318A}" type="pres">
      <dgm:prSet presAssocID="{FB128234-A4F3-4E91-98E2-8E0BB7BCF5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97AD10-09BF-46A7-93C9-F4B2BBFFE215}" type="pres">
      <dgm:prSet presAssocID="{FB128234-A4F3-4E91-98E2-8E0BB7BCF5B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B1030B-7736-4B0C-9B7C-BFAB34DF9271}" type="presOf" srcId="{0F055F8E-CBFA-41AC-9A59-27B75B9EC0CE}" destId="{1592D17E-8437-4659-B153-0FAF2B89208F}" srcOrd="0" destOrd="0" presId="urn:microsoft.com/office/officeart/2005/8/layout/vList2"/>
    <dgm:cxn modelId="{68369619-BD65-480C-B83A-97CCCD7F2242}" type="presOf" srcId="{C7B374B8-E8F2-4E54-8795-EC101A5868D6}" destId="{E597AD10-09BF-46A7-93C9-F4B2BBFFE215}" srcOrd="0" destOrd="3" presId="urn:microsoft.com/office/officeart/2005/8/layout/vList2"/>
    <dgm:cxn modelId="{4F8E6322-1758-4A00-8FAA-413A1436CB83}" srcId="{FB128234-A4F3-4E91-98E2-8E0BB7BCF5B1}" destId="{CD3C22FD-46AA-4ADC-9243-A6266A6FEACD}" srcOrd="1" destOrd="0" parTransId="{D24DC2C3-57F7-4FB6-8308-4B0690F4547D}" sibTransId="{D50E9F22-4C7E-4586-80CC-2C546B5F674E}"/>
    <dgm:cxn modelId="{82F72527-FED5-4B16-9893-6AC10DB17CD8}" type="presOf" srcId="{32EC8DB6-57CE-46AF-9A75-56C113B40530}" destId="{371F99EA-6BE8-4415-A6A9-CD2E1A11B624}" srcOrd="0" destOrd="0" presId="urn:microsoft.com/office/officeart/2005/8/layout/vList2"/>
    <dgm:cxn modelId="{41E0A32E-93F8-457E-8B03-22B08561B555}" srcId="{FB128234-A4F3-4E91-98E2-8E0BB7BCF5B1}" destId="{31F6D5B4-AE22-4C50-B536-3279D5B107CE}" srcOrd="2" destOrd="0" parTransId="{BB47FD78-D903-42CE-812C-29EA27E6AAA0}" sibTransId="{AD04399A-9967-496E-8E0A-8D6F2B1865E4}"/>
    <dgm:cxn modelId="{5595E963-EABF-43B3-BDC1-4A29451472A6}" type="presOf" srcId="{FB128234-A4F3-4E91-98E2-8E0BB7BCF5B1}" destId="{4F2C54A5-FD3D-4010-B5C5-818B90A1318A}" srcOrd="0" destOrd="0" presId="urn:microsoft.com/office/officeart/2005/8/layout/vList2"/>
    <dgm:cxn modelId="{7CF85B87-8206-4159-B7C9-82C888919FDF}" type="presOf" srcId="{CD3C22FD-46AA-4ADC-9243-A6266A6FEACD}" destId="{E597AD10-09BF-46A7-93C9-F4B2BBFFE215}" srcOrd="0" destOrd="1" presId="urn:microsoft.com/office/officeart/2005/8/layout/vList2"/>
    <dgm:cxn modelId="{08DC819C-FEDD-423C-809F-A48EFEA466CC}" srcId="{32EC8DB6-57CE-46AF-9A75-56C113B40530}" destId="{0F055F8E-CBFA-41AC-9A59-27B75B9EC0CE}" srcOrd="0" destOrd="0" parTransId="{12E5C45D-7F6C-48C0-B940-64F45E452BD5}" sibTransId="{B98B4511-C55B-4425-AF35-83789B7CCE3A}"/>
    <dgm:cxn modelId="{5462F1A3-919A-4ECC-94FA-957F948E347B}" srcId="{FB128234-A4F3-4E91-98E2-8E0BB7BCF5B1}" destId="{46EB473D-066A-48AA-98DD-D68F4D5E4C27}" srcOrd="0" destOrd="0" parTransId="{75B5DAB5-F9D2-4134-B2AD-CBB7E363AACF}" sibTransId="{14FD51F3-F63F-4BDF-9153-9EDC36B056C6}"/>
    <dgm:cxn modelId="{30EC3DA7-FEC6-430E-A15C-7E96BE9436D7}" srcId="{32EC8DB6-57CE-46AF-9A75-56C113B40530}" destId="{FB128234-A4F3-4E91-98E2-8E0BB7BCF5B1}" srcOrd="1" destOrd="0" parTransId="{C7A09E24-1291-4F04-A2D7-F6702D6B222C}" sibTransId="{E6597B6D-A0C7-4239-A8C8-BB1865D64060}"/>
    <dgm:cxn modelId="{E09BEAC5-8B38-48F2-B5C2-DB9C29F3E01D}" srcId="{FB128234-A4F3-4E91-98E2-8E0BB7BCF5B1}" destId="{C7B374B8-E8F2-4E54-8795-EC101A5868D6}" srcOrd="3" destOrd="0" parTransId="{34DC9B5F-5A5D-417F-A77C-E550B39B47FB}" sibTransId="{F39FC0FC-DE1C-4539-B9FD-D6B7B57A2DD3}"/>
    <dgm:cxn modelId="{52B7ABD5-681E-4B29-806F-4B014AFA9ADE}" type="presOf" srcId="{31F6D5B4-AE22-4C50-B536-3279D5B107CE}" destId="{E597AD10-09BF-46A7-93C9-F4B2BBFFE215}" srcOrd="0" destOrd="2" presId="urn:microsoft.com/office/officeart/2005/8/layout/vList2"/>
    <dgm:cxn modelId="{4C0E9AFB-2787-4B13-8462-5E6EE3D2A32D}" type="presOf" srcId="{46EB473D-066A-48AA-98DD-D68F4D5E4C27}" destId="{E597AD10-09BF-46A7-93C9-F4B2BBFFE215}" srcOrd="0" destOrd="0" presId="urn:microsoft.com/office/officeart/2005/8/layout/vList2"/>
    <dgm:cxn modelId="{0C7B9B06-1F04-48EE-ADF8-2624AB35BD06}" type="presParOf" srcId="{371F99EA-6BE8-4415-A6A9-CD2E1A11B624}" destId="{1592D17E-8437-4659-B153-0FAF2B89208F}" srcOrd="0" destOrd="0" presId="urn:microsoft.com/office/officeart/2005/8/layout/vList2"/>
    <dgm:cxn modelId="{9BEC9176-C883-425C-8420-1833BF78B2B7}" type="presParOf" srcId="{371F99EA-6BE8-4415-A6A9-CD2E1A11B624}" destId="{F52A2216-3F94-4731-B0F2-071CC4EA82C0}" srcOrd="1" destOrd="0" presId="urn:microsoft.com/office/officeart/2005/8/layout/vList2"/>
    <dgm:cxn modelId="{FA164470-C5AA-4E04-A5E5-25F6FA733010}" type="presParOf" srcId="{371F99EA-6BE8-4415-A6A9-CD2E1A11B624}" destId="{4F2C54A5-FD3D-4010-B5C5-818B90A1318A}" srcOrd="2" destOrd="0" presId="urn:microsoft.com/office/officeart/2005/8/layout/vList2"/>
    <dgm:cxn modelId="{BB032188-35D1-4105-AF1E-0C97113FEFC8}" type="presParOf" srcId="{371F99EA-6BE8-4415-A6A9-CD2E1A11B624}" destId="{E597AD10-09BF-46A7-93C9-F4B2BBFFE2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8116D3-023A-4394-B0F5-5C08F75A0C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622D95-81DF-4199-A80E-BD7B8D5A8665}">
      <dgm:prSet/>
      <dgm:spPr/>
      <dgm:t>
        <a:bodyPr/>
        <a:lstStyle/>
        <a:p>
          <a:r>
            <a:rPr lang="en-US" dirty="0"/>
            <a:t>Client</a:t>
          </a:r>
        </a:p>
      </dgm:t>
    </dgm:pt>
    <dgm:pt modelId="{B2D62841-C671-47E5-8B12-F8BECB3DDEEF}" type="parTrans" cxnId="{5946FDF2-68E9-4BBB-BC50-653AB64788C7}">
      <dgm:prSet/>
      <dgm:spPr/>
      <dgm:t>
        <a:bodyPr/>
        <a:lstStyle/>
        <a:p>
          <a:endParaRPr lang="cs-CZ"/>
        </a:p>
      </dgm:t>
    </dgm:pt>
    <dgm:pt modelId="{D6F9C6DF-4C42-42C6-AB24-7E1EF6472D64}" type="sibTrans" cxnId="{5946FDF2-68E9-4BBB-BC50-653AB64788C7}">
      <dgm:prSet/>
      <dgm:spPr/>
      <dgm:t>
        <a:bodyPr/>
        <a:lstStyle/>
        <a:p>
          <a:endParaRPr lang="cs-CZ"/>
        </a:p>
      </dgm:t>
    </dgm:pt>
    <dgm:pt modelId="{FA562EA7-CE8A-4C91-99F6-3874D833E1EB}">
      <dgm:prSet/>
      <dgm:spPr/>
      <dgm:t>
        <a:bodyPr/>
        <a:lstStyle/>
        <a:p>
          <a:r>
            <a:rPr lang="en-US" dirty="0"/>
            <a:t>Wants to have properly educated students</a:t>
          </a:r>
        </a:p>
      </dgm:t>
    </dgm:pt>
    <dgm:pt modelId="{6408DC57-32A3-4604-9F5F-E3732B991459}" type="parTrans" cxnId="{C47815DB-7CC0-475C-930E-F2BB3E1358FC}">
      <dgm:prSet/>
      <dgm:spPr/>
      <dgm:t>
        <a:bodyPr/>
        <a:lstStyle/>
        <a:p>
          <a:endParaRPr lang="cs-CZ"/>
        </a:p>
      </dgm:t>
    </dgm:pt>
    <dgm:pt modelId="{13B4FF49-7873-456E-8A6C-0B05834A001F}" type="sibTrans" cxnId="{C47815DB-7CC0-475C-930E-F2BB3E1358FC}">
      <dgm:prSet/>
      <dgm:spPr/>
      <dgm:t>
        <a:bodyPr/>
        <a:lstStyle/>
        <a:p>
          <a:endParaRPr lang="cs-CZ"/>
        </a:p>
      </dgm:t>
    </dgm:pt>
    <dgm:pt modelId="{2C1AB0FE-1DC2-4C64-8F65-830CE150AE3A}">
      <dgm:prSet/>
      <dgm:spPr/>
      <dgm:t>
        <a:bodyPr/>
        <a:lstStyle/>
        <a:p>
          <a:r>
            <a:rPr lang="en-US" dirty="0"/>
            <a:t>Provider</a:t>
          </a:r>
        </a:p>
      </dgm:t>
    </dgm:pt>
    <dgm:pt modelId="{E8F450FF-A89E-430E-9DBA-E2FAEACFD783}" type="parTrans" cxnId="{E80FF538-D13C-4E12-B232-CB1C3E39670D}">
      <dgm:prSet/>
      <dgm:spPr/>
      <dgm:t>
        <a:bodyPr/>
        <a:lstStyle/>
        <a:p>
          <a:endParaRPr lang="cs-CZ"/>
        </a:p>
      </dgm:t>
    </dgm:pt>
    <dgm:pt modelId="{43C2C9A3-373E-4AB0-8DAF-ABCAD5F09530}" type="sibTrans" cxnId="{E80FF538-D13C-4E12-B232-CB1C3E39670D}">
      <dgm:prSet/>
      <dgm:spPr/>
      <dgm:t>
        <a:bodyPr/>
        <a:lstStyle/>
        <a:p>
          <a:endParaRPr lang="cs-CZ"/>
        </a:p>
      </dgm:t>
    </dgm:pt>
    <dgm:pt modelId="{0CAC155C-AAB8-4FC2-86B9-197E5BDB7192}">
      <dgm:prSet/>
      <dgm:spPr/>
      <dgm:t>
        <a:bodyPr/>
        <a:lstStyle/>
        <a:p>
          <a:r>
            <a:rPr lang="en-US" dirty="0"/>
            <a:t>Has abilities to educate the students</a:t>
          </a:r>
        </a:p>
      </dgm:t>
    </dgm:pt>
    <dgm:pt modelId="{A50EF832-3157-455F-9426-EBBAD2A0AB07}" type="parTrans" cxnId="{3E7353DE-2CE2-4DCC-8F36-A2001F689FC1}">
      <dgm:prSet/>
      <dgm:spPr/>
      <dgm:t>
        <a:bodyPr/>
        <a:lstStyle/>
        <a:p>
          <a:endParaRPr lang="cs-CZ"/>
        </a:p>
      </dgm:t>
    </dgm:pt>
    <dgm:pt modelId="{BEA9ABE6-2369-4EA0-9D7D-E40BCDAFC573}" type="sibTrans" cxnId="{3E7353DE-2CE2-4DCC-8F36-A2001F689FC1}">
      <dgm:prSet/>
      <dgm:spPr/>
      <dgm:t>
        <a:bodyPr/>
        <a:lstStyle/>
        <a:p>
          <a:endParaRPr lang="cs-CZ"/>
        </a:p>
      </dgm:t>
    </dgm:pt>
    <dgm:pt modelId="{EFC184E3-0B08-4C66-9DB7-FC11A802CDC8}">
      <dgm:prSet/>
      <dgm:spPr/>
      <dgm:t>
        <a:bodyPr/>
        <a:lstStyle/>
        <a:p>
          <a:r>
            <a:rPr lang="en-US" dirty="0"/>
            <a:t>Target – study programs with internships</a:t>
          </a:r>
        </a:p>
      </dgm:t>
    </dgm:pt>
    <dgm:pt modelId="{53086135-9F08-4F73-A6F3-F9FE9FE48BEB}" type="parTrans" cxnId="{AAB6684B-57E9-4B16-916B-10FB1A6F63A5}">
      <dgm:prSet/>
      <dgm:spPr/>
      <dgm:t>
        <a:bodyPr/>
        <a:lstStyle/>
        <a:p>
          <a:endParaRPr lang="cs-CZ"/>
        </a:p>
      </dgm:t>
    </dgm:pt>
    <dgm:pt modelId="{238F7F10-912A-44DD-95BD-56FE62E39A72}" type="sibTrans" cxnId="{AAB6684B-57E9-4B16-916B-10FB1A6F63A5}">
      <dgm:prSet/>
      <dgm:spPr/>
      <dgm:t>
        <a:bodyPr/>
        <a:lstStyle/>
        <a:p>
          <a:endParaRPr lang="cs-CZ"/>
        </a:p>
      </dgm:t>
    </dgm:pt>
    <dgm:pt modelId="{71BEB48A-795B-4F78-BCB5-584003D916B1}">
      <dgm:prSet/>
      <dgm:spPr/>
      <dgm:t>
        <a:bodyPr/>
        <a:lstStyle/>
        <a:p>
          <a:r>
            <a:rPr lang="en-US" dirty="0"/>
            <a:t>Provides the students</a:t>
          </a:r>
        </a:p>
      </dgm:t>
    </dgm:pt>
    <dgm:pt modelId="{C7FBCE03-030B-4D2B-9E0A-BA0CBC064DDB}" type="parTrans" cxnId="{4D5954A3-374A-4D37-A4D6-2F42E96A237B}">
      <dgm:prSet/>
      <dgm:spPr/>
      <dgm:t>
        <a:bodyPr/>
        <a:lstStyle/>
        <a:p>
          <a:endParaRPr lang="cs-CZ"/>
        </a:p>
      </dgm:t>
    </dgm:pt>
    <dgm:pt modelId="{F6229A12-416D-4C73-AECD-2962E1B08E2A}" type="sibTrans" cxnId="{4D5954A3-374A-4D37-A4D6-2F42E96A237B}">
      <dgm:prSet/>
      <dgm:spPr/>
      <dgm:t>
        <a:bodyPr/>
        <a:lstStyle/>
        <a:p>
          <a:endParaRPr lang="cs-CZ"/>
        </a:p>
      </dgm:t>
    </dgm:pt>
    <dgm:pt modelId="{88C3E498-9C7A-4156-AF83-E7CC0565C206}">
      <dgm:prSet/>
      <dgm:spPr/>
      <dgm:t>
        <a:bodyPr/>
        <a:lstStyle/>
        <a:p>
          <a:r>
            <a:rPr lang="en-US" dirty="0"/>
            <a:t>A business partner</a:t>
          </a:r>
        </a:p>
      </dgm:t>
    </dgm:pt>
    <dgm:pt modelId="{2117239B-4DBC-4892-91BB-E780670B7D95}" type="parTrans" cxnId="{0CB12672-BC02-493E-B242-723DDBAF8F63}">
      <dgm:prSet/>
      <dgm:spPr/>
    </dgm:pt>
    <dgm:pt modelId="{B9D1E062-C49E-44ED-985F-E1F0FA4516D4}" type="sibTrans" cxnId="{0CB12672-BC02-493E-B242-723DDBAF8F63}">
      <dgm:prSet/>
      <dgm:spPr/>
    </dgm:pt>
    <dgm:pt modelId="{9B2F695F-41AC-46F3-A7B0-0B7AB50C45D4}">
      <dgm:prSet/>
      <dgm:spPr/>
      <dgm:t>
        <a:bodyPr/>
        <a:lstStyle/>
        <a:p>
          <a:r>
            <a:rPr lang="en-US" dirty="0"/>
            <a:t>Faculty of informatics</a:t>
          </a:r>
        </a:p>
      </dgm:t>
    </dgm:pt>
    <dgm:pt modelId="{AE278472-15BD-4202-BA7E-D14F76D2EC43}" type="parTrans" cxnId="{BA539405-76F5-4789-A45B-296A69550086}">
      <dgm:prSet/>
      <dgm:spPr/>
    </dgm:pt>
    <dgm:pt modelId="{50AB2A0E-C508-4DC1-BA91-44F49F055CB3}" type="sibTrans" cxnId="{BA539405-76F5-4789-A45B-296A69550086}">
      <dgm:prSet/>
      <dgm:spPr/>
    </dgm:pt>
    <dgm:pt modelId="{64456E6E-FA8E-4006-8D33-10F394C2CDCB}" type="pres">
      <dgm:prSet presAssocID="{858116D3-023A-4394-B0F5-5C08F75A0CC3}" presName="linear" presStyleCnt="0">
        <dgm:presLayoutVars>
          <dgm:dir/>
          <dgm:animLvl val="lvl"/>
          <dgm:resizeHandles val="exact"/>
        </dgm:presLayoutVars>
      </dgm:prSet>
      <dgm:spPr/>
    </dgm:pt>
    <dgm:pt modelId="{144FF68B-577F-45C8-B511-2A453BEE08E0}" type="pres">
      <dgm:prSet presAssocID="{3D622D95-81DF-4199-A80E-BD7B8D5A8665}" presName="parentLin" presStyleCnt="0"/>
      <dgm:spPr/>
    </dgm:pt>
    <dgm:pt modelId="{EC8A8720-F3D9-4061-B5BB-31EA7370D96A}" type="pres">
      <dgm:prSet presAssocID="{3D622D95-81DF-4199-A80E-BD7B8D5A8665}" presName="parentLeftMargin" presStyleLbl="node1" presStyleIdx="0" presStyleCnt="3"/>
      <dgm:spPr/>
    </dgm:pt>
    <dgm:pt modelId="{FA70B0D2-D698-4E00-9FF2-DAB741055882}" type="pres">
      <dgm:prSet presAssocID="{3D622D95-81DF-4199-A80E-BD7B8D5A86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BAC460-6F15-4BE2-AC58-E21B880BD029}" type="pres">
      <dgm:prSet presAssocID="{3D622D95-81DF-4199-A80E-BD7B8D5A8665}" presName="negativeSpace" presStyleCnt="0"/>
      <dgm:spPr/>
    </dgm:pt>
    <dgm:pt modelId="{23AC6B9B-101C-4B73-88F7-3379F5E88635}" type="pres">
      <dgm:prSet presAssocID="{3D622D95-81DF-4199-A80E-BD7B8D5A8665}" presName="childText" presStyleLbl="conFgAcc1" presStyleIdx="0" presStyleCnt="3">
        <dgm:presLayoutVars>
          <dgm:bulletEnabled val="1"/>
        </dgm:presLayoutVars>
      </dgm:prSet>
      <dgm:spPr/>
    </dgm:pt>
    <dgm:pt modelId="{3CC7413C-008A-4250-8F60-703A4024CF25}" type="pres">
      <dgm:prSet presAssocID="{D6F9C6DF-4C42-42C6-AB24-7E1EF6472D64}" presName="spaceBetweenRectangles" presStyleCnt="0"/>
      <dgm:spPr/>
    </dgm:pt>
    <dgm:pt modelId="{B59C7246-03E9-4D70-9388-BD05CE02AB20}" type="pres">
      <dgm:prSet presAssocID="{2C1AB0FE-1DC2-4C64-8F65-830CE150AE3A}" presName="parentLin" presStyleCnt="0"/>
      <dgm:spPr/>
    </dgm:pt>
    <dgm:pt modelId="{88D54425-609F-4C5C-A79F-5AF8EAD8BD44}" type="pres">
      <dgm:prSet presAssocID="{2C1AB0FE-1DC2-4C64-8F65-830CE150AE3A}" presName="parentLeftMargin" presStyleLbl="node1" presStyleIdx="0" presStyleCnt="3"/>
      <dgm:spPr/>
    </dgm:pt>
    <dgm:pt modelId="{3DFD885C-3A56-42D4-956E-8C46C47851A7}" type="pres">
      <dgm:prSet presAssocID="{2C1AB0FE-1DC2-4C64-8F65-830CE150AE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5594DF-846E-4EE2-B925-891D6909F2C2}" type="pres">
      <dgm:prSet presAssocID="{2C1AB0FE-1DC2-4C64-8F65-830CE150AE3A}" presName="negativeSpace" presStyleCnt="0"/>
      <dgm:spPr/>
    </dgm:pt>
    <dgm:pt modelId="{E2F4F908-F892-4D5B-B758-59E4B65772AD}" type="pres">
      <dgm:prSet presAssocID="{2C1AB0FE-1DC2-4C64-8F65-830CE150AE3A}" presName="childText" presStyleLbl="conFgAcc1" presStyleIdx="1" presStyleCnt="3">
        <dgm:presLayoutVars>
          <dgm:bulletEnabled val="1"/>
        </dgm:presLayoutVars>
      </dgm:prSet>
      <dgm:spPr/>
    </dgm:pt>
    <dgm:pt modelId="{EE8CDA36-A0FA-43B6-8B23-28E942010785}" type="pres">
      <dgm:prSet presAssocID="{43C2C9A3-373E-4AB0-8DAF-ABCAD5F09530}" presName="spaceBetweenRectangles" presStyleCnt="0"/>
      <dgm:spPr/>
    </dgm:pt>
    <dgm:pt modelId="{F0739DB6-1FD7-4B04-962A-8C71262B70B9}" type="pres">
      <dgm:prSet presAssocID="{EFC184E3-0B08-4C66-9DB7-FC11A802CDC8}" presName="parentLin" presStyleCnt="0"/>
      <dgm:spPr/>
    </dgm:pt>
    <dgm:pt modelId="{DED69DCC-2783-42D8-BA88-4F02BCD4FE46}" type="pres">
      <dgm:prSet presAssocID="{EFC184E3-0B08-4C66-9DB7-FC11A802CDC8}" presName="parentLeftMargin" presStyleLbl="node1" presStyleIdx="1" presStyleCnt="3"/>
      <dgm:spPr/>
    </dgm:pt>
    <dgm:pt modelId="{A82FB138-3988-4FA1-8485-0FAC8E3F07EB}" type="pres">
      <dgm:prSet presAssocID="{EFC184E3-0B08-4C66-9DB7-FC11A802CDC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FB6E671-E07E-4414-8343-CF39B92A3757}" type="pres">
      <dgm:prSet presAssocID="{EFC184E3-0B08-4C66-9DB7-FC11A802CDC8}" presName="negativeSpace" presStyleCnt="0"/>
      <dgm:spPr/>
    </dgm:pt>
    <dgm:pt modelId="{E34516BE-C0CF-4369-8E9E-A2AE80A069C0}" type="pres">
      <dgm:prSet presAssocID="{EFC184E3-0B08-4C66-9DB7-FC11A802CD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4A1902-3A25-4109-A546-36B712CA6228}" type="presOf" srcId="{71BEB48A-795B-4F78-BCB5-584003D916B1}" destId="{E34516BE-C0CF-4369-8E9E-A2AE80A069C0}" srcOrd="0" destOrd="0" presId="urn:microsoft.com/office/officeart/2005/8/layout/list1"/>
    <dgm:cxn modelId="{BA539405-76F5-4789-A45B-296A69550086}" srcId="{2C1AB0FE-1DC2-4C64-8F65-830CE150AE3A}" destId="{9B2F695F-41AC-46F3-A7B0-0B7AB50C45D4}" srcOrd="0" destOrd="0" parTransId="{AE278472-15BD-4202-BA7E-D14F76D2EC43}" sibTransId="{50AB2A0E-C508-4DC1-BA91-44F49F055CB3}"/>
    <dgm:cxn modelId="{3D972B0B-9B90-4BFE-9C94-750A1DE3E608}" type="presOf" srcId="{EFC184E3-0B08-4C66-9DB7-FC11A802CDC8}" destId="{A82FB138-3988-4FA1-8485-0FAC8E3F07EB}" srcOrd="1" destOrd="0" presId="urn:microsoft.com/office/officeart/2005/8/layout/list1"/>
    <dgm:cxn modelId="{9B94361A-FF42-416C-83F9-2335507AA1BA}" type="presOf" srcId="{2C1AB0FE-1DC2-4C64-8F65-830CE150AE3A}" destId="{3DFD885C-3A56-42D4-956E-8C46C47851A7}" srcOrd="1" destOrd="0" presId="urn:microsoft.com/office/officeart/2005/8/layout/list1"/>
    <dgm:cxn modelId="{FBDBD02A-80F5-4049-84F6-06A373748D5D}" type="presOf" srcId="{FA562EA7-CE8A-4C91-99F6-3874D833E1EB}" destId="{23AC6B9B-101C-4B73-88F7-3379F5E88635}" srcOrd="0" destOrd="1" presId="urn:microsoft.com/office/officeart/2005/8/layout/list1"/>
    <dgm:cxn modelId="{E80FF538-D13C-4E12-B232-CB1C3E39670D}" srcId="{858116D3-023A-4394-B0F5-5C08F75A0CC3}" destId="{2C1AB0FE-1DC2-4C64-8F65-830CE150AE3A}" srcOrd="1" destOrd="0" parTransId="{E8F450FF-A89E-430E-9DBA-E2FAEACFD783}" sibTransId="{43C2C9A3-373E-4AB0-8DAF-ABCAD5F09530}"/>
    <dgm:cxn modelId="{AAB6684B-57E9-4B16-916B-10FB1A6F63A5}" srcId="{858116D3-023A-4394-B0F5-5C08F75A0CC3}" destId="{EFC184E3-0B08-4C66-9DB7-FC11A802CDC8}" srcOrd="2" destOrd="0" parTransId="{53086135-9F08-4F73-A6F3-F9FE9FE48BEB}" sibTransId="{238F7F10-912A-44DD-95BD-56FE62E39A72}"/>
    <dgm:cxn modelId="{0CB12672-BC02-493E-B242-723DDBAF8F63}" srcId="{3D622D95-81DF-4199-A80E-BD7B8D5A8665}" destId="{88C3E498-9C7A-4156-AF83-E7CC0565C206}" srcOrd="0" destOrd="0" parTransId="{2117239B-4DBC-4892-91BB-E780670B7D95}" sibTransId="{B9D1E062-C49E-44ED-985F-E1F0FA4516D4}"/>
    <dgm:cxn modelId="{801E1058-D4E1-4FFB-BC73-B52A7E7CE313}" type="presOf" srcId="{3D622D95-81DF-4199-A80E-BD7B8D5A8665}" destId="{FA70B0D2-D698-4E00-9FF2-DAB741055882}" srcOrd="1" destOrd="0" presId="urn:microsoft.com/office/officeart/2005/8/layout/list1"/>
    <dgm:cxn modelId="{74060581-DAA2-4FAC-A46D-2273DB9AD273}" type="presOf" srcId="{3D622D95-81DF-4199-A80E-BD7B8D5A8665}" destId="{EC8A8720-F3D9-4061-B5BB-31EA7370D96A}" srcOrd="0" destOrd="0" presId="urn:microsoft.com/office/officeart/2005/8/layout/list1"/>
    <dgm:cxn modelId="{5A12E497-5F4A-4DD0-B75B-40EC8C4B9121}" type="presOf" srcId="{0CAC155C-AAB8-4FC2-86B9-197E5BDB7192}" destId="{E2F4F908-F892-4D5B-B758-59E4B65772AD}" srcOrd="0" destOrd="1" presId="urn:microsoft.com/office/officeart/2005/8/layout/list1"/>
    <dgm:cxn modelId="{EEC61599-4F76-4E99-91F7-3EF1BF137C53}" type="presOf" srcId="{858116D3-023A-4394-B0F5-5C08F75A0CC3}" destId="{64456E6E-FA8E-4006-8D33-10F394C2CDCB}" srcOrd="0" destOrd="0" presId="urn:microsoft.com/office/officeart/2005/8/layout/list1"/>
    <dgm:cxn modelId="{4D5954A3-374A-4D37-A4D6-2F42E96A237B}" srcId="{EFC184E3-0B08-4C66-9DB7-FC11A802CDC8}" destId="{71BEB48A-795B-4F78-BCB5-584003D916B1}" srcOrd="0" destOrd="0" parTransId="{C7FBCE03-030B-4D2B-9E0A-BA0CBC064DDB}" sibTransId="{F6229A12-416D-4C73-AECD-2962E1B08E2A}"/>
    <dgm:cxn modelId="{531C45D0-B310-4464-A2E5-87DE41976C17}" type="presOf" srcId="{2C1AB0FE-1DC2-4C64-8F65-830CE150AE3A}" destId="{88D54425-609F-4C5C-A79F-5AF8EAD8BD44}" srcOrd="0" destOrd="0" presId="urn:microsoft.com/office/officeart/2005/8/layout/list1"/>
    <dgm:cxn modelId="{C47815DB-7CC0-475C-930E-F2BB3E1358FC}" srcId="{3D622D95-81DF-4199-A80E-BD7B8D5A8665}" destId="{FA562EA7-CE8A-4C91-99F6-3874D833E1EB}" srcOrd="1" destOrd="0" parTransId="{6408DC57-32A3-4604-9F5F-E3732B991459}" sibTransId="{13B4FF49-7873-456E-8A6C-0B05834A001F}"/>
    <dgm:cxn modelId="{3E7353DE-2CE2-4DCC-8F36-A2001F689FC1}" srcId="{2C1AB0FE-1DC2-4C64-8F65-830CE150AE3A}" destId="{0CAC155C-AAB8-4FC2-86B9-197E5BDB7192}" srcOrd="1" destOrd="0" parTransId="{A50EF832-3157-455F-9426-EBBAD2A0AB07}" sibTransId="{BEA9ABE6-2369-4EA0-9D7D-E40BCDAFC573}"/>
    <dgm:cxn modelId="{B9E124E3-8ADD-4BCE-BDCA-2604A5359C7F}" type="presOf" srcId="{88C3E498-9C7A-4156-AF83-E7CC0565C206}" destId="{23AC6B9B-101C-4B73-88F7-3379F5E88635}" srcOrd="0" destOrd="0" presId="urn:microsoft.com/office/officeart/2005/8/layout/list1"/>
    <dgm:cxn modelId="{A81ED4E5-BD59-4966-AEE0-4F9D77AC6952}" type="presOf" srcId="{EFC184E3-0B08-4C66-9DB7-FC11A802CDC8}" destId="{DED69DCC-2783-42D8-BA88-4F02BCD4FE46}" srcOrd="0" destOrd="0" presId="urn:microsoft.com/office/officeart/2005/8/layout/list1"/>
    <dgm:cxn modelId="{5946FDF2-68E9-4BBB-BC50-653AB64788C7}" srcId="{858116D3-023A-4394-B0F5-5C08F75A0CC3}" destId="{3D622D95-81DF-4199-A80E-BD7B8D5A8665}" srcOrd="0" destOrd="0" parTransId="{B2D62841-C671-47E5-8B12-F8BECB3DDEEF}" sibTransId="{D6F9C6DF-4C42-42C6-AB24-7E1EF6472D64}"/>
    <dgm:cxn modelId="{9D46D5FA-184E-4443-BE0E-AAE3890AB751}" type="presOf" srcId="{9B2F695F-41AC-46F3-A7B0-0B7AB50C45D4}" destId="{E2F4F908-F892-4D5B-B758-59E4B65772AD}" srcOrd="0" destOrd="0" presId="urn:microsoft.com/office/officeart/2005/8/layout/list1"/>
    <dgm:cxn modelId="{883F37FB-43FE-4AA1-8EEE-FF85DAD0862B}" type="presParOf" srcId="{64456E6E-FA8E-4006-8D33-10F394C2CDCB}" destId="{144FF68B-577F-45C8-B511-2A453BEE08E0}" srcOrd="0" destOrd="0" presId="urn:microsoft.com/office/officeart/2005/8/layout/list1"/>
    <dgm:cxn modelId="{56371978-0543-4EE9-A2F6-2204174B924C}" type="presParOf" srcId="{144FF68B-577F-45C8-B511-2A453BEE08E0}" destId="{EC8A8720-F3D9-4061-B5BB-31EA7370D96A}" srcOrd="0" destOrd="0" presId="urn:microsoft.com/office/officeart/2005/8/layout/list1"/>
    <dgm:cxn modelId="{01C8DF29-EE3F-493A-A8DB-E26D2FDD93CE}" type="presParOf" srcId="{144FF68B-577F-45C8-B511-2A453BEE08E0}" destId="{FA70B0D2-D698-4E00-9FF2-DAB741055882}" srcOrd="1" destOrd="0" presId="urn:microsoft.com/office/officeart/2005/8/layout/list1"/>
    <dgm:cxn modelId="{2D2D0AE2-FD92-46C1-9098-319CE8899772}" type="presParOf" srcId="{64456E6E-FA8E-4006-8D33-10F394C2CDCB}" destId="{73BAC460-6F15-4BE2-AC58-E21B880BD029}" srcOrd="1" destOrd="0" presId="urn:microsoft.com/office/officeart/2005/8/layout/list1"/>
    <dgm:cxn modelId="{1ED1AF7F-1A19-4291-8F69-51C8BD9B4492}" type="presParOf" srcId="{64456E6E-FA8E-4006-8D33-10F394C2CDCB}" destId="{23AC6B9B-101C-4B73-88F7-3379F5E88635}" srcOrd="2" destOrd="0" presId="urn:microsoft.com/office/officeart/2005/8/layout/list1"/>
    <dgm:cxn modelId="{1EA81F1D-B876-402A-8885-E70BC82DC6B4}" type="presParOf" srcId="{64456E6E-FA8E-4006-8D33-10F394C2CDCB}" destId="{3CC7413C-008A-4250-8F60-703A4024CF25}" srcOrd="3" destOrd="0" presId="urn:microsoft.com/office/officeart/2005/8/layout/list1"/>
    <dgm:cxn modelId="{25D85B75-84F9-403F-9187-ADA49157506E}" type="presParOf" srcId="{64456E6E-FA8E-4006-8D33-10F394C2CDCB}" destId="{B59C7246-03E9-4D70-9388-BD05CE02AB20}" srcOrd="4" destOrd="0" presId="urn:microsoft.com/office/officeart/2005/8/layout/list1"/>
    <dgm:cxn modelId="{C7D08F35-8484-4205-9B13-A6AF0809AD95}" type="presParOf" srcId="{B59C7246-03E9-4D70-9388-BD05CE02AB20}" destId="{88D54425-609F-4C5C-A79F-5AF8EAD8BD44}" srcOrd="0" destOrd="0" presId="urn:microsoft.com/office/officeart/2005/8/layout/list1"/>
    <dgm:cxn modelId="{D68A1BFC-90CC-4B81-8F5F-3653E61DA832}" type="presParOf" srcId="{B59C7246-03E9-4D70-9388-BD05CE02AB20}" destId="{3DFD885C-3A56-42D4-956E-8C46C47851A7}" srcOrd="1" destOrd="0" presId="urn:microsoft.com/office/officeart/2005/8/layout/list1"/>
    <dgm:cxn modelId="{9C9930CD-230D-4A4D-AECA-56636304379A}" type="presParOf" srcId="{64456E6E-FA8E-4006-8D33-10F394C2CDCB}" destId="{A85594DF-846E-4EE2-B925-891D6909F2C2}" srcOrd="5" destOrd="0" presId="urn:microsoft.com/office/officeart/2005/8/layout/list1"/>
    <dgm:cxn modelId="{1585E86A-EF3E-447C-9E17-6DED4A283B66}" type="presParOf" srcId="{64456E6E-FA8E-4006-8D33-10F394C2CDCB}" destId="{E2F4F908-F892-4D5B-B758-59E4B65772AD}" srcOrd="6" destOrd="0" presId="urn:microsoft.com/office/officeart/2005/8/layout/list1"/>
    <dgm:cxn modelId="{AD5CDFE0-FBC0-41E9-B32B-8CF5DC8DBF06}" type="presParOf" srcId="{64456E6E-FA8E-4006-8D33-10F394C2CDCB}" destId="{EE8CDA36-A0FA-43B6-8B23-28E942010785}" srcOrd="7" destOrd="0" presId="urn:microsoft.com/office/officeart/2005/8/layout/list1"/>
    <dgm:cxn modelId="{037F94B8-E090-461C-8388-6BBA554D96D9}" type="presParOf" srcId="{64456E6E-FA8E-4006-8D33-10F394C2CDCB}" destId="{F0739DB6-1FD7-4B04-962A-8C71262B70B9}" srcOrd="8" destOrd="0" presId="urn:microsoft.com/office/officeart/2005/8/layout/list1"/>
    <dgm:cxn modelId="{75B1BB53-89B6-4F90-98A6-2062C6E18446}" type="presParOf" srcId="{F0739DB6-1FD7-4B04-962A-8C71262B70B9}" destId="{DED69DCC-2783-42D8-BA88-4F02BCD4FE46}" srcOrd="0" destOrd="0" presId="urn:microsoft.com/office/officeart/2005/8/layout/list1"/>
    <dgm:cxn modelId="{BE5A4499-6333-44DC-AFE1-F7FD3E75F134}" type="presParOf" srcId="{F0739DB6-1FD7-4B04-962A-8C71262B70B9}" destId="{A82FB138-3988-4FA1-8485-0FAC8E3F07EB}" srcOrd="1" destOrd="0" presId="urn:microsoft.com/office/officeart/2005/8/layout/list1"/>
    <dgm:cxn modelId="{69C35DCA-899D-4B3A-B837-88CDBF1234FE}" type="presParOf" srcId="{64456E6E-FA8E-4006-8D33-10F394C2CDCB}" destId="{AFB6E671-E07E-4414-8343-CF39B92A3757}" srcOrd="9" destOrd="0" presId="urn:microsoft.com/office/officeart/2005/8/layout/list1"/>
    <dgm:cxn modelId="{9183EF59-6B45-4646-92AB-2A4B0A6B920A}" type="presParOf" srcId="{64456E6E-FA8E-4006-8D33-10F394C2CDCB}" destId="{E34516BE-C0CF-4369-8E9E-A2AE80A069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9100CC-49D1-4D0A-A59D-8F6B4DE43FA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D39803-F5A9-42F0-A929-EC8D1A144A78}">
      <dgm:prSet/>
      <dgm:spPr/>
      <dgm:t>
        <a:bodyPr/>
        <a:lstStyle/>
        <a:p>
          <a:r>
            <a:rPr lang="en-US" dirty="0"/>
            <a:t>Internships projects</a:t>
          </a:r>
        </a:p>
      </dgm:t>
    </dgm:pt>
    <dgm:pt modelId="{51E98E99-3896-4080-A9D4-69ED9174BC38}" type="parTrans" cxnId="{B90A1DE7-6A51-4F68-8DC5-4053C5E34023}">
      <dgm:prSet/>
      <dgm:spPr/>
      <dgm:t>
        <a:bodyPr/>
        <a:lstStyle/>
        <a:p>
          <a:endParaRPr lang="cs-CZ"/>
        </a:p>
      </dgm:t>
    </dgm:pt>
    <dgm:pt modelId="{1F6E7808-E951-4D1C-B0A8-55427BF48CB9}" type="sibTrans" cxnId="{B90A1DE7-6A51-4F68-8DC5-4053C5E34023}">
      <dgm:prSet/>
      <dgm:spPr/>
      <dgm:t>
        <a:bodyPr/>
        <a:lstStyle/>
        <a:p>
          <a:endParaRPr lang="cs-CZ"/>
        </a:p>
      </dgm:t>
    </dgm:pt>
    <dgm:pt modelId="{45AE61A4-AC2E-4DA4-BBE0-677ECD69054F}">
      <dgm:prSet/>
      <dgm:spPr/>
      <dgm:t>
        <a:bodyPr/>
        <a:lstStyle/>
        <a:p>
          <a:r>
            <a:rPr lang="en-US" dirty="0"/>
            <a:t>For the successful study program faculty needs</a:t>
          </a:r>
        </a:p>
      </dgm:t>
    </dgm:pt>
    <dgm:pt modelId="{23B622D0-FE5E-4E67-A16E-61831EDCDC48}" type="parTrans" cxnId="{89FB1F7E-60F3-4716-A075-5D14B9393DB3}">
      <dgm:prSet/>
      <dgm:spPr/>
      <dgm:t>
        <a:bodyPr/>
        <a:lstStyle/>
        <a:p>
          <a:endParaRPr lang="cs-CZ"/>
        </a:p>
      </dgm:t>
    </dgm:pt>
    <dgm:pt modelId="{76C52757-0D36-4356-B46A-3125B231F3C6}" type="sibTrans" cxnId="{89FB1F7E-60F3-4716-A075-5D14B9393DB3}">
      <dgm:prSet/>
      <dgm:spPr/>
      <dgm:t>
        <a:bodyPr/>
        <a:lstStyle/>
        <a:p>
          <a:endParaRPr lang="cs-CZ"/>
        </a:p>
      </dgm:t>
    </dgm:pt>
    <dgm:pt modelId="{DA54D86F-BCE9-4EBD-855F-9E03895BFB45}">
      <dgm:prSet/>
      <dgm:spPr/>
      <dgm:t>
        <a:bodyPr/>
        <a:lstStyle/>
        <a:p>
          <a:r>
            <a:rPr lang="en-US" dirty="0"/>
            <a:t>Practice – an internships with quality emphasis</a:t>
          </a:r>
        </a:p>
      </dgm:t>
    </dgm:pt>
    <dgm:pt modelId="{9FE27FBE-6E44-4824-A91C-F43140DB638F}" type="parTrans" cxnId="{59C2AE77-9437-406B-A535-A0692BAC7761}">
      <dgm:prSet/>
      <dgm:spPr/>
      <dgm:t>
        <a:bodyPr/>
        <a:lstStyle/>
        <a:p>
          <a:endParaRPr lang="cs-CZ"/>
        </a:p>
      </dgm:t>
    </dgm:pt>
    <dgm:pt modelId="{A177E62C-149C-4744-ABF5-6104A56B27B0}" type="sibTrans" cxnId="{59C2AE77-9437-406B-A535-A0692BAC7761}">
      <dgm:prSet/>
      <dgm:spPr/>
      <dgm:t>
        <a:bodyPr/>
        <a:lstStyle/>
        <a:p>
          <a:endParaRPr lang="cs-CZ"/>
        </a:p>
      </dgm:t>
    </dgm:pt>
    <dgm:pt modelId="{389E227C-AF65-42ED-B31E-F7A062026541}">
      <dgm:prSet/>
      <dgm:spPr/>
      <dgm:t>
        <a:bodyPr/>
        <a:lstStyle/>
        <a:p>
          <a:r>
            <a:rPr lang="en-US" dirty="0"/>
            <a:t>Mandatory for every student enrolled in the program</a:t>
          </a:r>
        </a:p>
      </dgm:t>
    </dgm:pt>
    <dgm:pt modelId="{74B3A675-3D29-4E29-920D-CF89714E25AA}" type="parTrans" cxnId="{D0CD749F-B28F-4ED6-A837-77E29E225909}">
      <dgm:prSet/>
      <dgm:spPr/>
      <dgm:t>
        <a:bodyPr/>
        <a:lstStyle/>
        <a:p>
          <a:endParaRPr lang="cs-CZ"/>
        </a:p>
      </dgm:t>
    </dgm:pt>
    <dgm:pt modelId="{D2FE7CB9-A98E-46A1-B79C-705DF58E3143}" type="sibTrans" cxnId="{D0CD749F-B28F-4ED6-A837-77E29E225909}">
      <dgm:prSet/>
      <dgm:spPr/>
      <dgm:t>
        <a:bodyPr/>
        <a:lstStyle/>
        <a:p>
          <a:endParaRPr lang="cs-CZ"/>
        </a:p>
      </dgm:t>
    </dgm:pt>
    <dgm:pt modelId="{B55A17EC-6389-45C0-ADB4-D947BB25E1B1}">
      <dgm:prSet/>
      <dgm:spPr/>
      <dgm:t>
        <a:bodyPr/>
        <a:lstStyle/>
        <a:p>
          <a:r>
            <a:rPr lang="en-US" dirty="0"/>
            <a:t>Client</a:t>
          </a:r>
        </a:p>
      </dgm:t>
    </dgm:pt>
    <dgm:pt modelId="{5FA444E7-D3C9-42D4-8FAB-54749519F35A}" type="parTrans" cxnId="{724381CF-C177-47B9-AE36-B3DFC02082BE}">
      <dgm:prSet/>
      <dgm:spPr/>
      <dgm:t>
        <a:bodyPr/>
        <a:lstStyle/>
        <a:p>
          <a:endParaRPr lang="cs-CZ"/>
        </a:p>
      </dgm:t>
    </dgm:pt>
    <dgm:pt modelId="{41F730B3-3165-4FA3-9C8C-770522A1A881}" type="sibTrans" cxnId="{724381CF-C177-47B9-AE36-B3DFC02082BE}">
      <dgm:prSet/>
      <dgm:spPr/>
      <dgm:t>
        <a:bodyPr/>
        <a:lstStyle/>
        <a:p>
          <a:endParaRPr lang="cs-CZ"/>
        </a:p>
      </dgm:t>
    </dgm:pt>
    <dgm:pt modelId="{37289AA6-8172-4A6C-AB0A-2E4E5FC92B10}">
      <dgm:prSet/>
      <dgm:spPr/>
      <dgm:t>
        <a:bodyPr/>
        <a:lstStyle/>
        <a:p>
          <a:r>
            <a:rPr lang="en-US" dirty="0"/>
            <a:t>Demand the internships positions for the students</a:t>
          </a:r>
        </a:p>
      </dgm:t>
    </dgm:pt>
    <dgm:pt modelId="{8ED4242D-0637-4BFE-B86C-2C88B5315A57}" type="parTrans" cxnId="{5247E38B-D150-4DB6-98E6-E09F3F5B0EF6}">
      <dgm:prSet/>
      <dgm:spPr/>
      <dgm:t>
        <a:bodyPr/>
        <a:lstStyle/>
        <a:p>
          <a:endParaRPr lang="cs-CZ"/>
        </a:p>
      </dgm:t>
    </dgm:pt>
    <dgm:pt modelId="{2054EA03-D75B-4E83-9D18-CED9FDDF01FC}" type="sibTrans" cxnId="{5247E38B-D150-4DB6-98E6-E09F3F5B0EF6}">
      <dgm:prSet/>
      <dgm:spPr/>
      <dgm:t>
        <a:bodyPr/>
        <a:lstStyle/>
        <a:p>
          <a:endParaRPr lang="cs-CZ"/>
        </a:p>
      </dgm:t>
    </dgm:pt>
    <dgm:pt modelId="{595F0F96-3D53-4F79-9326-79DB8C59869E}">
      <dgm:prSet/>
      <dgm:spPr/>
      <dgm:t>
        <a:bodyPr/>
        <a:lstStyle/>
        <a:p>
          <a:r>
            <a:rPr lang="en-US" dirty="0"/>
            <a:t>Provider</a:t>
          </a:r>
        </a:p>
      </dgm:t>
    </dgm:pt>
    <dgm:pt modelId="{24EFC2A4-5875-41EF-B103-8ADA5E6572FF}" type="parTrans" cxnId="{B08F9695-01D0-421F-B840-D558B7737DB5}">
      <dgm:prSet/>
      <dgm:spPr/>
      <dgm:t>
        <a:bodyPr/>
        <a:lstStyle/>
        <a:p>
          <a:endParaRPr lang="cs-CZ"/>
        </a:p>
      </dgm:t>
    </dgm:pt>
    <dgm:pt modelId="{B7503146-AA69-4519-A255-E19B6DF2CC1D}" type="sibTrans" cxnId="{B08F9695-01D0-421F-B840-D558B7737DB5}">
      <dgm:prSet/>
      <dgm:spPr/>
      <dgm:t>
        <a:bodyPr/>
        <a:lstStyle/>
        <a:p>
          <a:endParaRPr lang="cs-CZ"/>
        </a:p>
      </dgm:t>
    </dgm:pt>
    <dgm:pt modelId="{FD7A529D-7EEC-4A36-B1A4-A70D197DEBD1}">
      <dgm:prSet/>
      <dgm:spPr/>
      <dgm:t>
        <a:bodyPr/>
        <a:lstStyle/>
        <a:p>
          <a:r>
            <a:rPr lang="en-US" dirty="0"/>
            <a:t>The company</a:t>
          </a:r>
        </a:p>
      </dgm:t>
    </dgm:pt>
    <dgm:pt modelId="{1F57704B-2224-42EA-B690-232EE56A6DAC}" type="parTrans" cxnId="{1EBF2B53-9095-4915-81F6-AF599D9D6F09}">
      <dgm:prSet/>
      <dgm:spPr/>
      <dgm:t>
        <a:bodyPr/>
        <a:lstStyle/>
        <a:p>
          <a:endParaRPr lang="cs-CZ"/>
        </a:p>
      </dgm:t>
    </dgm:pt>
    <dgm:pt modelId="{B795C908-270C-4C93-8952-98F8AAA7C46C}" type="sibTrans" cxnId="{1EBF2B53-9095-4915-81F6-AF599D9D6F09}">
      <dgm:prSet/>
      <dgm:spPr/>
      <dgm:t>
        <a:bodyPr/>
        <a:lstStyle/>
        <a:p>
          <a:endParaRPr lang="cs-CZ"/>
        </a:p>
      </dgm:t>
    </dgm:pt>
    <dgm:pt modelId="{8B906BBE-4E6A-45ED-AA6C-7DB5347E81A6}">
      <dgm:prSet/>
      <dgm:spPr/>
      <dgm:t>
        <a:bodyPr/>
        <a:lstStyle/>
        <a:p>
          <a:r>
            <a:rPr lang="en-US" dirty="0"/>
            <a:t>Offers the positions for the students</a:t>
          </a:r>
        </a:p>
      </dgm:t>
    </dgm:pt>
    <dgm:pt modelId="{873919FE-818B-4C43-B962-A13E4C29D598}" type="parTrans" cxnId="{3C81E46B-6BCD-4312-9BE7-E8F684BEA6A8}">
      <dgm:prSet/>
      <dgm:spPr/>
      <dgm:t>
        <a:bodyPr/>
        <a:lstStyle/>
        <a:p>
          <a:endParaRPr lang="cs-CZ"/>
        </a:p>
      </dgm:t>
    </dgm:pt>
    <dgm:pt modelId="{24F74D7E-CC87-4EFE-A757-B590BA1E7C63}" type="sibTrans" cxnId="{3C81E46B-6BCD-4312-9BE7-E8F684BEA6A8}">
      <dgm:prSet/>
      <dgm:spPr/>
      <dgm:t>
        <a:bodyPr/>
        <a:lstStyle/>
        <a:p>
          <a:endParaRPr lang="cs-CZ"/>
        </a:p>
      </dgm:t>
    </dgm:pt>
    <dgm:pt modelId="{B0B01D28-45D3-48ED-9E10-7236173117D9}">
      <dgm:prSet/>
      <dgm:spPr/>
      <dgm:t>
        <a:bodyPr/>
        <a:lstStyle/>
        <a:p>
          <a:r>
            <a:rPr lang="en-US" dirty="0"/>
            <a:t>Faculty of informatics</a:t>
          </a:r>
        </a:p>
      </dgm:t>
    </dgm:pt>
    <dgm:pt modelId="{F9F3558A-F430-40B5-B798-242F6A62582B}" type="parTrans" cxnId="{84FF5775-0DFB-4EDB-BEE5-BB5D794446C4}">
      <dgm:prSet/>
      <dgm:spPr/>
    </dgm:pt>
    <dgm:pt modelId="{7B15F7B4-0872-49F1-A32E-AC439322BC97}" type="sibTrans" cxnId="{84FF5775-0DFB-4EDB-BEE5-BB5D794446C4}">
      <dgm:prSet/>
      <dgm:spPr/>
    </dgm:pt>
    <dgm:pt modelId="{DC06DA9D-63DB-41B7-91A0-8225711426D5}" type="pres">
      <dgm:prSet presAssocID="{889100CC-49D1-4D0A-A59D-8F6B4DE43FA7}" presName="linear" presStyleCnt="0">
        <dgm:presLayoutVars>
          <dgm:dir/>
          <dgm:animLvl val="lvl"/>
          <dgm:resizeHandles val="exact"/>
        </dgm:presLayoutVars>
      </dgm:prSet>
      <dgm:spPr/>
    </dgm:pt>
    <dgm:pt modelId="{FDEEA49C-6DF7-4EE4-8210-39B679D5EA5D}" type="pres">
      <dgm:prSet presAssocID="{90D39803-F5A9-42F0-A929-EC8D1A144A78}" presName="parentLin" presStyleCnt="0"/>
      <dgm:spPr/>
    </dgm:pt>
    <dgm:pt modelId="{524D692B-7F72-48C9-B73E-BB9CD7AA8BDC}" type="pres">
      <dgm:prSet presAssocID="{90D39803-F5A9-42F0-A929-EC8D1A144A78}" presName="parentLeftMargin" presStyleLbl="node1" presStyleIdx="0" presStyleCnt="3"/>
      <dgm:spPr/>
    </dgm:pt>
    <dgm:pt modelId="{AC388AAF-1565-40B2-8E1C-9451EBF0F385}" type="pres">
      <dgm:prSet presAssocID="{90D39803-F5A9-42F0-A929-EC8D1A144A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3AE763-6DAB-4A68-AA74-90665E53D3D5}" type="pres">
      <dgm:prSet presAssocID="{90D39803-F5A9-42F0-A929-EC8D1A144A78}" presName="negativeSpace" presStyleCnt="0"/>
      <dgm:spPr/>
    </dgm:pt>
    <dgm:pt modelId="{C72F260D-9910-4A29-9F47-23C7031360C0}" type="pres">
      <dgm:prSet presAssocID="{90D39803-F5A9-42F0-A929-EC8D1A144A78}" presName="childText" presStyleLbl="conFgAcc1" presStyleIdx="0" presStyleCnt="3">
        <dgm:presLayoutVars>
          <dgm:bulletEnabled val="1"/>
        </dgm:presLayoutVars>
      </dgm:prSet>
      <dgm:spPr/>
    </dgm:pt>
    <dgm:pt modelId="{0CD870A0-30E5-415E-B0A0-18B5E1C3E39C}" type="pres">
      <dgm:prSet presAssocID="{1F6E7808-E951-4D1C-B0A8-55427BF48CB9}" presName="spaceBetweenRectangles" presStyleCnt="0"/>
      <dgm:spPr/>
    </dgm:pt>
    <dgm:pt modelId="{9C4FE68B-7A78-458C-8183-52145C88191B}" type="pres">
      <dgm:prSet presAssocID="{B55A17EC-6389-45C0-ADB4-D947BB25E1B1}" presName="parentLin" presStyleCnt="0"/>
      <dgm:spPr/>
    </dgm:pt>
    <dgm:pt modelId="{471793E8-01EF-4DC2-A23F-E40AF174DF12}" type="pres">
      <dgm:prSet presAssocID="{B55A17EC-6389-45C0-ADB4-D947BB25E1B1}" presName="parentLeftMargin" presStyleLbl="node1" presStyleIdx="0" presStyleCnt="3"/>
      <dgm:spPr/>
    </dgm:pt>
    <dgm:pt modelId="{EDB6120D-3884-41D8-86A5-FB1D0CCE91FC}" type="pres">
      <dgm:prSet presAssocID="{B55A17EC-6389-45C0-ADB4-D947BB25E1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39BF69-5888-4E12-85C0-96EF945B7444}" type="pres">
      <dgm:prSet presAssocID="{B55A17EC-6389-45C0-ADB4-D947BB25E1B1}" presName="negativeSpace" presStyleCnt="0"/>
      <dgm:spPr/>
    </dgm:pt>
    <dgm:pt modelId="{A5381C69-F378-4B7B-B2AC-77F1F624FB78}" type="pres">
      <dgm:prSet presAssocID="{B55A17EC-6389-45C0-ADB4-D947BB25E1B1}" presName="childText" presStyleLbl="conFgAcc1" presStyleIdx="1" presStyleCnt="3">
        <dgm:presLayoutVars>
          <dgm:bulletEnabled val="1"/>
        </dgm:presLayoutVars>
      </dgm:prSet>
      <dgm:spPr/>
    </dgm:pt>
    <dgm:pt modelId="{ED10C70D-48AD-407E-8BBE-CC3637EBAA03}" type="pres">
      <dgm:prSet presAssocID="{41F730B3-3165-4FA3-9C8C-770522A1A881}" presName="spaceBetweenRectangles" presStyleCnt="0"/>
      <dgm:spPr/>
    </dgm:pt>
    <dgm:pt modelId="{752A8F7B-6AF5-412F-B3CC-9E350D270250}" type="pres">
      <dgm:prSet presAssocID="{595F0F96-3D53-4F79-9326-79DB8C59869E}" presName="parentLin" presStyleCnt="0"/>
      <dgm:spPr/>
    </dgm:pt>
    <dgm:pt modelId="{68E6293A-4E08-495F-B0E6-9C302A62A46F}" type="pres">
      <dgm:prSet presAssocID="{595F0F96-3D53-4F79-9326-79DB8C59869E}" presName="parentLeftMargin" presStyleLbl="node1" presStyleIdx="1" presStyleCnt="3"/>
      <dgm:spPr/>
    </dgm:pt>
    <dgm:pt modelId="{AAB5C4A4-16F6-4EB7-94B7-7F3EAF67564E}" type="pres">
      <dgm:prSet presAssocID="{595F0F96-3D53-4F79-9326-79DB8C5986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48480A-11DA-4630-8EB4-A5B5B8EF9301}" type="pres">
      <dgm:prSet presAssocID="{595F0F96-3D53-4F79-9326-79DB8C59869E}" presName="negativeSpace" presStyleCnt="0"/>
      <dgm:spPr/>
    </dgm:pt>
    <dgm:pt modelId="{B790D607-CCEF-4E85-8172-060BBCF75BFC}" type="pres">
      <dgm:prSet presAssocID="{595F0F96-3D53-4F79-9326-79DB8C5986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1787402-1727-43B1-B9AA-F4F826D99C81}" type="presOf" srcId="{889100CC-49D1-4D0A-A59D-8F6B4DE43FA7}" destId="{DC06DA9D-63DB-41B7-91A0-8225711426D5}" srcOrd="0" destOrd="0" presId="urn:microsoft.com/office/officeart/2005/8/layout/list1"/>
    <dgm:cxn modelId="{C0BABB02-AEB2-4DD7-B844-DCC18920A34B}" type="presOf" srcId="{90D39803-F5A9-42F0-A929-EC8D1A144A78}" destId="{524D692B-7F72-48C9-B73E-BB9CD7AA8BDC}" srcOrd="0" destOrd="0" presId="urn:microsoft.com/office/officeart/2005/8/layout/list1"/>
    <dgm:cxn modelId="{DB8FCF25-948D-408F-B2BE-682E50E0972F}" type="presOf" srcId="{FD7A529D-7EEC-4A36-B1A4-A70D197DEBD1}" destId="{B790D607-CCEF-4E85-8172-060BBCF75BFC}" srcOrd="0" destOrd="0" presId="urn:microsoft.com/office/officeart/2005/8/layout/list1"/>
    <dgm:cxn modelId="{BE574D2F-338F-4C33-B331-812E9C78B242}" type="presOf" srcId="{45AE61A4-AC2E-4DA4-BBE0-677ECD69054F}" destId="{C72F260D-9910-4A29-9F47-23C7031360C0}" srcOrd="0" destOrd="0" presId="urn:microsoft.com/office/officeart/2005/8/layout/list1"/>
    <dgm:cxn modelId="{EBFF2440-6506-4552-B05C-EE32AD969F64}" type="presOf" srcId="{595F0F96-3D53-4F79-9326-79DB8C59869E}" destId="{AAB5C4A4-16F6-4EB7-94B7-7F3EAF67564E}" srcOrd="1" destOrd="0" presId="urn:microsoft.com/office/officeart/2005/8/layout/list1"/>
    <dgm:cxn modelId="{3C81E46B-6BCD-4312-9BE7-E8F684BEA6A8}" srcId="{595F0F96-3D53-4F79-9326-79DB8C59869E}" destId="{8B906BBE-4E6A-45ED-AA6C-7DB5347E81A6}" srcOrd="1" destOrd="0" parTransId="{873919FE-818B-4C43-B962-A13E4C29D598}" sibTransId="{24F74D7E-CC87-4EFE-A757-B590BA1E7C63}"/>
    <dgm:cxn modelId="{1EBF2B53-9095-4915-81F6-AF599D9D6F09}" srcId="{595F0F96-3D53-4F79-9326-79DB8C59869E}" destId="{FD7A529D-7EEC-4A36-B1A4-A70D197DEBD1}" srcOrd="0" destOrd="0" parTransId="{1F57704B-2224-42EA-B690-232EE56A6DAC}" sibTransId="{B795C908-270C-4C93-8952-98F8AAA7C46C}"/>
    <dgm:cxn modelId="{B9974175-F3A4-4392-B322-6B10934FF9C2}" type="presOf" srcId="{389E227C-AF65-42ED-B31E-F7A062026541}" destId="{C72F260D-9910-4A29-9F47-23C7031360C0}" srcOrd="0" destOrd="2" presId="urn:microsoft.com/office/officeart/2005/8/layout/list1"/>
    <dgm:cxn modelId="{84FF5775-0DFB-4EDB-BEE5-BB5D794446C4}" srcId="{B55A17EC-6389-45C0-ADB4-D947BB25E1B1}" destId="{B0B01D28-45D3-48ED-9E10-7236173117D9}" srcOrd="0" destOrd="0" parTransId="{F9F3558A-F430-40B5-B798-242F6A62582B}" sibTransId="{7B15F7B4-0872-49F1-A32E-AC439322BC97}"/>
    <dgm:cxn modelId="{E0177277-CBA0-4B21-950C-97E4E610BF17}" type="presOf" srcId="{37289AA6-8172-4A6C-AB0A-2E4E5FC92B10}" destId="{A5381C69-F378-4B7B-B2AC-77F1F624FB78}" srcOrd="0" destOrd="1" presId="urn:microsoft.com/office/officeart/2005/8/layout/list1"/>
    <dgm:cxn modelId="{59C2AE77-9437-406B-A535-A0692BAC7761}" srcId="{45AE61A4-AC2E-4DA4-BBE0-677ECD69054F}" destId="{DA54D86F-BCE9-4EBD-855F-9E03895BFB45}" srcOrd="0" destOrd="0" parTransId="{9FE27FBE-6E44-4824-A91C-F43140DB638F}" sibTransId="{A177E62C-149C-4744-ABF5-6104A56B27B0}"/>
    <dgm:cxn modelId="{8A426758-08B6-4BCA-A20F-B07DD179314A}" type="presOf" srcId="{B55A17EC-6389-45C0-ADB4-D947BB25E1B1}" destId="{EDB6120D-3884-41D8-86A5-FB1D0CCE91FC}" srcOrd="1" destOrd="0" presId="urn:microsoft.com/office/officeart/2005/8/layout/list1"/>
    <dgm:cxn modelId="{A840D05A-C616-4F40-8DAC-DF46FADF09CA}" type="presOf" srcId="{8B906BBE-4E6A-45ED-AA6C-7DB5347E81A6}" destId="{B790D607-CCEF-4E85-8172-060BBCF75BFC}" srcOrd="0" destOrd="1" presId="urn:microsoft.com/office/officeart/2005/8/layout/list1"/>
    <dgm:cxn modelId="{76ED1B7E-6BF1-409C-AB45-AEDFAFA289EE}" type="presOf" srcId="{595F0F96-3D53-4F79-9326-79DB8C59869E}" destId="{68E6293A-4E08-495F-B0E6-9C302A62A46F}" srcOrd="0" destOrd="0" presId="urn:microsoft.com/office/officeart/2005/8/layout/list1"/>
    <dgm:cxn modelId="{89FB1F7E-60F3-4716-A075-5D14B9393DB3}" srcId="{90D39803-F5A9-42F0-A929-EC8D1A144A78}" destId="{45AE61A4-AC2E-4DA4-BBE0-677ECD69054F}" srcOrd="0" destOrd="0" parTransId="{23B622D0-FE5E-4E67-A16E-61831EDCDC48}" sibTransId="{76C52757-0D36-4356-B46A-3125B231F3C6}"/>
    <dgm:cxn modelId="{5247E38B-D150-4DB6-98E6-E09F3F5B0EF6}" srcId="{B55A17EC-6389-45C0-ADB4-D947BB25E1B1}" destId="{37289AA6-8172-4A6C-AB0A-2E4E5FC92B10}" srcOrd="1" destOrd="0" parTransId="{8ED4242D-0637-4BFE-B86C-2C88B5315A57}" sibTransId="{2054EA03-D75B-4E83-9D18-CED9FDDF01FC}"/>
    <dgm:cxn modelId="{B08F9695-01D0-421F-B840-D558B7737DB5}" srcId="{889100CC-49D1-4D0A-A59D-8F6B4DE43FA7}" destId="{595F0F96-3D53-4F79-9326-79DB8C59869E}" srcOrd="2" destOrd="0" parTransId="{24EFC2A4-5875-41EF-B103-8ADA5E6572FF}" sibTransId="{B7503146-AA69-4519-A255-E19B6DF2CC1D}"/>
    <dgm:cxn modelId="{D0CD749F-B28F-4ED6-A837-77E29E225909}" srcId="{45AE61A4-AC2E-4DA4-BBE0-677ECD69054F}" destId="{389E227C-AF65-42ED-B31E-F7A062026541}" srcOrd="1" destOrd="0" parTransId="{74B3A675-3D29-4E29-920D-CF89714E25AA}" sibTransId="{D2FE7CB9-A98E-46A1-B79C-705DF58E3143}"/>
    <dgm:cxn modelId="{334B2CB0-ECB5-45CE-B13D-26877B080182}" type="presOf" srcId="{DA54D86F-BCE9-4EBD-855F-9E03895BFB45}" destId="{C72F260D-9910-4A29-9F47-23C7031360C0}" srcOrd="0" destOrd="1" presId="urn:microsoft.com/office/officeart/2005/8/layout/list1"/>
    <dgm:cxn modelId="{724381CF-C177-47B9-AE36-B3DFC02082BE}" srcId="{889100CC-49D1-4D0A-A59D-8F6B4DE43FA7}" destId="{B55A17EC-6389-45C0-ADB4-D947BB25E1B1}" srcOrd="1" destOrd="0" parTransId="{5FA444E7-D3C9-42D4-8FAB-54749519F35A}" sibTransId="{41F730B3-3165-4FA3-9C8C-770522A1A881}"/>
    <dgm:cxn modelId="{F783B8D0-BA2C-4C7B-B569-3BA02A5EFE31}" type="presOf" srcId="{B0B01D28-45D3-48ED-9E10-7236173117D9}" destId="{A5381C69-F378-4B7B-B2AC-77F1F624FB78}" srcOrd="0" destOrd="0" presId="urn:microsoft.com/office/officeart/2005/8/layout/list1"/>
    <dgm:cxn modelId="{083136E4-C906-45A4-B5AF-77296D0F409F}" type="presOf" srcId="{B55A17EC-6389-45C0-ADB4-D947BB25E1B1}" destId="{471793E8-01EF-4DC2-A23F-E40AF174DF12}" srcOrd="0" destOrd="0" presId="urn:microsoft.com/office/officeart/2005/8/layout/list1"/>
    <dgm:cxn modelId="{57F1FBE4-E2C6-4077-970F-0982A7F0BC6F}" type="presOf" srcId="{90D39803-F5A9-42F0-A929-EC8D1A144A78}" destId="{AC388AAF-1565-40B2-8E1C-9451EBF0F385}" srcOrd="1" destOrd="0" presId="urn:microsoft.com/office/officeart/2005/8/layout/list1"/>
    <dgm:cxn modelId="{B90A1DE7-6A51-4F68-8DC5-4053C5E34023}" srcId="{889100CC-49D1-4D0A-A59D-8F6B4DE43FA7}" destId="{90D39803-F5A9-42F0-A929-EC8D1A144A78}" srcOrd="0" destOrd="0" parTransId="{51E98E99-3896-4080-A9D4-69ED9174BC38}" sibTransId="{1F6E7808-E951-4D1C-B0A8-55427BF48CB9}"/>
    <dgm:cxn modelId="{3E044F6C-6E6E-49EB-AB14-59644BD066A8}" type="presParOf" srcId="{DC06DA9D-63DB-41B7-91A0-8225711426D5}" destId="{FDEEA49C-6DF7-4EE4-8210-39B679D5EA5D}" srcOrd="0" destOrd="0" presId="urn:microsoft.com/office/officeart/2005/8/layout/list1"/>
    <dgm:cxn modelId="{74A133D8-C8D1-464D-A42F-1E8BCEC7536B}" type="presParOf" srcId="{FDEEA49C-6DF7-4EE4-8210-39B679D5EA5D}" destId="{524D692B-7F72-48C9-B73E-BB9CD7AA8BDC}" srcOrd="0" destOrd="0" presId="urn:microsoft.com/office/officeart/2005/8/layout/list1"/>
    <dgm:cxn modelId="{7D71CEFD-DF90-40A4-BAAE-9FB8728F7C54}" type="presParOf" srcId="{FDEEA49C-6DF7-4EE4-8210-39B679D5EA5D}" destId="{AC388AAF-1565-40B2-8E1C-9451EBF0F385}" srcOrd="1" destOrd="0" presId="urn:microsoft.com/office/officeart/2005/8/layout/list1"/>
    <dgm:cxn modelId="{E8FF0F8F-2CB2-464D-8B7F-C1C1EF9BA689}" type="presParOf" srcId="{DC06DA9D-63DB-41B7-91A0-8225711426D5}" destId="{703AE763-6DAB-4A68-AA74-90665E53D3D5}" srcOrd="1" destOrd="0" presId="urn:microsoft.com/office/officeart/2005/8/layout/list1"/>
    <dgm:cxn modelId="{4842EEBD-E371-452E-B052-E2EAD2874BDA}" type="presParOf" srcId="{DC06DA9D-63DB-41B7-91A0-8225711426D5}" destId="{C72F260D-9910-4A29-9F47-23C7031360C0}" srcOrd="2" destOrd="0" presId="urn:microsoft.com/office/officeart/2005/8/layout/list1"/>
    <dgm:cxn modelId="{33D9E4C8-49F9-4733-9528-7D630CF55AE7}" type="presParOf" srcId="{DC06DA9D-63DB-41B7-91A0-8225711426D5}" destId="{0CD870A0-30E5-415E-B0A0-18B5E1C3E39C}" srcOrd="3" destOrd="0" presId="urn:microsoft.com/office/officeart/2005/8/layout/list1"/>
    <dgm:cxn modelId="{6C90536B-E2C9-42D7-8D8B-4D52C29410ED}" type="presParOf" srcId="{DC06DA9D-63DB-41B7-91A0-8225711426D5}" destId="{9C4FE68B-7A78-458C-8183-52145C88191B}" srcOrd="4" destOrd="0" presId="urn:microsoft.com/office/officeart/2005/8/layout/list1"/>
    <dgm:cxn modelId="{2F837BDD-04B2-43CA-92BC-FF9765341674}" type="presParOf" srcId="{9C4FE68B-7A78-458C-8183-52145C88191B}" destId="{471793E8-01EF-4DC2-A23F-E40AF174DF12}" srcOrd="0" destOrd="0" presId="urn:microsoft.com/office/officeart/2005/8/layout/list1"/>
    <dgm:cxn modelId="{4B06FD2D-8190-400B-9C69-ECAFB0320003}" type="presParOf" srcId="{9C4FE68B-7A78-458C-8183-52145C88191B}" destId="{EDB6120D-3884-41D8-86A5-FB1D0CCE91FC}" srcOrd="1" destOrd="0" presId="urn:microsoft.com/office/officeart/2005/8/layout/list1"/>
    <dgm:cxn modelId="{63E335BC-6858-47A6-B137-7AA2996AA9FB}" type="presParOf" srcId="{DC06DA9D-63DB-41B7-91A0-8225711426D5}" destId="{CF39BF69-5888-4E12-85C0-96EF945B7444}" srcOrd="5" destOrd="0" presId="urn:microsoft.com/office/officeart/2005/8/layout/list1"/>
    <dgm:cxn modelId="{03C83909-67C6-4A58-89C1-A023BD6BC6BD}" type="presParOf" srcId="{DC06DA9D-63DB-41B7-91A0-8225711426D5}" destId="{A5381C69-F378-4B7B-B2AC-77F1F624FB78}" srcOrd="6" destOrd="0" presId="urn:microsoft.com/office/officeart/2005/8/layout/list1"/>
    <dgm:cxn modelId="{2FAA2BEE-2A76-4EF3-9533-2ED893FCEF96}" type="presParOf" srcId="{DC06DA9D-63DB-41B7-91A0-8225711426D5}" destId="{ED10C70D-48AD-407E-8BBE-CC3637EBAA03}" srcOrd="7" destOrd="0" presId="urn:microsoft.com/office/officeart/2005/8/layout/list1"/>
    <dgm:cxn modelId="{1F689D31-81F5-4106-AD79-6370E22A8A1E}" type="presParOf" srcId="{DC06DA9D-63DB-41B7-91A0-8225711426D5}" destId="{752A8F7B-6AF5-412F-B3CC-9E350D270250}" srcOrd="8" destOrd="0" presId="urn:microsoft.com/office/officeart/2005/8/layout/list1"/>
    <dgm:cxn modelId="{DEFEBBF5-7F51-4867-AFAA-C75CDEA82F6D}" type="presParOf" srcId="{752A8F7B-6AF5-412F-B3CC-9E350D270250}" destId="{68E6293A-4E08-495F-B0E6-9C302A62A46F}" srcOrd="0" destOrd="0" presId="urn:microsoft.com/office/officeart/2005/8/layout/list1"/>
    <dgm:cxn modelId="{A094D33F-7E1E-4A9D-9857-66842974B509}" type="presParOf" srcId="{752A8F7B-6AF5-412F-B3CC-9E350D270250}" destId="{AAB5C4A4-16F6-4EB7-94B7-7F3EAF67564E}" srcOrd="1" destOrd="0" presId="urn:microsoft.com/office/officeart/2005/8/layout/list1"/>
    <dgm:cxn modelId="{B18803AB-FA72-4691-8E13-02281403A85C}" type="presParOf" srcId="{DC06DA9D-63DB-41B7-91A0-8225711426D5}" destId="{7F48480A-11DA-4630-8EB4-A5B5B8EF9301}" srcOrd="9" destOrd="0" presId="urn:microsoft.com/office/officeart/2005/8/layout/list1"/>
    <dgm:cxn modelId="{03577A5E-759E-4A89-B83B-4D03E4352B50}" type="presParOf" srcId="{DC06DA9D-63DB-41B7-91A0-8225711426D5}" destId="{B790D607-CCEF-4E85-8172-060BBCF75B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54F240-FF79-448F-9C02-EB114F6DD0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26C61C-5CEF-4A1E-9D05-12C424F8BB50}">
      <dgm:prSet/>
      <dgm:spPr/>
      <dgm:t>
        <a:bodyPr/>
        <a:lstStyle/>
        <a:p>
          <a:r>
            <a:rPr lang="en-US" dirty="0"/>
            <a:t>The target</a:t>
          </a:r>
        </a:p>
      </dgm:t>
    </dgm:pt>
    <dgm:pt modelId="{3A3C6515-929E-473C-B985-9E8E7A2D9E01}" type="parTrans" cxnId="{FACB3A43-2186-41C9-85A9-582A52BFE324}">
      <dgm:prSet/>
      <dgm:spPr/>
      <dgm:t>
        <a:bodyPr/>
        <a:lstStyle/>
        <a:p>
          <a:endParaRPr lang="cs-CZ"/>
        </a:p>
      </dgm:t>
    </dgm:pt>
    <dgm:pt modelId="{48FFDCB8-D3A0-4624-BD42-6D5F66CD0204}" type="sibTrans" cxnId="{FACB3A43-2186-41C9-85A9-582A52BFE324}">
      <dgm:prSet/>
      <dgm:spPr/>
      <dgm:t>
        <a:bodyPr/>
        <a:lstStyle/>
        <a:p>
          <a:endParaRPr lang="cs-CZ"/>
        </a:p>
      </dgm:t>
    </dgm:pt>
    <dgm:pt modelId="{4F9BF628-1B3B-41DC-94AE-033D7D1670A7}">
      <dgm:prSet/>
      <dgm:spPr/>
      <dgm:t>
        <a:bodyPr/>
        <a:lstStyle/>
        <a:p>
          <a:r>
            <a:rPr lang="en-US" dirty="0"/>
            <a:t>The study programs</a:t>
          </a:r>
        </a:p>
      </dgm:t>
    </dgm:pt>
    <dgm:pt modelId="{70432DE2-C029-47AE-96E5-2CE1BCFD6D1B}" type="parTrans" cxnId="{BAA381A6-750C-4B14-A0CC-9AED849630F1}">
      <dgm:prSet/>
      <dgm:spPr/>
      <dgm:t>
        <a:bodyPr/>
        <a:lstStyle/>
        <a:p>
          <a:endParaRPr lang="cs-CZ"/>
        </a:p>
      </dgm:t>
    </dgm:pt>
    <dgm:pt modelId="{6E0A1B07-E235-452F-8C06-78C09BCEA010}" type="sibTrans" cxnId="{BAA381A6-750C-4B14-A0CC-9AED849630F1}">
      <dgm:prSet/>
      <dgm:spPr/>
      <dgm:t>
        <a:bodyPr/>
        <a:lstStyle/>
        <a:p>
          <a:endParaRPr lang="cs-CZ"/>
        </a:p>
      </dgm:t>
    </dgm:pt>
    <dgm:pt modelId="{CF512C33-F8A6-49A9-975C-A4F0FD16D2E0}">
      <dgm:prSet/>
      <dgm:spPr/>
      <dgm:t>
        <a:bodyPr/>
        <a:lstStyle/>
        <a:p>
          <a:r>
            <a:rPr lang="en-US" dirty="0"/>
            <a:t>Students are „only“ the products of the study program</a:t>
          </a:r>
        </a:p>
      </dgm:t>
    </dgm:pt>
    <dgm:pt modelId="{6E27D0A2-5C60-4188-8FE8-782E75AD074F}" type="parTrans" cxnId="{6FF5E8D8-6B57-40A3-90D5-7A6636509ADB}">
      <dgm:prSet/>
      <dgm:spPr/>
      <dgm:t>
        <a:bodyPr/>
        <a:lstStyle/>
        <a:p>
          <a:endParaRPr lang="cs-CZ"/>
        </a:p>
      </dgm:t>
    </dgm:pt>
    <dgm:pt modelId="{751A5173-E320-4CF9-AD94-4BF1647E682C}" type="sibTrans" cxnId="{6FF5E8D8-6B57-40A3-90D5-7A6636509ADB}">
      <dgm:prSet/>
      <dgm:spPr/>
      <dgm:t>
        <a:bodyPr/>
        <a:lstStyle/>
        <a:p>
          <a:endParaRPr lang="cs-CZ"/>
        </a:p>
      </dgm:t>
    </dgm:pt>
    <dgm:pt modelId="{D2225A4E-21F7-4C4E-BA46-C57D6D8FDD0F}">
      <dgm:prSet/>
      <dgm:spPr/>
      <dgm:t>
        <a:bodyPr/>
        <a:lstStyle/>
        <a:p>
          <a:r>
            <a:rPr lang="en-US" dirty="0"/>
            <a:t>Faculty wants to improve the study program</a:t>
          </a:r>
        </a:p>
      </dgm:t>
    </dgm:pt>
    <dgm:pt modelId="{4DC23002-B0FC-458D-A046-D68C4A54B3C3}" type="parTrans" cxnId="{C9325AA3-93A6-435F-AB65-481C3DAEE092}">
      <dgm:prSet/>
      <dgm:spPr/>
      <dgm:t>
        <a:bodyPr/>
        <a:lstStyle/>
        <a:p>
          <a:endParaRPr lang="cs-CZ"/>
        </a:p>
      </dgm:t>
    </dgm:pt>
    <dgm:pt modelId="{E955D32E-B303-4206-B49E-216B27A1D697}" type="sibTrans" cxnId="{C9325AA3-93A6-435F-AB65-481C3DAEE092}">
      <dgm:prSet/>
      <dgm:spPr/>
      <dgm:t>
        <a:bodyPr/>
        <a:lstStyle/>
        <a:p>
          <a:endParaRPr lang="cs-CZ"/>
        </a:p>
      </dgm:t>
    </dgm:pt>
    <dgm:pt modelId="{5E17F95E-529C-443E-BBC7-B5B6346E8015}">
      <dgm:prSet/>
      <dgm:spPr/>
      <dgm:t>
        <a:bodyPr/>
        <a:lstStyle/>
        <a:p>
          <a:r>
            <a:rPr lang="en-US" dirty="0"/>
            <a:t>Through the internships</a:t>
          </a:r>
        </a:p>
      </dgm:t>
    </dgm:pt>
    <dgm:pt modelId="{23956B94-70EF-4332-A2D3-FF9B1FA63310}" type="parTrans" cxnId="{9CE8504C-0605-4B43-8EA7-ED8C9172AD73}">
      <dgm:prSet/>
      <dgm:spPr/>
      <dgm:t>
        <a:bodyPr/>
        <a:lstStyle/>
        <a:p>
          <a:endParaRPr lang="cs-CZ"/>
        </a:p>
      </dgm:t>
    </dgm:pt>
    <dgm:pt modelId="{546B559F-D4D3-4925-AE99-E6E81B3ECA07}" type="sibTrans" cxnId="{9CE8504C-0605-4B43-8EA7-ED8C9172AD73}">
      <dgm:prSet/>
      <dgm:spPr/>
      <dgm:t>
        <a:bodyPr/>
        <a:lstStyle/>
        <a:p>
          <a:endParaRPr lang="cs-CZ"/>
        </a:p>
      </dgm:t>
    </dgm:pt>
    <dgm:pt modelId="{59B75725-57CF-42BE-B7AA-CA3DDAF61FFF}">
      <dgm:prSet/>
      <dgm:spPr/>
      <dgm:t>
        <a:bodyPr/>
        <a:lstStyle/>
        <a:p>
          <a:r>
            <a:rPr lang="en-US" dirty="0"/>
            <a:t>Using the feedback from the partners</a:t>
          </a:r>
        </a:p>
      </dgm:t>
    </dgm:pt>
    <dgm:pt modelId="{34C2061B-2F68-40CD-963F-9BB95082CF0B}" type="parTrans" cxnId="{04CE3033-7AA5-423C-B083-DB09CB5CB735}">
      <dgm:prSet/>
      <dgm:spPr/>
      <dgm:t>
        <a:bodyPr/>
        <a:lstStyle/>
        <a:p>
          <a:endParaRPr lang="cs-CZ"/>
        </a:p>
      </dgm:t>
    </dgm:pt>
    <dgm:pt modelId="{5A9C9BA4-7FC5-4E88-BD01-724B1E0AADEE}" type="sibTrans" cxnId="{04CE3033-7AA5-423C-B083-DB09CB5CB735}">
      <dgm:prSet/>
      <dgm:spPr/>
      <dgm:t>
        <a:bodyPr/>
        <a:lstStyle/>
        <a:p>
          <a:endParaRPr lang="cs-CZ"/>
        </a:p>
      </dgm:t>
    </dgm:pt>
    <dgm:pt modelId="{460618FA-1AE3-46C4-93A7-7B38DF4CC828}">
      <dgm:prSet/>
      <dgm:spPr/>
      <dgm:t>
        <a:bodyPr/>
        <a:lstStyle/>
        <a:p>
          <a:r>
            <a:rPr lang="en-US" dirty="0"/>
            <a:t>In this case the target is the same in both cooperating service systems</a:t>
          </a:r>
        </a:p>
      </dgm:t>
    </dgm:pt>
    <dgm:pt modelId="{5D52AC69-0A22-4483-BA50-FC9EA8EADFEA}" type="parTrans" cxnId="{64617569-2763-477A-8616-C32CA8DF84E5}">
      <dgm:prSet/>
      <dgm:spPr/>
      <dgm:t>
        <a:bodyPr/>
        <a:lstStyle/>
        <a:p>
          <a:endParaRPr lang="cs-CZ"/>
        </a:p>
      </dgm:t>
    </dgm:pt>
    <dgm:pt modelId="{D7545276-F9AC-45EA-A5C4-FA569BA06587}" type="sibTrans" cxnId="{64617569-2763-477A-8616-C32CA8DF84E5}">
      <dgm:prSet/>
      <dgm:spPr/>
      <dgm:t>
        <a:bodyPr/>
        <a:lstStyle/>
        <a:p>
          <a:endParaRPr lang="cs-CZ"/>
        </a:p>
      </dgm:t>
    </dgm:pt>
    <dgm:pt modelId="{3765CFA1-AE03-46CF-BACE-EE901CA5141F}" type="pres">
      <dgm:prSet presAssocID="{6354F240-FF79-448F-9C02-EB114F6DD0DE}" presName="linear" presStyleCnt="0">
        <dgm:presLayoutVars>
          <dgm:dir/>
          <dgm:animLvl val="lvl"/>
          <dgm:resizeHandles val="exact"/>
        </dgm:presLayoutVars>
      </dgm:prSet>
      <dgm:spPr/>
    </dgm:pt>
    <dgm:pt modelId="{5846170D-0A5A-4C16-B5E6-E71346FA086A}" type="pres">
      <dgm:prSet presAssocID="{8826C61C-5CEF-4A1E-9D05-12C424F8BB50}" presName="parentLin" presStyleCnt="0"/>
      <dgm:spPr/>
    </dgm:pt>
    <dgm:pt modelId="{65A72E69-626D-41E4-A756-4AB2BB032366}" type="pres">
      <dgm:prSet presAssocID="{8826C61C-5CEF-4A1E-9D05-12C424F8BB50}" presName="parentLeftMargin" presStyleLbl="node1" presStyleIdx="0" presStyleCnt="3"/>
      <dgm:spPr/>
    </dgm:pt>
    <dgm:pt modelId="{C4051AEB-6C95-49DD-9A11-730C62FD69A0}" type="pres">
      <dgm:prSet presAssocID="{8826C61C-5CEF-4A1E-9D05-12C424F8BB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CC03A6-B8BD-484F-A144-2536238C23D4}" type="pres">
      <dgm:prSet presAssocID="{8826C61C-5CEF-4A1E-9D05-12C424F8BB50}" presName="negativeSpace" presStyleCnt="0"/>
      <dgm:spPr/>
    </dgm:pt>
    <dgm:pt modelId="{3E09B0DB-3322-4C5B-9F25-08CAF18F7B88}" type="pres">
      <dgm:prSet presAssocID="{8826C61C-5CEF-4A1E-9D05-12C424F8BB50}" presName="childText" presStyleLbl="conFgAcc1" presStyleIdx="0" presStyleCnt="3">
        <dgm:presLayoutVars>
          <dgm:bulletEnabled val="1"/>
        </dgm:presLayoutVars>
      </dgm:prSet>
      <dgm:spPr/>
    </dgm:pt>
    <dgm:pt modelId="{335550A6-57E1-4420-884F-095AF2593DBC}" type="pres">
      <dgm:prSet presAssocID="{48FFDCB8-D3A0-4624-BD42-6D5F66CD0204}" presName="spaceBetweenRectangles" presStyleCnt="0"/>
      <dgm:spPr/>
    </dgm:pt>
    <dgm:pt modelId="{51DCB7ED-A459-4E55-B239-40F9994CF925}" type="pres">
      <dgm:prSet presAssocID="{D2225A4E-21F7-4C4E-BA46-C57D6D8FDD0F}" presName="parentLin" presStyleCnt="0"/>
      <dgm:spPr/>
    </dgm:pt>
    <dgm:pt modelId="{A0D7F808-5EC5-4435-8CE5-4141AB90030A}" type="pres">
      <dgm:prSet presAssocID="{D2225A4E-21F7-4C4E-BA46-C57D6D8FDD0F}" presName="parentLeftMargin" presStyleLbl="node1" presStyleIdx="0" presStyleCnt="3"/>
      <dgm:spPr/>
    </dgm:pt>
    <dgm:pt modelId="{49B37234-B6E5-4716-801E-00F5C9BB45A2}" type="pres">
      <dgm:prSet presAssocID="{D2225A4E-21F7-4C4E-BA46-C57D6D8FDD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952F1E-3749-4DFB-B1B8-2255D9F51314}" type="pres">
      <dgm:prSet presAssocID="{D2225A4E-21F7-4C4E-BA46-C57D6D8FDD0F}" presName="negativeSpace" presStyleCnt="0"/>
      <dgm:spPr/>
    </dgm:pt>
    <dgm:pt modelId="{26F70DD7-2347-422B-9CED-0FC3B03055EF}" type="pres">
      <dgm:prSet presAssocID="{D2225A4E-21F7-4C4E-BA46-C57D6D8FDD0F}" presName="childText" presStyleLbl="conFgAcc1" presStyleIdx="1" presStyleCnt="3">
        <dgm:presLayoutVars>
          <dgm:bulletEnabled val="1"/>
        </dgm:presLayoutVars>
      </dgm:prSet>
      <dgm:spPr/>
    </dgm:pt>
    <dgm:pt modelId="{F07059FF-980D-4394-8473-923711FBBD74}" type="pres">
      <dgm:prSet presAssocID="{E955D32E-B303-4206-B49E-216B27A1D697}" presName="spaceBetweenRectangles" presStyleCnt="0"/>
      <dgm:spPr/>
    </dgm:pt>
    <dgm:pt modelId="{0C21A770-893E-49BA-A1A2-ACAD38F13464}" type="pres">
      <dgm:prSet presAssocID="{460618FA-1AE3-46C4-93A7-7B38DF4CC828}" presName="parentLin" presStyleCnt="0"/>
      <dgm:spPr/>
    </dgm:pt>
    <dgm:pt modelId="{B9FC130E-9A26-4427-9B8E-D519530DBAC6}" type="pres">
      <dgm:prSet presAssocID="{460618FA-1AE3-46C4-93A7-7B38DF4CC828}" presName="parentLeftMargin" presStyleLbl="node1" presStyleIdx="1" presStyleCnt="3"/>
      <dgm:spPr/>
    </dgm:pt>
    <dgm:pt modelId="{177F45A2-02C7-40F1-9BC3-CEB5C75C2B99}" type="pres">
      <dgm:prSet presAssocID="{460618FA-1AE3-46C4-93A7-7B38DF4CC82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2E5E96-8CFC-4179-A50D-A8788ADD8BCB}" type="pres">
      <dgm:prSet presAssocID="{460618FA-1AE3-46C4-93A7-7B38DF4CC828}" presName="negativeSpace" presStyleCnt="0"/>
      <dgm:spPr/>
    </dgm:pt>
    <dgm:pt modelId="{7D0EC230-2699-41D6-B110-94914F33D024}" type="pres">
      <dgm:prSet presAssocID="{460618FA-1AE3-46C4-93A7-7B38DF4CC8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CE3033-7AA5-423C-B083-DB09CB5CB735}" srcId="{D2225A4E-21F7-4C4E-BA46-C57D6D8FDD0F}" destId="{59B75725-57CF-42BE-B7AA-CA3DDAF61FFF}" srcOrd="1" destOrd="0" parTransId="{34C2061B-2F68-40CD-963F-9BB95082CF0B}" sibTransId="{5A9C9BA4-7FC5-4E88-BD01-724B1E0AADEE}"/>
    <dgm:cxn modelId="{46AA6661-1F3E-48A9-93D3-817BC8E8036F}" type="presOf" srcId="{D2225A4E-21F7-4C4E-BA46-C57D6D8FDD0F}" destId="{A0D7F808-5EC5-4435-8CE5-4141AB90030A}" srcOrd="0" destOrd="0" presId="urn:microsoft.com/office/officeart/2005/8/layout/list1"/>
    <dgm:cxn modelId="{FACB3A43-2186-41C9-85A9-582A52BFE324}" srcId="{6354F240-FF79-448F-9C02-EB114F6DD0DE}" destId="{8826C61C-5CEF-4A1E-9D05-12C424F8BB50}" srcOrd="0" destOrd="0" parTransId="{3A3C6515-929E-473C-B985-9E8E7A2D9E01}" sibTransId="{48FFDCB8-D3A0-4624-BD42-6D5F66CD0204}"/>
    <dgm:cxn modelId="{434A9768-0179-43DF-ADC4-A4491518A764}" type="presOf" srcId="{4F9BF628-1B3B-41DC-94AE-033D7D1670A7}" destId="{3E09B0DB-3322-4C5B-9F25-08CAF18F7B88}" srcOrd="0" destOrd="0" presId="urn:microsoft.com/office/officeart/2005/8/layout/list1"/>
    <dgm:cxn modelId="{64617569-2763-477A-8616-C32CA8DF84E5}" srcId="{6354F240-FF79-448F-9C02-EB114F6DD0DE}" destId="{460618FA-1AE3-46C4-93A7-7B38DF4CC828}" srcOrd="2" destOrd="0" parTransId="{5D52AC69-0A22-4483-BA50-FC9EA8EADFEA}" sibTransId="{D7545276-F9AC-45EA-A5C4-FA569BA06587}"/>
    <dgm:cxn modelId="{9CE8504C-0605-4B43-8EA7-ED8C9172AD73}" srcId="{D2225A4E-21F7-4C4E-BA46-C57D6D8FDD0F}" destId="{5E17F95E-529C-443E-BBC7-B5B6346E8015}" srcOrd="0" destOrd="0" parTransId="{23956B94-70EF-4332-A2D3-FF9B1FA63310}" sibTransId="{546B559F-D4D3-4925-AE99-E6E81B3ECA07}"/>
    <dgm:cxn modelId="{A986F04D-79CC-49A2-B43A-68555BCED813}" type="presOf" srcId="{460618FA-1AE3-46C4-93A7-7B38DF4CC828}" destId="{B9FC130E-9A26-4427-9B8E-D519530DBAC6}" srcOrd="0" destOrd="0" presId="urn:microsoft.com/office/officeart/2005/8/layout/list1"/>
    <dgm:cxn modelId="{AF4C1B71-D0FE-4D36-8D06-9BD48E80C085}" type="presOf" srcId="{8826C61C-5CEF-4A1E-9D05-12C424F8BB50}" destId="{65A72E69-626D-41E4-A756-4AB2BB032366}" srcOrd="0" destOrd="0" presId="urn:microsoft.com/office/officeart/2005/8/layout/list1"/>
    <dgm:cxn modelId="{B7A9E779-1260-4843-BDCF-F1FA93A09D24}" type="presOf" srcId="{460618FA-1AE3-46C4-93A7-7B38DF4CC828}" destId="{177F45A2-02C7-40F1-9BC3-CEB5C75C2B99}" srcOrd="1" destOrd="0" presId="urn:microsoft.com/office/officeart/2005/8/layout/list1"/>
    <dgm:cxn modelId="{5FE27E80-0ADE-47EC-8441-3F7A48A65E29}" type="presOf" srcId="{5E17F95E-529C-443E-BBC7-B5B6346E8015}" destId="{26F70DD7-2347-422B-9CED-0FC3B03055EF}" srcOrd="0" destOrd="0" presId="urn:microsoft.com/office/officeart/2005/8/layout/list1"/>
    <dgm:cxn modelId="{B8B6A384-8CDF-4256-9DB9-691FD233D77E}" type="presOf" srcId="{59B75725-57CF-42BE-B7AA-CA3DDAF61FFF}" destId="{26F70DD7-2347-422B-9CED-0FC3B03055EF}" srcOrd="0" destOrd="1" presId="urn:microsoft.com/office/officeart/2005/8/layout/list1"/>
    <dgm:cxn modelId="{C9325AA3-93A6-435F-AB65-481C3DAEE092}" srcId="{6354F240-FF79-448F-9C02-EB114F6DD0DE}" destId="{D2225A4E-21F7-4C4E-BA46-C57D6D8FDD0F}" srcOrd="1" destOrd="0" parTransId="{4DC23002-B0FC-458D-A046-D68C4A54B3C3}" sibTransId="{E955D32E-B303-4206-B49E-216B27A1D697}"/>
    <dgm:cxn modelId="{BAA381A6-750C-4B14-A0CC-9AED849630F1}" srcId="{8826C61C-5CEF-4A1E-9D05-12C424F8BB50}" destId="{4F9BF628-1B3B-41DC-94AE-033D7D1670A7}" srcOrd="0" destOrd="0" parTransId="{70432DE2-C029-47AE-96E5-2CE1BCFD6D1B}" sibTransId="{6E0A1B07-E235-452F-8C06-78C09BCEA010}"/>
    <dgm:cxn modelId="{12B9ACAB-C7B8-45C2-A34E-73E0A8EF8A40}" type="presOf" srcId="{6354F240-FF79-448F-9C02-EB114F6DD0DE}" destId="{3765CFA1-AE03-46CF-BACE-EE901CA5141F}" srcOrd="0" destOrd="0" presId="urn:microsoft.com/office/officeart/2005/8/layout/list1"/>
    <dgm:cxn modelId="{61721FB5-3C79-49FD-B5AF-87483E468782}" type="presOf" srcId="{CF512C33-F8A6-49A9-975C-A4F0FD16D2E0}" destId="{3E09B0DB-3322-4C5B-9F25-08CAF18F7B88}" srcOrd="0" destOrd="1" presId="urn:microsoft.com/office/officeart/2005/8/layout/list1"/>
    <dgm:cxn modelId="{749794B8-EC78-4B6D-BD82-FC61D1BCFAF5}" type="presOf" srcId="{D2225A4E-21F7-4C4E-BA46-C57D6D8FDD0F}" destId="{49B37234-B6E5-4716-801E-00F5C9BB45A2}" srcOrd="1" destOrd="0" presId="urn:microsoft.com/office/officeart/2005/8/layout/list1"/>
    <dgm:cxn modelId="{123D0CBB-FA00-4ED2-B47D-E12155065C29}" type="presOf" srcId="{8826C61C-5CEF-4A1E-9D05-12C424F8BB50}" destId="{C4051AEB-6C95-49DD-9A11-730C62FD69A0}" srcOrd="1" destOrd="0" presId="urn:microsoft.com/office/officeart/2005/8/layout/list1"/>
    <dgm:cxn modelId="{6FF5E8D8-6B57-40A3-90D5-7A6636509ADB}" srcId="{8826C61C-5CEF-4A1E-9D05-12C424F8BB50}" destId="{CF512C33-F8A6-49A9-975C-A4F0FD16D2E0}" srcOrd="1" destOrd="0" parTransId="{6E27D0A2-5C60-4188-8FE8-782E75AD074F}" sibTransId="{751A5173-E320-4CF9-AD94-4BF1647E682C}"/>
    <dgm:cxn modelId="{5787766E-5F38-461B-B368-09A7E6CEE391}" type="presParOf" srcId="{3765CFA1-AE03-46CF-BACE-EE901CA5141F}" destId="{5846170D-0A5A-4C16-B5E6-E71346FA086A}" srcOrd="0" destOrd="0" presId="urn:microsoft.com/office/officeart/2005/8/layout/list1"/>
    <dgm:cxn modelId="{7462A6A9-0F08-4A60-979A-1D27180D7C64}" type="presParOf" srcId="{5846170D-0A5A-4C16-B5E6-E71346FA086A}" destId="{65A72E69-626D-41E4-A756-4AB2BB032366}" srcOrd="0" destOrd="0" presId="urn:microsoft.com/office/officeart/2005/8/layout/list1"/>
    <dgm:cxn modelId="{45549F7A-0E21-4F9E-BA3A-472EDC28DCC1}" type="presParOf" srcId="{5846170D-0A5A-4C16-B5E6-E71346FA086A}" destId="{C4051AEB-6C95-49DD-9A11-730C62FD69A0}" srcOrd="1" destOrd="0" presId="urn:microsoft.com/office/officeart/2005/8/layout/list1"/>
    <dgm:cxn modelId="{1A22E120-D4B4-46E0-87A6-0033330FB7A5}" type="presParOf" srcId="{3765CFA1-AE03-46CF-BACE-EE901CA5141F}" destId="{2ACC03A6-B8BD-484F-A144-2536238C23D4}" srcOrd="1" destOrd="0" presId="urn:microsoft.com/office/officeart/2005/8/layout/list1"/>
    <dgm:cxn modelId="{579519D0-7AE6-4527-ABD9-283FDC9C547B}" type="presParOf" srcId="{3765CFA1-AE03-46CF-BACE-EE901CA5141F}" destId="{3E09B0DB-3322-4C5B-9F25-08CAF18F7B88}" srcOrd="2" destOrd="0" presId="urn:microsoft.com/office/officeart/2005/8/layout/list1"/>
    <dgm:cxn modelId="{A7E26472-CFD0-4626-A2E2-0E8E0ADF7B93}" type="presParOf" srcId="{3765CFA1-AE03-46CF-BACE-EE901CA5141F}" destId="{335550A6-57E1-4420-884F-095AF2593DBC}" srcOrd="3" destOrd="0" presId="urn:microsoft.com/office/officeart/2005/8/layout/list1"/>
    <dgm:cxn modelId="{3FE51328-C553-4694-8F46-9785B3161902}" type="presParOf" srcId="{3765CFA1-AE03-46CF-BACE-EE901CA5141F}" destId="{51DCB7ED-A459-4E55-B239-40F9994CF925}" srcOrd="4" destOrd="0" presId="urn:microsoft.com/office/officeart/2005/8/layout/list1"/>
    <dgm:cxn modelId="{C0B378C4-8D06-450B-8747-3B401289CD64}" type="presParOf" srcId="{51DCB7ED-A459-4E55-B239-40F9994CF925}" destId="{A0D7F808-5EC5-4435-8CE5-4141AB90030A}" srcOrd="0" destOrd="0" presId="urn:microsoft.com/office/officeart/2005/8/layout/list1"/>
    <dgm:cxn modelId="{C6715D7B-6C8A-4B4A-9153-11C441C08E28}" type="presParOf" srcId="{51DCB7ED-A459-4E55-B239-40F9994CF925}" destId="{49B37234-B6E5-4716-801E-00F5C9BB45A2}" srcOrd="1" destOrd="0" presId="urn:microsoft.com/office/officeart/2005/8/layout/list1"/>
    <dgm:cxn modelId="{38A10229-D886-4FBA-9806-6D30500B4FF1}" type="presParOf" srcId="{3765CFA1-AE03-46CF-BACE-EE901CA5141F}" destId="{DE952F1E-3749-4DFB-B1B8-2255D9F51314}" srcOrd="5" destOrd="0" presId="urn:microsoft.com/office/officeart/2005/8/layout/list1"/>
    <dgm:cxn modelId="{20754F45-94E7-4442-ABC8-ECE9F131C9E6}" type="presParOf" srcId="{3765CFA1-AE03-46CF-BACE-EE901CA5141F}" destId="{26F70DD7-2347-422B-9CED-0FC3B03055EF}" srcOrd="6" destOrd="0" presId="urn:microsoft.com/office/officeart/2005/8/layout/list1"/>
    <dgm:cxn modelId="{A2DB9F5A-301C-4C9C-B30A-5A15BAF97C93}" type="presParOf" srcId="{3765CFA1-AE03-46CF-BACE-EE901CA5141F}" destId="{F07059FF-980D-4394-8473-923711FBBD74}" srcOrd="7" destOrd="0" presId="urn:microsoft.com/office/officeart/2005/8/layout/list1"/>
    <dgm:cxn modelId="{382CDDBB-5D65-4D52-9082-52CBA630654C}" type="presParOf" srcId="{3765CFA1-AE03-46CF-BACE-EE901CA5141F}" destId="{0C21A770-893E-49BA-A1A2-ACAD38F13464}" srcOrd="8" destOrd="0" presId="urn:microsoft.com/office/officeart/2005/8/layout/list1"/>
    <dgm:cxn modelId="{BB10AE30-F4F2-400B-ACF9-082812B741D6}" type="presParOf" srcId="{0C21A770-893E-49BA-A1A2-ACAD38F13464}" destId="{B9FC130E-9A26-4427-9B8E-D519530DBAC6}" srcOrd="0" destOrd="0" presId="urn:microsoft.com/office/officeart/2005/8/layout/list1"/>
    <dgm:cxn modelId="{7234BF90-7C20-4F6C-BA94-21FCF11FE4C5}" type="presParOf" srcId="{0C21A770-893E-49BA-A1A2-ACAD38F13464}" destId="{177F45A2-02C7-40F1-9BC3-CEB5C75C2B99}" srcOrd="1" destOrd="0" presId="urn:microsoft.com/office/officeart/2005/8/layout/list1"/>
    <dgm:cxn modelId="{7560B75C-E9C7-4580-8A26-6D7B65DACFF0}" type="presParOf" srcId="{3765CFA1-AE03-46CF-BACE-EE901CA5141F}" destId="{CD2E5E96-8CFC-4179-A50D-A8788ADD8BCB}" srcOrd="9" destOrd="0" presId="urn:microsoft.com/office/officeart/2005/8/layout/list1"/>
    <dgm:cxn modelId="{04546D05-53C9-4A74-A892-1E035E81AC0E}" type="presParOf" srcId="{3765CFA1-AE03-46CF-BACE-EE901CA5141F}" destId="{7D0EC230-2699-41D6-B110-94914F33D0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22398F-4CBF-4FE3-A819-C71BE8511F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8DE01E-D720-4825-AB3D-83A115A5E204}">
      <dgm:prSet/>
      <dgm:spPr/>
      <dgm:t>
        <a:bodyPr/>
        <a:lstStyle/>
        <a:p>
          <a:r>
            <a:rPr lang="en-US" dirty="0"/>
            <a:t>Let's have the prime service system S1</a:t>
          </a:r>
        </a:p>
      </dgm:t>
    </dgm:pt>
    <dgm:pt modelId="{37C8612F-C82E-4AB8-8727-243569215DCE}" type="parTrans" cxnId="{1707E470-9960-4AE6-9500-A09EC442827C}">
      <dgm:prSet/>
      <dgm:spPr/>
      <dgm:t>
        <a:bodyPr/>
        <a:lstStyle/>
        <a:p>
          <a:endParaRPr lang="cs-CZ"/>
        </a:p>
      </dgm:t>
    </dgm:pt>
    <dgm:pt modelId="{97A70CC3-7E9A-44ED-B02B-192FA9B76392}" type="sibTrans" cxnId="{1707E470-9960-4AE6-9500-A09EC442827C}">
      <dgm:prSet/>
      <dgm:spPr/>
      <dgm:t>
        <a:bodyPr/>
        <a:lstStyle/>
        <a:p>
          <a:endParaRPr lang="cs-CZ"/>
        </a:p>
      </dgm:t>
    </dgm:pt>
    <dgm:pt modelId="{DAEDC3D3-FD75-49A0-BCFD-B1CB016B0A7B}">
      <dgm:prSet/>
      <dgm:spPr/>
      <dgm:t>
        <a:bodyPr/>
        <a:lstStyle/>
        <a:p>
          <a:r>
            <a:rPr lang="en-US" dirty="0"/>
            <a:t>Let's have a second service system S2, where</a:t>
          </a:r>
        </a:p>
      </dgm:t>
    </dgm:pt>
    <dgm:pt modelId="{9E10488B-A7C1-424C-8411-C337DCA48FA2}" type="parTrans" cxnId="{A4DA6110-EE01-43DF-8E41-3B1F22BCD534}">
      <dgm:prSet/>
      <dgm:spPr/>
      <dgm:t>
        <a:bodyPr/>
        <a:lstStyle/>
        <a:p>
          <a:endParaRPr lang="cs-CZ"/>
        </a:p>
      </dgm:t>
    </dgm:pt>
    <dgm:pt modelId="{9A7D962A-E8B7-4147-8A7C-82AD660E1DEB}" type="sibTrans" cxnId="{A4DA6110-EE01-43DF-8E41-3B1F22BCD534}">
      <dgm:prSet/>
      <dgm:spPr/>
      <dgm:t>
        <a:bodyPr/>
        <a:lstStyle/>
        <a:p>
          <a:endParaRPr lang="cs-CZ"/>
        </a:p>
      </dgm:t>
    </dgm:pt>
    <dgm:pt modelId="{277F315C-49EC-4F1D-9CC0-0FEDAC2829D4}">
      <dgm:prSet/>
      <dgm:spPr/>
      <dgm:t>
        <a:bodyPr/>
        <a:lstStyle/>
        <a:p>
          <a:r>
            <a:rPr lang="en-US" dirty="0"/>
            <a:t>Agent who plays the role of client in S1, plays role of provider in S2</a:t>
          </a:r>
        </a:p>
      </dgm:t>
    </dgm:pt>
    <dgm:pt modelId="{017F1768-0897-4019-BBD1-83FDEABB91EE}" type="parTrans" cxnId="{13EB7B65-4BE8-4E32-8A4E-AC997DADD9CE}">
      <dgm:prSet/>
      <dgm:spPr/>
      <dgm:t>
        <a:bodyPr/>
        <a:lstStyle/>
        <a:p>
          <a:endParaRPr lang="cs-CZ"/>
        </a:p>
      </dgm:t>
    </dgm:pt>
    <dgm:pt modelId="{C21D64D0-0056-4227-8725-FE8D03BDC4B7}" type="sibTrans" cxnId="{13EB7B65-4BE8-4E32-8A4E-AC997DADD9CE}">
      <dgm:prSet/>
      <dgm:spPr/>
      <dgm:t>
        <a:bodyPr/>
        <a:lstStyle/>
        <a:p>
          <a:endParaRPr lang="cs-CZ"/>
        </a:p>
      </dgm:t>
    </dgm:pt>
    <dgm:pt modelId="{A2D57133-275E-44BF-A998-7E59522ACFBB}">
      <dgm:prSet/>
      <dgm:spPr/>
      <dgm:t>
        <a:bodyPr/>
        <a:lstStyle/>
        <a:p>
          <a:r>
            <a:rPr lang="en-US" dirty="0"/>
            <a:t>Agent who plays the role of provider in S1, plays role of client in S2</a:t>
          </a:r>
        </a:p>
      </dgm:t>
    </dgm:pt>
    <dgm:pt modelId="{3A3B34AD-79F8-4678-BECE-5421B3973FE4}" type="parTrans" cxnId="{31F3B5AF-65B7-4325-9AF5-B425C3AF4CAB}">
      <dgm:prSet/>
      <dgm:spPr/>
      <dgm:t>
        <a:bodyPr/>
        <a:lstStyle/>
        <a:p>
          <a:endParaRPr lang="cs-CZ"/>
        </a:p>
      </dgm:t>
    </dgm:pt>
    <dgm:pt modelId="{11AAD8C2-58E7-46CC-B6E5-91B7C3266D52}" type="sibTrans" cxnId="{31F3B5AF-65B7-4325-9AF5-B425C3AF4CAB}">
      <dgm:prSet/>
      <dgm:spPr/>
      <dgm:t>
        <a:bodyPr/>
        <a:lstStyle/>
        <a:p>
          <a:endParaRPr lang="cs-CZ"/>
        </a:p>
      </dgm:t>
    </dgm:pt>
    <dgm:pt modelId="{50B709D8-E267-4507-BCE7-4791FDB10AA1}">
      <dgm:prSet/>
      <dgm:spPr/>
      <dgm:t>
        <a:bodyPr/>
        <a:lstStyle/>
        <a:p>
          <a:r>
            <a:rPr lang="en-US" dirty="0"/>
            <a:t>Benefits for the client in S2 depends on benefits for the client in S1 (or vice versa)</a:t>
          </a:r>
        </a:p>
      </dgm:t>
    </dgm:pt>
    <dgm:pt modelId="{3D7FFAC2-2F07-4E96-A6A1-43F5BF6E57A4}" type="parTrans" cxnId="{9BFB9C07-990C-4596-A2D4-48D0D2C5C19E}">
      <dgm:prSet/>
      <dgm:spPr/>
      <dgm:t>
        <a:bodyPr/>
        <a:lstStyle/>
        <a:p>
          <a:endParaRPr lang="cs-CZ"/>
        </a:p>
      </dgm:t>
    </dgm:pt>
    <dgm:pt modelId="{3A329747-A91D-49DA-B199-4BD4FAFD5569}" type="sibTrans" cxnId="{9BFB9C07-990C-4596-A2D4-48D0D2C5C19E}">
      <dgm:prSet/>
      <dgm:spPr/>
      <dgm:t>
        <a:bodyPr/>
        <a:lstStyle/>
        <a:p>
          <a:endParaRPr lang="cs-CZ"/>
        </a:p>
      </dgm:t>
    </dgm:pt>
    <dgm:pt modelId="{5654E721-19BC-4ABD-BD21-11053BD418F4}">
      <dgm:prSet/>
      <dgm:spPr/>
      <dgm:t>
        <a:bodyPr/>
        <a:lstStyle/>
        <a:p>
          <a:r>
            <a:rPr lang="en-US" dirty="0"/>
            <a:t>Target is the same in S1 and S2 with the bidirectional value proposition</a:t>
          </a:r>
        </a:p>
      </dgm:t>
    </dgm:pt>
    <dgm:pt modelId="{8B00CFEC-DEAA-4C69-9C76-69F34A64D534}" type="parTrans" cxnId="{C58156B9-9885-4C0E-886E-DBF57826F948}">
      <dgm:prSet/>
      <dgm:spPr/>
      <dgm:t>
        <a:bodyPr/>
        <a:lstStyle/>
        <a:p>
          <a:endParaRPr lang="cs-CZ"/>
        </a:p>
      </dgm:t>
    </dgm:pt>
    <dgm:pt modelId="{4D4E19C0-861B-4C67-86B2-D078281DD786}" type="sibTrans" cxnId="{C58156B9-9885-4C0E-886E-DBF57826F948}">
      <dgm:prSet/>
      <dgm:spPr/>
      <dgm:t>
        <a:bodyPr/>
        <a:lstStyle/>
        <a:p>
          <a:endParaRPr lang="cs-CZ"/>
        </a:p>
      </dgm:t>
    </dgm:pt>
    <dgm:pt modelId="{BEEEBA68-7979-4A68-AB88-A7CC5DC1E932}" type="pres">
      <dgm:prSet presAssocID="{ED22398F-4CBF-4FE3-A819-C71BE8511F90}" presName="linear" presStyleCnt="0">
        <dgm:presLayoutVars>
          <dgm:animLvl val="lvl"/>
          <dgm:resizeHandles val="exact"/>
        </dgm:presLayoutVars>
      </dgm:prSet>
      <dgm:spPr/>
    </dgm:pt>
    <dgm:pt modelId="{A2082095-B8B0-49AB-8B0E-AF6F1519FE75}" type="pres">
      <dgm:prSet presAssocID="{E68DE01E-D720-4825-AB3D-83A115A5E2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7AEE04-21D7-4CA6-95BD-FBD427362B15}" type="pres">
      <dgm:prSet presAssocID="{97A70CC3-7E9A-44ED-B02B-192FA9B76392}" presName="spacer" presStyleCnt="0"/>
      <dgm:spPr/>
    </dgm:pt>
    <dgm:pt modelId="{649E9AC8-491D-4331-B880-3121EAAD81E6}" type="pres">
      <dgm:prSet presAssocID="{DAEDC3D3-FD75-49A0-BCFD-B1CB016B0A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D39B87-761B-4A7E-9DED-AD3AB0E75630}" type="pres">
      <dgm:prSet presAssocID="{DAEDC3D3-FD75-49A0-BCFD-B1CB016B0A7B}" presName="childText" presStyleLbl="revTx" presStyleIdx="0" presStyleCnt="1">
        <dgm:presLayoutVars>
          <dgm:bulletEnabled val="1"/>
        </dgm:presLayoutVars>
      </dgm:prSet>
      <dgm:spPr/>
    </dgm:pt>
    <dgm:pt modelId="{93D3816E-D61C-4EED-8692-4CFA53784347}" type="pres">
      <dgm:prSet presAssocID="{5654E721-19BC-4ABD-BD21-11053BD418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FB9C07-990C-4596-A2D4-48D0D2C5C19E}" srcId="{DAEDC3D3-FD75-49A0-BCFD-B1CB016B0A7B}" destId="{50B709D8-E267-4507-BCE7-4791FDB10AA1}" srcOrd="2" destOrd="0" parTransId="{3D7FFAC2-2F07-4E96-A6A1-43F5BF6E57A4}" sibTransId="{3A329747-A91D-49DA-B199-4BD4FAFD5569}"/>
    <dgm:cxn modelId="{A4DA6110-EE01-43DF-8E41-3B1F22BCD534}" srcId="{ED22398F-4CBF-4FE3-A819-C71BE8511F90}" destId="{DAEDC3D3-FD75-49A0-BCFD-B1CB016B0A7B}" srcOrd="1" destOrd="0" parTransId="{9E10488B-A7C1-424C-8411-C337DCA48FA2}" sibTransId="{9A7D962A-E8B7-4147-8A7C-82AD660E1DEB}"/>
    <dgm:cxn modelId="{13EB7B65-4BE8-4E32-8A4E-AC997DADD9CE}" srcId="{DAEDC3D3-FD75-49A0-BCFD-B1CB016B0A7B}" destId="{277F315C-49EC-4F1D-9CC0-0FEDAC2829D4}" srcOrd="0" destOrd="0" parTransId="{017F1768-0897-4019-BBD1-83FDEABB91EE}" sibTransId="{C21D64D0-0056-4227-8725-FE8D03BDC4B7}"/>
    <dgm:cxn modelId="{1707E470-9960-4AE6-9500-A09EC442827C}" srcId="{ED22398F-4CBF-4FE3-A819-C71BE8511F90}" destId="{E68DE01E-D720-4825-AB3D-83A115A5E204}" srcOrd="0" destOrd="0" parTransId="{37C8612F-C82E-4AB8-8727-243569215DCE}" sibTransId="{97A70CC3-7E9A-44ED-B02B-192FA9B76392}"/>
    <dgm:cxn modelId="{EDE95477-A83E-415D-B488-DCD70888B880}" type="presOf" srcId="{DAEDC3D3-FD75-49A0-BCFD-B1CB016B0A7B}" destId="{649E9AC8-491D-4331-B880-3121EAAD81E6}" srcOrd="0" destOrd="0" presId="urn:microsoft.com/office/officeart/2005/8/layout/vList2"/>
    <dgm:cxn modelId="{500AB97B-32C3-471C-AC58-910F1BB95C32}" type="presOf" srcId="{5654E721-19BC-4ABD-BD21-11053BD418F4}" destId="{93D3816E-D61C-4EED-8692-4CFA53784347}" srcOrd="0" destOrd="0" presId="urn:microsoft.com/office/officeart/2005/8/layout/vList2"/>
    <dgm:cxn modelId="{27362789-1392-4FCD-A46E-3FC4E71E0D98}" type="presOf" srcId="{50B709D8-E267-4507-BCE7-4791FDB10AA1}" destId="{B9D39B87-761B-4A7E-9DED-AD3AB0E75630}" srcOrd="0" destOrd="2" presId="urn:microsoft.com/office/officeart/2005/8/layout/vList2"/>
    <dgm:cxn modelId="{DDDF03A9-8DE4-4544-B651-686C482C6797}" type="presOf" srcId="{277F315C-49EC-4F1D-9CC0-0FEDAC2829D4}" destId="{B9D39B87-761B-4A7E-9DED-AD3AB0E75630}" srcOrd="0" destOrd="0" presId="urn:microsoft.com/office/officeart/2005/8/layout/vList2"/>
    <dgm:cxn modelId="{31F3B5AF-65B7-4325-9AF5-B425C3AF4CAB}" srcId="{DAEDC3D3-FD75-49A0-BCFD-B1CB016B0A7B}" destId="{A2D57133-275E-44BF-A998-7E59522ACFBB}" srcOrd="1" destOrd="0" parTransId="{3A3B34AD-79F8-4678-BECE-5421B3973FE4}" sibTransId="{11AAD8C2-58E7-46CC-B6E5-91B7C3266D52}"/>
    <dgm:cxn modelId="{692722B6-48AC-4409-A30A-986F4C772C3D}" type="presOf" srcId="{E68DE01E-D720-4825-AB3D-83A115A5E204}" destId="{A2082095-B8B0-49AB-8B0E-AF6F1519FE75}" srcOrd="0" destOrd="0" presId="urn:microsoft.com/office/officeart/2005/8/layout/vList2"/>
    <dgm:cxn modelId="{C58156B9-9885-4C0E-886E-DBF57826F948}" srcId="{ED22398F-4CBF-4FE3-A819-C71BE8511F90}" destId="{5654E721-19BC-4ABD-BD21-11053BD418F4}" srcOrd="2" destOrd="0" parTransId="{8B00CFEC-DEAA-4C69-9C76-69F34A64D534}" sibTransId="{4D4E19C0-861B-4C67-86B2-D078281DD786}"/>
    <dgm:cxn modelId="{90AD17CD-D455-4BD6-8F8A-A1E1FD23219D}" type="presOf" srcId="{ED22398F-4CBF-4FE3-A819-C71BE8511F90}" destId="{BEEEBA68-7979-4A68-AB88-A7CC5DC1E932}" srcOrd="0" destOrd="0" presId="urn:microsoft.com/office/officeart/2005/8/layout/vList2"/>
    <dgm:cxn modelId="{AE2029F1-15A2-4BBF-AF89-9B815846C0AB}" type="presOf" srcId="{A2D57133-275E-44BF-A998-7E59522ACFBB}" destId="{B9D39B87-761B-4A7E-9DED-AD3AB0E75630}" srcOrd="0" destOrd="1" presId="urn:microsoft.com/office/officeart/2005/8/layout/vList2"/>
    <dgm:cxn modelId="{DFC7DDCE-5A5D-4C89-B723-058E1215FDEA}" type="presParOf" srcId="{BEEEBA68-7979-4A68-AB88-A7CC5DC1E932}" destId="{A2082095-B8B0-49AB-8B0E-AF6F1519FE75}" srcOrd="0" destOrd="0" presId="urn:microsoft.com/office/officeart/2005/8/layout/vList2"/>
    <dgm:cxn modelId="{E4DBF6D8-E2F7-44C0-85D7-A0094187E726}" type="presParOf" srcId="{BEEEBA68-7979-4A68-AB88-A7CC5DC1E932}" destId="{BE7AEE04-21D7-4CA6-95BD-FBD427362B15}" srcOrd="1" destOrd="0" presId="urn:microsoft.com/office/officeart/2005/8/layout/vList2"/>
    <dgm:cxn modelId="{A462FB7C-00DC-4333-89C1-BDB2E67D60B1}" type="presParOf" srcId="{BEEEBA68-7979-4A68-AB88-A7CC5DC1E932}" destId="{649E9AC8-491D-4331-B880-3121EAAD81E6}" srcOrd="2" destOrd="0" presId="urn:microsoft.com/office/officeart/2005/8/layout/vList2"/>
    <dgm:cxn modelId="{220F1A2E-91E2-4188-9B00-BC07654DCB87}" type="presParOf" srcId="{BEEEBA68-7979-4A68-AB88-A7CC5DC1E932}" destId="{B9D39B87-761B-4A7E-9DED-AD3AB0E75630}" srcOrd="3" destOrd="0" presId="urn:microsoft.com/office/officeart/2005/8/layout/vList2"/>
    <dgm:cxn modelId="{9A2658CC-8D9A-4C2E-BF03-6F1FC57F777B}" type="presParOf" srcId="{BEEEBA68-7979-4A68-AB88-A7CC5DC1E932}" destId="{93D3816E-D61C-4EED-8692-4CFA537843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E41D9C-1272-415B-B5BB-EDAC3133C2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911DB4-BBD3-47FB-A15B-782050278034}">
      <dgm:prSet/>
      <dgm:spPr/>
      <dgm:t>
        <a:bodyPr/>
        <a:lstStyle/>
        <a:p>
          <a:r>
            <a:rPr lang="en-US" dirty="0"/>
            <a:t>Are there any other possibilities of the cooperation?</a:t>
          </a:r>
        </a:p>
      </dgm:t>
    </dgm:pt>
    <dgm:pt modelId="{AEFDD789-2515-44FD-99B7-AB011B808AB1}" type="parTrans" cxnId="{063ED709-1A82-4AEB-BC02-79FE11D89B6A}">
      <dgm:prSet/>
      <dgm:spPr/>
      <dgm:t>
        <a:bodyPr/>
        <a:lstStyle/>
        <a:p>
          <a:endParaRPr lang="cs-CZ"/>
        </a:p>
      </dgm:t>
    </dgm:pt>
    <dgm:pt modelId="{46F1AD0A-9C31-47D5-9602-8DAD7A89A66A}" type="sibTrans" cxnId="{063ED709-1A82-4AEB-BC02-79FE11D89B6A}">
      <dgm:prSet/>
      <dgm:spPr/>
      <dgm:t>
        <a:bodyPr/>
        <a:lstStyle/>
        <a:p>
          <a:endParaRPr lang="cs-CZ"/>
        </a:p>
      </dgm:t>
    </dgm:pt>
    <dgm:pt modelId="{8996284D-F0D9-4577-9D45-71DD3CB05B59}">
      <dgm:prSet/>
      <dgm:spPr/>
      <dgm:t>
        <a:bodyPr/>
        <a:lstStyle/>
        <a:p>
          <a:r>
            <a:rPr lang="en-US" dirty="0"/>
            <a:t>What to do if</a:t>
          </a:r>
        </a:p>
      </dgm:t>
    </dgm:pt>
    <dgm:pt modelId="{600B23A1-1C2B-4BF5-975C-BF55D5D7DCC9}" type="parTrans" cxnId="{9D99A401-83EC-4CD4-8D53-2184758B397A}">
      <dgm:prSet/>
      <dgm:spPr/>
      <dgm:t>
        <a:bodyPr/>
        <a:lstStyle/>
        <a:p>
          <a:endParaRPr lang="cs-CZ"/>
        </a:p>
      </dgm:t>
    </dgm:pt>
    <dgm:pt modelId="{C28FCE02-1C0A-494D-943A-F116709A301C}" type="sibTrans" cxnId="{9D99A401-83EC-4CD4-8D53-2184758B397A}">
      <dgm:prSet/>
      <dgm:spPr/>
      <dgm:t>
        <a:bodyPr/>
        <a:lstStyle/>
        <a:p>
          <a:endParaRPr lang="cs-CZ"/>
        </a:p>
      </dgm:t>
    </dgm:pt>
    <dgm:pt modelId="{50D681D9-6553-483D-9237-20B8777D8393}">
      <dgm:prSet/>
      <dgm:spPr/>
      <dgm:t>
        <a:bodyPr/>
        <a:lstStyle/>
        <a:p>
          <a:r>
            <a:rPr lang="en-US" dirty="0"/>
            <a:t>Client or Provider in one service system plays the role of </a:t>
          </a:r>
          <a:r>
            <a:rPr lang="en-US" dirty="0" err="1"/>
            <a:t>of</a:t>
          </a:r>
          <a:r>
            <a:rPr lang="en-US" dirty="0"/>
            <a:t> the Client, Provider or Target in other service systems?</a:t>
          </a:r>
        </a:p>
      </dgm:t>
    </dgm:pt>
    <dgm:pt modelId="{6E7CCD61-34BB-4A96-8F3E-C32671EAE9EA}" type="parTrans" cxnId="{A77662D6-E214-40EB-B5D2-210876FA88FA}">
      <dgm:prSet/>
      <dgm:spPr/>
      <dgm:t>
        <a:bodyPr/>
        <a:lstStyle/>
        <a:p>
          <a:endParaRPr lang="cs-CZ"/>
        </a:p>
      </dgm:t>
    </dgm:pt>
    <dgm:pt modelId="{16768BC4-CF64-40E5-ADF3-5E23DDF0F353}" type="sibTrans" cxnId="{A77662D6-E214-40EB-B5D2-210876FA88FA}">
      <dgm:prSet/>
      <dgm:spPr/>
      <dgm:t>
        <a:bodyPr/>
        <a:lstStyle/>
        <a:p>
          <a:endParaRPr lang="cs-CZ"/>
        </a:p>
      </dgm:t>
    </dgm:pt>
    <dgm:pt modelId="{212A0426-46AC-4B2F-8742-0F8BC7F7D0A7}">
      <dgm:prSet/>
      <dgm:spPr/>
      <dgm:t>
        <a:bodyPr/>
        <a:lstStyle/>
        <a:p>
          <a:r>
            <a:rPr lang="en-US" dirty="0"/>
            <a:t>If the value proposition or the benefits depends on other related service system?</a:t>
          </a:r>
        </a:p>
      </dgm:t>
    </dgm:pt>
    <dgm:pt modelId="{2C28E9AF-02F6-4DA5-862F-3126C83C5504}" type="parTrans" cxnId="{5EE8DC1E-4AE1-40F7-9FA5-EFF9F4D5ED2D}">
      <dgm:prSet/>
      <dgm:spPr/>
      <dgm:t>
        <a:bodyPr/>
        <a:lstStyle/>
        <a:p>
          <a:endParaRPr lang="cs-CZ"/>
        </a:p>
      </dgm:t>
    </dgm:pt>
    <dgm:pt modelId="{5F0BC51B-A4BE-4DC6-A4CF-323F6B41CE10}" type="sibTrans" cxnId="{5EE8DC1E-4AE1-40F7-9FA5-EFF9F4D5ED2D}">
      <dgm:prSet/>
      <dgm:spPr/>
      <dgm:t>
        <a:bodyPr/>
        <a:lstStyle/>
        <a:p>
          <a:endParaRPr lang="cs-CZ"/>
        </a:p>
      </dgm:t>
    </dgm:pt>
    <dgm:pt modelId="{89E55EF5-8054-4B71-ADE4-2DA3F52F2933}">
      <dgm:prSet/>
      <dgm:spPr/>
      <dgm:t>
        <a:bodyPr/>
        <a:lstStyle/>
        <a:p>
          <a:r>
            <a:rPr lang="en-US" dirty="0"/>
            <a:t>Company is able to pay only if its customers will pay</a:t>
          </a:r>
        </a:p>
      </dgm:t>
    </dgm:pt>
    <dgm:pt modelId="{C78F5802-97D9-4120-8E17-969E804AB983}" type="parTrans" cxnId="{5298A609-92D5-4C0C-B3B2-FE660029BECC}">
      <dgm:prSet/>
      <dgm:spPr/>
      <dgm:t>
        <a:bodyPr/>
        <a:lstStyle/>
        <a:p>
          <a:endParaRPr lang="cs-CZ"/>
        </a:p>
      </dgm:t>
    </dgm:pt>
    <dgm:pt modelId="{3FA229DE-E8ED-416C-A2D8-AF25B6011337}" type="sibTrans" cxnId="{5298A609-92D5-4C0C-B3B2-FE660029BECC}">
      <dgm:prSet/>
      <dgm:spPr/>
      <dgm:t>
        <a:bodyPr/>
        <a:lstStyle/>
        <a:p>
          <a:endParaRPr lang="cs-CZ"/>
        </a:p>
      </dgm:t>
    </dgm:pt>
    <dgm:pt modelId="{986D1F4D-9FDD-4F5F-85CE-360CD8E0EDBA}">
      <dgm:prSet/>
      <dgm:spPr/>
      <dgm:t>
        <a:bodyPr/>
        <a:lstStyle/>
        <a:p>
          <a:r>
            <a:rPr lang="en-US" dirty="0"/>
            <a:t>Value proposition can be set properly only if we know all related inputs</a:t>
          </a:r>
        </a:p>
      </dgm:t>
    </dgm:pt>
    <dgm:pt modelId="{82A5B12A-60C0-42F7-BBDE-9FFFFA9E0358}" type="parTrans" cxnId="{B22AB780-5507-4663-8C55-3831E6764F63}">
      <dgm:prSet/>
      <dgm:spPr/>
      <dgm:t>
        <a:bodyPr/>
        <a:lstStyle/>
        <a:p>
          <a:endParaRPr lang="cs-CZ"/>
        </a:p>
      </dgm:t>
    </dgm:pt>
    <dgm:pt modelId="{AB6CADEF-7AF5-471A-AA3B-0E92D64050E7}" type="sibTrans" cxnId="{B22AB780-5507-4663-8C55-3831E6764F63}">
      <dgm:prSet/>
      <dgm:spPr/>
      <dgm:t>
        <a:bodyPr/>
        <a:lstStyle/>
        <a:p>
          <a:endParaRPr lang="cs-CZ"/>
        </a:p>
      </dgm:t>
    </dgm:pt>
    <dgm:pt modelId="{B69CD81C-5E94-4D61-92D0-AF8A982F56FF}" type="pres">
      <dgm:prSet presAssocID="{EBE41D9C-1272-415B-B5BB-EDAC3133C205}" presName="linear" presStyleCnt="0">
        <dgm:presLayoutVars>
          <dgm:animLvl val="lvl"/>
          <dgm:resizeHandles val="exact"/>
        </dgm:presLayoutVars>
      </dgm:prSet>
      <dgm:spPr/>
    </dgm:pt>
    <dgm:pt modelId="{94C6A474-E652-44CF-9F2C-BD3345860E6A}" type="pres">
      <dgm:prSet presAssocID="{D9911DB4-BBD3-47FB-A15B-7820502780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CCCD6B-4762-403F-8D54-19F5C4A13D81}" type="pres">
      <dgm:prSet presAssocID="{46F1AD0A-9C31-47D5-9602-8DAD7A89A66A}" presName="spacer" presStyleCnt="0"/>
      <dgm:spPr/>
    </dgm:pt>
    <dgm:pt modelId="{AE175020-9834-4F48-89DF-D048A17F780B}" type="pres">
      <dgm:prSet presAssocID="{8996284D-F0D9-4577-9D45-71DD3CB05B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08D176-B885-4652-A050-3D50ABE05989}" type="pres">
      <dgm:prSet presAssocID="{8996284D-F0D9-4577-9D45-71DD3CB05B59}" presName="childText" presStyleLbl="revTx" presStyleIdx="0" presStyleCnt="1">
        <dgm:presLayoutVars>
          <dgm:bulletEnabled val="1"/>
        </dgm:presLayoutVars>
      </dgm:prSet>
      <dgm:spPr/>
    </dgm:pt>
    <dgm:pt modelId="{FC544828-6813-42D0-9020-057D76BC7423}" type="pres">
      <dgm:prSet presAssocID="{986D1F4D-9FDD-4F5F-85CE-360CD8E0ED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99A401-83EC-4CD4-8D53-2184758B397A}" srcId="{EBE41D9C-1272-415B-B5BB-EDAC3133C205}" destId="{8996284D-F0D9-4577-9D45-71DD3CB05B59}" srcOrd="1" destOrd="0" parTransId="{600B23A1-1C2B-4BF5-975C-BF55D5D7DCC9}" sibTransId="{C28FCE02-1C0A-494D-943A-F116709A301C}"/>
    <dgm:cxn modelId="{5298A609-92D5-4C0C-B3B2-FE660029BECC}" srcId="{8996284D-F0D9-4577-9D45-71DD3CB05B59}" destId="{89E55EF5-8054-4B71-ADE4-2DA3F52F2933}" srcOrd="2" destOrd="0" parTransId="{C78F5802-97D9-4120-8E17-969E804AB983}" sibTransId="{3FA229DE-E8ED-416C-A2D8-AF25B6011337}"/>
    <dgm:cxn modelId="{063ED709-1A82-4AEB-BC02-79FE11D89B6A}" srcId="{EBE41D9C-1272-415B-B5BB-EDAC3133C205}" destId="{D9911DB4-BBD3-47FB-A15B-782050278034}" srcOrd="0" destOrd="0" parTransId="{AEFDD789-2515-44FD-99B7-AB011B808AB1}" sibTransId="{46F1AD0A-9C31-47D5-9602-8DAD7A89A66A}"/>
    <dgm:cxn modelId="{5EE8DC1E-4AE1-40F7-9FA5-EFF9F4D5ED2D}" srcId="{8996284D-F0D9-4577-9D45-71DD3CB05B59}" destId="{212A0426-46AC-4B2F-8742-0F8BC7F7D0A7}" srcOrd="1" destOrd="0" parTransId="{2C28E9AF-02F6-4DA5-862F-3126C83C5504}" sibTransId="{5F0BC51B-A4BE-4DC6-A4CF-323F6B41CE10}"/>
    <dgm:cxn modelId="{99E36A44-3B80-4334-AC13-65230BE9058E}" type="presOf" srcId="{EBE41D9C-1272-415B-B5BB-EDAC3133C205}" destId="{B69CD81C-5E94-4D61-92D0-AF8A982F56FF}" srcOrd="0" destOrd="0" presId="urn:microsoft.com/office/officeart/2005/8/layout/vList2"/>
    <dgm:cxn modelId="{5EA5EC6A-2DA2-425B-AE8E-71FD4EE83667}" type="presOf" srcId="{50D681D9-6553-483D-9237-20B8777D8393}" destId="{E608D176-B885-4652-A050-3D50ABE05989}" srcOrd="0" destOrd="0" presId="urn:microsoft.com/office/officeart/2005/8/layout/vList2"/>
    <dgm:cxn modelId="{E01D0251-85D7-4D3F-B07D-5E9FCFDE88E5}" type="presOf" srcId="{89E55EF5-8054-4B71-ADE4-2DA3F52F2933}" destId="{E608D176-B885-4652-A050-3D50ABE05989}" srcOrd="0" destOrd="2" presId="urn:microsoft.com/office/officeart/2005/8/layout/vList2"/>
    <dgm:cxn modelId="{7F843D77-47C9-4420-94AE-7A171E70AA4E}" type="presOf" srcId="{212A0426-46AC-4B2F-8742-0F8BC7F7D0A7}" destId="{E608D176-B885-4652-A050-3D50ABE05989}" srcOrd="0" destOrd="1" presId="urn:microsoft.com/office/officeart/2005/8/layout/vList2"/>
    <dgm:cxn modelId="{94A53779-C5EF-48CF-B3C0-80EB560ACE51}" type="presOf" srcId="{D9911DB4-BBD3-47FB-A15B-782050278034}" destId="{94C6A474-E652-44CF-9F2C-BD3345860E6A}" srcOrd="0" destOrd="0" presId="urn:microsoft.com/office/officeart/2005/8/layout/vList2"/>
    <dgm:cxn modelId="{B22AB780-5507-4663-8C55-3831E6764F63}" srcId="{EBE41D9C-1272-415B-B5BB-EDAC3133C205}" destId="{986D1F4D-9FDD-4F5F-85CE-360CD8E0EDBA}" srcOrd="2" destOrd="0" parTransId="{82A5B12A-60C0-42F7-BBDE-9FFFFA9E0358}" sibTransId="{AB6CADEF-7AF5-471A-AA3B-0E92D64050E7}"/>
    <dgm:cxn modelId="{4AAC4BC4-CF4C-4B94-B88D-C4668EA02C9F}" type="presOf" srcId="{8996284D-F0D9-4577-9D45-71DD3CB05B59}" destId="{AE175020-9834-4F48-89DF-D048A17F780B}" srcOrd="0" destOrd="0" presId="urn:microsoft.com/office/officeart/2005/8/layout/vList2"/>
    <dgm:cxn modelId="{A77662D6-E214-40EB-B5D2-210876FA88FA}" srcId="{8996284D-F0D9-4577-9D45-71DD3CB05B59}" destId="{50D681D9-6553-483D-9237-20B8777D8393}" srcOrd="0" destOrd="0" parTransId="{6E7CCD61-34BB-4A96-8F3E-C32671EAE9EA}" sibTransId="{16768BC4-CF64-40E5-ADF3-5E23DDF0F353}"/>
    <dgm:cxn modelId="{A34C78D8-68B8-4BB2-A90C-40235F96C78B}" type="presOf" srcId="{986D1F4D-9FDD-4F5F-85CE-360CD8E0EDBA}" destId="{FC544828-6813-42D0-9020-057D76BC7423}" srcOrd="0" destOrd="0" presId="urn:microsoft.com/office/officeart/2005/8/layout/vList2"/>
    <dgm:cxn modelId="{E61B5F3B-BFB9-41D3-9216-F4C609E8A443}" type="presParOf" srcId="{B69CD81C-5E94-4D61-92D0-AF8A982F56FF}" destId="{94C6A474-E652-44CF-9F2C-BD3345860E6A}" srcOrd="0" destOrd="0" presId="urn:microsoft.com/office/officeart/2005/8/layout/vList2"/>
    <dgm:cxn modelId="{653C95D7-86D3-4A52-A3F4-3F1E5667570B}" type="presParOf" srcId="{B69CD81C-5E94-4D61-92D0-AF8A982F56FF}" destId="{CDCCCD6B-4762-403F-8D54-19F5C4A13D81}" srcOrd="1" destOrd="0" presId="urn:microsoft.com/office/officeart/2005/8/layout/vList2"/>
    <dgm:cxn modelId="{6B0BA5F3-89B0-4496-9BF9-A2E332FD3450}" type="presParOf" srcId="{B69CD81C-5E94-4D61-92D0-AF8A982F56FF}" destId="{AE175020-9834-4F48-89DF-D048A17F780B}" srcOrd="2" destOrd="0" presId="urn:microsoft.com/office/officeart/2005/8/layout/vList2"/>
    <dgm:cxn modelId="{B5E469ED-D455-4EAA-9926-D2CC01AB80F8}" type="presParOf" srcId="{B69CD81C-5E94-4D61-92D0-AF8A982F56FF}" destId="{E608D176-B885-4652-A050-3D50ABE05989}" srcOrd="3" destOrd="0" presId="urn:microsoft.com/office/officeart/2005/8/layout/vList2"/>
    <dgm:cxn modelId="{5B6CAA12-754B-4097-BB9C-23F2A7519AF0}" type="presParOf" srcId="{B69CD81C-5E94-4D61-92D0-AF8A982F56FF}" destId="{FC544828-6813-42D0-9020-057D76BC74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8F04CC-95FF-4DE0-8F5F-43ED2EC5E7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411EA-3737-4C6B-B7EC-DEF2743F7672}">
      <dgm:prSet/>
      <dgm:spPr/>
      <dgm:t>
        <a:bodyPr/>
        <a:lstStyle/>
        <a:p>
          <a:r>
            <a:rPr lang="en-US" dirty="0"/>
            <a:t>During negotiations must be explored not only the target, but also all important relation</a:t>
          </a:r>
        </a:p>
      </dgm:t>
    </dgm:pt>
    <dgm:pt modelId="{74F1017D-78B4-4754-9C4E-4D9A6CCC9E67}" type="parTrans" cxnId="{E2FAEEA9-05D2-4856-8100-20328737E4DE}">
      <dgm:prSet/>
      <dgm:spPr/>
      <dgm:t>
        <a:bodyPr/>
        <a:lstStyle/>
        <a:p>
          <a:endParaRPr lang="cs-CZ"/>
        </a:p>
      </dgm:t>
    </dgm:pt>
    <dgm:pt modelId="{17ED74D4-B829-4945-92EC-7591768DE805}" type="sibTrans" cxnId="{E2FAEEA9-05D2-4856-8100-20328737E4DE}">
      <dgm:prSet/>
      <dgm:spPr/>
      <dgm:t>
        <a:bodyPr/>
        <a:lstStyle/>
        <a:p>
          <a:endParaRPr lang="cs-CZ"/>
        </a:p>
      </dgm:t>
    </dgm:pt>
    <dgm:pt modelId="{B2DFF5BA-C2E0-43D3-BB9A-5BFEEBB8D752}">
      <dgm:prSet/>
      <dgm:spPr/>
      <dgm:t>
        <a:bodyPr/>
        <a:lstStyle/>
        <a:p>
          <a:r>
            <a:rPr lang="en-US" dirty="0"/>
            <a:t>Cooperating service system</a:t>
          </a:r>
        </a:p>
      </dgm:t>
    </dgm:pt>
    <dgm:pt modelId="{8F71B3A7-973F-4854-BA7B-B5A32E5CDB90}" type="parTrans" cxnId="{F6F2D319-8991-474F-A833-F3887B507146}">
      <dgm:prSet/>
      <dgm:spPr/>
      <dgm:t>
        <a:bodyPr/>
        <a:lstStyle/>
        <a:p>
          <a:endParaRPr lang="cs-CZ"/>
        </a:p>
      </dgm:t>
    </dgm:pt>
    <dgm:pt modelId="{A4647A26-9395-430F-93FF-541D41F9E938}" type="sibTrans" cxnId="{F6F2D319-8991-474F-A833-F3887B507146}">
      <dgm:prSet/>
      <dgm:spPr/>
      <dgm:t>
        <a:bodyPr/>
        <a:lstStyle/>
        <a:p>
          <a:endParaRPr lang="cs-CZ"/>
        </a:p>
      </dgm:t>
    </dgm:pt>
    <dgm:pt modelId="{08A16E60-5AB1-4D9E-824E-5A2FC5C4C8F6}">
      <dgm:prSet/>
      <dgm:spPr/>
      <dgm:t>
        <a:bodyPr/>
        <a:lstStyle/>
        <a:p>
          <a:r>
            <a:rPr lang="en-US" dirty="0"/>
            <a:t>Dual service system</a:t>
          </a:r>
        </a:p>
      </dgm:t>
    </dgm:pt>
    <dgm:pt modelId="{4E6EA367-5479-4694-A4BC-645F712B3FD7}" type="parTrans" cxnId="{5BAB6998-10A8-483F-9D63-227235B86AE1}">
      <dgm:prSet/>
      <dgm:spPr/>
      <dgm:t>
        <a:bodyPr/>
        <a:lstStyle/>
        <a:p>
          <a:endParaRPr lang="cs-CZ"/>
        </a:p>
      </dgm:t>
    </dgm:pt>
    <dgm:pt modelId="{F93016D0-0718-4606-9DE4-D25DEFBEC011}" type="sibTrans" cxnId="{5BAB6998-10A8-483F-9D63-227235B86AE1}">
      <dgm:prSet/>
      <dgm:spPr/>
      <dgm:t>
        <a:bodyPr/>
        <a:lstStyle/>
        <a:p>
          <a:endParaRPr lang="cs-CZ"/>
        </a:p>
      </dgm:t>
    </dgm:pt>
    <dgm:pt modelId="{BB63EB65-A1D4-4AB3-8DFE-C8E416731430}" type="pres">
      <dgm:prSet presAssocID="{A98F04CC-95FF-4DE0-8F5F-43ED2EC5E7CC}" presName="linear" presStyleCnt="0">
        <dgm:presLayoutVars>
          <dgm:animLvl val="lvl"/>
          <dgm:resizeHandles val="exact"/>
        </dgm:presLayoutVars>
      </dgm:prSet>
      <dgm:spPr/>
    </dgm:pt>
    <dgm:pt modelId="{D8CA71C4-1E55-46FC-B097-A872DF58D911}" type="pres">
      <dgm:prSet presAssocID="{B59411EA-3737-4C6B-B7EC-DEF2743F76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A7D272-D922-4F13-9A05-EC7790AA197C}" type="pres">
      <dgm:prSet presAssocID="{17ED74D4-B829-4945-92EC-7591768DE805}" presName="spacer" presStyleCnt="0"/>
      <dgm:spPr/>
    </dgm:pt>
    <dgm:pt modelId="{F826C5A2-A051-48CD-847C-6BC3DB89BB46}" type="pres">
      <dgm:prSet presAssocID="{B2DFF5BA-C2E0-43D3-BB9A-5BFEEBB8D7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EB3298-470B-483E-A870-73BEBA3D4C30}" type="pres">
      <dgm:prSet presAssocID="{A4647A26-9395-430F-93FF-541D41F9E938}" presName="spacer" presStyleCnt="0"/>
      <dgm:spPr/>
    </dgm:pt>
    <dgm:pt modelId="{92750C6C-F76C-4923-A116-FC79453598AD}" type="pres">
      <dgm:prSet presAssocID="{08A16E60-5AB1-4D9E-824E-5A2FC5C4C8F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F2D319-8991-474F-A833-F3887B507146}" srcId="{A98F04CC-95FF-4DE0-8F5F-43ED2EC5E7CC}" destId="{B2DFF5BA-C2E0-43D3-BB9A-5BFEEBB8D752}" srcOrd="1" destOrd="0" parTransId="{8F71B3A7-973F-4854-BA7B-B5A32E5CDB90}" sibTransId="{A4647A26-9395-430F-93FF-541D41F9E938}"/>
    <dgm:cxn modelId="{9AD84157-6430-45FD-8362-E340AB81DFF3}" type="presOf" srcId="{B59411EA-3737-4C6B-B7EC-DEF2743F7672}" destId="{D8CA71C4-1E55-46FC-B097-A872DF58D911}" srcOrd="0" destOrd="0" presId="urn:microsoft.com/office/officeart/2005/8/layout/vList2"/>
    <dgm:cxn modelId="{61A89692-13F3-4F4F-A218-0367D2DB0F2C}" type="presOf" srcId="{A98F04CC-95FF-4DE0-8F5F-43ED2EC5E7CC}" destId="{BB63EB65-A1D4-4AB3-8DFE-C8E416731430}" srcOrd="0" destOrd="0" presId="urn:microsoft.com/office/officeart/2005/8/layout/vList2"/>
    <dgm:cxn modelId="{5BAB6998-10A8-483F-9D63-227235B86AE1}" srcId="{A98F04CC-95FF-4DE0-8F5F-43ED2EC5E7CC}" destId="{08A16E60-5AB1-4D9E-824E-5A2FC5C4C8F6}" srcOrd="2" destOrd="0" parTransId="{4E6EA367-5479-4694-A4BC-645F712B3FD7}" sibTransId="{F93016D0-0718-4606-9DE4-D25DEFBEC011}"/>
    <dgm:cxn modelId="{E2FAEEA9-05D2-4856-8100-20328737E4DE}" srcId="{A98F04CC-95FF-4DE0-8F5F-43ED2EC5E7CC}" destId="{B59411EA-3737-4C6B-B7EC-DEF2743F7672}" srcOrd="0" destOrd="0" parTransId="{74F1017D-78B4-4754-9C4E-4D9A6CCC9E67}" sibTransId="{17ED74D4-B829-4945-92EC-7591768DE805}"/>
    <dgm:cxn modelId="{BDFE23D1-359E-4A9C-A481-1E5616AD76E7}" type="presOf" srcId="{08A16E60-5AB1-4D9E-824E-5A2FC5C4C8F6}" destId="{92750C6C-F76C-4923-A116-FC79453598AD}" srcOrd="0" destOrd="0" presId="urn:microsoft.com/office/officeart/2005/8/layout/vList2"/>
    <dgm:cxn modelId="{6E6258E6-EC04-47D2-A190-775AA79FDCB0}" type="presOf" srcId="{B2DFF5BA-C2E0-43D3-BB9A-5BFEEBB8D752}" destId="{F826C5A2-A051-48CD-847C-6BC3DB89BB46}" srcOrd="0" destOrd="0" presId="urn:microsoft.com/office/officeart/2005/8/layout/vList2"/>
    <dgm:cxn modelId="{32DA0E01-7024-4B75-B9D6-BA75B28001B3}" type="presParOf" srcId="{BB63EB65-A1D4-4AB3-8DFE-C8E416731430}" destId="{D8CA71C4-1E55-46FC-B097-A872DF58D911}" srcOrd="0" destOrd="0" presId="urn:microsoft.com/office/officeart/2005/8/layout/vList2"/>
    <dgm:cxn modelId="{A2EFD312-BE63-4422-9BC4-23507D5682BF}" type="presParOf" srcId="{BB63EB65-A1D4-4AB3-8DFE-C8E416731430}" destId="{34A7D272-D922-4F13-9A05-EC7790AA197C}" srcOrd="1" destOrd="0" presId="urn:microsoft.com/office/officeart/2005/8/layout/vList2"/>
    <dgm:cxn modelId="{1582EED6-E670-4927-955C-E1DC53023ECD}" type="presParOf" srcId="{BB63EB65-A1D4-4AB3-8DFE-C8E416731430}" destId="{F826C5A2-A051-48CD-847C-6BC3DB89BB46}" srcOrd="2" destOrd="0" presId="urn:microsoft.com/office/officeart/2005/8/layout/vList2"/>
    <dgm:cxn modelId="{EFBFBB6C-102B-4A74-AF5B-E639AA4AD423}" type="presParOf" srcId="{BB63EB65-A1D4-4AB3-8DFE-C8E416731430}" destId="{F1EB3298-470B-483E-A870-73BEBA3D4C30}" srcOrd="3" destOrd="0" presId="urn:microsoft.com/office/officeart/2005/8/layout/vList2"/>
    <dgm:cxn modelId="{84DF95A7-31E1-4F48-A08F-E2CA472436F6}" type="presParOf" srcId="{BB63EB65-A1D4-4AB3-8DFE-C8E416731430}" destId="{92750C6C-F76C-4923-A116-FC79453598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F287F-A59D-4459-B19D-28F101D0A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6ABB91-3359-4D0A-B90D-BEBD04388526}">
      <dgm:prSet/>
      <dgm:spPr/>
      <dgm:t>
        <a:bodyPr/>
        <a:lstStyle/>
        <a:p>
          <a:r>
            <a:rPr lang="en-US" dirty="0"/>
            <a:t>Provider, Client or Target may contain one or more service systems</a:t>
          </a:r>
        </a:p>
      </dgm:t>
    </dgm:pt>
    <dgm:pt modelId="{C2262A65-FA75-4A7A-B8DC-4F2E0A0AA59A}" type="parTrans" cxnId="{836B62BA-A768-4A6B-9286-01312B4C5CF6}">
      <dgm:prSet/>
      <dgm:spPr/>
      <dgm:t>
        <a:bodyPr/>
        <a:lstStyle/>
        <a:p>
          <a:endParaRPr lang="cs-CZ"/>
        </a:p>
      </dgm:t>
    </dgm:pt>
    <dgm:pt modelId="{7B2BCB5B-C02C-4B06-A396-87E6FDD16C49}" type="sibTrans" cxnId="{836B62BA-A768-4A6B-9286-01312B4C5CF6}">
      <dgm:prSet/>
      <dgm:spPr/>
      <dgm:t>
        <a:bodyPr/>
        <a:lstStyle/>
        <a:p>
          <a:endParaRPr lang="cs-CZ"/>
        </a:p>
      </dgm:t>
    </dgm:pt>
    <dgm:pt modelId="{E2B85F01-810D-4527-8777-8EBC5DAD6BA6}">
      <dgm:prSet/>
      <dgm:spPr/>
      <dgm:t>
        <a:bodyPr/>
        <a:lstStyle/>
        <a:p>
          <a:r>
            <a:rPr lang="en-US" dirty="0"/>
            <a:t>Those service systems need to cooperate in some way</a:t>
          </a:r>
        </a:p>
      </dgm:t>
    </dgm:pt>
    <dgm:pt modelId="{FC3B8D89-65F3-4C54-990B-D62776B0A25A}" type="parTrans" cxnId="{2BE73E73-BB05-417D-8FC2-222FC6A5D58E}">
      <dgm:prSet/>
      <dgm:spPr/>
      <dgm:t>
        <a:bodyPr/>
        <a:lstStyle/>
        <a:p>
          <a:endParaRPr lang="cs-CZ"/>
        </a:p>
      </dgm:t>
    </dgm:pt>
    <dgm:pt modelId="{359D2D1B-3010-463C-955D-CA3AED187FD9}" type="sibTrans" cxnId="{2BE73E73-BB05-417D-8FC2-222FC6A5D58E}">
      <dgm:prSet/>
      <dgm:spPr/>
      <dgm:t>
        <a:bodyPr/>
        <a:lstStyle/>
        <a:p>
          <a:endParaRPr lang="cs-CZ"/>
        </a:p>
      </dgm:t>
    </dgm:pt>
    <dgm:pt modelId="{516BFF59-AF2A-4C5E-9AA4-BEA4957FD9EB}">
      <dgm:prSet/>
      <dgm:spPr/>
      <dgm:t>
        <a:bodyPr/>
        <a:lstStyle/>
        <a:p>
          <a:r>
            <a:rPr lang="en-US" dirty="0"/>
            <a:t>The cooperation between those service systems is also service system</a:t>
          </a:r>
        </a:p>
      </dgm:t>
    </dgm:pt>
    <dgm:pt modelId="{AB0EBDB7-DF99-4F21-87DC-E871F2006435}" type="parTrans" cxnId="{C6673E5E-8AED-48B7-91ED-FC29A379F152}">
      <dgm:prSet/>
      <dgm:spPr/>
      <dgm:t>
        <a:bodyPr/>
        <a:lstStyle/>
        <a:p>
          <a:endParaRPr lang="cs-CZ"/>
        </a:p>
      </dgm:t>
    </dgm:pt>
    <dgm:pt modelId="{C37310AA-BAF4-4807-88AF-50D74BCA35FF}" type="sibTrans" cxnId="{C6673E5E-8AED-48B7-91ED-FC29A379F152}">
      <dgm:prSet/>
      <dgm:spPr/>
      <dgm:t>
        <a:bodyPr/>
        <a:lstStyle/>
        <a:p>
          <a:endParaRPr lang="cs-CZ"/>
        </a:p>
      </dgm:t>
    </dgm:pt>
    <dgm:pt modelId="{EA4BCD9F-EF2D-4949-8143-795DDE64456A}">
      <dgm:prSet/>
      <dgm:spPr/>
      <dgm:t>
        <a:bodyPr/>
        <a:lstStyle/>
        <a:p>
          <a:r>
            <a:rPr lang="en-US" dirty="0"/>
            <a:t>If they are not a simple person or technology</a:t>
          </a:r>
        </a:p>
      </dgm:t>
    </dgm:pt>
    <dgm:pt modelId="{DF6CE643-B040-4539-BF97-5ABB7CF06C9A}" type="parTrans" cxnId="{96FF6534-26EE-469D-A864-079F55452183}">
      <dgm:prSet/>
      <dgm:spPr/>
      <dgm:t>
        <a:bodyPr/>
        <a:lstStyle/>
        <a:p>
          <a:endParaRPr lang="cs-CZ"/>
        </a:p>
      </dgm:t>
    </dgm:pt>
    <dgm:pt modelId="{57AE35F7-8AB7-4F5A-B6A4-F65D5BE2AA3C}" type="sibTrans" cxnId="{96FF6534-26EE-469D-A864-079F55452183}">
      <dgm:prSet/>
      <dgm:spPr/>
      <dgm:t>
        <a:bodyPr/>
        <a:lstStyle/>
        <a:p>
          <a:endParaRPr lang="cs-CZ"/>
        </a:p>
      </dgm:t>
    </dgm:pt>
    <dgm:pt modelId="{AD815CD8-5752-4DCF-A027-365436C5BD5B}">
      <dgm:prSet/>
      <dgm:spPr/>
      <dgm:t>
        <a:bodyPr/>
        <a:lstStyle/>
        <a:p>
          <a:r>
            <a:rPr lang="en-US" dirty="0"/>
            <a:t>They can be organization, more complex entity etc.</a:t>
          </a:r>
        </a:p>
      </dgm:t>
    </dgm:pt>
    <dgm:pt modelId="{F8390027-BF7F-4D1F-8CF4-1B70F5586066}" type="parTrans" cxnId="{E2F1F1E5-8AEF-4A3E-8FF5-3A973080FF70}">
      <dgm:prSet/>
      <dgm:spPr/>
      <dgm:t>
        <a:bodyPr/>
        <a:lstStyle/>
        <a:p>
          <a:endParaRPr lang="cs-CZ"/>
        </a:p>
      </dgm:t>
    </dgm:pt>
    <dgm:pt modelId="{B11CE213-802C-465B-A191-231830CCB3E0}" type="sibTrans" cxnId="{E2F1F1E5-8AEF-4A3E-8FF5-3A973080FF70}">
      <dgm:prSet/>
      <dgm:spPr/>
      <dgm:t>
        <a:bodyPr/>
        <a:lstStyle/>
        <a:p>
          <a:endParaRPr lang="cs-CZ"/>
        </a:p>
      </dgm:t>
    </dgm:pt>
    <dgm:pt modelId="{C423A4B8-F9BF-4F7D-BA32-08A72757AF06}">
      <dgm:prSet/>
      <dgm:spPr/>
      <dgm:t>
        <a:bodyPr/>
        <a:lstStyle/>
        <a:p>
          <a:r>
            <a:rPr lang="en-US" dirty="0"/>
            <a:t>Technology with the community of developers</a:t>
          </a:r>
        </a:p>
      </dgm:t>
    </dgm:pt>
    <dgm:pt modelId="{06C76A9D-E4AB-43DA-93D2-DEF41EA0D0BA}" type="parTrans" cxnId="{EC53DBC7-0A59-4165-A793-B9A6555DD155}">
      <dgm:prSet/>
      <dgm:spPr/>
      <dgm:t>
        <a:bodyPr/>
        <a:lstStyle/>
        <a:p>
          <a:endParaRPr lang="cs-CZ"/>
        </a:p>
      </dgm:t>
    </dgm:pt>
    <dgm:pt modelId="{07528D38-8093-44A3-B7D7-48D2DFCC8AD4}" type="sibTrans" cxnId="{EC53DBC7-0A59-4165-A793-B9A6555DD155}">
      <dgm:prSet/>
      <dgm:spPr/>
      <dgm:t>
        <a:bodyPr/>
        <a:lstStyle/>
        <a:p>
          <a:endParaRPr lang="cs-CZ"/>
        </a:p>
      </dgm:t>
    </dgm:pt>
    <dgm:pt modelId="{FF56DB76-CCB6-49CA-B16C-84F007CC90DE}">
      <dgm:prSet/>
      <dgm:spPr/>
      <dgm:t>
        <a:bodyPr/>
        <a:lstStyle/>
        <a:p>
          <a:r>
            <a:rPr lang="en-US" dirty="0"/>
            <a:t>It must be organized in synergy</a:t>
          </a:r>
        </a:p>
      </dgm:t>
    </dgm:pt>
    <dgm:pt modelId="{B01AD016-9E4E-4B19-8B3E-75EDB67D9470}" type="parTrans" cxnId="{DAD73708-D64E-4F1F-9617-32D0B87FB393}">
      <dgm:prSet/>
      <dgm:spPr/>
      <dgm:t>
        <a:bodyPr/>
        <a:lstStyle/>
        <a:p>
          <a:endParaRPr lang="cs-CZ"/>
        </a:p>
      </dgm:t>
    </dgm:pt>
    <dgm:pt modelId="{97B213CD-0936-4DB1-AD3C-DFD1A4B05915}" type="sibTrans" cxnId="{DAD73708-D64E-4F1F-9617-32D0B87FB393}">
      <dgm:prSet/>
      <dgm:spPr/>
      <dgm:t>
        <a:bodyPr/>
        <a:lstStyle/>
        <a:p>
          <a:endParaRPr lang="cs-CZ"/>
        </a:p>
      </dgm:t>
    </dgm:pt>
    <dgm:pt modelId="{D774725D-B42C-47B5-9EF6-A4D3C73005DF}">
      <dgm:prSet/>
      <dgm:spPr/>
      <dgm:t>
        <a:bodyPr/>
        <a:lstStyle/>
        <a:p>
          <a:r>
            <a:rPr lang="en-US" dirty="0"/>
            <a:t>Some services must be finish first, some in the specific order etc.</a:t>
          </a:r>
        </a:p>
      </dgm:t>
    </dgm:pt>
    <dgm:pt modelId="{000B2A8F-0917-4297-8E62-B80A372187A9}" type="parTrans" cxnId="{001E64BF-8883-414B-A887-A02300DAEA84}">
      <dgm:prSet/>
      <dgm:spPr/>
      <dgm:t>
        <a:bodyPr/>
        <a:lstStyle/>
        <a:p>
          <a:endParaRPr lang="cs-CZ"/>
        </a:p>
      </dgm:t>
    </dgm:pt>
    <dgm:pt modelId="{EE6545A0-A899-4C78-8461-2AC3B96489AA}" type="sibTrans" cxnId="{001E64BF-8883-414B-A887-A02300DAEA84}">
      <dgm:prSet/>
      <dgm:spPr/>
      <dgm:t>
        <a:bodyPr/>
        <a:lstStyle/>
        <a:p>
          <a:endParaRPr lang="cs-CZ"/>
        </a:p>
      </dgm:t>
    </dgm:pt>
    <dgm:pt modelId="{4E9F33F4-6EA2-4E02-B95D-D8B14FC9C44C}" type="pres">
      <dgm:prSet presAssocID="{20EF287F-A59D-4459-B19D-28F101D0A6B7}" presName="linear" presStyleCnt="0">
        <dgm:presLayoutVars>
          <dgm:animLvl val="lvl"/>
          <dgm:resizeHandles val="exact"/>
        </dgm:presLayoutVars>
      </dgm:prSet>
      <dgm:spPr/>
    </dgm:pt>
    <dgm:pt modelId="{410B5082-3C97-4F22-8C1B-B29A5CF7102D}" type="pres">
      <dgm:prSet presAssocID="{486ABB91-3359-4D0A-B90D-BEBD043885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6565F9-FC2F-48EC-88CE-CE34D7D47507}" type="pres">
      <dgm:prSet presAssocID="{486ABB91-3359-4D0A-B90D-BEBD04388526}" presName="childText" presStyleLbl="revTx" presStyleIdx="0" presStyleCnt="3">
        <dgm:presLayoutVars>
          <dgm:bulletEnabled val="1"/>
        </dgm:presLayoutVars>
      </dgm:prSet>
      <dgm:spPr/>
    </dgm:pt>
    <dgm:pt modelId="{BCCE4569-52EE-45F1-995D-422BA36D0565}" type="pres">
      <dgm:prSet presAssocID="{EA4BCD9F-EF2D-4949-8143-795DDE6445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376D99-B6B1-4905-80B0-108B29206FD8}" type="pres">
      <dgm:prSet presAssocID="{57AE35F7-8AB7-4F5A-B6A4-F65D5BE2AA3C}" presName="spacer" presStyleCnt="0"/>
      <dgm:spPr/>
    </dgm:pt>
    <dgm:pt modelId="{4A10E28C-D590-49B1-A218-8579A9960A6E}" type="pres">
      <dgm:prSet presAssocID="{AD815CD8-5752-4DCF-A027-365436C5BD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7835EA-8579-496F-B562-7FCA6D5D1FF6}" type="pres">
      <dgm:prSet presAssocID="{AD815CD8-5752-4DCF-A027-365436C5BD5B}" presName="childText" presStyleLbl="revTx" presStyleIdx="1" presStyleCnt="3">
        <dgm:presLayoutVars>
          <dgm:bulletEnabled val="1"/>
        </dgm:presLayoutVars>
      </dgm:prSet>
      <dgm:spPr/>
    </dgm:pt>
    <dgm:pt modelId="{2DCB2891-D486-4417-86B8-F1100843317A}" type="pres">
      <dgm:prSet presAssocID="{FF56DB76-CCB6-49CA-B16C-84F007CC90D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F9B2FB-CD75-464F-B23F-BEC628B1F618}" type="pres">
      <dgm:prSet presAssocID="{FF56DB76-CCB6-49CA-B16C-84F007CC90D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5FA8307-5574-4BE0-B715-B7CF96F14DAE}" type="presOf" srcId="{D774725D-B42C-47B5-9EF6-A4D3C73005DF}" destId="{FFF9B2FB-CD75-464F-B23F-BEC628B1F618}" srcOrd="0" destOrd="0" presId="urn:microsoft.com/office/officeart/2005/8/layout/vList2"/>
    <dgm:cxn modelId="{DAD73708-D64E-4F1F-9617-32D0B87FB393}" srcId="{20EF287F-A59D-4459-B19D-28F101D0A6B7}" destId="{FF56DB76-CCB6-49CA-B16C-84F007CC90DE}" srcOrd="3" destOrd="0" parTransId="{B01AD016-9E4E-4B19-8B3E-75EDB67D9470}" sibTransId="{97B213CD-0936-4DB1-AD3C-DFD1A4B05915}"/>
    <dgm:cxn modelId="{00B1F433-8300-41F0-8969-DE7072DBB19C}" type="presOf" srcId="{C423A4B8-F9BF-4F7D-BA32-08A72757AF06}" destId="{397835EA-8579-496F-B562-7FCA6D5D1FF6}" srcOrd="0" destOrd="0" presId="urn:microsoft.com/office/officeart/2005/8/layout/vList2"/>
    <dgm:cxn modelId="{96FF6534-26EE-469D-A864-079F55452183}" srcId="{20EF287F-A59D-4459-B19D-28F101D0A6B7}" destId="{EA4BCD9F-EF2D-4949-8143-795DDE64456A}" srcOrd="1" destOrd="0" parTransId="{DF6CE643-B040-4539-BF97-5ABB7CF06C9A}" sibTransId="{57AE35F7-8AB7-4F5A-B6A4-F65D5BE2AA3C}"/>
    <dgm:cxn modelId="{C6673E5E-8AED-48B7-91ED-FC29A379F152}" srcId="{486ABB91-3359-4D0A-B90D-BEBD04388526}" destId="{516BFF59-AF2A-4C5E-9AA4-BEA4957FD9EB}" srcOrd="1" destOrd="0" parTransId="{AB0EBDB7-DF99-4F21-87DC-E871F2006435}" sibTransId="{C37310AA-BAF4-4807-88AF-50D74BCA35FF}"/>
    <dgm:cxn modelId="{A151C651-893E-488E-8745-4B93CDEA75CA}" type="presOf" srcId="{516BFF59-AF2A-4C5E-9AA4-BEA4957FD9EB}" destId="{8D6565F9-FC2F-48EC-88CE-CE34D7D47507}" srcOrd="0" destOrd="1" presId="urn:microsoft.com/office/officeart/2005/8/layout/vList2"/>
    <dgm:cxn modelId="{2BE73E73-BB05-417D-8FC2-222FC6A5D58E}" srcId="{486ABB91-3359-4D0A-B90D-BEBD04388526}" destId="{E2B85F01-810D-4527-8777-8EBC5DAD6BA6}" srcOrd="0" destOrd="0" parTransId="{FC3B8D89-65F3-4C54-990B-D62776B0A25A}" sibTransId="{359D2D1B-3010-463C-955D-CA3AED187FD9}"/>
    <dgm:cxn modelId="{64564258-EC46-45A9-8170-6A7B722D6185}" type="presOf" srcId="{E2B85F01-810D-4527-8777-8EBC5DAD6BA6}" destId="{8D6565F9-FC2F-48EC-88CE-CE34D7D47507}" srcOrd="0" destOrd="0" presId="urn:microsoft.com/office/officeart/2005/8/layout/vList2"/>
    <dgm:cxn modelId="{8887E19B-10B9-4A33-9EA4-4D45A6046FCE}" type="presOf" srcId="{486ABB91-3359-4D0A-B90D-BEBD04388526}" destId="{410B5082-3C97-4F22-8C1B-B29A5CF7102D}" srcOrd="0" destOrd="0" presId="urn:microsoft.com/office/officeart/2005/8/layout/vList2"/>
    <dgm:cxn modelId="{538C8EA9-5591-4E03-89C0-D4E54E201AFD}" type="presOf" srcId="{FF56DB76-CCB6-49CA-B16C-84F007CC90DE}" destId="{2DCB2891-D486-4417-86B8-F1100843317A}" srcOrd="0" destOrd="0" presId="urn:microsoft.com/office/officeart/2005/8/layout/vList2"/>
    <dgm:cxn modelId="{BFBBF6A9-07B2-4B2F-84D7-E1A1C0768AD7}" type="presOf" srcId="{20EF287F-A59D-4459-B19D-28F101D0A6B7}" destId="{4E9F33F4-6EA2-4E02-B95D-D8B14FC9C44C}" srcOrd="0" destOrd="0" presId="urn:microsoft.com/office/officeart/2005/8/layout/vList2"/>
    <dgm:cxn modelId="{836B62BA-A768-4A6B-9286-01312B4C5CF6}" srcId="{20EF287F-A59D-4459-B19D-28F101D0A6B7}" destId="{486ABB91-3359-4D0A-B90D-BEBD04388526}" srcOrd="0" destOrd="0" parTransId="{C2262A65-FA75-4A7A-B8DC-4F2E0A0AA59A}" sibTransId="{7B2BCB5B-C02C-4B06-A396-87E6FDD16C49}"/>
    <dgm:cxn modelId="{001E64BF-8883-414B-A887-A02300DAEA84}" srcId="{FF56DB76-CCB6-49CA-B16C-84F007CC90DE}" destId="{D774725D-B42C-47B5-9EF6-A4D3C73005DF}" srcOrd="0" destOrd="0" parTransId="{000B2A8F-0917-4297-8E62-B80A372187A9}" sibTransId="{EE6545A0-A899-4C78-8461-2AC3B96489AA}"/>
    <dgm:cxn modelId="{6CA233C0-1B08-44AB-A24F-08079389A9F1}" type="presOf" srcId="{AD815CD8-5752-4DCF-A027-365436C5BD5B}" destId="{4A10E28C-D590-49B1-A218-8579A9960A6E}" srcOrd="0" destOrd="0" presId="urn:microsoft.com/office/officeart/2005/8/layout/vList2"/>
    <dgm:cxn modelId="{EC53DBC7-0A59-4165-A793-B9A6555DD155}" srcId="{AD815CD8-5752-4DCF-A027-365436C5BD5B}" destId="{C423A4B8-F9BF-4F7D-BA32-08A72757AF06}" srcOrd="0" destOrd="0" parTransId="{06C76A9D-E4AB-43DA-93D2-DEF41EA0D0BA}" sibTransId="{07528D38-8093-44A3-B7D7-48D2DFCC8AD4}"/>
    <dgm:cxn modelId="{E2F1F1E5-8AEF-4A3E-8FF5-3A973080FF70}" srcId="{20EF287F-A59D-4459-B19D-28F101D0A6B7}" destId="{AD815CD8-5752-4DCF-A027-365436C5BD5B}" srcOrd="2" destOrd="0" parTransId="{F8390027-BF7F-4D1F-8CF4-1B70F5586066}" sibTransId="{B11CE213-802C-465B-A191-231830CCB3E0}"/>
    <dgm:cxn modelId="{FCE02EF9-9B5F-40C4-AC41-214B0A282C1C}" type="presOf" srcId="{EA4BCD9F-EF2D-4949-8143-795DDE64456A}" destId="{BCCE4569-52EE-45F1-995D-422BA36D0565}" srcOrd="0" destOrd="0" presId="urn:microsoft.com/office/officeart/2005/8/layout/vList2"/>
    <dgm:cxn modelId="{C6AB7FEF-22DA-45AF-87C6-ED0850AC46E9}" type="presParOf" srcId="{4E9F33F4-6EA2-4E02-B95D-D8B14FC9C44C}" destId="{410B5082-3C97-4F22-8C1B-B29A5CF7102D}" srcOrd="0" destOrd="0" presId="urn:microsoft.com/office/officeart/2005/8/layout/vList2"/>
    <dgm:cxn modelId="{CFF9F6F0-F248-4F28-9D46-7162761DCFF9}" type="presParOf" srcId="{4E9F33F4-6EA2-4E02-B95D-D8B14FC9C44C}" destId="{8D6565F9-FC2F-48EC-88CE-CE34D7D47507}" srcOrd="1" destOrd="0" presId="urn:microsoft.com/office/officeart/2005/8/layout/vList2"/>
    <dgm:cxn modelId="{CFBF031A-A2B1-4F39-A490-E2571DA101E9}" type="presParOf" srcId="{4E9F33F4-6EA2-4E02-B95D-D8B14FC9C44C}" destId="{BCCE4569-52EE-45F1-995D-422BA36D0565}" srcOrd="2" destOrd="0" presId="urn:microsoft.com/office/officeart/2005/8/layout/vList2"/>
    <dgm:cxn modelId="{2CBD74AB-2D13-4AB3-A9CF-3D2B93EA2D5C}" type="presParOf" srcId="{4E9F33F4-6EA2-4E02-B95D-D8B14FC9C44C}" destId="{83376D99-B6B1-4905-80B0-108B29206FD8}" srcOrd="3" destOrd="0" presId="urn:microsoft.com/office/officeart/2005/8/layout/vList2"/>
    <dgm:cxn modelId="{DB08FA26-8884-4DC1-AF49-C4AE1C227C10}" type="presParOf" srcId="{4E9F33F4-6EA2-4E02-B95D-D8B14FC9C44C}" destId="{4A10E28C-D590-49B1-A218-8579A9960A6E}" srcOrd="4" destOrd="0" presId="urn:microsoft.com/office/officeart/2005/8/layout/vList2"/>
    <dgm:cxn modelId="{F3735041-8A8A-4D28-A53B-748EA0538B82}" type="presParOf" srcId="{4E9F33F4-6EA2-4E02-B95D-D8B14FC9C44C}" destId="{397835EA-8579-496F-B562-7FCA6D5D1FF6}" srcOrd="5" destOrd="0" presId="urn:microsoft.com/office/officeart/2005/8/layout/vList2"/>
    <dgm:cxn modelId="{D450D125-1887-4087-AC85-C184431C6201}" type="presParOf" srcId="{4E9F33F4-6EA2-4E02-B95D-D8B14FC9C44C}" destId="{2DCB2891-D486-4417-86B8-F1100843317A}" srcOrd="6" destOrd="0" presId="urn:microsoft.com/office/officeart/2005/8/layout/vList2"/>
    <dgm:cxn modelId="{4AECF56C-F984-4587-9B85-C1DB4336D548}" type="presParOf" srcId="{4E9F33F4-6EA2-4E02-B95D-D8B14FC9C44C}" destId="{FFF9B2FB-CD75-464F-B23F-BEC628B1F61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831CED-36CB-4BDB-A637-D8AFC6A72EE1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F8DF8350-14C5-41D3-9FCC-93B6A2DFCE76}">
      <dgm:prSet/>
      <dgm:spPr/>
      <dgm:t>
        <a:bodyPr/>
        <a:lstStyle/>
        <a:p>
          <a:r>
            <a:rPr lang="en-US" dirty="0"/>
            <a:t>Selling a service means a lot of preliminary work</a:t>
          </a:r>
        </a:p>
      </dgm:t>
    </dgm:pt>
    <dgm:pt modelId="{208605A8-E999-4040-9FAA-3B84E943D22B}" type="parTrans" cxnId="{DB5CA5E6-CAF0-4302-A5CA-69B5A65D3DC4}">
      <dgm:prSet/>
      <dgm:spPr/>
      <dgm:t>
        <a:bodyPr/>
        <a:lstStyle/>
        <a:p>
          <a:endParaRPr lang="cs-CZ"/>
        </a:p>
      </dgm:t>
    </dgm:pt>
    <dgm:pt modelId="{38E9FE69-0A5B-48EF-907A-F93644F57097}" type="sibTrans" cxnId="{DB5CA5E6-CAF0-4302-A5CA-69B5A65D3DC4}">
      <dgm:prSet/>
      <dgm:spPr/>
      <dgm:t>
        <a:bodyPr/>
        <a:lstStyle/>
        <a:p>
          <a:endParaRPr lang="cs-CZ"/>
        </a:p>
      </dgm:t>
    </dgm:pt>
    <dgm:pt modelId="{777FE40A-26FA-4591-9425-2DD3BFBDB09C}">
      <dgm:prSet/>
      <dgm:spPr/>
      <dgm:t>
        <a:bodyPr/>
        <a:lstStyle/>
        <a:p>
          <a:r>
            <a:rPr lang="en-US" dirty="0"/>
            <a:t>Sold product means success</a:t>
          </a:r>
        </a:p>
      </dgm:t>
    </dgm:pt>
    <dgm:pt modelId="{E99D2F11-26C0-451A-B328-EBE7F4A16836}" type="parTrans" cxnId="{94B8F2BC-0EAD-45D9-A7C5-4AE3A78A0359}">
      <dgm:prSet/>
      <dgm:spPr/>
      <dgm:t>
        <a:bodyPr/>
        <a:lstStyle/>
        <a:p>
          <a:endParaRPr lang="cs-CZ"/>
        </a:p>
      </dgm:t>
    </dgm:pt>
    <dgm:pt modelId="{A09D1DC0-8B05-4952-A47E-88D1ACCC6786}" type="sibTrans" cxnId="{94B8F2BC-0EAD-45D9-A7C5-4AE3A78A0359}">
      <dgm:prSet/>
      <dgm:spPr/>
      <dgm:t>
        <a:bodyPr/>
        <a:lstStyle/>
        <a:p>
          <a:endParaRPr lang="cs-CZ"/>
        </a:p>
      </dgm:t>
    </dgm:pt>
    <dgm:pt modelId="{026E4DB4-11DE-4E4C-B804-A5611FFAA763}">
      <dgm:prSet/>
      <dgm:spPr/>
      <dgm:t>
        <a:bodyPr/>
        <a:lstStyle/>
        <a:p>
          <a:r>
            <a:rPr lang="en-US" dirty="0"/>
            <a:t>Selling a service is the beginning</a:t>
          </a:r>
        </a:p>
      </dgm:t>
    </dgm:pt>
    <dgm:pt modelId="{D39B5F0B-09B2-490D-BB31-1639F5CC29A6}" type="parTrans" cxnId="{7493CAF9-D494-497E-8928-56BE7CD65E43}">
      <dgm:prSet/>
      <dgm:spPr/>
      <dgm:t>
        <a:bodyPr/>
        <a:lstStyle/>
        <a:p>
          <a:endParaRPr lang="cs-CZ"/>
        </a:p>
      </dgm:t>
    </dgm:pt>
    <dgm:pt modelId="{0D0D1D23-7CF4-43E7-8E5C-017C7F0A8F89}" type="sibTrans" cxnId="{7493CAF9-D494-497E-8928-56BE7CD65E43}">
      <dgm:prSet/>
      <dgm:spPr/>
      <dgm:t>
        <a:bodyPr/>
        <a:lstStyle/>
        <a:p>
          <a:endParaRPr lang="cs-CZ"/>
        </a:p>
      </dgm:t>
    </dgm:pt>
    <dgm:pt modelId="{C0DABDBE-8902-4D50-AB25-EA1242D50A93}">
      <dgm:prSet/>
      <dgm:spPr/>
      <dgm:t>
        <a:bodyPr/>
        <a:lstStyle/>
        <a:p>
          <a:r>
            <a:rPr lang="en-US" dirty="0"/>
            <a:t>Start of the service execution</a:t>
          </a:r>
        </a:p>
      </dgm:t>
    </dgm:pt>
    <dgm:pt modelId="{6706CB8E-C7D1-4221-997F-BE645B2E0DCA}" type="parTrans" cxnId="{E651C0C9-4271-4475-9C79-AC51F5D13A22}">
      <dgm:prSet/>
      <dgm:spPr/>
      <dgm:t>
        <a:bodyPr/>
        <a:lstStyle/>
        <a:p>
          <a:endParaRPr lang="cs-CZ"/>
        </a:p>
      </dgm:t>
    </dgm:pt>
    <dgm:pt modelId="{A1DFE102-B9D9-4F04-83BB-E78CD2AE33B9}" type="sibTrans" cxnId="{E651C0C9-4271-4475-9C79-AC51F5D13A22}">
      <dgm:prSet/>
      <dgm:spPr/>
      <dgm:t>
        <a:bodyPr/>
        <a:lstStyle/>
        <a:p>
          <a:endParaRPr lang="cs-CZ"/>
        </a:p>
      </dgm:t>
    </dgm:pt>
    <dgm:pt modelId="{F2A34B6E-6F13-482B-A759-CDE0CA11DF81}">
      <dgm:prSet/>
      <dgm:spPr/>
      <dgm:t>
        <a:bodyPr/>
        <a:lstStyle/>
        <a:p>
          <a:r>
            <a:rPr lang="en-US" dirty="0"/>
            <a:t>Preliminary work is about </a:t>
          </a:r>
        </a:p>
      </dgm:t>
    </dgm:pt>
    <dgm:pt modelId="{35460FAF-3033-4B88-9D10-CF69AEB4B54E}" type="parTrans" cxnId="{7581EED3-A03A-47E9-A83F-02A374E376F1}">
      <dgm:prSet/>
      <dgm:spPr/>
      <dgm:t>
        <a:bodyPr/>
        <a:lstStyle/>
        <a:p>
          <a:endParaRPr lang="cs-CZ"/>
        </a:p>
      </dgm:t>
    </dgm:pt>
    <dgm:pt modelId="{95D0762A-8AC1-4A36-8CF4-E61BA0F05C17}" type="sibTrans" cxnId="{7581EED3-A03A-47E9-A83F-02A374E376F1}">
      <dgm:prSet/>
      <dgm:spPr/>
      <dgm:t>
        <a:bodyPr/>
        <a:lstStyle/>
        <a:p>
          <a:endParaRPr lang="cs-CZ"/>
        </a:p>
      </dgm:t>
    </dgm:pt>
    <dgm:pt modelId="{F5CE576E-8C06-4314-87CC-B32DB9EB7A16}">
      <dgm:prSet/>
      <dgm:spPr/>
      <dgm:t>
        <a:bodyPr/>
        <a:lstStyle/>
        <a:p>
          <a:r>
            <a:rPr lang="en-US" dirty="0"/>
            <a:t>Value proposition</a:t>
          </a:r>
        </a:p>
      </dgm:t>
    </dgm:pt>
    <dgm:pt modelId="{CB8878B7-F60C-4927-87ED-03460579FBFE}" type="parTrans" cxnId="{5A2B9236-EC06-492E-8528-2BC4391CB011}">
      <dgm:prSet/>
      <dgm:spPr/>
      <dgm:t>
        <a:bodyPr/>
        <a:lstStyle/>
        <a:p>
          <a:endParaRPr lang="cs-CZ"/>
        </a:p>
      </dgm:t>
    </dgm:pt>
    <dgm:pt modelId="{947F45FB-09DC-4BB0-939C-EB090C8D485E}" type="sibTrans" cxnId="{5A2B9236-EC06-492E-8528-2BC4391CB011}">
      <dgm:prSet/>
      <dgm:spPr/>
      <dgm:t>
        <a:bodyPr/>
        <a:lstStyle/>
        <a:p>
          <a:endParaRPr lang="cs-CZ"/>
        </a:p>
      </dgm:t>
    </dgm:pt>
    <dgm:pt modelId="{39168FF3-F247-4563-9CE1-8C00D4B6D249}">
      <dgm:prSet/>
      <dgm:spPr/>
      <dgm:t>
        <a:bodyPr/>
        <a:lstStyle/>
        <a:p>
          <a:r>
            <a:rPr lang="en-US" dirty="0"/>
            <a:t>Service modelling</a:t>
          </a:r>
        </a:p>
      </dgm:t>
    </dgm:pt>
    <dgm:pt modelId="{DDB6459C-0588-4DA0-810E-6BDFE93C25B9}" type="parTrans" cxnId="{0A1DC49D-7109-4410-88D8-CB060373296F}">
      <dgm:prSet/>
      <dgm:spPr/>
      <dgm:t>
        <a:bodyPr/>
        <a:lstStyle/>
        <a:p>
          <a:endParaRPr lang="cs-CZ"/>
        </a:p>
      </dgm:t>
    </dgm:pt>
    <dgm:pt modelId="{7535E403-8D5D-49B0-B9B2-A4EB85A44B3D}" type="sibTrans" cxnId="{0A1DC49D-7109-4410-88D8-CB060373296F}">
      <dgm:prSet/>
      <dgm:spPr/>
      <dgm:t>
        <a:bodyPr/>
        <a:lstStyle/>
        <a:p>
          <a:endParaRPr lang="cs-CZ"/>
        </a:p>
      </dgm:t>
    </dgm:pt>
    <dgm:pt modelId="{2F316205-E630-457C-AA81-DAE1DF39F929}">
      <dgm:prSet/>
      <dgm:spPr/>
      <dgm:t>
        <a:bodyPr/>
        <a:lstStyle/>
        <a:p>
          <a:r>
            <a:rPr lang="en-US" dirty="0"/>
            <a:t>Providing services means continual development</a:t>
          </a:r>
        </a:p>
      </dgm:t>
    </dgm:pt>
    <dgm:pt modelId="{9D9E1234-D8BC-419A-83DA-39033C503327}" type="parTrans" cxnId="{00BD19FA-685B-449D-B7DF-AF1BDC6F811F}">
      <dgm:prSet/>
      <dgm:spPr/>
      <dgm:t>
        <a:bodyPr/>
        <a:lstStyle/>
        <a:p>
          <a:endParaRPr lang="cs-CZ"/>
        </a:p>
      </dgm:t>
    </dgm:pt>
    <dgm:pt modelId="{72D39732-5B27-4C3F-819D-D01320AEA9EC}" type="sibTrans" cxnId="{00BD19FA-685B-449D-B7DF-AF1BDC6F811F}">
      <dgm:prSet/>
      <dgm:spPr/>
      <dgm:t>
        <a:bodyPr/>
        <a:lstStyle/>
        <a:p>
          <a:endParaRPr lang="cs-CZ"/>
        </a:p>
      </dgm:t>
    </dgm:pt>
    <dgm:pt modelId="{6B13704F-272F-444B-9390-F0A278BE2D52}">
      <dgm:prSet/>
      <dgm:spPr/>
      <dgm:t>
        <a:bodyPr/>
        <a:lstStyle/>
        <a:p>
          <a:r>
            <a:rPr lang="en-US" dirty="0"/>
            <a:t>To stabilize the service system is necessary to continue with the cooperation</a:t>
          </a:r>
        </a:p>
      </dgm:t>
    </dgm:pt>
    <dgm:pt modelId="{486FAE74-6B95-45B8-8B92-C4C841FDA084}" type="parTrans" cxnId="{28653E2A-0A37-46EC-9D0C-428B633CF101}">
      <dgm:prSet/>
      <dgm:spPr/>
      <dgm:t>
        <a:bodyPr/>
        <a:lstStyle/>
        <a:p>
          <a:endParaRPr lang="cs-CZ"/>
        </a:p>
      </dgm:t>
    </dgm:pt>
    <dgm:pt modelId="{3DFD6076-7857-49B2-A37F-44F0EDE50C58}" type="sibTrans" cxnId="{28653E2A-0A37-46EC-9D0C-428B633CF101}">
      <dgm:prSet/>
      <dgm:spPr/>
      <dgm:t>
        <a:bodyPr/>
        <a:lstStyle/>
        <a:p>
          <a:endParaRPr lang="cs-CZ"/>
        </a:p>
      </dgm:t>
    </dgm:pt>
    <dgm:pt modelId="{8DCFC2A1-32E5-4A02-BAD8-DCB426A1D160}" type="pres">
      <dgm:prSet presAssocID="{62831CED-36CB-4BDB-A637-D8AFC6A72EE1}" presName="linear" presStyleCnt="0">
        <dgm:presLayoutVars>
          <dgm:animLvl val="lvl"/>
          <dgm:resizeHandles val="exact"/>
        </dgm:presLayoutVars>
      </dgm:prSet>
      <dgm:spPr/>
    </dgm:pt>
    <dgm:pt modelId="{383080E1-18C7-4DE4-A222-E884D1574E1B}" type="pres">
      <dgm:prSet presAssocID="{F8DF8350-14C5-41D3-9FCC-93B6A2DFCE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C91BE49-1D1E-43A7-8AC6-80D136BA850A}" type="pres">
      <dgm:prSet presAssocID="{38E9FE69-0A5B-48EF-907A-F93644F57097}" presName="spacer" presStyleCnt="0"/>
      <dgm:spPr/>
    </dgm:pt>
    <dgm:pt modelId="{39F047D5-D77D-4734-BB6C-0808D8563888}" type="pres">
      <dgm:prSet presAssocID="{777FE40A-26FA-4591-9425-2DD3BFBDB0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78E8BF-9AC3-4DC2-9A59-57DA6CCC725D}" type="pres">
      <dgm:prSet presAssocID="{A09D1DC0-8B05-4952-A47E-88D1ACCC6786}" presName="spacer" presStyleCnt="0"/>
      <dgm:spPr/>
    </dgm:pt>
    <dgm:pt modelId="{67BF4083-E0A8-4620-A891-F0E66D54801C}" type="pres">
      <dgm:prSet presAssocID="{026E4DB4-11DE-4E4C-B804-A5611FFAA76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8219076-CFA5-4290-8DBD-3168CCECE8DF}" type="pres">
      <dgm:prSet presAssocID="{026E4DB4-11DE-4E4C-B804-A5611FFAA763}" presName="childText" presStyleLbl="revTx" presStyleIdx="0" presStyleCnt="1">
        <dgm:presLayoutVars>
          <dgm:bulletEnabled val="1"/>
        </dgm:presLayoutVars>
      </dgm:prSet>
      <dgm:spPr/>
    </dgm:pt>
    <dgm:pt modelId="{2A8D0792-5FAE-47B1-B9CE-D46F11DF33BE}" type="pres">
      <dgm:prSet presAssocID="{2F316205-E630-457C-AA81-DAE1DF39F92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89B81B-5235-4614-B359-E72AEBD46D3B}" type="pres">
      <dgm:prSet presAssocID="{72D39732-5B27-4C3F-819D-D01320AEA9EC}" presName="spacer" presStyleCnt="0"/>
      <dgm:spPr/>
    </dgm:pt>
    <dgm:pt modelId="{A829EB23-D662-4C96-913E-1AD2C036335B}" type="pres">
      <dgm:prSet presAssocID="{6B13704F-272F-444B-9390-F0A278BE2D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7ED2B06-E42C-4714-A905-CD5D3E69952F}" type="presOf" srcId="{F8DF8350-14C5-41D3-9FCC-93B6A2DFCE76}" destId="{383080E1-18C7-4DE4-A222-E884D1574E1B}" srcOrd="0" destOrd="0" presId="urn:microsoft.com/office/officeart/2005/8/layout/vList2"/>
    <dgm:cxn modelId="{1ADF1A1B-9D81-42B7-B034-820EFB9B5092}" type="presOf" srcId="{62831CED-36CB-4BDB-A637-D8AFC6A72EE1}" destId="{8DCFC2A1-32E5-4A02-BAD8-DCB426A1D160}" srcOrd="0" destOrd="0" presId="urn:microsoft.com/office/officeart/2005/8/layout/vList2"/>
    <dgm:cxn modelId="{F3BFF71D-832D-47B5-A135-1E4D5D92401C}" type="presOf" srcId="{F2A34B6E-6F13-482B-A759-CDE0CA11DF81}" destId="{08219076-CFA5-4290-8DBD-3168CCECE8DF}" srcOrd="0" destOrd="1" presId="urn:microsoft.com/office/officeart/2005/8/layout/vList2"/>
    <dgm:cxn modelId="{2E629A21-5B72-4037-953A-E42B9F252FAB}" type="presOf" srcId="{39168FF3-F247-4563-9CE1-8C00D4B6D249}" destId="{08219076-CFA5-4290-8DBD-3168CCECE8DF}" srcOrd="0" destOrd="3" presId="urn:microsoft.com/office/officeart/2005/8/layout/vList2"/>
    <dgm:cxn modelId="{28653E2A-0A37-46EC-9D0C-428B633CF101}" srcId="{62831CED-36CB-4BDB-A637-D8AFC6A72EE1}" destId="{6B13704F-272F-444B-9390-F0A278BE2D52}" srcOrd="4" destOrd="0" parTransId="{486FAE74-6B95-45B8-8B92-C4C841FDA084}" sibTransId="{3DFD6076-7857-49B2-A37F-44F0EDE50C58}"/>
    <dgm:cxn modelId="{8D991330-2640-4E8F-B03B-834E0FC25A1F}" type="presOf" srcId="{F5CE576E-8C06-4314-87CC-B32DB9EB7A16}" destId="{08219076-CFA5-4290-8DBD-3168CCECE8DF}" srcOrd="0" destOrd="2" presId="urn:microsoft.com/office/officeart/2005/8/layout/vList2"/>
    <dgm:cxn modelId="{5A2B9236-EC06-492E-8528-2BC4391CB011}" srcId="{F2A34B6E-6F13-482B-A759-CDE0CA11DF81}" destId="{F5CE576E-8C06-4314-87CC-B32DB9EB7A16}" srcOrd="0" destOrd="0" parTransId="{CB8878B7-F60C-4927-87ED-03460579FBFE}" sibTransId="{947F45FB-09DC-4BB0-939C-EB090C8D485E}"/>
    <dgm:cxn modelId="{010DC470-E5F7-40D4-97AB-0F84E524337D}" type="presOf" srcId="{777FE40A-26FA-4591-9425-2DD3BFBDB09C}" destId="{39F047D5-D77D-4734-BB6C-0808D8563888}" srcOrd="0" destOrd="0" presId="urn:microsoft.com/office/officeart/2005/8/layout/vList2"/>
    <dgm:cxn modelId="{A39FB855-79D8-4F9D-A0A4-124625EC968E}" type="presOf" srcId="{C0DABDBE-8902-4D50-AB25-EA1242D50A93}" destId="{08219076-CFA5-4290-8DBD-3168CCECE8DF}" srcOrd="0" destOrd="0" presId="urn:microsoft.com/office/officeart/2005/8/layout/vList2"/>
    <dgm:cxn modelId="{0A1DC49D-7109-4410-88D8-CB060373296F}" srcId="{F2A34B6E-6F13-482B-A759-CDE0CA11DF81}" destId="{39168FF3-F247-4563-9CE1-8C00D4B6D249}" srcOrd="1" destOrd="0" parTransId="{DDB6459C-0588-4DA0-810E-6BDFE93C25B9}" sibTransId="{7535E403-8D5D-49B0-B9B2-A4EB85A44B3D}"/>
    <dgm:cxn modelId="{444F9AB1-90D2-4BE2-A86A-E2B159A14DBF}" type="presOf" srcId="{026E4DB4-11DE-4E4C-B804-A5611FFAA763}" destId="{67BF4083-E0A8-4620-A891-F0E66D54801C}" srcOrd="0" destOrd="0" presId="urn:microsoft.com/office/officeart/2005/8/layout/vList2"/>
    <dgm:cxn modelId="{178AA3BB-F487-4606-A24B-C39F06D81764}" type="presOf" srcId="{2F316205-E630-457C-AA81-DAE1DF39F929}" destId="{2A8D0792-5FAE-47B1-B9CE-D46F11DF33BE}" srcOrd="0" destOrd="0" presId="urn:microsoft.com/office/officeart/2005/8/layout/vList2"/>
    <dgm:cxn modelId="{EFA611BC-42E7-4328-B8B5-48B0982E4F46}" type="presOf" srcId="{6B13704F-272F-444B-9390-F0A278BE2D52}" destId="{A829EB23-D662-4C96-913E-1AD2C036335B}" srcOrd="0" destOrd="0" presId="urn:microsoft.com/office/officeart/2005/8/layout/vList2"/>
    <dgm:cxn modelId="{94B8F2BC-0EAD-45D9-A7C5-4AE3A78A0359}" srcId="{62831CED-36CB-4BDB-A637-D8AFC6A72EE1}" destId="{777FE40A-26FA-4591-9425-2DD3BFBDB09C}" srcOrd="1" destOrd="0" parTransId="{E99D2F11-26C0-451A-B328-EBE7F4A16836}" sibTransId="{A09D1DC0-8B05-4952-A47E-88D1ACCC6786}"/>
    <dgm:cxn modelId="{E651C0C9-4271-4475-9C79-AC51F5D13A22}" srcId="{026E4DB4-11DE-4E4C-B804-A5611FFAA763}" destId="{C0DABDBE-8902-4D50-AB25-EA1242D50A93}" srcOrd="0" destOrd="0" parTransId="{6706CB8E-C7D1-4221-997F-BE645B2E0DCA}" sibTransId="{A1DFE102-B9D9-4F04-83BB-E78CD2AE33B9}"/>
    <dgm:cxn modelId="{7581EED3-A03A-47E9-A83F-02A374E376F1}" srcId="{026E4DB4-11DE-4E4C-B804-A5611FFAA763}" destId="{F2A34B6E-6F13-482B-A759-CDE0CA11DF81}" srcOrd="1" destOrd="0" parTransId="{35460FAF-3033-4B88-9D10-CF69AEB4B54E}" sibTransId="{95D0762A-8AC1-4A36-8CF4-E61BA0F05C17}"/>
    <dgm:cxn modelId="{DB5CA5E6-CAF0-4302-A5CA-69B5A65D3DC4}" srcId="{62831CED-36CB-4BDB-A637-D8AFC6A72EE1}" destId="{F8DF8350-14C5-41D3-9FCC-93B6A2DFCE76}" srcOrd="0" destOrd="0" parTransId="{208605A8-E999-4040-9FAA-3B84E943D22B}" sibTransId="{38E9FE69-0A5B-48EF-907A-F93644F57097}"/>
    <dgm:cxn modelId="{7493CAF9-D494-497E-8928-56BE7CD65E43}" srcId="{62831CED-36CB-4BDB-A637-D8AFC6A72EE1}" destId="{026E4DB4-11DE-4E4C-B804-A5611FFAA763}" srcOrd="2" destOrd="0" parTransId="{D39B5F0B-09B2-490D-BB31-1639F5CC29A6}" sibTransId="{0D0D1D23-7CF4-43E7-8E5C-017C7F0A8F89}"/>
    <dgm:cxn modelId="{00BD19FA-685B-449D-B7DF-AF1BDC6F811F}" srcId="{62831CED-36CB-4BDB-A637-D8AFC6A72EE1}" destId="{2F316205-E630-457C-AA81-DAE1DF39F929}" srcOrd="3" destOrd="0" parTransId="{9D9E1234-D8BC-419A-83DA-39033C503327}" sibTransId="{72D39732-5B27-4C3F-819D-D01320AEA9EC}"/>
    <dgm:cxn modelId="{23C7D4DF-54ED-4693-9DCC-FD2D50060ED4}" type="presParOf" srcId="{8DCFC2A1-32E5-4A02-BAD8-DCB426A1D160}" destId="{383080E1-18C7-4DE4-A222-E884D1574E1B}" srcOrd="0" destOrd="0" presId="urn:microsoft.com/office/officeart/2005/8/layout/vList2"/>
    <dgm:cxn modelId="{47CD217F-567B-4AB3-B681-713B4BC9416D}" type="presParOf" srcId="{8DCFC2A1-32E5-4A02-BAD8-DCB426A1D160}" destId="{CC91BE49-1D1E-43A7-8AC6-80D136BA850A}" srcOrd="1" destOrd="0" presId="urn:microsoft.com/office/officeart/2005/8/layout/vList2"/>
    <dgm:cxn modelId="{33138FA5-F9CD-448A-BB7C-2EC9F1B8BAB5}" type="presParOf" srcId="{8DCFC2A1-32E5-4A02-BAD8-DCB426A1D160}" destId="{39F047D5-D77D-4734-BB6C-0808D8563888}" srcOrd="2" destOrd="0" presId="urn:microsoft.com/office/officeart/2005/8/layout/vList2"/>
    <dgm:cxn modelId="{0DCD7B33-6B2C-423A-ADB0-5E6B6E41DA81}" type="presParOf" srcId="{8DCFC2A1-32E5-4A02-BAD8-DCB426A1D160}" destId="{C978E8BF-9AC3-4DC2-9A59-57DA6CCC725D}" srcOrd="3" destOrd="0" presId="urn:microsoft.com/office/officeart/2005/8/layout/vList2"/>
    <dgm:cxn modelId="{A4EC3CD3-3624-4622-A95E-34282D8D22A1}" type="presParOf" srcId="{8DCFC2A1-32E5-4A02-BAD8-DCB426A1D160}" destId="{67BF4083-E0A8-4620-A891-F0E66D54801C}" srcOrd="4" destOrd="0" presId="urn:microsoft.com/office/officeart/2005/8/layout/vList2"/>
    <dgm:cxn modelId="{14EF4263-D15B-44B7-9FFE-4C886EC6D9A0}" type="presParOf" srcId="{8DCFC2A1-32E5-4A02-BAD8-DCB426A1D160}" destId="{08219076-CFA5-4290-8DBD-3168CCECE8DF}" srcOrd="5" destOrd="0" presId="urn:microsoft.com/office/officeart/2005/8/layout/vList2"/>
    <dgm:cxn modelId="{6DE64BFE-EA98-4B9F-8A40-450E0DDA5636}" type="presParOf" srcId="{8DCFC2A1-32E5-4A02-BAD8-DCB426A1D160}" destId="{2A8D0792-5FAE-47B1-B9CE-D46F11DF33BE}" srcOrd="6" destOrd="0" presId="urn:microsoft.com/office/officeart/2005/8/layout/vList2"/>
    <dgm:cxn modelId="{F2287485-C1D5-4571-8E8E-C0F293338CF4}" type="presParOf" srcId="{8DCFC2A1-32E5-4A02-BAD8-DCB426A1D160}" destId="{6D89B81B-5235-4614-B359-E72AEBD46D3B}" srcOrd="7" destOrd="0" presId="urn:microsoft.com/office/officeart/2005/8/layout/vList2"/>
    <dgm:cxn modelId="{6284D801-B25C-4531-B09B-191A5B1024B7}" type="presParOf" srcId="{8DCFC2A1-32E5-4A02-BAD8-DCB426A1D160}" destId="{A829EB23-D662-4C96-913E-1AD2C03633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D41177-978B-4AC5-931B-0CD755E0243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4DD1472-9B78-4A14-9C2E-24FA0B411A3C}">
      <dgm:prSet/>
      <dgm:spPr/>
      <dgm:t>
        <a:bodyPr/>
        <a:lstStyle/>
        <a:p>
          <a:r>
            <a:rPr lang="en-US" dirty="0"/>
            <a:t>The roles of all elements are not changing during whole life cycle of the service system</a:t>
          </a:r>
        </a:p>
      </dgm:t>
    </dgm:pt>
    <dgm:pt modelId="{28C48AB4-7394-4020-AFAD-7DBA198719CF}" type="parTrans" cxnId="{11E8044E-C265-412F-BD60-EC77AF9A36C2}">
      <dgm:prSet/>
      <dgm:spPr/>
      <dgm:t>
        <a:bodyPr/>
        <a:lstStyle/>
        <a:p>
          <a:endParaRPr lang="cs-CZ"/>
        </a:p>
      </dgm:t>
    </dgm:pt>
    <dgm:pt modelId="{0862506D-4F43-4F3E-8730-44BF2A999957}" type="sibTrans" cxnId="{11E8044E-C265-412F-BD60-EC77AF9A36C2}">
      <dgm:prSet/>
      <dgm:spPr/>
      <dgm:t>
        <a:bodyPr/>
        <a:lstStyle/>
        <a:p>
          <a:endParaRPr lang="cs-CZ"/>
        </a:p>
      </dgm:t>
    </dgm:pt>
    <dgm:pt modelId="{C822FF97-67BD-4E0B-A272-DB438B1D393F}">
      <dgm:prSet/>
      <dgm:spPr/>
      <dgm:t>
        <a:bodyPr/>
        <a:lstStyle/>
        <a:p>
          <a:r>
            <a:rPr lang="en-US" dirty="0"/>
            <a:t>Time period of existence of a service system is not a trivial one compared to actions performed within a service provision systems</a:t>
          </a:r>
        </a:p>
      </dgm:t>
    </dgm:pt>
    <dgm:pt modelId="{32B93B7A-600A-4DCB-9A89-37D6B82161A7}" type="parTrans" cxnId="{3E7288E9-C77E-4367-9405-68CBCE54ECD2}">
      <dgm:prSet/>
      <dgm:spPr/>
      <dgm:t>
        <a:bodyPr/>
        <a:lstStyle/>
        <a:p>
          <a:endParaRPr lang="cs-CZ"/>
        </a:p>
      </dgm:t>
    </dgm:pt>
    <dgm:pt modelId="{0E386C14-3A77-44B3-ACE3-9CC8776316FE}" type="sibTrans" cxnId="{3E7288E9-C77E-4367-9405-68CBCE54ECD2}">
      <dgm:prSet/>
      <dgm:spPr/>
      <dgm:t>
        <a:bodyPr/>
        <a:lstStyle/>
        <a:p>
          <a:endParaRPr lang="cs-CZ"/>
        </a:p>
      </dgm:t>
    </dgm:pt>
    <dgm:pt modelId="{FCA3D52E-5FEC-44F4-9FCA-E9BE8654636F}">
      <dgm:prSet/>
      <dgm:spPr/>
      <dgm:t>
        <a:bodyPr/>
        <a:lstStyle/>
        <a:p>
          <a:r>
            <a:rPr lang="en-US" dirty="0"/>
            <a:t>The dividing of the time and planning of the life cycle are important for the relationship client - provider</a:t>
          </a:r>
        </a:p>
      </dgm:t>
    </dgm:pt>
    <dgm:pt modelId="{3B6C2E5F-D699-40CB-88D6-8095DBE8C44F}" type="parTrans" cxnId="{B1BD10B7-FE0C-49A6-9905-AAC2B78267FF}">
      <dgm:prSet/>
      <dgm:spPr/>
      <dgm:t>
        <a:bodyPr/>
        <a:lstStyle/>
        <a:p>
          <a:endParaRPr lang="cs-CZ"/>
        </a:p>
      </dgm:t>
    </dgm:pt>
    <dgm:pt modelId="{36C16AF2-C00F-413E-9219-A77310BEBF4E}" type="sibTrans" cxnId="{B1BD10B7-FE0C-49A6-9905-AAC2B78267FF}">
      <dgm:prSet/>
      <dgm:spPr/>
      <dgm:t>
        <a:bodyPr/>
        <a:lstStyle/>
        <a:p>
          <a:endParaRPr lang="cs-CZ"/>
        </a:p>
      </dgm:t>
    </dgm:pt>
    <dgm:pt modelId="{01EC24F5-61FE-4349-A088-FB86C97DA610}" type="pres">
      <dgm:prSet presAssocID="{39D41177-978B-4AC5-931B-0CD755E0243C}" presName="linear" presStyleCnt="0">
        <dgm:presLayoutVars>
          <dgm:animLvl val="lvl"/>
          <dgm:resizeHandles val="exact"/>
        </dgm:presLayoutVars>
      </dgm:prSet>
      <dgm:spPr/>
    </dgm:pt>
    <dgm:pt modelId="{6D064790-C656-4B3F-BA45-651F13EAEE5B}" type="pres">
      <dgm:prSet presAssocID="{74DD1472-9B78-4A14-9C2E-24FA0B411A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132F10-69CF-4FAE-BF37-3F42F825FDF9}" type="pres">
      <dgm:prSet presAssocID="{0862506D-4F43-4F3E-8730-44BF2A999957}" presName="spacer" presStyleCnt="0"/>
      <dgm:spPr/>
    </dgm:pt>
    <dgm:pt modelId="{35DDF3E1-A0C7-460F-9551-890FB9701B10}" type="pres">
      <dgm:prSet presAssocID="{C822FF97-67BD-4E0B-A272-DB438B1D39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F71302-DDE1-4697-8FE7-34F074D2BCC9}" type="pres">
      <dgm:prSet presAssocID="{0E386C14-3A77-44B3-ACE3-9CC8776316FE}" presName="spacer" presStyleCnt="0"/>
      <dgm:spPr/>
    </dgm:pt>
    <dgm:pt modelId="{33CAD5DA-9D0A-499E-9916-4D90EA631A45}" type="pres">
      <dgm:prSet presAssocID="{FCA3D52E-5FEC-44F4-9FCA-E9BE865463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34D90E-96DB-4899-9687-2966CE4DD28F}" type="presOf" srcId="{C822FF97-67BD-4E0B-A272-DB438B1D393F}" destId="{35DDF3E1-A0C7-460F-9551-890FB9701B10}" srcOrd="0" destOrd="0" presId="urn:microsoft.com/office/officeart/2005/8/layout/vList2"/>
    <dgm:cxn modelId="{11E8044E-C265-412F-BD60-EC77AF9A36C2}" srcId="{39D41177-978B-4AC5-931B-0CD755E0243C}" destId="{74DD1472-9B78-4A14-9C2E-24FA0B411A3C}" srcOrd="0" destOrd="0" parTransId="{28C48AB4-7394-4020-AFAD-7DBA198719CF}" sibTransId="{0862506D-4F43-4F3E-8730-44BF2A999957}"/>
    <dgm:cxn modelId="{28C25193-B014-4059-AF0B-7001DF3536F7}" type="presOf" srcId="{74DD1472-9B78-4A14-9C2E-24FA0B411A3C}" destId="{6D064790-C656-4B3F-BA45-651F13EAEE5B}" srcOrd="0" destOrd="0" presId="urn:microsoft.com/office/officeart/2005/8/layout/vList2"/>
    <dgm:cxn modelId="{B1BD10B7-FE0C-49A6-9905-AAC2B78267FF}" srcId="{39D41177-978B-4AC5-931B-0CD755E0243C}" destId="{FCA3D52E-5FEC-44F4-9FCA-E9BE8654636F}" srcOrd="2" destOrd="0" parTransId="{3B6C2E5F-D699-40CB-88D6-8095DBE8C44F}" sibTransId="{36C16AF2-C00F-413E-9219-A77310BEBF4E}"/>
    <dgm:cxn modelId="{BC31AFC0-4AFE-4E27-AFF6-F9F35E082883}" type="presOf" srcId="{FCA3D52E-5FEC-44F4-9FCA-E9BE8654636F}" destId="{33CAD5DA-9D0A-499E-9916-4D90EA631A45}" srcOrd="0" destOrd="0" presId="urn:microsoft.com/office/officeart/2005/8/layout/vList2"/>
    <dgm:cxn modelId="{3E7288E9-C77E-4367-9405-68CBCE54ECD2}" srcId="{39D41177-978B-4AC5-931B-0CD755E0243C}" destId="{C822FF97-67BD-4E0B-A272-DB438B1D393F}" srcOrd="1" destOrd="0" parTransId="{32B93B7A-600A-4DCB-9A89-37D6B82161A7}" sibTransId="{0E386C14-3A77-44B3-ACE3-9CC8776316FE}"/>
    <dgm:cxn modelId="{C0B1D9ED-3735-4BDE-A172-236480020FC1}" type="presOf" srcId="{39D41177-978B-4AC5-931B-0CD755E0243C}" destId="{01EC24F5-61FE-4349-A088-FB86C97DA610}" srcOrd="0" destOrd="0" presId="urn:microsoft.com/office/officeart/2005/8/layout/vList2"/>
    <dgm:cxn modelId="{85A16F8E-D21D-4FE5-84B4-713769F773B0}" type="presParOf" srcId="{01EC24F5-61FE-4349-A088-FB86C97DA610}" destId="{6D064790-C656-4B3F-BA45-651F13EAEE5B}" srcOrd="0" destOrd="0" presId="urn:microsoft.com/office/officeart/2005/8/layout/vList2"/>
    <dgm:cxn modelId="{982BA8C6-AAB3-4002-9FDA-225F2F4D2FF5}" type="presParOf" srcId="{01EC24F5-61FE-4349-A088-FB86C97DA610}" destId="{A3132F10-69CF-4FAE-BF37-3F42F825FDF9}" srcOrd="1" destOrd="0" presId="urn:microsoft.com/office/officeart/2005/8/layout/vList2"/>
    <dgm:cxn modelId="{2192CB33-7167-4CBD-8987-893C739198A1}" type="presParOf" srcId="{01EC24F5-61FE-4349-A088-FB86C97DA610}" destId="{35DDF3E1-A0C7-460F-9551-890FB9701B10}" srcOrd="2" destOrd="0" presId="urn:microsoft.com/office/officeart/2005/8/layout/vList2"/>
    <dgm:cxn modelId="{0BBD6879-C5C3-4DDC-B20A-7418882529F8}" type="presParOf" srcId="{01EC24F5-61FE-4349-A088-FB86C97DA610}" destId="{FAF71302-DDE1-4697-8FE7-34F074D2BCC9}" srcOrd="3" destOrd="0" presId="urn:microsoft.com/office/officeart/2005/8/layout/vList2"/>
    <dgm:cxn modelId="{3ADDD80D-4FB5-42C4-9C70-337C6BD909E5}" type="presParOf" srcId="{01EC24F5-61FE-4349-A088-FB86C97DA610}" destId="{33CAD5DA-9D0A-499E-9916-4D90EA631A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FE1BA-878E-47AC-893C-938E9ABFC02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2BCE474-DF40-42E0-A85F-9CAE888D0B0A}">
      <dgm:prSet/>
      <dgm:spPr/>
      <dgm:t>
        <a:bodyPr/>
        <a:lstStyle/>
        <a:p>
          <a:r>
            <a:rPr lang="en-US" dirty="0"/>
            <a:t>Two companies</a:t>
          </a:r>
        </a:p>
      </dgm:t>
    </dgm:pt>
    <dgm:pt modelId="{C7D05DA0-9749-417A-A37D-64D6D78EF02F}" type="parTrans" cxnId="{A291AB8F-9A7C-4EE8-96A0-EA5052C84BDB}">
      <dgm:prSet/>
      <dgm:spPr/>
      <dgm:t>
        <a:bodyPr/>
        <a:lstStyle/>
        <a:p>
          <a:endParaRPr lang="cs-CZ"/>
        </a:p>
      </dgm:t>
    </dgm:pt>
    <dgm:pt modelId="{896A0E94-57B6-4DC1-8FB5-31713AEAEA9B}" type="sibTrans" cxnId="{A291AB8F-9A7C-4EE8-96A0-EA5052C84BDB}">
      <dgm:prSet/>
      <dgm:spPr/>
      <dgm:t>
        <a:bodyPr/>
        <a:lstStyle/>
        <a:p>
          <a:endParaRPr lang="cs-CZ"/>
        </a:p>
      </dgm:t>
    </dgm:pt>
    <dgm:pt modelId="{A2004B25-E0FC-4B82-BCAA-368B07ED004A}">
      <dgm:prSet/>
      <dgm:spPr/>
      <dgm:t>
        <a:bodyPr/>
        <a:lstStyle/>
        <a:p>
          <a:r>
            <a:rPr lang="en-US" dirty="0"/>
            <a:t>Software developer </a:t>
          </a:r>
          <a:r>
            <a:rPr lang="en-US" dirty="0" err="1"/>
            <a:t>EasySoft</a:t>
          </a:r>
          <a:endParaRPr lang="en-US" dirty="0"/>
        </a:p>
      </dgm:t>
    </dgm:pt>
    <dgm:pt modelId="{86CC4BFE-984F-4117-BBF4-4DF84B83801B}" type="parTrans" cxnId="{46805E40-B9E1-4D71-8711-580581B0A50F}">
      <dgm:prSet/>
      <dgm:spPr/>
      <dgm:t>
        <a:bodyPr/>
        <a:lstStyle/>
        <a:p>
          <a:endParaRPr lang="cs-CZ"/>
        </a:p>
      </dgm:t>
    </dgm:pt>
    <dgm:pt modelId="{50A60D08-C64D-4BE0-87C3-2EF4CF330FA3}" type="sibTrans" cxnId="{46805E40-B9E1-4D71-8711-580581B0A50F}">
      <dgm:prSet/>
      <dgm:spPr/>
      <dgm:t>
        <a:bodyPr/>
        <a:lstStyle/>
        <a:p>
          <a:endParaRPr lang="cs-CZ"/>
        </a:p>
      </dgm:t>
    </dgm:pt>
    <dgm:pt modelId="{38B384D3-E0F1-40D2-867B-5D9A142D093F}">
      <dgm:prSet/>
      <dgm:spPr/>
      <dgm:t>
        <a:bodyPr/>
        <a:lstStyle/>
        <a:p>
          <a:r>
            <a:rPr lang="en-US" dirty="0"/>
            <a:t>Telecommunication company </a:t>
          </a:r>
          <a:r>
            <a:rPr lang="en-US" dirty="0" err="1"/>
            <a:t>Telecoco</a:t>
          </a:r>
          <a:endParaRPr lang="en-US" dirty="0"/>
        </a:p>
      </dgm:t>
    </dgm:pt>
    <dgm:pt modelId="{D49C684A-AEB3-4EA2-9939-182E7050B487}" type="parTrans" cxnId="{9BAD9CF2-898E-45AD-9837-FA8D5FA9A655}">
      <dgm:prSet/>
      <dgm:spPr/>
      <dgm:t>
        <a:bodyPr/>
        <a:lstStyle/>
        <a:p>
          <a:endParaRPr lang="cs-CZ"/>
        </a:p>
      </dgm:t>
    </dgm:pt>
    <dgm:pt modelId="{41B62CEE-C2AA-468B-AFC6-CE63053C2620}" type="sibTrans" cxnId="{9BAD9CF2-898E-45AD-9837-FA8D5FA9A655}">
      <dgm:prSet/>
      <dgm:spPr/>
      <dgm:t>
        <a:bodyPr/>
        <a:lstStyle/>
        <a:p>
          <a:endParaRPr lang="cs-CZ"/>
        </a:p>
      </dgm:t>
    </dgm:pt>
    <dgm:pt modelId="{24DCCD56-2A27-4DFF-85C1-19393F38BC92}">
      <dgm:prSet/>
      <dgm:spPr/>
      <dgm:t>
        <a:bodyPr/>
        <a:lstStyle/>
        <a:p>
          <a:r>
            <a:rPr lang="en-US" dirty="0"/>
            <a:t>Problem</a:t>
          </a:r>
        </a:p>
      </dgm:t>
    </dgm:pt>
    <dgm:pt modelId="{0C8BA60E-25EF-4FE2-A01A-F79493F6511F}" type="parTrans" cxnId="{AE11F16D-A28E-43D6-8FE4-A8B6898E1F4C}">
      <dgm:prSet/>
      <dgm:spPr/>
      <dgm:t>
        <a:bodyPr/>
        <a:lstStyle/>
        <a:p>
          <a:endParaRPr lang="cs-CZ"/>
        </a:p>
      </dgm:t>
    </dgm:pt>
    <dgm:pt modelId="{DC16C0C3-DBA6-48AA-B39B-E679C64D4511}" type="sibTrans" cxnId="{AE11F16D-A28E-43D6-8FE4-A8B6898E1F4C}">
      <dgm:prSet/>
      <dgm:spPr/>
      <dgm:t>
        <a:bodyPr/>
        <a:lstStyle/>
        <a:p>
          <a:endParaRPr lang="cs-CZ"/>
        </a:p>
      </dgm:t>
    </dgm:pt>
    <dgm:pt modelId="{30A701E0-E36A-4F77-B317-18243F8646BE}">
      <dgm:prSet/>
      <dgm:spPr/>
      <dgm:t>
        <a:bodyPr/>
        <a:lstStyle/>
        <a:p>
          <a:r>
            <a:rPr lang="en-US" dirty="0" err="1"/>
            <a:t>Telecoco</a:t>
          </a:r>
          <a:r>
            <a:rPr lang="en-US" dirty="0"/>
            <a:t> want to have outsourced information system, developed by </a:t>
          </a:r>
          <a:r>
            <a:rPr lang="en-US" dirty="0" err="1"/>
            <a:t>EasySoft</a:t>
          </a:r>
          <a:endParaRPr lang="en-US" dirty="0"/>
        </a:p>
      </dgm:t>
    </dgm:pt>
    <dgm:pt modelId="{623660F1-44E1-49B2-A748-06B74D828288}" type="parTrans" cxnId="{FB9D54CE-A22D-49B1-A2EF-5E7A50EAD6AA}">
      <dgm:prSet/>
      <dgm:spPr/>
      <dgm:t>
        <a:bodyPr/>
        <a:lstStyle/>
        <a:p>
          <a:endParaRPr lang="cs-CZ"/>
        </a:p>
      </dgm:t>
    </dgm:pt>
    <dgm:pt modelId="{252E81BE-50D4-44A8-8DA5-2C9E2D9B919B}" type="sibTrans" cxnId="{FB9D54CE-A22D-49B1-A2EF-5E7A50EAD6AA}">
      <dgm:prSet/>
      <dgm:spPr/>
      <dgm:t>
        <a:bodyPr/>
        <a:lstStyle/>
        <a:p>
          <a:endParaRPr lang="cs-CZ"/>
        </a:p>
      </dgm:t>
    </dgm:pt>
    <dgm:pt modelId="{9F655088-C79B-48F2-B20B-E7A5D0A0E2C8}">
      <dgm:prSet/>
      <dgm:spPr/>
      <dgm:t>
        <a:bodyPr/>
        <a:lstStyle/>
        <a:p>
          <a:r>
            <a:rPr lang="en-US" dirty="0"/>
            <a:t>The service system is easily created</a:t>
          </a:r>
        </a:p>
      </dgm:t>
    </dgm:pt>
    <dgm:pt modelId="{752D0794-E9CA-4A2A-8F1B-919389F16F09}" type="parTrans" cxnId="{EBBD97F1-4B4C-4425-853E-6AF3991BCEA5}">
      <dgm:prSet/>
      <dgm:spPr/>
      <dgm:t>
        <a:bodyPr/>
        <a:lstStyle/>
        <a:p>
          <a:endParaRPr lang="cs-CZ"/>
        </a:p>
      </dgm:t>
    </dgm:pt>
    <dgm:pt modelId="{D1571EE5-C09F-43E5-84DE-21803AFF92DE}" type="sibTrans" cxnId="{EBBD97F1-4B4C-4425-853E-6AF3991BCEA5}">
      <dgm:prSet/>
      <dgm:spPr/>
      <dgm:t>
        <a:bodyPr/>
        <a:lstStyle/>
        <a:p>
          <a:endParaRPr lang="cs-CZ"/>
        </a:p>
      </dgm:t>
    </dgm:pt>
    <dgm:pt modelId="{756436F8-5A0D-43A4-81A3-A77416DA4CC7}">
      <dgm:prSet/>
      <dgm:spPr/>
      <dgm:t>
        <a:bodyPr/>
        <a:lstStyle/>
        <a:p>
          <a:r>
            <a:rPr lang="en-US" dirty="0"/>
            <a:t>Is there any possibility (or need) to create other service system?</a:t>
          </a:r>
        </a:p>
      </dgm:t>
    </dgm:pt>
    <dgm:pt modelId="{68FD2AE3-1D06-46A0-A835-E5963238F6E3}" type="parTrans" cxnId="{81FD31E5-32EC-41E7-9333-8A05F7C87B7F}">
      <dgm:prSet/>
      <dgm:spPr/>
      <dgm:t>
        <a:bodyPr/>
        <a:lstStyle/>
        <a:p>
          <a:endParaRPr lang="cs-CZ"/>
        </a:p>
      </dgm:t>
    </dgm:pt>
    <dgm:pt modelId="{97B0B202-DAB5-4000-86AC-CD40F1969936}" type="sibTrans" cxnId="{81FD31E5-32EC-41E7-9333-8A05F7C87B7F}">
      <dgm:prSet/>
      <dgm:spPr/>
      <dgm:t>
        <a:bodyPr/>
        <a:lstStyle/>
        <a:p>
          <a:endParaRPr lang="cs-CZ"/>
        </a:p>
      </dgm:t>
    </dgm:pt>
    <dgm:pt modelId="{56EFF722-4E58-4892-9EC1-31AF1FC0D5EE}">
      <dgm:prSet/>
      <dgm:spPr/>
      <dgm:t>
        <a:bodyPr/>
        <a:lstStyle/>
        <a:p>
          <a:r>
            <a:rPr lang="en-US" dirty="0"/>
            <a:t>And if yes, are they related?</a:t>
          </a:r>
        </a:p>
      </dgm:t>
    </dgm:pt>
    <dgm:pt modelId="{248F8F49-4883-47C8-9247-209014C10856}" type="parTrans" cxnId="{1701BC72-923B-47D5-9DD5-999CCD87A7C1}">
      <dgm:prSet/>
      <dgm:spPr/>
      <dgm:t>
        <a:bodyPr/>
        <a:lstStyle/>
        <a:p>
          <a:endParaRPr lang="cs-CZ"/>
        </a:p>
      </dgm:t>
    </dgm:pt>
    <dgm:pt modelId="{DF271650-8DDE-45A7-B205-446F8FACE1DF}" type="sibTrans" cxnId="{1701BC72-923B-47D5-9DD5-999CCD87A7C1}">
      <dgm:prSet/>
      <dgm:spPr/>
      <dgm:t>
        <a:bodyPr/>
        <a:lstStyle/>
        <a:p>
          <a:endParaRPr lang="cs-CZ"/>
        </a:p>
      </dgm:t>
    </dgm:pt>
    <dgm:pt modelId="{B348EC51-773C-4039-BFC2-C8B6AA907D39}" type="pres">
      <dgm:prSet presAssocID="{6BEFE1BA-878E-47AC-893C-938E9ABFC027}" presName="linear" presStyleCnt="0">
        <dgm:presLayoutVars>
          <dgm:animLvl val="lvl"/>
          <dgm:resizeHandles val="exact"/>
        </dgm:presLayoutVars>
      </dgm:prSet>
      <dgm:spPr/>
    </dgm:pt>
    <dgm:pt modelId="{1E829AA1-8E8E-4063-8FB6-29263B2081FB}" type="pres">
      <dgm:prSet presAssocID="{02BCE474-DF40-42E0-A85F-9CAE888D0B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E6A845A-B9BB-4290-842A-5CBE93D7BA8C}" type="pres">
      <dgm:prSet presAssocID="{02BCE474-DF40-42E0-A85F-9CAE888D0B0A}" presName="childText" presStyleLbl="revTx" presStyleIdx="0" presStyleCnt="2">
        <dgm:presLayoutVars>
          <dgm:bulletEnabled val="1"/>
        </dgm:presLayoutVars>
      </dgm:prSet>
      <dgm:spPr/>
    </dgm:pt>
    <dgm:pt modelId="{9B996E70-17A9-436F-A6B0-B39C78452EDD}" type="pres">
      <dgm:prSet presAssocID="{24DCCD56-2A27-4DFF-85C1-19393F38BC9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FD88882-3AC0-4868-95D8-573468823B65}" type="pres">
      <dgm:prSet presAssocID="{24DCCD56-2A27-4DFF-85C1-19393F38BC92}" presName="childText" presStyleLbl="revTx" presStyleIdx="1" presStyleCnt="2">
        <dgm:presLayoutVars>
          <dgm:bulletEnabled val="1"/>
        </dgm:presLayoutVars>
      </dgm:prSet>
      <dgm:spPr/>
    </dgm:pt>
    <dgm:pt modelId="{4220597C-9D20-4CA8-8EB6-2AECBED3BFBD}" type="pres">
      <dgm:prSet presAssocID="{9F655088-C79B-48F2-B20B-E7A5D0A0E2C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B3939B-9023-44FC-B5EA-2670A0CCFBE9}" type="pres">
      <dgm:prSet presAssocID="{D1571EE5-C09F-43E5-84DE-21803AFF92DE}" presName="spacer" presStyleCnt="0"/>
      <dgm:spPr/>
    </dgm:pt>
    <dgm:pt modelId="{54ECD18E-6A6B-4109-B594-E33DB73BC71F}" type="pres">
      <dgm:prSet presAssocID="{756436F8-5A0D-43A4-81A3-A77416DA4C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B8A6F94-197A-4D82-82F0-3DD49607A51D}" type="pres">
      <dgm:prSet presAssocID="{97B0B202-DAB5-4000-86AC-CD40F1969936}" presName="spacer" presStyleCnt="0"/>
      <dgm:spPr/>
    </dgm:pt>
    <dgm:pt modelId="{C2F1D085-9016-4CB5-B3F7-F5DC69F08BBF}" type="pres">
      <dgm:prSet presAssocID="{56EFF722-4E58-4892-9EC1-31AF1FC0D5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8772E07-AE9D-45CE-AFD2-EB9223D163FD}" type="presOf" srcId="{A2004B25-E0FC-4B82-BCAA-368B07ED004A}" destId="{9E6A845A-B9BB-4290-842A-5CBE93D7BA8C}" srcOrd="0" destOrd="0" presId="urn:microsoft.com/office/officeart/2005/8/layout/vList2"/>
    <dgm:cxn modelId="{FA67713E-F349-4FA0-B602-7C6C98F53960}" type="presOf" srcId="{756436F8-5A0D-43A4-81A3-A77416DA4CC7}" destId="{54ECD18E-6A6B-4109-B594-E33DB73BC71F}" srcOrd="0" destOrd="0" presId="urn:microsoft.com/office/officeart/2005/8/layout/vList2"/>
    <dgm:cxn modelId="{A4146C3F-9A26-471C-A8DA-10BE59F90608}" type="presOf" srcId="{6BEFE1BA-878E-47AC-893C-938E9ABFC027}" destId="{B348EC51-773C-4039-BFC2-C8B6AA907D39}" srcOrd="0" destOrd="0" presId="urn:microsoft.com/office/officeart/2005/8/layout/vList2"/>
    <dgm:cxn modelId="{46805E40-B9E1-4D71-8711-580581B0A50F}" srcId="{02BCE474-DF40-42E0-A85F-9CAE888D0B0A}" destId="{A2004B25-E0FC-4B82-BCAA-368B07ED004A}" srcOrd="0" destOrd="0" parTransId="{86CC4BFE-984F-4117-BBF4-4DF84B83801B}" sibTransId="{50A60D08-C64D-4BE0-87C3-2EF4CF330FA3}"/>
    <dgm:cxn modelId="{F9CB1941-CE71-4C15-8C3F-EFEB3A0464C1}" type="presOf" srcId="{02BCE474-DF40-42E0-A85F-9CAE888D0B0A}" destId="{1E829AA1-8E8E-4063-8FB6-29263B2081FB}" srcOrd="0" destOrd="0" presId="urn:microsoft.com/office/officeart/2005/8/layout/vList2"/>
    <dgm:cxn modelId="{69C1A566-F660-47A2-988D-C068005853F8}" type="presOf" srcId="{9F655088-C79B-48F2-B20B-E7A5D0A0E2C8}" destId="{4220597C-9D20-4CA8-8EB6-2AECBED3BFBD}" srcOrd="0" destOrd="0" presId="urn:microsoft.com/office/officeart/2005/8/layout/vList2"/>
    <dgm:cxn modelId="{E5149F49-26BF-4D7E-9E9D-5AADB28195F8}" type="presOf" srcId="{56EFF722-4E58-4892-9EC1-31AF1FC0D5EE}" destId="{C2F1D085-9016-4CB5-B3F7-F5DC69F08BBF}" srcOrd="0" destOrd="0" presId="urn:microsoft.com/office/officeart/2005/8/layout/vList2"/>
    <dgm:cxn modelId="{AE11F16D-A28E-43D6-8FE4-A8B6898E1F4C}" srcId="{6BEFE1BA-878E-47AC-893C-938E9ABFC027}" destId="{24DCCD56-2A27-4DFF-85C1-19393F38BC92}" srcOrd="1" destOrd="0" parTransId="{0C8BA60E-25EF-4FE2-A01A-F79493F6511F}" sibTransId="{DC16C0C3-DBA6-48AA-B39B-E679C64D4511}"/>
    <dgm:cxn modelId="{1701BC72-923B-47D5-9DD5-999CCD87A7C1}" srcId="{6BEFE1BA-878E-47AC-893C-938E9ABFC027}" destId="{56EFF722-4E58-4892-9EC1-31AF1FC0D5EE}" srcOrd="4" destOrd="0" parTransId="{248F8F49-4883-47C8-9247-209014C10856}" sibTransId="{DF271650-8DDE-45A7-B205-446F8FACE1DF}"/>
    <dgm:cxn modelId="{A291AB8F-9A7C-4EE8-96A0-EA5052C84BDB}" srcId="{6BEFE1BA-878E-47AC-893C-938E9ABFC027}" destId="{02BCE474-DF40-42E0-A85F-9CAE888D0B0A}" srcOrd="0" destOrd="0" parTransId="{C7D05DA0-9749-417A-A37D-64D6D78EF02F}" sibTransId="{896A0E94-57B6-4DC1-8FB5-31713AEAEA9B}"/>
    <dgm:cxn modelId="{8B0AC3C1-D6AC-45B2-ACD2-1EF35CF2CC29}" type="presOf" srcId="{38B384D3-E0F1-40D2-867B-5D9A142D093F}" destId="{9E6A845A-B9BB-4290-842A-5CBE93D7BA8C}" srcOrd="0" destOrd="1" presId="urn:microsoft.com/office/officeart/2005/8/layout/vList2"/>
    <dgm:cxn modelId="{FB9D54CE-A22D-49B1-A2EF-5E7A50EAD6AA}" srcId="{24DCCD56-2A27-4DFF-85C1-19393F38BC92}" destId="{30A701E0-E36A-4F77-B317-18243F8646BE}" srcOrd="0" destOrd="0" parTransId="{623660F1-44E1-49B2-A748-06B74D828288}" sibTransId="{252E81BE-50D4-44A8-8DA5-2C9E2D9B919B}"/>
    <dgm:cxn modelId="{8FAF40D6-FE15-40BC-8E37-39AA91C68975}" type="presOf" srcId="{30A701E0-E36A-4F77-B317-18243F8646BE}" destId="{5FD88882-3AC0-4868-95D8-573468823B65}" srcOrd="0" destOrd="0" presId="urn:microsoft.com/office/officeart/2005/8/layout/vList2"/>
    <dgm:cxn modelId="{81FD31E5-32EC-41E7-9333-8A05F7C87B7F}" srcId="{6BEFE1BA-878E-47AC-893C-938E9ABFC027}" destId="{756436F8-5A0D-43A4-81A3-A77416DA4CC7}" srcOrd="3" destOrd="0" parTransId="{68FD2AE3-1D06-46A0-A835-E5963238F6E3}" sibTransId="{97B0B202-DAB5-4000-86AC-CD40F1969936}"/>
    <dgm:cxn modelId="{EBBD97F1-4B4C-4425-853E-6AF3991BCEA5}" srcId="{6BEFE1BA-878E-47AC-893C-938E9ABFC027}" destId="{9F655088-C79B-48F2-B20B-E7A5D0A0E2C8}" srcOrd="2" destOrd="0" parTransId="{752D0794-E9CA-4A2A-8F1B-919389F16F09}" sibTransId="{D1571EE5-C09F-43E5-84DE-21803AFF92DE}"/>
    <dgm:cxn modelId="{9BAD9CF2-898E-45AD-9837-FA8D5FA9A655}" srcId="{02BCE474-DF40-42E0-A85F-9CAE888D0B0A}" destId="{38B384D3-E0F1-40D2-867B-5D9A142D093F}" srcOrd="1" destOrd="0" parTransId="{D49C684A-AEB3-4EA2-9939-182E7050B487}" sibTransId="{41B62CEE-C2AA-468B-AFC6-CE63053C2620}"/>
    <dgm:cxn modelId="{DA3F6AFF-2FE8-43F1-9A8A-EA82BCBFCA56}" type="presOf" srcId="{24DCCD56-2A27-4DFF-85C1-19393F38BC92}" destId="{9B996E70-17A9-436F-A6B0-B39C78452EDD}" srcOrd="0" destOrd="0" presId="urn:microsoft.com/office/officeart/2005/8/layout/vList2"/>
    <dgm:cxn modelId="{F461679B-4CC1-4127-903C-C92A0ACEC5A0}" type="presParOf" srcId="{B348EC51-773C-4039-BFC2-C8B6AA907D39}" destId="{1E829AA1-8E8E-4063-8FB6-29263B2081FB}" srcOrd="0" destOrd="0" presId="urn:microsoft.com/office/officeart/2005/8/layout/vList2"/>
    <dgm:cxn modelId="{0B3D0B12-739B-43D7-B69E-599F5C7F5ACB}" type="presParOf" srcId="{B348EC51-773C-4039-BFC2-C8B6AA907D39}" destId="{9E6A845A-B9BB-4290-842A-5CBE93D7BA8C}" srcOrd="1" destOrd="0" presId="urn:microsoft.com/office/officeart/2005/8/layout/vList2"/>
    <dgm:cxn modelId="{71A60582-D09F-40D9-81A9-DC4D4F1C5981}" type="presParOf" srcId="{B348EC51-773C-4039-BFC2-C8B6AA907D39}" destId="{9B996E70-17A9-436F-A6B0-B39C78452EDD}" srcOrd="2" destOrd="0" presId="urn:microsoft.com/office/officeart/2005/8/layout/vList2"/>
    <dgm:cxn modelId="{A3327167-790B-426A-9B05-37DDCAFF73E2}" type="presParOf" srcId="{B348EC51-773C-4039-BFC2-C8B6AA907D39}" destId="{5FD88882-3AC0-4868-95D8-573468823B65}" srcOrd="3" destOrd="0" presId="urn:microsoft.com/office/officeart/2005/8/layout/vList2"/>
    <dgm:cxn modelId="{69E5F94E-C0F4-48D3-8DED-C2F85D806483}" type="presParOf" srcId="{B348EC51-773C-4039-BFC2-C8B6AA907D39}" destId="{4220597C-9D20-4CA8-8EB6-2AECBED3BFBD}" srcOrd="4" destOrd="0" presId="urn:microsoft.com/office/officeart/2005/8/layout/vList2"/>
    <dgm:cxn modelId="{4A9E97E9-EC77-495B-B62A-9A94E3183125}" type="presParOf" srcId="{B348EC51-773C-4039-BFC2-C8B6AA907D39}" destId="{BBB3939B-9023-44FC-B5EA-2670A0CCFBE9}" srcOrd="5" destOrd="0" presId="urn:microsoft.com/office/officeart/2005/8/layout/vList2"/>
    <dgm:cxn modelId="{10163D16-6E8A-4456-B33A-8BFD9001A3BF}" type="presParOf" srcId="{B348EC51-773C-4039-BFC2-C8B6AA907D39}" destId="{54ECD18E-6A6B-4109-B594-E33DB73BC71F}" srcOrd="6" destOrd="0" presId="urn:microsoft.com/office/officeart/2005/8/layout/vList2"/>
    <dgm:cxn modelId="{67E405BA-2A7E-4760-BF40-EFD56717EDC5}" type="presParOf" srcId="{B348EC51-773C-4039-BFC2-C8B6AA907D39}" destId="{3B8A6F94-197A-4D82-82F0-3DD49607A51D}" srcOrd="7" destOrd="0" presId="urn:microsoft.com/office/officeart/2005/8/layout/vList2"/>
    <dgm:cxn modelId="{455B16FC-AAF1-48F9-A73F-CAB5ED51A41F}" type="presParOf" srcId="{B348EC51-773C-4039-BFC2-C8B6AA907D39}" destId="{C2F1D085-9016-4CB5-B3F7-F5DC69F08B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DAD77-A20D-4D08-B77C-AA3CA6B7192E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752519B9-9AA5-45D8-9DAC-914D6C9FCDB2}">
      <dgm:prSet/>
      <dgm:spPr/>
      <dgm:t>
        <a:bodyPr/>
        <a:lstStyle/>
        <a:p>
          <a:r>
            <a:rPr lang="en-US" dirty="0"/>
            <a:t>Provider – </a:t>
          </a:r>
          <a:r>
            <a:rPr lang="en-US" dirty="0" err="1"/>
            <a:t>EasySoft</a:t>
          </a:r>
          <a:endParaRPr lang="en-US" dirty="0"/>
        </a:p>
      </dgm:t>
    </dgm:pt>
    <dgm:pt modelId="{8FD77ECF-0819-4370-9D37-FB0ECF12866F}" type="parTrans" cxnId="{59308C39-613D-4AF1-B53D-D8DFB39C6AC1}">
      <dgm:prSet/>
      <dgm:spPr/>
      <dgm:t>
        <a:bodyPr/>
        <a:lstStyle/>
        <a:p>
          <a:endParaRPr lang="cs-CZ"/>
        </a:p>
      </dgm:t>
    </dgm:pt>
    <dgm:pt modelId="{59DFF8AB-AF34-4EC6-886A-28320E714DC7}" type="sibTrans" cxnId="{59308C39-613D-4AF1-B53D-D8DFB39C6AC1}">
      <dgm:prSet/>
      <dgm:spPr/>
      <dgm:t>
        <a:bodyPr/>
        <a:lstStyle/>
        <a:p>
          <a:endParaRPr lang="cs-CZ"/>
        </a:p>
      </dgm:t>
    </dgm:pt>
    <dgm:pt modelId="{04C9035B-D11C-4732-98A3-751AA603A172}">
      <dgm:prSet/>
      <dgm:spPr/>
      <dgm:t>
        <a:bodyPr/>
        <a:lstStyle/>
        <a:p>
          <a:r>
            <a:rPr lang="en-US" dirty="0"/>
            <a:t>Client – </a:t>
          </a:r>
          <a:r>
            <a:rPr lang="en-US" dirty="0" err="1"/>
            <a:t>Telecoco</a:t>
          </a:r>
          <a:endParaRPr lang="en-US" dirty="0"/>
        </a:p>
      </dgm:t>
    </dgm:pt>
    <dgm:pt modelId="{672CDA2B-4C5C-45B4-BDAA-10C2F16A548B}" type="parTrans" cxnId="{A089865C-6364-4BB3-A2A6-6FB748B95A2B}">
      <dgm:prSet/>
      <dgm:spPr/>
      <dgm:t>
        <a:bodyPr/>
        <a:lstStyle/>
        <a:p>
          <a:endParaRPr lang="cs-CZ"/>
        </a:p>
      </dgm:t>
    </dgm:pt>
    <dgm:pt modelId="{ADA6C2E5-46FE-4038-A86C-ADF376AF4EAD}" type="sibTrans" cxnId="{A089865C-6364-4BB3-A2A6-6FB748B95A2B}">
      <dgm:prSet/>
      <dgm:spPr/>
      <dgm:t>
        <a:bodyPr/>
        <a:lstStyle/>
        <a:p>
          <a:endParaRPr lang="cs-CZ"/>
        </a:p>
      </dgm:t>
    </dgm:pt>
    <dgm:pt modelId="{FB05B6EE-553C-40B5-93C9-DA9C076BF0C4}">
      <dgm:prSet/>
      <dgm:spPr/>
      <dgm:t>
        <a:bodyPr/>
        <a:lstStyle/>
        <a:p>
          <a:r>
            <a:rPr lang="en-US" dirty="0"/>
            <a:t>Target – Information system</a:t>
          </a:r>
        </a:p>
      </dgm:t>
    </dgm:pt>
    <dgm:pt modelId="{CB84AA15-1ECC-451E-9FEF-078397229B93}" type="parTrans" cxnId="{0D27E386-A5C2-4851-BC3E-92AF54A2AD15}">
      <dgm:prSet/>
      <dgm:spPr/>
      <dgm:t>
        <a:bodyPr/>
        <a:lstStyle/>
        <a:p>
          <a:endParaRPr lang="cs-CZ"/>
        </a:p>
      </dgm:t>
    </dgm:pt>
    <dgm:pt modelId="{D65654B2-79E4-4434-8CD7-84AA999EF267}" type="sibTrans" cxnId="{0D27E386-A5C2-4851-BC3E-92AF54A2AD15}">
      <dgm:prSet/>
      <dgm:spPr/>
      <dgm:t>
        <a:bodyPr/>
        <a:lstStyle/>
        <a:p>
          <a:endParaRPr lang="cs-CZ"/>
        </a:p>
      </dgm:t>
    </dgm:pt>
    <dgm:pt modelId="{8AE057F7-AB31-4A47-A1A4-472074731F89}" type="pres">
      <dgm:prSet presAssocID="{6FFDAD77-A20D-4D08-B77C-AA3CA6B7192E}" presName="diagram" presStyleCnt="0">
        <dgm:presLayoutVars>
          <dgm:dir/>
          <dgm:resizeHandles val="exact"/>
        </dgm:presLayoutVars>
      </dgm:prSet>
      <dgm:spPr/>
    </dgm:pt>
    <dgm:pt modelId="{AEB2194E-474B-4AAE-A35E-E4864B98C1DE}" type="pres">
      <dgm:prSet presAssocID="{752519B9-9AA5-45D8-9DAC-914D6C9FCDB2}" presName="node" presStyleLbl="node1" presStyleIdx="0" presStyleCnt="3">
        <dgm:presLayoutVars>
          <dgm:bulletEnabled val="1"/>
        </dgm:presLayoutVars>
      </dgm:prSet>
      <dgm:spPr/>
    </dgm:pt>
    <dgm:pt modelId="{A6456680-7B30-4E17-8F67-0E1913A663E1}" type="pres">
      <dgm:prSet presAssocID="{59DFF8AB-AF34-4EC6-886A-28320E714DC7}" presName="sibTrans" presStyleCnt="0"/>
      <dgm:spPr/>
    </dgm:pt>
    <dgm:pt modelId="{D567C32A-878B-4717-815E-1B917124DDEE}" type="pres">
      <dgm:prSet presAssocID="{04C9035B-D11C-4732-98A3-751AA603A172}" presName="node" presStyleLbl="node1" presStyleIdx="1" presStyleCnt="3">
        <dgm:presLayoutVars>
          <dgm:bulletEnabled val="1"/>
        </dgm:presLayoutVars>
      </dgm:prSet>
      <dgm:spPr/>
    </dgm:pt>
    <dgm:pt modelId="{3F74CCEA-957B-4970-ADCF-E16C2F1913C2}" type="pres">
      <dgm:prSet presAssocID="{ADA6C2E5-46FE-4038-A86C-ADF376AF4EAD}" presName="sibTrans" presStyleCnt="0"/>
      <dgm:spPr/>
    </dgm:pt>
    <dgm:pt modelId="{887DF8FA-93AB-4F03-BB81-23B272D0123B}" type="pres">
      <dgm:prSet presAssocID="{FB05B6EE-553C-40B5-93C9-DA9C076BF0C4}" presName="node" presStyleLbl="node1" presStyleIdx="2" presStyleCnt="3">
        <dgm:presLayoutVars>
          <dgm:bulletEnabled val="1"/>
        </dgm:presLayoutVars>
      </dgm:prSet>
      <dgm:spPr/>
    </dgm:pt>
  </dgm:ptLst>
  <dgm:cxnLst>
    <dgm:cxn modelId="{43B88709-8DCA-4513-A6B3-618566594E42}" type="presOf" srcId="{04C9035B-D11C-4732-98A3-751AA603A172}" destId="{D567C32A-878B-4717-815E-1B917124DDEE}" srcOrd="0" destOrd="0" presId="urn:microsoft.com/office/officeart/2005/8/layout/default"/>
    <dgm:cxn modelId="{59308C39-613D-4AF1-B53D-D8DFB39C6AC1}" srcId="{6FFDAD77-A20D-4D08-B77C-AA3CA6B7192E}" destId="{752519B9-9AA5-45D8-9DAC-914D6C9FCDB2}" srcOrd="0" destOrd="0" parTransId="{8FD77ECF-0819-4370-9D37-FB0ECF12866F}" sibTransId="{59DFF8AB-AF34-4EC6-886A-28320E714DC7}"/>
    <dgm:cxn modelId="{A089865C-6364-4BB3-A2A6-6FB748B95A2B}" srcId="{6FFDAD77-A20D-4D08-B77C-AA3CA6B7192E}" destId="{04C9035B-D11C-4732-98A3-751AA603A172}" srcOrd="1" destOrd="0" parTransId="{672CDA2B-4C5C-45B4-BDAA-10C2F16A548B}" sibTransId="{ADA6C2E5-46FE-4038-A86C-ADF376AF4EAD}"/>
    <dgm:cxn modelId="{84A6A856-1F8D-4596-A423-8F095EC61C1B}" type="presOf" srcId="{FB05B6EE-553C-40B5-93C9-DA9C076BF0C4}" destId="{887DF8FA-93AB-4F03-BB81-23B272D0123B}" srcOrd="0" destOrd="0" presId="urn:microsoft.com/office/officeart/2005/8/layout/default"/>
    <dgm:cxn modelId="{0D27E386-A5C2-4851-BC3E-92AF54A2AD15}" srcId="{6FFDAD77-A20D-4D08-B77C-AA3CA6B7192E}" destId="{FB05B6EE-553C-40B5-93C9-DA9C076BF0C4}" srcOrd="2" destOrd="0" parTransId="{CB84AA15-1ECC-451E-9FEF-078397229B93}" sibTransId="{D65654B2-79E4-4434-8CD7-84AA999EF267}"/>
    <dgm:cxn modelId="{17C982A5-A892-4B1D-8B9B-8200752E9CD5}" type="presOf" srcId="{6FFDAD77-A20D-4D08-B77C-AA3CA6B7192E}" destId="{8AE057F7-AB31-4A47-A1A4-472074731F89}" srcOrd="0" destOrd="0" presId="urn:microsoft.com/office/officeart/2005/8/layout/default"/>
    <dgm:cxn modelId="{147746FA-F78A-4FB6-8C74-351E6AE6CC0F}" type="presOf" srcId="{752519B9-9AA5-45D8-9DAC-914D6C9FCDB2}" destId="{AEB2194E-474B-4AAE-A35E-E4864B98C1DE}" srcOrd="0" destOrd="0" presId="urn:microsoft.com/office/officeart/2005/8/layout/default"/>
    <dgm:cxn modelId="{35C9EBEF-FAA1-469E-99FF-1910FEE98CEB}" type="presParOf" srcId="{8AE057F7-AB31-4A47-A1A4-472074731F89}" destId="{AEB2194E-474B-4AAE-A35E-E4864B98C1DE}" srcOrd="0" destOrd="0" presId="urn:microsoft.com/office/officeart/2005/8/layout/default"/>
    <dgm:cxn modelId="{F8CBAD68-DED9-4460-9F10-DD424861CA65}" type="presParOf" srcId="{8AE057F7-AB31-4A47-A1A4-472074731F89}" destId="{A6456680-7B30-4E17-8F67-0E1913A663E1}" srcOrd="1" destOrd="0" presId="urn:microsoft.com/office/officeart/2005/8/layout/default"/>
    <dgm:cxn modelId="{BAF4C56B-7694-4623-AA6C-D7A60690F58E}" type="presParOf" srcId="{8AE057F7-AB31-4A47-A1A4-472074731F89}" destId="{D567C32A-878B-4717-815E-1B917124DDEE}" srcOrd="2" destOrd="0" presId="urn:microsoft.com/office/officeart/2005/8/layout/default"/>
    <dgm:cxn modelId="{DB7ED174-4F4C-4390-93D0-3C4BABFFFAC8}" type="presParOf" srcId="{8AE057F7-AB31-4A47-A1A4-472074731F89}" destId="{3F74CCEA-957B-4970-ADCF-E16C2F1913C2}" srcOrd="3" destOrd="0" presId="urn:microsoft.com/office/officeart/2005/8/layout/default"/>
    <dgm:cxn modelId="{1376AC31-6E88-43ED-BCEF-A2D0DA3C841E}" type="presParOf" srcId="{8AE057F7-AB31-4A47-A1A4-472074731F89}" destId="{887DF8FA-93AB-4F03-BB81-23B272D012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47656B-58C8-42BB-BC54-21F110AC16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13A4886-BB99-4303-8698-168AD557E2D5}">
      <dgm:prSet/>
      <dgm:spPr/>
      <dgm:t>
        <a:bodyPr/>
        <a:lstStyle/>
        <a:p>
          <a:r>
            <a:rPr lang="en-US" dirty="0"/>
            <a:t>Benefits are focused to the client</a:t>
          </a:r>
        </a:p>
      </dgm:t>
    </dgm:pt>
    <dgm:pt modelId="{D4249887-6D21-40CB-8C18-22F0AFE32AB9}" type="parTrans" cxnId="{3208B63F-41F8-4D87-ABF6-E0B8F15E7A6A}">
      <dgm:prSet/>
      <dgm:spPr/>
      <dgm:t>
        <a:bodyPr/>
        <a:lstStyle/>
        <a:p>
          <a:endParaRPr lang="cs-CZ"/>
        </a:p>
      </dgm:t>
    </dgm:pt>
    <dgm:pt modelId="{7E610DAF-735B-40D9-9934-79FA2BEB45EC}" type="sibTrans" cxnId="{3208B63F-41F8-4D87-ABF6-E0B8F15E7A6A}">
      <dgm:prSet/>
      <dgm:spPr/>
      <dgm:t>
        <a:bodyPr/>
        <a:lstStyle/>
        <a:p>
          <a:endParaRPr lang="cs-CZ"/>
        </a:p>
      </dgm:t>
    </dgm:pt>
    <dgm:pt modelId="{D4E7DED8-E81A-4641-8383-2DD290AB1A35}">
      <dgm:prSet/>
      <dgm:spPr/>
      <dgm:t>
        <a:bodyPr/>
        <a:lstStyle/>
        <a:p>
          <a:r>
            <a:rPr lang="en-US" dirty="0" err="1"/>
            <a:t>Easysoft</a:t>
          </a:r>
          <a:r>
            <a:rPr lang="en-US" dirty="0"/>
            <a:t> uses its competencies to act for the sake of </a:t>
          </a:r>
          <a:r>
            <a:rPr lang="en-US" dirty="0" err="1"/>
            <a:t>Telecoco</a:t>
          </a:r>
          <a:endParaRPr lang="en-US" dirty="0"/>
        </a:p>
      </dgm:t>
    </dgm:pt>
    <dgm:pt modelId="{679D21BD-C954-467E-934B-AB92F636C5FA}" type="parTrans" cxnId="{F71AABF6-CDA9-49A3-9A60-B1C51E183F3A}">
      <dgm:prSet/>
      <dgm:spPr/>
      <dgm:t>
        <a:bodyPr/>
        <a:lstStyle/>
        <a:p>
          <a:endParaRPr lang="cs-CZ"/>
        </a:p>
      </dgm:t>
    </dgm:pt>
    <dgm:pt modelId="{0E13D85C-4E59-497B-A419-FA4718E285CF}" type="sibTrans" cxnId="{F71AABF6-CDA9-49A3-9A60-B1C51E183F3A}">
      <dgm:prSet/>
      <dgm:spPr/>
      <dgm:t>
        <a:bodyPr/>
        <a:lstStyle/>
        <a:p>
          <a:endParaRPr lang="cs-CZ"/>
        </a:p>
      </dgm:t>
    </dgm:pt>
    <dgm:pt modelId="{C8FD6AE5-D0FB-462F-9DAD-3D5A5AC9332C}">
      <dgm:prSet/>
      <dgm:spPr/>
      <dgm:t>
        <a:bodyPr/>
        <a:lstStyle/>
        <a:p>
          <a:r>
            <a:rPr lang="en-US" dirty="0"/>
            <a:t>There is one more special relationship</a:t>
          </a:r>
        </a:p>
      </dgm:t>
    </dgm:pt>
    <dgm:pt modelId="{7EACC2F6-3FAD-43E5-B415-222AD59F94F8}" type="parTrans" cxnId="{130D696E-0151-4D99-BD9F-AD58C22733FA}">
      <dgm:prSet/>
      <dgm:spPr/>
      <dgm:t>
        <a:bodyPr/>
        <a:lstStyle/>
        <a:p>
          <a:endParaRPr lang="cs-CZ"/>
        </a:p>
      </dgm:t>
    </dgm:pt>
    <dgm:pt modelId="{A23C5E93-8F76-46EF-84B5-E95343732439}" type="sibTrans" cxnId="{130D696E-0151-4D99-BD9F-AD58C22733FA}">
      <dgm:prSet/>
      <dgm:spPr/>
      <dgm:t>
        <a:bodyPr/>
        <a:lstStyle/>
        <a:p>
          <a:endParaRPr lang="cs-CZ"/>
        </a:p>
      </dgm:t>
    </dgm:pt>
    <dgm:pt modelId="{50A28081-6DC6-4D7C-A952-488F93E49FA0}">
      <dgm:prSet/>
      <dgm:spPr/>
      <dgm:t>
        <a:bodyPr/>
        <a:lstStyle/>
        <a:p>
          <a:r>
            <a:rPr lang="en-US" dirty="0"/>
            <a:t>The payment is also service system</a:t>
          </a:r>
        </a:p>
      </dgm:t>
    </dgm:pt>
    <dgm:pt modelId="{7849D01E-AF55-4455-8B20-02D5A1AE0255}" type="parTrans" cxnId="{28908468-431D-4635-9563-E1FEF7B41E95}">
      <dgm:prSet/>
      <dgm:spPr/>
      <dgm:t>
        <a:bodyPr/>
        <a:lstStyle/>
        <a:p>
          <a:endParaRPr lang="cs-CZ"/>
        </a:p>
      </dgm:t>
    </dgm:pt>
    <dgm:pt modelId="{678E344B-93AD-4D71-BB7C-45DE31481301}" type="sibTrans" cxnId="{28908468-431D-4635-9563-E1FEF7B41E95}">
      <dgm:prSet/>
      <dgm:spPr/>
      <dgm:t>
        <a:bodyPr/>
        <a:lstStyle/>
        <a:p>
          <a:endParaRPr lang="cs-CZ"/>
        </a:p>
      </dgm:t>
    </dgm:pt>
    <dgm:pt modelId="{483EE8C4-112E-4E7E-A38B-23DDF9C73767}" type="pres">
      <dgm:prSet presAssocID="{6847656B-58C8-42BB-BC54-21F110AC167E}" presName="linear" presStyleCnt="0">
        <dgm:presLayoutVars>
          <dgm:animLvl val="lvl"/>
          <dgm:resizeHandles val="exact"/>
        </dgm:presLayoutVars>
      </dgm:prSet>
      <dgm:spPr/>
    </dgm:pt>
    <dgm:pt modelId="{43E3F880-6290-48DD-A706-ADA4D3AFE268}" type="pres">
      <dgm:prSet presAssocID="{B13A4886-BB99-4303-8698-168AD557E2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B5D018-6B70-4DEA-B3BC-E6D985D77920}" type="pres">
      <dgm:prSet presAssocID="{7E610DAF-735B-40D9-9934-79FA2BEB45EC}" presName="spacer" presStyleCnt="0"/>
      <dgm:spPr/>
    </dgm:pt>
    <dgm:pt modelId="{950AE097-0CA2-4026-8733-761D482A9ADB}" type="pres">
      <dgm:prSet presAssocID="{D4E7DED8-E81A-4641-8383-2DD290AB1A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D6F42D-B9AC-4C37-81D4-E352BEADE32F}" type="pres">
      <dgm:prSet presAssocID="{0E13D85C-4E59-497B-A419-FA4718E285CF}" presName="spacer" presStyleCnt="0"/>
      <dgm:spPr/>
    </dgm:pt>
    <dgm:pt modelId="{8CD7C8E8-8542-468C-B4AB-376062B5A759}" type="pres">
      <dgm:prSet presAssocID="{C8FD6AE5-D0FB-462F-9DAD-3D5A5AC933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4C27666-4617-428F-B7DF-9F5D7A57F636}" type="pres">
      <dgm:prSet presAssocID="{C8FD6AE5-D0FB-462F-9DAD-3D5A5AC9332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208B63F-41F8-4D87-ABF6-E0B8F15E7A6A}" srcId="{6847656B-58C8-42BB-BC54-21F110AC167E}" destId="{B13A4886-BB99-4303-8698-168AD557E2D5}" srcOrd="0" destOrd="0" parTransId="{D4249887-6D21-40CB-8C18-22F0AFE32AB9}" sibTransId="{7E610DAF-735B-40D9-9934-79FA2BEB45EC}"/>
    <dgm:cxn modelId="{22AD7A66-2901-4E6E-BF25-390576765EDE}" type="presOf" srcId="{6847656B-58C8-42BB-BC54-21F110AC167E}" destId="{483EE8C4-112E-4E7E-A38B-23DDF9C73767}" srcOrd="0" destOrd="0" presId="urn:microsoft.com/office/officeart/2005/8/layout/vList2"/>
    <dgm:cxn modelId="{28908468-431D-4635-9563-E1FEF7B41E95}" srcId="{C8FD6AE5-D0FB-462F-9DAD-3D5A5AC9332C}" destId="{50A28081-6DC6-4D7C-A952-488F93E49FA0}" srcOrd="0" destOrd="0" parTransId="{7849D01E-AF55-4455-8B20-02D5A1AE0255}" sibTransId="{678E344B-93AD-4D71-BB7C-45DE31481301}"/>
    <dgm:cxn modelId="{EAD03B4A-2D1D-44C0-B175-CA78A11A9FEB}" type="presOf" srcId="{C8FD6AE5-D0FB-462F-9DAD-3D5A5AC9332C}" destId="{8CD7C8E8-8542-468C-B4AB-376062B5A759}" srcOrd="0" destOrd="0" presId="urn:microsoft.com/office/officeart/2005/8/layout/vList2"/>
    <dgm:cxn modelId="{130D696E-0151-4D99-BD9F-AD58C22733FA}" srcId="{6847656B-58C8-42BB-BC54-21F110AC167E}" destId="{C8FD6AE5-D0FB-462F-9DAD-3D5A5AC9332C}" srcOrd="2" destOrd="0" parTransId="{7EACC2F6-3FAD-43E5-B415-222AD59F94F8}" sibTransId="{A23C5E93-8F76-46EF-84B5-E95343732439}"/>
    <dgm:cxn modelId="{1A8041A7-1C44-477B-89ED-CDE4096409E0}" type="presOf" srcId="{50A28081-6DC6-4D7C-A952-488F93E49FA0}" destId="{34C27666-4617-428F-B7DF-9F5D7A57F636}" srcOrd="0" destOrd="0" presId="urn:microsoft.com/office/officeart/2005/8/layout/vList2"/>
    <dgm:cxn modelId="{F21718D2-5869-4647-B26A-D9CCF2B059D9}" type="presOf" srcId="{D4E7DED8-E81A-4641-8383-2DD290AB1A35}" destId="{950AE097-0CA2-4026-8733-761D482A9ADB}" srcOrd="0" destOrd="0" presId="urn:microsoft.com/office/officeart/2005/8/layout/vList2"/>
    <dgm:cxn modelId="{B41629DA-4B33-4F14-8DDC-7325802F032D}" type="presOf" srcId="{B13A4886-BB99-4303-8698-168AD557E2D5}" destId="{43E3F880-6290-48DD-A706-ADA4D3AFE268}" srcOrd="0" destOrd="0" presId="urn:microsoft.com/office/officeart/2005/8/layout/vList2"/>
    <dgm:cxn modelId="{F71AABF6-CDA9-49A3-9A60-B1C51E183F3A}" srcId="{6847656B-58C8-42BB-BC54-21F110AC167E}" destId="{D4E7DED8-E81A-4641-8383-2DD290AB1A35}" srcOrd="1" destOrd="0" parTransId="{679D21BD-C954-467E-934B-AB92F636C5FA}" sibTransId="{0E13D85C-4E59-497B-A419-FA4718E285CF}"/>
    <dgm:cxn modelId="{1F14F156-21EC-4210-B7FC-441F5EAA4AAD}" type="presParOf" srcId="{483EE8C4-112E-4E7E-A38B-23DDF9C73767}" destId="{43E3F880-6290-48DD-A706-ADA4D3AFE268}" srcOrd="0" destOrd="0" presId="urn:microsoft.com/office/officeart/2005/8/layout/vList2"/>
    <dgm:cxn modelId="{05BB79DF-E7D4-4D95-8983-6F2ED396CB6B}" type="presParOf" srcId="{483EE8C4-112E-4E7E-A38B-23DDF9C73767}" destId="{AAB5D018-6B70-4DEA-B3BC-E6D985D77920}" srcOrd="1" destOrd="0" presId="urn:microsoft.com/office/officeart/2005/8/layout/vList2"/>
    <dgm:cxn modelId="{BFED3472-E5E3-446E-8BB6-11B74139D420}" type="presParOf" srcId="{483EE8C4-112E-4E7E-A38B-23DDF9C73767}" destId="{950AE097-0CA2-4026-8733-761D482A9ADB}" srcOrd="2" destOrd="0" presId="urn:microsoft.com/office/officeart/2005/8/layout/vList2"/>
    <dgm:cxn modelId="{626C268A-4E3F-4636-B71E-F4454BEA75A9}" type="presParOf" srcId="{483EE8C4-112E-4E7E-A38B-23DDF9C73767}" destId="{15D6F42D-B9AC-4C37-81D4-E352BEADE32F}" srcOrd="3" destOrd="0" presId="urn:microsoft.com/office/officeart/2005/8/layout/vList2"/>
    <dgm:cxn modelId="{0A03518C-3E19-4541-BC54-96A171D198B0}" type="presParOf" srcId="{483EE8C4-112E-4E7E-A38B-23DDF9C73767}" destId="{8CD7C8E8-8542-468C-B4AB-376062B5A759}" srcOrd="4" destOrd="0" presId="urn:microsoft.com/office/officeart/2005/8/layout/vList2"/>
    <dgm:cxn modelId="{902C12F2-6834-42D5-81E4-6C9BA7295706}" type="presParOf" srcId="{483EE8C4-112E-4E7E-A38B-23DDF9C73767}" destId="{34C27666-4617-428F-B7DF-9F5D7A57F63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FDAD77-A20D-4D08-B77C-AA3CA6B7192E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752519B9-9AA5-45D8-9DAC-914D6C9FCDB2}">
      <dgm:prSet/>
      <dgm:spPr/>
      <dgm:t>
        <a:bodyPr/>
        <a:lstStyle/>
        <a:p>
          <a:r>
            <a:rPr lang="en-US" dirty="0"/>
            <a:t>Provider </a:t>
          </a:r>
          <a:r>
            <a:rPr lang="en-US" dirty="0" err="1"/>
            <a:t>Telecoco</a:t>
          </a:r>
          <a:endParaRPr lang="en-US" dirty="0"/>
        </a:p>
      </dgm:t>
    </dgm:pt>
    <dgm:pt modelId="{8FD77ECF-0819-4370-9D37-FB0ECF12866F}" type="parTrans" cxnId="{59308C39-613D-4AF1-B53D-D8DFB39C6AC1}">
      <dgm:prSet/>
      <dgm:spPr/>
      <dgm:t>
        <a:bodyPr/>
        <a:lstStyle/>
        <a:p>
          <a:endParaRPr lang="cs-CZ"/>
        </a:p>
      </dgm:t>
    </dgm:pt>
    <dgm:pt modelId="{59DFF8AB-AF34-4EC6-886A-28320E714DC7}" type="sibTrans" cxnId="{59308C39-613D-4AF1-B53D-D8DFB39C6AC1}">
      <dgm:prSet/>
      <dgm:spPr/>
      <dgm:t>
        <a:bodyPr/>
        <a:lstStyle/>
        <a:p>
          <a:endParaRPr lang="cs-CZ"/>
        </a:p>
      </dgm:t>
    </dgm:pt>
    <dgm:pt modelId="{04C9035B-D11C-4732-98A3-751AA603A172}">
      <dgm:prSet/>
      <dgm:spPr/>
      <dgm:t>
        <a:bodyPr/>
        <a:lstStyle/>
        <a:p>
          <a:r>
            <a:rPr lang="en-US" dirty="0"/>
            <a:t>Client </a:t>
          </a:r>
          <a:br>
            <a:rPr lang="en-US" dirty="0"/>
          </a:br>
          <a:r>
            <a:rPr lang="en-US" dirty="0" err="1"/>
            <a:t>EasySoft</a:t>
          </a:r>
          <a:r>
            <a:rPr lang="en-US" dirty="0"/>
            <a:t> </a:t>
          </a:r>
        </a:p>
      </dgm:t>
    </dgm:pt>
    <dgm:pt modelId="{672CDA2B-4C5C-45B4-BDAA-10C2F16A548B}" type="parTrans" cxnId="{A089865C-6364-4BB3-A2A6-6FB748B95A2B}">
      <dgm:prSet/>
      <dgm:spPr/>
      <dgm:t>
        <a:bodyPr/>
        <a:lstStyle/>
        <a:p>
          <a:endParaRPr lang="cs-CZ"/>
        </a:p>
      </dgm:t>
    </dgm:pt>
    <dgm:pt modelId="{ADA6C2E5-46FE-4038-A86C-ADF376AF4EAD}" type="sibTrans" cxnId="{A089865C-6364-4BB3-A2A6-6FB748B95A2B}">
      <dgm:prSet/>
      <dgm:spPr/>
      <dgm:t>
        <a:bodyPr/>
        <a:lstStyle/>
        <a:p>
          <a:endParaRPr lang="cs-CZ"/>
        </a:p>
      </dgm:t>
    </dgm:pt>
    <dgm:pt modelId="{FB05B6EE-553C-40B5-93C9-DA9C076BF0C4}">
      <dgm:prSet/>
      <dgm:spPr/>
      <dgm:t>
        <a:bodyPr/>
        <a:lstStyle/>
        <a:p>
          <a:r>
            <a:rPr lang="en-US" dirty="0"/>
            <a:t>Target </a:t>
          </a:r>
          <a:br>
            <a:rPr lang="en-US" dirty="0"/>
          </a:br>
          <a:r>
            <a:rPr lang="en-US" dirty="0"/>
            <a:t>The bank account of </a:t>
          </a:r>
          <a:r>
            <a:rPr lang="en-US" dirty="0" err="1"/>
            <a:t>EasySoft</a:t>
          </a:r>
          <a:endParaRPr lang="en-US" dirty="0"/>
        </a:p>
      </dgm:t>
    </dgm:pt>
    <dgm:pt modelId="{CB84AA15-1ECC-451E-9FEF-078397229B93}" type="parTrans" cxnId="{0D27E386-A5C2-4851-BC3E-92AF54A2AD15}">
      <dgm:prSet/>
      <dgm:spPr/>
      <dgm:t>
        <a:bodyPr/>
        <a:lstStyle/>
        <a:p>
          <a:endParaRPr lang="cs-CZ"/>
        </a:p>
      </dgm:t>
    </dgm:pt>
    <dgm:pt modelId="{D65654B2-79E4-4434-8CD7-84AA999EF267}" type="sibTrans" cxnId="{0D27E386-A5C2-4851-BC3E-92AF54A2AD15}">
      <dgm:prSet/>
      <dgm:spPr/>
      <dgm:t>
        <a:bodyPr/>
        <a:lstStyle/>
        <a:p>
          <a:endParaRPr lang="cs-CZ"/>
        </a:p>
      </dgm:t>
    </dgm:pt>
    <dgm:pt modelId="{8AE057F7-AB31-4A47-A1A4-472074731F89}" type="pres">
      <dgm:prSet presAssocID="{6FFDAD77-A20D-4D08-B77C-AA3CA6B7192E}" presName="diagram" presStyleCnt="0">
        <dgm:presLayoutVars>
          <dgm:dir/>
          <dgm:resizeHandles val="exact"/>
        </dgm:presLayoutVars>
      </dgm:prSet>
      <dgm:spPr/>
    </dgm:pt>
    <dgm:pt modelId="{AEB2194E-474B-4AAE-A35E-E4864B98C1DE}" type="pres">
      <dgm:prSet presAssocID="{752519B9-9AA5-45D8-9DAC-914D6C9FCDB2}" presName="node" presStyleLbl="node1" presStyleIdx="0" presStyleCnt="3">
        <dgm:presLayoutVars>
          <dgm:bulletEnabled val="1"/>
        </dgm:presLayoutVars>
      </dgm:prSet>
      <dgm:spPr/>
    </dgm:pt>
    <dgm:pt modelId="{A6456680-7B30-4E17-8F67-0E1913A663E1}" type="pres">
      <dgm:prSet presAssocID="{59DFF8AB-AF34-4EC6-886A-28320E714DC7}" presName="sibTrans" presStyleCnt="0"/>
      <dgm:spPr/>
    </dgm:pt>
    <dgm:pt modelId="{D567C32A-878B-4717-815E-1B917124DDEE}" type="pres">
      <dgm:prSet presAssocID="{04C9035B-D11C-4732-98A3-751AA603A172}" presName="node" presStyleLbl="node1" presStyleIdx="1" presStyleCnt="3">
        <dgm:presLayoutVars>
          <dgm:bulletEnabled val="1"/>
        </dgm:presLayoutVars>
      </dgm:prSet>
      <dgm:spPr/>
    </dgm:pt>
    <dgm:pt modelId="{3F74CCEA-957B-4970-ADCF-E16C2F1913C2}" type="pres">
      <dgm:prSet presAssocID="{ADA6C2E5-46FE-4038-A86C-ADF376AF4EAD}" presName="sibTrans" presStyleCnt="0"/>
      <dgm:spPr/>
    </dgm:pt>
    <dgm:pt modelId="{887DF8FA-93AB-4F03-BB81-23B272D0123B}" type="pres">
      <dgm:prSet presAssocID="{FB05B6EE-553C-40B5-93C9-DA9C076BF0C4}" presName="node" presStyleLbl="node1" presStyleIdx="2" presStyleCnt="3">
        <dgm:presLayoutVars>
          <dgm:bulletEnabled val="1"/>
        </dgm:presLayoutVars>
      </dgm:prSet>
      <dgm:spPr/>
    </dgm:pt>
  </dgm:ptLst>
  <dgm:cxnLst>
    <dgm:cxn modelId="{43B88709-8DCA-4513-A6B3-618566594E42}" type="presOf" srcId="{04C9035B-D11C-4732-98A3-751AA603A172}" destId="{D567C32A-878B-4717-815E-1B917124DDEE}" srcOrd="0" destOrd="0" presId="urn:microsoft.com/office/officeart/2005/8/layout/default"/>
    <dgm:cxn modelId="{59308C39-613D-4AF1-B53D-D8DFB39C6AC1}" srcId="{6FFDAD77-A20D-4D08-B77C-AA3CA6B7192E}" destId="{752519B9-9AA5-45D8-9DAC-914D6C9FCDB2}" srcOrd="0" destOrd="0" parTransId="{8FD77ECF-0819-4370-9D37-FB0ECF12866F}" sibTransId="{59DFF8AB-AF34-4EC6-886A-28320E714DC7}"/>
    <dgm:cxn modelId="{A089865C-6364-4BB3-A2A6-6FB748B95A2B}" srcId="{6FFDAD77-A20D-4D08-B77C-AA3CA6B7192E}" destId="{04C9035B-D11C-4732-98A3-751AA603A172}" srcOrd="1" destOrd="0" parTransId="{672CDA2B-4C5C-45B4-BDAA-10C2F16A548B}" sibTransId="{ADA6C2E5-46FE-4038-A86C-ADF376AF4EAD}"/>
    <dgm:cxn modelId="{84A6A856-1F8D-4596-A423-8F095EC61C1B}" type="presOf" srcId="{FB05B6EE-553C-40B5-93C9-DA9C076BF0C4}" destId="{887DF8FA-93AB-4F03-BB81-23B272D0123B}" srcOrd="0" destOrd="0" presId="urn:microsoft.com/office/officeart/2005/8/layout/default"/>
    <dgm:cxn modelId="{0D27E386-A5C2-4851-BC3E-92AF54A2AD15}" srcId="{6FFDAD77-A20D-4D08-B77C-AA3CA6B7192E}" destId="{FB05B6EE-553C-40B5-93C9-DA9C076BF0C4}" srcOrd="2" destOrd="0" parTransId="{CB84AA15-1ECC-451E-9FEF-078397229B93}" sibTransId="{D65654B2-79E4-4434-8CD7-84AA999EF267}"/>
    <dgm:cxn modelId="{17C982A5-A892-4B1D-8B9B-8200752E9CD5}" type="presOf" srcId="{6FFDAD77-A20D-4D08-B77C-AA3CA6B7192E}" destId="{8AE057F7-AB31-4A47-A1A4-472074731F89}" srcOrd="0" destOrd="0" presId="urn:microsoft.com/office/officeart/2005/8/layout/default"/>
    <dgm:cxn modelId="{147746FA-F78A-4FB6-8C74-351E6AE6CC0F}" type="presOf" srcId="{752519B9-9AA5-45D8-9DAC-914D6C9FCDB2}" destId="{AEB2194E-474B-4AAE-A35E-E4864B98C1DE}" srcOrd="0" destOrd="0" presId="urn:microsoft.com/office/officeart/2005/8/layout/default"/>
    <dgm:cxn modelId="{35C9EBEF-FAA1-469E-99FF-1910FEE98CEB}" type="presParOf" srcId="{8AE057F7-AB31-4A47-A1A4-472074731F89}" destId="{AEB2194E-474B-4AAE-A35E-E4864B98C1DE}" srcOrd="0" destOrd="0" presId="urn:microsoft.com/office/officeart/2005/8/layout/default"/>
    <dgm:cxn modelId="{F8CBAD68-DED9-4460-9F10-DD424861CA65}" type="presParOf" srcId="{8AE057F7-AB31-4A47-A1A4-472074731F89}" destId="{A6456680-7B30-4E17-8F67-0E1913A663E1}" srcOrd="1" destOrd="0" presId="urn:microsoft.com/office/officeart/2005/8/layout/default"/>
    <dgm:cxn modelId="{BAF4C56B-7694-4623-AA6C-D7A60690F58E}" type="presParOf" srcId="{8AE057F7-AB31-4A47-A1A4-472074731F89}" destId="{D567C32A-878B-4717-815E-1B917124DDEE}" srcOrd="2" destOrd="0" presId="urn:microsoft.com/office/officeart/2005/8/layout/default"/>
    <dgm:cxn modelId="{DB7ED174-4F4C-4390-93D0-3C4BABFFFAC8}" type="presParOf" srcId="{8AE057F7-AB31-4A47-A1A4-472074731F89}" destId="{3F74CCEA-957B-4970-ADCF-E16C2F1913C2}" srcOrd="3" destOrd="0" presId="urn:microsoft.com/office/officeart/2005/8/layout/default"/>
    <dgm:cxn modelId="{1376AC31-6E88-43ED-BCEF-A2D0DA3C841E}" type="presParOf" srcId="{8AE057F7-AB31-4A47-A1A4-472074731F89}" destId="{887DF8FA-93AB-4F03-BB81-23B272D012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47656B-58C8-42BB-BC54-21F110AC16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CC07ED-DEA1-4602-9FA8-31244C34E664}">
      <dgm:prSet/>
      <dgm:spPr/>
      <dgm:t>
        <a:bodyPr/>
        <a:lstStyle/>
        <a:p>
          <a:r>
            <a:rPr lang="en-US" strike="noStrike" dirty="0">
              <a:solidFill>
                <a:schemeClr val="bg1"/>
              </a:solidFill>
              <a:latin typeface="Trebuchet MS"/>
              <a:ea typeface="DejaVu Sans"/>
            </a:rPr>
            <a:t>The provider (</a:t>
          </a:r>
          <a:r>
            <a:rPr lang="en-US" strike="noStrike" dirty="0" err="1">
              <a:solidFill>
                <a:schemeClr val="bg1"/>
              </a:solidFill>
              <a:latin typeface="Trebuchet MS"/>
              <a:ea typeface="DejaVu Sans"/>
            </a:rPr>
            <a:t>Telecoco</a:t>
          </a:r>
          <a:r>
            <a:rPr lang="en-US" strike="noStrike" dirty="0">
              <a:solidFill>
                <a:schemeClr val="bg1"/>
              </a:solidFill>
              <a:latin typeface="Trebuchet MS"/>
              <a:ea typeface="DejaVu Sans"/>
            </a:rPr>
            <a:t>) acts on Target (send the payment) for the sake of </a:t>
          </a:r>
          <a:r>
            <a:rPr lang="en-US" strike="noStrike" dirty="0" err="1">
              <a:solidFill>
                <a:schemeClr val="bg1"/>
              </a:solidFill>
              <a:latin typeface="Trebuchet MS"/>
              <a:ea typeface="DejaVu Sans"/>
            </a:rPr>
            <a:t>EasySoft</a:t>
          </a:r>
          <a:endParaRPr lang="en-US" dirty="0">
            <a:solidFill>
              <a:schemeClr val="bg1"/>
            </a:solidFill>
          </a:endParaRPr>
        </a:p>
      </dgm:t>
    </dgm:pt>
    <dgm:pt modelId="{430AE93A-B096-4512-95C5-88658E3B830E}" type="parTrans" cxnId="{554D7711-1AC6-4776-9B7B-6D27A2B2F0A1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8DA439AE-CC34-4D02-AA9D-D4400430C046}" type="sibTrans" cxnId="{554D7711-1AC6-4776-9B7B-6D27A2B2F0A1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D12C84AD-8C7B-43EE-B74F-322C0612701B}">
      <dgm:prSet/>
      <dgm:spPr/>
      <dgm:t>
        <a:bodyPr/>
        <a:lstStyle/>
        <a:p>
          <a:r>
            <a:rPr lang="en-US" strike="noStrike" dirty="0">
              <a:solidFill>
                <a:schemeClr val="bg1"/>
              </a:solidFill>
              <a:latin typeface="Trebuchet MS"/>
              <a:ea typeface="DejaVu Sans"/>
            </a:rPr>
            <a:t>This service system can not exists without the first service system</a:t>
          </a:r>
          <a:endParaRPr lang="en-US" dirty="0">
            <a:solidFill>
              <a:schemeClr val="bg1"/>
            </a:solidFill>
          </a:endParaRPr>
        </a:p>
      </dgm:t>
    </dgm:pt>
    <dgm:pt modelId="{B75D4C22-2CC7-4995-ACC1-0FE7632E3045}" type="parTrans" cxnId="{85EA069A-84DA-419D-AD2F-644179876D10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67022FCB-C371-4767-B28F-804ECBCAC8B2}" type="sibTrans" cxnId="{85EA069A-84DA-419D-AD2F-644179876D10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483EE8C4-112E-4E7E-A38B-23DDF9C73767}" type="pres">
      <dgm:prSet presAssocID="{6847656B-58C8-42BB-BC54-21F110AC167E}" presName="linear" presStyleCnt="0">
        <dgm:presLayoutVars>
          <dgm:animLvl val="lvl"/>
          <dgm:resizeHandles val="exact"/>
        </dgm:presLayoutVars>
      </dgm:prSet>
      <dgm:spPr/>
    </dgm:pt>
    <dgm:pt modelId="{0F4E74DD-ED22-471A-BEEF-437FDCE46E4C}" type="pres">
      <dgm:prSet presAssocID="{C9CC07ED-DEA1-4602-9FA8-31244C34E6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401E9C-86CB-46D1-8CE3-730D1D0F8C35}" type="pres">
      <dgm:prSet presAssocID="{8DA439AE-CC34-4D02-AA9D-D4400430C046}" presName="spacer" presStyleCnt="0"/>
      <dgm:spPr/>
    </dgm:pt>
    <dgm:pt modelId="{3E368F46-2781-4FC9-9EAE-61DE2F7B0B35}" type="pres">
      <dgm:prSet presAssocID="{D12C84AD-8C7B-43EE-B74F-322C0612701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54D7711-1AC6-4776-9B7B-6D27A2B2F0A1}" srcId="{6847656B-58C8-42BB-BC54-21F110AC167E}" destId="{C9CC07ED-DEA1-4602-9FA8-31244C34E664}" srcOrd="0" destOrd="0" parTransId="{430AE93A-B096-4512-95C5-88658E3B830E}" sibTransId="{8DA439AE-CC34-4D02-AA9D-D4400430C046}"/>
    <dgm:cxn modelId="{22AD7A66-2901-4E6E-BF25-390576765EDE}" type="presOf" srcId="{6847656B-58C8-42BB-BC54-21F110AC167E}" destId="{483EE8C4-112E-4E7E-A38B-23DDF9C73767}" srcOrd="0" destOrd="0" presId="urn:microsoft.com/office/officeart/2005/8/layout/vList2"/>
    <dgm:cxn modelId="{6482AB46-AFEB-4A39-A619-C9DDF9CC71AB}" type="presOf" srcId="{D12C84AD-8C7B-43EE-B74F-322C0612701B}" destId="{3E368F46-2781-4FC9-9EAE-61DE2F7B0B35}" srcOrd="0" destOrd="0" presId="urn:microsoft.com/office/officeart/2005/8/layout/vList2"/>
    <dgm:cxn modelId="{A2DEFD89-7D66-4D7E-BC31-5F89BB852904}" type="presOf" srcId="{C9CC07ED-DEA1-4602-9FA8-31244C34E664}" destId="{0F4E74DD-ED22-471A-BEEF-437FDCE46E4C}" srcOrd="0" destOrd="0" presId="urn:microsoft.com/office/officeart/2005/8/layout/vList2"/>
    <dgm:cxn modelId="{85EA069A-84DA-419D-AD2F-644179876D10}" srcId="{6847656B-58C8-42BB-BC54-21F110AC167E}" destId="{D12C84AD-8C7B-43EE-B74F-322C0612701B}" srcOrd="1" destOrd="0" parTransId="{B75D4C22-2CC7-4995-ACC1-0FE7632E3045}" sibTransId="{67022FCB-C371-4767-B28F-804ECBCAC8B2}"/>
    <dgm:cxn modelId="{8E282BBC-38A6-4712-8202-EE20A2731739}" type="presParOf" srcId="{483EE8C4-112E-4E7E-A38B-23DDF9C73767}" destId="{0F4E74DD-ED22-471A-BEEF-437FDCE46E4C}" srcOrd="0" destOrd="0" presId="urn:microsoft.com/office/officeart/2005/8/layout/vList2"/>
    <dgm:cxn modelId="{85D373AF-AD25-4314-BAD0-010573E99081}" type="presParOf" srcId="{483EE8C4-112E-4E7E-A38B-23DDF9C73767}" destId="{19401E9C-86CB-46D1-8CE3-730D1D0F8C35}" srcOrd="1" destOrd="0" presId="urn:microsoft.com/office/officeart/2005/8/layout/vList2"/>
    <dgm:cxn modelId="{666905AB-C45A-4555-A0B5-FAF4C95D3FE6}" type="presParOf" srcId="{483EE8C4-112E-4E7E-A38B-23DDF9C73767}" destId="{3E368F46-2781-4FC9-9EAE-61DE2F7B0B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383B-F03F-4A6C-9FD6-8C5C49246B5B}">
      <dsp:nvSpPr>
        <dsp:cNvPr id="0" name=""/>
        <dsp:cNvSpPr/>
      </dsp:nvSpPr>
      <dsp:spPr>
        <a:xfrm>
          <a:off x="121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0020F-685F-47A2-BC4B-53A9470A7899}">
      <dsp:nvSpPr>
        <dsp:cNvPr id="0" name=""/>
        <dsp:cNvSpPr/>
      </dsp:nvSpPr>
      <dsp:spPr>
        <a:xfrm>
          <a:off x="125429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D587-9C56-4F7E-8213-199C0BE3A53F}">
      <dsp:nvSpPr>
        <dsp:cNvPr id="0" name=""/>
        <dsp:cNvSpPr/>
      </dsp:nvSpPr>
      <dsp:spPr>
        <a:xfrm>
          <a:off x="125429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Individual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Organization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of previous combined with the technology and/or piece of environment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Technology that provider is responsible for</a:t>
          </a:r>
        </a:p>
      </dsp:txBody>
      <dsp:txXfrm>
        <a:off x="125429" y="2801882"/>
        <a:ext cx="2351854" cy="2310367"/>
      </dsp:txXfrm>
    </dsp:sp>
    <dsp:sp modelId="{14C16F08-74A4-41B3-981C-47499F30515C}">
      <dsp:nvSpPr>
        <dsp:cNvPr id="0" name=""/>
        <dsp:cNvSpPr/>
      </dsp:nvSpPr>
      <dsp:spPr>
        <a:xfrm>
          <a:off x="121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Provider</a:t>
          </a:r>
        </a:p>
      </dsp:txBody>
      <dsp:txXfrm>
        <a:off x="1216" y="143717"/>
        <a:ext cx="2484266" cy="496853"/>
      </dsp:txXfrm>
    </dsp:sp>
    <dsp:sp modelId="{A61F0F27-92BC-45A7-BA0C-289D2AEF783D}">
      <dsp:nvSpPr>
        <dsp:cNvPr id="0" name=""/>
        <dsp:cNvSpPr/>
      </dsp:nvSpPr>
      <dsp:spPr>
        <a:xfrm>
          <a:off x="287464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6228-DE22-421D-97E5-D74B4AC5A998}">
      <dsp:nvSpPr>
        <dsp:cNvPr id="0" name=""/>
        <dsp:cNvSpPr/>
      </dsp:nvSpPr>
      <dsp:spPr>
        <a:xfrm>
          <a:off x="299886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D3E02-A9B1-4BA3-AB83-FF75330E7E04}">
      <dsp:nvSpPr>
        <dsp:cNvPr id="0" name=""/>
        <dsp:cNvSpPr/>
      </dsp:nvSpPr>
      <dsp:spPr>
        <a:xfrm>
          <a:off x="299886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Individual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Organization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Any of previous combined with the technology and/or piece of environment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Portion of reality owned by Client</a:t>
          </a:r>
        </a:p>
      </dsp:txBody>
      <dsp:txXfrm>
        <a:off x="2998860" y="2801882"/>
        <a:ext cx="2351854" cy="2310367"/>
      </dsp:txXfrm>
    </dsp:sp>
    <dsp:sp modelId="{508DE287-7384-47E4-B506-C9E7B249980E}">
      <dsp:nvSpPr>
        <dsp:cNvPr id="0" name=""/>
        <dsp:cNvSpPr/>
      </dsp:nvSpPr>
      <dsp:spPr>
        <a:xfrm>
          <a:off x="287464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Client</a:t>
          </a:r>
        </a:p>
      </dsp:txBody>
      <dsp:txXfrm>
        <a:off x="2874646" y="143717"/>
        <a:ext cx="2484266" cy="496853"/>
      </dsp:txXfrm>
    </dsp:sp>
    <dsp:sp modelId="{5AFD8D74-BFFA-408A-893B-0359E4BAA638}">
      <dsp:nvSpPr>
        <dsp:cNvPr id="0" name=""/>
        <dsp:cNvSpPr/>
      </dsp:nvSpPr>
      <dsp:spPr>
        <a:xfrm>
          <a:off x="5748077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90FF-F9E6-46EB-B614-A25FB228C691}">
      <dsp:nvSpPr>
        <dsp:cNvPr id="0" name=""/>
        <dsp:cNvSpPr/>
      </dsp:nvSpPr>
      <dsp:spPr>
        <a:xfrm>
          <a:off x="587229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1BAB7-688D-4948-93C7-AB69A17EDF74}">
      <dsp:nvSpPr>
        <dsp:cNvPr id="0" name=""/>
        <dsp:cNvSpPr/>
      </dsp:nvSpPr>
      <dsp:spPr>
        <a:xfrm>
          <a:off x="587229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reality to be transformed or operated on by Provider for sake of Client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People, dimensions of business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Dimensions of products, technology artefacts &amp; environment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Information, codified knowledge</a:t>
          </a:r>
        </a:p>
      </dsp:txBody>
      <dsp:txXfrm>
        <a:off x="5872290" y="2801882"/>
        <a:ext cx="2351854" cy="2310367"/>
      </dsp:txXfrm>
    </dsp:sp>
    <dsp:sp modelId="{1808B774-B3B6-423F-AEE5-9209048F6467}">
      <dsp:nvSpPr>
        <dsp:cNvPr id="0" name=""/>
        <dsp:cNvSpPr/>
      </dsp:nvSpPr>
      <dsp:spPr>
        <a:xfrm>
          <a:off x="5748077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Target</a:t>
          </a:r>
        </a:p>
      </dsp:txBody>
      <dsp:txXfrm>
        <a:off x="5748077" y="143717"/>
        <a:ext cx="2484266" cy="4968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C039E-9B87-4887-92E3-14D6514E3BCB}">
      <dsp:nvSpPr>
        <dsp:cNvPr id="0" name=""/>
        <dsp:cNvSpPr/>
      </dsp:nvSpPr>
      <dsp:spPr>
        <a:xfrm>
          <a:off x="0" y="69298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created service system</a:t>
          </a:r>
        </a:p>
      </dsp:txBody>
      <dsp:txXfrm>
        <a:off x="37125" y="106423"/>
        <a:ext cx="7990650" cy="686250"/>
      </dsp:txXfrm>
    </dsp:sp>
    <dsp:sp modelId="{79E01D0F-3F53-48FD-82CA-B932A0B1F824}">
      <dsp:nvSpPr>
        <dsp:cNvPr id="0" name=""/>
        <dsp:cNvSpPr/>
      </dsp:nvSpPr>
      <dsp:spPr>
        <a:xfrm>
          <a:off x="0" y="887399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12196"/>
                <a:lumOff val="1182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12196"/>
                <a:lumOff val="1182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12196"/>
                <a:lumOff val="11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roles are distributed and do not change</a:t>
          </a:r>
        </a:p>
      </dsp:txBody>
      <dsp:txXfrm>
        <a:off x="37125" y="924524"/>
        <a:ext cx="7990650" cy="686250"/>
      </dsp:txXfrm>
    </dsp:sp>
    <dsp:sp modelId="{197D9CCA-DB02-4C10-98BA-6F6C989772D8}">
      <dsp:nvSpPr>
        <dsp:cNvPr id="0" name=""/>
        <dsp:cNvSpPr/>
      </dsp:nvSpPr>
      <dsp:spPr>
        <a:xfrm>
          <a:off x="0" y="1705499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24391"/>
                <a:lumOff val="2364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24391"/>
                <a:lumOff val="2364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24391"/>
                <a:lumOff val="23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Creation of this service system causes the creation of next service systems</a:t>
          </a:r>
        </a:p>
      </dsp:txBody>
      <dsp:txXfrm>
        <a:off x="37125" y="1742624"/>
        <a:ext cx="7990650" cy="686250"/>
      </dsp:txXfrm>
    </dsp:sp>
    <dsp:sp modelId="{AD6E5AA7-45D0-4A02-B32A-8003BEC0E2AE}">
      <dsp:nvSpPr>
        <dsp:cNvPr id="0" name=""/>
        <dsp:cNvSpPr/>
      </dsp:nvSpPr>
      <dsp:spPr>
        <a:xfrm>
          <a:off x="0" y="2523599"/>
          <a:ext cx="8064900" cy="7605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36587"/>
                <a:lumOff val="3547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36587"/>
                <a:lumOff val="3547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36587"/>
                <a:lumOff val="35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need to analyze</a:t>
          </a:r>
        </a:p>
      </dsp:txBody>
      <dsp:txXfrm>
        <a:off x="37125" y="2560724"/>
        <a:ext cx="7990650" cy="686250"/>
      </dsp:txXfrm>
    </dsp:sp>
    <dsp:sp modelId="{B79EFF03-EB90-4551-B147-86D09AE9B76E}">
      <dsp:nvSpPr>
        <dsp:cNvPr id="0" name=""/>
        <dsp:cNvSpPr/>
      </dsp:nvSpPr>
      <dsp:spPr>
        <a:xfrm>
          <a:off x="0" y="3284099"/>
          <a:ext cx="80649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relationships between them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possibility of influence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causes of synergy</a:t>
          </a:r>
        </a:p>
      </dsp:txBody>
      <dsp:txXfrm>
        <a:off x="0" y="3284099"/>
        <a:ext cx="8064900" cy="7865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2D17E-8437-4659-B153-0FAF2B89208F}">
      <dsp:nvSpPr>
        <dsp:cNvPr id="0" name=""/>
        <dsp:cNvSpPr/>
      </dsp:nvSpPr>
      <dsp:spPr>
        <a:xfrm>
          <a:off x="0" y="235169"/>
          <a:ext cx="823320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Lets have some service system (S1) with provider, client and target defined</a:t>
          </a:r>
        </a:p>
      </dsp:txBody>
      <dsp:txXfrm>
        <a:off x="49004" y="284173"/>
        <a:ext cx="8135192" cy="905852"/>
      </dsp:txXfrm>
    </dsp:sp>
    <dsp:sp modelId="{4F2C54A5-FD3D-4010-B5C5-818B90A1318A}">
      <dsp:nvSpPr>
        <dsp:cNvPr id="0" name=""/>
        <dsp:cNvSpPr/>
      </dsp:nvSpPr>
      <dsp:spPr>
        <a:xfrm>
          <a:off x="0" y="1313910"/>
          <a:ext cx="823320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say the system S1 cooperates with system S2 if</a:t>
          </a:r>
        </a:p>
      </dsp:txBody>
      <dsp:txXfrm>
        <a:off x="49004" y="1362914"/>
        <a:ext cx="8135192" cy="905852"/>
      </dsp:txXfrm>
    </dsp:sp>
    <dsp:sp modelId="{E597AD10-09BF-46A7-93C9-F4B2BBFFE215}">
      <dsp:nvSpPr>
        <dsp:cNvPr id="0" name=""/>
        <dsp:cNvSpPr/>
      </dsp:nvSpPr>
      <dsp:spPr>
        <a:xfrm>
          <a:off x="0" y="2317769"/>
          <a:ext cx="8233200" cy="156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0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Agent who plays the role of client in S1, plays role of provider in S2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Agent who plays the role of provider in S1, plays role of client in S2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Benefits for the client in S2 depends on benefits for the client in S1 (or vice-versa)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target is not same</a:t>
          </a:r>
        </a:p>
      </dsp:txBody>
      <dsp:txXfrm>
        <a:off x="0" y="2317769"/>
        <a:ext cx="8233200" cy="15607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6B9B-101C-4B73-88F7-3379F5E88635}">
      <dsp:nvSpPr>
        <dsp:cNvPr id="0" name=""/>
        <dsp:cNvSpPr/>
      </dsp:nvSpPr>
      <dsp:spPr>
        <a:xfrm>
          <a:off x="0" y="353372"/>
          <a:ext cx="80649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95732" rIns="6259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business partner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Wants to have properly educated students</a:t>
          </a:r>
        </a:p>
      </dsp:txBody>
      <dsp:txXfrm>
        <a:off x="0" y="353372"/>
        <a:ext cx="8064900" cy="1077300"/>
      </dsp:txXfrm>
    </dsp:sp>
    <dsp:sp modelId="{FA70B0D2-D698-4E00-9FF2-DAB741055882}">
      <dsp:nvSpPr>
        <dsp:cNvPr id="0" name=""/>
        <dsp:cNvSpPr/>
      </dsp:nvSpPr>
      <dsp:spPr>
        <a:xfrm>
          <a:off x="403245" y="72932"/>
          <a:ext cx="56454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Client</a:t>
          </a:r>
        </a:p>
      </dsp:txBody>
      <dsp:txXfrm>
        <a:off x="430625" y="100312"/>
        <a:ext cx="5590670" cy="506120"/>
      </dsp:txXfrm>
    </dsp:sp>
    <dsp:sp modelId="{E2F4F908-F892-4D5B-B758-59E4B65772AD}">
      <dsp:nvSpPr>
        <dsp:cNvPr id="0" name=""/>
        <dsp:cNvSpPr/>
      </dsp:nvSpPr>
      <dsp:spPr>
        <a:xfrm>
          <a:off x="0" y="1813712"/>
          <a:ext cx="80649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95732" rIns="6259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Faculty of informatics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Has abilities to educate the students</a:t>
          </a:r>
        </a:p>
      </dsp:txBody>
      <dsp:txXfrm>
        <a:off x="0" y="1813712"/>
        <a:ext cx="8064900" cy="1077300"/>
      </dsp:txXfrm>
    </dsp:sp>
    <dsp:sp modelId="{3DFD885C-3A56-42D4-956E-8C46C47851A7}">
      <dsp:nvSpPr>
        <dsp:cNvPr id="0" name=""/>
        <dsp:cNvSpPr/>
      </dsp:nvSpPr>
      <dsp:spPr>
        <a:xfrm>
          <a:off x="403245" y="1533272"/>
          <a:ext cx="56454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Provider</a:t>
          </a:r>
        </a:p>
      </dsp:txBody>
      <dsp:txXfrm>
        <a:off x="430625" y="1560652"/>
        <a:ext cx="5590670" cy="506120"/>
      </dsp:txXfrm>
    </dsp:sp>
    <dsp:sp modelId="{E34516BE-C0CF-4369-8E9E-A2AE80A069C0}">
      <dsp:nvSpPr>
        <dsp:cNvPr id="0" name=""/>
        <dsp:cNvSpPr/>
      </dsp:nvSpPr>
      <dsp:spPr>
        <a:xfrm>
          <a:off x="0" y="3274052"/>
          <a:ext cx="80649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95732" rIns="6259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Provides the students</a:t>
          </a:r>
        </a:p>
      </dsp:txBody>
      <dsp:txXfrm>
        <a:off x="0" y="3274052"/>
        <a:ext cx="8064900" cy="793012"/>
      </dsp:txXfrm>
    </dsp:sp>
    <dsp:sp modelId="{A82FB138-3988-4FA1-8485-0FAC8E3F07EB}">
      <dsp:nvSpPr>
        <dsp:cNvPr id="0" name=""/>
        <dsp:cNvSpPr/>
      </dsp:nvSpPr>
      <dsp:spPr>
        <a:xfrm>
          <a:off x="403245" y="2993612"/>
          <a:ext cx="56454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Target – study programs with internships</a:t>
          </a:r>
        </a:p>
      </dsp:txBody>
      <dsp:txXfrm>
        <a:off x="430625" y="3020992"/>
        <a:ext cx="5590670" cy="506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260D-9910-4A29-9F47-23C7031360C0}">
      <dsp:nvSpPr>
        <dsp:cNvPr id="0" name=""/>
        <dsp:cNvSpPr/>
      </dsp:nvSpPr>
      <dsp:spPr>
        <a:xfrm>
          <a:off x="0" y="273013"/>
          <a:ext cx="80649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54076" rIns="6259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For the successful study program faculty needs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Practice – an internships with quality emphasis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Mandatory for every student enrolled in the program</a:t>
          </a:r>
        </a:p>
      </dsp:txBody>
      <dsp:txXfrm>
        <a:off x="0" y="273013"/>
        <a:ext cx="8064900" cy="1231650"/>
      </dsp:txXfrm>
    </dsp:sp>
    <dsp:sp modelId="{AC388AAF-1565-40B2-8E1C-9451EBF0F385}">
      <dsp:nvSpPr>
        <dsp:cNvPr id="0" name=""/>
        <dsp:cNvSpPr/>
      </dsp:nvSpPr>
      <dsp:spPr>
        <a:xfrm>
          <a:off x="403245" y="22093"/>
          <a:ext cx="564543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Internships projects</a:t>
          </a:r>
        </a:p>
      </dsp:txBody>
      <dsp:txXfrm>
        <a:off x="427743" y="46591"/>
        <a:ext cx="5596434" cy="452844"/>
      </dsp:txXfrm>
    </dsp:sp>
    <dsp:sp modelId="{A5381C69-F378-4B7B-B2AC-77F1F624FB78}">
      <dsp:nvSpPr>
        <dsp:cNvPr id="0" name=""/>
        <dsp:cNvSpPr/>
      </dsp:nvSpPr>
      <dsp:spPr>
        <a:xfrm>
          <a:off x="0" y="1847383"/>
          <a:ext cx="80649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54076" rIns="6259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Faculty of informatics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Demand the internships positions for the students</a:t>
          </a:r>
        </a:p>
      </dsp:txBody>
      <dsp:txXfrm>
        <a:off x="0" y="1847383"/>
        <a:ext cx="8064900" cy="963900"/>
      </dsp:txXfrm>
    </dsp:sp>
    <dsp:sp modelId="{EDB6120D-3884-41D8-86A5-FB1D0CCE91FC}">
      <dsp:nvSpPr>
        <dsp:cNvPr id="0" name=""/>
        <dsp:cNvSpPr/>
      </dsp:nvSpPr>
      <dsp:spPr>
        <a:xfrm>
          <a:off x="403245" y="1596463"/>
          <a:ext cx="564543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</a:t>
          </a:r>
        </a:p>
      </dsp:txBody>
      <dsp:txXfrm>
        <a:off x="427743" y="1620961"/>
        <a:ext cx="5596434" cy="452844"/>
      </dsp:txXfrm>
    </dsp:sp>
    <dsp:sp modelId="{B790D607-CCEF-4E85-8172-060BBCF75BFC}">
      <dsp:nvSpPr>
        <dsp:cNvPr id="0" name=""/>
        <dsp:cNvSpPr/>
      </dsp:nvSpPr>
      <dsp:spPr>
        <a:xfrm>
          <a:off x="0" y="3154003"/>
          <a:ext cx="80649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54076" rIns="6259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company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Offers the positions for the students</a:t>
          </a:r>
        </a:p>
      </dsp:txBody>
      <dsp:txXfrm>
        <a:off x="0" y="3154003"/>
        <a:ext cx="8064900" cy="963900"/>
      </dsp:txXfrm>
    </dsp:sp>
    <dsp:sp modelId="{AAB5C4A4-16F6-4EB7-94B7-7F3EAF67564E}">
      <dsp:nvSpPr>
        <dsp:cNvPr id="0" name=""/>
        <dsp:cNvSpPr/>
      </dsp:nvSpPr>
      <dsp:spPr>
        <a:xfrm>
          <a:off x="403245" y="2903083"/>
          <a:ext cx="564543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Provider</a:t>
          </a:r>
        </a:p>
      </dsp:txBody>
      <dsp:txXfrm>
        <a:off x="427743" y="2927581"/>
        <a:ext cx="5596434" cy="4528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9B0DB-3322-4C5B-9F25-08CAF18F7B88}">
      <dsp:nvSpPr>
        <dsp:cNvPr id="0" name=""/>
        <dsp:cNvSpPr/>
      </dsp:nvSpPr>
      <dsp:spPr>
        <a:xfrm>
          <a:off x="0" y="346318"/>
          <a:ext cx="80649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study programs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Students are „only“ the products of the study program</a:t>
          </a:r>
        </a:p>
      </dsp:txBody>
      <dsp:txXfrm>
        <a:off x="0" y="346318"/>
        <a:ext cx="8064900" cy="1190700"/>
      </dsp:txXfrm>
    </dsp:sp>
    <dsp:sp modelId="{C4051AEB-6C95-49DD-9A11-730C62FD69A0}">
      <dsp:nvSpPr>
        <dsp:cNvPr id="0" name=""/>
        <dsp:cNvSpPr/>
      </dsp:nvSpPr>
      <dsp:spPr>
        <a:xfrm>
          <a:off x="403245" y="36358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target</a:t>
          </a:r>
        </a:p>
      </dsp:txBody>
      <dsp:txXfrm>
        <a:off x="433507" y="66620"/>
        <a:ext cx="5584906" cy="559396"/>
      </dsp:txXfrm>
    </dsp:sp>
    <dsp:sp modelId="{26F70DD7-2347-422B-9CED-0FC3B03055EF}">
      <dsp:nvSpPr>
        <dsp:cNvPr id="0" name=""/>
        <dsp:cNvSpPr/>
      </dsp:nvSpPr>
      <dsp:spPr>
        <a:xfrm>
          <a:off x="0" y="1960379"/>
          <a:ext cx="80649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Through the internships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Using the feedback from the partners</a:t>
          </a:r>
        </a:p>
      </dsp:txBody>
      <dsp:txXfrm>
        <a:off x="0" y="1960379"/>
        <a:ext cx="8064900" cy="1190700"/>
      </dsp:txXfrm>
    </dsp:sp>
    <dsp:sp modelId="{49B37234-B6E5-4716-801E-00F5C9BB45A2}">
      <dsp:nvSpPr>
        <dsp:cNvPr id="0" name=""/>
        <dsp:cNvSpPr/>
      </dsp:nvSpPr>
      <dsp:spPr>
        <a:xfrm>
          <a:off x="403245" y="1650418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Faculty wants to improve the study program</a:t>
          </a:r>
        </a:p>
      </dsp:txBody>
      <dsp:txXfrm>
        <a:off x="433507" y="1680680"/>
        <a:ext cx="5584906" cy="559396"/>
      </dsp:txXfrm>
    </dsp:sp>
    <dsp:sp modelId="{7D0EC230-2699-41D6-B110-94914F33D024}">
      <dsp:nvSpPr>
        <dsp:cNvPr id="0" name=""/>
        <dsp:cNvSpPr/>
      </dsp:nvSpPr>
      <dsp:spPr>
        <a:xfrm>
          <a:off x="0" y="3574439"/>
          <a:ext cx="80649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F45A2-02C7-40F1-9BC3-CEB5C75C2B99}">
      <dsp:nvSpPr>
        <dsp:cNvPr id="0" name=""/>
        <dsp:cNvSpPr/>
      </dsp:nvSpPr>
      <dsp:spPr>
        <a:xfrm>
          <a:off x="403245" y="3264479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 this case the target is the same in both cooperating service systems</a:t>
          </a:r>
        </a:p>
      </dsp:txBody>
      <dsp:txXfrm>
        <a:off x="433507" y="3294741"/>
        <a:ext cx="5584906" cy="5593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2095-B8B0-49AB-8B0E-AF6F1519FE75}">
      <dsp:nvSpPr>
        <dsp:cNvPr id="0" name=""/>
        <dsp:cNvSpPr/>
      </dsp:nvSpPr>
      <dsp:spPr>
        <a:xfrm>
          <a:off x="0" y="70378"/>
          <a:ext cx="80649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Let's have the prime service system S1</a:t>
          </a:r>
        </a:p>
      </dsp:txBody>
      <dsp:txXfrm>
        <a:off x="44549" y="114927"/>
        <a:ext cx="7975802" cy="823502"/>
      </dsp:txXfrm>
    </dsp:sp>
    <dsp:sp modelId="{649E9AC8-491D-4331-B880-3121EAAD81E6}">
      <dsp:nvSpPr>
        <dsp:cNvPr id="0" name=""/>
        <dsp:cNvSpPr/>
      </dsp:nvSpPr>
      <dsp:spPr>
        <a:xfrm>
          <a:off x="0" y="1052098"/>
          <a:ext cx="80649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Let's have a second service system S2, where</a:t>
          </a:r>
        </a:p>
      </dsp:txBody>
      <dsp:txXfrm>
        <a:off x="44549" y="1096647"/>
        <a:ext cx="7975802" cy="823502"/>
      </dsp:txXfrm>
    </dsp:sp>
    <dsp:sp modelId="{B9D39B87-761B-4A7E-9DED-AD3AB0E75630}">
      <dsp:nvSpPr>
        <dsp:cNvPr id="0" name=""/>
        <dsp:cNvSpPr/>
      </dsp:nvSpPr>
      <dsp:spPr>
        <a:xfrm>
          <a:off x="0" y="1964698"/>
          <a:ext cx="8064900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Agent who plays the role of client in S1, plays role of provider in S2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Agent who plays the role of provider in S1, plays role of client in S2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Benefits for the client in S2 depends on benefits for the client in S1 (or vice versa)</a:t>
          </a:r>
        </a:p>
      </dsp:txBody>
      <dsp:txXfrm>
        <a:off x="0" y="1964698"/>
        <a:ext cx="8064900" cy="1192320"/>
      </dsp:txXfrm>
    </dsp:sp>
    <dsp:sp modelId="{93D3816E-D61C-4EED-8692-4CFA53784347}">
      <dsp:nvSpPr>
        <dsp:cNvPr id="0" name=""/>
        <dsp:cNvSpPr/>
      </dsp:nvSpPr>
      <dsp:spPr>
        <a:xfrm>
          <a:off x="0" y="3157019"/>
          <a:ext cx="80649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Target is the same in S1 and S2 with the bidirectional value proposition</a:t>
          </a:r>
        </a:p>
      </dsp:txBody>
      <dsp:txXfrm>
        <a:off x="44549" y="3201568"/>
        <a:ext cx="7975802" cy="8235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6A474-E652-44CF-9F2C-BD3345860E6A}">
      <dsp:nvSpPr>
        <dsp:cNvPr id="0" name=""/>
        <dsp:cNvSpPr/>
      </dsp:nvSpPr>
      <dsp:spPr>
        <a:xfrm>
          <a:off x="0" y="46573"/>
          <a:ext cx="806490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Are there any other possibilities of the cooperation?</a:t>
          </a:r>
        </a:p>
      </dsp:txBody>
      <dsp:txXfrm>
        <a:off x="42693" y="89266"/>
        <a:ext cx="7979514" cy="789189"/>
      </dsp:txXfrm>
    </dsp:sp>
    <dsp:sp modelId="{AE175020-9834-4F48-89DF-D048A17F780B}">
      <dsp:nvSpPr>
        <dsp:cNvPr id="0" name=""/>
        <dsp:cNvSpPr/>
      </dsp:nvSpPr>
      <dsp:spPr>
        <a:xfrm>
          <a:off x="0" y="987388"/>
          <a:ext cx="806490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to do if</a:t>
          </a:r>
        </a:p>
      </dsp:txBody>
      <dsp:txXfrm>
        <a:off x="42693" y="1030081"/>
        <a:ext cx="7979514" cy="789189"/>
      </dsp:txXfrm>
    </dsp:sp>
    <dsp:sp modelId="{E608D176-B885-4652-A050-3D50ABE05989}">
      <dsp:nvSpPr>
        <dsp:cNvPr id="0" name=""/>
        <dsp:cNvSpPr/>
      </dsp:nvSpPr>
      <dsp:spPr>
        <a:xfrm>
          <a:off x="0" y="1861964"/>
          <a:ext cx="806490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Client or Provider in one service system plays the role of </a:t>
          </a:r>
          <a:r>
            <a:rPr lang="en-US" sz="1800" kern="1200" dirty="0" err="1"/>
            <a:t>of</a:t>
          </a:r>
          <a:r>
            <a:rPr lang="en-US" sz="1800" kern="1200" dirty="0"/>
            <a:t> the Client, Provider or Target in other service systems?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If the value proposition or the benefits depends on other related service system?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Company is able to pay only if its customers will pay</a:t>
          </a:r>
        </a:p>
      </dsp:txBody>
      <dsp:txXfrm>
        <a:off x="0" y="1861964"/>
        <a:ext cx="8064900" cy="1356885"/>
      </dsp:txXfrm>
    </dsp:sp>
    <dsp:sp modelId="{FC544828-6813-42D0-9020-057D76BC7423}">
      <dsp:nvSpPr>
        <dsp:cNvPr id="0" name=""/>
        <dsp:cNvSpPr/>
      </dsp:nvSpPr>
      <dsp:spPr>
        <a:xfrm>
          <a:off x="0" y="3218849"/>
          <a:ext cx="806490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Value proposition can be set properly only if we know all related inputs</a:t>
          </a:r>
        </a:p>
      </dsp:txBody>
      <dsp:txXfrm>
        <a:off x="42693" y="3261542"/>
        <a:ext cx="7979514" cy="7891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A71C4-1E55-46FC-B097-A872DF58D911}">
      <dsp:nvSpPr>
        <dsp:cNvPr id="0" name=""/>
        <dsp:cNvSpPr/>
      </dsp:nvSpPr>
      <dsp:spPr>
        <a:xfrm>
          <a:off x="0" y="246148"/>
          <a:ext cx="8064900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During negotiations must be explored not only the target, but also all important relation</a:t>
          </a:r>
        </a:p>
      </dsp:txBody>
      <dsp:txXfrm>
        <a:off x="56543" y="302691"/>
        <a:ext cx="7951814" cy="1045213"/>
      </dsp:txXfrm>
    </dsp:sp>
    <dsp:sp modelId="{F826C5A2-A051-48CD-847C-6BC3DB89BB46}">
      <dsp:nvSpPr>
        <dsp:cNvPr id="0" name=""/>
        <dsp:cNvSpPr/>
      </dsp:nvSpPr>
      <dsp:spPr>
        <a:xfrm>
          <a:off x="0" y="1490848"/>
          <a:ext cx="8064900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Cooperating service system</a:t>
          </a:r>
        </a:p>
      </dsp:txBody>
      <dsp:txXfrm>
        <a:off x="56543" y="1547391"/>
        <a:ext cx="7951814" cy="1045213"/>
      </dsp:txXfrm>
    </dsp:sp>
    <dsp:sp modelId="{92750C6C-F76C-4923-A116-FC79453598AD}">
      <dsp:nvSpPr>
        <dsp:cNvPr id="0" name=""/>
        <dsp:cNvSpPr/>
      </dsp:nvSpPr>
      <dsp:spPr>
        <a:xfrm>
          <a:off x="0" y="2735549"/>
          <a:ext cx="8064900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Dual service system</a:t>
          </a:r>
        </a:p>
      </dsp:txBody>
      <dsp:txXfrm>
        <a:off x="56543" y="2792092"/>
        <a:ext cx="7951814" cy="104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B5082-3C97-4F22-8C1B-B29A5CF7102D}">
      <dsp:nvSpPr>
        <dsp:cNvPr id="0" name=""/>
        <dsp:cNvSpPr/>
      </dsp:nvSpPr>
      <dsp:spPr>
        <a:xfrm>
          <a:off x="0" y="43542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Provider, Client or Target may contain one or more service systems</a:t>
          </a:r>
        </a:p>
      </dsp:txBody>
      <dsp:txXfrm>
        <a:off x="23988" y="459408"/>
        <a:ext cx="8185584" cy="443423"/>
      </dsp:txXfrm>
    </dsp:sp>
    <dsp:sp modelId="{8D6565F9-FC2F-48EC-88CE-CE34D7D47507}">
      <dsp:nvSpPr>
        <dsp:cNvPr id="0" name=""/>
        <dsp:cNvSpPr/>
      </dsp:nvSpPr>
      <dsp:spPr>
        <a:xfrm>
          <a:off x="0" y="926820"/>
          <a:ext cx="823356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Those service systems need to cooperate in some way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cooperation between those service systems is also service system</a:t>
          </a:r>
        </a:p>
      </dsp:txBody>
      <dsp:txXfrm>
        <a:off x="0" y="926820"/>
        <a:ext cx="8233560" cy="521640"/>
      </dsp:txXfrm>
    </dsp:sp>
    <dsp:sp modelId="{BCCE4569-52EE-45F1-995D-422BA36D0565}">
      <dsp:nvSpPr>
        <dsp:cNvPr id="0" name=""/>
        <dsp:cNvSpPr/>
      </dsp:nvSpPr>
      <dsp:spPr>
        <a:xfrm>
          <a:off x="0" y="144846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If they are not a simple person or technology</a:t>
          </a:r>
        </a:p>
      </dsp:txBody>
      <dsp:txXfrm>
        <a:off x="23988" y="1472448"/>
        <a:ext cx="8185584" cy="443423"/>
      </dsp:txXfrm>
    </dsp:sp>
    <dsp:sp modelId="{4A10E28C-D590-49B1-A218-8579A9960A6E}">
      <dsp:nvSpPr>
        <dsp:cNvPr id="0" name=""/>
        <dsp:cNvSpPr/>
      </dsp:nvSpPr>
      <dsp:spPr>
        <a:xfrm>
          <a:off x="0" y="200034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They can be organization, more complex entity etc.</a:t>
          </a:r>
        </a:p>
      </dsp:txBody>
      <dsp:txXfrm>
        <a:off x="23988" y="2024328"/>
        <a:ext cx="8185584" cy="443423"/>
      </dsp:txXfrm>
    </dsp:sp>
    <dsp:sp modelId="{397835EA-8579-496F-B562-7FCA6D5D1FF6}">
      <dsp:nvSpPr>
        <dsp:cNvPr id="0" name=""/>
        <dsp:cNvSpPr/>
      </dsp:nvSpPr>
      <dsp:spPr>
        <a:xfrm>
          <a:off x="0" y="2491740"/>
          <a:ext cx="823356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Technology with the community of developers</a:t>
          </a:r>
        </a:p>
      </dsp:txBody>
      <dsp:txXfrm>
        <a:off x="0" y="2491740"/>
        <a:ext cx="8233560" cy="347760"/>
      </dsp:txXfrm>
    </dsp:sp>
    <dsp:sp modelId="{2DCB2891-D486-4417-86B8-F1100843317A}">
      <dsp:nvSpPr>
        <dsp:cNvPr id="0" name=""/>
        <dsp:cNvSpPr/>
      </dsp:nvSpPr>
      <dsp:spPr>
        <a:xfrm>
          <a:off x="0" y="2839500"/>
          <a:ext cx="82335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 must be organized in synergy</a:t>
          </a:r>
        </a:p>
      </dsp:txBody>
      <dsp:txXfrm>
        <a:off x="23988" y="2863488"/>
        <a:ext cx="8185584" cy="443423"/>
      </dsp:txXfrm>
    </dsp:sp>
    <dsp:sp modelId="{FFF9B2FB-CD75-464F-B23F-BEC628B1F618}">
      <dsp:nvSpPr>
        <dsp:cNvPr id="0" name=""/>
        <dsp:cNvSpPr/>
      </dsp:nvSpPr>
      <dsp:spPr>
        <a:xfrm>
          <a:off x="0" y="3330900"/>
          <a:ext cx="823356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Some services must be finish first, some in the specific order etc.</a:t>
          </a:r>
        </a:p>
      </dsp:txBody>
      <dsp:txXfrm>
        <a:off x="0" y="3330900"/>
        <a:ext cx="8233560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080E1-18C7-4DE4-A222-E884D1574E1B}">
      <dsp:nvSpPr>
        <dsp:cNvPr id="0" name=""/>
        <dsp:cNvSpPr/>
      </dsp:nvSpPr>
      <dsp:spPr>
        <a:xfrm>
          <a:off x="0" y="48280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Selling a service means a lot of preliminary work</a:t>
          </a:r>
        </a:p>
      </dsp:txBody>
      <dsp:txXfrm>
        <a:off x="20561" y="503364"/>
        <a:ext cx="8023778" cy="380078"/>
      </dsp:txXfrm>
    </dsp:sp>
    <dsp:sp modelId="{39F047D5-D77D-4734-BB6C-0808D8563888}">
      <dsp:nvSpPr>
        <dsp:cNvPr id="0" name=""/>
        <dsp:cNvSpPr/>
      </dsp:nvSpPr>
      <dsp:spPr>
        <a:xfrm>
          <a:off x="0" y="95584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9147"/>
                <a:lumOff val="886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9147"/>
                <a:lumOff val="886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9147"/>
                <a:lumOff val="88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Sold product means success</a:t>
          </a:r>
        </a:p>
      </dsp:txBody>
      <dsp:txXfrm>
        <a:off x="20561" y="976404"/>
        <a:ext cx="8023778" cy="380078"/>
      </dsp:txXfrm>
    </dsp:sp>
    <dsp:sp modelId="{67BF4083-E0A8-4620-A891-F0E66D54801C}">
      <dsp:nvSpPr>
        <dsp:cNvPr id="0" name=""/>
        <dsp:cNvSpPr/>
      </dsp:nvSpPr>
      <dsp:spPr>
        <a:xfrm>
          <a:off x="0" y="142888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18293"/>
                <a:lumOff val="1773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18293"/>
                <a:lumOff val="1773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18293"/>
                <a:lumOff val="177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Selling a service is the beginning</a:t>
          </a:r>
        </a:p>
      </dsp:txBody>
      <dsp:txXfrm>
        <a:off x="20561" y="1449444"/>
        <a:ext cx="8023778" cy="380078"/>
      </dsp:txXfrm>
    </dsp:sp>
    <dsp:sp modelId="{08219076-CFA5-4290-8DBD-3168CCECE8DF}">
      <dsp:nvSpPr>
        <dsp:cNvPr id="0" name=""/>
        <dsp:cNvSpPr/>
      </dsp:nvSpPr>
      <dsp:spPr>
        <a:xfrm>
          <a:off x="0" y="1850084"/>
          <a:ext cx="80649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Start of the service execution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Preliminary work is about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Value proposition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Service modelling</a:t>
          </a:r>
        </a:p>
      </dsp:txBody>
      <dsp:txXfrm>
        <a:off x="0" y="1850084"/>
        <a:ext cx="8064900" cy="912870"/>
      </dsp:txXfrm>
    </dsp:sp>
    <dsp:sp modelId="{2A8D0792-5FAE-47B1-B9CE-D46F11DF33BE}">
      <dsp:nvSpPr>
        <dsp:cNvPr id="0" name=""/>
        <dsp:cNvSpPr/>
      </dsp:nvSpPr>
      <dsp:spPr>
        <a:xfrm>
          <a:off x="0" y="2762954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27440"/>
                <a:lumOff val="2660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27440"/>
                <a:lumOff val="2660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27440"/>
                <a:lumOff val="266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Providing services means continual development</a:t>
          </a:r>
        </a:p>
      </dsp:txBody>
      <dsp:txXfrm>
        <a:off x="20561" y="2783515"/>
        <a:ext cx="8023778" cy="380078"/>
      </dsp:txXfrm>
    </dsp:sp>
    <dsp:sp modelId="{A829EB23-D662-4C96-913E-1AD2C036335B}">
      <dsp:nvSpPr>
        <dsp:cNvPr id="0" name=""/>
        <dsp:cNvSpPr/>
      </dsp:nvSpPr>
      <dsp:spPr>
        <a:xfrm>
          <a:off x="0" y="3235993"/>
          <a:ext cx="8064900" cy="4212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-36587"/>
                <a:lumOff val="3547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-36587"/>
                <a:lumOff val="3547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-36587"/>
                <a:lumOff val="35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stabilize the service system is necessary to continue with the cooperation</a:t>
          </a:r>
        </a:p>
      </dsp:txBody>
      <dsp:txXfrm>
        <a:off x="20561" y="3256554"/>
        <a:ext cx="8023778" cy="380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64790-C656-4B3F-BA45-651F13EAEE5B}">
      <dsp:nvSpPr>
        <dsp:cNvPr id="0" name=""/>
        <dsp:cNvSpPr/>
      </dsp:nvSpPr>
      <dsp:spPr>
        <a:xfrm>
          <a:off x="0" y="7170"/>
          <a:ext cx="8064900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roles of all elements are not changing during whole life cycle of the service system</a:t>
          </a:r>
        </a:p>
      </dsp:txBody>
      <dsp:txXfrm>
        <a:off x="64789" y="71959"/>
        <a:ext cx="7935322" cy="1197640"/>
      </dsp:txXfrm>
    </dsp:sp>
    <dsp:sp modelId="{35DDF3E1-A0C7-460F-9551-890FB9701B10}">
      <dsp:nvSpPr>
        <dsp:cNvPr id="0" name=""/>
        <dsp:cNvSpPr/>
      </dsp:nvSpPr>
      <dsp:spPr>
        <a:xfrm>
          <a:off x="0" y="1406389"/>
          <a:ext cx="8064900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Time period of existence of a service system is not a trivial one compared to actions performed within a service provision systems</a:t>
          </a:r>
        </a:p>
      </dsp:txBody>
      <dsp:txXfrm>
        <a:off x="64789" y="1471178"/>
        <a:ext cx="7935322" cy="1197640"/>
      </dsp:txXfrm>
    </dsp:sp>
    <dsp:sp modelId="{33CAD5DA-9D0A-499E-9916-4D90EA631A45}">
      <dsp:nvSpPr>
        <dsp:cNvPr id="0" name=""/>
        <dsp:cNvSpPr/>
      </dsp:nvSpPr>
      <dsp:spPr>
        <a:xfrm>
          <a:off x="0" y="2805608"/>
          <a:ext cx="8064900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dividing of the time and planning of the life cycle are important for the relationship client - provider</a:t>
          </a:r>
        </a:p>
      </dsp:txBody>
      <dsp:txXfrm>
        <a:off x="64789" y="2870397"/>
        <a:ext cx="7935322" cy="1197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29AA1-8E8E-4063-8FB6-29263B2081FB}">
      <dsp:nvSpPr>
        <dsp:cNvPr id="0" name=""/>
        <dsp:cNvSpPr/>
      </dsp:nvSpPr>
      <dsp:spPr>
        <a:xfrm>
          <a:off x="0" y="34631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Two companies</a:t>
          </a:r>
        </a:p>
      </dsp:txBody>
      <dsp:txXfrm>
        <a:off x="23988" y="370306"/>
        <a:ext cx="8016924" cy="443423"/>
      </dsp:txXfrm>
    </dsp:sp>
    <dsp:sp modelId="{9E6A845A-B9BB-4290-842A-5CBE93D7BA8C}">
      <dsp:nvSpPr>
        <dsp:cNvPr id="0" name=""/>
        <dsp:cNvSpPr/>
      </dsp:nvSpPr>
      <dsp:spPr>
        <a:xfrm>
          <a:off x="0" y="837718"/>
          <a:ext cx="80649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Software developer </a:t>
          </a:r>
          <a:r>
            <a:rPr lang="en-US" sz="1600" kern="1200" dirty="0" err="1"/>
            <a:t>EasySoft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Telecommunication company </a:t>
          </a:r>
          <a:r>
            <a:rPr lang="en-US" sz="1600" kern="1200" dirty="0" err="1"/>
            <a:t>Telecoco</a:t>
          </a:r>
          <a:endParaRPr lang="en-US" sz="1600" kern="1200" dirty="0"/>
        </a:p>
      </dsp:txBody>
      <dsp:txXfrm>
        <a:off x="0" y="837718"/>
        <a:ext cx="8064900" cy="521640"/>
      </dsp:txXfrm>
    </dsp:sp>
    <dsp:sp modelId="{9B996E70-17A9-436F-A6B0-B39C78452EDD}">
      <dsp:nvSpPr>
        <dsp:cNvPr id="0" name=""/>
        <dsp:cNvSpPr/>
      </dsp:nvSpPr>
      <dsp:spPr>
        <a:xfrm>
          <a:off x="0" y="135935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Problem</a:t>
          </a:r>
        </a:p>
      </dsp:txBody>
      <dsp:txXfrm>
        <a:off x="23988" y="1383346"/>
        <a:ext cx="8016924" cy="443423"/>
      </dsp:txXfrm>
    </dsp:sp>
    <dsp:sp modelId="{5FD88882-3AC0-4868-95D8-573468823B65}">
      <dsp:nvSpPr>
        <dsp:cNvPr id="0" name=""/>
        <dsp:cNvSpPr/>
      </dsp:nvSpPr>
      <dsp:spPr>
        <a:xfrm>
          <a:off x="0" y="1850758"/>
          <a:ext cx="80649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Telecoco</a:t>
          </a:r>
          <a:r>
            <a:rPr lang="en-US" sz="1600" kern="1200" dirty="0"/>
            <a:t> want to have outsourced information system, developed by </a:t>
          </a:r>
          <a:r>
            <a:rPr lang="en-US" sz="1600" kern="1200" dirty="0" err="1"/>
            <a:t>EasySoft</a:t>
          </a:r>
          <a:endParaRPr lang="en-US" sz="1600" kern="1200" dirty="0"/>
        </a:p>
      </dsp:txBody>
      <dsp:txXfrm>
        <a:off x="0" y="1850758"/>
        <a:ext cx="8064900" cy="347760"/>
      </dsp:txXfrm>
    </dsp:sp>
    <dsp:sp modelId="{4220597C-9D20-4CA8-8EB6-2AECBED3BFBD}">
      <dsp:nvSpPr>
        <dsp:cNvPr id="0" name=""/>
        <dsp:cNvSpPr/>
      </dsp:nvSpPr>
      <dsp:spPr>
        <a:xfrm>
          <a:off x="0" y="219851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service system is easily created</a:t>
          </a:r>
        </a:p>
      </dsp:txBody>
      <dsp:txXfrm>
        <a:off x="23988" y="2222506"/>
        <a:ext cx="8016924" cy="443423"/>
      </dsp:txXfrm>
    </dsp:sp>
    <dsp:sp modelId="{54ECD18E-6A6B-4109-B594-E33DB73BC71F}">
      <dsp:nvSpPr>
        <dsp:cNvPr id="0" name=""/>
        <dsp:cNvSpPr/>
      </dsp:nvSpPr>
      <dsp:spPr>
        <a:xfrm>
          <a:off x="0" y="275039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Is there any possibility (or need) to create other service system?</a:t>
          </a:r>
        </a:p>
      </dsp:txBody>
      <dsp:txXfrm>
        <a:off x="23988" y="2774386"/>
        <a:ext cx="8016924" cy="443423"/>
      </dsp:txXfrm>
    </dsp:sp>
    <dsp:sp modelId="{C2F1D085-9016-4CB5-B3F7-F5DC69F08BBF}">
      <dsp:nvSpPr>
        <dsp:cNvPr id="0" name=""/>
        <dsp:cNvSpPr/>
      </dsp:nvSpPr>
      <dsp:spPr>
        <a:xfrm>
          <a:off x="0" y="3302278"/>
          <a:ext cx="8064900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And if yes, are they related?</a:t>
          </a:r>
        </a:p>
      </dsp:txBody>
      <dsp:txXfrm>
        <a:off x="23988" y="3326266"/>
        <a:ext cx="8016924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194E-474B-4AAE-A35E-E4864B98C1DE}">
      <dsp:nvSpPr>
        <dsp:cNvPr id="0" name=""/>
        <dsp:cNvSpPr/>
      </dsp:nvSpPr>
      <dsp:spPr>
        <a:xfrm>
          <a:off x="0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Provider – </a:t>
          </a:r>
          <a:r>
            <a:rPr lang="en-US" sz="3200" kern="1200" dirty="0" err="1"/>
            <a:t>EasySoft</a:t>
          </a:r>
          <a:endParaRPr lang="en-US" sz="3200" kern="1200" dirty="0"/>
        </a:p>
      </dsp:txBody>
      <dsp:txXfrm>
        <a:off x="0" y="310447"/>
        <a:ext cx="2520281" cy="1512168"/>
      </dsp:txXfrm>
    </dsp:sp>
    <dsp:sp modelId="{D567C32A-878B-4717-815E-1B917124DDEE}">
      <dsp:nvSpPr>
        <dsp:cNvPr id="0" name=""/>
        <dsp:cNvSpPr/>
      </dsp:nvSpPr>
      <dsp:spPr>
        <a:xfrm>
          <a:off x="2772309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Client – </a:t>
          </a:r>
          <a:r>
            <a:rPr lang="en-US" sz="3200" kern="1200" dirty="0" err="1"/>
            <a:t>Telecoco</a:t>
          </a:r>
          <a:endParaRPr lang="en-US" sz="3200" kern="1200" dirty="0"/>
        </a:p>
      </dsp:txBody>
      <dsp:txXfrm>
        <a:off x="2772309" y="310447"/>
        <a:ext cx="2520281" cy="1512168"/>
      </dsp:txXfrm>
    </dsp:sp>
    <dsp:sp modelId="{887DF8FA-93AB-4F03-BB81-23B272D0123B}">
      <dsp:nvSpPr>
        <dsp:cNvPr id="0" name=""/>
        <dsp:cNvSpPr/>
      </dsp:nvSpPr>
      <dsp:spPr>
        <a:xfrm>
          <a:off x="5544618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Target – Information system</a:t>
          </a:r>
        </a:p>
      </dsp:txBody>
      <dsp:txXfrm>
        <a:off x="5544618" y="310447"/>
        <a:ext cx="2520281" cy="15121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3F880-6290-48DD-A706-ADA4D3AFE268}">
      <dsp:nvSpPr>
        <dsp:cNvPr id="0" name=""/>
        <dsp:cNvSpPr/>
      </dsp:nvSpPr>
      <dsp:spPr>
        <a:xfrm>
          <a:off x="0" y="23148"/>
          <a:ext cx="6030416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Benefits are focused to the client</a:t>
          </a:r>
        </a:p>
      </dsp:txBody>
      <dsp:txXfrm>
        <a:off x="40837" y="63985"/>
        <a:ext cx="5948742" cy="754876"/>
      </dsp:txXfrm>
    </dsp:sp>
    <dsp:sp modelId="{950AE097-0CA2-4026-8733-761D482A9ADB}">
      <dsp:nvSpPr>
        <dsp:cNvPr id="0" name=""/>
        <dsp:cNvSpPr/>
      </dsp:nvSpPr>
      <dsp:spPr>
        <a:xfrm>
          <a:off x="0" y="923058"/>
          <a:ext cx="6030416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Easysoft</a:t>
          </a:r>
          <a:r>
            <a:rPr lang="en-US" sz="2200" kern="1200" dirty="0"/>
            <a:t> uses its competencies to act for the sake of </a:t>
          </a:r>
          <a:r>
            <a:rPr lang="en-US" sz="2200" kern="1200" dirty="0" err="1"/>
            <a:t>Telecoco</a:t>
          </a:r>
          <a:endParaRPr lang="en-US" sz="2200" kern="1200" dirty="0"/>
        </a:p>
      </dsp:txBody>
      <dsp:txXfrm>
        <a:off x="40837" y="963895"/>
        <a:ext cx="5948742" cy="754876"/>
      </dsp:txXfrm>
    </dsp:sp>
    <dsp:sp modelId="{8CD7C8E8-8542-468C-B4AB-376062B5A759}">
      <dsp:nvSpPr>
        <dsp:cNvPr id="0" name=""/>
        <dsp:cNvSpPr/>
      </dsp:nvSpPr>
      <dsp:spPr>
        <a:xfrm>
          <a:off x="0" y="1822969"/>
          <a:ext cx="6030416" cy="83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is one more special relationship</a:t>
          </a:r>
        </a:p>
      </dsp:txBody>
      <dsp:txXfrm>
        <a:off x="40837" y="1863806"/>
        <a:ext cx="5948742" cy="754876"/>
      </dsp:txXfrm>
    </dsp:sp>
    <dsp:sp modelId="{34C27666-4617-428F-B7DF-9F5D7A57F636}">
      <dsp:nvSpPr>
        <dsp:cNvPr id="0" name=""/>
        <dsp:cNvSpPr/>
      </dsp:nvSpPr>
      <dsp:spPr>
        <a:xfrm>
          <a:off x="0" y="2659519"/>
          <a:ext cx="6030416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6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payment is also service system</a:t>
          </a:r>
        </a:p>
      </dsp:txBody>
      <dsp:txXfrm>
        <a:off x="0" y="2659519"/>
        <a:ext cx="6030416" cy="364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194E-474B-4AAE-A35E-E4864B98C1DE}">
      <dsp:nvSpPr>
        <dsp:cNvPr id="0" name=""/>
        <dsp:cNvSpPr/>
      </dsp:nvSpPr>
      <dsp:spPr>
        <a:xfrm>
          <a:off x="0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Provider </a:t>
          </a:r>
          <a:r>
            <a:rPr lang="en-US" sz="2500" kern="1200" dirty="0" err="1"/>
            <a:t>Telecoco</a:t>
          </a:r>
          <a:endParaRPr lang="en-US" sz="2500" kern="1200" dirty="0"/>
        </a:p>
      </dsp:txBody>
      <dsp:txXfrm>
        <a:off x="0" y="310447"/>
        <a:ext cx="2520281" cy="1512168"/>
      </dsp:txXfrm>
    </dsp:sp>
    <dsp:sp modelId="{D567C32A-878B-4717-815E-1B917124DDEE}">
      <dsp:nvSpPr>
        <dsp:cNvPr id="0" name=""/>
        <dsp:cNvSpPr/>
      </dsp:nvSpPr>
      <dsp:spPr>
        <a:xfrm>
          <a:off x="2772309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Client </a:t>
          </a:r>
          <a:br>
            <a:rPr lang="en-US" sz="2500" kern="1200" dirty="0"/>
          </a:br>
          <a:r>
            <a:rPr lang="en-US" sz="2500" kern="1200" dirty="0" err="1"/>
            <a:t>EasySoft</a:t>
          </a:r>
          <a:r>
            <a:rPr lang="en-US" sz="2500" kern="1200" dirty="0"/>
            <a:t> </a:t>
          </a:r>
        </a:p>
      </dsp:txBody>
      <dsp:txXfrm>
        <a:off x="2772309" y="310447"/>
        <a:ext cx="2520281" cy="1512168"/>
      </dsp:txXfrm>
    </dsp:sp>
    <dsp:sp modelId="{887DF8FA-93AB-4F03-BB81-23B272D0123B}">
      <dsp:nvSpPr>
        <dsp:cNvPr id="0" name=""/>
        <dsp:cNvSpPr/>
      </dsp:nvSpPr>
      <dsp:spPr>
        <a:xfrm>
          <a:off x="5544618" y="310447"/>
          <a:ext cx="2520281" cy="15121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Target </a:t>
          </a:r>
          <a:br>
            <a:rPr lang="en-US" sz="2500" kern="1200" dirty="0"/>
          </a:br>
          <a:r>
            <a:rPr lang="en-US" sz="2500" kern="1200" dirty="0"/>
            <a:t>The bank account of </a:t>
          </a:r>
          <a:r>
            <a:rPr lang="en-US" sz="2500" kern="1200" dirty="0" err="1"/>
            <a:t>EasySoft</a:t>
          </a:r>
          <a:endParaRPr lang="en-US" sz="2500" kern="1200" dirty="0"/>
        </a:p>
      </dsp:txBody>
      <dsp:txXfrm>
        <a:off x="5544618" y="310447"/>
        <a:ext cx="2520281" cy="15121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74DD-ED22-471A-BEEF-437FDCE46E4C}">
      <dsp:nvSpPr>
        <dsp:cNvPr id="0" name=""/>
        <dsp:cNvSpPr/>
      </dsp:nvSpPr>
      <dsp:spPr>
        <a:xfrm>
          <a:off x="0" y="8973"/>
          <a:ext cx="6030416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strike="noStrike" kern="1200" dirty="0">
              <a:solidFill>
                <a:schemeClr val="bg1"/>
              </a:solidFill>
              <a:latin typeface="Trebuchet MS"/>
              <a:ea typeface="DejaVu Sans"/>
            </a:rPr>
            <a:t>The provider (</a:t>
          </a:r>
          <a:r>
            <a:rPr lang="en-US" sz="2800" strike="noStrike" kern="1200" dirty="0" err="1">
              <a:solidFill>
                <a:schemeClr val="bg1"/>
              </a:solidFill>
              <a:latin typeface="Trebuchet MS"/>
              <a:ea typeface="DejaVu Sans"/>
            </a:rPr>
            <a:t>Telecoco</a:t>
          </a:r>
          <a:r>
            <a:rPr lang="en-US" sz="2800" strike="noStrike" kern="1200" dirty="0">
              <a:solidFill>
                <a:schemeClr val="bg1"/>
              </a:solidFill>
              <a:latin typeface="Trebuchet MS"/>
              <a:ea typeface="DejaVu Sans"/>
            </a:rPr>
            <a:t>) acts on Target (send the payment) for the sake of </a:t>
          </a:r>
          <a:r>
            <a:rPr lang="en-US" sz="2800" strike="noStrike" kern="1200" dirty="0" err="1">
              <a:solidFill>
                <a:schemeClr val="bg1"/>
              </a:solidFill>
              <a:latin typeface="Trebuchet MS"/>
              <a:ea typeface="DejaVu Sans"/>
            </a:rPr>
            <a:t>EasySoft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1965" y="80938"/>
        <a:ext cx="5886486" cy="1330270"/>
      </dsp:txXfrm>
    </dsp:sp>
    <dsp:sp modelId="{3E368F46-2781-4FC9-9EAE-61DE2F7B0B35}">
      <dsp:nvSpPr>
        <dsp:cNvPr id="0" name=""/>
        <dsp:cNvSpPr/>
      </dsp:nvSpPr>
      <dsp:spPr>
        <a:xfrm>
          <a:off x="0" y="1563814"/>
          <a:ext cx="6030416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strike="noStrike" kern="1200" dirty="0">
              <a:solidFill>
                <a:schemeClr val="bg1"/>
              </a:solidFill>
              <a:latin typeface="Trebuchet MS"/>
              <a:ea typeface="DejaVu Sans"/>
            </a:rPr>
            <a:t>This service system can not exists without the first service system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1965" y="1635779"/>
        <a:ext cx="5886486" cy="133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F192-08EA-4F4A-893E-FD31295B359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50459-D7B7-4532-AC90-DFB8F26B2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BCB98-CCF1-48F5-8F04-33CCD7DBEA08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59F9F-98C4-4A5F-ADFE-B6FF9C86D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32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0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1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7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59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6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45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05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4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66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3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22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60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44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46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09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7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41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10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03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5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17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9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6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2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0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5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59F9F-98C4-4A5F-ADFE-B6FF9C86D1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5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2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7" y="2596856"/>
            <a:ext cx="3094099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7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5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6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3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03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64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5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3398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80" y="2148393"/>
            <a:ext cx="4548165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9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3" y="2253931"/>
            <a:ext cx="2525167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0571"/>
            <a:ext cx="3759084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1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0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8513-5355-4FF8-8AE5-A43CBAC2BD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9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2" y="72415"/>
            <a:ext cx="7768127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8513-5355-4FF8-8AE5-A43CBAC2BD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43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7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2BE42E5D-25AE-4647-BCD5-5D2BB0FDE0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>
            <a:normAutofit/>
          </a:bodyPr>
          <a:lstStyle/>
          <a:p>
            <a:r>
              <a:rPr lang="en-US"/>
              <a:t>Service environment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13"/>
            <a:ext cx="8521200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Leonard Walletzký, 2018</a:t>
            </a:r>
          </a:p>
          <a:p>
            <a:pPr>
              <a:spcAft>
                <a:spcPts val="600"/>
              </a:spcAft>
            </a:pPr>
            <a:r>
              <a:rPr lang="en-US"/>
              <a:t>Introduction to Service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3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>
            <a:extLst>
              <a:ext uri="{FF2B5EF4-FFF2-40B4-BE49-F238E27FC236}">
                <a16:creationId xmlns:a16="http://schemas.microsoft.com/office/drawing/2014/main" id="{488259B1-5C51-439B-809B-34E3E7BBB4EF}"/>
              </a:ext>
            </a:extLst>
          </p:cNvPr>
          <p:cNvSpPr/>
          <p:nvPr/>
        </p:nvSpPr>
        <p:spPr>
          <a:xfrm rot="18125400">
            <a:off x="3876235" y="-425131"/>
            <a:ext cx="684000" cy="8057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US"/>
            </a:br>
            <a:endParaRPr lang="en-US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E1FE6FD-86FE-4154-9941-0B316F7978EF}"/>
              </a:ext>
            </a:extLst>
          </p:cNvPr>
          <p:cNvGrpSpPr/>
          <p:nvPr/>
        </p:nvGrpSpPr>
        <p:grpSpPr>
          <a:xfrm>
            <a:off x="-140999" y="404664"/>
            <a:ext cx="4536269" cy="4031303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2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Provider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20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Client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18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Target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ustomShape 33">
            <a:extLst>
              <a:ext uri="{FF2B5EF4-FFF2-40B4-BE49-F238E27FC236}">
                <a16:creationId xmlns:a16="http://schemas.microsoft.com/office/drawing/2014/main" id="{99D1AA75-2FE6-4A17-A484-E12A24C12A03}"/>
              </a:ext>
            </a:extLst>
          </p:cNvPr>
          <p:cNvSpPr/>
          <p:nvPr/>
        </p:nvSpPr>
        <p:spPr>
          <a:xfrm>
            <a:off x="6264360" y="5661360"/>
            <a:ext cx="1115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FF0000"/>
                </a:solidFill>
                <a:latin typeface="Trebuchet MS"/>
                <a:ea typeface="DejaVu Sans"/>
              </a:rPr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8785 0.3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92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Role of time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8DAEA2-98D4-45F7-AE81-F28242BBD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61577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5865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">
            <a:extLst>
              <a:ext uri="{FF2B5EF4-FFF2-40B4-BE49-F238E27FC236}">
                <a16:creationId xmlns:a16="http://schemas.microsoft.com/office/drawing/2014/main" id="{B1D4FD17-EDC3-4F4A-85B3-1AEB6E571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Example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58F75B-F979-4719-915A-6BB13B65E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47328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4856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CB80E4-FFCF-4E3B-8FE5-76B80BD7E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520946"/>
              </p:ext>
            </p:extLst>
          </p:nvPr>
        </p:nvGraphicFramePr>
        <p:xfrm>
          <a:off x="539550" y="1029824"/>
          <a:ext cx="8064900" cy="213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F9B12-A2E9-42F6-9F58-60AD30324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336892"/>
              </p:ext>
            </p:extLst>
          </p:nvPr>
        </p:nvGraphicFramePr>
        <p:xfrm>
          <a:off x="1556792" y="3162888"/>
          <a:ext cx="603041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Nadpis 13">
            <a:extLst>
              <a:ext uri="{FF2B5EF4-FFF2-40B4-BE49-F238E27FC236}">
                <a16:creationId xmlns:a16="http://schemas.microsoft.com/office/drawing/2014/main" id="{07A4D2CE-5629-42F7-92F6-B6F31CDC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0070"/>
            <a:ext cx="8064900" cy="451576"/>
          </a:xfrm>
        </p:spPr>
        <p:txBody>
          <a:bodyPr/>
          <a:lstStyle/>
          <a:p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</a:t>
            </a:r>
            <a:b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12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CB80E4-FFCF-4E3B-8FE5-76B80BD7E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394511"/>
              </p:ext>
            </p:extLst>
          </p:nvPr>
        </p:nvGraphicFramePr>
        <p:xfrm>
          <a:off x="539550" y="1029824"/>
          <a:ext cx="8064900" cy="213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F9B12-A2E9-42F6-9F58-60AD30324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586193"/>
              </p:ext>
            </p:extLst>
          </p:nvPr>
        </p:nvGraphicFramePr>
        <p:xfrm>
          <a:off x="1691680" y="3356992"/>
          <a:ext cx="603041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761CBB6C-0925-4370-99F3-3A6B129F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4020"/>
            <a:ext cx="8064900" cy="451576"/>
          </a:xfrm>
        </p:spPr>
        <p:txBody>
          <a:bodyPr/>
          <a:lstStyle/>
          <a:p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</a:t>
            </a:r>
            <a:b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27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US"/>
            </a:br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3E19592-A57A-4C29-946D-CD909D88FDD6}"/>
              </a:ext>
            </a:extLst>
          </p:cNvPr>
          <p:cNvGrpSpPr/>
          <p:nvPr/>
        </p:nvGrpSpPr>
        <p:grpSpPr>
          <a:xfrm>
            <a:off x="279728" y="620688"/>
            <a:ext cx="4104456" cy="3528392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EasySoft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Telecoco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Inf</a:t>
              </a: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. </a:t>
              </a: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system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ACCF11-BE6C-4EEB-A887-18AE558F789B}"/>
              </a:ext>
            </a:extLst>
          </p:cNvPr>
          <p:cNvGrpSpPr/>
          <p:nvPr/>
        </p:nvGrpSpPr>
        <p:grpSpPr>
          <a:xfrm>
            <a:off x="4867112" y="2277649"/>
            <a:ext cx="4104456" cy="3528392"/>
            <a:chOff x="1187859" y="909865"/>
            <a:chExt cx="6873262" cy="5123928"/>
          </a:xfrm>
        </p:grpSpPr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8B0FF7BE-8500-4B4A-A4E2-62D87A6CD443}"/>
                </a:ext>
              </a:extLst>
            </p:cNvPr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84097CF-FB36-4F56-A6F3-0A0F7F44E16D}"/>
                </a:ext>
              </a:extLst>
            </p:cNvPr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55968166-86E1-439D-8619-DD9EC5647471}"/>
                </a:ext>
              </a:extLst>
            </p:cNvPr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F0D4885-FF4C-4ACC-84F5-D2592543C3E9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C9EE786C-0A14-4ACD-9F0C-1FFDC83EE60D}"/>
                </a:ext>
              </a:extLst>
            </p:cNvPr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Telecoco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AF2D75-FB3A-4658-91AD-48354DEA8B8C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E14C0D7C-02C8-433C-8C56-2A7856CEDF47}"/>
                </a:ext>
              </a:extLst>
            </p:cNvPr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EasySoft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1B76ECA-2062-40BE-B8EF-F3CDA46A8A0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81081DC2-6624-416B-9148-B77A3415F23B}"/>
                </a:ext>
              </a:extLst>
            </p:cNvPr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1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Bank </a:t>
              </a:r>
              <a:r>
                <a:rPr lang="cs-CZ" sz="1100" strike="noStrike" dirty="0" err="1">
                  <a:solidFill>
                    <a:schemeClr val="bg1"/>
                  </a:solidFill>
                  <a:latin typeface="Tahoma"/>
                  <a:ea typeface="DejaVu Sans"/>
                </a:rPr>
                <a:t>account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7E0FA1E8-7EF3-499F-B1A5-8FB3B09DB3E7}"/>
              </a:ext>
            </a:extLst>
          </p:cNvPr>
          <p:cNvSpPr/>
          <p:nvPr/>
        </p:nvSpPr>
        <p:spPr bwMode="auto">
          <a:xfrm rot="1676526">
            <a:off x="3252331" y="3280395"/>
            <a:ext cx="2682175" cy="14199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Action based on value</a:t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prime SeS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0D1863-AAA2-4A49-A412-9C9E5B90EDC9}"/>
              </a:ext>
            </a:extLst>
          </p:cNvPr>
          <p:cNvSpPr txBox="1"/>
          <p:nvPr/>
        </p:nvSpPr>
        <p:spPr>
          <a:xfrm>
            <a:off x="454445" y="4509120"/>
            <a:ext cx="3253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+mn-lt"/>
              </a:rPr>
              <a:t>Prime service system</a:t>
            </a:r>
            <a:endParaRPr lang="en-US" sz="2800" dirty="0">
              <a:latin typeface="+mn-lt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4ECA5BB-BA5F-4B57-9100-B9759B045CB1}"/>
              </a:ext>
            </a:extLst>
          </p:cNvPr>
          <p:cNvSpPr txBox="1"/>
          <p:nvPr/>
        </p:nvSpPr>
        <p:spPr>
          <a:xfrm>
            <a:off x="5481568" y="1294388"/>
            <a:ext cx="3253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+mn-lt"/>
              </a:rPr>
              <a:t>Secondary service system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81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Prime service system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3B4B95-138B-4D00-9D1F-FECB97A0A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796347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3403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20720" y="112536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sz="2400" b="1" strike="noStrike" dirty="0">
                <a:solidFill>
                  <a:srgbClr val="00287D"/>
                </a:solidFill>
                <a:latin typeface="Trebuchet MS"/>
                <a:ea typeface="DejaVu Sans"/>
              </a:rPr>
              <a:t>Cooperation of </a:t>
            </a:r>
            <a:r>
              <a:rPr lang="en-US" sz="2400" b="1" strike="noStrike">
                <a:solidFill>
                  <a:srgbClr val="00287D"/>
                </a:solidFill>
                <a:latin typeface="Trebuchet MS"/>
                <a:ea typeface="DejaVu Sans"/>
              </a:rPr>
              <a:t>service systems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F5FA75-E86B-4B42-963A-56E337878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068054"/>
              </p:ext>
            </p:extLst>
          </p:nvPr>
        </p:nvGraphicFramePr>
        <p:xfrm>
          <a:off x="720720" y="2017800"/>
          <a:ext cx="8233200" cy="411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0153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US"/>
            </a:br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3E19592-A57A-4C29-946D-CD909D88FDD6}"/>
              </a:ext>
            </a:extLst>
          </p:cNvPr>
          <p:cNvGrpSpPr/>
          <p:nvPr/>
        </p:nvGrpSpPr>
        <p:grpSpPr>
          <a:xfrm>
            <a:off x="89337" y="1695750"/>
            <a:ext cx="4104456" cy="3528392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P1=C2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C1=P2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T1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ACCF11-BE6C-4EEB-A887-18AE558F789B}"/>
              </a:ext>
            </a:extLst>
          </p:cNvPr>
          <p:cNvGrpSpPr/>
          <p:nvPr/>
        </p:nvGrpSpPr>
        <p:grpSpPr>
          <a:xfrm>
            <a:off x="4598253" y="1748676"/>
            <a:ext cx="4104456" cy="3528392"/>
            <a:chOff x="1187859" y="909865"/>
            <a:chExt cx="6873262" cy="5123928"/>
          </a:xfrm>
        </p:grpSpPr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8B0FF7BE-8500-4B4A-A4E2-62D87A6CD443}"/>
                </a:ext>
              </a:extLst>
            </p:cNvPr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84097CF-FB36-4F56-A6F3-0A0F7F44E16D}"/>
                </a:ext>
              </a:extLst>
            </p:cNvPr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55968166-86E1-439D-8619-DD9EC5647471}"/>
                </a:ext>
              </a:extLst>
            </p:cNvPr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F0D4885-FF4C-4ACC-84F5-D2592543C3E9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C9EE786C-0A14-4ACD-9F0C-1FFDC83EE60D}"/>
                </a:ext>
              </a:extLst>
            </p:cNvPr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P2=C1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AF2D75-FB3A-4658-91AD-48354DEA8B8C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E14C0D7C-02C8-433C-8C56-2A7856CEDF47}"/>
                </a:ext>
              </a:extLst>
            </p:cNvPr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C2=P1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1B76ECA-2062-40BE-B8EF-F3CDA46A8A0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81081DC2-6624-416B-9148-B77A3415F23B}"/>
                </a:ext>
              </a:extLst>
            </p:cNvPr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1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T2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Šipka: obousměrná vodorovná 2">
            <a:extLst>
              <a:ext uri="{FF2B5EF4-FFF2-40B4-BE49-F238E27FC236}">
                <a16:creationId xmlns:a16="http://schemas.microsoft.com/office/drawing/2014/main" id="{A51BC8E6-4188-41B8-8EF5-4070A4E34EF6}"/>
              </a:ext>
            </a:extLst>
          </p:cNvPr>
          <p:cNvSpPr/>
          <p:nvPr/>
        </p:nvSpPr>
        <p:spPr bwMode="auto">
          <a:xfrm>
            <a:off x="2835291" y="3733302"/>
            <a:ext cx="3396238" cy="926953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Action based on value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813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Example of cooperation – internships on FI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C248E1-C905-4A44-AC24-642A68E39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827005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7160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8AEBF7-F4C9-4527-B628-4254F73BD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934486"/>
              </p:ext>
            </p:extLst>
          </p:nvPr>
        </p:nvGraphicFramePr>
        <p:xfrm>
          <a:off x="323528" y="1118153"/>
          <a:ext cx="8233560" cy="525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41813F0-B019-4DB0-AD28-27E4B44D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3" y="666577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The elements of service system</a:t>
            </a:r>
            <a:br>
              <a:rPr lang="en-US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Cooperating service system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837EDB-7128-4CA8-82A1-C4DD58BC7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221834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503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Cooperating service system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2F911C-EECC-40E4-AED8-0D28820F9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52202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735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Dual service system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5EC821-1C78-4BC4-B079-1A1904FA2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40146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4546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60" y="18973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Dual service system</a:t>
            </a:r>
            <a:br>
              <a:rPr lang="en-US"/>
            </a:br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3E19592-A57A-4C29-946D-CD909D88FDD6}"/>
              </a:ext>
            </a:extLst>
          </p:cNvPr>
          <p:cNvGrpSpPr/>
          <p:nvPr/>
        </p:nvGrpSpPr>
        <p:grpSpPr>
          <a:xfrm>
            <a:off x="89337" y="1695750"/>
            <a:ext cx="4104456" cy="3528392"/>
            <a:chOff x="1187859" y="909865"/>
            <a:chExt cx="6873262" cy="5123928"/>
          </a:xfrm>
        </p:grpSpPr>
        <p:sp>
          <p:nvSpPr>
            <p:cNvPr id="92" name="CustomShape 5"/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3" name="CustomShape 6"/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4" name="CustomShape 7"/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D1B37-CD27-4DE7-B1E2-1E588C2860DA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CustomShape 2"/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P1=C2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DF5F63A-3307-402B-B90D-98E0DD38DFF1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CustomShape 3"/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C1=P2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F24A5261-6727-4385-AD7E-3176860A592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CustomShape 4"/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T1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6ACCF11-BE6C-4EEB-A887-18AE558F789B}"/>
              </a:ext>
            </a:extLst>
          </p:cNvPr>
          <p:cNvGrpSpPr/>
          <p:nvPr/>
        </p:nvGrpSpPr>
        <p:grpSpPr>
          <a:xfrm>
            <a:off x="4598253" y="1748676"/>
            <a:ext cx="4104456" cy="3528392"/>
            <a:chOff x="1187859" y="909865"/>
            <a:chExt cx="6873262" cy="5123928"/>
          </a:xfrm>
        </p:grpSpPr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8B0FF7BE-8500-4B4A-A4E2-62D87A6CD443}"/>
                </a:ext>
              </a:extLst>
            </p:cNvPr>
            <p:cNvSpPr/>
            <p:nvPr/>
          </p:nvSpPr>
          <p:spPr>
            <a:xfrm>
              <a:off x="3204000" y="2709000"/>
              <a:ext cx="3023640" cy="2232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84097CF-FB36-4F56-A6F3-0A0F7F44E16D}"/>
                </a:ext>
              </a:extLst>
            </p:cNvPr>
            <p:cNvSpPr/>
            <p:nvPr/>
          </p:nvSpPr>
          <p:spPr>
            <a:xfrm>
              <a:off x="2411640" y="3069000"/>
              <a:ext cx="1511280" cy="259164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55968166-86E1-439D-8619-DD9EC5647471}"/>
                </a:ext>
              </a:extLst>
            </p:cNvPr>
            <p:cNvSpPr/>
            <p:nvPr/>
          </p:nvSpPr>
          <p:spPr>
            <a:xfrm flipV="1">
              <a:off x="5508000" y="3091320"/>
              <a:ext cx="1511280" cy="2568600"/>
            </a:xfrm>
            <a:prstGeom prst="straightConnector1">
              <a:avLst/>
            </a:prstGeom>
            <a:solidFill>
              <a:schemeClr val="accent1"/>
            </a:solidFill>
            <a:ln w="9360">
              <a:solidFill>
                <a:schemeClr val="tx1"/>
              </a:solidFill>
              <a:miter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F0D4885-FF4C-4ACC-84F5-D2592543C3E9}"/>
                </a:ext>
              </a:extLst>
            </p:cNvPr>
            <p:cNvSpPr/>
            <p:nvPr/>
          </p:nvSpPr>
          <p:spPr>
            <a:xfrm>
              <a:off x="1187859" y="909865"/>
              <a:ext cx="2351854" cy="201225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stomShape 2">
              <a:extLst>
                <a:ext uri="{FF2B5EF4-FFF2-40B4-BE49-F238E27FC236}">
                  <a16:creationId xmlns:a16="http://schemas.microsoft.com/office/drawing/2014/main" id="{C9EE786C-0A14-4ACD-9F0C-1FFDC83EE60D}"/>
                </a:ext>
              </a:extLst>
            </p:cNvPr>
            <p:cNvSpPr/>
            <p:nvPr/>
          </p:nvSpPr>
          <p:spPr>
            <a:xfrm>
              <a:off x="1404290" y="2633287"/>
              <a:ext cx="1583280" cy="292320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chemeClr val="tx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6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P2=C1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AF2D75-FB3A-4658-91AD-48354DEA8B8C}"/>
                </a:ext>
              </a:extLst>
            </p:cNvPr>
            <p:cNvSpPr/>
            <p:nvPr/>
          </p:nvSpPr>
          <p:spPr>
            <a:xfrm>
              <a:off x="6227640" y="1285271"/>
              <a:ext cx="1833481" cy="16368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stomShape 3">
              <a:extLst>
                <a:ext uri="{FF2B5EF4-FFF2-40B4-BE49-F238E27FC236}">
                  <a16:creationId xmlns:a16="http://schemas.microsoft.com/office/drawing/2014/main" id="{E14C0D7C-02C8-433C-8C56-2A7856CEDF47}"/>
                </a:ext>
              </a:extLst>
            </p:cNvPr>
            <p:cNvSpPr/>
            <p:nvPr/>
          </p:nvSpPr>
          <p:spPr>
            <a:xfrm>
              <a:off x="6280687" y="2626796"/>
              <a:ext cx="1583280" cy="24768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C2=P1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01B76ECA-2062-40BE-B8EF-F3CDA46A8A05}"/>
                </a:ext>
              </a:extLst>
            </p:cNvPr>
            <p:cNvSpPr/>
            <p:nvPr/>
          </p:nvSpPr>
          <p:spPr>
            <a:xfrm>
              <a:off x="3915076" y="4578386"/>
              <a:ext cx="1583281" cy="14554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7220" r="72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stomShape 4">
              <a:extLst>
                <a:ext uri="{FF2B5EF4-FFF2-40B4-BE49-F238E27FC236}">
                  <a16:creationId xmlns:a16="http://schemas.microsoft.com/office/drawing/2014/main" id="{81081DC2-6624-416B-9148-B77A3415F23B}"/>
                </a:ext>
              </a:extLst>
            </p:cNvPr>
            <p:cNvSpPr/>
            <p:nvPr/>
          </p:nvSpPr>
          <p:spPr>
            <a:xfrm>
              <a:off x="3924000" y="5793840"/>
              <a:ext cx="1583280" cy="226800"/>
            </a:xfrm>
            <a:prstGeom prst="rect">
              <a:avLst/>
            </a:prstGeom>
            <a:solidFill>
              <a:schemeClr val="tx2"/>
            </a:solidFill>
            <a:ln w="936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cs-CZ" sz="1100" strike="noStrike" dirty="0">
                  <a:solidFill>
                    <a:schemeClr val="bg1"/>
                  </a:solidFill>
                  <a:latin typeface="Tahoma"/>
                  <a:ea typeface="DejaVu Sans"/>
                </a:rPr>
                <a:t>T2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Šipka: obousměrná vodorovná 2">
            <a:extLst>
              <a:ext uri="{FF2B5EF4-FFF2-40B4-BE49-F238E27FC236}">
                <a16:creationId xmlns:a16="http://schemas.microsoft.com/office/drawing/2014/main" id="{A51BC8E6-4188-41B8-8EF5-4070A4E34EF6}"/>
              </a:ext>
            </a:extLst>
          </p:cNvPr>
          <p:cNvSpPr/>
          <p:nvPr/>
        </p:nvSpPr>
        <p:spPr bwMode="auto">
          <a:xfrm>
            <a:off x="2835291" y="3733302"/>
            <a:ext cx="3396238" cy="926953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Action based on value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0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1349 1.85185E-6 C 0.19549 1.85185E-6 0.26997 -0.0669 0.26997 -0.1213 L 0.26997 -0.2423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11233 1.48148E-6 C -0.16268 1.48148E-6 -0.22431 0.06643 -0.22431 0.1206 L -0.22431 0.2414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27049 -0.081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 environment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3433A1-D17D-4765-BA3D-3C593FA5A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995558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235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Micro exchange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D08F60-3B2B-4905-95A0-797D7DA07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89940"/>
            <a:ext cx="7884368" cy="47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1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03503" y="404664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Exchange within service ecosystems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43FC83-5CBD-4398-AF91-2AF4C0110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5" y="974636"/>
            <a:ext cx="8303558" cy="49672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BB6769E-2B2B-4344-BD02-5F1F1C219EB9}"/>
              </a:ext>
            </a:extLst>
          </p:cNvPr>
          <p:cNvSpPr txBox="1"/>
          <p:nvPr/>
        </p:nvSpPr>
        <p:spPr>
          <a:xfrm>
            <a:off x="2119079" y="5967955"/>
            <a:ext cx="459509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S. Vargo: Service-Dominant Logic: Foundations and futures, 2018, presentation on Research seminar at Karlstad University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129841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72741" y="620688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Exchange within service ecosystems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43FC83-5CBD-4398-AF91-2AF4C0110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5" y="974636"/>
            <a:ext cx="8303558" cy="49672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23D185-D197-4F60-B636-95FF0362A8C7}"/>
              </a:ext>
            </a:extLst>
          </p:cNvPr>
          <p:cNvSpPr txBox="1"/>
          <p:nvPr/>
        </p:nvSpPr>
        <p:spPr>
          <a:xfrm>
            <a:off x="2119079" y="5941892"/>
            <a:ext cx="459509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S. Vargo: Service-Dominant Logic: Foundations and futures, 2018, presentation on Research seminar at Karlstad University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354737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72741" y="620688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Structuration of service ecosystems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A08275-59E7-4345-A21D-158A2C98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9" y="1196752"/>
            <a:ext cx="7668344" cy="47162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1A5CE86-360F-47B2-A2B3-CEEDD6B431B0}"/>
              </a:ext>
            </a:extLst>
          </p:cNvPr>
          <p:cNvSpPr txBox="1"/>
          <p:nvPr/>
        </p:nvSpPr>
        <p:spPr>
          <a:xfrm>
            <a:off x="2123728" y="5945184"/>
            <a:ext cx="459509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S. Vargo: Service-Dominant Logic: Foundations and futures, 2018, presentation on Research seminar at Karlstad University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61221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 environment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2F8C373-6363-4DE9-BA23-43B9963AE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154" y="1692002"/>
            <a:ext cx="5594591" cy="4139998"/>
          </a:xfrm>
          <a:prstGeom prst="rect">
            <a:avLst/>
          </a:prstGeom>
          <a:noFill/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1904B796-FFA4-4C4D-A1D5-9F7690E2CC23}"/>
              </a:ext>
            </a:extLst>
          </p:cNvPr>
          <p:cNvSpPr txBox="1"/>
          <p:nvPr/>
        </p:nvSpPr>
        <p:spPr>
          <a:xfrm>
            <a:off x="2123728" y="5861001"/>
            <a:ext cx="45950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Hara, K.; Uwasu, M.; Kobayashi, H.; Kurimoto, S.; Yamanaka, S.; Shimoda, Y.; Umeda, Y. Enhancing Meso Level Research in Sustainability Science—Challenges and Research Needs. </a:t>
            </a:r>
            <a:r>
              <a:rPr lang="en-US" sz="6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Sustainability</a:t>
            </a:r>
            <a:r>
              <a:rPr lang="en-US" sz="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6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2012</a:t>
            </a:r>
            <a:r>
              <a:rPr lang="en-US" sz="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6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1833-1847. https://doi.org/10.3390/su4081833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9557035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3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4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5" name="CustomShape 8"/>
          <p:cNvSpPr/>
          <p:nvPr/>
        </p:nvSpPr>
        <p:spPr>
          <a:xfrm>
            <a:off x="7046640" y="3523680"/>
            <a:ext cx="1701360" cy="863280"/>
          </a:xfrm>
          <a:prstGeom prst="borderCallout1">
            <a:avLst>
              <a:gd name="adj1" fmla="val 18750"/>
              <a:gd name="adj2" fmla="val -8333"/>
              <a:gd name="adj3" fmla="val 103948"/>
              <a:gd name="adj4" fmla="val -47745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US" dirty="0"/>
          </a:p>
        </p:txBody>
      </p:sp>
      <p:sp>
        <p:nvSpPr>
          <p:cNvPr id="96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US" dirty="0"/>
          </a:p>
        </p:txBody>
      </p:sp>
      <p:sp>
        <p:nvSpPr>
          <p:cNvPr id="97" name="CustomShape 10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0D1B37-CD27-4DE7-B1E2-1E588C2860DA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US"/>
            </a:br>
            <a:endParaRPr lang="en-US" dirty="0"/>
          </a:p>
        </p:txBody>
      </p:sp>
      <p:sp>
        <p:nvSpPr>
          <p:cNvPr id="89" name="CustomShape 2"/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chemeClr val="bg1"/>
                </a:solidFill>
                <a:latin typeface="Tahoma"/>
                <a:ea typeface="DejaVu Sans"/>
              </a:rPr>
              <a:t>Provider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F5F63A-3307-402B-B90D-98E0DD38DFF1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0" name="CustomShape 3"/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 dirty="0">
                <a:solidFill>
                  <a:schemeClr val="bg1"/>
                </a:solidFill>
                <a:latin typeface="Tahoma"/>
                <a:ea typeface="DejaVu Sans"/>
              </a:rPr>
              <a:t>Client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24A5261-6727-4385-AD7E-3176860A592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5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1" name="CustomShape 4"/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dirty="0">
                <a:solidFill>
                  <a:schemeClr val="bg1"/>
                </a:solidFill>
                <a:latin typeface="Tahoma"/>
                <a:ea typeface="DejaVu Sans"/>
              </a:rPr>
              <a:t>Target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55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system environment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999353-1FAC-4798-8D18-D43D79EAD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642207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744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7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8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9" name="CustomShape 8"/>
          <p:cNvSpPr/>
          <p:nvPr/>
        </p:nvSpPr>
        <p:spPr>
          <a:xfrm>
            <a:off x="7046640" y="3523680"/>
            <a:ext cx="1989360" cy="1417488"/>
          </a:xfrm>
          <a:prstGeom prst="borderCallout1">
            <a:avLst>
              <a:gd name="adj1" fmla="val 18750"/>
              <a:gd name="adj2" fmla="val -8333"/>
              <a:gd name="adj3" fmla="val 101554"/>
              <a:gd name="adj4" fmla="val -57496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Tahoma"/>
              </a:rPr>
              <a:t>C must use the target </a:t>
            </a:r>
            <a:br>
              <a:rPr lang="en-US" sz="1400" dirty="0">
                <a:solidFill>
                  <a:srgbClr val="000000"/>
                </a:solidFill>
                <a:latin typeface="Tahoma"/>
              </a:rPr>
            </a:br>
            <a:r>
              <a:rPr lang="en-US" sz="1400" dirty="0">
                <a:solidFill>
                  <a:srgbClr val="000000"/>
                </a:solidFill>
                <a:latin typeface="Tahoma"/>
              </a:rPr>
              <a:t>to get the value</a:t>
            </a:r>
            <a:endParaRPr lang="en-US" dirty="0"/>
          </a:p>
        </p:txBody>
      </p:sp>
      <p:sp>
        <p:nvSpPr>
          <p:cNvPr id="110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US" dirty="0"/>
          </a:p>
        </p:txBody>
      </p:sp>
      <p:sp>
        <p:nvSpPr>
          <p:cNvPr id="111" name="CustomShape 10"/>
          <p:cNvSpPr/>
          <p:nvPr/>
        </p:nvSpPr>
        <p:spPr>
          <a:xfrm>
            <a:off x="755640" y="3675960"/>
            <a:ext cx="1833480" cy="1265208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US" dirty="0"/>
          </a:p>
          <a:p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Tahoma"/>
              </a:rPr>
              <a:t>P transforms target to</a:t>
            </a:r>
            <a:br>
              <a:rPr lang="en-US" sz="1400" dirty="0">
                <a:solidFill>
                  <a:srgbClr val="000000"/>
                </a:solidFill>
                <a:latin typeface="Tahoma"/>
              </a:rPr>
            </a:br>
            <a:r>
              <a:rPr lang="en-US" sz="1400" dirty="0">
                <a:solidFill>
                  <a:srgbClr val="000000"/>
                </a:solidFill>
                <a:latin typeface="Tahoma"/>
              </a:rPr>
              <a:t> bring the value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B0082BC-B41D-4083-8E05-BF1F0B10DAEB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736CAE99-92D7-4008-8AD7-C3D44100AB6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US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4BDEFFC-7E0F-40D9-8EF6-CB8A83A8D936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EC64A3ED-BA66-4FD2-AF63-585D14066AF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US" sz="20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918AF33-5A01-4203-8C56-0FDBA048CFF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5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E5D7113D-516B-461B-9347-E028117F23CE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US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F57A28-7A02-4AC0-9635-01269731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24663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Value proposition</a:t>
            </a:r>
            <a:br>
              <a:rPr lang="en-US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US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US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US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4" name="CustomShape 11"/>
          <p:cNvSpPr/>
          <p:nvPr/>
        </p:nvSpPr>
        <p:spPr>
          <a:xfrm>
            <a:off x="7046640" y="3523680"/>
            <a:ext cx="1989360" cy="863280"/>
          </a:xfrm>
          <a:prstGeom prst="borderCallout1">
            <a:avLst>
              <a:gd name="adj1" fmla="val 18750"/>
              <a:gd name="adj2" fmla="val -8333"/>
              <a:gd name="adj3" fmla="val 117844"/>
              <a:gd name="adj4" fmla="val -44960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  <a:endParaRPr lang="en-US" dirty="0"/>
          </a:p>
        </p:txBody>
      </p:sp>
      <p:sp>
        <p:nvSpPr>
          <p:cNvPr id="125" name="CustomShape 12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US" dirty="0"/>
          </a:p>
        </p:txBody>
      </p:sp>
      <p:sp>
        <p:nvSpPr>
          <p:cNvPr id="126" name="CustomShape 13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US"/>
          </a:p>
          <a:p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US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US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5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US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US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US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US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US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US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US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5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US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US"/>
            </a:br>
            <a:endParaRPr lang="en-US" dirty="0"/>
          </a:p>
        </p:txBody>
      </p:sp>
      <p:sp>
        <p:nvSpPr>
          <p:cNvPr id="3" name="Šipka: zahnutá nahoru 2">
            <a:extLst>
              <a:ext uri="{FF2B5EF4-FFF2-40B4-BE49-F238E27FC236}">
                <a16:creationId xmlns:a16="http://schemas.microsoft.com/office/drawing/2014/main" id="{531B74B0-603A-41A3-9500-016100887F2C}"/>
              </a:ext>
            </a:extLst>
          </p:cNvPr>
          <p:cNvSpPr/>
          <p:nvPr/>
        </p:nvSpPr>
        <p:spPr bwMode="auto">
          <a:xfrm>
            <a:off x="3275856" y="4692047"/>
            <a:ext cx="3096344" cy="1633693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402DAEF4-2C81-4A0F-BBCC-E6BBE7AC674F}"/>
              </a:ext>
            </a:extLst>
          </p:cNvPr>
          <p:cNvSpPr/>
          <p:nvPr/>
        </p:nvSpPr>
        <p:spPr bwMode="auto">
          <a:xfrm>
            <a:off x="6137577" y="3093064"/>
            <a:ext cx="3006423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+mn-lt"/>
              </a:rPr>
              <a:t>Client gets the value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through usage of target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(value in use)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Šipka: zahnutá doleva 6">
            <a:extLst>
              <a:ext uri="{FF2B5EF4-FFF2-40B4-BE49-F238E27FC236}">
                <a16:creationId xmlns:a16="http://schemas.microsoft.com/office/drawing/2014/main" id="{B2D08D8E-B2F4-4482-A56C-CA4C622A2DC3}"/>
              </a:ext>
            </a:extLst>
          </p:cNvPr>
          <p:cNvSpPr/>
          <p:nvPr/>
        </p:nvSpPr>
        <p:spPr bwMode="auto">
          <a:xfrm rot="3452567">
            <a:off x="4206312" y="2899647"/>
            <a:ext cx="532316" cy="1752605"/>
          </a:xfrm>
          <a:prstGeom prst="curvedLeftArrow">
            <a:avLst>
              <a:gd name="adj1" fmla="val 17096"/>
              <a:gd name="adj2" fmla="val 51487"/>
              <a:gd name="adj3" fmla="val 34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Myšlenková bublina: obláček 22">
            <a:extLst>
              <a:ext uri="{FF2B5EF4-FFF2-40B4-BE49-F238E27FC236}">
                <a16:creationId xmlns:a16="http://schemas.microsoft.com/office/drawing/2014/main" id="{12910F8A-68C1-4496-B6A1-C9D6640E1E8F}"/>
              </a:ext>
            </a:extLst>
          </p:cNvPr>
          <p:cNvSpPr/>
          <p:nvPr/>
        </p:nvSpPr>
        <p:spPr bwMode="auto">
          <a:xfrm>
            <a:off x="4489161" y="370925"/>
            <a:ext cx="3466980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+mn-lt"/>
              </a:rPr>
              <a:t>Provider plans the actions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on target based on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the communication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with client</a:t>
            </a:r>
            <a:br>
              <a:rPr lang="en-US" sz="1800" dirty="0">
                <a:latin typeface="+mn-lt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6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20720" y="1125360"/>
            <a:ext cx="782712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287D"/>
                </a:solidFill>
                <a:latin typeface="Trebuchet MS"/>
              </a:rPr>
              <a:t>System complexity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F32120C-44DA-4E42-9A8A-555D7FF01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660987"/>
              </p:ext>
            </p:extLst>
          </p:nvPr>
        </p:nvGraphicFramePr>
        <p:xfrm>
          <a:off x="720720" y="2017800"/>
          <a:ext cx="8233560" cy="411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47417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3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4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5" name="CustomShape 8"/>
          <p:cNvSpPr/>
          <p:nvPr/>
        </p:nvSpPr>
        <p:spPr>
          <a:xfrm>
            <a:off x="7046640" y="3523680"/>
            <a:ext cx="1701360" cy="863280"/>
          </a:xfrm>
          <a:prstGeom prst="borderCallout1">
            <a:avLst>
              <a:gd name="adj1" fmla="val 18750"/>
              <a:gd name="adj2" fmla="val -8333"/>
              <a:gd name="adj3" fmla="val 103948"/>
              <a:gd name="adj4" fmla="val -47745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US" dirty="0"/>
          </a:p>
        </p:txBody>
      </p:sp>
      <p:sp>
        <p:nvSpPr>
          <p:cNvPr id="96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US" dirty="0"/>
          </a:p>
        </p:txBody>
      </p:sp>
      <p:sp>
        <p:nvSpPr>
          <p:cNvPr id="97" name="CustomShape 10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0D1B37-CD27-4DE7-B1E2-1E588C2860DA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US" sz="3200" b="1" strike="noStrike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US"/>
            </a:br>
            <a:endParaRPr lang="en-US" dirty="0"/>
          </a:p>
        </p:txBody>
      </p:sp>
      <p:sp>
        <p:nvSpPr>
          <p:cNvPr id="89" name="CustomShape 2"/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chemeClr val="bg1"/>
                </a:solidFill>
                <a:latin typeface="Tahoma"/>
                <a:ea typeface="DejaVu Sans"/>
              </a:rPr>
              <a:t>Provider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F5F63A-3307-402B-B90D-98E0DD38DFF1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0" name="CustomShape 3"/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strike="noStrike" dirty="0">
                <a:solidFill>
                  <a:schemeClr val="bg1"/>
                </a:solidFill>
                <a:latin typeface="Tahoma"/>
                <a:ea typeface="DejaVu Sans"/>
              </a:rPr>
              <a:t>Client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24A5261-6727-4385-AD7E-3176860A592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5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1" name="CustomShape 4"/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dirty="0">
                <a:solidFill>
                  <a:schemeClr val="bg1"/>
                </a:solidFill>
                <a:latin typeface="Tahoma"/>
                <a:ea typeface="DejaVu Sans"/>
              </a:rPr>
              <a:t>Target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CustomShape 14">
            <a:extLst>
              <a:ext uri="{FF2B5EF4-FFF2-40B4-BE49-F238E27FC236}">
                <a16:creationId xmlns:a16="http://schemas.microsoft.com/office/drawing/2014/main" id="{B34B9354-6221-44ED-8CAB-BDCE9325EB35}"/>
              </a:ext>
            </a:extLst>
          </p:cNvPr>
          <p:cNvSpPr/>
          <p:nvPr/>
        </p:nvSpPr>
        <p:spPr>
          <a:xfrm>
            <a:off x="874080" y="1883520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endParaRPr lang="en-US" dirty="0"/>
          </a:p>
        </p:txBody>
      </p:sp>
      <p:sp>
        <p:nvSpPr>
          <p:cNvPr id="17" name="CustomShape 15">
            <a:extLst>
              <a:ext uri="{FF2B5EF4-FFF2-40B4-BE49-F238E27FC236}">
                <a16:creationId xmlns:a16="http://schemas.microsoft.com/office/drawing/2014/main" id="{379F514B-8B3F-4F45-9468-231CD35444A8}"/>
              </a:ext>
            </a:extLst>
          </p:cNvPr>
          <p:cNvSpPr/>
          <p:nvPr/>
        </p:nvSpPr>
        <p:spPr>
          <a:xfrm>
            <a:off x="1564560" y="1888200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C</a:t>
            </a:r>
            <a:endParaRPr lang="en-US" dirty="0"/>
          </a:p>
        </p:txBody>
      </p:sp>
      <p:sp>
        <p:nvSpPr>
          <p:cNvPr id="18" name="CustomShape 16">
            <a:extLst>
              <a:ext uri="{FF2B5EF4-FFF2-40B4-BE49-F238E27FC236}">
                <a16:creationId xmlns:a16="http://schemas.microsoft.com/office/drawing/2014/main" id="{29A7931B-AC56-4F51-8F6C-7633703EB647}"/>
              </a:ext>
            </a:extLst>
          </p:cNvPr>
          <p:cNvSpPr/>
          <p:nvPr/>
        </p:nvSpPr>
        <p:spPr>
          <a:xfrm>
            <a:off x="1219320" y="2462400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ahoma"/>
                <a:ea typeface="DejaVu Sans"/>
              </a:rPr>
              <a:t>T</a:t>
            </a:r>
            <a:endParaRPr lang="en-US" dirty="0"/>
          </a:p>
        </p:txBody>
      </p:sp>
      <p:sp>
        <p:nvSpPr>
          <p:cNvPr id="19" name="CustomShape 17">
            <a:extLst>
              <a:ext uri="{FF2B5EF4-FFF2-40B4-BE49-F238E27FC236}">
                <a16:creationId xmlns:a16="http://schemas.microsoft.com/office/drawing/2014/main" id="{16108AE8-8585-49CB-B758-841C205533CF}"/>
              </a:ext>
            </a:extLst>
          </p:cNvPr>
          <p:cNvSpPr/>
          <p:nvPr/>
        </p:nvSpPr>
        <p:spPr>
          <a:xfrm>
            <a:off x="1111680" y="1954080"/>
            <a:ext cx="452520" cy="396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0" name="CustomShape 18">
            <a:extLst>
              <a:ext uri="{FF2B5EF4-FFF2-40B4-BE49-F238E27FC236}">
                <a16:creationId xmlns:a16="http://schemas.microsoft.com/office/drawing/2014/main" id="{64874BAA-AF10-492B-83ED-8F5ACC40C38B}"/>
              </a:ext>
            </a:extLst>
          </p:cNvPr>
          <p:cNvSpPr/>
          <p:nvPr/>
        </p:nvSpPr>
        <p:spPr>
          <a:xfrm>
            <a:off x="992880" y="2025000"/>
            <a:ext cx="225720" cy="507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1" name="CustomShape 19">
            <a:extLst>
              <a:ext uri="{FF2B5EF4-FFF2-40B4-BE49-F238E27FC236}">
                <a16:creationId xmlns:a16="http://schemas.microsoft.com/office/drawing/2014/main" id="{6BC68AE2-CAD6-4236-92BB-B8642D62D5EC}"/>
              </a:ext>
            </a:extLst>
          </p:cNvPr>
          <p:cNvSpPr/>
          <p:nvPr/>
        </p:nvSpPr>
        <p:spPr>
          <a:xfrm flipV="1">
            <a:off x="1456920" y="2028600"/>
            <a:ext cx="225720" cy="5029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2" name="CustomShape 14">
            <a:extLst>
              <a:ext uri="{FF2B5EF4-FFF2-40B4-BE49-F238E27FC236}">
                <a16:creationId xmlns:a16="http://schemas.microsoft.com/office/drawing/2014/main" id="{B0CC70C5-8961-4CDD-87DF-4178AD2AA503}"/>
              </a:ext>
            </a:extLst>
          </p:cNvPr>
          <p:cNvSpPr/>
          <p:nvPr/>
        </p:nvSpPr>
        <p:spPr>
          <a:xfrm>
            <a:off x="7527127" y="1325119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endParaRPr lang="en-US" dirty="0"/>
          </a:p>
        </p:txBody>
      </p:sp>
      <p:sp>
        <p:nvSpPr>
          <p:cNvPr id="23" name="CustomShape 15">
            <a:extLst>
              <a:ext uri="{FF2B5EF4-FFF2-40B4-BE49-F238E27FC236}">
                <a16:creationId xmlns:a16="http://schemas.microsoft.com/office/drawing/2014/main" id="{AB965E67-CC52-4222-AA6D-B59AE65F3998}"/>
              </a:ext>
            </a:extLst>
          </p:cNvPr>
          <p:cNvSpPr/>
          <p:nvPr/>
        </p:nvSpPr>
        <p:spPr>
          <a:xfrm>
            <a:off x="8217607" y="1329799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C</a:t>
            </a:r>
            <a:endParaRPr lang="en-US" dirty="0"/>
          </a:p>
        </p:txBody>
      </p:sp>
      <p:sp>
        <p:nvSpPr>
          <p:cNvPr id="24" name="CustomShape 16">
            <a:extLst>
              <a:ext uri="{FF2B5EF4-FFF2-40B4-BE49-F238E27FC236}">
                <a16:creationId xmlns:a16="http://schemas.microsoft.com/office/drawing/2014/main" id="{94837580-D08C-43D7-8971-D1AAB88B8A16}"/>
              </a:ext>
            </a:extLst>
          </p:cNvPr>
          <p:cNvSpPr/>
          <p:nvPr/>
        </p:nvSpPr>
        <p:spPr>
          <a:xfrm>
            <a:off x="7872367" y="1903999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ahoma"/>
                <a:ea typeface="DejaVu Sans"/>
              </a:rPr>
              <a:t>T</a:t>
            </a:r>
            <a:endParaRPr lang="en-US" dirty="0"/>
          </a:p>
        </p:txBody>
      </p:sp>
      <p:sp>
        <p:nvSpPr>
          <p:cNvPr id="25" name="CustomShape 17">
            <a:extLst>
              <a:ext uri="{FF2B5EF4-FFF2-40B4-BE49-F238E27FC236}">
                <a16:creationId xmlns:a16="http://schemas.microsoft.com/office/drawing/2014/main" id="{10550DE9-5E38-477E-BFC4-CB8945E37AC1}"/>
              </a:ext>
            </a:extLst>
          </p:cNvPr>
          <p:cNvSpPr/>
          <p:nvPr/>
        </p:nvSpPr>
        <p:spPr>
          <a:xfrm>
            <a:off x="7764727" y="1395679"/>
            <a:ext cx="452520" cy="396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6" name="CustomShape 18">
            <a:extLst>
              <a:ext uri="{FF2B5EF4-FFF2-40B4-BE49-F238E27FC236}">
                <a16:creationId xmlns:a16="http://schemas.microsoft.com/office/drawing/2014/main" id="{D95D1812-F872-4CBF-9AAA-E1D28AEDC323}"/>
              </a:ext>
            </a:extLst>
          </p:cNvPr>
          <p:cNvSpPr/>
          <p:nvPr/>
        </p:nvSpPr>
        <p:spPr>
          <a:xfrm>
            <a:off x="7645927" y="1466599"/>
            <a:ext cx="225720" cy="507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7" name="CustomShape 19">
            <a:extLst>
              <a:ext uri="{FF2B5EF4-FFF2-40B4-BE49-F238E27FC236}">
                <a16:creationId xmlns:a16="http://schemas.microsoft.com/office/drawing/2014/main" id="{973B2472-68B0-4D7E-BC9F-8CFB2C869ED0}"/>
              </a:ext>
            </a:extLst>
          </p:cNvPr>
          <p:cNvSpPr/>
          <p:nvPr/>
        </p:nvSpPr>
        <p:spPr>
          <a:xfrm flipV="1">
            <a:off x="8109967" y="1470199"/>
            <a:ext cx="225720" cy="5029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8" name="CustomShape 14">
            <a:extLst>
              <a:ext uri="{FF2B5EF4-FFF2-40B4-BE49-F238E27FC236}">
                <a16:creationId xmlns:a16="http://schemas.microsoft.com/office/drawing/2014/main" id="{DCCC1E99-F5A2-4591-889E-6C0C689BCD69}"/>
              </a:ext>
            </a:extLst>
          </p:cNvPr>
          <p:cNvSpPr/>
          <p:nvPr/>
        </p:nvSpPr>
        <p:spPr>
          <a:xfrm>
            <a:off x="4236593" y="3801694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endParaRPr lang="en-US" dirty="0"/>
          </a:p>
        </p:txBody>
      </p:sp>
      <p:sp>
        <p:nvSpPr>
          <p:cNvPr id="29" name="CustomShape 15">
            <a:extLst>
              <a:ext uri="{FF2B5EF4-FFF2-40B4-BE49-F238E27FC236}">
                <a16:creationId xmlns:a16="http://schemas.microsoft.com/office/drawing/2014/main" id="{C1A1EFF2-1D80-4024-8FC2-CA990201A430}"/>
              </a:ext>
            </a:extLst>
          </p:cNvPr>
          <p:cNvSpPr/>
          <p:nvPr/>
        </p:nvSpPr>
        <p:spPr>
          <a:xfrm>
            <a:off x="4927073" y="3806374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00" strike="noStrike">
                <a:solidFill>
                  <a:srgbClr val="000000"/>
                </a:solidFill>
                <a:latin typeface="Tahoma"/>
                <a:ea typeface="DejaVu Sans"/>
              </a:rPr>
              <a:t>C</a:t>
            </a:r>
            <a:endParaRPr lang="en-US" dirty="0"/>
          </a:p>
        </p:txBody>
      </p:sp>
      <p:sp>
        <p:nvSpPr>
          <p:cNvPr id="30" name="CustomShape 16">
            <a:extLst>
              <a:ext uri="{FF2B5EF4-FFF2-40B4-BE49-F238E27FC236}">
                <a16:creationId xmlns:a16="http://schemas.microsoft.com/office/drawing/2014/main" id="{BA32483B-BD73-41C4-80F9-AABE0F390BA3}"/>
              </a:ext>
            </a:extLst>
          </p:cNvPr>
          <p:cNvSpPr/>
          <p:nvPr/>
        </p:nvSpPr>
        <p:spPr>
          <a:xfrm>
            <a:off x="4581833" y="4380574"/>
            <a:ext cx="236520" cy="1404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strike="noStrike">
                <a:solidFill>
                  <a:srgbClr val="000000"/>
                </a:solidFill>
                <a:latin typeface="Tahoma"/>
                <a:ea typeface="DejaVu Sans"/>
              </a:rPr>
              <a:t>T</a:t>
            </a:r>
            <a:endParaRPr lang="en-US" dirty="0"/>
          </a:p>
        </p:txBody>
      </p:sp>
      <p:sp>
        <p:nvSpPr>
          <p:cNvPr id="31" name="CustomShape 17">
            <a:extLst>
              <a:ext uri="{FF2B5EF4-FFF2-40B4-BE49-F238E27FC236}">
                <a16:creationId xmlns:a16="http://schemas.microsoft.com/office/drawing/2014/main" id="{D862279B-90C2-4A56-AAE5-9C51DEFD70D0}"/>
              </a:ext>
            </a:extLst>
          </p:cNvPr>
          <p:cNvSpPr/>
          <p:nvPr/>
        </p:nvSpPr>
        <p:spPr>
          <a:xfrm>
            <a:off x="4474193" y="3872254"/>
            <a:ext cx="452520" cy="396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32" name="CustomShape 18">
            <a:extLst>
              <a:ext uri="{FF2B5EF4-FFF2-40B4-BE49-F238E27FC236}">
                <a16:creationId xmlns:a16="http://schemas.microsoft.com/office/drawing/2014/main" id="{3F50871D-8C42-4493-BA3F-7AF73598FD3A}"/>
              </a:ext>
            </a:extLst>
          </p:cNvPr>
          <p:cNvSpPr/>
          <p:nvPr/>
        </p:nvSpPr>
        <p:spPr>
          <a:xfrm>
            <a:off x="4355393" y="3943174"/>
            <a:ext cx="225720" cy="507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33" name="CustomShape 19">
            <a:extLst>
              <a:ext uri="{FF2B5EF4-FFF2-40B4-BE49-F238E27FC236}">
                <a16:creationId xmlns:a16="http://schemas.microsoft.com/office/drawing/2014/main" id="{A2336CD3-5F42-4CDF-83DF-ABD9F38DB822}"/>
              </a:ext>
            </a:extLst>
          </p:cNvPr>
          <p:cNvSpPr/>
          <p:nvPr/>
        </p:nvSpPr>
        <p:spPr>
          <a:xfrm flipV="1">
            <a:off x="4819433" y="3946774"/>
            <a:ext cx="225720" cy="5029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832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1">
            <a:extLst>
              <a:ext uri="{FF2B5EF4-FFF2-40B4-BE49-F238E27FC236}">
                <a16:creationId xmlns:a16="http://schemas.microsoft.com/office/drawing/2014/main" id="{6D82EA9A-FAFE-4E27-826D-A889E6DBF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0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The time dimension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1EA997-385A-4CA7-8C28-1CD13F1D6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748537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9379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SeSLab</Template>
  <TotalTime>1176</TotalTime>
  <Words>1292</Words>
  <Application>Microsoft Office PowerPoint</Application>
  <PresentationFormat>Předvádění na obrazovce (4:3)</PresentationFormat>
  <Paragraphs>263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Tahoma</vt:lpstr>
      <vt:lpstr>Trebuchet MS</vt:lpstr>
      <vt:lpstr>Wingdings</vt:lpstr>
      <vt:lpstr>SeSLab</vt:lpstr>
      <vt:lpstr>Service environment</vt:lpstr>
      <vt:lpstr>The elements of service system </vt:lpstr>
      <vt:lpstr>Service system </vt:lpstr>
      <vt:lpstr>Value proposition </vt:lpstr>
      <vt:lpstr>Mention - Use </vt:lpstr>
      <vt:lpstr>Mention - Use </vt:lpstr>
      <vt:lpstr>Prezentace aplikace PowerPoint</vt:lpstr>
      <vt:lpstr>Service system </vt:lpstr>
      <vt:lpstr>Prezentace aplikace PowerPoint</vt:lpstr>
      <vt:lpstr>Service system </vt:lpstr>
      <vt:lpstr>Prezentace aplikace PowerPoint</vt:lpstr>
      <vt:lpstr>Prezentace aplikace PowerPoint</vt:lpstr>
      <vt:lpstr>Service system </vt:lpstr>
      <vt:lpstr>Service system </vt:lpstr>
      <vt:lpstr>Service system </vt:lpstr>
      <vt:lpstr>Prezentace aplikace PowerPoint</vt:lpstr>
      <vt:lpstr>Prezentace aplikace PowerPoint</vt:lpstr>
      <vt:lpstr>Service system </vt:lpstr>
      <vt:lpstr>Prezentace aplikace PowerPoint</vt:lpstr>
      <vt:lpstr>Prezentace aplikace PowerPoint</vt:lpstr>
      <vt:lpstr>Prezentace aplikace PowerPoint</vt:lpstr>
      <vt:lpstr>Prezentace aplikace PowerPoint</vt:lpstr>
      <vt:lpstr>Dual service system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environment</dc:title>
  <dc:creator>leonard</dc:creator>
  <cp:lastModifiedBy>Leonard Walletzky</cp:lastModifiedBy>
  <cp:revision>3</cp:revision>
  <cp:lastPrinted>2014-10-23T06:05:36Z</cp:lastPrinted>
  <dcterms:created xsi:type="dcterms:W3CDTF">2014-10-02T07:43:28Z</dcterms:created>
  <dcterms:modified xsi:type="dcterms:W3CDTF">2022-10-11T12:01:06Z</dcterms:modified>
</cp:coreProperties>
</file>