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7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8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9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0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31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2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 Walletzký" userId="5c6479d8-24c8-4ca4-a5c7-fde0682a328a" providerId="ADAL" clId="{84AF9890-3317-4B2C-8A98-21792C606818}"/>
    <pc:docChg chg="undo custSel modSld modMainMaster">
      <pc:chgData name="Leonard Walletzký" userId="5c6479d8-24c8-4ca4-a5c7-fde0682a328a" providerId="ADAL" clId="{84AF9890-3317-4B2C-8A98-21792C606818}" dt="2021-11-23T14:38:16.257" v="677" actId="790"/>
      <pc:docMkLst>
        <pc:docMk/>
      </pc:docMkLst>
      <pc:sldChg chg="addSp delSp modSp mod modClrScheme chgLayout modNotes">
        <pc:chgData name="Leonard Walletzký" userId="5c6479d8-24c8-4ca4-a5c7-fde0682a328a" providerId="ADAL" clId="{84AF9890-3317-4B2C-8A98-21792C606818}" dt="2021-11-23T14:38:11.429" v="373" actId="790"/>
        <pc:sldMkLst>
          <pc:docMk/>
          <pc:sldMk cId="0" sldId="256"/>
        </pc:sldMkLst>
        <pc:spChg chg="add del mod ord">
          <ac:chgData name="Leonard Walletzký" userId="5c6479d8-24c8-4ca4-a5c7-fde0682a328a" providerId="ADAL" clId="{84AF9890-3317-4B2C-8A98-21792C606818}" dt="2021-11-23T13:51:10.655" v="4" actId="478"/>
          <ac:spMkLst>
            <pc:docMk/>
            <pc:sldMk cId="0" sldId="256"/>
            <ac:spMk id="2" creationId="{5D67B5BB-7375-429A-9F8F-0FBF160E2F97}"/>
          </ac:spMkLst>
        </pc:spChg>
        <pc:spChg chg="add del mod ord">
          <ac:chgData name="Leonard Walletzký" userId="5c6479d8-24c8-4ca4-a5c7-fde0682a328a" providerId="ADAL" clId="{84AF9890-3317-4B2C-8A98-21792C606818}" dt="2021-11-23T13:51:13.137" v="5" actId="478"/>
          <ac:spMkLst>
            <pc:docMk/>
            <pc:sldMk cId="0" sldId="256"/>
            <ac:spMk id="3" creationId="{E3DC50FD-2A53-4575-94B6-7BB2AE76252A}"/>
          </ac:spMkLst>
        </pc:spChg>
        <pc:spChg chg="mod">
          <ac:chgData name="Leonard Walletzký" userId="5c6479d8-24c8-4ca4-a5c7-fde0682a328a" providerId="ADAL" clId="{84AF9890-3317-4B2C-8A98-21792C606818}" dt="2021-11-23T14:38:11.414" v="370" actId="790"/>
          <ac:spMkLst>
            <pc:docMk/>
            <pc:sldMk cId="0" sldId="256"/>
            <ac:spMk id="76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1.417" v="371" actId="790"/>
          <ac:spMkLst>
            <pc:docMk/>
            <pc:sldMk cId="0" sldId="256"/>
            <ac:spMk id="77" creationId="{00000000-0000-0000-0000-000000000000}"/>
          </ac:spMkLst>
        </pc:sp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1.541" v="382" actId="790"/>
        <pc:sldMkLst>
          <pc:docMk/>
          <pc:sldMk cId="0" sldId="257"/>
        </pc:sldMkLst>
        <pc:spChg chg="mod">
          <ac:chgData name="Leonard Walletzký" userId="5c6479d8-24c8-4ca4-a5c7-fde0682a328a" providerId="ADAL" clId="{84AF9890-3317-4B2C-8A98-21792C606818}" dt="2021-11-23T14:38:11.434" v="374" actId="790"/>
          <ac:spMkLst>
            <pc:docMk/>
            <pc:sldMk cId="0" sldId="257"/>
            <ac:spMk id="78" creationId="{00000000-0000-0000-0000-000000000000}"/>
          </ac:spMkLst>
        </pc:spChg>
        <pc:spChg chg="del mod">
          <ac:chgData name="Leonard Walletzký" userId="5c6479d8-24c8-4ca4-a5c7-fde0682a328a" providerId="ADAL" clId="{84AF9890-3317-4B2C-8A98-21792C606818}" dt="2021-11-23T13:51:31.086" v="7" actId="12084"/>
          <ac:spMkLst>
            <pc:docMk/>
            <pc:sldMk cId="0" sldId="257"/>
            <ac:spMk id="79" creationId="{00000000-0000-0000-0000-000000000000}"/>
          </ac:spMkLst>
        </pc:spChg>
        <pc:graphicFrameChg chg="add mod">
          <ac:chgData name="Leonard Walletzký" userId="5c6479d8-24c8-4ca4-a5c7-fde0682a328a" providerId="ADAL" clId="{84AF9890-3317-4B2C-8A98-21792C606818}" dt="2021-11-23T14:38:11.521" v="380"/>
          <ac:graphicFrameMkLst>
            <pc:docMk/>
            <pc:sldMk cId="0" sldId="257"/>
            <ac:graphicFrameMk id="2" creationId="{E2E40E21-8C78-46EB-BE50-05D6627C3E70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1.704" v="393" actId="790"/>
        <pc:sldMkLst>
          <pc:docMk/>
          <pc:sldMk cId="0" sldId="258"/>
        </pc:sldMkLst>
        <pc:spChg chg="mod">
          <ac:chgData name="Leonard Walletzký" userId="5c6479d8-24c8-4ca4-a5c7-fde0682a328a" providerId="ADAL" clId="{84AF9890-3317-4B2C-8A98-21792C606818}" dt="2021-11-23T14:38:11.545" v="383" actId="790"/>
          <ac:spMkLst>
            <pc:docMk/>
            <pc:sldMk cId="0" sldId="258"/>
            <ac:spMk id="80" creationId="{00000000-0000-0000-0000-000000000000}"/>
          </ac:spMkLst>
        </pc:spChg>
        <pc:spChg chg="del mod">
          <ac:chgData name="Leonard Walletzký" userId="5c6479d8-24c8-4ca4-a5c7-fde0682a328a" providerId="ADAL" clId="{84AF9890-3317-4B2C-8A98-21792C606818}" dt="2021-11-23T13:51:55.283" v="12" actId="12084"/>
          <ac:spMkLst>
            <pc:docMk/>
            <pc:sldMk cId="0" sldId="258"/>
            <ac:spMk id="81" creationId="{00000000-0000-0000-0000-000000000000}"/>
          </ac:spMkLst>
        </pc:spChg>
        <pc:graphicFrameChg chg="add mod">
          <ac:chgData name="Leonard Walletzký" userId="5c6479d8-24c8-4ca4-a5c7-fde0682a328a" providerId="ADAL" clId="{84AF9890-3317-4B2C-8A98-21792C606818}" dt="2021-11-23T14:38:11.677" v="391"/>
          <ac:graphicFrameMkLst>
            <pc:docMk/>
            <pc:sldMk cId="0" sldId="258"/>
            <ac:graphicFrameMk id="2" creationId="{D1A37CC9-341B-4934-81F5-4AFBE741381D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1.808" v="404" actId="790"/>
        <pc:sldMkLst>
          <pc:docMk/>
          <pc:sldMk cId="0" sldId="259"/>
        </pc:sldMkLst>
        <pc:spChg chg="mod">
          <ac:chgData name="Leonard Walletzký" userId="5c6479d8-24c8-4ca4-a5c7-fde0682a328a" providerId="ADAL" clId="{84AF9890-3317-4B2C-8A98-21792C606818}" dt="2021-11-23T14:38:11.707" v="394" actId="790"/>
          <ac:spMkLst>
            <pc:docMk/>
            <pc:sldMk cId="0" sldId="259"/>
            <ac:spMk id="82" creationId="{00000000-0000-0000-0000-000000000000}"/>
          </ac:spMkLst>
        </pc:spChg>
        <pc:spChg chg="del mod">
          <ac:chgData name="Leonard Walletzký" userId="5c6479d8-24c8-4ca4-a5c7-fde0682a328a" providerId="ADAL" clId="{84AF9890-3317-4B2C-8A98-21792C606818}" dt="2021-11-23T13:52:23.097" v="20" actId="12084"/>
          <ac:spMkLst>
            <pc:docMk/>
            <pc:sldMk cId="0" sldId="259"/>
            <ac:spMk id="83" creationId="{00000000-0000-0000-0000-000000000000}"/>
          </ac:spMkLst>
        </pc:spChg>
        <pc:graphicFrameChg chg="add mod">
          <ac:chgData name="Leonard Walletzký" userId="5c6479d8-24c8-4ca4-a5c7-fde0682a328a" providerId="ADAL" clId="{84AF9890-3317-4B2C-8A98-21792C606818}" dt="2021-11-23T14:38:11.799" v="402"/>
          <ac:graphicFrameMkLst>
            <pc:docMk/>
            <pc:sldMk cId="0" sldId="259"/>
            <ac:graphicFrameMk id="2" creationId="{1F66EDCF-89D3-42DB-9EBA-C0375D409AF4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1.877" v="412" actId="790"/>
        <pc:sldMkLst>
          <pc:docMk/>
          <pc:sldMk cId="0" sldId="260"/>
        </pc:sldMkLst>
        <pc:spChg chg="mod">
          <ac:chgData name="Leonard Walletzký" userId="5c6479d8-24c8-4ca4-a5c7-fde0682a328a" providerId="ADAL" clId="{84AF9890-3317-4B2C-8A98-21792C606818}" dt="2021-11-23T14:38:11.811" v="405" actId="790"/>
          <ac:spMkLst>
            <pc:docMk/>
            <pc:sldMk cId="0" sldId="260"/>
            <ac:spMk id="84" creationId="{00000000-0000-0000-0000-000000000000}"/>
          </ac:spMkLst>
        </pc:spChg>
        <pc:spChg chg="del mod">
          <ac:chgData name="Leonard Walletzký" userId="5c6479d8-24c8-4ca4-a5c7-fde0682a328a" providerId="ADAL" clId="{84AF9890-3317-4B2C-8A98-21792C606818}" dt="2021-11-23T13:57:21.720" v="28" actId="12084"/>
          <ac:spMkLst>
            <pc:docMk/>
            <pc:sldMk cId="0" sldId="260"/>
            <ac:spMk id="85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3:57:33.669" v="30" actId="478"/>
          <ac:spMkLst>
            <pc:docMk/>
            <pc:sldMk cId="0" sldId="260"/>
            <ac:spMk id="89" creationId="{470EA345-7D75-4FFC-A19F-853787FBD1FE}"/>
          </ac:spMkLst>
        </pc:spChg>
        <pc:graphicFrameChg chg="add mod modGraphic">
          <ac:chgData name="Leonard Walletzký" userId="5c6479d8-24c8-4ca4-a5c7-fde0682a328a" providerId="ADAL" clId="{84AF9890-3317-4B2C-8A98-21792C606818}" dt="2021-11-23T14:38:11.856" v="410"/>
          <ac:graphicFrameMkLst>
            <pc:docMk/>
            <pc:sldMk cId="0" sldId="260"/>
            <ac:graphicFrameMk id="2" creationId="{3E5C4318-777A-42D6-954E-B41147D253EB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2.167" v="423" actId="790"/>
        <pc:sldMkLst>
          <pc:docMk/>
          <pc:sldMk cId="0" sldId="261"/>
        </pc:sldMkLst>
        <pc:spChg chg="mod">
          <ac:chgData name="Leonard Walletzký" userId="5c6479d8-24c8-4ca4-a5c7-fde0682a328a" providerId="ADAL" clId="{84AF9890-3317-4B2C-8A98-21792C606818}" dt="2021-11-23T14:38:11.880" v="413" actId="790"/>
          <ac:spMkLst>
            <pc:docMk/>
            <pc:sldMk cId="0" sldId="261"/>
            <ac:spMk id="86" creationId="{00000000-0000-0000-0000-000000000000}"/>
          </ac:spMkLst>
        </pc:spChg>
        <pc:spChg chg="del mod">
          <ac:chgData name="Leonard Walletzký" userId="5c6479d8-24c8-4ca4-a5c7-fde0682a328a" providerId="ADAL" clId="{84AF9890-3317-4B2C-8A98-21792C606818}" dt="2021-11-23T13:57:51.364" v="31" actId="12084"/>
          <ac:spMkLst>
            <pc:docMk/>
            <pc:sldMk cId="0" sldId="261"/>
            <ac:spMk id="87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3:59:47.021" v="33"/>
          <ac:spMkLst>
            <pc:docMk/>
            <pc:sldMk cId="0" sldId="261"/>
            <ac:spMk id="91" creationId="{13F9655E-5221-4491-8113-4B0964D5017B}"/>
          </ac:spMkLst>
        </pc:spChg>
        <pc:graphicFrameChg chg="add mod modGraphic">
          <ac:chgData name="Leonard Walletzký" userId="5c6479d8-24c8-4ca4-a5c7-fde0682a328a" providerId="ADAL" clId="{84AF9890-3317-4B2C-8A98-21792C606818}" dt="2021-11-23T14:38:12.150" v="421"/>
          <ac:graphicFrameMkLst>
            <pc:docMk/>
            <pc:sldMk cId="0" sldId="261"/>
            <ac:graphicFrameMk id="2" creationId="{384A63A9-303A-4DF1-921E-ACBE46039BD6}"/>
          </ac:graphicFrameMkLst>
        </pc:graphicFrameChg>
        <pc:picChg chg="add mod">
          <ac:chgData name="Leonard Walletzký" userId="5c6479d8-24c8-4ca4-a5c7-fde0682a328a" providerId="ADAL" clId="{84AF9890-3317-4B2C-8A98-21792C606818}" dt="2021-11-23T13:59:47.021" v="33"/>
          <ac:picMkLst>
            <pc:docMk/>
            <pc:sldMk cId="0" sldId="261"/>
            <ac:picMk id="3" creationId="{E0A57BD0-CC13-4966-B02D-2DD1D9F3A8BE}"/>
          </ac:picMkLst>
        </pc:pic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2.552" v="434" actId="790"/>
        <pc:sldMkLst>
          <pc:docMk/>
          <pc:sldMk cId="0" sldId="262"/>
        </pc:sldMkLst>
        <pc:spChg chg="add del mod ord">
          <ac:chgData name="Leonard Walletzký" userId="5c6479d8-24c8-4ca4-a5c7-fde0682a328a" providerId="ADAL" clId="{84AF9890-3317-4B2C-8A98-21792C606818}" dt="2021-11-23T14:00:32.252" v="36" actId="478"/>
          <ac:spMkLst>
            <pc:docMk/>
            <pc:sldMk cId="0" sldId="262"/>
            <ac:spMk id="3" creationId="{057C2CDA-04C2-4265-BC09-E8AED8349A0D}"/>
          </ac:spMkLst>
        </pc:spChg>
        <pc:spChg chg="add del mod ord">
          <ac:chgData name="Leonard Walletzký" userId="5c6479d8-24c8-4ca4-a5c7-fde0682a328a" providerId="ADAL" clId="{84AF9890-3317-4B2C-8A98-21792C606818}" dt="2021-11-23T14:00:33.894" v="37" actId="478"/>
          <ac:spMkLst>
            <pc:docMk/>
            <pc:sldMk cId="0" sldId="262"/>
            <ac:spMk id="4" creationId="{5350D5B6-4E88-48B7-8D76-531E03E2FA7F}"/>
          </ac:spMkLst>
        </pc:spChg>
        <pc:spChg chg="mod">
          <ac:chgData name="Leonard Walletzký" userId="5c6479d8-24c8-4ca4-a5c7-fde0682a328a" providerId="ADAL" clId="{84AF9890-3317-4B2C-8A98-21792C606818}" dt="2021-11-23T14:38:12.168" v="424" actId="790"/>
          <ac:spMkLst>
            <pc:docMk/>
            <pc:sldMk cId="0" sldId="262"/>
            <ac:spMk id="88" creationId="{00000000-0000-0000-0000-000000000000}"/>
          </ac:spMkLst>
        </pc:spChg>
        <pc:spChg chg="del mod">
          <ac:chgData name="Leonard Walletzký" userId="5c6479d8-24c8-4ca4-a5c7-fde0682a328a" providerId="ADAL" clId="{84AF9890-3317-4B2C-8A98-21792C606818}" dt="2021-11-23T14:00:01.312" v="34" actId="12084"/>
          <ac:spMkLst>
            <pc:docMk/>
            <pc:sldMk cId="0" sldId="262"/>
            <ac:spMk id="89" creationId="{00000000-0000-0000-0000-000000000000}"/>
          </ac:spMkLst>
        </pc:spChg>
        <pc:graphicFrameChg chg="add mod">
          <ac:chgData name="Leonard Walletzký" userId="5c6479d8-24c8-4ca4-a5c7-fde0682a328a" providerId="ADAL" clId="{84AF9890-3317-4B2C-8A98-21792C606818}" dt="2021-11-23T14:38:12.488" v="432"/>
          <ac:graphicFrameMkLst>
            <pc:docMk/>
            <pc:sldMk cId="0" sldId="262"/>
            <ac:graphicFrameMk id="2" creationId="{A67E7FF0-57DB-44FB-B32C-9585BB12819B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2.729" v="444" actId="790"/>
        <pc:sldMkLst>
          <pc:docMk/>
          <pc:sldMk cId="0" sldId="263"/>
        </pc:sldMkLst>
        <pc:spChg chg="add mod ord">
          <ac:chgData name="Leonard Walletzký" userId="5c6479d8-24c8-4ca4-a5c7-fde0682a328a" providerId="ADAL" clId="{84AF9890-3317-4B2C-8A98-21792C606818}" dt="2021-11-23T14:38:12.555" v="435" actId="790"/>
          <ac:spMkLst>
            <pc:docMk/>
            <pc:sldMk cId="0" sldId="263"/>
            <ac:spMk id="2" creationId="{8E0FDEA0-1E4D-407C-9007-BB4F4ABF0BA1}"/>
          </ac:spMkLst>
        </pc:spChg>
        <pc:spChg chg="add del mod ord">
          <ac:chgData name="Leonard Walletzký" userId="5c6479d8-24c8-4ca4-a5c7-fde0682a328a" providerId="ADAL" clId="{84AF9890-3317-4B2C-8A98-21792C606818}" dt="2021-11-23T14:00:59.995" v="40" actId="26606"/>
          <ac:spMkLst>
            <pc:docMk/>
            <pc:sldMk cId="0" sldId="263"/>
            <ac:spMk id="3" creationId="{9927F492-61B3-46F9-8547-CD59B30323F7}"/>
          </ac:spMkLst>
        </pc:spChg>
        <pc:spChg chg="del mod">
          <ac:chgData name="Leonard Walletzký" userId="5c6479d8-24c8-4ca4-a5c7-fde0682a328a" providerId="ADAL" clId="{84AF9890-3317-4B2C-8A98-21792C606818}" dt="2021-11-23T14:00:59.995" v="40" actId="26606"/>
          <ac:spMkLst>
            <pc:docMk/>
            <pc:sldMk cId="0" sldId="263"/>
            <ac:spMk id="90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01:18.779" v="42" actId="12084"/>
          <ac:spMkLst>
            <pc:docMk/>
            <pc:sldMk cId="0" sldId="263"/>
            <ac:spMk id="91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01:04.620" v="41" actId="478"/>
          <ac:spMkLst>
            <pc:docMk/>
            <pc:sldMk cId="0" sldId="263"/>
            <ac:spMk id="96" creationId="{04AA2FD2-1F3E-4DE6-80F5-C54170720E0C}"/>
          </ac:spMkLst>
        </pc:spChg>
        <pc:graphicFrameChg chg="add mod">
          <ac:chgData name="Leonard Walletzký" userId="5c6479d8-24c8-4ca4-a5c7-fde0682a328a" providerId="ADAL" clId="{84AF9890-3317-4B2C-8A98-21792C606818}" dt="2021-11-23T14:38:12.713" v="442"/>
          <ac:graphicFrameMkLst>
            <pc:docMk/>
            <pc:sldMk cId="0" sldId="263"/>
            <ac:graphicFrameMk id="4" creationId="{5A913C5C-AB6C-4D4B-B4E2-26704223B7ED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2.907" v="454" actId="790"/>
        <pc:sldMkLst>
          <pc:docMk/>
          <pc:sldMk cId="0" sldId="264"/>
        </pc:sldMkLst>
        <pc:spChg chg="add mod ord">
          <ac:chgData name="Leonard Walletzký" userId="5c6479d8-24c8-4ca4-a5c7-fde0682a328a" providerId="ADAL" clId="{84AF9890-3317-4B2C-8A98-21792C606818}" dt="2021-11-23T14:38:12.731" v="445" actId="790"/>
          <ac:spMkLst>
            <pc:docMk/>
            <pc:sldMk cId="0" sldId="264"/>
            <ac:spMk id="2" creationId="{D6FABA86-15F5-425D-BEB0-9606FE27B804}"/>
          </ac:spMkLst>
        </pc:spChg>
        <pc:spChg chg="add del mod ord">
          <ac:chgData name="Leonard Walletzký" userId="5c6479d8-24c8-4ca4-a5c7-fde0682a328a" providerId="ADAL" clId="{84AF9890-3317-4B2C-8A98-21792C606818}" dt="2021-11-23T14:05:11.769" v="47" actId="26606"/>
          <ac:spMkLst>
            <pc:docMk/>
            <pc:sldMk cId="0" sldId="264"/>
            <ac:spMk id="3" creationId="{20EA8F0D-FE71-46B3-9A0F-633CB4897431}"/>
          </ac:spMkLst>
        </pc:spChg>
        <pc:spChg chg="del mod">
          <ac:chgData name="Leonard Walletzký" userId="5c6479d8-24c8-4ca4-a5c7-fde0682a328a" providerId="ADAL" clId="{84AF9890-3317-4B2C-8A98-21792C606818}" dt="2021-11-23T14:05:11.769" v="47" actId="26606"/>
          <ac:spMkLst>
            <pc:docMk/>
            <pc:sldMk cId="0" sldId="264"/>
            <ac:spMk id="92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05:26.340" v="49" actId="12084"/>
          <ac:spMkLst>
            <pc:docMk/>
            <pc:sldMk cId="0" sldId="264"/>
            <ac:spMk id="93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05:17.646" v="48" actId="478"/>
          <ac:spMkLst>
            <pc:docMk/>
            <pc:sldMk cId="0" sldId="264"/>
            <ac:spMk id="98" creationId="{0900E7B7-68CA-4404-9F09-0C7D1046946F}"/>
          </ac:spMkLst>
        </pc:spChg>
        <pc:graphicFrameChg chg="add mod">
          <ac:chgData name="Leonard Walletzký" userId="5c6479d8-24c8-4ca4-a5c7-fde0682a328a" providerId="ADAL" clId="{84AF9890-3317-4B2C-8A98-21792C606818}" dt="2021-11-23T14:38:12.876" v="452"/>
          <ac:graphicFrameMkLst>
            <pc:docMk/>
            <pc:sldMk cId="0" sldId="264"/>
            <ac:graphicFrameMk id="4" creationId="{8D3943A5-81AA-4103-A7E4-1A75143A883A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3.182" v="464" actId="790"/>
        <pc:sldMkLst>
          <pc:docMk/>
          <pc:sldMk cId="0" sldId="265"/>
        </pc:sldMkLst>
        <pc:spChg chg="add mod ord">
          <ac:chgData name="Leonard Walletzký" userId="5c6479d8-24c8-4ca4-a5c7-fde0682a328a" providerId="ADAL" clId="{84AF9890-3317-4B2C-8A98-21792C606818}" dt="2021-11-23T14:38:12.913" v="455" actId="790"/>
          <ac:spMkLst>
            <pc:docMk/>
            <pc:sldMk cId="0" sldId="265"/>
            <ac:spMk id="2" creationId="{B481AB25-6D62-4185-BA7E-3B3F8CCADE1F}"/>
          </ac:spMkLst>
        </pc:spChg>
        <pc:spChg chg="add del mod ord">
          <ac:chgData name="Leonard Walletzký" userId="5c6479d8-24c8-4ca4-a5c7-fde0682a328a" providerId="ADAL" clId="{84AF9890-3317-4B2C-8A98-21792C606818}" dt="2021-11-23T14:07:11.983" v="56" actId="26606"/>
          <ac:spMkLst>
            <pc:docMk/>
            <pc:sldMk cId="0" sldId="265"/>
            <ac:spMk id="3" creationId="{CCE8CECD-56CD-454C-85B6-5695FF22156C}"/>
          </ac:spMkLst>
        </pc:spChg>
        <pc:spChg chg="add del mod">
          <ac:chgData name="Leonard Walletzký" userId="5c6479d8-24c8-4ca4-a5c7-fde0682a328a" providerId="ADAL" clId="{84AF9890-3317-4B2C-8A98-21792C606818}" dt="2021-11-23T14:07:11.983" v="56" actId="26606"/>
          <ac:spMkLst>
            <pc:docMk/>
            <pc:sldMk cId="0" sldId="265"/>
            <ac:spMk id="94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07:16.904" v="57" actId="12084"/>
          <ac:spMkLst>
            <pc:docMk/>
            <pc:sldMk cId="0" sldId="265"/>
            <ac:spMk id="95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07:11.973" v="55" actId="26606"/>
          <ac:spMkLst>
            <pc:docMk/>
            <pc:sldMk cId="0" sldId="265"/>
            <ac:spMk id="100" creationId="{82106AC3-EDC3-4902-A987-466FFACCB2F3}"/>
          </ac:spMkLst>
        </pc:spChg>
        <pc:spChg chg="add del mod">
          <ac:chgData name="Leonard Walletzký" userId="5c6479d8-24c8-4ca4-a5c7-fde0682a328a" providerId="ADAL" clId="{84AF9890-3317-4B2C-8A98-21792C606818}" dt="2021-11-23T14:07:30.938" v="62" actId="478"/>
          <ac:spMkLst>
            <pc:docMk/>
            <pc:sldMk cId="0" sldId="265"/>
            <ac:spMk id="102" creationId="{1AC94ED7-40E4-458C-8FC7-AF54882832F1}"/>
          </ac:spMkLst>
        </pc:spChg>
        <pc:spChg chg="add del mod">
          <ac:chgData name="Leonard Walletzký" userId="5c6479d8-24c8-4ca4-a5c7-fde0682a328a" providerId="ADAL" clId="{84AF9890-3317-4B2C-8A98-21792C606818}" dt="2021-11-23T14:07:32.979" v="63" actId="478"/>
          <ac:spMkLst>
            <pc:docMk/>
            <pc:sldMk cId="0" sldId="265"/>
            <ac:spMk id="103" creationId="{442370D9-961D-4B68-AD02-FECC6211DC60}"/>
          </ac:spMkLst>
        </pc:spChg>
        <pc:spChg chg="add del mod">
          <ac:chgData name="Leonard Walletzký" userId="5c6479d8-24c8-4ca4-a5c7-fde0682a328a" providerId="ADAL" clId="{84AF9890-3317-4B2C-8A98-21792C606818}" dt="2021-11-23T14:08:50.712" v="64"/>
          <ac:spMkLst>
            <pc:docMk/>
            <pc:sldMk cId="0" sldId="265"/>
            <ac:spMk id="104" creationId="{2E0F88E0-DF96-4F0E-A1FC-01303F9E8A06}"/>
          </ac:spMkLst>
        </pc:spChg>
        <pc:graphicFrameChg chg="add mod">
          <ac:chgData name="Leonard Walletzký" userId="5c6479d8-24c8-4ca4-a5c7-fde0682a328a" providerId="ADAL" clId="{84AF9890-3317-4B2C-8A98-21792C606818}" dt="2021-11-23T14:38:13.108" v="462"/>
          <ac:graphicFrameMkLst>
            <pc:docMk/>
            <pc:sldMk cId="0" sldId="265"/>
            <ac:graphicFrameMk id="4" creationId="{69EA34B4-36A1-47B2-BEBB-87A8F293CB67}"/>
          </ac:graphicFrameMkLst>
        </pc:graphicFrameChg>
        <pc:picChg chg="add mod">
          <ac:chgData name="Leonard Walletzký" userId="5c6479d8-24c8-4ca4-a5c7-fde0682a328a" providerId="ADAL" clId="{84AF9890-3317-4B2C-8A98-21792C606818}" dt="2021-11-23T14:08:50.712" v="64"/>
          <ac:picMkLst>
            <pc:docMk/>
            <pc:sldMk cId="0" sldId="265"/>
            <ac:picMk id="5" creationId="{6EA1AC7E-F9D8-4F1B-8432-FF5F002BFA87}"/>
          </ac:picMkLst>
        </pc:pic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3.282" v="474" actId="790"/>
        <pc:sldMkLst>
          <pc:docMk/>
          <pc:sldMk cId="0" sldId="266"/>
        </pc:sldMkLst>
        <pc:spChg chg="add del mod ord">
          <ac:chgData name="Leonard Walletzký" userId="5c6479d8-24c8-4ca4-a5c7-fde0682a328a" providerId="ADAL" clId="{84AF9890-3317-4B2C-8A98-21792C606818}" dt="2021-11-23T14:09:19.758" v="65" actId="478"/>
          <ac:spMkLst>
            <pc:docMk/>
            <pc:sldMk cId="0" sldId="266"/>
            <ac:spMk id="2" creationId="{44BA9BFB-2F9C-4898-A7C2-DF2A8A5B7363}"/>
          </ac:spMkLst>
        </pc:spChg>
        <pc:spChg chg="add del mod ord">
          <ac:chgData name="Leonard Walletzký" userId="5c6479d8-24c8-4ca4-a5c7-fde0682a328a" providerId="ADAL" clId="{84AF9890-3317-4B2C-8A98-21792C606818}" dt="2021-11-23T14:09:25.446" v="67" actId="478"/>
          <ac:spMkLst>
            <pc:docMk/>
            <pc:sldMk cId="0" sldId="266"/>
            <ac:spMk id="3" creationId="{396E677F-7523-44F8-B56B-653020B728AC}"/>
          </ac:spMkLst>
        </pc:spChg>
        <pc:spChg chg="mod">
          <ac:chgData name="Leonard Walletzký" userId="5c6479d8-24c8-4ca4-a5c7-fde0682a328a" providerId="ADAL" clId="{84AF9890-3317-4B2C-8A98-21792C606818}" dt="2021-11-23T14:38:13.236" v="469" actId="790"/>
          <ac:spMkLst>
            <pc:docMk/>
            <pc:sldMk cId="0" sldId="266"/>
            <ac:spMk id="4" creationId="{0AD0CE59-B39A-4818-938C-9E4724A503C0}"/>
          </ac:spMkLst>
        </pc:spChg>
        <pc:spChg chg="del mod">
          <ac:chgData name="Leonard Walletzký" userId="5c6479d8-24c8-4ca4-a5c7-fde0682a328a" providerId="ADAL" clId="{84AF9890-3317-4B2C-8A98-21792C606818}" dt="2021-11-23T14:09:44.052" v="70" actId="12084"/>
          <ac:spMkLst>
            <pc:docMk/>
            <pc:sldMk cId="0" sldId="266"/>
            <ac:spMk id="5" creationId="{36637E61-73AF-4B5B-929B-4E79511A696E}"/>
          </ac:spMkLst>
        </pc:spChg>
        <pc:spChg chg="mod">
          <ac:chgData name="Leonard Walletzký" userId="5c6479d8-24c8-4ca4-a5c7-fde0682a328a" providerId="ADAL" clId="{84AF9890-3317-4B2C-8A98-21792C606818}" dt="2021-11-23T14:38:13.183" v="465" actId="790"/>
          <ac:spMkLst>
            <pc:docMk/>
            <pc:sldMk cId="0" sldId="266"/>
            <ac:spMk id="96" creationId="{00000000-0000-0000-0000-000000000000}"/>
          </ac:spMkLst>
        </pc:spChg>
        <pc:spChg chg="del mod">
          <ac:chgData name="Leonard Walletzký" userId="5c6479d8-24c8-4ca4-a5c7-fde0682a328a" providerId="ADAL" clId="{84AF9890-3317-4B2C-8A98-21792C606818}" dt="2021-11-23T14:09:32.625" v="69" actId="12084"/>
          <ac:spMkLst>
            <pc:docMk/>
            <pc:sldMk cId="0" sldId="266"/>
            <ac:spMk id="97" creationId="{00000000-0000-0000-0000-000000000000}"/>
          </ac:spMkLst>
        </pc:spChg>
        <pc:graphicFrameChg chg="add mod">
          <ac:chgData name="Leonard Walletzký" userId="5c6479d8-24c8-4ca4-a5c7-fde0682a328a" providerId="ADAL" clId="{84AF9890-3317-4B2C-8A98-21792C606818}" dt="2021-11-23T14:38:13.214" v="468"/>
          <ac:graphicFrameMkLst>
            <pc:docMk/>
            <pc:sldMk cId="0" sldId="266"/>
            <ac:graphicFrameMk id="6" creationId="{189353F7-55AF-403A-AA52-932AC1FFC0C0}"/>
          </ac:graphicFrameMkLst>
        </pc:graphicFrameChg>
        <pc:graphicFrameChg chg="add mod">
          <ac:chgData name="Leonard Walletzký" userId="5c6479d8-24c8-4ca4-a5c7-fde0682a328a" providerId="ADAL" clId="{84AF9890-3317-4B2C-8A98-21792C606818}" dt="2021-11-23T14:38:13.270" v="472"/>
          <ac:graphicFrameMkLst>
            <pc:docMk/>
            <pc:sldMk cId="0" sldId="266"/>
            <ac:graphicFrameMk id="7" creationId="{137E74C2-9E3E-4101-B2BE-F1C9E0009AE0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3.494" v="485" actId="790"/>
        <pc:sldMkLst>
          <pc:docMk/>
          <pc:sldMk cId="0" sldId="267"/>
        </pc:sldMkLst>
        <pc:spChg chg="add mod ord">
          <ac:chgData name="Leonard Walletzký" userId="5c6479d8-24c8-4ca4-a5c7-fde0682a328a" providerId="ADAL" clId="{84AF9890-3317-4B2C-8A98-21792C606818}" dt="2021-11-23T14:38:13.284" v="475" actId="790"/>
          <ac:spMkLst>
            <pc:docMk/>
            <pc:sldMk cId="0" sldId="267"/>
            <ac:spMk id="2" creationId="{7C0FDDC0-0AEB-4A67-9CE7-A4CBE13C0DC9}"/>
          </ac:spMkLst>
        </pc:spChg>
        <pc:spChg chg="add del mod ord">
          <ac:chgData name="Leonard Walletzký" userId="5c6479d8-24c8-4ca4-a5c7-fde0682a328a" providerId="ADAL" clId="{84AF9890-3317-4B2C-8A98-21792C606818}" dt="2021-11-23T14:10:53.766" v="100" actId="26606"/>
          <ac:spMkLst>
            <pc:docMk/>
            <pc:sldMk cId="0" sldId="267"/>
            <ac:spMk id="3" creationId="{79C2D737-7C61-4C03-9A90-D905190CE0C2}"/>
          </ac:spMkLst>
        </pc:spChg>
        <pc:spChg chg="add del mod ord">
          <ac:chgData name="Leonard Walletzký" userId="5c6479d8-24c8-4ca4-a5c7-fde0682a328a" providerId="ADAL" clId="{84AF9890-3317-4B2C-8A98-21792C606818}" dt="2021-11-23T14:11:04.584" v="104" actId="478"/>
          <ac:spMkLst>
            <pc:docMk/>
            <pc:sldMk cId="0" sldId="267"/>
            <ac:spMk id="4" creationId="{E5C1DA9A-5EBC-45FA-8FC2-2FC311BBD5F2}"/>
          </ac:spMkLst>
        </pc:spChg>
        <pc:spChg chg="add del mod">
          <ac:chgData name="Leonard Walletzký" userId="5c6479d8-24c8-4ca4-a5c7-fde0682a328a" providerId="ADAL" clId="{84AF9890-3317-4B2C-8A98-21792C606818}" dt="2021-11-23T14:10:53.766" v="100" actId="26606"/>
          <ac:spMkLst>
            <pc:docMk/>
            <pc:sldMk cId="0" sldId="267"/>
            <ac:spMk id="98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11:08.997" v="105" actId="12084"/>
          <ac:spMkLst>
            <pc:docMk/>
            <pc:sldMk cId="0" sldId="267"/>
            <ac:spMk id="99" creationId="{00000000-0000-0000-0000-000000000000}"/>
          </ac:spMkLst>
        </pc:spChg>
        <pc:graphicFrameChg chg="add mod">
          <ac:chgData name="Leonard Walletzký" userId="5c6479d8-24c8-4ca4-a5c7-fde0682a328a" providerId="ADAL" clId="{84AF9890-3317-4B2C-8A98-21792C606818}" dt="2021-11-23T14:38:13.480" v="483"/>
          <ac:graphicFrameMkLst>
            <pc:docMk/>
            <pc:sldMk cId="0" sldId="267"/>
            <ac:graphicFrameMk id="5" creationId="{C550916F-DA37-4E00-AE32-CE5A52C65897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3.654" v="494" actId="790"/>
        <pc:sldMkLst>
          <pc:docMk/>
          <pc:sldMk cId="0" sldId="268"/>
        </pc:sldMkLst>
        <pc:spChg chg="add mod ord">
          <ac:chgData name="Leonard Walletzký" userId="5c6479d8-24c8-4ca4-a5c7-fde0682a328a" providerId="ADAL" clId="{84AF9890-3317-4B2C-8A98-21792C606818}" dt="2021-11-23T14:38:13.496" v="486" actId="790"/>
          <ac:spMkLst>
            <pc:docMk/>
            <pc:sldMk cId="0" sldId="268"/>
            <ac:spMk id="2" creationId="{63E4D401-5A0E-47FE-8FE8-373285A47BA6}"/>
          </ac:spMkLst>
        </pc:spChg>
        <pc:spChg chg="add del mod ord">
          <ac:chgData name="Leonard Walletzký" userId="5c6479d8-24c8-4ca4-a5c7-fde0682a328a" providerId="ADAL" clId="{84AF9890-3317-4B2C-8A98-21792C606818}" dt="2021-11-23T14:12:59.643" v="134" actId="26606"/>
          <ac:spMkLst>
            <pc:docMk/>
            <pc:sldMk cId="0" sldId="268"/>
            <ac:spMk id="3" creationId="{B635414D-EE80-49E2-B6B5-0BC4CC4DF5B7}"/>
          </ac:spMkLst>
        </pc:spChg>
        <pc:spChg chg="del mod">
          <ac:chgData name="Leonard Walletzký" userId="5c6479d8-24c8-4ca4-a5c7-fde0682a328a" providerId="ADAL" clId="{84AF9890-3317-4B2C-8A98-21792C606818}" dt="2021-11-23T14:12:59.643" v="134" actId="26606"/>
          <ac:spMkLst>
            <pc:docMk/>
            <pc:sldMk cId="0" sldId="268"/>
            <ac:spMk id="100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13:11.337" v="136" actId="12084"/>
          <ac:spMkLst>
            <pc:docMk/>
            <pc:sldMk cId="0" sldId="268"/>
            <ac:spMk id="101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13:03.032" v="135" actId="478"/>
          <ac:spMkLst>
            <pc:docMk/>
            <pc:sldMk cId="0" sldId="268"/>
            <ac:spMk id="106" creationId="{DB33A6DF-C149-4C20-A209-C6268F771960}"/>
          </ac:spMkLst>
        </pc:spChg>
        <pc:graphicFrameChg chg="add mod">
          <ac:chgData name="Leonard Walletzký" userId="5c6479d8-24c8-4ca4-a5c7-fde0682a328a" providerId="ADAL" clId="{84AF9890-3317-4B2C-8A98-21792C606818}" dt="2021-11-23T14:38:13.625" v="492"/>
          <ac:graphicFrameMkLst>
            <pc:docMk/>
            <pc:sldMk cId="0" sldId="268"/>
            <ac:graphicFrameMk id="4" creationId="{45EF5D5E-C372-4DBA-90BC-FE054C9C35B3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3.853" v="504" actId="790"/>
        <pc:sldMkLst>
          <pc:docMk/>
          <pc:sldMk cId="0" sldId="269"/>
        </pc:sldMkLst>
        <pc:spChg chg="add mod ord">
          <ac:chgData name="Leonard Walletzký" userId="5c6479d8-24c8-4ca4-a5c7-fde0682a328a" providerId="ADAL" clId="{84AF9890-3317-4B2C-8A98-21792C606818}" dt="2021-11-23T14:38:13.655" v="495" actId="790"/>
          <ac:spMkLst>
            <pc:docMk/>
            <pc:sldMk cId="0" sldId="269"/>
            <ac:spMk id="2" creationId="{58D3E520-0748-4996-9064-7C374877D9AC}"/>
          </ac:spMkLst>
        </pc:spChg>
        <pc:spChg chg="add del mod ord">
          <ac:chgData name="Leonard Walletzký" userId="5c6479d8-24c8-4ca4-a5c7-fde0682a328a" providerId="ADAL" clId="{84AF9890-3317-4B2C-8A98-21792C606818}" dt="2021-11-23T14:14:03.091" v="153" actId="26606"/>
          <ac:spMkLst>
            <pc:docMk/>
            <pc:sldMk cId="0" sldId="269"/>
            <ac:spMk id="3" creationId="{6D31A617-C520-4360-93B9-1EE9BCFF1A17}"/>
          </ac:spMkLst>
        </pc:spChg>
        <pc:spChg chg="del mod">
          <ac:chgData name="Leonard Walletzký" userId="5c6479d8-24c8-4ca4-a5c7-fde0682a328a" providerId="ADAL" clId="{84AF9890-3317-4B2C-8A98-21792C606818}" dt="2021-11-23T14:14:03.091" v="153" actId="26606"/>
          <ac:spMkLst>
            <pc:docMk/>
            <pc:sldMk cId="0" sldId="269"/>
            <ac:spMk id="102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14:15.020" v="155" actId="12084"/>
          <ac:spMkLst>
            <pc:docMk/>
            <pc:sldMk cId="0" sldId="269"/>
            <ac:spMk id="103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14:10.456" v="154" actId="478"/>
          <ac:spMkLst>
            <pc:docMk/>
            <pc:sldMk cId="0" sldId="269"/>
            <ac:spMk id="108" creationId="{58E869AA-9AA3-4FC2-AAF7-78124F6769D2}"/>
          </ac:spMkLst>
        </pc:spChg>
        <pc:graphicFrameChg chg="add mod">
          <ac:chgData name="Leonard Walletzký" userId="5c6479d8-24c8-4ca4-a5c7-fde0682a328a" providerId="ADAL" clId="{84AF9890-3317-4B2C-8A98-21792C606818}" dt="2021-11-23T14:38:13.811" v="502"/>
          <ac:graphicFrameMkLst>
            <pc:docMk/>
            <pc:sldMk cId="0" sldId="269"/>
            <ac:graphicFrameMk id="4" creationId="{8DE9B7BD-6572-4AA9-B98F-28504029FC0C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3.964" v="514" actId="790"/>
        <pc:sldMkLst>
          <pc:docMk/>
          <pc:sldMk cId="0" sldId="270"/>
        </pc:sldMkLst>
        <pc:spChg chg="add mod ord">
          <ac:chgData name="Leonard Walletzký" userId="5c6479d8-24c8-4ca4-a5c7-fde0682a328a" providerId="ADAL" clId="{84AF9890-3317-4B2C-8A98-21792C606818}" dt="2021-11-23T14:38:13.860" v="505" actId="790"/>
          <ac:spMkLst>
            <pc:docMk/>
            <pc:sldMk cId="0" sldId="270"/>
            <ac:spMk id="2" creationId="{6346A788-3086-4711-B51A-D633BB5E6682}"/>
          </ac:spMkLst>
        </pc:spChg>
        <pc:spChg chg="add del mod ord">
          <ac:chgData name="Leonard Walletzký" userId="5c6479d8-24c8-4ca4-a5c7-fde0682a328a" providerId="ADAL" clId="{84AF9890-3317-4B2C-8A98-21792C606818}" dt="2021-11-23T14:14:34.708" v="161" actId="26606"/>
          <ac:spMkLst>
            <pc:docMk/>
            <pc:sldMk cId="0" sldId="270"/>
            <ac:spMk id="3" creationId="{9D7FCDF0-9F89-42AC-ABE2-0AEC232FB753}"/>
          </ac:spMkLst>
        </pc:spChg>
        <pc:spChg chg="del mod">
          <ac:chgData name="Leonard Walletzký" userId="5c6479d8-24c8-4ca4-a5c7-fde0682a328a" providerId="ADAL" clId="{84AF9890-3317-4B2C-8A98-21792C606818}" dt="2021-11-23T14:14:34.708" v="161" actId="26606"/>
          <ac:spMkLst>
            <pc:docMk/>
            <pc:sldMk cId="0" sldId="270"/>
            <ac:spMk id="104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14:45.731" v="163" actId="12084"/>
          <ac:spMkLst>
            <pc:docMk/>
            <pc:sldMk cId="0" sldId="270"/>
            <ac:spMk id="105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14:38.269" v="162" actId="478"/>
          <ac:spMkLst>
            <pc:docMk/>
            <pc:sldMk cId="0" sldId="270"/>
            <ac:spMk id="110" creationId="{55530821-E314-431F-A6D5-4AF8C1A1B982}"/>
          </ac:spMkLst>
        </pc:spChg>
        <pc:graphicFrameChg chg="add mod">
          <ac:chgData name="Leonard Walletzký" userId="5c6479d8-24c8-4ca4-a5c7-fde0682a328a" providerId="ADAL" clId="{84AF9890-3317-4B2C-8A98-21792C606818}" dt="2021-11-23T14:38:13.939" v="512"/>
          <ac:graphicFrameMkLst>
            <pc:docMk/>
            <pc:sldMk cId="0" sldId="270"/>
            <ac:graphicFrameMk id="4" creationId="{46DC40CA-FDE0-4F8E-8369-44533BEAEC4F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4.100" v="523" actId="790"/>
        <pc:sldMkLst>
          <pc:docMk/>
          <pc:sldMk cId="2209514002" sldId="271"/>
        </pc:sldMkLst>
        <pc:spChg chg="add mod ord">
          <ac:chgData name="Leonard Walletzký" userId="5c6479d8-24c8-4ca4-a5c7-fde0682a328a" providerId="ADAL" clId="{84AF9890-3317-4B2C-8A98-21792C606818}" dt="2021-11-23T14:38:13.965" v="515" actId="790"/>
          <ac:spMkLst>
            <pc:docMk/>
            <pc:sldMk cId="2209514002" sldId="271"/>
            <ac:spMk id="2" creationId="{C2ABDA28-5F1F-437E-8A50-2B38DE8A39DA}"/>
          </ac:spMkLst>
        </pc:spChg>
        <pc:spChg chg="add del mod ord">
          <ac:chgData name="Leonard Walletzký" userId="5c6479d8-24c8-4ca4-a5c7-fde0682a328a" providerId="ADAL" clId="{84AF9890-3317-4B2C-8A98-21792C606818}" dt="2021-11-23T14:17:38.428" v="168" actId="26606"/>
          <ac:spMkLst>
            <pc:docMk/>
            <pc:sldMk cId="2209514002" sldId="271"/>
            <ac:spMk id="3" creationId="{1F739354-F9C3-4C2D-8B83-95112C5A9F9D}"/>
          </ac:spMkLst>
        </pc:spChg>
        <pc:spChg chg="del mod">
          <ac:chgData name="Leonard Walletzký" userId="5c6479d8-24c8-4ca4-a5c7-fde0682a328a" providerId="ADAL" clId="{84AF9890-3317-4B2C-8A98-21792C606818}" dt="2021-11-23T14:17:38.428" v="168" actId="26606"/>
          <ac:spMkLst>
            <pc:docMk/>
            <pc:sldMk cId="2209514002" sldId="271"/>
            <ac:spMk id="80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17:49.320" v="170" actId="12084"/>
          <ac:spMkLst>
            <pc:docMk/>
            <pc:sldMk cId="2209514002" sldId="271"/>
            <ac:spMk id="81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17:41.730" v="169" actId="478"/>
          <ac:spMkLst>
            <pc:docMk/>
            <pc:sldMk cId="2209514002" sldId="271"/>
            <ac:spMk id="86" creationId="{4FBE25D3-C28A-4EA7-8AA5-5FF1EECDCCFB}"/>
          </ac:spMkLst>
        </pc:spChg>
        <pc:graphicFrameChg chg="add mod">
          <ac:chgData name="Leonard Walletzký" userId="5c6479d8-24c8-4ca4-a5c7-fde0682a328a" providerId="ADAL" clId="{84AF9890-3317-4B2C-8A98-21792C606818}" dt="2021-11-23T14:38:14.073" v="521"/>
          <ac:graphicFrameMkLst>
            <pc:docMk/>
            <pc:sldMk cId="2209514002" sldId="271"/>
            <ac:graphicFrameMk id="4" creationId="{8845654B-BE78-46DE-AE06-6D8115C1BC90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4.158" v="530" actId="790"/>
        <pc:sldMkLst>
          <pc:docMk/>
          <pc:sldMk cId="3089208487" sldId="272"/>
        </pc:sldMkLst>
        <pc:spChg chg="add mod ord">
          <ac:chgData name="Leonard Walletzký" userId="5c6479d8-24c8-4ca4-a5c7-fde0682a328a" providerId="ADAL" clId="{84AF9890-3317-4B2C-8A98-21792C606818}" dt="2021-11-23T14:38:14.103" v="524" actId="790"/>
          <ac:spMkLst>
            <pc:docMk/>
            <pc:sldMk cId="3089208487" sldId="272"/>
            <ac:spMk id="2" creationId="{FC4FF882-784F-4901-B4A6-9F95D93BFAA6}"/>
          </ac:spMkLst>
        </pc:spChg>
        <pc:spChg chg="add del mod ord">
          <ac:chgData name="Leonard Walletzký" userId="5c6479d8-24c8-4ca4-a5c7-fde0682a328a" providerId="ADAL" clId="{84AF9890-3317-4B2C-8A98-21792C606818}" dt="2021-11-23T14:18:21.698" v="176" actId="26606"/>
          <ac:spMkLst>
            <pc:docMk/>
            <pc:sldMk cId="3089208487" sldId="272"/>
            <ac:spMk id="3" creationId="{6D71CD83-9724-459A-95CC-5C6E7C76F685}"/>
          </ac:spMkLst>
        </pc:spChg>
        <pc:spChg chg="del mod">
          <ac:chgData name="Leonard Walletzký" userId="5c6479d8-24c8-4ca4-a5c7-fde0682a328a" providerId="ADAL" clId="{84AF9890-3317-4B2C-8A98-21792C606818}" dt="2021-11-23T14:18:21.698" v="176" actId="26606"/>
          <ac:spMkLst>
            <pc:docMk/>
            <pc:sldMk cId="3089208487" sldId="272"/>
            <ac:spMk id="82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18:30.221" v="178" actId="12084"/>
          <ac:spMkLst>
            <pc:docMk/>
            <pc:sldMk cId="3089208487" sldId="272"/>
            <ac:spMk id="83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18:24.892" v="177" actId="478"/>
          <ac:spMkLst>
            <pc:docMk/>
            <pc:sldMk cId="3089208487" sldId="272"/>
            <ac:spMk id="88" creationId="{8B60B82F-FBC3-47EB-A713-8B3C56D8027F}"/>
          </ac:spMkLst>
        </pc:spChg>
        <pc:graphicFrameChg chg="add mod">
          <ac:chgData name="Leonard Walletzký" userId="5c6479d8-24c8-4ca4-a5c7-fde0682a328a" providerId="ADAL" clId="{84AF9890-3317-4B2C-8A98-21792C606818}" dt="2021-11-23T14:38:14.143" v="528"/>
          <ac:graphicFrameMkLst>
            <pc:docMk/>
            <pc:sldMk cId="3089208487" sldId="272"/>
            <ac:graphicFrameMk id="4" creationId="{3BE4CAF6-B4E7-4D9A-B9C1-8B285CEB8876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4.397" v="542" actId="790"/>
        <pc:sldMkLst>
          <pc:docMk/>
          <pc:sldMk cId="2322162157" sldId="273"/>
        </pc:sldMkLst>
        <pc:spChg chg="add mod ord">
          <ac:chgData name="Leonard Walletzký" userId="5c6479d8-24c8-4ca4-a5c7-fde0682a328a" providerId="ADAL" clId="{84AF9890-3317-4B2C-8A98-21792C606818}" dt="2021-11-23T14:38:14.164" v="531" actId="790"/>
          <ac:spMkLst>
            <pc:docMk/>
            <pc:sldMk cId="2322162157" sldId="273"/>
            <ac:spMk id="2" creationId="{C1B7944F-5934-4F6C-A2FE-43999C77B125}"/>
          </ac:spMkLst>
        </pc:spChg>
        <pc:spChg chg="add del mod ord">
          <ac:chgData name="Leonard Walletzký" userId="5c6479d8-24c8-4ca4-a5c7-fde0682a328a" providerId="ADAL" clId="{84AF9890-3317-4B2C-8A98-21792C606818}" dt="2021-11-23T14:18:52.748" v="181" actId="26606"/>
          <ac:spMkLst>
            <pc:docMk/>
            <pc:sldMk cId="2322162157" sldId="273"/>
            <ac:spMk id="3" creationId="{3CFEB69D-5F80-4870-8A3F-ED86086496E0}"/>
          </ac:spMkLst>
        </pc:spChg>
        <pc:spChg chg="del mod">
          <ac:chgData name="Leonard Walletzký" userId="5c6479d8-24c8-4ca4-a5c7-fde0682a328a" providerId="ADAL" clId="{84AF9890-3317-4B2C-8A98-21792C606818}" dt="2021-11-23T14:18:52.748" v="181" actId="26606"/>
          <ac:spMkLst>
            <pc:docMk/>
            <pc:sldMk cId="2322162157" sldId="273"/>
            <ac:spMk id="84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19:00.857" v="184" actId="12084"/>
          <ac:spMkLst>
            <pc:docMk/>
            <pc:sldMk cId="2322162157" sldId="273"/>
            <ac:spMk id="85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18:55.532" v="183" actId="478"/>
          <ac:spMkLst>
            <pc:docMk/>
            <pc:sldMk cId="2322162157" sldId="273"/>
            <ac:spMk id="90" creationId="{2F4C6260-EAD3-4DD6-9FC4-59896DBB0C9E}"/>
          </ac:spMkLst>
        </pc:spChg>
        <pc:graphicFrameChg chg="add mod">
          <ac:chgData name="Leonard Walletzký" userId="5c6479d8-24c8-4ca4-a5c7-fde0682a328a" providerId="ADAL" clId="{84AF9890-3317-4B2C-8A98-21792C606818}" dt="2021-11-23T14:38:14.369" v="540"/>
          <ac:graphicFrameMkLst>
            <pc:docMk/>
            <pc:sldMk cId="2322162157" sldId="273"/>
            <ac:graphicFrameMk id="4" creationId="{45674743-3D15-4303-9193-E8EDCC58C02C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4.638" v="553" actId="790"/>
        <pc:sldMkLst>
          <pc:docMk/>
          <pc:sldMk cId="3192656569" sldId="274"/>
        </pc:sldMkLst>
        <pc:spChg chg="add mod ord">
          <ac:chgData name="Leonard Walletzký" userId="5c6479d8-24c8-4ca4-a5c7-fde0682a328a" providerId="ADAL" clId="{84AF9890-3317-4B2C-8A98-21792C606818}" dt="2021-11-23T14:38:14.398" v="543" actId="790"/>
          <ac:spMkLst>
            <pc:docMk/>
            <pc:sldMk cId="3192656569" sldId="274"/>
            <ac:spMk id="2" creationId="{B3AE7F57-7AC2-421C-9B8C-B1A681390D4D}"/>
          </ac:spMkLst>
        </pc:spChg>
        <pc:spChg chg="add del mod ord">
          <ac:chgData name="Leonard Walletzký" userId="5c6479d8-24c8-4ca4-a5c7-fde0682a328a" providerId="ADAL" clId="{84AF9890-3317-4B2C-8A98-21792C606818}" dt="2021-11-23T14:20:26.759" v="191" actId="26606"/>
          <ac:spMkLst>
            <pc:docMk/>
            <pc:sldMk cId="3192656569" sldId="274"/>
            <ac:spMk id="3" creationId="{DF81F656-6473-4A40-B33A-85C2D4F2B1D1}"/>
          </ac:spMkLst>
        </pc:spChg>
        <pc:spChg chg="del mod">
          <ac:chgData name="Leonard Walletzký" userId="5c6479d8-24c8-4ca4-a5c7-fde0682a328a" providerId="ADAL" clId="{84AF9890-3317-4B2C-8A98-21792C606818}" dt="2021-11-23T14:20:26.759" v="191" actId="26606"/>
          <ac:spMkLst>
            <pc:docMk/>
            <pc:sldMk cId="3192656569" sldId="274"/>
            <ac:spMk id="86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20:34.162" v="193" actId="12084"/>
          <ac:spMkLst>
            <pc:docMk/>
            <pc:sldMk cId="3192656569" sldId="274"/>
            <ac:spMk id="87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20:29.423" v="192" actId="478"/>
          <ac:spMkLst>
            <pc:docMk/>
            <pc:sldMk cId="3192656569" sldId="274"/>
            <ac:spMk id="92" creationId="{C8B21BF2-0273-4BC1-BA1F-67480BFEFF71}"/>
          </ac:spMkLst>
        </pc:spChg>
        <pc:graphicFrameChg chg="add mod">
          <ac:chgData name="Leonard Walletzký" userId="5c6479d8-24c8-4ca4-a5c7-fde0682a328a" providerId="ADAL" clId="{84AF9890-3317-4B2C-8A98-21792C606818}" dt="2021-11-23T14:38:14.622" v="551"/>
          <ac:graphicFrameMkLst>
            <pc:docMk/>
            <pc:sldMk cId="3192656569" sldId="274"/>
            <ac:graphicFrameMk id="4" creationId="{217FBEB2-712E-4591-A3B8-C1E7E4848328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5.014" v="565" actId="790"/>
        <pc:sldMkLst>
          <pc:docMk/>
          <pc:sldMk cId="1806944910" sldId="275"/>
        </pc:sldMkLst>
        <pc:spChg chg="add mod ord">
          <ac:chgData name="Leonard Walletzký" userId="5c6479d8-24c8-4ca4-a5c7-fde0682a328a" providerId="ADAL" clId="{84AF9890-3317-4B2C-8A98-21792C606818}" dt="2021-11-23T14:38:14.641" v="554" actId="790"/>
          <ac:spMkLst>
            <pc:docMk/>
            <pc:sldMk cId="1806944910" sldId="275"/>
            <ac:spMk id="2" creationId="{8D2AE035-8E73-4233-9062-63DEBE15FCE4}"/>
          </ac:spMkLst>
        </pc:spChg>
        <pc:spChg chg="add del mod ord">
          <ac:chgData name="Leonard Walletzký" userId="5c6479d8-24c8-4ca4-a5c7-fde0682a328a" providerId="ADAL" clId="{84AF9890-3317-4B2C-8A98-21792C606818}" dt="2021-11-23T14:21:56.542" v="201" actId="26606"/>
          <ac:spMkLst>
            <pc:docMk/>
            <pc:sldMk cId="1806944910" sldId="275"/>
            <ac:spMk id="3" creationId="{0EE93F23-E434-4397-9B58-723F82DD4EC6}"/>
          </ac:spMkLst>
        </pc:spChg>
        <pc:spChg chg="del mod">
          <ac:chgData name="Leonard Walletzký" userId="5c6479d8-24c8-4ca4-a5c7-fde0682a328a" providerId="ADAL" clId="{84AF9890-3317-4B2C-8A98-21792C606818}" dt="2021-11-23T14:21:56.542" v="201" actId="26606"/>
          <ac:spMkLst>
            <pc:docMk/>
            <pc:sldMk cId="1806944910" sldId="275"/>
            <ac:spMk id="88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22:03.371" v="204" actId="12084"/>
          <ac:spMkLst>
            <pc:docMk/>
            <pc:sldMk cId="1806944910" sldId="275"/>
            <ac:spMk id="89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21:59.476" v="203" actId="478"/>
          <ac:spMkLst>
            <pc:docMk/>
            <pc:sldMk cId="1806944910" sldId="275"/>
            <ac:spMk id="94" creationId="{F087F7BB-7FCA-4D44-98E1-91604BB5D186}"/>
          </ac:spMkLst>
        </pc:spChg>
        <pc:graphicFrameChg chg="add mod">
          <ac:chgData name="Leonard Walletzký" userId="5c6479d8-24c8-4ca4-a5c7-fde0682a328a" providerId="ADAL" clId="{84AF9890-3317-4B2C-8A98-21792C606818}" dt="2021-11-23T14:38:14.999" v="563"/>
          <ac:graphicFrameMkLst>
            <pc:docMk/>
            <pc:sldMk cId="1806944910" sldId="275"/>
            <ac:graphicFrameMk id="4" creationId="{4F157CB6-D712-4E0F-9456-3DD1B03AE6F4}"/>
          </ac:graphicFrameMkLst>
        </pc:graphicFrameChg>
      </pc:sldChg>
      <pc:sldChg chg="addSp delSp modSp mod modClrScheme modShow chgLayout modNotes">
        <pc:chgData name="Leonard Walletzký" userId="5c6479d8-24c8-4ca4-a5c7-fde0682a328a" providerId="ADAL" clId="{84AF9890-3317-4B2C-8A98-21792C606818}" dt="2021-11-23T14:38:15.076" v="574" actId="790"/>
        <pc:sldMkLst>
          <pc:docMk/>
          <pc:sldMk cId="581277483" sldId="276"/>
        </pc:sldMkLst>
        <pc:spChg chg="add mod ord">
          <ac:chgData name="Leonard Walletzký" userId="5c6479d8-24c8-4ca4-a5c7-fde0682a328a" providerId="ADAL" clId="{84AF9890-3317-4B2C-8A98-21792C606818}" dt="2021-11-23T14:38:15.020" v="566" actId="790"/>
          <ac:spMkLst>
            <pc:docMk/>
            <pc:sldMk cId="581277483" sldId="276"/>
            <ac:spMk id="2" creationId="{D54D9D6F-AB5E-4707-89B8-FAA5B6A8622B}"/>
          </ac:spMkLst>
        </pc:spChg>
        <pc:spChg chg="add del mod ord">
          <ac:chgData name="Leonard Walletzký" userId="5c6479d8-24c8-4ca4-a5c7-fde0682a328a" providerId="ADAL" clId="{84AF9890-3317-4B2C-8A98-21792C606818}" dt="2021-11-23T14:24:55.816" v="225" actId="26606"/>
          <ac:spMkLst>
            <pc:docMk/>
            <pc:sldMk cId="581277483" sldId="276"/>
            <ac:spMk id="3" creationId="{9299A81C-BE97-4620-B26D-F8EEBE5EB64A}"/>
          </ac:spMkLst>
        </pc:spChg>
        <pc:spChg chg="del mod">
          <ac:chgData name="Leonard Walletzký" userId="5c6479d8-24c8-4ca4-a5c7-fde0682a328a" providerId="ADAL" clId="{84AF9890-3317-4B2C-8A98-21792C606818}" dt="2021-11-23T14:24:55.816" v="225" actId="26606"/>
          <ac:spMkLst>
            <pc:docMk/>
            <pc:sldMk cId="581277483" sldId="276"/>
            <ac:spMk id="90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25:03.191" v="227" actId="12084"/>
          <ac:spMkLst>
            <pc:docMk/>
            <pc:sldMk cId="581277483" sldId="276"/>
            <ac:spMk id="91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24:58.573" v="226" actId="478"/>
          <ac:spMkLst>
            <pc:docMk/>
            <pc:sldMk cId="581277483" sldId="276"/>
            <ac:spMk id="96" creationId="{E415DCEE-D809-4879-A371-ACDD512BF5BD}"/>
          </ac:spMkLst>
        </pc:spChg>
        <pc:graphicFrameChg chg="add mod">
          <ac:chgData name="Leonard Walletzký" userId="5c6479d8-24c8-4ca4-a5c7-fde0682a328a" providerId="ADAL" clId="{84AF9890-3317-4B2C-8A98-21792C606818}" dt="2021-11-23T14:38:15.064" v="572"/>
          <ac:graphicFrameMkLst>
            <pc:docMk/>
            <pc:sldMk cId="581277483" sldId="276"/>
            <ac:graphicFrameMk id="4" creationId="{53D0C40B-9930-4B53-BD2B-F040E0F505BB}"/>
          </ac:graphicFrameMkLst>
        </pc:graphicFrameChg>
      </pc:sldChg>
      <pc:sldChg chg="addSp modSp mod modClrScheme modShow chgLayout modNotes">
        <pc:chgData name="Leonard Walletzký" userId="5c6479d8-24c8-4ca4-a5c7-fde0682a328a" providerId="ADAL" clId="{84AF9890-3317-4B2C-8A98-21792C606818}" dt="2021-11-23T14:38:15.092" v="580" actId="790"/>
        <pc:sldMkLst>
          <pc:docMk/>
          <pc:sldMk cId="2103697725" sldId="277"/>
        </pc:sldMkLst>
        <pc:spChg chg="add mod ord">
          <ac:chgData name="Leonard Walletzký" userId="5c6479d8-24c8-4ca4-a5c7-fde0682a328a" providerId="ADAL" clId="{84AF9890-3317-4B2C-8A98-21792C606818}" dt="2021-11-23T14:38:15.084" v="577" actId="790"/>
          <ac:spMkLst>
            <pc:docMk/>
            <pc:sldMk cId="2103697725" sldId="277"/>
            <ac:spMk id="2" creationId="{8F4492C9-4E4B-4872-AF9B-47827C2DC831}"/>
          </ac:spMkLst>
        </pc:spChg>
        <pc:spChg chg="add mod ord">
          <ac:chgData name="Leonard Walletzký" userId="5c6479d8-24c8-4ca4-a5c7-fde0682a328a" providerId="ADAL" clId="{84AF9890-3317-4B2C-8A98-21792C606818}" dt="2021-11-23T14:38:15.086" v="578" actId="790"/>
          <ac:spMkLst>
            <pc:docMk/>
            <pc:sldMk cId="2103697725" sldId="277"/>
            <ac:spMk id="3" creationId="{980D52C9-95A0-4D73-A64C-CFB5393663E6}"/>
          </ac:spMkLst>
        </pc:spChg>
        <pc:spChg chg="mod">
          <ac:chgData name="Leonard Walletzký" userId="5c6479d8-24c8-4ca4-a5c7-fde0682a328a" providerId="ADAL" clId="{84AF9890-3317-4B2C-8A98-21792C606818}" dt="2021-11-23T14:38:15.076" v="575" actId="790"/>
          <ac:spMkLst>
            <pc:docMk/>
            <pc:sldMk cId="2103697725" sldId="277"/>
            <ac:spMk id="92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083" v="576" actId="790"/>
          <ac:spMkLst>
            <pc:docMk/>
            <pc:sldMk cId="2103697725" sldId="277"/>
            <ac:spMk id="93" creationId="{00000000-0000-0000-0000-000000000000}"/>
          </ac:spMkLst>
        </pc:sp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5.241" v="589" actId="790"/>
        <pc:sldMkLst>
          <pc:docMk/>
          <pc:sldMk cId="2222571992" sldId="278"/>
        </pc:sldMkLst>
        <pc:spChg chg="add mod ord">
          <ac:chgData name="Leonard Walletzký" userId="5c6479d8-24c8-4ca4-a5c7-fde0682a328a" providerId="ADAL" clId="{84AF9890-3317-4B2C-8A98-21792C606818}" dt="2021-11-23T14:38:15.094" v="581" actId="790"/>
          <ac:spMkLst>
            <pc:docMk/>
            <pc:sldMk cId="2222571992" sldId="278"/>
            <ac:spMk id="2" creationId="{B42DD40F-BCDE-4858-A27A-04204635FC07}"/>
          </ac:spMkLst>
        </pc:spChg>
        <pc:spChg chg="add del mod ord">
          <ac:chgData name="Leonard Walletzký" userId="5c6479d8-24c8-4ca4-a5c7-fde0682a328a" providerId="ADAL" clId="{84AF9890-3317-4B2C-8A98-21792C606818}" dt="2021-11-23T14:25:41.330" v="230" actId="26606"/>
          <ac:spMkLst>
            <pc:docMk/>
            <pc:sldMk cId="2222571992" sldId="278"/>
            <ac:spMk id="3" creationId="{A65A085B-6019-424B-8534-9172D1B0D44E}"/>
          </ac:spMkLst>
        </pc:spChg>
        <pc:spChg chg="del mod">
          <ac:chgData name="Leonard Walletzký" userId="5c6479d8-24c8-4ca4-a5c7-fde0682a328a" providerId="ADAL" clId="{84AF9890-3317-4B2C-8A98-21792C606818}" dt="2021-11-23T14:25:41.330" v="230" actId="26606"/>
          <ac:spMkLst>
            <pc:docMk/>
            <pc:sldMk cId="2222571992" sldId="278"/>
            <ac:spMk id="98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25:49.392" v="232" actId="12084"/>
          <ac:spMkLst>
            <pc:docMk/>
            <pc:sldMk cId="2222571992" sldId="278"/>
            <ac:spMk id="99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25:46.300" v="231" actId="478"/>
          <ac:spMkLst>
            <pc:docMk/>
            <pc:sldMk cId="2222571992" sldId="278"/>
            <ac:spMk id="104" creationId="{654F62F0-045A-4C36-A7E7-CCCD143EA343}"/>
          </ac:spMkLst>
        </pc:spChg>
        <pc:graphicFrameChg chg="add mod">
          <ac:chgData name="Leonard Walletzký" userId="5c6479d8-24c8-4ca4-a5c7-fde0682a328a" providerId="ADAL" clId="{84AF9890-3317-4B2C-8A98-21792C606818}" dt="2021-11-23T14:38:15.205" v="587"/>
          <ac:graphicFrameMkLst>
            <pc:docMk/>
            <pc:sldMk cId="2222571992" sldId="278"/>
            <ac:graphicFrameMk id="4" creationId="{A952AA34-35F3-4F42-900B-0460E92246F2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5.376" v="599" actId="790"/>
        <pc:sldMkLst>
          <pc:docMk/>
          <pc:sldMk cId="1448471729" sldId="279"/>
        </pc:sldMkLst>
        <pc:spChg chg="add mod ord">
          <ac:chgData name="Leonard Walletzký" userId="5c6479d8-24c8-4ca4-a5c7-fde0682a328a" providerId="ADAL" clId="{84AF9890-3317-4B2C-8A98-21792C606818}" dt="2021-11-23T14:38:15.246" v="590" actId="790"/>
          <ac:spMkLst>
            <pc:docMk/>
            <pc:sldMk cId="1448471729" sldId="279"/>
            <ac:spMk id="2" creationId="{ED5F631C-C101-4237-B4D3-1CD2AF37B039}"/>
          </ac:spMkLst>
        </pc:spChg>
        <pc:spChg chg="add del mod ord">
          <ac:chgData name="Leonard Walletzký" userId="5c6479d8-24c8-4ca4-a5c7-fde0682a328a" providerId="ADAL" clId="{84AF9890-3317-4B2C-8A98-21792C606818}" dt="2021-11-23T14:26:32.709" v="237" actId="26606"/>
          <ac:spMkLst>
            <pc:docMk/>
            <pc:sldMk cId="1448471729" sldId="279"/>
            <ac:spMk id="3" creationId="{ECB9CF7A-1CD5-4E93-8F95-8D6E5EE9BDF8}"/>
          </ac:spMkLst>
        </pc:spChg>
        <pc:spChg chg="del mod">
          <ac:chgData name="Leonard Walletzký" userId="5c6479d8-24c8-4ca4-a5c7-fde0682a328a" providerId="ADAL" clId="{84AF9890-3317-4B2C-8A98-21792C606818}" dt="2021-11-23T14:26:32.709" v="237" actId="26606"/>
          <ac:spMkLst>
            <pc:docMk/>
            <pc:sldMk cId="1448471729" sldId="279"/>
            <ac:spMk id="100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26:40.783" v="239" actId="12084"/>
          <ac:spMkLst>
            <pc:docMk/>
            <pc:sldMk cId="1448471729" sldId="279"/>
            <ac:spMk id="101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26:36.022" v="238" actId="478"/>
          <ac:spMkLst>
            <pc:docMk/>
            <pc:sldMk cId="1448471729" sldId="279"/>
            <ac:spMk id="106" creationId="{052A46B8-1B16-4925-9629-EAA00944519F}"/>
          </ac:spMkLst>
        </pc:spChg>
        <pc:graphicFrameChg chg="add mod">
          <ac:chgData name="Leonard Walletzký" userId="5c6479d8-24c8-4ca4-a5c7-fde0682a328a" providerId="ADAL" clId="{84AF9890-3317-4B2C-8A98-21792C606818}" dt="2021-11-23T14:38:15.355" v="597"/>
          <ac:graphicFrameMkLst>
            <pc:docMk/>
            <pc:sldMk cId="1448471729" sldId="279"/>
            <ac:graphicFrameMk id="4" creationId="{A3873857-EE6E-4377-93F3-8F1EF5529339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5.400" v="621" actId="790"/>
        <pc:sldMkLst>
          <pc:docMk/>
          <pc:sldMk cId="2840357717" sldId="280"/>
        </pc:sldMkLst>
        <pc:spChg chg="add del mod ord">
          <ac:chgData name="Leonard Walletzký" userId="5c6479d8-24c8-4ca4-a5c7-fde0682a328a" providerId="ADAL" clId="{84AF9890-3317-4B2C-8A98-21792C606818}" dt="2021-11-23T14:28:01.188" v="243" actId="478"/>
          <ac:spMkLst>
            <pc:docMk/>
            <pc:sldMk cId="2840357717" sldId="280"/>
            <ac:spMk id="2" creationId="{6396A127-EF4B-46A2-B578-2790CB30BBE9}"/>
          </ac:spMkLst>
        </pc:spChg>
        <pc:spChg chg="add del mod ord">
          <ac:chgData name="Leonard Walletzký" userId="5c6479d8-24c8-4ca4-a5c7-fde0682a328a" providerId="ADAL" clId="{84AF9890-3317-4B2C-8A98-21792C606818}" dt="2021-11-23T14:28:09.020" v="245" actId="478"/>
          <ac:spMkLst>
            <pc:docMk/>
            <pc:sldMk cId="2840357717" sldId="280"/>
            <ac:spMk id="3" creationId="{F952D1EE-B8CA-48AD-A4F3-699B1FACBCC5}"/>
          </ac:spMkLst>
        </pc:spChg>
        <pc:spChg chg="mod">
          <ac:chgData name="Leonard Walletzký" userId="5c6479d8-24c8-4ca4-a5c7-fde0682a328a" providerId="ADAL" clId="{84AF9890-3317-4B2C-8A98-21792C606818}" dt="2021-11-23T14:38:15.377" v="600" actId="790"/>
          <ac:spMkLst>
            <pc:docMk/>
            <pc:sldMk cId="2840357717" sldId="280"/>
            <ac:spMk id="102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77" v="601" actId="790"/>
          <ac:spMkLst>
            <pc:docMk/>
            <pc:sldMk cId="2840357717" sldId="280"/>
            <ac:spMk id="103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78" v="602" actId="790"/>
          <ac:spMkLst>
            <pc:docMk/>
            <pc:sldMk cId="2840357717" sldId="280"/>
            <ac:spMk id="104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82" v="603" actId="790"/>
          <ac:spMkLst>
            <pc:docMk/>
            <pc:sldMk cId="2840357717" sldId="280"/>
            <ac:spMk id="105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83" v="604" actId="790"/>
          <ac:spMkLst>
            <pc:docMk/>
            <pc:sldMk cId="2840357717" sldId="280"/>
            <ac:spMk id="106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84" v="605" actId="790"/>
          <ac:spMkLst>
            <pc:docMk/>
            <pc:sldMk cId="2840357717" sldId="280"/>
            <ac:spMk id="107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84" v="606" actId="790"/>
          <ac:spMkLst>
            <pc:docMk/>
            <pc:sldMk cId="2840357717" sldId="280"/>
            <ac:spMk id="108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85" v="607" actId="790"/>
          <ac:spMkLst>
            <pc:docMk/>
            <pc:sldMk cId="2840357717" sldId="280"/>
            <ac:spMk id="109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86" v="608" actId="790"/>
          <ac:spMkLst>
            <pc:docMk/>
            <pc:sldMk cId="2840357717" sldId="280"/>
            <ac:spMk id="110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87" v="609" actId="790"/>
          <ac:spMkLst>
            <pc:docMk/>
            <pc:sldMk cId="2840357717" sldId="280"/>
            <ac:spMk id="111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89" v="610" actId="790"/>
          <ac:spMkLst>
            <pc:docMk/>
            <pc:sldMk cId="2840357717" sldId="280"/>
            <ac:spMk id="112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89" v="611" actId="790"/>
          <ac:spMkLst>
            <pc:docMk/>
            <pc:sldMk cId="2840357717" sldId="280"/>
            <ac:spMk id="113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90" v="612" actId="790"/>
          <ac:spMkLst>
            <pc:docMk/>
            <pc:sldMk cId="2840357717" sldId="280"/>
            <ac:spMk id="114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91" v="613" actId="790"/>
          <ac:spMkLst>
            <pc:docMk/>
            <pc:sldMk cId="2840357717" sldId="280"/>
            <ac:spMk id="115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92" v="614" actId="790"/>
          <ac:spMkLst>
            <pc:docMk/>
            <pc:sldMk cId="2840357717" sldId="280"/>
            <ac:spMk id="116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93" v="615" actId="790"/>
          <ac:spMkLst>
            <pc:docMk/>
            <pc:sldMk cId="2840357717" sldId="280"/>
            <ac:spMk id="117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94" v="616" actId="790"/>
          <ac:spMkLst>
            <pc:docMk/>
            <pc:sldMk cId="2840357717" sldId="280"/>
            <ac:spMk id="118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96" v="617" actId="790"/>
          <ac:spMkLst>
            <pc:docMk/>
            <pc:sldMk cId="2840357717" sldId="280"/>
            <ac:spMk id="119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97" v="618" actId="790"/>
          <ac:spMkLst>
            <pc:docMk/>
            <pc:sldMk cId="2840357717" sldId="280"/>
            <ac:spMk id="120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4:38:15.398" v="619" actId="790"/>
          <ac:spMkLst>
            <pc:docMk/>
            <pc:sldMk cId="2840357717" sldId="280"/>
            <ac:spMk id="121" creationId="{00000000-0000-0000-0000-000000000000}"/>
          </ac:spMkLst>
        </pc:sp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5.448" v="627" actId="790"/>
        <pc:sldMkLst>
          <pc:docMk/>
          <pc:sldMk cId="2842998178" sldId="281"/>
        </pc:sldMkLst>
        <pc:spChg chg="add mod ord">
          <ac:chgData name="Leonard Walletzký" userId="5c6479d8-24c8-4ca4-a5c7-fde0682a328a" providerId="ADAL" clId="{84AF9890-3317-4B2C-8A98-21792C606818}" dt="2021-11-23T14:38:15.402" v="622" actId="790"/>
          <ac:spMkLst>
            <pc:docMk/>
            <pc:sldMk cId="2842998178" sldId="281"/>
            <ac:spMk id="2" creationId="{37AFBC4F-F6DB-46C0-B150-DF21AD55CA00}"/>
          </ac:spMkLst>
        </pc:spChg>
        <pc:spChg chg="add del mod ord">
          <ac:chgData name="Leonard Walletzký" userId="5c6479d8-24c8-4ca4-a5c7-fde0682a328a" providerId="ADAL" clId="{84AF9890-3317-4B2C-8A98-21792C606818}" dt="2021-11-23T14:28:33.526" v="247" actId="26606"/>
          <ac:spMkLst>
            <pc:docMk/>
            <pc:sldMk cId="2842998178" sldId="281"/>
            <ac:spMk id="3" creationId="{35261601-26A7-4442-B29C-91E6D4AD1FE2}"/>
          </ac:spMkLst>
        </pc:spChg>
        <pc:spChg chg="del mod">
          <ac:chgData name="Leonard Walletzký" userId="5c6479d8-24c8-4ca4-a5c7-fde0682a328a" providerId="ADAL" clId="{84AF9890-3317-4B2C-8A98-21792C606818}" dt="2021-11-23T14:28:33.526" v="247" actId="26606"/>
          <ac:spMkLst>
            <pc:docMk/>
            <pc:sldMk cId="2842998178" sldId="281"/>
            <ac:spMk id="122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28:44.994" v="249" actId="12084"/>
          <ac:spMkLst>
            <pc:docMk/>
            <pc:sldMk cId="2842998178" sldId="281"/>
            <ac:spMk id="123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28:40.020" v="248" actId="478"/>
          <ac:spMkLst>
            <pc:docMk/>
            <pc:sldMk cId="2842998178" sldId="281"/>
            <ac:spMk id="128" creationId="{C84F4A27-5FFE-4E5E-B092-99EB2E9293BD}"/>
          </ac:spMkLst>
        </pc:spChg>
        <pc:graphicFrameChg chg="add mod">
          <ac:chgData name="Leonard Walletzký" userId="5c6479d8-24c8-4ca4-a5c7-fde0682a328a" providerId="ADAL" clId="{84AF9890-3317-4B2C-8A98-21792C606818}" dt="2021-11-23T14:38:15.439" v="625"/>
          <ac:graphicFrameMkLst>
            <pc:docMk/>
            <pc:sldMk cId="2842998178" sldId="281"/>
            <ac:graphicFrameMk id="4" creationId="{13329F19-49FC-49C0-A8AD-A9B7A4BC9A1E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5.650" v="638" actId="790"/>
        <pc:sldMkLst>
          <pc:docMk/>
          <pc:sldMk cId="112879650" sldId="282"/>
        </pc:sldMkLst>
        <pc:spChg chg="add mod ord">
          <ac:chgData name="Leonard Walletzký" userId="5c6479d8-24c8-4ca4-a5c7-fde0682a328a" providerId="ADAL" clId="{84AF9890-3317-4B2C-8A98-21792C606818}" dt="2021-11-23T14:38:15.450" v="628" actId="790"/>
          <ac:spMkLst>
            <pc:docMk/>
            <pc:sldMk cId="112879650" sldId="282"/>
            <ac:spMk id="2" creationId="{47C6B30D-8C1C-4EBD-BD8D-768880A68D03}"/>
          </ac:spMkLst>
        </pc:spChg>
        <pc:spChg chg="add del mod ord">
          <ac:chgData name="Leonard Walletzký" userId="5c6479d8-24c8-4ca4-a5c7-fde0682a328a" providerId="ADAL" clId="{84AF9890-3317-4B2C-8A98-21792C606818}" dt="2021-11-23T14:28:54.684" v="250" actId="26606"/>
          <ac:spMkLst>
            <pc:docMk/>
            <pc:sldMk cId="112879650" sldId="282"/>
            <ac:spMk id="3" creationId="{23490814-54F5-43EB-85DC-059897C1F9FC}"/>
          </ac:spMkLst>
        </pc:spChg>
        <pc:spChg chg="del mod">
          <ac:chgData name="Leonard Walletzký" userId="5c6479d8-24c8-4ca4-a5c7-fde0682a328a" providerId="ADAL" clId="{84AF9890-3317-4B2C-8A98-21792C606818}" dt="2021-11-23T14:28:54.684" v="250" actId="26606"/>
          <ac:spMkLst>
            <pc:docMk/>
            <pc:sldMk cId="112879650" sldId="282"/>
            <ac:spMk id="124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29:02.019" v="253" actId="12084"/>
          <ac:spMkLst>
            <pc:docMk/>
            <pc:sldMk cId="112879650" sldId="282"/>
            <ac:spMk id="125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28:57.272" v="252" actId="478"/>
          <ac:spMkLst>
            <pc:docMk/>
            <pc:sldMk cId="112879650" sldId="282"/>
            <ac:spMk id="130" creationId="{2B7F6A0F-4756-46BC-886A-4E222DB04EA6}"/>
          </ac:spMkLst>
        </pc:spChg>
        <pc:graphicFrameChg chg="add mod">
          <ac:chgData name="Leonard Walletzký" userId="5c6479d8-24c8-4ca4-a5c7-fde0682a328a" providerId="ADAL" clId="{84AF9890-3317-4B2C-8A98-21792C606818}" dt="2021-11-23T14:38:15.640" v="636"/>
          <ac:graphicFrameMkLst>
            <pc:docMk/>
            <pc:sldMk cId="112879650" sldId="282"/>
            <ac:graphicFrameMk id="4" creationId="{94B7AE53-FA73-491C-BBC0-DB7E62C09181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5.878" v="649" actId="790"/>
        <pc:sldMkLst>
          <pc:docMk/>
          <pc:sldMk cId="2849738545" sldId="283"/>
        </pc:sldMkLst>
        <pc:spChg chg="add mod ord">
          <ac:chgData name="Leonard Walletzký" userId="5c6479d8-24c8-4ca4-a5c7-fde0682a328a" providerId="ADAL" clId="{84AF9890-3317-4B2C-8A98-21792C606818}" dt="2021-11-23T14:38:15.656" v="639" actId="790"/>
          <ac:spMkLst>
            <pc:docMk/>
            <pc:sldMk cId="2849738545" sldId="283"/>
            <ac:spMk id="2" creationId="{ABE20F2A-FF7D-4819-A94C-6528BC656716}"/>
          </ac:spMkLst>
        </pc:spChg>
        <pc:spChg chg="add del mod ord">
          <ac:chgData name="Leonard Walletzký" userId="5c6479d8-24c8-4ca4-a5c7-fde0682a328a" providerId="ADAL" clId="{84AF9890-3317-4B2C-8A98-21792C606818}" dt="2021-11-23T14:29:29.926" v="259" actId="26606"/>
          <ac:spMkLst>
            <pc:docMk/>
            <pc:sldMk cId="2849738545" sldId="283"/>
            <ac:spMk id="3" creationId="{366D377F-15D0-42EB-B259-0D79527017D2}"/>
          </ac:spMkLst>
        </pc:spChg>
        <pc:spChg chg="del mod">
          <ac:chgData name="Leonard Walletzký" userId="5c6479d8-24c8-4ca4-a5c7-fde0682a328a" providerId="ADAL" clId="{84AF9890-3317-4B2C-8A98-21792C606818}" dt="2021-11-23T14:29:29.926" v="259" actId="26606"/>
          <ac:spMkLst>
            <pc:docMk/>
            <pc:sldMk cId="2849738545" sldId="283"/>
            <ac:spMk id="126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29:39.829" v="261" actId="12084"/>
          <ac:spMkLst>
            <pc:docMk/>
            <pc:sldMk cId="2849738545" sldId="283"/>
            <ac:spMk id="127" creationId="{00000000-0000-0000-0000-000000000000}"/>
          </ac:spMkLst>
        </pc:spChg>
        <pc:spChg chg="add del mod">
          <ac:chgData name="Leonard Walletzký" userId="5c6479d8-24c8-4ca4-a5c7-fde0682a328a" providerId="ADAL" clId="{84AF9890-3317-4B2C-8A98-21792C606818}" dt="2021-11-23T14:29:34.628" v="260" actId="478"/>
          <ac:spMkLst>
            <pc:docMk/>
            <pc:sldMk cId="2849738545" sldId="283"/>
            <ac:spMk id="132" creationId="{5D59B844-9E16-410B-BCF1-754BDDD30B48}"/>
          </ac:spMkLst>
        </pc:spChg>
        <pc:graphicFrameChg chg="add mod">
          <ac:chgData name="Leonard Walletzký" userId="5c6479d8-24c8-4ca4-a5c7-fde0682a328a" providerId="ADAL" clId="{84AF9890-3317-4B2C-8A98-21792C606818}" dt="2021-11-23T14:38:15.842" v="647"/>
          <ac:graphicFrameMkLst>
            <pc:docMk/>
            <pc:sldMk cId="2849738545" sldId="283"/>
            <ac:graphicFrameMk id="4" creationId="{6E4CD1A1-87FA-48F2-AAC7-0DD92F9BE99F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5.945" v="657" actId="790"/>
        <pc:sldMkLst>
          <pc:docMk/>
          <pc:sldMk cId="3366471659" sldId="284"/>
        </pc:sldMkLst>
        <pc:spChg chg="add mod ord">
          <ac:chgData name="Leonard Walletzký" userId="5c6479d8-24c8-4ca4-a5c7-fde0682a328a" providerId="ADAL" clId="{84AF9890-3317-4B2C-8A98-21792C606818}" dt="2021-11-23T14:38:15.880" v="650" actId="790"/>
          <ac:spMkLst>
            <pc:docMk/>
            <pc:sldMk cId="3366471659" sldId="284"/>
            <ac:spMk id="2" creationId="{0B984812-8BB2-419E-894C-10066BBDDD09}"/>
          </ac:spMkLst>
        </pc:spChg>
        <pc:spChg chg="add del mod ord">
          <ac:chgData name="Leonard Walletzký" userId="5c6479d8-24c8-4ca4-a5c7-fde0682a328a" providerId="ADAL" clId="{84AF9890-3317-4B2C-8A98-21792C606818}" dt="2021-11-23T14:30:48.123" v="338" actId="26606"/>
          <ac:spMkLst>
            <pc:docMk/>
            <pc:sldMk cId="3366471659" sldId="284"/>
            <ac:spMk id="3" creationId="{E98734A7-211A-4835-9807-2631820CCFA6}"/>
          </ac:spMkLst>
        </pc:spChg>
        <pc:spChg chg="add del mod">
          <ac:chgData name="Leonard Walletzký" userId="5c6479d8-24c8-4ca4-a5c7-fde0682a328a" providerId="ADAL" clId="{84AF9890-3317-4B2C-8A98-21792C606818}" dt="2021-11-23T14:30:52" v="339" actId="478"/>
          <ac:spMkLst>
            <pc:docMk/>
            <pc:sldMk cId="3366471659" sldId="284"/>
            <ac:spMk id="70" creationId="{8E1F4CFF-7C44-4569-962E-6E6CEE403A5D}"/>
          </ac:spMkLst>
        </pc:spChg>
        <pc:spChg chg="del mod">
          <ac:chgData name="Leonard Walletzký" userId="5c6479d8-24c8-4ca4-a5c7-fde0682a328a" providerId="ADAL" clId="{84AF9890-3317-4B2C-8A98-21792C606818}" dt="2021-11-23T14:30:48.123" v="338" actId="26606"/>
          <ac:spMkLst>
            <pc:docMk/>
            <pc:sldMk cId="3366471659" sldId="284"/>
            <ac:spMk id="128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30:56.884" v="340" actId="12084"/>
          <ac:spMkLst>
            <pc:docMk/>
            <pc:sldMk cId="3366471659" sldId="284"/>
            <ac:spMk id="129" creationId="{00000000-0000-0000-0000-000000000000}"/>
          </ac:spMkLst>
        </pc:spChg>
        <pc:graphicFrameChg chg="add mod">
          <ac:chgData name="Leonard Walletzký" userId="5c6479d8-24c8-4ca4-a5c7-fde0682a328a" providerId="ADAL" clId="{84AF9890-3317-4B2C-8A98-21792C606818}" dt="2021-11-23T14:38:15.926" v="655"/>
          <ac:graphicFrameMkLst>
            <pc:docMk/>
            <pc:sldMk cId="3366471659" sldId="284"/>
            <ac:graphicFrameMk id="4" creationId="{30755897-7278-4665-8000-0EE4859D1775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6.111" v="668" actId="790"/>
        <pc:sldMkLst>
          <pc:docMk/>
          <pc:sldMk cId="3849214470" sldId="285"/>
        </pc:sldMkLst>
        <pc:spChg chg="add mod ord">
          <ac:chgData name="Leonard Walletzký" userId="5c6479d8-24c8-4ca4-a5c7-fde0682a328a" providerId="ADAL" clId="{84AF9890-3317-4B2C-8A98-21792C606818}" dt="2021-11-23T14:38:15.949" v="658" actId="790"/>
          <ac:spMkLst>
            <pc:docMk/>
            <pc:sldMk cId="3849214470" sldId="285"/>
            <ac:spMk id="2" creationId="{BBDEF1A6-9A40-452A-BAC0-6B2C340ED77B}"/>
          </ac:spMkLst>
        </pc:spChg>
        <pc:spChg chg="add del mod ord">
          <ac:chgData name="Leonard Walletzký" userId="5c6479d8-24c8-4ca4-a5c7-fde0682a328a" providerId="ADAL" clId="{84AF9890-3317-4B2C-8A98-21792C606818}" dt="2021-11-23T14:31:23.054" v="344" actId="26606"/>
          <ac:spMkLst>
            <pc:docMk/>
            <pc:sldMk cId="3849214470" sldId="285"/>
            <ac:spMk id="3" creationId="{64CD51FC-F660-4185-9065-D8E4D1CA5610}"/>
          </ac:spMkLst>
        </pc:spChg>
        <pc:spChg chg="add del mod">
          <ac:chgData name="Leonard Walletzký" userId="5c6479d8-24c8-4ca4-a5c7-fde0682a328a" providerId="ADAL" clId="{84AF9890-3317-4B2C-8A98-21792C606818}" dt="2021-11-23T14:31:27.132" v="345" actId="478"/>
          <ac:spMkLst>
            <pc:docMk/>
            <pc:sldMk cId="3849214470" sldId="285"/>
            <ac:spMk id="72" creationId="{0C14E644-7A9D-4BA1-BCA0-A9BD7A2EA521}"/>
          </ac:spMkLst>
        </pc:spChg>
        <pc:spChg chg="del mod">
          <ac:chgData name="Leonard Walletzký" userId="5c6479d8-24c8-4ca4-a5c7-fde0682a328a" providerId="ADAL" clId="{84AF9890-3317-4B2C-8A98-21792C606818}" dt="2021-11-23T14:31:23.054" v="344" actId="26606"/>
          <ac:spMkLst>
            <pc:docMk/>
            <pc:sldMk cId="3849214470" sldId="285"/>
            <ac:spMk id="130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31:33.681" v="346" actId="12084"/>
          <ac:spMkLst>
            <pc:docMk/>
            <pc:sldMk cId="3849214470" sldId="285"/>
            <ac:spMk id="131" creationId="{00000000-0000-0000-0000-000000000000}"/>
          </ac:spMkLst>
        </pc:spChg>
        <pc:graphicFrameChg chg="add mod">
          <ac:chgData name="Leonard Walletzký" userId="5c6479d8-24c8-4ca4-a5c7-fde0682a328a" providerId="ADAL" clId="{84AF9890-3317-4B2C-8A98-21792C606818}" dt="2021-11-23T14:38:16.079" v="666"/>
          <ac:graphicFrameMkLst>
            <pc:docMk/>
            <pc:sldMk cId="3849214470" sldId="285"/>
            <ac:graphicFrameMk id="4" creationId="{AAB32D01-8F32-40D1-B4BC-06CDECCFB1C4}"/>
          </ac:graphicFrameMkLst>
        </pc:graphicFrameChg>
      </pc:sldChg>
      <pc:sldChg chg="addSp delSp modSp mod modClrScheme chgLayout modNotes">
        <pc:chgData name="Leonard Walletzký" userId="5c6479d8-24c8-4ca4-a5c7-fde0682a328a" providerId="ADAL" clId="{84AF9890-3317-4B2C-8A98-21792C606818}" dt="2021-11-23T14:38:16.257" v="677" actId="790"/>
        <pc:sldMkLst>
          <pc:docMk/>
          <pc:sldMk cId="90188429" sldId="286"/>
        </pc:sldMkLst>
        <pc:spChg chg="add mod ord">
          <ac:chgData name="Leonard Walletzký" userId="5c6479d8-24c8-4ca4-a5c7-fde0682a328a" providerId="ADAL" clId="{84AF9890-3317-4B2C-8A98-21792C606818}" dt="2021-11-23T14:38:16.114" v="669" actId="790"/>
          <ac:spMkLst>
            <pc:docMk/>
            <pc:sldMk cId="90188429" sldId="286"/>
            <ac:spMk id="2" creationId="{BE9A5E05-2ADF-4B91-B6C9-8CB373422AAA}"/>
          </ac:spMkLst>
        </pc:spChg>
        <pc:spChg chg="add del mod ord">
          <ac:chgData name="Leonard Walletzký" userId="5c6479d8-24c8-4ca4-a5c7-fde0682a328a" providerId="ADAL" clId="{84AF9890-3317-4B2C-8A98-21792C606818}" dt="2021-11-23T14:32:12.759" v="362" actId="26606"/>
          <ac:spMkLst>
            <pc:docMk/>
            <pc:sldMk cId="90188429" sldId="286"/>
            <ac:spMk id="3" creationId="{B45C8F6E-E3D8-4D70-B4EF-5458C4699E68}"/>
          </ac:spMkLst>
        </pc:spChg>
        <pc:spChg chg="add del mod">
          <ac:chgData name="Leonard Walletzký" userId="5c6479d8-24c8-4ca4-a5c7-fde0682a328a" providerId="ADAL" clId="{84AF9890-3317-4B2C-8A98-21792C606818}" dt="2021-11-23T14:32:16.715" v="363" actId="478"/>
          <ac:spMkLst>
            <pc:docMk/>
            <pc:sldMk cId="90188429" sldId="286"/>
            <ac:spMk id="74" creationId="{56DB22EB-C52A-43B1-A1BC-EF0047FB04CB}"/>
          </ac:spMkLst>
        </pc:spChg>
        <pc:spChg chg="del mod">
          <ac:chgData name="Leonard Walletzký" userId="5c6479d8-24c8-4ca4-a5c7-fde0682a328a" providerId="ADAL" clId="{84AF9890-3317-4B2C-8A98-21792C606818}" dt="2021-11-23T14:32:12.759" v="362" actId="26606"/>
          <ac:spMkLst>
            <pc:docMk/>
            <pc:sldMk cId="90188429" sldId="286"/>
            <ac:spMk id="132" creationId="{00000000-0000-0000-0000-000000000000}"/>
          </ac:spMkLst>
        </pc:spChg>
        <pc:spChg chg="del mod ord">
          <ac:chgData name="Leonard Walletzký" userId="5c6479d8-24c8-4ca4-a5c7-fde0682a328a" providerId="ADAL" clId="{84AF9890-3317-4B2C-8A98-21792C606818}" dt="2021-11-23T14:32:20.995" v="364" actId="12084"/>
          <ac:spMkLst>
            <pc:docMk/>
            <pc:sldMk cId="90188429" sldId="286"/>
            <ac:spMk id="133" creationId="{00000000-0000-0000-0000-000000000000}"/>
          </ac:spMkLst>
        </pc:spChg>
        <pc:graphicFrameChg chg="add mod">
          <ac:chgData name="Leonard Walletzký" userId="5c6479d8-24c8-4ca4-a5c7-fde0682a328a" providerId="ADAL" clId="{84AF9890-3317-4B2C-8A98-21792C606818}" dt="2021-11-23T14:38:16.246" v="675"/>
          <ac:graphicFrameMkLst>
            <pc:docMk/>
            <pc:sldMk cId="90188429" sldId="286"/>
            <ac:graphicFrameMk id="4" creationId="{D3DAE4BB-CF44-43DD-8301-AEE611B10FDD}"/>
          </ac:graphicFrameMkLst>
        </pc:graphicFrameChg>
      </pc:sldChg>
      <pc:sldMasterChg chg="modSp modSldLayout">
        <pc:chgData name="Leonard Walletzký" userId="5c6479d8-24c8-4ca4-a5c7-fde0682a328a" providerId="ADAL" clId="{84AF9890-3317-4B2C-8A98-21792C606818}" dt="2021-11-23T13:49:13.375" v="1"/>
        <pc:sldMasterMkLst>
          <pc:docMk/>
          <pc:sldMasterMk cId="3004076381" sldId="2147483674"/>
        </pc:sldMasterMkLst>
        <pc:spChg chg="mod">
          <ac:chgData name="Leonard Walletzký" userId="5c6479d8-24c8-4ca4-a5c7-fde0682a328a" providerId="ADAL" clId="{84AF9890-3317-4B2C-8A98-21792C606818}" dt="2021-11-23T13:49:13.375" v="1"/>
          <ac:spMkLst>
            <pc:docMk/>
            <pc:sldMasterMk cId="3004076381" sldId="2147483674"/>
            <ac:spMk id="2" creationId="{E73EFD05-44F7-4406-AC4D-1167FBFF8008}"/>
          </ac:spMkLst>
        </pc:spChg>
        <pc:spChg chg="mod">
          <ac:chgData name="Leonard Walletzký" userId="5c6479d8-24c8-4ca4-a5c7-fde0682a328a" providerId="ADAL" clId="{84AF9890-3317-4B2C-8A98-21792C606818}" dt="2021-11-23T13:49:13.375" v="1"/>
          <ac:spMkLst>
            <pc:docMk/>
            <pc:sldMasterMk cId="3004076381" sldId="2147483674"/>
            <ac:spMk id="5" creationId="{A4DA628E-D8CA-41EE-AA1A-D14D1A53A264}"/>
          </ac:spMkLst>
        </pc:spChg>
        <pc:spChg chg="mod">
          <ac:chgData name="Leonard Walletzký" userId="5c6479d8-24c8-4ca4-a5c7-fde0682a328a" providerId="ADAL" clId="{84AF9890-3317-4B2C-8A98-21792C606818}" dt="2021-11-23T13:49:13.375" v="1"/>
          <ac:spMkLst>
            <pc:docMk/>
            <pc:sldMasterMk cId="3004076381" sldId="2147483674"/>
            <ac:spMk id="64529" creationId="{00000000-0000-0000-0000-000000000000}"/>
          </ac:spMkLst>
        </pc:spChg>
        <pc:spChg chg="mod">
          <ac:chgData name="Leonard Walletzký" userId="5c6479d8-24c8-4ca4-a5c7-fde0682a328a" providerId="ADAL" clId="{84AF9890-3317-4B2C-8A98-21792C606818}" dt="2021-11-23T13:49:13.375" v="1"/>
          <ac:spMkLst>
            <pc:docMk/>
            <pc:sldMasterMk cId="3004076381" sldId="2147483674"/>
            <ac:spMk id="64530" creationId="{00000000-0000-0000-0000-000000000000}"/>
          </ac:spMkLst>
        </pc:sp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1997853726" sldId="2147483675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997853726" sldId="2147483675"/>
              <ac:spMk id="3" creationId="{D8587455-5AC3-4F6B-BE52-826326AFD383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997853726" sldId="2147483675"/>
              <ac:spMk id="7" creationId="{322FA9F0-97E4-45C3-84A8-592F85A6A3A2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997853726" sldId="2147483675"/>
              <ac:spMk id="8" creationId="{00000000-0000-0000-0000-000000000000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997853726" sldId="2147483675"/>
              <ac:picMk id="5" creationId="{B33A5A13-C6F6-48B4-A116-EE692018C699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997853726" sldId="2147483675"/>
              <ac:picMk id="9" creationId="{1D911E5E-6197-7848-99A5-8C8627D11E81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997853726" sldId="2147483675"/>
              <ac:picMk id="10" creationId="{D5E809E0-D44F-4CF9-A288-9179D34024E8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997853726" sldId="2147483675"/>
              <ac:picMk id="11" creationId="{DF16F6E5-FBBD-4092-BE88-5186656B4DE7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2112423681" sldId="2147483676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112423681" sldId="2147483676"/>
              <ac:spMk id="7" creationId="{24438A88-1921-4DF2-9F65-459AAE83D167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112423681" sldId="2147483676"/>
              <ac:spMk id="9" creationId="{80C21443-92BF-4BF1-9C61-FDB664DC7964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112423681" sldId="2147483676"/>
              <ac:spMk id="11" creationId="{210CF170-3CE8-4094-B136-F821606CD84B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112423681" sldId="2147483676"/>
              <ac:spMk id="12" creationId="{F805DFF4-9876-466D-A663-D549EEF8195A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112423681" sldId="2147483676"/>
              <ac:picMk id="8" creationId="{91D83EEE-F2AC-4E03-9B8A-07606784684E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112423681" sldId="2147483676"/>
              <ac:picMk id="10" creationId="{E1E65E38-2809-384F-AC14-A74E0E860E13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1483576629" sldId="2147483677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483576629" sldId="2147483677"/>
              <ac:spMk id="7" creationId="{24438A88-1921-4DF2-9F65-459AAE83D167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483576629" sldId="2147483677"/>
              <ac:spMk id="11" creationId="{210CF170-3CE8-4094-B136-F821606CD84B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483576629" sldId="2147483677"/>
              <ac:spMk id="12" creationId="{F805DFF4-9876-466D-A663-D549EEF8195A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483576629" sldId="2147483677"/>
              <ac:picMk id="3" creationId="{CDA44F62-FB10-43BA-9482-76972C967DEB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483576629" sldId="2147483677"/>
              <ac:picMk id="8" creationId="{91D83EEE-F2AC-4E03-9B8A-07606784684E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483576629" sldId="2147483677"/>
              <ac:picMk id="10" creationId="{E1E65E38-2809-384F-AC14-A74E0E860E13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3423736588" sldId="2147483678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3423736588" sldId="2147483678"/>
              <ac:spMk id="8" creationId="{390E4E2C-8A81-45F0-A5ED-59F1EE588AF9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3423736588" sldId="2147483678"/>
              <ac:picMk id="3" creationId="{91D8ACE8-F248-4B39-8C88-85C31BBC5E94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3423736588" sldId="2147483678"/>
              <ac:picMk id="6" creationId="{E4196766-80D0-422B-B1E8-49C205BCBF96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3423736588" sldId="2147483678"/>
              <ac:picMk id="9" creationId="{62245E93-7D0A-483D-BB0C-5155A93C4BDB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944916697" sldId="2147483679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944916697" sldId="2147483679"/>
              <ac:spMk id="7" creationId="{9F610B39-FB78-4767-BA31-C3D4E7D5586C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944916697" sldId="2147483679"/>
              <ac:spMk id="10" creationId="{5CA9AC87-D3DE-408C-9471-D419F4748341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944916697" sldId="2147483679"/>
              <ac:picMk id="11" creationId="{08B3776E-DE51-45BD-BB0C-5C6ABFE2B2DB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944916697" sldId="2147483679"/>
              <ac:picMk id="12" creationId="{C9804E5D-167F-456C-9316-C5B475104343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944916697" sldId="2147483679"/>
              <ac:picMk id="14" creationId="{ECB8394F-E7FA-417F-9F4C-692C3D8E83ED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3951009139" sldId="2147483680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3951009139" sldId="2147483680"/>
              <ac:spMk id="8" creationId="{1D440DD4-5185-4C05-8E91-80CB3DC67394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3951009139" sldId="2147483680"/>
              <ac:spMk id="9" creationId="{91531ABC-E456-4507-A022-87C2E3C7A2AA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3951009139" sldId="2147483680"/>
              <ac:picMk id="11" creationId="{65722AF4-3B24-4974-94DE-CF89B84C0A52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3951009139" sldId="2147483680"/>
              <ac:picMk id="12" creationId="{E14B0479-D4F8-4E7B-8243-F6089481A2F5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3951009139" sldId="2147483680"/>
              <ac:picMk id="13" creationId="{FC80DE5B-C77E-42E9-B8F7-178764F0686C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3943037253" sldId="2147483681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3943037253" sldId="2147483681"/>
              <ac:spMk id="11" creationId="{D7707F6E-62D9-4ACE-A33C-A5E15E5CDF75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3943037253" sldId="2147483681"/>
              <ac:spMk id="13" creationId="{911B9D34-B8F8-4804-B959-27E40687C897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3943037253" sldId="2147483681"/>
              <ac:spMk id="16" creationId="{9F610B39-FB78-4767-BA31-C3D4E7D5586C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3943037253" sldId="2147483681"/>
              <ac:spMk id="18" creationId="{6B0440B8-6781-4DF7-853B-03D5855A8CB8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3943037253" sldId="2147483681"/>
              <ac:spMk id="21" creationId="{9F610B39-FB78-4767-BA31-C3D4E7D5586C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3943037253" sldId="2147483681"/>
              <ac:picMk id="12" creationId="{62EF5342-B770-44D0-9384-6DBC20F877C4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3943037253" sldId="2147483681"/>
              <ac:picMk id="14" creationId="{7E62499F-9264-4C36-B0F9-0806D0089C5C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3943037253" sldId="2147483681"/>
              <ac:picMk id="15" creationId="{A55DC0C0-E783-4183-BAD2-46D7660BC34B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453307080" sldId="2147483682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453307080" sldId="2147483682"/>
              <ac:spMk id="7" creationId="{45EA606A-B012-497D-A062-93B4C5E7BD37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453307080" sldId="2147483682"/>
              <ac:spMk id="8" creationId="{55454331-9726-47EA-9406-7071E2CA33DF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453307080" sldId="2147483682"/>
              <ac:spMk id="11" creationId="{B0741B4D-1AE5-4AB1-8AD2-5E6FAC7F6F20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453307080" sldId="2147483682"/>
              <ac:picMk id="9" creationId="{E2A88E76-ACF9-4F16-8182-1BD517B8A2E3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453307080" sldId="2147483682"/>
              <ac:picMk id="12" creationId="{1E8BA82D-9648-41FA-B039-ECE25D45B638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453307080" sldId="2147483682"/>
              <ac:picMk id="13" creationId="{86A650CC-387C-4EDF-BB18-846440ED0740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289505753" sldId="2147483683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6" creationId="{C2D097E9-9E99-4F02-A434-E69D713D0FBC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7" creationId="{7E169087-A2FD-4849-9AAC-BD41AA07A5EA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9" creationId="{E14CE5FF-FB97-4634-9714-4B5C0FDA3862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13" creationId="{548D6DE9-EB16-4D0A-9F96-DD69C3E97213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14" creationId="{DD220DBF-2B26-4E32-826A-79839FF51027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15" creationId="{AD9E96F9-7F56-4453-A9FC-693AF7E57BB4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16" creationId="{88362389-3E8C-4129-819C-75F0F7922D0F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18" creationId="{DE897ACA-C285-471C-BF3F-2886D04C7F9F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19" creationId="{9F610B39-FB78-4767-BA31-C3D4E7D5586C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20" creationId="{9AF93628-9CF3-4CB5-A8C7-735B527D49B2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89505753" sldId="2147483683"/>
              <ac:spMk id="21" creationId="{6B0440B8-6781-4DF7-853B-03D5855A8CB8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89505753" sldId="2147483683"/>
              <ac:picMk id="17" creationId="{28CE2C09-A70F-42C4-AFB6-3A42E9D4FC4A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89505753" sldId="2147483683"/>
              <ac:picMk id="23" creationId="{7F318FDF-A1D4-44F3-B77E-3BD74B0A748A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89505753" sldId="2147483683"/>
              <ac:picMk id="24" creationId="{37255735-2257-4E41-8A6E-ADE9383E0544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609973166" sldId="2147483684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609973166" sldId="2147483684"/>
              <ac:spMk id="8" creationId="{51439ED6-907B-45D9-8FCC-98AE21B3C06D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609973166" sldId="2147483684"/>
              <ac:picMk id="7" creationId="{BEB2B363-644B-4009-97D4-58299A97718C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609973166" sldId="2147483684"/>
              <ac:picMk id="9" creationId="{F89817FC-BC75-4DEC-91CA-B96FD501AE22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609973166" sldId="2147483684"/>
              <ac:picMk id="10" creationId="{504DD228-AF5B-4D82-B950-1DDE6407F322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2410091476" sldId="2147483685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2410091476" sldId="2147483685"/>
              <ac:spMk id="6" creationId="{C80D1D37-E5CA-42AD-BE6B-219FAFB54670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410091476" sldId="2147483685"/>
              <ac:picMk id="7" creationId="{226AA1F0-B1BF-45AB-990A-C7166429FF9C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410091476" sldId="2147483685"/>
              <ac:picMk id="9" creationId="{17779C43-61FF-4868-A817-E6FD27968766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410091476" sldId="2147483685"/>
              <ac:picMk id="10" creationId="{56E1700B-EE55-4653-AC04-C0C700DC11A3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1957869671" sldId="2147483686"/>
          </pc:sldLayoutMkLst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957869671" sldId="2147483686"/>
              <ac:spMk id="9" creationId="{8D903DEB-B441-46DB-8462-2640DC8DB3E8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957869671" sldId="2147483686"/>
              <ac:spMk id="11" creationId="{66F1D7B9-D1BE-446E-87CA-6AD81AFA8389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957869671" sldId="2147483686"/>
              <ac:spMk id="12" creationId="{9622FDD6-5C71-4DE9-BFBE-6443A2855E5C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957869671" sldId="2147483686"/>
              <ac:spMk id="13" creationId="{3947EF07-8AF7-4904-8565-F5D81E4282DE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957869671" sldId="2147483686"/>
              <ac:spMk id="15" creationId="{334B9440-7A06-4BF8-9532-C11248171B0C}"/>
            </ac:spMkLst>
          </pc:spChg>
          <pc:spChg chg="mod">
            <ac:chgData name="Leonard Walletzký" userId="5c6479d8-24c8-4ca4-a5c7-fde0682a328a" providerId="ADAL" clId="{84AF9890-3317-4B2C-8A98-21792C606818}" dt="2021-11-23T13:49:13.375" v="1"/>
            <ac:spMkLst>
              <pc:docMk/>
              <pc:sldMasterMk cId="3004076381" sldId="2147483674"/>
              <pc:sldLayoutMk cId="1957869671" sldId="2147483686"/>
              <ac:spMk id="17" creationId="{263AA377-982D-4CA3-B9BD-C61AF6524812}"/>
            </ac:spMkLst>
          </pc:sp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957869671" sldId="2147483686"/>
              <ac:picMk id="14" creationId="{438CD5E5-BC90-4EFB-8F92-BB3A8E57FE6A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957869671" sldId="2147483686"/>
              <ac:picMk id="18" creationId="{F22A6AA0-D40A-4715-8DF9-66317CDC2F90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957869671" sldId="2147483686"/>
              <ac:picMk id="19" creationId="{3DD7FD59-59CD-44E1-8787-C1C4B5AC75E6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13260617" sldId="2147483687"/>
          </pc:sldLayoutMkLst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3260617" sldId="2147483687"/>
              <ac:picMk id="5" creationId="{FE701B3F-D3C8-4B4D-82CC-5A0E326A14D0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3260617" sldId="2147483687"/>
              <ac:picMk id="7" creationId="{5C62B593-EB8B-40DB-A074-7E1FF26CF22E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3260617" sldId="2147483687"/>
              <ac:picMk id="8" creationId="{C64EC202-75C5-4FB4-88BE-3FB7BF06F0AC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1910230201" sldId="2147483688"/>
          </pc:sldLayoutMkLst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1910230201" sldId="2147483688"/>
              <ac:picMk id="3" creationId="{F5F3C19F-A7E6-47EE-A40F-14A2116AC0AC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2619178841" sldId="2147483689"/>
          </pc:sldLayoutMkLst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619178841" sldId="2147483689"/>
              <ac:picMk id="12" creationId="{367F8D6D-1700-4AC6-B3A6-103757D4C6AB}"/>
            </ac:picMkLst>
          </pc:picChg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619178841" sldId="2147483689"/>
              <ac:picMk id="13" creationId="{76ED8294-543E-4816-8EBA-268B2300711F}"/>
            </ac:picMkLst>
          </pc:picChg>
        </pc:sldLayoutChg>
        <pc:sldLayoutChg chg="modSp">
          <pc:chgData name="Leonard Walletzký" userId="5c6479d8-24c8-4ca4-a5c7-fde0682a328a" providerId="ADAL" clId="{84AF9890-3317-4B2C-8A98-21792C606818}" dt="2021-11-23T13:49:13.375" v="1"/>
          <pc:sldLayoutMkLst>
            <pc:docMk/>
            <pc:sldMasterMk cId="3004076381" sldId="2147483674"/>
            <pc:sldLayoutMk cId="2143599365" sldId="2147483690"/>
          </pc:sldLayoutMkLst>
          <pc:picChg chg="mod">
            <ac:chgData name="Leonard Walletzký" userId="5c6479d8-24c8-4ca4-a5c7-fde0682a328a" providerId="ADAL" clId="{84AF9890-3317-4B2C-8A98-21792C606818}" dt="2021-11-23T13:49:13.375" v="1"/>
            <ac:picMkLst>
              <pc:docMk/>
              <pc:sldMasterMk cId="3004076381" sldId="2147483674"/>
              <pc:sldLayoutMk cId="2143599365" sldId="2147483690"/>
              <ac:picMk id="4" creationId="{BE9C9ED6-4E7B-4EBD-83DC-4C983BF179F3}"/>
            </ac:picMkLst>
          </pc:picChg>
        </pc:sldLayoutChg>
      </pc:sldMasterChg>
      <pc:sldMasterChg chg="modSldLayout">
        <pc:chgData name="Leonard Walletzký" userId="5c6479d8-24c8-4ca4-a5c7-fde0682a328a" providerId="ADAL" clId="{84AF9890-3317-4B2C-8A98-21792C606818}" dt="2021-11-23T13:50:49.894" v="2"/>
        <pc:sldMasterMkLst>
          <pc:docMk/>
          <pc:sldMasterMk cId="2056677388" sldId="2147483692"/>
        </pc:sldMasterMkLst>
        <pc:sldLayoutChg chg="delSp">
          <pc:chgData name="Leonard Walletzký" userId="5c6479d8-24c8-4ca4-a5c7-fde0682a328a" providerId="ADAL" clId="{84AF9890-3317-4B2C-8A98-21792C606818}" dt="2021-11-23T13:50:49.894" v="2"/>
          <pc:sldLayoutMkLst>
            <pc:docMk/>
            <pc:sldMasterMk cId="2056677388" sldId="2147483692"/>
            <pc:sldLayoutMk cId="157197930" sldId="2147483712"/>
          </pc:sldLayoutMkLst>
          <pc:picChg chg="del">
            <ac:chgData name="Leonard Walletzký" userId="5c6479d8-24c8-4ca4-a5c7-fde0682a328a" providerId="ADAL" clId="{84AF9890-3317-4B2C-8A98-21792C606818}" dt="2021-11-23T13:50:49.894" v="2"/>
            <ac:picMkLst>
              <pc:docMk/>
              <pc:sldMasterMk cId="2056677388" sldId="2147483692"/>
              <pc:sldLayoutMk cId="157197930" sldId="2147483712"/>
              <ac:picMk id="3" creationId="{CDA44F62-FB10-43BA-9482-76972C967DEB}"/>
            </ac:picMkLst>
          </pc:picChg>
          <pc:picChg chg="del">
            <ac:chgData name="Leonard Walletzký" userId="5c6479d8-24c8-4ca4-a5c7-fde0682a328a" providerId="ADAL" clId="{84AF9890-3317-4B2C-8A98-21792C606818}" dt="2021-11-23T13:50:49.894" v="2"/>
            <ac:picMkLst>
              <pc:docMk/>
              <pc:sldMasterMk cId="2056677388" sldId="2147483692"/>
              <pc:sldLayoutMk cId="157197930" sldId="2147483712"/>
              <ac:picMk id="8" creationId="{91D83EEE-F2AC-4E03-9B8A-07606784684E}"/>
            </ac:picMkLst>
          </pc:picChg>
          <pc:picChg chg="del">
            <ac:chgData name="Leonard Walletzký" userId="5c6479d8-24c8-4ca4-a5c7-fde0682a328a" providerId="ADAL" clId="{84AF9890-3317-4B2C-8A98-21792C606818}" dt="2021-11-23T13:50:49.894" v="2"/>
            <ac:picMkLst>
              <pc:docMk/>
              <pc:sldMasterMk cId="2056677388" sldId="2147483692"/>
              <pc:sldLayoutMk cId="157197930" sldId="2147483712"/>
              <ac:picMk id="10" creationId="{E1E65E38-2809-384F-AC14-A74E0E860E13}"/>
            </ac:picMkLst>
          </pc:picChg>
        </pc:sldLayoutChg>
      </pc:sldMasterChg>
    </pc:docChg>
  </pc:docChgLst>
  <pc:docChgLst>
    <pc:chgData name="Leonard" userId="5c6479d8-24c8-4ca4-a5c7-fde0682a328a" providerId="ADAL" clId="{97A0F465-4DAD-4EA2-87E7-98AD60F3682A}"/>
    <pc:docChg chg="modSld">
      <pc:chgData name="Leonard" userId="5c6479d8-24c8-4ca4-a5c7-fde0682a328a" providerId="ADAL" clId="{97A0F465-4DAD-4EA2-87E7-98AD60F3682A}" dt="2020-11-11T09:33:54.327" v="1" actId="20577"/>
      <pc:docMkLst>
        <pc:docMk/>
      </pc:docMkLst>
      <pc:sldChg chg="modSp mod">
        <pc:chgData name="Leonard" userId="5c6479d8-24c8-4ca4-a5c7-fde0682a328a" providerId="ADAL" clId="{97A0F465-4DAD-4EA2-87E7-98AD60F3682A}" dt="2020-11-11T09:33:54.327" v="1" actId="20577"/>
        <pc:sldMkLst>
          <pc:docMk/>
          <pc:sldMk cId="0" sldId="266"/>
        </pc:sldMkLst>
        <pc:spChg chg="mod">
          <ac:chgData name="Leonard" userId="5c6479d8-24c8-4ca4-a5c7-fde0682a328a" providerId="ADAL" clId="{97A0F465-4DAD-4EA2-87E7-98AD60F3682A}" dt="2020-11-11T09:33:54.327" v="1" actId="20577"/>
          <ac:spMkLst>
            <pc:docMk/>
            <pc:sldMk cId="0" sldId="266"/>
            <ac:spMk id="5" creationId="{36637E61-73AF-4B5B-929B-4E79511A696E}"/>
          </ac:spMkLst>
        </pc:spChg>
      </pc:sldChg>
    </pc:docChg>
  </pc:docChgLst>
  <pc:docChgLst>
    <pc:chgData name="Leonard Walletzký" userId="5c6479d8-24c8-4ca4-a5c7-fde0682a328a" providerId="ADAL" clId="{2C31DE31-EECB-4E31-9933-98B7367FC133}"/>
    <pc:docChg chg="modSld">
      <pc:chgData name="Leonard Walletzký" userId="5c6479d8-24c8-4ca4-a5c7-fde0682a328a" providerId="ADAL" clId="{2C31DE31-EECB-4E31-9933-98B7367FC133}" dt="2019-10-30T12:47:15.953" v="259" actId="20577"/>
      <pc:docMkLst>
        <pc:docMk/>
      </pc:docMkLst>
      <pc:sldChg chg="addSp modSp">
        <pc:chgData name="Leonard Walletzký" userId="5c6479d8-24c8-4ca4-a5c7-fde0682a328a" providerId="ADAL" clId="{2C31DE31-EECB-4E31-9933-98B7367FC133}" dt="2019-10-30T10:55:24.379" v="220" actId="1076"/>
        <pc:sldMkLst>
          <pc:docMk/>
          <pc:sldMk cId="0" sldId="266"/>
        </pc:sldMkLst>
        <pc:spChg chg="add mod">
          <ac:chgData name="Leonard Walletzký" userId="5c6479d8-24c8-4ca4-a5c7-fde0682a328a" providerId="ADAL" clId="{2C31DE31-EECB-4E31-9933-98B7367FC133}" dt="2019-10-30T10:55:24.379" v="220" actId="1076"/>
          <ac:spMkLst>
            <pc:docMk/>
            <pc:sldMk cId="0" sldId="266"/>
            <ac:spMk id="4" creationId="{0AD0CE59-B39A-4818-938C-9E4724A503C0}"/>
          </ac:spMkLst>
        </pc:spChg>
        <pc:spChg chg="add mod">
          <ac:chgData name="Leonard Walletzký" userId="5c6479d8-24c8-4ca4-a5c7-fde0682a328a" providerId="ADAL" clId="{2C31DE31-EECB-4E31-9933-98B7367FC133}" dt="2019-10-30T10:55:18.920" v="219" actId="403"/>
          <ac:spMkLst>
            <pc:docMk/>
            <pc:sldMk cId="0" sldId="266"/>
            <ac:spMk id="5" creationId="{36637E61-73AF-4B5B-929B-4E79511A696E}"/>
          </ac:spMkLst>
        </pc:spChg>
        <pc:spChg chg="mod">
          <ac:chgData name="Leonard Walletzký" userId="5c6479d8-24c8-4ca4-a5c7-fde0682a328a" providerId="ADAL" clId="{2C31DE31-EECB-4E31-9933-98B7367FC133}" dt="2019-10-30T10:53:32.391" v="0" actId="14100"/>
          <ac:spMkLst>
            <pc:docMk/>
            <pc:sldMk cId="0" sldId="266"/>
            <ac:spMk id="97" creationId="{00000000-0000-0000-0000-000000000000}"/>
          </ac:spMkLst>
        </pc:spChg>
      </pc:sldChg>
      <pc:sldChg chg="modSp">
        <pc:chgData name="Leonard Walletzký" userId="5c6479d8-24c8-4ca4-a5c7-fde0682a328a" providerId="ADAL" clId="{2C31DE31-EECB-4E31-9933-98B7367FC133}" dt="2019-10-30T10:56:29.067" v="253" actId="20577"/>
        <pc:sldMkLst>
          <pc:docMk/>
          <pc:sldMk cId="0" sldId="267"/>
        </pc:sldMkLst>
        <pc:spChg chg="mod">
          <ac:chgData name="Leonard Walletzký" userId="5c6479d8-24c8-4ca4-a5c7-fde0682a328a" providerId="ADAL" clId="{2C31DE31-EECB-4E31-9933-98B7367FC133}" dt="2019-10-30T10:56:29.067" v="253" actId="20577"/>
          <ac:spMkLst>
            <pc:docMk/>
            <pc:sldMk cId="0" sldId="267"/>
            <ac:spMk id="99" creationId="{00000000-0000-0000-0000-000000000000}"/>
          </ac:spMkLst>
        </pc:spChg>
      </pc:sldChg>
      <pc:sldChg chg="modSp">
        <pc:chgData name="Leonard Walletzký" userId="5c6479d8-24c8-4ca4-a5c7-fde0682a328a" providerId="ADAL" clId="{2C31DE31-EECB-4E31-9933-98B7367FC133}" dt="2019-10-30T12:47:15.953" v="259" actId="20577"/>
        <pc:sldMkLst>
          <pc:docMk/>
          <pc:sldMk cId="0" sldId="269"/>
        </pc:sldMkLst>
        <pc:spChg chg="mod">
          <ac:chgData name="Leonard Walletzký" userId="5c6479d8-24c8-4ca4-a5c7-fde0682a328a" providerId="ADAL" clId="{2C31DE31-EECB-4E31-9933-98B7367FC133}" dt="2019-10-30T12:47:15.953" v="259" actId="20577"/>
          <ac:spMkLst>
            <pc:docMk/>
            <pc:sldMk cId="0" sldId="269"/>
            <ac:spMk id="102" creationId="{00000000-0000-0000-0000-000000000000}"/>
          </ac:spMkLst>
        </pc:spChg>
      </pc:sldChg>
    </pc:docChg>
  </pc:docChgLst>
  <pc:docChgLst>
    <pc:chgData name="Leonard Walletzký" userId="5c6479d8-24c8-4ca4-a5c7-fde0682a328a" providerId="ADAL" clId="{A1CB1940-98CB-4CD8-AE0E-AD96B68F3CC6}"/>
    <pc:docChg chg="custSel addSld delSld modSld">
      <pc:chgData name="Leonard Walletzký" userId="5c6479d8-24c8-4ca4-a5c7-fde0682a328a" providerId="ADAL" clId="{A1CB1940-98CB-4CD8-AE0E-AD96B68F3CC6}" dt="2022-10-25T11:53:48.360" v="48" actId="47"/>
      <pc:docMkLst>
        <pc:docMk/>
      </pc:docMkLst>
      <pc:sldChg chg="addSp delSp modSp new del mod">
        <pc:chgData name="Leonard Walletzký" userId="5c6479d8-24c8-4ca4-a5c7-fde0682a328a" providerId="ADAL" clId="{A1CB1940-98CB-4CD8-AE0E-AD96B68F3CC6}" dt="2022-10-25T11:53:48.360" v="48" actId="47"/>
        <pc:sldMkLst>
          <pc:docMk/>
          <pc:sldMk cId="162145660" sldId="287"/>
        </pc:sldMkLst>
        <pc:spChg chg="del">
          <ac:chgData name="Leonard Walletzký" userId="5c6479d8-24c8-4ca4-a5c7-fde0682a328a" providerId="ADAL" clId="{A1CB1940-98CB-4CD8-AE0E-AD96B68F3CC6}" dt="2022-10-25T11:01:15.816" v="43" actId="478"/>
          <ac:spMkLst>
            <pc:docMk/>
            <pc:sldMk cId="162145660" sldId="287"/>
            <ac:spMk id="2" creationId="{D726A483-5241-B764-C00E-7CFDB3CE08AD}"/>
          </ac:spMkLst>
        </pc:spChg>
        <pc:spChg chg="del mod">
          <ac:chgData name="Leonard Walletzký" userId="5c6479d8-24c8-4ca4-a5c7-fde0682a328a" providerId="ADAL" clId="{A1CB1940-98CB-4CD8-AE0E-AD96B68F3CC6}" dt="2022-10-25T11:53:46.260" v="47" actId="478"/>
          <ac:spMkLst>
            <pc:docMk/>
            <pc:sldMk cId="162145660" sldId="287"/>
            <ac:spMk id="3" creationId="{B8CACE72-33DC-8C65-1EEB-62E4AB33B230}"/>
          </ac:spMkLst>
        </pc:spChg>
        <pc:spChg chg="add mod">
          <ac:chgData name="Leonard Walletzký" userId="5c6479d8-24c8-4ca4-a5c7-fde0682a328a" providerId="ADAL" clId="{A1CB1940-98CB-4CD8-AE0E-AD96B68F3CC6}" dt="2022-10-25T11:53:46.260" v="47" actId="478"/>
          <ac:spMkLst>
            <pc:docMk/>
            <pc:sldMk cId="162145660" sldId="287"/>
            <ac:spMk id="6" creationId="{8ABC6B8F-6986-D505-2DA7-12AE46FF02F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F2B25D-C1A6-463D-BDEA-02ED10E4ED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7519840-1777-4868-B54A-3D0EAE6B390E}">
      <dgm:prSet/>
      <dgm:spPr/>
      <dgm:t>
        <a:bodyPr/>
        <a:lstStyle/>
        <a:p>
          <a:r>
            <a:rPr lang="en-US" dirty="0"/>
            <a:t>In common language</a:t>
          </a:r>
        </a:p>
      </dgm:t>
    </dgm:pt>
    <dgm:pt modelId="{A381F79E-AF83-4C71-B207-BA358024E6B0}" type="parTrans" cxnId="{D7E8AAAF-233E-482E-B49B-DCF8DBDE168E}">
      <dgm:prSet/>
      <dgm:spPr/>
      <dgm:t>
        <a:bodyPr/>
        <a:lstStyle/>
        <a:p>
          <a:endParaRPr lang="cs-CZ"/>
        </a:p>
      </dgm:t>
    </dgm:pt>
    <dgm:pt modelId="{97EFCC6A-64EC-43A3-8544-0102478BD365}" type="sibTrans" cxnId="{D7E8AAAF-233E-482E-B49B-DCF8DBDE168E}">
      <dgm:prSet/>
      <dgm:spPr/>
      <dgm:t>
        <a:bodyPr/>
        <a:lstStyle/>
        <a:p>
          <a:endParaRPr lang="cs-CZ"/>
        </a:p>
      </dgm:t>
    </dgm:pt>
    <dgm:pt modelId="{F8A8F047-4C26-4D2A-8CDB-8AA646D39277}">
      <dgm:prSet/>
      <dgm:spPr/>
      <dgm:t>
        <a:bodyPr/>
        <a:lstStyle/>
        <a:p>
          <a:r>
            <a:rPr lang="en-US" dirty="0"/>
            <a:t>Knowledge to be presented, content of the message, answer to a question</a:t>
          </a:r>
        </a:p>
      </dgm:t>
    </dgm:pt>
    <dgm:pt modelId="{1964007B-118B-4508-9B98-61D232030382}" type="parTrans" cxnId="{2F20D78F-9620-4774-8707-D1828A587E59}">
      <dgm:prSet/>
      <dgm:spPr/>
      <dgm:t>
        <a:bodyPr/>
        <a:lstStyle/>
        <a:p>
          <a:endParaRPr lang="cs-CZ"/>
        </a:p>
      </dgm:t>
    </dgm:pt>
    <dgm:pt modelId="{4AC5F23E-5DF8-49DE-9B5F-03733B2EF4F4}" type="sibTrans" cxnId="{2F20D78F-9620-4774-8707-D1828A587E59}">
      <dgm:prSet/>
      <dgm:spPr/>
      <dgm:t>
        <a:bodyPr/>
        <a:lstStyle/>
        <a:p>
          <a:endParaRPr lang="cs-CZ"/>
        </a:p>
      </dgm:t>
    </dgm:pt>
    <dgm:pt modelId="{B63C35E8-DA99-4BAD-9901-B774F691AB68}">
      <dgm:prSet/>
      <dgm:spPr/>
      <dgm:t>
        <a:bodyPr/>
        <a:lstStyle/>
        <a:p>
          <a:r>
            <a:rPr lang="en-US" dirty="0"/>
            <a:t>In science</a:t>
          </a:r>
        </a:p>
      </dgm:t>
    </dgm:pt>
    <dgm:pt modelId="{0E79024C-8A77-4623-810D-5507AB00BA1E}" type="parTrans" cxnId="{C36D2E7B-185B-4A5D-B1CE-B645D0A2DADB}">
      <dgm:prSet/>
      <dgm:spPr/>
      <dgm:t>
        <a:bodyPr/>
        <a:lstStyle/>
        <a:p>
          <a:endParaRPr lang="cs-CZ"/>
        </a:p>
      </dgm:t>
    </dgm:pt>
    <dgm:pt modelId="{75E73706-4DF4-453E-B0C7-F614059D80C4}" type="sibTrans" cxnId="{C36D2E7B-185B-4A5D-B1CE-B645D0A2DADB}">
      <dgm:prSet/>
      <dgm:spPr/>
      <dgm:t>
        <a:bodyPr/>
        <a:lstStyle/>
        <a:p>
          <a:endParaRPr lang="cs-CZ"/>
        </a:p>
      </dgm:t>
    </dgm:pt>
    <dgm:pt modelId="{C723791A-A578-4AAF-84FB-A28A5E630032}">
      <dgm:prSet/>
      <dgm:spPr/>
      <dgm:t>
        <a:bodyPr/>
        <a:lstStyle/>
        <a:p>
          <a:r>
            <a:rPr lang="en-US" dirty="0"/>
            <a:t>Data on the properties, setting and arrangement of the object</a:t>
          </a:r>
        </a:p>
      </dgm:t>
    </dgm:pt>
    <dgm:pt modelId="{84591012-9E5A-4DFF-84F9-91351B8C02B4}" type="parTrans" cxnId="{3B9FF188-1DE6-4AB4-BE54-0F7CECE8FA57}">
      <dgm:prSet/>
      <dgm:spPr/>
      <dgm:t>
        <a:bodyPr/>
        <a:lstStyle/>
        <a:p>
          <a:endParaRPr lang="cs-CZ"/>
        </a:p>
      </dgm:t>
    </dgm:pt>
    <dgm:pt modelId="{2116C2FC-A079-4ACE-94D4-E065B3601D13}" type="sibTrans" cxnId="{3B9FF188-1DE6-4AB4-BE54-0F7CECE8FA57}">
      <dgm:prSet/>
      <dgm:spPr/>
      <dgm:t>
        <a:bodyPr/>
        <a:lstStyle/>
        <a:p>
          <a:endParaRPr lang="cs-CZ"/>
        </a:p>
      </dgm:t>
    </dgm:pt>
    <dgm:pt modelId="{FA010DA1-BC55-4B70-9FC2-DFB29637DECD}">
      <dgm:prSet/>
      <dgm:spPr/>
      <dgm:t>
        <a:bodyPr/>
        <a:lstStyle/>
        <a:p>
          <a:r>
            <a:rPr lang="en-US" dirty="0"/>
            <a:t>In informatics</a:t>
          </a:r>
        </a:p>
      </dgm:t>
    </dgm:pt>
    <dgm:pt modelId="{2E5D06FA-DFB0-4B05-8235-6828E60AB127}" type="parTrans" cxnId="{451A918B-6BFF-42EA-8818-2BA380C7C463}">
      <dgm:prSet/>
      <dgm:spPr/>
      <dgm:t>
        <a:bodyPr/>
        <a:lstStyle/>
        <a:p>
          <a:endParaRPr lang="cs-CZ"/>
        </a:p>
      </dgm:t>
    </dgm:pt>
    <dgm:pt modelId="{D29B3827-DE7B-46B5-9C26-11AD8A76B8DD}" type="sibTrans" cxnId="{451A918B-6BFF-42EA-8818-2BA380C7C463}">
      <dgm:prSet/>
      <dgm:spPr/>
      <dgm:t>
        <a:bodyPr/>
        <a:lstStyle/>
        <a:p>
          <a:endParaRPr lang="cs-CZ"/>
        </a:p>
      </dgm:t>
    </dgm:pt>
    <dgm:pt modelId="{7F089DCC-28A9-48EA-ACDE-64C05831D823}">
      <dgm:prSet/>
      <dgm:spPr/>
      <dgm:t>
        <a:bodyPr/>
        <a:lstStyle/>
        <a:p>
          <a:r>
            <a:rPr lang="en-US" dirty="0"/>
            <a:t>Coded data that can be sent, received, saved and processed by technical equipment</a:t>
          </a:r>
        </a:p>
      </dgm:t>
    </dgm:pt>
    <dgm:pt modelId="{CF56ADCB-8AAE-4015-B7F0-D885C77FFDE5}" type="parTrans" cxnId="{8B262E9C-809E-48D6-8816-387DF1B40715}">
      <dgm:prSet/>
      <dgm:spPr/>
      <dgm:t>
        <a:bodyPr/>
        <a:lstStyle/>
        <a:p>
          <a:endParaRPr lang="cs-CZ"/>
        </a:p>
      </dgm:t>
    </dgm:pt>
    <dgm:pt modelId="{D0DC3A5D-FE6C-43E8-A732-E19DEBB47B3E}" type="sibTrans" cxnId="{8B262E9C-809E-48D6-8816-387DF1B40715}">
      <dgm:prSet/>
      <dgm:spPr/>
      <dgm:t>
        <a:bodyPr/>
        <a:lstStyle/>
        <a:p>
          <a:endParaRPr lang="cs-CZ"/>
        </a:p>
      </dgm:t>
    </dgm:pt>
    <dgm:pt modelId="{5B419B02-A4A3-4FF9-AE5F-75BF8DED7E95}" type="pres">
      <dgm:prSet presAssocID="{B2F2B25D-C1A6-463D-BDEA-02ED10E4EDF8}" presName="linear" presStyleCnt="0">
        <dgm:presLayoutVars>
          <dgm:animLvl val="lvl"/>
          <dgm:resizeHandles val="exact"/>
        </dgm:presLayoutVars>
      </dgm:prSet>
      <dgm:spPr/>
    </dgm:pt>
    <dgm:pt modelId="{826B5E18-6CBF-4DBB-8DD9-9705BB07279C}" type="pres">
      <dgm:prSet presAssocID="{27519840-1777-4868-B54A-3D0EAE6B390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5768BD8-AA52-4BBD-AC95-FC9CB3C6B21C}" type="pres">
      <dgm:prSet presAssocID="{27519840-1777-4868-B54A-3D0EAE6B390E}" presName="childText" presStyleLbl="revTx" presStyleIdx="0" presStyleCnt="3">
        <dgm:presLayoutVars>
          <dgm:bulletEnabled val="1"/>
        </dgm:presLayoutVars>
      </dgm:prSet>
      <dgm:spPr/>
    </dgm:pt>
    <dgm:pt modelId="{0C0321B2-F0FD-4F63-8AD2-4C0CEF6927B0}" type="pres">
      <dgm:prSet presAssocID="{B63C35E8-DA99-4BAD-9901-B774F691AB6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CA45C20-13D5-425F-BF3C-674F5ACCF6B5}" type="pres">
      <dgm:prSet presAssocID="{B63C35E8-DA99-4BAD-9901-B774F691AB68}" presName="childText" presStyleLbl="revTx" presStyleIdx="1" presStyleCnt="3">
        <dgm:presLayoutVars>
          <dgm:bulletEnabled val="1"/>
        </dgm:presLayoutVars>
      </dgm:prSet>
      <dgm:spPr/>
    </dgm:pt>
    <dgm:pt modelId="{BFF3DFA2-2E6F-40C5-B082-E494443C9B2E}" type="pres">
      <dgm:prSet presAssocID="{FA010DA1-BC55-4B70-9FC2-DFB29637DEC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6C7AD15-21E9-4E7C-ADAA-AAFE65278A44}" type="pres">
      <dgm:prSet presAssocID="{FA010DA1-BC55-4B70-9FC2-DFB29637DECD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D6B5821-EFB4-4990-9D13-5B48EC5EC153}" type="presOf" srcId="{C723791A-A578-4AAF-84FB-A28A5E630032}" destId="{6CA45C20-13D5-425F-BF3C-674F5ACCF6B5}" srcOrd="0" destOrd="0" presId="urn:microsoft.com/office/officeart/2005/8/layout/vList2"/>
    <dgm:cxn modelId="{1C470936-6146-4F03-96A0-9210A5303981}" type="presOf" srcId="{7F089DCC-28A9-48EA-ACDE-64C05831D823}" destId="{26C7AD15-21E9-4E7C-ADAA-AAFE65278A44}" srcOrd="0" destOrd="0" presId="urn:microsoft.com/office/officeart/2005/8/layout/vList2"/>
    <dgm:cxn modelId="{8BE93346-168F-426E-88D9-06C0EE4870A9}" type="presOf" srcId="{B63C35E8-DA99-4BAD-9901-B774F691AB68}" destId="{0C0321B2-F0FD-4F63-8AD2-4C0CEF6927B0}" srcOrd="0" destOrd="0" presId="urn:microsoft.com/office/officeart/2005/8/layout/vList2"/>
    <dgm:cxn modelId="{C36D2E7B-185B-4A5D-B1CE-B645D0A2DADB}" srcId="{B2F2B25D-C1A6-463D-BDEA-02ED10E4EDF8}" destId="{B63C35E8-DA99-4BAD-9901-B774F691AB68}" srcOrd="1" destOrd="0" parTransId="{0E79024C-8A77-4623-810D-5507AB00BA1E}" sibTransId="{75E73706-4DF4-453E-B0C7-F614059D80C4}"/>
    <dgm:cxn modelId="{6EEF207C-D7FB-4F2C-AC35-58B694EEFD0D}" type="presOf" srcId="{B2F2B25D-C1A6-463D-BDEA-02ED10E4EDF8}" destId="{5B419B02-A4A3-4FF9-AE5F-75BF8DED7E95}" srcOrd="0" destOrd="0" presId="urn:microsoft.com/office/officeart/2005/8/layout/vList2"/>
    <dgm:cxn modelId="{0AD0B087-2388-42B2-BA41-8112B964EF6F}" type="presOf" srcId="{F8A8F047-4C26-4D2A-8CDB-8AA646D39277}" destId="{25768BD8-AA52-4BBD-AC95-FC9CB3C6B21C}" srcOrd="0" destOrd="0" presId="urn:microsoft.com/office/officeart/2005/8/layout/vList2"/>
    <dgm:cxn modelId="{3B9FF188-1DE6-4AB4-BE54-0F7CECE8FA57}" srcId="{B63C35E8-DA99-4BAD-9901-B774F691AB68}" destId="{C723791A-A578-4AAF-84FB-A28A5E630032}" srcOrd="0" destOrd="0" parTransId="{84591012-9E5A-4DFF-84F9-91351B8C02B4}" sibTransId="{2116C2FC-A079-4ACE-94D4-E065B3601D13}"/>
    <dgm:cxn modelId="{451A918B-6BFF-42EA-8818-2BA380C7C463}" srcId="{B2F2B25D-C1A6-463D-BDEA-02ED10E4EDF8}" destId="{FA010DA1-BC55-4B70-9FC2-DFB29637DECD}" srcOrd="2" destOrd="0" parTransId="{2E5D06FA-DFB0-4B05-8235-6828E60AB127}" sibTransId="{D29B3827-DE7B-46B5-9C26-11AD8A76B8DD}"/>
    <dgm:cxn modelId="{2F20D78F-9620-4774-8707-D1828A587E59}" srcId="{27519840-1777-4868-B54A-3D0EAE6B390E}" destId="{F8A8F047-4C26-4D2A-8CDB-8AA646D39277}" srcOrd="0" destOrd="0" parTransId="{1964007B-118B-4508-9B98-61D232030382}" sibTransId="{4AC5F23E-5DF8-49DE-9B5F-03733B2EF4F4}"/>
    <dgm:cxn modelId="{8B262E9C-809E-48D6-8816-387DF1B40715}" srcId="{FA010DA1-BC55-4B70-9FC2-DFB29637DECD}" destId="{7F089DCC-28A9-48EA-ACDE-64C05831D823}" srcOrd="0" destOrd="0" parTransId="{CF56ADCB-8AAE-4015-B7F0-D885C77FFDE5}" sibTransId="{D0DC3A5D-FE6C-43E8-A732-E19DEBB47B3E}"/>
    <dgm:cxn modelId="{D7E8AAAF-233E-482E-B49B-DCF8DBDE168E}" srcId="{B2F2B25D-C1A6-463D-BDEA-02ED10E4EDF8}" destId="{27519840-1777-4868-B54A-3D0EAE6B390E}" srcOrd="0" destOrd="0" parTransId="{A381F79E-AF83-4C71-B207-BA358024E6B0}" sibTransId="{97EFCC6A-64EC-43A3-8544-0102478BD365}"/>
    <dgm:cxn modelId="{E2A9ACDA-82BD-4C22-A5AA-920FDD1C7B74}" type="presOf" srcId="{FA010DA1-BC55-4B70-9FC2-DFB29637DECD}" destId="{BFF3DFA2-2E6F-40C5-B082-E494443C9B2E}" srcOrd="0" destOrd="0" presId="urn:microsoft.com/office/officeart/2005/8/layout/vList2"/>
    <dgm:cxn modelId="{935C98FA-050D-44F2-8F07-FCF1A35E73E2}" type="presOf" srcId="{27519840-1777-4868-B54A-3D0EAE6B390E}" destId="{826B5E18-6CBF-4DBB-8DD9-9705BB07279C}" srcOrd="0" destOrd="0" presId="urn:microsoft.com/office/officeart/2005/8/layout/vList2"/>
    <dgm:cxn modelId="{75C701E8-67BC-47FB-BD6F-5E1EE9ADBBB4}" type="presParOf" srcId="{5B419B02-A4A3-4FF9-AE5F-75BF8DED7E95}" destId="{826B5E18-6CBF-4DBB-8DD9-9705BB07279C}" srcOrd="0" destOrd="0" presId="urn:microsoft.com/office/officeart/2005/8/layout/vList2"/>
    <dgm:cxn modelId="{D98C2B2C-B599-493E-9916-3B3BBF10F498}" type="presParOf" srcId="{5B419B02-A4A3-4FF9-AE5F-75BF8DED7E95}" destId="{25768BD8-AA52-4BBD-AC95-FC9CB3C6B21C}" srcOrd="1" destOrd="0" presId="urn:microsoft.com/office/officeart/2005/8/layout/vList2"/>
    <dgm:cxn modelId="{30C14D1D-AA29-4314-AFA6-09AE5156AAEB}" type="presParOf" srcId="{5B419B02-A4A3-4FF9-AE5F-75BF8DED7E95}" destId="{0C0321B2-F0FD-4F63-8AD2-4C0CEF6927B0}" srcOrd="2" destOrd="0" presId="urn:microsoft.com/office/officeart/2005/8/layout/vList2"/>
    <dgm:cxn modelId="{A6FD4DC5-2C12-48FB-B338-6C74DE9C5CCD}" type="presParOf" srcId="{5B419B02-A4A3-4FF9-AE5F-75BF8DED7E95}" destId="{6CA45C20-13D5-425F-BF3C-674F5ACCF6B5}" srcOrd="3" destOrd="0" presId="urn:microsoft.com/office/officeart/2005/8/layout/vList2"/>
    <dgm:cxn modelId="{D05C2AFA-CAC5-43B1-8278-02AF9885DB9F}" type="presParOf" srcId="{5B419B02-A4A3-4FF9-AE5F-75BF8DED7E95}" destId="{BFF3DFA2-2E6F-40C5-B082-E494443C9B2E}" srcOrd="4" destOrd="0" presId="urn:microsoft.com/office/officeart/2005/8/layout/vList2"/>
    <dgm:cxn modelId="{FAA81A43-C1D1-4D62-BC4A-F3D7E19183D8}" type="presParOf" srcId="{5B419B02-A4A3-4FF9-AE5F-75BF8DED7E95}" destId="{26C7AD15-21E9-4E7C-ADAA-AAFE65278A4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929490-8928-47F4-A058-D77C3F8F8C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512B6B9-15BC-499D-993C-9AA9F54A377B}">
      <dgm:prSet/>
      <dgm:spPr/>
      <dgm:t>
        <a:bodyPr/>
        <a:lstStyle/>
        <a:p>
          <a:r>
            <a:rPr lang="en-US" dirty="0"/>
            <a:t>The price for the comparable cars will be the same</a:t>
          </a:r>
        </a:p>
      </dgm:t>
    </dgm:pt>
    <dgm:pt modelId="{00F0DC68-4C87-4427-BAD2-8C17DB848BE9}" type="parTrans" cxnId="{0213F3C1-DC4C-496C-BDA1-D82CAEE0E3F0}">
      <dgm:prSet/>
      <dgm:spPr/>
      <dgm:t>
        <a:bodyPr/>
        <a:lstStyle/>
        <a:p>
          <a:endParaRPr lang="cs-CZ"/>
        </a:p>
      </dgm:t>
    </dgm:pt>
    <dgm:pt modelId="{A5B6A3B5-79FB-4DAE-AD00-6C0E494D256E}" type="sibTrans" cxnId="{0213F3C1-DC4C-496C-BDA1-D82CAEE0E3F0}">
      <dgm:prSet/>
      <dgm:spPr/>
      <dgm:t>
        <a:bodyPr/>
        <a:lstStyle/>
        <a:p>
          <a:endParaRPr lang="cs-CZ"/>
        </a:p>
      </dgm:t>
    </dgm:pt>
    <dgm:pt modelId="{0762B3E8-15A0-4595-9BF2-DD9B41AEC65A}">
      <dgm:prSet/>
      <dgm:spPr/>
      <dgm:t>
        <a:bodyPr/>
        <a:lstStyle/>
        <a:p>
          <a:r>
            <a:rPr lang="en-US" dirty="0"/>
            <a:t>The buyer has limited possibilities to recognize the real quality of the car</a:t>
          </a:r>
        </a:p>
      </dgm:t>
    </dgm:pt>
    <dgm:pt modelId="{E6C9433C-7AD5-414F-8CFF-0B571225E59C}" type="parTrans" cxnId="{C8A3142B-8AF7-4EE5-B201-BF6DA6081A5E}">
      <dgm:prSet/>
      <dgm:spPr/>
      <dgm:t>
        <a:bodyPr/>
        <a:lstStyle/>
        <a:p>
          <a:endParaRPr lang="cs-CZ"/>
        </a:p>
      </dgm:t>
    </dgm:pt>
    <dgm:pt modelId="{261F94C0-8A71-43FC-8DE7-5B127DA16187}" type="sibTrans" cxnId="{C8A3142B-8AF7-4EE5-B201-BF6DA6081A5E}">
      <dgm:prSet/>
      <dgm:spPr/>
      <dgm:t>
        <a:bodyPr/>
        <a:lstStyle/>
        <a:p>
          <a:endParaRPr lang="cs-CZ"/>
        </a:p>
      </dgm:t>
    </dgm:pt>
    <dgm:pt modelId="{91AD20F4-BAC2-4FA6-A4E7-AEA7D90354BE}">
      <dgm:prSet/>
      <dgm:spPr/>
      <dgm:t>
        <a:bodyPr/>
        <a:lstStyle/>
        <a:p>
          <a:r>
            <a:rPr lang="en-US" dirty="0"/>
            <a:t>If the quality of offered cars would drop under level of the price, the market would be empty</a:t>
          </a:r>
        </a:p>
      </dgm:t>
    </dgm:pt>
    <dgm:pt modelId="{1E29AEF5-5E59-4908-B0B8-CC182CE18723}" type="parTrans" cxnId="{0755208A-6E99-4472-AFC9-7D6E7574811C}">
      <dgm:prSet/>
      <dgm:spPr/>
      <dgm:t>
        <a:bodyPr/>
        <a:lstStyle/>
        <a:p>
          <a:endParaRPr lang="cs-CZ"/>
        </a:p>
      </dgm:t>
    </dgm:pt>
    <dgm:pt modelId="{C50A1365-ADCA-460F-8E4E-A0064F4CB3D9}" type="sibTrans" cxnId="{0755208A-6E99-4472-AFC9-7D6E7574811C}">
      <dgm:prSet/>
      <dgm:spPr/>
      <dgm:t>
        <a:bodyPr/>
        <a:lstStyle/>
        <a:p>
          <a:endParaRPr lang="cs-CZ"/>
        </a:p>
      </dgm:t>
    </dgm:pt>
    <dgm:pt modelId="{2F817AE4-497E-4673-8729-DA649480324B}" type="pres">
      <dgm:prSet presAssocID="{4C929490-8928-47F4-A058-D77C3F8F8C8B}" presName="linear" presStyleCnt="0">
        <dgm:presLayoutVars>
          <dgm:animLvl val="lvl"/>
          <dgm:resizeHandles val="exact"/>
        </dgm:presLayoutVars>
      </dgm:prSet>
      <dgm:spPr/>
    </dgm:pt>
    <dgm:pt modelId="{02DA0FF3-FA84-47B8-8729-F0B01BBF07BE}" type="pres">
      <dgm:prSet presAssocID="{1512B6B9-15BC-499D-993C-9AA9F54A377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8FB4299-FE97-4CAF-96D4-3C871B252872}" type="pres">
      <dgm:prSet presAssocID="{A5B6A3B5-79FB-4DAE-AD00-6C0E494D256E}" presName="spacer" presStyleCnt="0"/>
      <dgm:spPr/>
    </dgm:pt>
    <dgm:pt modelId="{F8232F60-0A3F-4D25-9E32-140CFC1A3AA3}" type="pres">
      <dgm:prSet presAssocID="{0762B3E8-15A0-4595-9BF2-DD9B41AEC65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4E929A1-902E-4F79-A402-F8D047993347}" type="pres">
      <dgm:prSet presAssocID="{261F94C0-8A71-43FC-8DE7-5B127DA16187}" presName="spacer" presStyleCnt="0"/>
      <dgm:spPr/>
    </dgm:pt>
    <dgm:pt modelId="{01E96A39-C10C-4517-A8B7-465294DB5A53}" type="pres">
      <dgm:prSet presAssocID="{91AD20F4-BAC2-4FA6-A4E7-AEA7D90354B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8A3142B-8AF7-4EE5-B201-BF6DA6081A5E}" srcId="{4C929490-8928-47F4-A058-D77C3F8F8C8B}" destId="{0762B3E8-15A0-4595-9BF2-DD9B41AEC65A}" srcOrd="1" destOrd="0" parTransId="{E6C9433C-7AD5-414F-8CFF-0B571225E59C}" sibTransId="{261F94C0-8A71-43FC-8DE7-5B127DA16187}"/>
    <dgm:cxn modelId="{0755208A-6E99-4472-AFC9-7D6E7574811C}" srcId="{4C929490-8928-47F4-A058-D77C3F8F8C8B}" destId="{91AD20F4-BAC2-4FA6-A4E7-AEA7D90354BE}" srcOrd="2" destOrd="0" parTransId="{1E29AEF5-5E59-4908-B0B8-CC182CE18723}" sibTransId="{C50A1365-ADCA-460F-8E4E-A0064F4CB3D9}"/>
    <dgm:cxn modelId="{73AA9490-30EC-4003-BC07-EE834D3134A8}" type="presOf" srcId="{1512B6B9-15BC-499D-993C-9AA9F54A377B}" destId="{02DA0FF3-FA84-47B8-8729-F0B01BBF07BE}" srcOrd="0" destOrd="0" presId="urn:microsoft.com/office/officeart/2005/8/layout/vList2"/>
    <dgm:cxn modelId="{0213F3C1-DC4C-496C-BDA1-D82CAEE0E3F0}" srcId="{4C929490-8928-47F4-A058-D77C3F8F8C8B}" destId="{1512B6B9-15BC-499D-993C-9AA9F54A377B}" srcOrd="0" destOrd="0" parTransId="{00F0DC68-4C87-4427-BAD2-8C17DB848BE9}" sibTransId="{A5B6A3B5-79FB-4DAE-AD00-6C0E494D256E}"/>
    <dgm:cxn modelId="{4AAC22C9-4A2D-4BE3-999E-3F8BACCC8E99}" type="presOf" srcId="{91AD20F4-BAC2-4FA6-A4E7-AEA7D90354BE}" destId="{01E96A39-C10C-4517-A8B7-465294DB5A53}" srcOrd="0" destOrd="0" presId="urn:microsoft.com/office/officeart/2005/8/layout/vList2"/>
    <dgm:cxn modelId="{D605B1CC-0C7F-499C-9797-F5DE83D84D03}" type="presOf" srcId="{0762B3E8-15A0-4595-9BF2-DD9B41AEC65A}" destId="{F8232F60-0A3F-4D25-9E32-140CFC1A3AA3}" srcOrd="0" destOrd="0" presId="urn:microsoft.com/office/officeart/2005/8/layout/vList2"/>
    <dgm:cxn modelId="{9C6E7CE0-86C0-4ED7-9FAC-CC935B863E65}" type="presOf" srcId="{4C929490-8928-47F4-A058-D77C3F8F8C8B}" destId="{2F817AE4-497E-4673-8729-DA649480324B}" srcOrd="0" destOrd="0" presId="urn:microsoft.com/office/officeart/2005/8/layout/vList2"/>
    <dgm:cxn modelId="{4F863DFE-9065-479D-AA93-EB91E867028B}" type="presParOf" srcId="{2F817AE4-497E-4673-8729-DA649480324B}" destId="{02DA0FF3-FA84-47B8-8729-F0B01BBF07BE}" srcOrd="0" destOrd="0" presId="urn:microsoft.com/office/officeart/2005/8/layout/vList2"/>
    <dgm:cxn modelId="{25843946-5818-4921-B6DB-03617B0A01D6}" type="presParOf" srcId="{2F817AE4-497E-4673-8729-DA649480324B}" destId="{18FB4299-FE97-4CAF-96D4-3C871B252872}" srcOrd="1" destOrd="0" presId="urn:microsoft.com/office/officeart/2005/8/layout/vList2"/>
    <dgm:cxn modelId="{C9E22E74-2AED-4859-95FD-D2D344FCA5F8}" type="presParOf" srcId="{2F817AE4-497E-4673-8729-DA649480324B}" destId="{F8232F60-0A3F-4D25-9E32-140CFC1A3AA3}" srcOrd="2" destOrd="0" presId="urn:microsoft.com/office/officeart/2005/8/layout/vList2"/>
    <dgm:cxn modelId="{E07E8355-2F0B-4D42-BC90-E8D5C0ABA0AE}" type="presParOf" srcId="{2F817AE4-497E-4673-8729-DA649480324B}" destId="{B4E929A1-902E-4F79-A402-F8D047993347}" srcOrd="3" destOrd="0" presId="urn:microsoft.com/office/officeart/2005/8/layout/vList2"/>
    <dgm:cxn modelId="{98EF1A9E-E881-478B-8562-CDE1E3708A0B}" type="presParOf" srcId="{2F817AE4-497E-4673-8729-DA649480324B}" destId="{01E96A39-C10C-4517-A8B7-465294DB5A5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5311932-EED6-467B-B04B-9D53A29EFB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7C4960A-6AD9-48D8-AF26-016484882CF8}">
      <dgm:prSet/>
      <dgm:spPr/>
      <dgm:t>
        <a:bodyPr/>
        <a:lstStyle/>
        <a:p>
          <a:r>
            <a:rPr lang="en-US" dirty="0"/>
            <a:t>The way how to deal is to create informed customer</a:t>
          </a:r>
        </a:p>
      </dgm:t>
    </dgm:pt>
    <dgm:pt modelId="{C096F793-21A7-4CCF-A77D-5FD0E2D29C0A}" type="parTrans" cxnId="{657EF644-B0D3-474A-8B77-BD43915874F6}">
      <dgm:prSet/>
      <dgm:spPr/>
      <dgm:t>
        <a:bodyPr/>
        <a:lstStyle/>
        <a:p>
          <a:endParaRPr lang="cs-CZ"/>
        </a:p>
      </dgm:t>
    </dgm:pt>
    <dgm:pt modelId="{20F35116-35DE-4B85-8349-2914F0085CBE}" type="sibTrans" cxnId="{657EF644-B0D3-474A-8B77-BD43915874F6}">
      <dgm:prSet/>
      <dgm:spPr/>
      <dgm:t>
        <a:bodyPr/>
        <a:lstStyle/>
        <a:p>
          <a:endParaRPr lang="cs-CZ"/>
        </a:p>
      </dgm:t>
    </dgm:pt>
    <dgm:pt modelId="{8294D81C-5EEC-45F3-9A90-655DA012526A}">
      <dgm:prSet/>
      <dgm:spPr/>
      <dgm:t>
        <a:bodyPr/>
        <a:lstStyle/>
        <a:p>
          <a:r>
            <a:rPr lang="en-US" dirty="0"/>
            <a:t>If customer knows how to distinguish the quality, he will be able to make a business</a:t>
          </a:r>
        </a:p>
      </dgm:t>
    </dgm:pt>
    <dgm:pt modelId="{83A3FF21-43B5-4C77-BCF2-E3C31ED91D55}" type="parTrans" cxnId="{4A2C39DC-770B-453B-B124-430B420CB7BD}">
      <dgm:prSet/>
      <dgm:spPr/>
      <dgm:t>
        <a:bodyPr/>
        <a:lstStyle/>
        <a:p>
          <a:endParaRPr lang="cs-CZ"/>
        </a:p>
      </dgm:t>
    </dgm:pt>
    <dgm:pt modelId="{A8B61F23-12F3-41EC-9307-59E1C6128238}" type="sibTrans" cxnId="{4A2C39DC-770B-453B-B124-430B420CB7BD}">
      <dgm:prSet/>
      <dgm:spPr/>
      <dgm:t>
        <a:bodyPr/>
        <a:lstStyle/>
        <a:p>
          <a:endParaRPr lang="cs-CZ"/>
        </a:p>
      </dgm:t>
    </dgm:pt>
    <dgm:pt modelId="{5BD0B060-292E-45B0-A2F3-28F63945FE6F}">
      <dgm:prSet/>
      <dgm:spPr/>
      <dgm:t>
        <a:bodyPr/>
        <a:lstStyle/>
        <a:p>
          <a:r>
            <a:rPr lang="en-US" dirty="0"/>
            <a:t>There is still place for selling „lemons“ to less informed customers</a:t>
          </a:r>
        </a:p>
      </dgm:t>
    </dgm:pt>
    <dgm:pt modelId="{12854B42-67C9-4DF7-8B92-B3452DD07835}" type="parTrans" cxnId="{81AB63D0-1458-4AC7-A98E-B400CF4B13D1}">
      <dgm:prSet/>
      <dgm:spPr/>
      <dgm:t>
        <a:bodyPr/>
        <a:lstStyle/>
        <a:p>
          <a:endParaRPr lang="cs-CZ"/>
        </a:p>
      </dgm:t>
    </dgm:pt>
    <dgm:pt modelId="{1ABF035D-3111-4751-AB07-B3AECF45D8AB}" type="sibTrans" cxnId="{81AB63D0-1458-4AC7-A98E-B400CF4B13D1}">
      <dgm:prSet/>
      <dgm:spPr/>
      <dgm:t>
        <a:bodyPr/>
        <a:lstStyle/>
        <a:p>
          <a:endParaRPr lang="cs-CZ"/>
        </a:p>
      </dgm:t>
    </dgm:pt>
    <dgm:pt modelId="{5B1EE8B8-5A3A-45C0-835E-817AF75E3CE8}" type="pres">
      <dgm:prSet presAssocID="{F5311932-EED6-467B-B04B-9D53A29EFB45}" presName="linear" presStyleCnt="0">
        <dgm:presLayoutVars>
          <dgm:animLvl val="lvl"/>
          <dgm:resizeHandles val="exact"/>
        </dgm:presLayoutVars>
      </dgm:prSet>
      <dgm:spPr/>
    </dgm:pt>
    <dgm:pt modelId="{C2B69F03-F244-46FC-B821-12E3F0AEFE32}" type="pres">
      <dgm:prSet presAssocID="{57C4960A-6AD9-48D8-AF26-016484882CF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AD4BDB0-DFD1-4280-B372-217211ED88CE}" type="pres">
      <dgm:prSet presAssocID="{20F35116-35DE-4B85-8349-2914F0085CBE}" presName="spacer" presStyleCnt="0"/>
      <dgm:spPr/>
    </dgm:pt>
    <dgm:pt modelId="{FD27E3BB-7F0C-42D2-A2A2-B00FE8D445C4}" type="pres">
      <dgm:prSet presAssocID="{8294D81C-5EEC-45F3-9A90-655DA012526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B1F5A63-6623-45B6-AF24-B8B1B5E11BDC}" type="pres">
      <dgm:prSet presAssocID="{A8B61F23-12F3-41EC-9307-59E1C6128238}" presName="spacer" presStyleCnt="0"/>
      <dgm:spPr/>
    </dgm:pt>
    <dgm:pt modelId="{6D2B8563-E3C5-427F-889C-8649BA7E2D7B}" type="pres">
      <dgm:prSet presAssocID="{5BD0B060-292E-45B0-A2F3-28F63945FE6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C277B42-C0C9-4242-9FB6-12706F1B5A5D}" type="presOf" srcId="{8294D81C-5EEC-45F3-9A90-655DA012526A}" destId="{FD27E3BB-7F0C-42D2-A2A2-B00FE8D445C4}" srcOrd="0" destOrd="0" presId="urn:microsoft.com/office/officeart/2005/8/layout/vList2"/>
    <dgm:cxn modelId="{657EF644-B0D3-474A-8B77-BD43915874F6}" srcId="{F5311932-EED6-467B-B04B-9D53A29EFB45}" destId="{57C4960A-6AD9-48D8-AF26-016484882CF8}" srcOrd="0" destOrd="0" parTransId="{C096F793-21A7-4CCF-A77D-5FD0E2D29C0A}" sibTransId="{20F35116-35DE-4B85-8349-2914F0085CBE}"/>
    <dgm:cxn modelId="{EA6D3171-FD4F-4821-9F60-BF9E3C59E22C}" type="presOf" srcId="{5BD0B060-292E-45B0-A2F3-28F63945FE6F}" destId="{6D2B8563-E3C5-427F-889C-8649BA7E2D7B}" srcOrd="0" destOrd="0" presId="urn:microsoft.com/office/officeart/2005/8/layout/vList2"/>
    <dgm:cxn modelId="{81AB63D0-1458-4AC7-A98E-B400CF4B13D1}" srcId="{F5311932-EED6-467B-B04B-9D53A29EFB45}" destId="{5BD0B060-292E-45B0-A2F3-28F63945FE6F}" srcOrd="2" destOrd="0" parTransId="{12854B42-67C9-4DF7-8B92-B3452DD07835}" sibTransId="{1ABF035D-3111-4751-AB07-B3AECF45D8AB}"/>
    <dgm:cxn modelId="{4A2C39DC-770B-453B-B124-430B420CB7BD}" srcId="{F5311932-EED6-467B-B04B-9D53A29EFB45}" destId="{8294D81C-5EEC-45F3-9A90-655DA012526A}" srcOrd="1" destOrd="0" parTransId="{83A3FF21-43B5-4C77-BCF2-E3C31ED91D55}" sibTransId="{A8B61F23-12F3-41EC-9307-59E1C6128238}"/>
    <dgm:cxn modelId="{B8ED0EEA-E2F1-4F26-B481-E5BE944FA8B5}" type="presOf" srcId="{57C4960A-6AD9-48D8-AF26-016484882CF8}" destId="{C2B69F03-F244-46FC-B821-12E3F0AEFE32}" srcOrd="0" destOrd="0" presId="urn:microsoft.com/office/officeart/2005/8/layout/vList2"/>
    <dgm:cxn modelId="{24EE51F1-016F-4F78-B16D-83FFD69345FA}" type="presOf" srcId="{F5311932-EED6-467B-B04B-9D53A29EFB45}" destId="{5B1EE8B8-5A3A-45C0-835E-817AF75E3CE8}" srcOrd="0" destOrd="0" presId="urn:microsoft.com/office/officeart/2005/8/layout/vList2"/>
    <dgm:cxn modelId="{87EF711D-33CA-4A61-9BF0-0CA717BB9149}" type="presParOf" srcId="{5B1EE8B8-5A3A-45C0-835E-817AF75E3CE8}" destId="{C2B69F03-F244-46FC-B821-12E3F0AEFE32}" srcOrd="0" destOrd="0" presId="urn:microsoft.com/office/officeart/2005/8/layout/vList2"/>
    <dgm:cxn modelId="{77D7F2FE-2960-4510-B0C4-882BE976746E}" type="presParOf" srcId="{5B1EE8B8-5A3A-45C0-835E-817AF75E3CE8}" destId="{AAD4BDB0-DFD1-4280-B372-217211ED88CE}" srcOrd="1" destOrd="0" presId="urn:microsoft.com/office/officeart/2005/8/layout/vList2"/>
    <dgm:cxn modelId="{A657FA2E-2102-40B9-80D7-E9908859065C}" type="presParOf" srcId="{5B1EE8B8-5A3A-45C0-835E-817AF75E3CE8}" destId="{FD27E3BB-7F0C-42D2-A2A2-B00FE8D445C4}" srcOrd="2" destOrd="0" presId="urn:microsoft.com/office/officeart/2005/8/layout/vList2"/>
    <dgm:cxn modelId="{5081A529-B847-46DF-B45C-46F3F61BE09C}" type="presParOf" srcId="{5B1EE8B8-5A3A-45C0-835E-817AF75E3CE8}" destId="{4B1F5A63-6623-45B6-AF24-B8B1B5E11BDC}" srcOrd="3" destOrd="0" presId="urn:microsoft.com/office/officeart/2005/8/layout/vList2"/>
    <dgm:cxn modelId="{8970FA74-524D-4783-B95A-46F8F8ED5B1B}" type="presParOf" srcId="{5B1EE8B8-5A3A-45C0-835E-817AF75E3CE8}" destId="{6D2B8563-E3C5-427F-889C-8649BA7E2D7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5E370C9-4205-4138-8FDA-D1C480CEBD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8716411-7B15-4246-B5C6-891777733A10}">
      <dgm:prSet/>
      <dgm:spPr/>
      <dgm:t>
        <a:bodyPr/>
        <a:lstStyle/>
        <a:p>
          <a:r>
            <a:rPr lang="en-US" dirty="0"/>
            <a:t>A holder sells a special kind of product or good (art)</a:t>
          </a:r>
        </a:p>
      </dgm:t>
    </dgm:pt>
    <dgm:pt modelId="{A6A9FB23-5073-41ED-A3B2-AA9503FAF80F}" type="parTrans" cxnId="{0BE92CFB-7638-49A2-857E-7292E3472D23}">
      <dgm:prSet/>
      <dgm:spPr/>
      <dgm:t>
        <a:bodyPr/>
        <a:lstStyle/>
        <a:p>
          <a:endParaRPr lang="cs-CZ"/>
        </a:p>
      </dgm:t>
    </dgm:pt>
    <dgm:pt modelId="{98A45710-02EE-40CF-8775-1B5B2749ED9D}" type="sibTrans" cxnId="{0BE92CFB-7638-49A2-857E-7292E3472D23}">
      <dgm:prSet/>
      <dgm:spPr/>
      <dgm:t>
        <a:bodyPr/>
        <a:lstStyle/>
        <a:p>
          <a:endParaRPr lang="cs-CZ"/>
        </a:p>
      </dgm:t>
    </dgm:pt>
    <dgm:pt modelId="{0C0BF966-BC84-4A18-8BB6-37D0BA8201A5}">
      <dgm:prSet/>
      <dgm:spPr/>
      <dgm:t>
        <a:bodyPr/>
        <a:lstStyle/>
        <a:p>
          <a:r>
            <a:rPr lang="en-US" dirty="0"/>
            <a:t>Not able to estimate the value for the buyer to declare a price </a:t>
          </a:r>
        </a:p>
      </dgm:t>
    </dgm:pt>
    <dgm:pt modelId="{4A109A0D-C54B-4DA6-9097-34092C6AC926}" type="parTrans" cxnId="{F193BBA1-30B1-4D4F-8CB9-E68037DAA3E5}">
      <dgm:prSet/>
      <dgm:spPr/>
      <dgm:t>
        <a:bodyPr/>
        <a:lstStyle/>
        <a:p>
          <a:endParaRPr lang="cs-CZ"/>
        </a:p>
      </dgm:t>
    </dgm:pt>
    <dgm:pt modelId="{8C6D7278-DCBF-4EDC-A9A6-2F9CD282314F}" type="sibTrans" cxnId="{F193BBA1-30B1-4D4F-8CB9-E68037DAA3E5}">
      <dgm:prSet/>
      <dgm:spPr/>
      <dgm:t>
        <a:bodyPr/>
        <a:lstStyle/>
        <a:p>
          <a:endParaRPr lang="cs-CZ"/>
        </a:p>
      </dgm:t>
    </dgm:pt>
    <dgm:pt modelId="{04BD64D9-9CE2-4F5D-924D-CEB649150ECC}">
      <dgm:prSet/>
      <dgm:spPr/>
      <dgm:t>
        <a:bodyPr/>
        <a:lstStyle/>
        <a:p>
          <a:r>
            <a:rPr lang="en-US" dirty="0"/>
            <a:t>Someone can be willing to pay more</a:t>
          </a:r>
        </a:p>
      </dgm:t>
    </dgm:pt>
    <dgm:pt modelId="{39D0A2B0-BF36-4EF8-BC24-769667457200}" type="parTrans" cxnId="{E21281F4-E739-44A5-9A58-93069CA77A13}">
      <dgm:prSet/>
      <dgm:spPr/>
      <dgm:t>
        <a:bodyPr/>
        <a:lstStyle/>
        <a:p>
          <a:endParaRPr lang="cs-CZ"/>
        </a:p>
      </dgm:t>
    </dgm:pt>
    <dgm:pt modelId="{5E4D46EE-00D4-4AA3-8B1F-75BBBDBBBE34}" type="sibTrans" cxnId="{E21281F4-E739-44A5-9A58-93069CA77A13}">
      <dgm:prSet/>
      <dgm:spPr/>
      <dgm:t>
        <a:bodyPr/>
        <a:lstStyle/>
        <a:p>
          <a:endParaRPr lang="cs-CZ"/>
        </a:p>
      </dgm:t>
    </dgm:pt>
    <dgm:pt modelId="{C905376C-8188-4484-824C-70C6488B0E7F}">
      <dgm:prSet/>
      <dgm:spPr/>
      <dgm:t>
        <a:bodyPr/>
        <a:lstStyle/>
        <a:p>
          <a:r>
            <a:rPr lang="en-US" dirty="0"/>
            <a:t>A customer buys a unique kind of the service</a:t>
          </a:r>
        </a:p>
      </dgm:t>
    </dgm:pt>
    <dgm:pt modelId="{33A14A93-D63D-4BFE-8EB8-81AD9C89ECEF}" type="parTrans" cxnId="{9ECE1DAB-6E97-4EFD-85D4-3D83CC745A63}">
      <dgm:prSet/>
      <dgm:spPr/>
      <dgm:t>
        <a:bodyPr/>
        <a:lstStyle/>
        <a:p>
          <a:endParaRPr lang="cs-CZ"/>
        </a:p>
      </dgm:t>
    </dgm:pt>
    <dgm:pt modelId="{C438A987-8886-4D1E-B6E6-9EA5E663A2E3}" type="sibTrans" cxnId="{9ECE1DAB-6E97-4EFD-85D4-3D83CC745A63}">
      <dgm:prSet/>
      <dgm:spPr/>
      <dgm:t>
        <a:bodyPr/>
        <a:lstStyle/>
        <a:p>
          <a:endParaRPr lang="cs-CZ"/>
        </a:p>
      </dgm:t>
    </dgm:pt>
    <dgm:pt modelId="{5BBB18A6-3759-46A8-9234-6E0D9C8958A8}">
      <dgm:prSet/>
      <dgm:spPr/>
      <dgm:t>
        <a:bodyPr/>
        <a:lstStyle/>
        <a:p>
          <a:r>
            <a:rPr lang="en-US" dirty="0"/>
            <a:t>Not able to estimate the real costs to declare a price</a:t>
          </a:r>
        </a:p>
      </dgm:t>
    </dgm:pt>
    <dgm:pt modelId="{4C3F83F7-FF19-4D89-82BC-6E58A9184D12}" type="parTrans" cxnId="{234B377F-9841-412A-B941-865F5FFA284C}">
      <dgm:prSet/>
      <dgm:spPr/>
      <dgm:t>
        <a:bodyPr/>
        <a:lstStyle/>
        <a:p>
          <a:endParaRPr lang="cs-CZ"/>
        </a:p>
      </dgm:t>
    </dgm:pt>
    <dgm:pt modelId="{7EE3A9A6-6CF2-4DAD-BF4C-B92717789194}" type="sibTrans" cxnId="{234B377F-9841-412A-B941-865F5FFA284C}">
      <dgm:prSet/>
      <dgm:spPr/>
      <dgm:t>
        <a:bodyPr/>
        <a:lstStyle/>
        <a:p>
          <a:endParaRPr lang="cs-CZ"/>
        </a:p>
      </dgm:t>
    </dgm:pt>
    <dgm:pt modelId="{06C8D13F-F4ED-45E6-B98D-13A849773D2A}">
      <dgm:prSet/>
      <dgm:spPr/>
      <dgm:t>
        <a:bodyPr/>
        <a:lstStyle/>
        <a:p>
          <a:r>
            <a:rPr lang="en-US" dirty="0"/>
            <a:t>Someone is willing to deliver the service cheaper</a:t>
          </a:r>
        </a:p>
      </dgm:t>
    </dgm:pt>
    <dgm:pt modelId="{3E1A096F-AD7D-4406-9AB4-408F383D3357}" type="parTrans" cxnId="{79B07347-118E-4407-9673-49062E533C33}">
      <dgm:prSet/>
      <dgm:spPr/>
      <dgm:t>
        <a:bodyPr/>
        <a:lstStyle/>
        <a:p>
          <a:endParaRPr lang="cs-CZ"/>
        </a:p>
      </dgm:t>
    </dgm:pt>
    <dgm:pt modelId="{7DA9FF7B-5ED9-4534-ABCE-26879767E0FD}" type="sibTrans" cxnId="{79B07347-118E-4407-9673-49062E533C33}">
      <dgm:prSet/>
      <dgm:spPr/>
      <dgm:t>
        <a:bodyPr/>
        <a:lstStyle/>
        <a:p>
          <a:endParaRPr lang="cs-CZ"/>
        </a:p>
      </dgm:t>
    </dgm:pt>
    <dgm:pt modelId="{7CD5E1FF-18A6-4E2E-A3AE-34146BEF69CD}">
      <dgm:prSet/>
      <dgm:spPr/>
      <dgm:t>
        <a:bodyPr/>
        <a:lstStyle/>
        <a:p>
          <a:r>
            <a:rPr lang="en-US" dirty="0"/>
            <a:t>Solution</a:t>
          </a:r>
        </a:p>
      </dgm:t>
    </dgm:pt>
    <dgm:pt modelId="{AA3CF218-D860-44A4-963A-780EE71621C1}" type="parTrans" cxnId="{D039E3D4-4B7A-4686-897E-36FDDB135232}">
      <dgm:prSet/>
      <dgm:spPr/>
      <dgm:t>
        <a:bodyPr/>
        <a:lstStyle/>
        <a:p>
          <a:endParaRPr lang="cs-CZ"/>
        </a:p>
      </dgm:t>
    </dgm:pt>
    <dgm:pt modelId="{231CECB6-D91D-4E01-86F2-113F010D2951}" type="sibTrans" cxnId="{D039E3D4-4B7A-4686-897E-36FDDB135232}">
      <dgm:prSet/>
      <dgm:spPr/>
      <dgm:t>
        <a:bodyPr/>
        <a:lstStyle/>
        <a:p>
          <a:endParaRPr lang="cs-CZ"/>
        </a:p>
      </dgm:t>
    </dgm:pt>
    <dgm:pt modelId="{80680F9B-85B3-4006-86F0-C0E17EE55D2D}">
      <dgm:prSet/>
      <dgm:spPr/>
      <dgm:t>
        <a:bodyPr/>
        <a:lstStyle/>
        <a:p>
          <a:r>
            <a:rPr lang="en-US" dirty="0"/>
            <a:t>Move the asymmetry to the other part of market</a:t>
          </a:r>
        </a:p>
      </dgm:t>
    </dgm:pt>
    <dgm:pt modelId="{934ABCC3-888D-4111-86AF-6D3CC727DE3F}" type="parTrans" cxnId="{B3EFA807-C986-42D4-93C7-2A2A732ABD41}">
      <dgm:prSet/>
      <dgm:spPr/>
      <dgm:t>
        <a:bodyPr/>
        <a:lstStyle/>
        <a:p>
          <a:endParaRPr lang="cs-CZ"/>
        </a:p>
      </dgm:t>
    </dgm:pt>
    <dgm:pt modelId="{8CCB0D17-4905-4E56-A7B0-B8421FFB2B1E}" type="sibTrans" cxnId="{B3EFA807-C986-42D4-93C7-2A2A732ABD41}">
      <dgm:prSet/>
      <dgm:spPr/>
      <dgm:t>
        <a:bodyPr/>
        <a:lstStyle/>
        <a:p>
          <a:endParaRPr lang="cs-CZ"/>
        </a:p>
      </dgm:t>
    </dgm:pt>
    <dgm:pt modelId="{305D1A4A-C9D1-46F0-B8C7-57A4CC035985}" type="pres">
      <dgm:prSet presAssocID="{85E370C9-4205-4138-8FDA-D1C480CEBDF3}" presName="linear" presStyleCnt="0">
        <dgm:presLayoutVars>
          <dgm:animLvl val="lvl"/>
          <dgm:resizeHandles val="exact"/>
        </dgm:presLayoutVars>
      </dgm:prSet>
      <dgm:spPr/>
    </dgm:pt>
    <dgm:pt modelId="{C4E60C99-FC68-4019-9489-DD68B41748D0}" type="pres">
      <dgm:prSet presAssocID="{58716411-7B15-4246-B5C6-891777733A1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9697B77-3C90-480A-8E54-5173EC7090F2}" type="pres">
      <dgm:prSet presAssocID="{58716411-7B15-4246-B5C6-891777733A10}" presName="childText" presStyleLbl="revTx" presStyleIdx="0" presStyleCnt="3">
        <dgm:presLayoutVars>
          <dgm:bulletEnabled val="1"/>
        </dgm:presLayoutVars>
      </dgm:prSet>
      <dgm:spPr/>
    </dgm:pt>
    <dgm:pt modelId="{2963B314-8AF1-4201-ADAF-FD5464D25763}" type="pres">
      <dgm:prSet presAssocID="{C905376C-8188-4484-824C-70C6488B0E7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305F311-26DD-48EC-92D0-5D36834FDA2F}" type="pres">
      <dgm:prSet presAssocID="{C905376C-8188-4484-824C-70C6488B0E7F}" presName="childText" presStyleLbl="revTx" presStyleIdx="1" presStyleCnt="3">
        <dgm:presLayoutVars>
          <dgm:bulletEnabled val="1"/>
        </dgm:presLayoutVars>
      </dgm:prSet>
      <dgm:spPr/>
    </dgm:pt>
    <dgm:pt modelId="{386FED1D-8EDB-47C4-AD31-BAE6BCDC5F4D}" type="pres">
      <dgm:prSet presAssocID="{7CD5E1FF-18A6-4E2E-A3AE-34146BEF69C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AC684AD-5C5C-42B5-AFDE-DAC7923E13AF}" type="pres">
      <dgm:prSet presAssocID="{7CD5E1FF-18A6-4E2E-A3AE-34146BEF69CD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3EFA807-C986-42D4-93C7-2A2A732ABD41}" srcId="{7CD5E1FF-18A6-4E2E-A3AE-34146BEF69CD}" destId="{80680F9B-85B3-4006-86F0-C0E17EE55D2D}" srcOrd="0" destOrd="0" parTransId="{934ABCC3-888D-4111-86AF-6D3CC727DE3F}" sibTransId="{8CCB0D17-4905-4E56-A7B0-B8421FFB2B1E}"/>
    <dgm:cxn modelId="{26567B18-957B-4D6B-8A0A-DDAD861A9654}" type="presOf" srcId="{04BD64D9-9CE2-4F5D-924D-CEB649150ECC}" destId="{A9697B77-3C90-480A-8E54-5173EC7090F2}" srcOrd="0" destOrd="1" presId="urn:microsoft.com/office/officeart/2005/8/layout/vList2"/>
    <dgm:cxn modelId="{18471436-590E-4A39-99C3-EA27AEB33B86}" type="presOf" srcId="{58716411-7B15-4246-B5C6-891777733A10}" destId="{C4E60C99-FC68-4019-9489-DD68B41748D0}" srcOrd="0" destOrd="0" presId="urn:microsoft.com/office/officeart/2005/8/layout/vList2"/>
    <dgm:cxn modelId="{152AC039-9FC3-4CD9-962D-44F4D99A0635}" type="presOf" srcId="{80680F9B-85B3-4006-86F0-C0E17EE55D2D}" destId="{CAC684AD-5C5C-42B5-AFDE-DAC7923E13AF}" srcOrd="0" destOrd="0" presId="urn:microsoft.com/office/officeart/2005/8/layout/vList2"/>
    <dgm:cxn modelId="{073EF15D-A3AA-4785-B954-96BF1E011A95}" type="presOf" srcId="{06C8D13F-F4ED-45E6-B98D-13A849773D2A}" destId="{B305F311-26DD-48EC-92D0-5D36834FDA2F}" srcOrd="0" destOrd="1" presId="urn:microsoft.com/office/officeart/2005/8/layout/vList2"/>
    <dgm:cxn modelId="{79B07347-118E-4407-9673-49062E533C33}" srcId="{C905376C-8188-4484-824C-70C6488B0E7F}" destId="{06C8D13F-F4ED-45E6-B98D-13A849773D2A}" srcOrd="1" destOrd="0" parTransId="{3E1A096F-AD7D-4406-9AB4-408F383D3357}" sibTransId="{7DA9FF7B-5ED9-4534-ABCE-26879767E0FD}"/>
    <dgm:cxn modelId="{14028C4A-4970-4F87-AC42-418D8A043CCA}" type="presOf" srcId="{0C0BF966-BC84-4A18-8BB6-37D0BA8201A5}" destId="{A9697B77-3C90-480A-8E54-5173EC7090F2}" srcOrd="0" destOrd="0" presId="urn:microsoft.com/office/officeart/2005/8/layout/vList2"/>
    <dgm:cxn modelId="{42FFF773-4A5C-41DB-A8D3-1C71434B107B}" type="presOf" srcId="{7CD5E1FF-18A6-4E2E-A3AE-34146BEF69CD}" destId="{386FED1D-8EDB-47C4-AD31-BAE6BCDC5F4D}" srcOrd="0" destOrd="0" presId="urn:microsoft.com/office/officeart/2005/8/layout/vList2"/>
    <dgm:cxn modelId="{234B377F-9841-412A-B941-865F5FFA284C}" srcId="{C905376C-8188-4484-824C-70C6488B0E7F}" destId="{5BBB18A6-3759-46A8-9234-6E0D9C8958A8}" srcOrd="0" destOrd="0" parTransId="{4C3F83F7-FF19-4D89-82BC-6E58A9184D12}" sibTransId="{7EE3A9A6-6CF2-4DAD-BF4C-B92717789194}"/>
    <dgm:cxn modelId="{F010AC8F-40FF-45B6-8207-6CCEABB74CDC}" type="presOf" srcId="{5BBB18A6-3759-46A8-9234-6E0D9C8958A8}" destId="{B305F311-26DD-48EC-92D0-5D36834FDA2F}" srcOrd="0" destOrd="0" presId="urn:microsoft.com/office/officeart/2005/8/layout/vList2"/>
    <dgm:cxn modelId="{6FC9D599-22DA-489B-A31D-BE62A719F444}" type="presOf" srcId="{85E370C9-4205-4138-8FDA-D1C480CEBDF3}" destId="{305D1A4A-C9D1-46F0-B8C7-57A4CC035985}" srcOrd="0" destOrd="0" presId="urn:microsoft.com/office/officeart/2005/8/layout/vList2"/>
    <dgm:cxn modelId="{F193BBA1-30B1-4D4F-8CB9-E68037DAA3E5}" srcId="{58716411-7B15-4246-B5C6-891777733A10}" destId="{0C0BF966-BC84-4A18-8BB6-37D0BA8201A5}" srcOrd="0" destOrd="0" parTransId="{4A109A0D-C54B-4DA6-9097-34092C6AC926}" sibTransId="{8C6D7278-DCBF-4EDC-A9A6-2F9CD282314F}"/>
    <dgm:cxn modelId="{9ECE1DAB-6E97-4EFD-85D4-3D83CC745A63}" srcId="{85E370C9-4205-4138-8FDA-D1C480CEBDF3}" destId="{C905376C-8188-4484-824C-70C6488B0E7F}" srcOrd="1" destOrd="0" parTransId="{33A14A93-D63D-4BFE-8EB8-81AD9C89ECEF}" sibTransId="{C438A987-8886-4D1E-B6E6-9EA5E663A2E3}"/>
    <dgm:cxn modelId="{C17890B7-D807-4116-9C4C-BB3388164094}" type="presOf" srcId="{C905376C-8188-4484-824C-70C6488B0E7F}" destId="{2963B314-8AF1-4201-ADAF-FD5464D25763}" srcOrd="0" destOrd="0" presId="urn:microsoft.com/office/officeart/2005/8/layout/vList2"/>
    <dgm:cxn modelId="{D039E3D4-4B7A-4686-897E-36FDDB135232}" srcId="{85E370C9-4205-4138-8FDA-D1C480CEBDF3}" destId="{7CD5E1FF-18A6-4E2E-A3AE-34146BEF69CD}" srcOrd="2" destOrd="0" parTransId="{AA3CF218-D860-44A4-963A-780EE71621C1}" sibTransId="{231CECB6-D91D-4E01-86F2-113F010D2951}"/>
    <dgm:cxn modelId="{E21281F4-E739-44A5-9A58-93069CA77A13}" srcId="{58716411-7B15-4246-B5C6-891777733A10}" destId="{04BD64D9-9CE2-4F5D-924D-CEB649150ECC}" srcOrd="1" destOrd="0" parTransId="{39D0A2B0-BF36-4EF8-BC24-769667457200}" sibTransId="{5E4D46EE-00D4-4AA3-8B1F-75BBBDBBBE34}"/>
    <dgm:cxn modelId="{0BE92CFB-7638-49A2-857E-7292E3472D23}" srcId="{85E370C9-4205-4138-8FDA-D1C480CEBDF3}" destId="{58716411-7B15-4246-B5C6-891777733A10}" srcOrd="0" destOrd="0" parTransId="{A6A9FB23-5073-41ED-A3B2-AA9503FAF80F}" sibTransId="{98A45710-02EE-40CF-8775-1B5B2749ED9D}"/>
    <dgm:cxn modelId="{ACA3784C-10C7-4180-B941-CAF7E71B6AEB}" type="presParOf" srcId="{305D1A4A-C9D1-46F0-B8C7-57A4CC035985}" destId="{C4E60C99-FC68-4019-9489-DD68B41748D0}" srcOrd="0" destOrd="0" presId="urn:microsoft.com/office/officeart/2005/8/layout/vList2"/>
    <dgm:cxn modelId="{057D366F-D334-4A05-8A23-447885DE8599}" type="presParOf" srcId="{305D1A4A-C9D1-46F0-B8C7-57A4CC035985}" destId="{A9697B77-3C90-480A-8E54-5173EC7090F2}" srcOrd="1" destOrd="0" presId="urn:microsoft.com/office/officeart/2005/8/layout/vList2"/>
    <dgm:cxn modelId="{C3A35DDE-5C1C-45C8-93F2-F9D1E226D728}" type="presParOf" srcId="{305D1A4A-C9D1-46F0-B8C7-57A4CC035985}" destId="{2963B314-8AF1-4201-ADAF-FD5464D25763}" srcOrd="2" destOrd="0" presId="urn:microsoft.com/office/officeart/2005/8/layout/vList2"/>
    <dgm:cxn modelId="{22BAE001-F2FE-401D-B8C4-0CF3304B3DD6}" type="presParOf" srcId="{305D1A4A-C9D1-46F0-B8C7-57A4CC035985}" destId="{B305F311-26DD-48EC-92D0-5D36834FDA2F}" srcOrd="3" destOrd="0" presId="urn:microsoft.com/office/officeart/2005/8/layout/vList2"/>
    <dgm:cxn modelId="{32E07A90-FEDA-4AC6-9F31-1ADA2A0C8F4A}" type="presParOf" srcId="{305D1A4A-C9D1-46F0-B8C7-57A4CC035985}" destId="{386FED1D-8EDB-47C4-AD31-BAE6BCDC5F4D}" srcOrd="4" destOrd="0" presId="urn:microsoft.com/office/officeart/2005/8/layout/vList2"/>
    <dgm:cxn modelId="{F820A55C-F78A-452C-A8DC-A1FE7FFDF1B6}" type="presParOf" srcId="{305D1A4A-C9D1-46F0-B8C7-57A4CC035985}" destId="{CAC684AD-5C5C-42B5-AFDE-DAC7923E13A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272D9D5-FB95-414B-8785-BE27FA2F52D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D32CE3B-59CD-4B46-B206-72483D9266C8}">
      <dgm:prSet/>
      <dgm:spPr/>
      <dgm:t>
        <a:bodyPr/>
        <a:lstStyle/>
        <a:p>
          <a:r>
            <a:rPr lang="en-US" dirty="0"/>
            <a:t>With common value of the product</a:t>
          </a:r>
        </a:p>
      </dgm:t>
    </dgm:pt>
    <dgm:pt modelId="{F187A9C9-44E7-428D-AE89-5A91AF084ABF}" type="parTrans" cxnId="{A1A9F2F4-4FA3-42DA-9C06-D3945CAC31EC}">
      <dgm:prSet/>
      <dgm:spPr/>
      <dgm:t>
        <a:bodyPr/>
        <a:lstStyle/>
        <a:p>
          <a:endParaRPr lang="cs-CZ"/>
        </a:p>
      </dgm:t>
    </dgm:pt>
    <dgm:pt modelId="{5335C4D3-962E-488C-AFE8-905C06429CFE}" type="sibTrans" cxnId="{A1A9F2F4-4FA3-42DA-9C06-D3945CAC31EC}">
      <dgm:prSet/>
      <dgm:spPr/>
      <dgm:t>
        <a:bodyPr/>
        <a:lstStyle/>
        <a:p>
          <a:endParaRPr lang="cs-CZ"/>
        </a:p>
      </dgm:t>
    </dgm:pt>
    <dgm:pt modelId="{25D84094-8744-4EDE-AF2A-890B12245D9A}">
      <dgm:prSet/>
      <dgm:spPr/>
      <dgm:t>
        <a:bodyPr/>
        <a:lstStyle/>
        <a:p>
          <a:r>
            <a:rPr lang="en-US" dirty="0"/>
            <a:t>Each participant has his own evaluation of the product</a:t>
          </a:r>
        </a:p>
      </dgm:t>
    </dgm:pt>
    <dgm:pt modelId="{BF3CA9F6-1E63-41B1-A098-8658C16C1D62}" type="parTrans" cxnId="{7CE65987-5CCC-4E13-B134-9E8C35F15258}">
      <dgm:prSet/>
      <dgm:spPr/>
      <dgm:t>
        <a:bodyPr/>
        <a:lstStyle/>
        <a:p>
          <a:endParaRPr lang="cs-CZ"/>
        </a:p>
      </dgm:t>
    </dgm:pt>
    <dgm:pt modelId="{00F04F93-FEB6-4A5C-BFC7-23FCCF18A08C}" type="sibTrans" cxnId="{7CE65987-5CCC-4E13-B134-9E8C35F15258}">
      <dgm:prSet/>
      <dgm:spPr/>
      <dgm:t>
        <a:bodyPr/>
        <a:lstStyle/>
        <a:p>
          <a:endParaRPr lang="cs-CZ"/>
        </a:p>
      </dgm:t>
    </dgm:pt>
    <dgm:pt modelId="{2FF9D544-76D3-4335-AC27-E60EE21F05B3}">
      <dgm:prSet/>
      <dgm:spPr/>
      <dgm:t>
        <a:bodyPr/>
        <a:lstStyle/>
        <a:p>
          <a:r>
            <a:rPr lang="en-US" dirty="0"/>
            <a:t>Participants do not know the valuation of others</a:t>
          </a:r>
        </a:p>
      </dgm:t>
    </dgm:pt>
    <dgm:pt modelId="{E58AF21E-AB25-452C-915A-4363B721EB7A}" type="parTrans" cxnId="{8C60AE79-F540-4339-A847-9730F9F07C7C}">
      <dgm:prSet/>
      <dgm:spPr/>
      <dgm:t>
        <a:bodyPr/>
        <a:lstStyle/>
        <a:p>
          <a:endParaRPr lang="cs-CZ"/>
        </a:p>
      </dgm:t>
    </dgm:pt>
    <dgm:pt modelId="{734C9A4D-0412-4F01-9951-0A94E93861FE}" type="sibTrans" cxnId="{8C60AE79-F540-4339-A847-9730F9F07C7C}">
      <dgm:prSet/>
      <dgm:spPr/>
      <dgm:t>
        <a:bodyPr/>
        <a:lstStyle/>
        <a:p>
          <a:endParaRPr lang="cs-CZ"/>
        </a:p>
      </dgm:t>
    </dgm:pt>
    <dgm:pt modelId="{6F477642-5BBA-480E-8AE6-4CF1A7BC10C7}">
      <dgm:prSet/>
      <dgm:spPr/>
      <dgm:t>
        <a:bodyPr/>
        <a:lstStyle/>
        <a:p>
          <a:r>
            <a:rPr lang="en-US" dirty="0"/>
            <a:t>With independent private value of the product</a:t>
          </a:r>
        </a:p>
      </dgm:t>
    </dgm:pt>
    <dgm:pt modelId="{9E1643D3-DDB9-4D42-A80C-608C59B7240B}" type="parTrans" cxnId="{1653EFDD-22A6-479C-B8EC-68F285023451}">
      <dgm:prSet/>
      <dgm:spPr/>
      <dgm:t>
        <a:bodyPr/>
        <a:lstStyle/>
        <a:p>
          <a:endParaRPr lang="cs-CZ"/>
        </a:p>
      </dgm:t>
    </dgm:pt>
    <dgm:pt modelId="{AFF861C2-93ED-4EEC-9110-00F27F3C3517}" type="sibTrans" cxnId="{1653EFDD-22A6-479C-B8EC-68F285023451}">
      <dgm:prSet/>
      <dgm:spPr/>
      <dgm:t>
        <a:bodyPr/>
        <a:lstStyle/>
        <a:p>
          <a:endParaRPr lang="cs-CZ"/>
        </a:p>
      </dgm:t>
    </dgm:pt>
    <dgm:pt modelId="{3E9E0EA3-B705-4244-B991-28879134140C}">
      <dgm:prSet/>
      <dgm:spPr/>
      <dgm:t>
        <a:bodyPr/>
        <a:lstStyle/>
        <a:p>
          <a:r>
            <a:rPr lang="en-US" dirty="0"/>
            <a:t>There is only one objective value of the product</a:t>
          </a:r>
        </a:p>
      </dgm:t>
    </dgm:pt>
    <dgm:pt modelId="{DB763F45-DBE6-4DF2-B510-8B9CEFD0CE6E}" type="parTrans" cxnId="{5D3B1723-F8AE-48E6-ADEF-1AD1215E8748}">
      <dgm:prSet/>
      <dgm:spPr/>
      <dgm:t>
        <a:bodyPr/>
        <a:lstStyle/>
        <a:p>
          <a:endParaRPr lang="cs-CZ"/>
        </a:p>
      </dgm:t>
    </dgm:pt>
    <dgm:pt modelId="{4A5E547F-FD80-4B8B-9E4C-2D2CDA151B68}" type="sibTrans" cxnId="{5D3B1723-F8AE-48E6-ADEF-1AD1215E8748}">
      <dgm:prSet/>
      <dgm:spPr/>
      <dgm:t>
        <a:bodyPr/>
        <a:lstStyle/>
        <a:p>
          <a:endParaRPr lang="cs-CZ"/>
        </a:p>
      </dgm:t>
    </dgm:pt>
    <dgm:pt modelId="{200DC5C8-048C-404B-923E-2F3BD9F1360F}">
      <dgm:prSet/>
      <dgm:spPr/>
      <dgm:t>
        <a:bodyPr/>
        <a:lstStyle/>
        <a:p>
          <a:r>
            <a:rPr lang="en-US" dirty="0"/>
            <a:t>Nobody knows it</a:t>
          </a:r>
        </a:p>
      </dgm:t>
    </dgm:pt>
    <dgm:pt modelId="{71A54745-C897-47E5-8CF2-D2BB122DCE13}" type="parTrans" cxnId="{7DB1615F-B271-4733-AEC6-F09E085F20F1}">
      <dgm:prSet/>
      <dgm:spPr/>
      <dgm:t>
        <a:bodyPr/>
        <a:lstStyle/>
        <a:p>
          <a:endParaRPr lang="cs-CZ"/>
        </a:p>
      </dgm:t>
    </dgm:pt>
    <dgm:pt modelId="{1278CD6F-0B58-4050-9A39-CF53A2711ABD}" type="sibTrans" cxnId="{7DB1615F-B271-4733-AEC6-F09E085F20F1}">
      <dgm:prSet/>
      <dgm:spPr/>
      <dgm:t>
        <a:bodyPr/>
        <a:lstStyle/>
        <a:p>
          <a:endParaRPr lang="cs-CZ"/>
        </a:p>
      </dgm:t>
    </dgm:pt>
    <dgm:pt modelId="{D9E16374-005E-46F6-8712-3F8AFE9925CF}" type="pres">
      <dgm:prSet presAssocID="{0272D9D5-FB95-414B-8785-BE27FA2F52DA}" presName="linear" presStyleCnt="0">
        <dgm:presLayoutVars>
          <dgm:animLvl val="lvl"/>
          <dgm:resizeHandles val="exact"/>
        </dgm:presLayoutVars>
      </dgm:prSet>
      <dgm:spPr/>
    </dgm:pt>
    <dgm:pt modelId="{A74B0296-1930-44BF-AC23-A1EA7656420C}" type="pres">
      <dgm:prSet presAssocID="{0D32CE3B-59CD-4B46-B206-72483D9266C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64A2873-021D-46BF-9BA7-D8CF80D5EDC9}" type="pres">
      <dgm:prSet presAssocID="{0D32CE3B-59CD-4B46-B206-72483D9266C8}" presName="childText" presStyleLbl="revTx" presStyleIdx="0" presStyleCnt="2">
        <dgm:presLayoutVars>
          <dgm:bulletEnabled val="1"/>
        </dgm:presLayoutVars>
      </dgm:prSet>
      <dgm:spPr/>
    </dgm:pt>
    <dgm:pt modelId="{E056C024-2027-42EB-8521-E56D694FA282}" type="pres">
      <dgm:prSet presAssocID="{6F477642-5BBA-480E-8AE6-4CF1A7BC10C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23FE3B6-5AE4-48F5-BF49-9E5DC53C4C04}" type="pres">
      <dgm:prSet presAssocID="{6F477642-5BBA-480E-8AE6-4CF1A7BC10C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AE7EC02-3B3B-4505-A0F9-DBE251C4ADE6}" type="presOf" srcId="{0D32CE3B-59CD-4B46-B206-72483D9266C8}" destId="{A74B0296-1930-44BF-AC23-A1EA7656420C}" srcOrd="0" destOrd="0" presId="urn:microsoft.com/office/officeart/2005/8/layout/vList2"/>
    <dgm:cxn modelId="{5897D006-BB9A-4102-B5B7-18F22CE543E6}" type="presOf" srcId="{3E9E0EA3-B705-4244-B991-28879134140C}" destId="{E23FE3B6-5AE4-48F5-BF49-9E5DC53C4C04}" srcOrd="0" destOrd="0" presId="urn:microsoft.com/office/officeart/2005/8/layout/vList2"/>
    <dgm:cxn modelId="{5D3B1723-F8AE-48E6-ADEF-1AD1215E8748}" srcId="{6F477642-5BBA-480E-8AE6-4CF1A7BC10C7}" destId="{3E9E0EA3-B705-4244-B991-28879134140C}" srcOrd="0" destOrd="0" parTransId="{DB763F45-DBE6-4DF2-B510-8B9CEFD0CE6E}" sibTransId="{4A5E547F-FD80-4B8B-9E4C-2D2CDA151B68}"/>
    <dgm:cxn modelId="{7DB1615F-B271-4733-AEC6-F09E085F20F1}" srcId="{6F477642-5BBA-480E-8AE6-4CF1A7BC10C7}" destId="{200DC5C8-048C-404B-923E-2F3BD9F1360F}" srcOrd="1" destOrd="0" parTransId="{71A54745-C897-47E5-8CF2-D2BB122DCE13}" sibTransId="{1278CD6F-0B58-4050-9A39-CF53A2711ABD}"/>
    <dgm:cxn modelId="{D5DC924B-F037-46AB-8713-ECEE4E36F885}" type="presOf" srcId="{6F477642-5BBA-480E-8AE6-4CF1A7BC10C7}" destId="{E056C024-2027-42EB-8521-E56D694FA282}" srcOrd="0" destOrd="0" presId="urn:microsoft.com/office/officeart/2005/8/layout/vList2"/>
    <dgm:cxn modelId="{A6605558-0E7D-4E2B-AE14-723BC80E7C80}" type="presOf" srcId="{0272D9D5-FB95-414B-8785-BE27FA2F52DA}" destId="{D9E16374-005E-46F6-8712-3F8AFE9925CF}" srcOrd="0" destOrd="0" presId="urn:microsoft.com/office/officeart/2005/8/layout/vList2"/>
    <dgm:cxn modelId="{8C60AE79-F540-4339-A847-9730F9F07C7C}" srcId="{0D32CE3B-59CD-4B46-B206-72483D9266C8}" destId="{2FF9D544-76D3-4335-AC27-E60EE21F05B3}" srcOrd="1" destOrd="0" parTransId="{E58AF21E-AB25-452C-915A-4363B721EB7A}" sibTransId="{734C9A4D-0412-4F01-9951-0A94E93861FE}"/>
    <dgm:cxn modelId="{C3AF7086-DD56-43A2-B309-910966892C3F}" type="presOf" srcId="{25D84094-8744-4EDE-AF2A-890B12245D9A}" destId="{364A2873-021D-46BF-9BA7-D8CF80D5EDC9}" srcOrd="0" destOrd="0" presId="urn:microsoft.com/office/officeart/2005/8/layout/vList2"/>
    <dgm:cxn modelId="{7CE65987-5CCC-4E13-B134-9E8C35F15258}" srcId="{0D32CE3B-59CD-4B46-B206-72483D9266C8}" destId="{25D84094-8744-4EDE-AF2A-890B12245D9A}" srcOrd="0" destOrd="0" parTransId="{BF3CA9F6-1E63-41B1-A098-8658C16C1D62}" sibTransId="{00F04F93-FEB6-4A5C-BFC7-23FCCF18A08C}"/>
    <dgm:cxn modelId="{A1CFFEA0-9252-4874-A305-17F63EFEFFE5}" type="presOf" srcId="{200DC5C8-048C-404B-923E-2F3BD9F1360F}" destId="{E23FE3B6-5AE4-48F5-BF49-9E5DC53C4C04}" srcOrd="0" destOrd="1" presId="urn:microsoft.com/office/officeart/2005/8/layout/vList2"/>
    <dgm:cxn modelId="{7B65A5B4-161B-40B1-8B43-E95BACD24197}" type="presOf" srcId="{2FF9D544-76D3-4335-AC27-E60EE21F05B3}" destId="{364A2873-021D-46BF-9BA7-D8CF80D5EDC9}" srcOrd="0" destOrd="1" presId="urn:microsoft.com/office/officeart/2005/8/layout/vList2"/>
    <dgm:cxn modelId="{1653EFDD-22A6-479C-B8EC-68F285023451}" srcId="{0272D9D5-FB95-414B-8785-BE27FA2F52DA}" destId="{6F477642-5BBA-480E-8AE6-4CF1A7BC10C7}" srcOrd="1" destOrd="0" parTransId="{9E1643D3-DDB9-4D42-A80C-608C59B7240B}" sibTransId="{AFF861C2-93ED-4EEC-9110-00F27F3C3517}"/>
    <dgm:cxn modelId="{A1A9F2F4-4FA3-42DA-9C06-D3945CAC31EC}" srcId="{0272D9D5-FB95-414B-8785-BE27FA2F52DA}" destId="{0D32CE3B-59CD-4B46-B206-72483D9266C8}" srcOrd="0" destOrd="0" parTransId="{F187A9C9-44E7-428D-AE89-5A91AF084ABF}" sibTransId="{5335C4D3-962E-488C-AFE8-905C06429CFE}"/>
    <dgm:cxn modelId="{BF65D6DC-D274-4C87-B0E9-72B1EFBDBE50}" type="presParOf" srcId="{D9E16374-005E-46F6-8712-3F8AFE9925CF}" destId="{A74B0296-1930-44BF-AC23-A1EA7656420C}" srcOrd="0" destOrd="0" presId="urn:microsoft.com/office/officeart/2005/8/layout/vList2"/>
    <dgm:cxn modelId="{03DAF23F-76AE-420C-B70E-E683A7AB98AF}" type="presParOf" srcId="{D9E16374-005E-46F6-8712-3F8AFE9925CF}" destId="{364A2873-021D-46BF-9BA7-D8CF80D5EDC9}" srcOrd="1" destOrd="0" presId="urn:microsoft.com/office/officeart/2005/8/layout/vList2"/>
    <dgm:cxn modelId="{6D1D2FD1-B540-4AFB-B1FE-6F89F15B23DD}" type="presParOf" srcId="{D9E16374-005E-46F6-8712-3F8AFE9925CF}" destId="{E056C024-2027-42EB-8521-E56D694FA282}" srcOrd="2" destOrd="0" presId="urn:microsoft.com/office/officeart/2005/8/layout/vList2"/>
    <dgm:cxn modelId="{0F6920DB-8074-44ED-9796-028560BDD449}" type="presParOf" srcId="{D9E16374-005E-46F6-8712-3F8AFE9925CF}" destId="{E23FE3B6-5AE4-48F5-BF49-9E5DC53C4C0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626F70C-FA4A-4BD8-875E-833E6F83FE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7B51A40-9460-4606-AB9A-15E027FA9B19}">
      <dgm:prSet/>
      <dgm:spPr/>
      <dgm:t>
        <a:bodyPr/>
        <a:lstStyle/>
        <a:p>
          <a:r>
            <a:rPr lang="en-US" dirty="0"/>
            <a:t>English auction</a:t>
          </a:r>
        </a:p>
      </dgm:t>
    </dgm:pt>
    <dgm:pt modelId="{B7D66896-02EA-4B1F-B81C-52575B7270B3}" type="parTrans" cxnId="{917FEBE3-80A4-4CDF-97C2-8B701A587EC9}">
      <dgm:prSet/>
      <dgm:spPr/>
      <dgm:t>
        <a:bodyPr/>
        <a:lstStyle/>
        <a:p>
          <a:endParaRPr lang="cs-CZ"/>
        </a:p>
      </dgm:t>
    </dgm:pt>
    <dgm:pt modelId="{F2F2F23F-E168-4CA3-AB65-429605285FA8}" type="sibTrans" cxnId="{917FEBE3-80A4-4CDF-97C2-8B701A587EC9}">
      <dgm:prSet/>
      <dgm:spPr/>
      <dgm:t>
        <a:bodyPr/>
        <a:lstStyle/>
        <a:p>
          <a:endParaRPr lang="cs-CZ"/>
        </a:p>
      </dgm:t>
    </dgm:pt>
    <dgm:pt modelId="{9FEA7816-68E1-4F17-9AC8-1281B9FCE90F}">
      <dgm:prSet/>
      <dgm:spPr/>
      <dgm:t>
        <a:bodyPr/>
        <a:lstStyle/>
        <a:p>
          <a:r>
            <a:rPr lang="en-US" dirty="0"/>
            <a:t>The price grows according to the orders</a:t>
          </a:r>
        </a:p>
      </dgm:t>
    </dgm:pt>
    <dgm:pt modelId="{47D7CFEB-6256-44FA-A14B-08D5B965DA35}" type="parTrans" cxnId="{C75E59A7-80C2-4077-AA68-F9DCA743035D}">
      <dgm:prSet/>
      <dgm:spPr/>
      <dgm:t>
        <a:bodyPr/>
        <a:lstStyle/>
        <a:p>
          <a:endParaRPr lang="cs-CZ"/>
        </a:p>
      </dgm:t>
    </dgm:pt>
    <dgm:pt modelId="{96E284AF-6BC9-4DC3-9E00-B4EDCDAE718A}" type="sibTrans" cxnId="{C75E59A7-80C2-4077-AA68-F9DCA743035D}">
      <dgm:prSet/>
      <dgm:spPr/>
      <dgm:t>
        <a:bodyPr/>
        <a:lstStyle/>
        <a:p>
          <a:endParaRPr lang="cs-CZ"/>
        </a:p>
      </dgm:t>
    </dgm:pt>
    <dgm:pt modelId="{161167E1-055D-4157-9550-85028A81B3A0}">
      <dgm:prSet/>
      <dgm:spPr/>
      <dgm:t>
        <a:bodyPr/>
        <a:lstStyle/>
        <a:p>
          <a:r>
            <a:rPr lang="en-US" dirty="0"/>
            <a:t>The highest price wins</a:t>
          </a:r>
        </a:p>
      </dgm:t>
    </dgm:pt>
    <dgm:pt modelId="{1FF7F3F3-C448-4C82-B0CF-C8A2DE546772}" type="parTrans" cxnId="{5E59E17B-F6FD-423A-BFB9-7DDA04E8BED6}">
      <dgm:prSet/>
      <dgm:spPr/>
      <dgm:t>
        <a:bodyPr/>
        <a:lstStyle/>
        <a:p>
          <a:endParaRPr lang="cs-CZ"/>
        </a:p>
      </dgm:t>
    </dgm:pt>
    <dgm:pt modelId="{8A307F2C-A7EC-4C07-8ACA-B362D0470822}" type="sibTrans" cxnId="{5E59E17B-F6FD-423A-BFB9-7DDA04E8BED6}">
      <dgm:prSet/>
      <dgm:spPr/>
      <dgm:t>
        <a:bodyPr/>
        <a:lstStyle/>
        <a:p>
          <a:endParaRPr lang="cs-CZ"/>
        </a:p>
      </dgm:t>
    </dgm:pt>
    <dgm:pt modelId="{D9BC70E7-C064-4919-8DB3-183188E251DB}">
      <dgm:prSet/>
      <dgm:spPr/>
      <dgm:t>
        <a:bodyPr/>
        <a:lstStyle/>
        <a:p>
          <a:r>
            <a:rPr lang="en-US" dirty="0"/>
            <a:t>Dutch auction</a:t>
          </a:r>
        </a:p>
      </dgm:t>
    </dgm:pt>
    <dgm:pt modelId="{C1A94A0E-056E-4E77-BF71-EB7895D9506A}" type="parTrans" cxnId="{354A66F3-0E67-497F-B07E-BD4AA352529E}">
      <dgm:prSet/>
      <dgm:spPr/>
      <dgm:t>
        <a:bodyPr/>
        <a:lstStyle/>
        <a:p>
          <a:endParaRPr lang="cs-CZ"/>
        </a:p>
      </dgm:t>
    </dgm:pt>
    <dgm:pt modelId="{283F5E34-9CE5-4ADB-8605-11CC819185C3}" type="sibTrans" cxnId="{354A66F3-0E67-497F-B07E-BD4AA352529E}">
      <dgm:prSet/>
      <dgm:spPr/>
      <dgm:t>
        <a:bodyPr/>
        <a:lstStyle/>
        <a:p>
          <a:endParaRPr lang="cs-CZ"/>
        </a:p>
      </dgm:t>
    </dgm:pt>
    <dgm:pt modelId="{6FE352FA-B400-43FE-A3B6-ACA352A233A4}">
      <dgm:prSet/>
      <dgm:spPr/>
      <dgm:t>
        <a:bodyPr/>
        <a:lstStyle/>
        <a:p>
          <a:r>
            <a:rPr lang="en-US" dirty="0"/>
            <a:t>The price is set on the highest lever</a:t>
          </a:r>
        </a:p>
      </dgm:t>
    </dgm:pt>
    <dgm:pt modelId="{92EC1F84-2E57-4777-80A0-9722C616340C}" type="parTrans" cxnId="{3B2E4965-FFB7-4856-A313-2F3638A53151}">
      <dgm:prSet/>
      <dgm:spPr/>
      <dgm:t>
        <a:bodyPr/>
        <a:lstStyle/>
        <a:p>
          <a:endParaRPr lang="cs-CZ"/>
        </a:p>
      </dgm:t>
    </dgm:pt>
    <dgm:pt modelId="{20CF5FB0-1C69-46D8-9C67-989A118CEB6F}" type="sibTrans" cxnId="{3B2E4965-FFB7-4856-A313-2F3638A53151}">
      <dgm:prSet/>
      <dgm:spPr/>
      <dgm:t>
        <a:bodyPr/>
        <a:lstStyle/>
        <a:p>
          <a:endParaRPr lang="cs-CZ"/>
        </a:p>
      </dgm:t>
    </dgm:pt>
    <dgm:pt modelId="{DF191465-C463-4A0C-A7A4-0ECF9F883367}">
      <dgm:prSet/>
      <dgm:spPr/>
      <dgm:t>
        <a:bodyPr/>
        <a:lstStyle/>
        <a:p>
          <a:r>
            <a:rPr lang="en-US" dirty="0"/>
            <a:t>The price is reduced</a:t>
          </a:r>
        </a:p>
      </dgm:t>
    </dgm:pt>
    <dgm:pt modelId="{05731E8D-1B55-4D43-A046-A28FEAC880B2}" type="parTrans" cxnId="{470D2E9D-E153-43A6-880B-D3984D4187C4}">
      <dgm:prSet/>
      <dgm:spPr/>
      <dgm:t>
        <a:bodyPr/>
        <a:lstStyle/>
        <a:p>
          <a:endParaRPr lang="cs-CZ"/>
        </a:p>
      </dgm:t>
    </dgm:pt>
    <dgm:pt modelId="{87CA6586-0CF7-4B9D-AFC9-442E43BE22D2}" type="sibTrans" cxnId="{470D2E9D-E153-43A6-880B-D3984D4187C4}">
      <dgm:prSet/>
      <dgm:spPr/>
      <dgm:t>
        <a:bodyPr/>
        <a:lstStyle/>
        <a:p>
          <a:endParaRPr lang="cs-CZ"/>
        </a:p>
      </dgm:t>
    </dgm:pt>
    <dgm:pt modelId="{A17AB674-2203-48DA-8777-5B60EA6D9E28}">
      <dgm:prSet/>
      <dgm:spPr/>
      <dgm:t>
        <a:bodyPr/>
        <a:lstStyle/>
        <a:p>
          <a:r>
            <a:rPr lang="en-US" dirty="0"/>
            <a:t>The first call wins</a:t>
          </a:r>
        </a:p>
      </dgm:t>
    </dgm:pt>
    <dgm:pt modelId="{3A966ECD-2622-40B2-BA05-26420EA5881E}" type="parTrans" cxnId="{0A65A79D-0DBE-4C14-899D-2C94752E82C4}">
      <dgm:prSet/>
      <dgm:spPr/>
      <dgm:t>
        <a:bodyPr/>
        <a:lstStyle/>
        <a:p>
          <a:endParaRPr lang="cs-CZ"/>
        </a:p>
      </dgm:t>
    </dgm:pt>
    <dgm:pt modelId="{AD2AB5D8-1ADF-4610-9844-971602880995}" type="sibTrans" cxnId="{0A65A79D-0DBE-4C14-899D-2C94752E82C4}">
      <dgm:prSet/>
      <dgm:spPr/>
      <dgm:t>
        <a:bodyPr/>
        <a:lstStyle/>
        <a:p>
          <a:endParaRPr lang="cs-CZ"/>
        </a:p>
      </dgm:t>
    </dgm:pt>
    <dgm:pt modelId="{52BCBCE4-F0C0-4F70-9768-1A8E3AF2F804}" type="pres">
      <dgm:prSet presAssocID="{C626F70C-FA4A-4BD8-875E-833E6F83FE7A}" presName="linear" presStyleCnt="0">
        <dgm:presLayoutVars>
          <dgm:animLvl val="lvl"/>
          <dgm:resizeHandles val="exact"/>
        </dgm:presLayoutVars>
      </dgm:prSet>
      <dgm:spPr/>
    </dgm:pt>
    <dgm:pt modelId="{E8F4C685-B3FB-463B-979C-1B7B50681448}" type="pres">
      <dgm:prSet presAssocID="{37B51A40-9460-4606-AB9A-15E027FA9B1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A38E3FE-303B-4DDA-BC04-9F4A4B3B1198}" type="pres">
      <dgm:prSet presAssocID="{37B51A40-9460-4606-AB9A-15E027FA9B19}" presName="childText" presStyleLbl="revTx" presStyleIdx="0" presStyleCnt="2">
        <dgm:presLayoutVars>
          <dgm:bulletEnabled val="1"/>
        </dgm:presLayoutVars>
      </dgm:prSet>
      <dgm:spPr/>
    </dgm:pt>
    <dgm:pt modelId="{CC68F418-9760-4775-84AD-0B5B24B1EBED}" type="pres">
      <dgm:prSet presAssocID="{D9BC70E7-C064-4919-8DB3-183188E251D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00DFDE9-EDAB-463E-94B0-7A448FFD1C2C}" type="pres">
      <dgm:prSet presAssocID="{D9BC70E7-C064-4919-8DB3-183188E251D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9E1801A-FCF2-4605-AFAD-DCDE410BB3FF}" type="presOf" srcId="{9FEA7816-68E1-4F17-9AC8-1281B9FCE90F}" destId="{2A38E3FE-303B-4DDA-BC04-9F4A4B3B1198}" srcOrd="0" destOrd="0" presId="urn:microsoft.com/office/officeart/2005/8/layout/vList2"/>
    <dgm:cxn modelId="{486CE526-2074-4E72-943E-5F4CFD8CFEA1}" type="presOf" srcId="{D9BC70E7-C064-4919-8DB3-183188E251DB}" destId="{CC68F418-9760-4775-84AD-0B5B24B1EBED}" srcOrd="0" destOrd="0" presId="urn:microsoft.com/office/officeart/2005/8/layout/vList2"/>
    <dgm:cxn modelId="{AC2D2D61-10ED-45D8-8414-7FA8790819AE}" type="presOf" srcId="{DF191465-C463-4A0C-A7A4-0ECF9F883367}" destId="{F00DFDE9-EDAB-463E-94B0-7A448FFD1C2C}" srcOrd="0" destOrd="1" presId="urn:microsoft.com/office/officeart/2005/8/layout/vList2"/>
    <dgm:cxn modelId="{3B2E4965-FFB7-4856-A313-2F3638A53151}" srcId="{D9BC70E7-C064-4919-8DB3-183188E251DB}" destId="{6FE352FA-B400-43FE-A3B6-ACA352A233A4}" srcOrd="0" destOrd="0" parTransId="{92EC1F84-2E57-4777-80A0-9722C616340C}" sibTransId="{20CF5FB0-1C69-46D8-9C67-989A118CEB6F}"/>
    <dgm:cxn modelId="{87E4396A-360A-42E0-87FD-342605B0AC19}" type="presOf" srcId="{A17AB674-2203-48DA-8777-5B60EA6D9E28}" destId="{F00DFDE9-EDAB-463E-94B0-7A448FFD1C2C}" srcOrd="0" destOrd="2" presId="urn:microsoft.com/office/officeart/2005/8/layout/vList2"/>
    <dgm:cxn modelId="{5E59E17B-F6FD-423A-BFB9-7DDA04E8BED6}" srcId="{37B51A40-9460-4606-AB9A-15E027FA9B19}" destId="{161167E1-055D-4157-9550-85028A81B3A0}" srcOrd="1" destOrd="0" parTransId="{1FF7F3F3-C448-4C82-B0CF-C8A2DE546772}" sibTransId="{8A307F2C-A7EC-4C07-8ACA-B362D0470822}"/>
    <dgm:cxn modelId="{470D2E9D-E153-43A6-880B-D3984D4187C4}" srcId="{D9BC70E7-C064-4919-8DB3-183188E251DB}" destId="{DF191465-C463-4A0C-A7A4-0ECF9F883367}" srcOrd="1" destOrd="0" parTransId="{05731E8D-1B55-4D43-A046-A28FEAC880B2}" sibTransId="{87CA6586-0CF7-4B9D-AFC9-442E43BE22D2}"/>
    <dgm:cxn modelId="{0A65A79D-0DBE-4C14-899D-2C94752E82C4}" srcId="{D9BC70E7-C064-4919-8DB3-183188E251DB}" destId="{A17AB674-2203-48DA-8777-5B60EA6D9E28}" srcOrd="2" destOrd="0" parTransId="{3A966ECD-2622-40B2-BA05-26420EA5881E}" sibTransId="{AD2AB5D8-1ADF-4610-9844-971602880995}"/>
    <dgm:cxn modelId="{B85CF39D-906B-4CB0-8161-6DC5344210AA}" type="presOf" srcId="{161167E1-055D-4157-9550-85028A81B3A0}" destId="{2A38E3FE-303B-4DDA-BC04-9F4A4B3B1198}" srcOrd="0" destOrd="1" presId="urn:microsoft.com/office/officeart/2005/8/layout/vList2"/>
    <dgm:cxn modelId="{AD669A9F-3C0B-4849-A9E4-52A99F75B951}" type="presOf" srcId="{37B51A40-9460-4606-AB9A-15E027FA9B19}" destId="{E8F4C685-B3FB-463B-979C-1B7B50681448}" srcOrd="0" destOrd="0" presId="urn:microsoft.com/office/officeart/2005/8/layout/vList2"/>
    <dgm:cxn modelId="{C75E59A7-80C2-4077-AA68-F9DCA743035D}" srcId="{37B51A40-9460-4606-AB9A-15E027FA9B19}" destId="{9FEA7816-68E1-4F17-9AC8-1281B9FCE90F}" srcOrd="0" destOrd="0" parTransId="{47D7CFEB-6256-44FA-A14B-08D5B965DA35}" sibTransId="{96E284AF-6BC9-4DC3-9E00-B4EDCDAE718A}"/>
    <dgm:cxn modelId="{A13ECCC0-303C-4EB2-8F85-857931BAF064}" type="presOf" srcId="{6FE352FA-B400-43FE-A3B6-ACA352A233A4}" destId="{F00DFDE9-EDAB-463E-94B0-7A448FFD1C2C}" srcOrd="0" destOrd="0" presId="urn:microsoft.com/office/officeart/2005/8/layout/vList2"/>
    <dgm:cxn modelId="{86D6CBE3-6B80-4DF4-841B-74995F8A042A}" type="presOf" srcId="{C626F70C-FA4A-4BD8-875E-833E6F83FE7A}" destId="{52BCBCE4-F0C0-4F70-9768-1A8E3AF2F804}" srcOrd="0" destOrd="0" presId="urn:microsoft.com/office/officeart/2005/8/layout/vList2"/>
    <dgm:cxn modelId="{917FEBE3-80A4-4CDF-97C2-8B701A587EC9}" srcId="{C626F70C-FA4A-4BD8-875E-833E6F83FE7A}" destId="{37B51A40-9460-4606-AB9A-15E027FA9B19}" srcOrd="0" destOrd="0" parTransId="{B7D66896-02EA-4B1F-B81C-52575B7270B3}" sibTransId="{F2F2F23F-E168-4CA3-AB65-429605285FA8}"/>
    <dgm:cxn modelId="{354A66F3-0E67-497F-B07E-BD4AA352529E}" srcId="{C626F70C-FA4A-4BD8-875E-833E6F83FE7A}" destId="{D9BC70E7-C064-4919-8DB3-183188E251DB}" srcOrd="1" destOrd="0" parTransId="{C1A94A0E-056E-4E77-BF71-EB7895D9506A}" sibTransId="{283F5E34-9CE5-4ADB-8605-11CC819185C3}"/>
    <dgm:cxn modelId="{28C9053F-5B73-4554-974F-D838383CC68E}" type="presParOf" srcId="{52BCBCE4-F0C0-4F70-9768-1A8E3AF2F804}" destId="{E8F4C685-B3FB-463B-979C-1B7B50681448}" srcOrd="0" destOrd="0" presId="urn:microsoft.com/office/officeart/2005/8/layout/vList2"/>
    <dgm:cxn modelId="{6888FC65-E1D9-49A1-B858-996F8EE737EE}" type="presParOf" srcId="{52BCBCE4-F0C0-4F70-9768-1A8E3AF2F804}" destId="{2A38E3FE-303B-4DDA-BC04-9F4A4B3B1198}" srcOrd="1" destOrd="0" presId="urn:microsoft.com/office/officeart/2005/8/layout/vList2"/>
    <dgm:cxn modelId="{23D05675-10D5-429E-94F4-522217A3A8AC}" type="presParOf" srcId="{52BCBCE4-F0C0-4F70-9768-1A8E3AF2F804}" destId="{CC68F418-9760-4775-84AD-0B5B24B1EBED}" srcOrd="2" destOrd="0" presId="urn:microsoft.com/office/officeart/2005/8/layout/vList2"/>
    <dgm:cxn modelId="{FD915369-675D-4DD1-9C34-5A796FC43D60}" type="presParOf" srcId="{52BCBCE4-F0C0-4F70-9768-1A8E3AF2F804}" destId="{F00DFDE9-EDAB-463E-94B0-7A448FFD1C2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D78FF2D-ADBF-4F8B-B4AF-50F4FDB881A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7CEE81B-51D4-48BE-8EEF-3CEBF6C5618C}">
      <dgm:prSet/>
      <dgm:spPr/>
      <dgm:t>
        <a:bodyPr/>
        <a:lstStyle/>
        <a:p>
          <a:r>
            <a:rPr lang="en-US" dirty="0"/>
            <a:t>Closed auctions</a:t>
          </a:r>
        </a:p>
      </dgm:t>
    </dgm:pt>
    <dgm:pt modelId="{FFDA5A4E-44D2-4E6F-9A2B-DFFBE88F819A}" type="parTrans" cxnId="{43C1530D-8419-48B7-9F3D-1759A7F6DBAA}">
      <dgm:prSet/>
      <dgm:spPr/>
      <dgm:t>
        <a:bodyPr/>
        <a:lstStyle/>
        <a:p>
          <a:endParaRPr lang="cs-CZ"/>
        </a:p>
      </dgm:t>
    </dgm:pt>
    <dgm:pt modelId="{8C24ABA9-9A61-46F4-ADAF-858FF3A06F1E}" type="sibTrans" cxnId="{43C1530D-8419-48B7-9F3D-1759A7F6DBAA}">
      <dgm:prSet/>
      <dgm:spPr/>
      <dgm:t>
        <a:bodyPr/>
        <a:lstStyle/>
        <a:p>
          <a:endParaRPr lang="cs-CZ"/>
        </a:p>
      </dgm:t>
    </dgm:pt>
    <dgm:pt modelId="{53F50608-B4D8-40B9-A425-975DE805A148}">
      <dgm:prSet/>
      <dgm:spPr/>
      <dgm:t>
        <a:bodyPr/>
        <a:lstStyle/>
        <a:p>
          <a:r>
            <a:rPr lang="en-US" dirty="0"/>
            <a:t>The offers are given before</a:t>
          </a:r>
        </a:p>
      </dgm:t>
    </dgm:pt>
    <dgm:pt modelId="{3FC7FB73-84B3-4D38-B3B5-3ADAD056F96B}" type="parTrans" cxnId="{9E8A5BEA-662C-4E3B-92A0-B44A6D8C76F8}">
      <dgm:prSet/>
      <dgm:spPr/>
      <dgm:t>
        <a:bodyPr/>
        <a:lstStyle/>
        <a:p>
          <a:endParaRPr lang="cs-CZ"/>
        </a:p>
      </dgm:t>
    </dgm:pt>
    <dgm:pt modelId="{854B6137-DFE3-4272-9D2C-87CB1D85C0B2}" type="sibTrans" cxnId="{9E8A5BEA-662C-4E3B-92A0-B44A6D8C76F8}">
      <dgm:prSet/>
      <dgm:spPr/>
      <dgm:t>
        <a:bodyPr/>
        <a:lstStyle/>
        <a:p>
          <a:endParaRPr lang="cs-CZ"/>
        </a:p>
      </dgm:t>
    </dgm:pt>
    <dgm:pt modelId="{9A4C3C0A-118E-47C8-A973-BC8339C94CDA}">
      <dgm:prSet/>
      <dgm:spPr/>
      <dgm:t>
        <a:bodyPr/>
        <a:lstStyle/>
        <a:p>
          <a:r>
            <a:rPr lang="en-US" dirty="0"/>
            <a:t>the first price auction</a:t>
          </a:r>
        </a:p>
      </dgm:t>
    </dgm:pt>
    <dgm:pt modelId="{B003A175-4635-4C10-8197-F0E7095EB277}" type="parTrans" cxnId="{C22DC799-594F-4183-A215-6B0B620396A6}">
      <dgm:prSet/>
      <dgm:spPr/>
      <dgm:t>
        <a:bodyPr/>
        <a:lstStyle/>
        <a:p>
          <a:endParaRPr lang="cs-CZ"/>
        </a:p>
      </dgm:t>
    </dgm:pt>
    <dgm:pt modelId="{445650BE-8DB2-44D6-B105-0AC86F0A0B42}" type="sibTrans" cxnId="{C22DC799-594F-4183-A215-6B0B620396A6}">
      <dgm:prSet/>
      <dgm:spPr/>
      <dgm:t>
        <a:bodyPr/>
        <a:lstStyle/>
        <a:p>
          <a:endParaRPr lang="cs-CZ"/>
        </a:p>
      </dgm:t>
    </dgm:pt>
    <dgm:pt modelId="{10468D29-12E5-4447-B487-03994C34C156}">
      <dgm:prSet/>
      <dgm:spPr/>
      <dgm:t>
        <a:bodyPr/>
        <a:lstStyle/>
        <a:p>
          <a:r>
            <a:rPr lang="en-US" dirty="0"/>
            <a:t>The highest or the lowest price wins</a:t>
          </a:r>
        </a:p>
      </dgm:t>
    </dgm:pt>
    <dgm:pt modelId="{0F40548F-113E-4E41-9373-5D951D76D8C8}" type="parTrans" cxnId="{B609027D-A72D-4987-A436-E21C347E874E}">
      <dgm:prSet/>
      <dgm:spPr/>
      <dgm:t>
        <a:bodyPr/>
        <a:lstStyle/>
        <a:p>
          <a:endParaRPr lang="cs-CZ"/>
        </a:p>
      </dgm:t>
    </dgm:pt>
    <dgm:pt modelId="{1CE56AA5-DB34-41CA-84CB-6F05B42F42D6}" type="sibTrans" cxnId="{B609027D-A72D-4987-A436-E21C347E874E}">
      <dgm:prSet/>
      <dgm:spPr/>
      <dgm:t>
        <a:bodyPr/>
        <a:lstStyle/>
        <a:p>
          <a:endParaRPr lang="cs-CZ"/>
        </a:p>
      </dgm:t>
    </dgm:pt>
    <dgm:pt modelId="{A0729BAE-95E1-466F-98F4-96EC304BA351}">
      <dgm:prSet/>
      <dgm:spPr/>
      <dgm:t>
        <a:bodyPr/>
        <a:lstStyle/>
        <a:p>
          <a:r>
            <a:rPr lang="en-US" dirty="0"/>
            <a:t>The second price auction</a:t>
          </a:r>
        </a:p>
      </dgm:t>
    </dgm:pt>
    <dgm:pt modelId="{6E4ED2FC-3BBF-4777-8B57-7B49D5B026E9}" type="parTrans" cxnId="{6B8F44DA-1725-4DCE-AF5E-5D9569020A17}">
      <dgm:prSet/>
      <dgm:spPr/>
      <dgm:t>
        <a:bodyPr/>
        <a:lstStyle/>
        <a:p>
          <a:endParaRPr lang="cs-CZ"/>
        </a:p>
      </dgm:t>
    </dgm:pt>
    <dgm:pt modelId="{CB008363-30A0-4F4B-895D-B42411D42FFA}" type="sibTrans" cxnId="{6B8F44DA-1725-4DCE-AF5E-5D9569020A17}">
      <dgm:prSet/>
      <dgm:spPr/>
      <dgm:t>
        <a:bodyPr/>
        <a:lstStyle/>
        <a:p>
          <a:endParaRPr lang="cs-CZ"/>
        </a:p>
      </dgm:t>
    </dgm:pt>
    <dgm:pt modelId="{A0DB9520-168A-4F79-9D92-3C0F20F086D5}">
      <dgm:prSet/>
      <dgm:spPr/>
      <dgm:t>
        <a:bodyPr/>
        <a:lstStyle/>
        <a:p>
          <a:r>
            <a:rPr lang="en-US" dirty="0"/>
            <a:t>The highest and lowest offer are excluded</a:t>
          </a:r>
        </a:p>
      </dgm:t>
    </dgm:pt>
    <dgm:pt modelId="{8312C1E7-C593-4E29-BC1D-AD11F0E81F43}" type="parTrans" cxnId="{B1B845EB-647C-4218-A3BB-1D2F201D0F4F}">
      <dgm:prSet/>
      <dgm:spPr/>
      <dgm:t>
        <a:bodyPr/>
        <a:lstStyle/>
        <a:p>
          <a:endParaRPr lang="cs-CZ"/>
        </a:p>
      </dgm:t>
    </dgm:pt>
    <dgm:pt modelId="{503E501A-0328-4E6F-ADDB-1752FA11BE75}" type="sibTrans" cxnId="{B1B845EB-647C-4218-A3BB-1D2F201D0F4F}">
      <dgm:prSet/>
      <dgm:spPr/>
      <dgm:t>
        <a:bodyPr/>
        <a:lstStyle/>
        <a:p>
          <a:endParaRPr lang="cs-CZ"/>
        </a:p>
      </dgm:t>
    </dgm:pt>
    <dgm:pt modelId="{F6E536C4-3AC5-47AD-AB20-BD8B82E48181}">
      <dgm:prSet/>
      <dgm:spPr/>
      <dgm:t>
        <a:bodyPr/>
        <a:lstStyle/>
        <a:p>
          <a:r>
            <a:rPr lang="en-US" dirty="0"/>
            <a:t>The second highest or lowest offer wins</a:t>
          </a:r>
        </a:p>
      </dgm:t>
    </dgm:pt>
    <dgm:pt modelId="{F9229197-7506-4892-B0A0-F43BBC038983}" type="parTrans" cxnId="{E955DE04-0DAD-4E31-8459-95EF3A7B771E}">
      <dgm:prSet/>
      <dgm:spPr/>
      <dgm:t>
        <a:bodyPr/>
        <a:lstStyle/>
        <a:p>
          <a:endParaRPr lang="cs-CZ"/>
        </a:p>
      </dgm:t>
    </dgm:pt>
    <dgm:pt modelId="{7BDB6614-46EC-480B-90C8-392425DB3941}" type="sibTrans" cxnId="{E955DE04-0DAD-4E31-8459-95EF3A7B771E}">
      <dgm:prSet/>
      <dgm:spPr/>
      <dgm:t>
        <a:bodyPr/>
        <a:lstStyle/>
        <a:p>
          <a:endParaRPr lang="cs-CZ"/>
        </a:p>
      </dgm:t>
    </dgm:pt>
    <dgm:pt modelId="{5A2210F3-6DD6-47D9-872B-C54CF6541E06}" type="pres">
      <dgm:prSet presAssocID="{8D78FF2D-ADBF-4F8B-B4AF-50F4FDB881AB}" presName="linear" presStyleCnt="0">
        <dgm:presLayoutVars>
          <dgm:animLvl val="lvl"/>
          <dgm:resizeHandles val="exact"/>
        </dgm:presLayoutVars>
      </dgm:prSet>
      <dgm:spPr/>
    </dgm:pt>
    <dgm:pt modelId="{527FD46E-525C-49A0-9DFF-B961D9BC2817}" type="pres">
      <dgm:prSet presAssocID="{87CEE81B-51D4-48BE-8EEF-3CEBF6C5618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580D080-767C-4358-BCE8-600E00A7A5E3}" type="pres">
      <dgm:prSet presAssocID="{87CEE81B-51D4-48BE-8EEF-3CEBF6C5618C}" presName="childText" presStyleLbl="revTx" presStyleIdx="0" presStyleCnt="3">
        <dgm:presLayoutVars>
          <dgm:bulletEnabled val="1"/>
        </dgm:presLayoutVars>
      </dgm:prSet>
      <dgm:spPr/>
    </dgm:pt>
    <dgm:pt modelId="{277CDF19-C66D-4F7A-AD76-ECD7F6AABB16}" type="pres">
      <dgm:prSet presAssocID="{9A4C3C0A-118E-47C8-A973-BC8339C94CD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D9858AE-951A-4E16-A6FB-7B5A36BCC230}" type="pres">
      <dgm:prSet presAssocID="{9A4C3C0A-118E-47C8-A973-BC8339C94CDA}" presName="childText" presStyleLbl="revTx" presStyleIdx="1" presStyleCnt="3">
        <dgm:presLayoutVars>
          <dgm:bulletEnabled val="1"/>
        </dgm:presLayoutVars>
      </dgm:prSet>
      <dgm:spPr/>
    </dgm:pt>
    <dgm:pt modelId="{9C6D5A06-5886-47C3-BFCB-9D97BB331E1A}" type="pres">
      <dgm:prSet presAssocID="{A0729BAE-95E1-466F-98F4-96EC304BA35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0C00FA4-806F-4CA5-82D7-38FA7392D590}" type="pres">
      <dgm:prSet presAssocID="{A0729BAE-95E1-466F-98F4-96EC304BA351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E955DE04-0DAD-4E31-8459-95EF3A7B771E}" srcId="{A0729BAE-95E1-466F-98F4-96EC304BA351}" destId="{F6E536C4-3AC5-47AD-AB20-BD8B82E48181}" srcOrd="1" destOrd="0" parTransId="{F9229197-7506-4892-B0A0-F43BBC038983}" sibTransId="{7BDB6614-46EC-480B-90C8-392425DB3941}"/>
    <dgm:cxn modelId="{43C1530D-8419-48B7-9F3D-1759A7F6DBAA}" srcId="{8D78FF2D-ADBF-4F8B-B4AF-50F4FDB881AB}" destId="{87CEE81B-51D4-48BE-8EEF-3CEBF6C5618C}" srcOrd="0" destOrd="0" parTransId="{FFDA5A4E-44D2-4E6F-9A2B-DFFBE88F819A}" sibTransId="{8C24ABA9-9A61-46F4-ADAF-858FF3A06F1E}"/>
    <dgm:cxn modelId="{64A4016F-2580-465A-BDC3-658FCF43A7EC}" type="presOf" srcId="{9A4C3C0A-118E-47C8-A973-BC8339C94CDA}" destId="{277CDF19-C66D-4F7A-AD76-ECD7F6AABB16}" srcOrd="0" destOrd="0" presId="urn:microsoft.com/office/officeart/2005/8/layout/vList2"/>
    <dgm:cxn modelId="{B1128857-BB9F-46BF-97E6-FE154CFF2F56}" type="presOf" srcId="{A0729BAE-95E1-466F-98F4-96EC304BA351}" destId="{9C6D5A06-5886-47C3-BFCB-9D97BB331E1A}" srcOrd="0" destOrd="0" presId="urn:microsoft.com/office/officeart/2005/8/layout/vList2"/>
    <dgm:cxn modelId="{9D105359-232B-4084-9D10-02F9D8C78FEC}" type="presOf" srcId="{10468D29-12E5-4447-B487-03994C34C156}" destId="{ED9858AE-951A-4E16-A6FB-7B5A36BCC230}" srcOrd="0" destOrd="0" presId="urn:microsoft.com/office/officeart/2005/8/layout/vList2"/>
    <dgm:cxn modelId="{B609027D-A72D-4987-A436-E21C347E874E}" srcId="{9A4C3C0A-118E-47C8-A973-BC8339C94CDA}" destId="{10468D29-12E5-4447-B487-03994C34C156}" srcOrd="0" destOrd="0" parTransId="{0F40548F-113E-4E41-9373-5D951D76D8C8}" sibTransId="{1CE56AA5-DB34-41CA-84CB-6F05B42F42D6}"/>
    <dgm:cxn modelId="{02A65285-4D31-4C67-BE68-43962B410FA1}" type="presOf" srcId="{87CEE81B-51D4-48BE-8EEF-3CEBF6C5618C}" destId="{527FD46E-525C-49A0-9DFF-B961D9BC2817}" srcOrd="0" destOrd="0" presId="urn:microsoft.com/office/officeart/2005/8/layout/vList2"/>
    <dgm:cxn modelId="{D12E7F85-0190-4FC4-BEE5-DDD19419F30D}" type="presOf" srcId="{8D78FF2D-ADBF-4F8B-B4AF-50F4FDB881AB}" destId="{5A2210F3-6DD6-47D9-872B-C54CF6541E06}" srcOrd="0" destOrd="0" presId="urn:microsoft.com/office/officeart/2005/8/layout/vList2"/>
    <dgm:cxn modelId="{C22DC799-594F-4183-A215-6B0B620396A6}" srcId="{8D78FF2D-ADBF-4F8B-B4AF-50F4FDB881AB}" destId="{9A4C3C0A-118E-47C8-A973-BC8339C94CDA}" srcOrd="1" destOrd="0" parTransId="{B003A175-4635-4C10-8197-F0E7095EB277}" sibTransId="{445650BE-8DB2-44D6-B105-0AC86F0A0B42}"/>
    <dgm:cxn modelId="{3C638EA7-804E-49DB-8899-0A12AD439119}" type="presOf" srcId="{A0DB9520-168A-4F79-9D92-3C0F20F086D5}" destId="{10C00FA4-806F-4CA5-82D7-38FA7392D590}" srcOrd="0" destOrd="0" presId="urn:microsoft.com/office/officeart/2005/8/layout/vList2"/>
    <dgm:cxn modelId="{136142B2-88B1-42B0-AA86-8491CDDF3FB8}" type="presOf" srcId="{53F50608-B4D8-40B9-A425-975DE805A148}" destId="{0580D080-767C-4358-BCE8-600E00A7A5E3}" srcOrd="0" destOrd="0" presId="urn:microsoft.com/office/officeart/2005/8/layout/vList2"/>
    <dgm:cxn modelId="{78D74DB8-53C2-483F-99FD-6CE1BB6E5B9E}" type="presOf" srcId="{F6E536C4-3AC5-47AD-AB20-BD8B82E48181}" destId="{10C00FA4-806F-4CA5-82D7-38FA7392D590}" srcOrd="0" destOrd="1" presId="urn:microsoft.com/office/officeart/2005/8/layout/vList2"/>
    <dgm:cxn modelId="{6B8F44DA-1725-4DCE-AF5E-5D9569020A17}" srcId="{8D78FF2D-ADBF-4F8B-B4AF-50F4FDB881AB}" destId="{A0729BAE-95E1-466F-98F4-96EC304BA351}" srcOrd="2" destOrd="0" parTransId="{6E4ED2FC-3BBF-4777-8B57-7B49D5B026E9}" sibTransId="{CB008363-30A0-4F4B-895D-B42411D42FFA}"/>
    <dgm:cxn modelId="{9E8A5BEA-662C-4E3B-92A0-B44A6D8C76F8}" srcId="{87CEE81B-51D4-48BE-8EEF-3CEBF6C5618C}" destId="{53F50608-B4D8-40B9-A425-975DE805A148}" srcOrd="0" destOrd="0" parTransId="{3FC7FB73-84B3-4D38-B3B5-3ADAD056F96B}" sibTransId="{854B6137-DFE3-4272-9D2C-87CB1D85C0B2}"/>
    <dgm:cxn modelId="{B1B845EB-647C-4218-A3BB-1D2F201D0F4F}" srcId="{A0729BAE-95E1-466F-98F4-96EC304BA351}" destId="{A0DB9520-168A-4F79-9D92-3C0F20F086D5}" srcOrd="0" destOrd="0" parTransId="{8312C1E7-C593-4E29-BC1D-AD11F0E81F43}" sibTransId="{503E501A-0328-4E6F-ADDB-1752FA11BE75}"/>
    <dgm:cxn modelId="{6EA1E117-1422-43A4-8773-9CD65E948EE8}" type="presParOf" srcId="{5A2210F3-6DD6-47D9-872B-C54CF6541E06}" destId="{527FD46E-525C-49A0-9DFF-B961D9BC2817}" srcOrd="0" destOrd="0" presId="urn:microsoft.com/office/officeart/2005/8/layout/vList2"/>
    <dgm:cxn modelId="{D32333C3-6324-434F-9B62-673130EB2D0B}" type="presParOf" srcId="{5A2210F3-6DD6-47D9-872B-C54CF6541E06}" destId="{0580D080-767C-4358-BCE8-600E00A7A5E3}" srcOrd="1" destOrd="0" presId="urn:microsoft.com/office/officeart/2005/8/layout/vList2"/>
    <dgm:cxn modelId="{DE242FB9-9DD9-4FF6-87F0-8EBEEFCA9FC5}" type="presParOf" srcId="{5A2210F3-6DD6-47D9-872B-C54CF6541E06}" destId="{277CDF19-C66D-4F7A-AD76-ECD7F6AABB16}" srcOrd="2" destOrd="0" presId="urn:microsoft.com/office/officeart/2005/8/layout/vList2"/>
    <dgm:cxn modelId="{7A962864-50EA-4600-B644-5D33A8AB2BE9}" type="presParOf" srcId="{5A2210F3-6DD6-47D9-872B-C54CF6541E06}" destId="{ED9858AE-951A-4E16-A6FB-7B5A36BCC230}" srcOrd="3" destOrd="0" presId="urn:microsoft.com/office/officeart/2005/8/layout/vList2"/>
    <dgm:cxn modelId="{FA824C40-5B36-4BC9-82FB-3EA7C0C3B807}" type="presParOf" srcId="{5A2210F3-6DD6-47D9-872B-C54CF6541E06}" destId="{9C6D5A06-5886-47C3-BFCB-9D97BB331E1A}" srcOrd="4" destOrd="0" presId="urn:microsoft.com/office/officeart/2005/8/layout/vList2"/>
    <dgm:cxn modelId="{542CC12A-C4ED-4970-B201-F7E097ECF3A5}" type="presParOf" srcId="{5A2210F3-6DD6-47D9-872B-C54CF6541E06}" destId="{10C00FA4-806F-4CA5-82D7-38FA7392D59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142AE21-6CC2-475E-9E14-FFED695AE6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33FC73D-CCC8-4F03-AECD-51277BEFA0C0}">
      <dgm:prSet/>
      <dgm:spPr/>
      <dgm:t>
        <a:bodyPr/>
        <a:lstStyle/>
        <a:p>
          <a:r>
            <a:rPr lang="en-US" dirty="0"/>
            <a:t>Subjects on the opposite sides of the market have a different information about the subject of exchange</a:t>
          </a:r>
        </a:p>
      </dgm:t>
    </dgm:pt>
    <dgm:pt modelId="{AFFF4EBB-61B5-46BE-AF1E-5829BC3A5F26}" type="parTrans" cxnId="{1A2698AE-F3A2-496C-812D-6E302C227998}">
      <dgm:prSet/>
      <dgm:spPr/>
      <dgm:t>
        <a:bodyPr/>
        <a:lstStyle/>
        <a:p>
          <a:endParaRPr lang="cs-CZ"/>
        </a:p>
      </dgm:t>
    </dgm:pt>
    <dgm:pt modelId="{B7AD1AAE-68E9-4102-83A5-B128B17D7583}" type="sibTrans" cxnId="{1A2698AE-F3A2-496C-812D-6E302C227998}">
      <dgm:prSet/>
      <dgm:spPr/>
      <dgm:t>
        <a:bodyPr/>
        <a:lstStyle/>
        <a:p>
          <a:endParaRPr lang="cs-CZ"/>
        </a:p>
      </dgm:t>
    </dgm:pt>
    <dgm:pt modelId="{D3689584-5183-4ECE-8026-C1D0AA96216B}">
      <dgm:prSet/>
      <dgm:spPr/>
      <dgm:t>
        <a:bodyPr/>
        <a:lstStyle/>
        <a:p>
          <a:r>
            <a:rPr lang="en-US" dirty="0"/>
            <a:t>Seller has better information about the car</a:t>
          </a:r>
        </a:p>
      </dgm:t>
    </dgm:pt>
    <dgm:pt modelId="{DD8046D7-9595-4419-BCC4-5721D7B2149A}" type="parTrans" cxnId="{0061F26C-AADE-434D-825C-A2FBC3028CF9}">
      <dgm:prSet/>
      <dgm:spPr/>
      <dgm:t>
        <a:bodyPr/>
        <a:lstStyle/>
        <a:p>
          <a:endParaRPr lang="cs-CZ"/>
        </a:p>
      </dgm:t>
    </dgm:pt>
    <dgm:pt modelId="{5B181BB7-0D5F-4085-A543-E8FE66B09808}" type="sibTrans" cxnId="{0061F26C-AADE-434D-825C-A2FBC3028CF9}">
      <dgm:prSet/>
      <dgm:spPr/>
      <dgm:t>
        <a:bodyPr/>
        <a:lstStyle/>
        <a:p>
          <a:endParaRPr lang="cs-CZ"/>
        </a:p>
      </dgm:t>
    </dgm:pt>
    <dgm:pt modelId="{65919661-899F-4C1A-A5AE-5A10A4B56CC6}">
      <dgm:prSet/>
      <dgm:spPr/>
      <dgm:t>
        <a:bodyPr/>
        <a:lstStyle/>
        <a:p>
          <a:r>
            <a:rPr lang="en-US" dirty="0"/>
            <a:t>The insurance company must trust in its clients responsibility</a:t>
          </a:r>
        </a:p>
      </dgm:t>
    </dgm:pt>
    <dgm:pt modelId="{B6A4FCA0-511C-4609-BA8E-7AD8F319E925}" type="parTrans" cxnId="{9FE3F36E-BCD4-47D4-845E-16C393B17EBF}">
      <dgm:prSet/>
      <dgm:spPr/>
      <dgm:t>
        <a:bodyPr/>
        <a:lstStyle/>
        <a:p>
          <a:endParaRPr lang="cs-CZ"/>
        </a:p>
      </dgm:t>
    </dgm:pt>
    <dgm:pt modelId="{9FEB0493-883D-4579-9CB1-A7FC3C79D1EF}" type="sibTrans" cxnId="{9FE3F36E-BCD4-47D4-845E-16C393B17EBF}">
      <dgm:prSet/>
      <dgm:spPr/>
      <dgm:t>
        <a:bodyPr/>
        <a:lstStyle/>
        <a:p>
          <a:endParaRPr lang="cs-CZ"/>
        </a:p>
      </dgm:t>
    </dgm:pt>
    <dgm:pt modelId="{0C51F6B6-4B0D-4FB2-BAE2-91FB56E0DD2C}">
      <dgm:prSet/>
      <dgm:spPr/>
      <dgm:t>
        <a:bodyPr/>
        <a:lstStyle/>
        <a:p>
          <a:r>
            <a:rPr lang="en-US" dirty="0"/>
            <a:t>Information gap is the difference between two subjects on the market</a:t>
          </a:r>
        </a:p>
      </dgm:t>
    </dgm:pt>
    <dgm:pt modelId="{04947283-20D0-427B-B1E0-D272CF089781}" type="parTrans" cxnId="{71DB288F-627F-4A32-BBE6-09DB789687FF}">
      <dgm:prSet/>
      <dgm:spPr/>
      <dgm:t>
        <a:bodyPr/>
        <a:lstStyle/>
        <a:p>
          <a:endParaRPr lang="cs-CZ"/>
        </a:p>
      </dgm:t>
    </dgm:pt>
    <dgm:pt modelId="{22A90F5A-1241-4E4D-8514-4F6357AE4DF0}" type="sibTrans" cxnId="{71DB288F-627F-4A32-BBE6-09DB789687FF}">
      <dgm:prSet/>
      <dgm:spPr/>
      <dgm:t>
        <a:bodyPr/>
        <a:lstStyle/>
        <a:p>
          <a:endParaRPr lang="cs-CZ"/>
        </a:p>
      </dgm:t>
    </dgm:pt>
    <dgm:pt modelId="{FCBF378D-E2D3-487E-9F11-B1DDE331CB2C}">
      <dgm:prSet/>
      <dgm:spPr/>
      <dgm:t>
        <a:bodyPr/>
        <a:lstStyle/>
        <a:p>
          <a:r>
            <a:rPr lang="en-US" dirty="0"/>
            <a:t>Is positive – if the subject knows the information</a:t>
          </a:r>
        </a:p>
      </dgm:t>
    </dgm:pt>
    <dgm:pt modelId="{6680FB6A-505F-4754-9FC6-BF93383A1680}" type="parTrans" cxnId="{13F72926-113B-4246-8AC9-99B13D3C3199}">
      <dgm:prSet/>
      <dgm:spPr/>
      <dgm:t>
        <a:bodyPr/>
        <a:lstStyle/>
        <a:p>
          <a:endParaRPr lang="cs-CZ"/>
        </a:p>
      </dgm:t>
    </dgm:pt>
    <dgm:pt modelId="{017167F8-ADE3-428A-A2E3-13DEE8D49BE6}" type="sibTrans" cxnId="{13F72926-113B-4246-8AC9-99B13D3C3199}">
      <dgm:prSet/>
      <dgm:spPr/>
      <dgm:t>
        <a:bodyPr/>
        <a:lstStyle/>
        <a:p>
          <a:endParaRPr lang="cs-CZ"/>
        </a:p>
      </dgm:t>
    </dgm:pt>
    <dgm:pt modelId="{5A3590DD-26D6-4CAB-BD75-70018E2A5ED3}">
      <dgm:prSet/>
      <dgm:spPr/>
      <dgm:t>
        <a:bodyPr/>
        <a:lstStyle/>
        <a:p>
          <a:r>
            <a:rPr lang="en-US" dirty="0"/>
            <a:t>Is negative – if the subject does not know the information</a:t>
          </a:r>
        </a:p>
      </dgm:t>
    </dgm:pt>
    <dgm:pt modelId="{F8708A86-563D-4467-91E2-022DF08C4482}" type="parTrans" cxnId="{F98A2983-1BC1-49EC-9C1C-42CF4B856B46}">
      <dgm:prSet/>
      <dgm:spPr/>
      <dgm:t>
        <a:bodyPr/>
        <a:lstStyle/>
        <a:p>
          <a:endParaRPr lang="cs-CZ"/>
        </a:p>
      </dgm:t>
    </dgm:pt>
    <dgm:pt modelId="{F7051D2E-5273-4E83-957F-0899500F1996}" type="sibTrans" cxnId="{F98A2983-1BC1-49EC-9C1C-42CF4B856B46}">
      <dgm:prSet/>
      <dgm:spPr/>
      <dgm:t>
        <a:bodyPr/>
        <a:lstStyle/>
        <a:p>
          <a:endParaRPr lang="cs-CZ"/>
        </a:p>
      </dgm:t>
    </dgm:pt>
    <dgm:pt modelId="{0D66D7C2-CC50-4ED6-888D-FB9CA9EEA01A}" type="pres">
      <dgm:prSet presAssocID="{F142AE21-6CC2-475E-9E14-FFED695AE658}" presName="linear" presStyleCnt="0">
        <dgm:presLayoutVars>
          <dgm:animLvl val="lvl"/>
          <dgm:resizeHandles val="exact"/>
        </dgm:presLayoutVars>
      </dgm:prSet>
      <dgm:spPr/>
    </dgm:pt>
    <dgm:pt modelId="{BB3A42F5-850A-40D5-BC55-A351DC55D529}" type="pres">
      <dgm:prSet presAssocID="{633FC73D-CCC8-4F03-AECD-51277BEFA0C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90685C5-6DAC-4038-85EB-108B820477CE}" type="pres">
      <dgm:prSet presAssocID="{633FC73D-CCC8-4F03-AECD-51277BEFA0C0}" presName="childText" presStyleLbl="revTx" presStyleIdx="0" presStyleCnt="2">
        <dgm:presLayoutVars>
          <dgm:bulletEnabled val="1"/>
        </dgm:presLayoutVars>
      </dgm:prSet>
      <dgm:spPr/>
    </dgm:pt>
    <dgm:pt modelId="{C46F806E-720A-4443-8818-3E230B3FB284}" type="pres">
      <dgm:prSet presAssocID="{0C51F6B6-4B0D-4FB2-BAE2-91FB56E0DD2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8595BC6-8CC4-4E75-B7E4-F02A3BAE23E3}" type="pres">
      <dgm:prSet presAssocID="{0C51F6B6-4B0D-4FB2-BAE2-91FB56E0DD2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680D108-B1B8-41DD-9703-9D2497C3174C}" type="presOf" srcId="{F142AE21-6CC2-475E-9E14-FFED695AE658}" destId="{0D66D7C2-CC50-4ED6-888D-FB9CA9EEA01A}" srcOrd="0" destOrd="0" presId="urn:microsoft.com/office/officeart/2005/8/layout/vList2"/>
    <dgm:cxn modelId="{13F72926-113B-4246-8AC9-99B13D3C3199}" srcId="{0C51F6B6-4B0D-4FB2-BAE2-91FB56E0DD2C}" destId="{FCBF378D-E2D3-487E-9F11-B1DDE331CB2C}" srcOrd="0" destOrd="0" parTransId="{6680FB6A-505F-4754-9FC6-BF93383A1680}" sibTransId="{017167F8-ADE3-428A-A2E3-13DEE8D49BE6}"/>
    <dgm:cxn modelId="{71D0DF5C-564B-42A4-AE78-87BE2068F882}" type="presOf" srcId="{0C51F6B6-4B0D-4FB2-BAE2-91FB56E0DD2C}" destId="{C46F806E-720A-4443-8818-3E230B3FB284}" srcOrd="0" destOrd="0" presId="urn:microsoft.com/office/officeart/2005/8/layout/vList2"/>
    <dgm:cxn modelId="{25935665-83B5-4255-AA00-BC653D21E63D}" type="presOf" srcId="{65919661-899F-4C1A-A5AE-5A10A4B56CC6}" destId="{590685C5-6DAC-4038-85EB-108B820477CE}" srcOrd="0" destOrd="1" presId="urn:microsoft.com/office/officeart/2005/8/layout/vList2"/>
    <dgm:cxn modelId="{AB22C04C-DC16-41B1-B222-9A4AC521F924}" type="presOf" srcId="{633FC73D-CCC8-4F03-AECD-51277BEFA0C0}" destId="{BB3A42F5-850A-40D5-BC55-A351DC55D529}" srcOrd="0" destOrd="0" presId="urn:microsoft.com/office/officeart/2005/8/layout/vList2"/>
    <dgm:cxn modelId="{0061F26C-AADE-434D-825C-A2FBC3028CF9}" srcId="{633FC73D-CCC8-4F03-AECD-51277BEFA0C0}" destId="{D3689584-5183-4ECE-8026-C1D0AA96216B}" srcOrd="0" destOrd="0" parTransId="{DD8046D7-9595-4419-BCC4-5721D7B2149A}" sibTransId="{5B181BB7-0D5F-4085-A543-E8FE66B09808}"/>
    <dgm:cxn modelId="{9FE3F36E-BCD4-47D4-845E-16C393B17EBF}" srcId="{633FC73D-CCC8-4F03-AECD-51277BEFA0C0}" destId="{65919661-899F-4C1A-A5AE-5A10A4B56CC6}" srcOrd="1" destOrd="0" parTransId="{B6A4FCA0-511C-4609-BA8E-7AD8F319E925}" sibTransId="{9FEB0493-883D-4579-9CB1-A7FC3C79D1EF}"/>
    <dgm:cxn modelId="{F775ED5A-560C-4CDD-8421-074F0823E93A}" type="presOf" srcId="{D3689584-5183-4ECE-8026-C1D0AA96216B}" destId="{590685C5-6DAC-4038-85EB-108B820477CE}" srcOrd="0" destOrd="0" presId="urn:microsoft.com/office/officeart/2005/8/layout/vList2"/>
    <dgm:cxn modelId="{F98A2983-1BC1-49EC-9C1C-42CF4B856B46}" srcId="{0C51F6B6-4B0D-4FB2-BAE2-91FB56E0DD2C}" destId="{5A3590DD-26D6-4CAB-BD75-70018E2A5ED3}" srcOrd="1" destOrd="0" parTransId="{F8708A86-563D-4467-91E2-022DF08C4482}" sibTransId="{F7051D2E-5273-4E83-957F-0899500F1996}"/>
    <dgm:cxn modelId="{71DB288F-627F-4A32-BBE6-09DB789687FF}" srcId="{F142AE21-6CC2-475E-9E14-FFED695AE658}" destId="{0C51F6B6-4B0D-4FB2-BAE2-91FB56E0DD2C}" srcOrd="1" destOrd="0" parTransId="{04947283-20D0-427B-B1E0-D272CF089781}" sibTransId="{22A90F5A-1241-4E4D-8514-4F6357AE4DF0}"/>
    <dgm:cxn modelId="{9660519B-236E-40A3-9ABA-18FB6BE850EF}" type="presOf" srcId="{5A3590DD-26D6-4CAB-BD75-70018E2A5ED3}" destId="{78595BC6-8CC4-4E75-B7E4-F02A3BAE23E3}" srcOrd="0" destOrd="1" presId="urn:microsoft.com/office/officeart/2005/8/layout/vList2"/>
    <dgm:cxn modelId="{1A2698AE-F3A2-496C-812D-6E302C227998}" srcId="{F142AE21-6CC2-475E-9E14-FFED695AE658}" destId="{633FC73D-CCC8-4F03-AECD-51277BEFA0C0}" srcOrd="0" destOrd="0" parTransId="{AFFF4EBB-61B5-46BE-AF1E-5829BC3A5F26}" sibTransId="{B7AD1AAE-68E9-4102-83A5-B128B17D7583}"/>
    <dgm:cxn modelId="{C62EB8F9-02DA-4483-9229-7931C068493D}" type="presOf" srcId="{FCBF378D-E2D3-487E-9F11-B1DDE331CB2C}" destId="{78595BC6-8CC4-4E75-B7E4-F02A3BAE23E3}" srcOrd="0" destOrd="0" presId="urn:microsoft.com/office/officeart/2005/8/layout/vList2"/>
    <dgm:cxn modelId="{56B29294-052D-4FBE-92D1-067A77D099DE}" type="presParOf" srcId="{0D66D7C2-CC50-4ED6-888D-FB9CA9EEA01A}" destId="{BB3A42F5-850A-40D5-BC55-A351DC55D529}" srcOrd="0" destOrd="0" presId="urn:microsoft.com/office/officeart/2005/8/layout/vList2"/>
    <dgm:cxn modelId="{18B2F85B-F93F-400C-A46F-66D129CA5E1E}" type="presParOf" srcId="{0D66D7C2-CC50-4ED6-888D-FB9CA9EEA01A}" destId="{590685C5-6DAC-4038-85EB-108B820477CE}" srcOrd="1" destOrd="0" presId="urn:microsoft.com/office/officeart/2005/8/layout/vList2"/>
    <dgm:cxn modelId="{CE694F35-9ECF-4CFE-9A76-A35E4F7D6B7D}" type="presParOf" srcId="{0D66D7C2-CC50-4ED6-888D-FB9CA9EEA01A}" destId="{C46F806E-720A-4443-8818-3E230B3FB284}" srcOrd="2" destOrd="0" presId="urn:microsoft.com/office/officeart/2005/8/layout/vList2"/>
    <dgm:cxn modelId="{41BCE355-8F76-40F4-B983-7894BB86E886}" type="presParOf" srcId="{0D66D7C2-CC50-4ED6-888D-FB9CA9EEA01A}" destId="{78595BC6-8CC4-4E75-B7E4-F02A3BAE23E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5242B70-B489-4395-A3A8-B83CD39F18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BA0A038-D397-48B6-BFF4-A730AA851F2E}">
      <dgm:prSet/>
      <dgm:spPr/>
      <dgm:t>
        <a:bodyPr/>
        <a:lstStyle/>
        <a:p>
          <a:r>
            <a:rPr lang="en-US" dirty="0"/>
            <a:t>Moral hazard – effect when the activity of one subject decreases the utility of the second subject concurrently with information gap on side of the second subject</a:t>
          </a:r>
        </a:p>
      </dgm:t>
    </dgm:pt>
    <dgm:pt modelId="{937DF46A-8230-4439-A1C0-D6FB1A29B497}" type="parTrans" cxnId="{012974ED-0D15-4EEF-B380-4D84D0F30FA6}">
      <dgm:prSet/>
      <dgm:spPr/>
      <dgm:t>
        <a:bodyPr/>
        <a:lstStyle/>
        <a:p>
          <a:endParaRPr lang="cs-CZ"/>
        </a:p>
      </dgm:t>
    </dgm:pt>
    <dgm:pt modelId="{3BEEAB9C-236D-48B2-8261-F561E658C886}" type="sibTrans" cxnId="{012974ED-0D15-4EEF-B380-4D84D0F30FA6}">
      <dgm:prSet/>
      <dgm:spPr/>
      <dgm:t>
        <a:bodyPr/>
        <a:lstStyle/>
        <a:p>
          <a:endParaRPr lang="cs-CZ"/>
        </a:p>
      </dgm:t>
    </dgm:pt>
    <dgm:pt modelId="{882F88B1-5821-4AA3-9FAF-7D30BAAEAFD4}">
      <dgm:prSet/>
      <dgm:spPr/>
      <dgm:t>
        <a:bodyPr/>
        <a:lstStyle/>
        <a:p>
          <a:r>
            <a:rPr lang="en-US" dirty="0"/>
            <a:t>Information gap is not stable</a:t>
          </a:r>
        </a:p>
      </dgm:t>
    </dgm:pt>
    <dgm:pt modelId="{7D45E886-C7FC-41B2-8A65-AD63166825F7}" type="parTrans" cxnId="{E4D0D3C7-3A5F-4B7A-B417-555EDDD0AAC6}">
      <dgm:prSet/>
      <dgm:spPr/>
      <dgm:t>
        <a:bodyPr/>
        <a:lstStyle/>
        <a:p>
          <a:endParaRPr lang="cs-CZ"/>
        </a:p>
      </dgm:t>
    </dgm:pt>
    <dgm:pt modelId="{058A8220-BD82-463A-87B4-67C71A36A8D5}" type="sibTrans" cxnId="{E4D0D3C7-3A5F-4B7A-B417-555EDDD0AAC6}">
      <dgm:prSet/>
      <dgm:spPr/>
      <dgm:t>
        <a:bodyPr/>
        <a:lstStyle/>
        <a:p>
          <a:endParaRPr lang="cs-CZ"/>
        </a:p>
      </dgm:t>
    </dgm:pt>
    <dgm:pt modelId="{09344123-CE9E-4386-AA85-CB7D2C6AE459}">
      <dgm:prSet/>
      <dgm:spPr/>
      <dgm:t>
        <a:bodyPr/>
        <a:lstStyle/>
        <a:p>
          <a:r>
            <a:rPr lang="en-US" dirty="0"/>
            <a:t>Examples</a:t>
          </a:r>
        </a:p>
      </dgm:t>
    </dgm:pt>
    <dgm:pt modelId="{ED1DF497-F35F-471D-8549-19CE87EFAC92}" type="parTrans" cxnId="{3447FA3C-CAB5-4AAD-AD71-A5257548F4E5}">
      <dgm:prSet/>
      <dgm:spPr/>
      <dgm:t>
        <a:bodyPr/>
        <a:lstStyle/>
        <a:p>
          <a:endParaRPr lang="cs-CZ"/>
        </a:p>
      </dgm:t>
    </dgm:pt>
    <dgm:pt modelId="{0D713F7D-5A2A-4839-B0DD-B33DF2F5DC82}" type="sibTrans" cxnId="{3447FA3C-CAB5-4AAD-AD71-A5257548F4E5}">
      <dgm:prSet/>
      <dgm:spPr/>
      <dgm:t>
        <a:bodyPr/>
        <a:lstStyle/>
        <a:p>
          <a:endParaRPr lang="cs-CZ"/>
        </a:p>
      </dgm:t>
    </dgm:pt>
    <dgm:pt modelId="{AAC891B6-A5D2-4AE1-8BE7-D633BE9C18C9}">
      <dgm:prSet/>
      <dgm:spPr/>
      <dgm:t>
        <a:bodyPr/>
        <a:lstStyle/>
        <a:p>
          <a:r>
            <a:rPr lang="en-US" dirty="0"/>
            <a:t>Try to find an example of the information gap you have met</a:t>
          </a:r>
        </a:p>
      </dgm:t>
    </dgm:pt>
    <dgm:pt modelId="{6E0D5176-9B9E-43A9-A727-DD5D8F229AB4}" type="parTrans" cxnId="{60EFB4C1-529D-4290-83C0-B631E37B1765}">
      <dgm:prSet/>
      <dgm:spPr/>
      <dgm:t>
        <a:bodyPr/>
        <a:lstStyle/>
        <a:p>
          <a:endParaRPr lang="cs-CZ"/>
        </a:p>
      </dgm:t>
    </dgm:pt>
    <dgm:pt modelId="{8423E3AC-31AD-4C34-962A-43AFD051613F}" type="sibTrans" cxnId="{60EFB4C1-529D-4290-83C0-B631E37B1765}">
      <dgm:prSet/>
      <dgm:spPr/>
      <dgm:t>
        <a:bodyPr/>
        <a:lstStyle/>
        <a:p>
          <a:endParaRPr lang="cs-CZ"/>
        </a:p>
      </dgm:t>
    </dgm:pt>
    <dgm:pt modelId="{D1364549-AA52-4B83-B7F1-AB83B57EE540}" type="pres">
      <dgm:prSet presAssocID="{95242B70-B489-4395-A3A8-B83CD39F186F}" presName="linear" presStyleCnt="0">
        <dgm:presLayoutVars>
          <dgm:animLvl val="lvl"/>
          <dgm:resizeHandles val="exact"/>
        </dgm:presLayoutVars>
      </dgm:prSet>
      <dgm:spPr/>
    </dgm:pt>
    <dgm:pt modelId="{18C59450-50CE-47C8-9910-C40CF58A5517}" type="pres">
      <dgm:prSet presAssocID="{6BA0A038-D397-48B6-BFF4-A730AA851F2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AACB228-A943-4FFF-A1A3-6DD9BDFEBA8E}" type="pres">
      <dgm:prSet presAssocID="{6BA0A038-D397-48B6-BFF4-A730AA851F2E}" presName="childText" presStyleLbl="revTx" presStyleIdx="0" presStyleCnt="2">
        <dgm:presLayoutVars>
          <dgm:bulletEnabled val="1"/>
        </dgm:presLayoutVars>
      </dgm:prSet>
      <dgm:spPr/>
    </dgm:pt>
    <dgm:pt modelId="{F9747095-823B-47B3-A137-5992F1FAA0CD}" type="pres">
      <dgm:prSet presAssocID="{09344123-CE9E-4386-AA85-CB7D2C6AE45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7BEDFA1-C518-49CD-9035-D2CFDA93E69A}" type="pres">
      <dgm:prSet presAssocID="{09344123-CE9E-4386-AA85-CB7D2C6AE45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CDF7C10-D1F9-465A-B815-2DA2190EE936}" type="presOf" srcId="{09344123-CE9E-4386-AA85-CB7D2C6AE459}" destId="{F9747095-823B-47B3-A137-5992F1FAA0CD}" srcOrd="0" destOrd="0" presId="urn:microsoft.com/office/officeart/2005/8/layout/vList2"/>
    <dgm:cxn modelId="{46355F19-4275-470E-B6DF-B560092337D3}" type="presOf" srcId="{882F88B1-5821-4AA3-9FAF-7D30BAAEAFD4}" destId="{DAACB228-A943-4FFF-A1A3-6DD9BDFEBA8E}" srcOrd="0" destOrd="0" presId="urn:microsoft.com/office/officeart/2005/8/layout/vList2"/>
    <dgm:cxn modelId="{3447FA3C-CAB5-4AAD-AD71-A5257548F4E5}" srcId="{95242B70-B489-4395-A3A8-B83CD39F186F}" destId="{09344123-CE9E-4386-AA85-CB7D2C6AE459}" srcOrd="1" destOrd="0" parTransId="{ED1DF497-F35F-471D-8549-19CE87EFAC92}" sibTransId="{0D713F7D-5A2A-4839-B0DD-B33DF2F5DC82}"/>
    <dgm:cxn modelId="{4EAB2A44-77E1-49E0-A81B-FE4A7A03BDFA}" type="presOf" srcId="{6BA0A038-D397-48B6-BFF4-A730AA851F2E}" destId="{18C59450-50CE-47C8-9910-C40CF58A5517}" srcOrd="0" destOrd="0" presId="urn:microsoft.com/office/officeart/2005/8/layout/vList2"/>
    <dgm:cxn modelId="{A02C9E6E-8775-42F1-971F-C91164DF20B8}" type="presOf" srcId="{AAC891B6-A5D2-4AE1-8BE7-D633BE9C18C9}" destId="{F7BEDFA1-C518-49CD-9035-D2CFDA93E69A}" srcOrd="0" destOrd="0" presId="urn:microsoft.com/office/officeart/2005/8/layout/vList2"/>
    <dgm:cxn modelId="{60EFB4C1-529D-4290-83C0-B631E37B1765}" srcId="{09344123-CE9E-4386-AA85-CB7D2C6AE459}" destId="{AAC891B6-A5D2-4AE1-8BE7-D633BE9C18C9}" srcOrd="0" destOrd="0" parTransId="{6E0D5176-9B9E-43A9-A727-DD5D8F229AB4}" sibTransId="{8423E3AC-31AD-4C34-962A-43AFD051613F}"/>
    <dgm:cxn modelId="{00A458C2-2782-4481-B084-C00AA3BDCC37}" type="presOf" srcId="{95242B70-B489-4395-A3A8-B83CD39F186F}" destId="{D1364549-AA52-4B83-B7F1-AB83B57EE540}" srcOrd="0" destOrd="0" presId="urn:microsoft.com/office/officeart/2005/8/layout/vList2"/>
    <dgm:cxn modelId="{E4D0D3C7-3A5F-4B7A-B417-555EDDD0AAC6}" srcId="{6BA0A038-D397-48B6-BFF4-A730AA851F2E}" destId="{882F88B1-5821-4AA3-9FAF-7D30BAAEAFD4}" srcOrd="0" destOrd="0" parTransId="{7D45E886-C7FC-41B2-8A65-AD63166825F7}" sibTransId="{058A8220-BD82-463A-87B4-67C71A36A8D5}"/>
    <dgm:cxn modelId="{012974ED-0D15-4EEF-B380-4D84D0F30FA6}" srcId="{95242B70-B489-4395-A3A8-B83CD39F186F}" destId="{6BA0A038-D397-48B6-BFF4-A730AA851F2E}" srcOrd="0" destOrd="0" parTransId="{937DF46A-8230-4439-A1C0-D6FB1A29B497}" sibTransId="{3BEEAB9C-236D-48B2-8261-F561E658C886}"/>
    <dgm:cxn modelId="{FCA8BFDB-20D4-4B1B-AB97-4DB93B730754}" type="presParOf" srcId="{D1364549-AA52-4B83-B7F1-AB83B57EE540}" destId="{18C59450-50CE-47C8-9910-C40CF58A5517}" srcOrd="0" destOrd="0" presId="urn:microsoft.com/office/officeart/2005/8/layout/vList2"/>
    <dgm:cxn modelId="{C0B1774F-63AB-4A64-98A7-C2C7E8EB14A7}" type="presParOf" srcId="{D1364549-AA52-4B83-B7F1-AB83B57EE540}" destId="{DAACB228-A943-4FFF-A1A3-6DD9BDFEBA8E}" srcOrd="1" destOrd="0" presId="urn:microsoft.com/office/officeart/2005/8/layout/vList2"/>
    <dgm:cxn modelId="{9CE6B489-CEB6-4FDA-8CF7-69EB4FE84A99}" type="presParOf" srcId="{D1364549-AA52-4B83-B7F1-AB83B57EE540}" destId="{F9747095-823B-47B3-A137-5992F1FAA0CD}" srcOrd="2" destOrd="0" presId="urn:microsoft.com/office/officeart/2005/8/layout/vList2"/>
    <dgm:cxn modelId="{D88FB6D9-80C6-4725-9846-779F0DA44C05}" type="presParOf" srcId="{D1364549-AA52-4B83-B7F1-AB83B57EE540}" destId="{F7BEDFA1-C518-49CD-9035-D2CFDA93E69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25CB602-FF4E-471A-8647-2131F43894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5099D7F-81D5-40D4-91D2-430E75519178}">
      <dgm:prSet/>
      <dgm:spPr/>
      <dgm:t>
        <a:bodyPr/>
        <a:lstStyle/>
        <a:p>
          <a:r>
            <a:rPr lang="en-US" dirty="0"/>
            <a:t>Filling the gap</a:t>
          </a:r>
        </a:p>
      </dgm:t>
    </dgm:pt>
    <dgm:pt modelId="{77835A19-1931-4A83-93B9-DE439A9F25C3}" type="parTrans" cxnId="{7A678D16-47C9-49E2-ADB7-A6FCDAB6D5FD}">
      <dgm:prSet/>
      <dgm:spPr/>
      <dgm:t>
        <a:bodyPr/>
        <a:lstStyle/>
        <a:p>
          <a:endParaRPr lang="cs-CZ"/>
        </a:p>
      </dgm:t>
    </dgm:pt>
    <dgm:pt modelId="{AD850AEA-52C7-444A-9444-24798630C35B}" type="sibTrans" cxnId="{7A678D16-47C9-49E2-ADB7-A6FCDAB6D5FD}">
      <dgm:prSet/>
      <dgm:spPr/>
      <dgm:t>
        <a:bodyPr/>
        <a:lstStyle/>
        <a:p>
          <a:endParaRPr lang="cs-CZ"/>
        </a:p>
      </dgm:t>
    </dgm:pt>
    <dgm:pt modelId="{1FDBDBA4-17E8-4139-BFA1-703A42084440}">
      <dgm:prSet/>
      <dgm:spPr/>
      <dgm:t>
        <a:bodyPr/>
        <a:lstStyle/>
        <a:p>
          <a:r>
            <a:rPr lang="en-US" dirty="0"/>
            <a:t>By distribution of the information?</a:t>
          </a:r>
        </a:p>
      </dgm:t>
    </dgm:pt>
    <dgm:pt modelId="{675E14D1-1D54-451C-AE85-CC163CD12B02}" type="parTrans" cxnId="{28D1BE8F-8A41-4243-ADEC-50F34B3C379F}">
      <dgm:prSet/>
      <dgm:spPr/>
      <dgm:t>
        <a:bodyPr/>
        <a:lstStyle/>
        <a:p>
          <a:endParaRPr lang="cs-CZ"/>
        </a:p>
      </dgm:t>
    </dgm:pt>
    <dgm:pt modelId="{56E16A8F-388B-4213-A0C9-1D94B67A50E6}" type="sibTrans" cxnId="{28D1BE8F-8A41-4243-ADEC-50F34B3C379F}">
      <dgm:prSet/>
      <dgm:spPr/>
      <dgm:t>
        <a:bodyPr/>
        <a:lstStyle/>
        <a:p>
          <a:endParaRPr lang="cs-CZ"/>
        </a:p>
      </dgm:t>
    </dgm:pt>
    <dgm:pt modelId="{1C882A70-6B56-48FE-90DD-F6EA25B8D04C}">
      <dgm:prSet/>
      <dgm:spPr/>
      <dgm:t>
        <a:bodyPr/>
        <a:lstStyle/>
        <a:p>
          <a:r>
            <a:rPr lang="en-US" dirty="0"/>
            <a:t>Removal of subject‘s disadvantage, based on nascence of particular information</a:t>
          </a:r>
        </a:p>
      </dgm:t>
    </dgm:pt>
    <dgm:pt modelId="{9A3A8846-5E26-4A0D-9415-198346B315D1}" type="parTrans" cxnId="{E5D87D5C-EC96-4AD1-9C16-4E12CEAD45AB}">
      <dgm:prSet/>
      <dgm:spPr/>
      <dgm:t>
        <a:bodyPr/>
        <a:lstStyle/>
        <a:p>
          <a:endParaRPr lang="cs-CZ"/>
        </a:p>
      </dgm:t>
    </dgm:pt>
    <dgm:pt modelId="{39182558-C1DB-4B8A-84BE-EF2C688A6CCE}" type="sibTrans" cxnId="{E5D87D5C-EC96-4AD1-9C16-4E12CEAD45AB}">
      <dgm:prSet/>
      <dgm:spPr/>
      <dgm:t>
        <a:bodyPr/>
        <a:lstStyle/>
        <a:p>
          <a:endParaRPr lang="cs-CZ"/>
        </a:p>
      </dgm:t>
    </dgm:pt>
    <dgm:pt modelId="{88CEE3AE-8F48-45F6-AA10-302D34FD6AA5}">
      <dgm:prSet/>
      <dgm:spPr/>
      <dgm:t>
        <a:bodyPr/>
        <a:lstStyle/>
        <a:p>
          <a:r>
            <a:rPr lang="en-US" dirty="0"/>
            <a:t>Subject must be willing to invest to filling of the gap</a:t>
          </a:r>
        </a:p>
      </dgm:t>
    </dgm:pt>
    <dgm:pt modelId="{67CA23E2-62C6-4D64-AFBD-FCFCD9FD0979}" type="parTrans" cxnId="{0C7DAD4D-9966-4E43-827C-5822C7C07E2B}">
      <dgm:prSet/>
      <dgm:spPr/>
      <dgm:t>
        <a:bodyPr/>
        <a:lstStyle/>
        <a:p>
          <a:endParaRPr lang="cs-CZ"/>
        </a:p>
      </dgm:t>
    </dgm:pt>
    <dgm:pt modelId="{41C07792-D458-473D-AAC1-CB61E78B5F9B}" type="sibTrans" cxnId="{0C7DAD4D-9966-4E43-827C-5822C7C07E2B}">
      <dgm:prSet/>
      <dgm:spPr/>
      <dgm:t>
        <a:bodyPr/>
        <a:lstStyle/>
        <a:p>
          <a:endParaRPr lang="cs-CZ"/>
        </a:p>
      </dgm:t>
    </dgm:pt>
    <dgm:pt modelId="{9CCA54A6-A2E0-4011-A567-08AAE5CD56D9}">
      <dgm:prSet/>
      <dgm:spPr/>
      <dgm:t>
        <a:bodyPr/>
        <a:lstStyle/>
        <a:p>
          <a:r>
            <a:rPr lang="en-US" dirty="0"/>
            <a:t>The first condition is to identify the gap</a:t>
          </a:r>
        </a:p>
      </dgm:t>
    </dgm:pt>
    <dgm:pt modelId="{9CB0350D-F0BD-4EED-88F2-055FC182D488}" type="parTrans" cxnId="{6E01691B-6D1F-4F7E-99C9-DF7CE33AA82B}">
      <dgm:prSet/>
      <dgm:spPr/>
      <dgm:t>
        <a:bodyPr/>
        <a:lstStyle/>
        <a:p>
          <a:endParaRPr lang="cs-CZ"/>
        </a:p>
      </dgm:t>
    </dgm:pt>
    <dgm:pt modelId="{A110AF4B-C94D-4B1A-9B06-DF8A667EC4DF}" type="sibTrans" cxnId="{6E01691B-6D1F-4F7E-99C9-DF7CE33AA82B}">
      <dgm:prSet/>
      <dgm:spPr/>
      <dgm:t>
        <a:bodyPr/>
        <a:lstStyle/>
        <a:p>
          <a:endParaRPr lang="cs-CZ"/>
        </a:p>
      </dgm:t>
    </dgm:pt>
    <dgm:pt modelId="{59B94A7D-B14E-464E-B0AD-DCDA158763F6}">
      <dgm:prSet/>
      <dgm:spPr/>
      <dgm:t>
        <a:bodyPr/>
        <a:lstStyle/>
        <a:p>
          <a:r>
            <a:rPr lang="en-US" dirty="0"/>
            <a:t>The filling is the function of time</a:t>
          </a:r>
        </a:p>
      </dgm:t>
    </dgm:pt>
    <dgm:pt modelId="{FB1872B1-6550-4531-880D-92F0048EA18E}" type="parTrans" cxnId="{CEA1D898-2805-48CD-BE51-792E79E6C3E5}">
      <dgm:prSet/>
      <dgm:spPr/>
      <dgm:t>
        <a:bodyPr/>
        <a:lstStyle/>
        <a:p>
          <a:endParaRPr lang="cs-CZ"/>
        </a:p>
      </dgm:t>
    </dgm:pt>
    <dgm:pt modelId="{FBB88C34-D23D-4147-9061-B29B3B9A390D}" type="sibTrans" cxnId="{CEA1D898-2805-48CD-BE51-792E79E6C3E5}">
      <dgm:prSet/>
      <dgm:spPr/>
      <dgm:t>
        <a:bodyPr/>
        <a:lstStyle/>
        <a:p>
          <a:endParaRPr lang="cs-CZ"/>
        </a:p>
      </dgm:t>
    </dgm:pt>
    <dgm:pt modelId="{9AA66715-BAC1-44A9-A976-63366F46880B}">
      <dgm:prSet/>
      <dgm:spPr/>
      <dgm:t>
        <a:bodyPr/>
        <a:lstStyle/>
        <a:p>
          <a:r>
            <a:rPr lang="en-US" dirty="0"/>
            <a:t>Questions</a:t>
          </a:r>
        </a:p>
      </dgm:t>
    </dgm:pt>
    <dgm:pt modelId="{29E25E12-18E4-47FC-BB11-C84C3B2BBA2C}" type="parTrans" cxnId="{46D76AD2-B639-43E5-9AA0-EBFE2F62C147}">
      <dgm:prSet/>
      <dgm:spPr/>
      <dgm:t>
        <a:bodyPr/>
        <a:lstStyle/>
        <a:p>
          <a:endParaRPr lang="cs-CZ"/>
        </a:p>
      </dgm:t>
    </dgm:pt>
    <dgm:pt modelId="{1E317D18-A183-48CF-BB1A-2C8AEADBC302}" type="sibTrans" cxnId="{46D76AD2-B639-43E5-9AA0-EBFE2F62C147}">
      <dgm:prSet/>
      <dgm:spPr/>
      <dgm:t>
        <a:bodyPr/>
        <a:lstStyle/>
        <a:p>
          <a:endParaRPr lang="cs-CZ"/>
        </a:p>
      </dgm:t>
    </dgm:pt>
    <dgm:pt modelId="{C3A5D317-4AD1-4B3C-95EC-8073302DBA23}">
      <dgm:prSet/>
      <dgm:spPr/>
      <dgm:t>
        <a:bodyPr/>
        <a:lstStyle/>
        <a:p>
          <a:r>
            <a:rPr lang="en-US" dirty="0"/>
            <a:t>How will the subject fill the gap?</a:t>
          </a:r>
        </a:p>
      </dgm:t>
    </dgm:pt>
    <dgm:pt modelId="{431B7847-704F-4232-B134-A13FAC358EE6}" type="parTrans" cxnId="{F419C696-9ABF-486B-A7DB-973A621D695C}">
      <dgm:prSet/>
      <dgm:spPr/>
      <dgm:t>
        <a:bodyPr/>
        <a:lstStyle/>
        <a:p>
          <a:endParaRPr lang="cs-CZ"/>
        </a:p>
      </dgm:t>
    </dgm:pt>
    <dgm:pt modelId="{34ACE983-F960-49A0-A5C1-D3E474FE5DD9}" type="sibTrans" cxnId="{F419C696-9ABF-486B-A7DB-973A621D695C}">
      <dgm:prSet/>
      <dgm:spPr/>
      <dgm:t>
        <a:bodyPr/>
        <a:lstStyle/>
        <a:p>
          <a:endParaRPr lang="cs-CZ"/>
        </a:p>
      </dgm:t>
    </dgm:pt>
    <dgm:pt modelId="{E1478034-2730-40BB-90D0-6B6B9C017911}">
      <dgm:prSet/>
      <dgm:spPr/>
      <dgm:t>
        <a:bodyPr/>
        <a:lstStyle/>
        <a:p>
          <a:r>
            <a:rPr lang="en-US" dirty="0"/>
            <a:t>Can the gap be filled by itself?</a:t>
          </a:r>
        </a:p>
      </dgm:t>
    </dgm:pt>
    <dgm:pt modelId="{6F8D8BB5-FE7A-4A70-9A5E-48612D7F25B7}" type="parTrans" cxnId="{12395847-BE15-4C9E-9BD8-AAC76A41BFCF}">
      <dgm:prSet/>
      <dgm:spPr/>
      <dgm:t>
        <a:bodyPr/>
        <a:lstStyle/>
        <a:p>
          <a:endParaRPr lang="cs-CZ"/>
        </a:p>
      </dgm:t>
    </dgm:pt>
    <dgm:pt modelId="{2254F8EE-508A-434A-AFC1-8A9A52109B03}" type="sibTrans" cxnId="{12395847-BE15-4C9E-9BD8-AAC76A41BFCF}">
      <dgm:prSet/>
      <dgm:spPr/>
      <dgm:t>
        <a:bodyPr/>
        <a:lstStyle/>
        <a:p>
          <a:endParaRPr lang="cs-CZ"/>
        </a:p>
      </dgm:t>
    </dgm:pt>
    <dgm:pt modelId="{3EEA97F6-5D78-4125-841A-A2230006539C}" type="pres">
      <dgm:prSet presAssocID="{325CB602-FF4E-471A-8647-2131F4389449}" presName="linear" presStyleCnt="0">
        <dgm:presLayoutVars>
          <dgm:animLvl val="lvl"/>
          <dgm:resizeHandles val="exact"/>
        </dgm:presLayoutVars>
      </dgm:prSet>
      <dgm:spPr/>
    </dgm:pt>
    <dgm:pt modelId="{A4DBEA7D-16FC-4643-A09E-43B3111C1B08}" type="pres">
      <dgm:prSet presAssocID="{F5099D7F-81D5-40D4-91D2-430E7551917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9845A9-0C1C-4B47-B43E-DAD5349DFA0C}" type="pres">
      <dgm:prSet presAssocID="{F5099D7F-81D5-40D4-91D2-430E75519178}" presName="childText" presStyleLbl="revTx" presStyleIdx="0" presStyleCnt="3">
        <dgm:presLayoutVars>
          <dgm:bulletEnabled val="1"/>
        </dgm:presLayoutVars>
      </dgm:prSet>
      <dgm:spPr/>
    </dgm:pt>
    <dgm:pt modelId="{7CC9952A-7B38-4CAD-904C-C77D85E1D961}" type="pres">
      <dgm:prSet presAssocID="{9CCA54A6-A2E0-4011-A567-08AAE5CD56D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A4A1C59-7AD1-498A-9EFF-9243DEC6E416}" type="pres">
      <dgm:prSet presAssocID="{9CCA54A6-A2E0-4011-A567-08AAE5CD56D9}" presName="childText" presStyleLbl="revTx" presStyleIdx="1" presStyleCnt="3">
        <dgm:presLayoutVars>
          <dgm:bulletEnabled val="1"/>
        </dgm:presLayoutVars>
      </dgm:prSet>
      <dgm:spPr/>
    </dgm:pt>
    <dgm:pt modelId="{60477361-9F40-45B4-A50E-0244FDED800B}" type="pres">
      <dgm:prSet presAssocID="{9AA66715-BAC1-44A9-A976-63366F46880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93E2C46-2711-4945-87F4-EADBB2EB65BA}" type="pres">
      <dgm:prSet presAssocID="{9AA66715-BAC1-44A9-A976-63366F46880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A678D16-47C9-49E2-ADB7-A6FCDAB6D5FD}" srcId="{325CB602-FF4E-471A-8647-2131F4389449}" destId="{F5099D7F-81D5-40D4-91D2-430E75519178}" srcOrd="0" destOrd="0" parTransId="{77835A19-1931-4A83-93B9-DE439A9F25C3}" sibTransId="{AD850AEA-52C7-444A-9444-24798630C35B}"/>
    <dgm:cxn modelId="{6E01691B-6D1F-4F7E-99C9-DF7CE33AA82B}" srcId="{325CB602-FF4E-471A-8647-2131F4389449}" destId="{9CCA54A6-A2E0-4011-A567-08AAE5CD56D9}" srcOrd="1" destOrd="0" parTransId="{9CB0350D-F0BD-4EED-88F2-055FC182D488}" sibTransId="{A110AF4B-C94D-4B1A-9B06-DF8A667EC4DF}"/>
    <dgm:cxn modelId="{E5D87D5C-EC96-4AD1-9C16-4E12CEAD45AB}" srcId="{F5099D7F-81D5-40D4-91D2-430E75519178}" destId="{1C882A70-6B56-48FE-90DD-F6EA25B8D04C}" srcOrd="1" destOrd="0" parTransId="{9A3A8846-5E26-4A0D-9415-198346B315D1}" sibTransId="{39182558-C1DB-4B8A-84BE-EF2C688A6CCE}"/>
    <dgm:cxn modelId="{12395847-BE15-4C9E-9BD8-AAC76A41BFCF}" srcId="{9AA66715-BAC1-44A9-A976-63366F46880B}" destId="{E1478034-2730-40BB-90D0-6B6B9C017911}" srcOrd="1" destOrd="0" parTransId="{6F8D8BB5-FE7A-4A70-9A5E-48612D7F25B7}" sibTransId="{2254F8EE-508A-434A-AFC1-8A9A52109B03}"/>
    <dgm:cxn modelId="{26C2824A-76CF-45E9-BBBB-153C3B4502A3}" type="presOf" srcId="{88CEE3AE-8F48-45F6-AA10-302D34FD6AA5}" destId="{5E9845A9-0C1C-4B47-B43E-DAD5349DFA0C}" srcOrd="0" destOrd="2" presId="urn:microsoft.com/office/officeart/2005/8/layout/vList2"/>
    <dgm:cxn modelId="{0C7DAD4D-9966-4E43-827C-5822C7C07E2B}" srcId="{F5099D7F-81D5-40D4-91D2-430E75519178}" destId="{88CEE3AE-8F48-45F6-AA10-302D34FD6AA5}" srcOrd="2" destOrd="0" parTransId="{67CA23E2-62C6-4D64-AFBD-FCFCD9FD0979}" sibTransId="{41C07792-D458-473D-AAC1-CB61E78B5F9B}"/>
    <dgm:cxn modelId="{E6D58972-E624-4902-9F97-9558A0885CE9}" type="presOf" srcId="{E1478034-2730-40BB-90D0-6B6B9C017911}" destId="{693E2C46-2711-4945-87F4-EADBB2EB65BA}" srcOrd="0" destOrd="1" presId="urn:microsoft.com/office/officeart/2005/8/layout/vList2"/>
    <dgm:cxn modelId="{7C03D675-1C5F-4EF7-9D77-85F99269175D}" type="presOf" srcId="{9AA66715-BAC1-44A9-A976-63366F46880B}" destId="{60477361-9F40-45B4-A50E-0244FDED800B}" srcOrd="0" destOrd="0" presId="urn:microsoft.com/office/officeart/2005/8/layout/vList2"/>
    <dgm:cxn modelId="{872DC078-51D1-46DB-91B9-C3B9AA26E897}" type="presOf" srcId="{C3A5D317-4AD1-4B3C-95EC-8073302DBA23}" destId="{693E2C46-2711-4945-87F4-EADBB2EB65BA}" srcOrd="0" destOrd="0" presId="urn:microsoft.com/office/officeart/2005/8/layout/vList2"/>
    <dgm:cxn modelId="{28D1BE8F-8A41-4243-ADEC-50F34B3C379F}" srcId="{F5099D7F-81D5-40D4-91D2-430E75519178}" destId="{1FDBDBA4-17E8-4139-BFA1-703A42084440}" srcOrd="0" destOrd="0" parTransId="{675E14D1-1D54-451C-AE85-CC163CD12B02}" sibTransId="{56E16A8F-388B-4213-A0C9-1D94B67A50E6}"/>
    <dgm:cxn modelId="{F419C696-9ABF-486B-A7DB-973A621D695C}" srcId="{9AA66715-BAC1-44A9-A976-63366F46880B}" destId="{C3A5D317-4AD1-4B3C-95EC-8073302DBA23}" srcOrd="0" destOrd="0" parTransId="{431B7847-704F-4232-B134-A13FAC358EE6}" sibTransId="{34ACE983-F960-49A0-A5C1-D3E474FE5DD9}"/>
    <dgm:cxn modelId="{CEA1D898-2805-48CD-BE51-792E79E6C3E5}" srcId="{9CCA54A6-A2E0-4011-A567-08AAE5CD56D9}" destId="{59B94A7D-B14E-464E-B0AD-DCDA158763F6}" srcOrd="0" destOrd="0" parTransId="{FB1872B1-6550-4531-880D-92F0048EA18E}" sibTransId="{FBB88C34-D23D-4147-9061-B29B3B9A390D}"/>
    <dgm:cxn modelId="{85C2EA9A-DB51-490F-988A-F6738B024E5E}" type="presOf" srcId="{9CCA54A6-A2E0-4011-A567-08AAE5CD56D9}" destId="{7CC9952A-7B38-4CAD-904C-C77D85E1D961}" srcOrd="0" destOrd="0" presId="urn:microsoft.com/office/officeart/2005/8/layout/vList2"/>
    <dgm:cxn modelId="{B36F74A8-9A98-48E9-82F7-45AA4747AAFA}" type="presOf" srcId="{59B94A7D-B14E-464E-B0AD-DCDA158763F6}" destId="{DA4A1C59-7AD1-498A-9EFF-9243DEC6E416}" srcOrd="0" destOrd="0" presId="urn:microsoft.com/office/officeart/2005/8/layout/vList2"/>
    <dgm:cxn modelId="{8E398AAE-726C-45B6-9732-9CECDE7E9FC9}" type="presOf" srcId="{325CB602-FF4E-471A-8647-2131F4389449}" destId="{3EEA97F6-5D78-4125-841A-A2230006539C}" srcOrd="0" destOrd="0" presId="urn:microsoft.com/office/officeart/2005/8/layout/vList2"/>
    <dgm:cxn modelId="{673383BB-9330-4510-A182-F1EA0EA14A55}" type="presOf" srcId="{1FDBDBA4-17E8-4139-BFA1-703A42084440}" destId="{5E9845A9-0C1C-4B47-B43E-DAD5349DFA0C}" srcOrd="0" destOrd="0" presId="urn:microsoft.com/office/officeart/2005/8/layout/vList2"/>
    <dgm:cxn modelId="{9D2818D2-986C-40B5-8159-04FC102358C1}" type="presOf" srcId="{F5099D7F-81D5-40D4-91D2-430E75519178}" destId="{A4DBEA7D-16FC-4643-A09E-43B3111C1B08}" srcOrd="0" destOrd="0" presId="urn:microsoft.com/office/officeart/2005/8/layout/vList2"/>
    <dgm:cxn modelId="{46D76AD2-B639-43E5-9AA0-EBFE2F62C147}" srcId="{325CB602-FF4E-471A-8647-2131F4389449}" destId="{9AA66715-BAC1-44A9-A976-63366F46880B}" srcOrd="2" destOrd="0" parTransId="{29E25E12-18E4-47FC-BB11-C84C3B2BBA2C}" sibTransId="{1E317D18-A183-48CF-BB1A-2C8AEADBC302}"/>
    <dgm:cxn modelId="{985F7EE9-B0A8-4D21-A694-5E389CD6BCAE}" type="presOf" srcId="{1C882A70-6B56-48FE-90DD-F6EA25B8D04C}" destId="{5E9845A9-0C1C-4B47-B43E-DAD5349DFA0C}" srcOrd="0" destOrd="1" presId="urn:microsoft.com/office/officeart/2005/8/layout/vList2"/>
    <dgm:cxn modelId="{3D966E67-8D63-41E2-BC47-67E2CAC3947F}" type="presParOf" srcId="{3EEA97F6-5D78-4125-841A-A2230006539C}" destId="{A4DBEA7D-16FC-4643-A09E-43B3111C1B08}" srcOrd="0" destOrd="0" presId="urn:microsoft.com/office/officeart/2005/8/layout/vList2"/>
    <dgm:cxn modelId="{85319E28-B685-4367-BD90-80B4620BF533}" type="presParOf" srcId="{3EEA97F6-5D78-4125-841A-A2230006539C}" destId="{5E9845A9-0C1C-4B47-B43E-DAD5349DFA0C}" srcOrd="1" destOrd="0" presId="urn:microsoft.com/office/officeart/2005/8/layout/vList2"/>
    <dgm:cxn modelId="{4CCB0B6A-8884-45A8-AF16-D0D723559F16}" type="presParOf" srcId="{3EEA97F6-5D78-4125-841A-A2230006539C}" destId="{7CC9952A-7B38-4CAD-904C-C77D85E1D961}" srcOrd="2" destOrd="0" presId="urn:microsoft.com/office/officeart/2005/8/layout/vList2"/>
    <dgm:cxn modelId="{C923EC39-A033-451A-B71F-A71ED4F572AF}" type="presParOf" srcId="{3EEA97F6-5D78-4125-841A-A2230006539C}" destId="{DA4A1C59-7AD1-498A-9EFF-9243DEC6E416}" srcOrd="3" destOrd="0" presId="urn:microsoft.com/office/officeart/2005/8/layout/vList2"/>
    <dgm:cxn modelId="{8E297962-BC39-4191-85AA-2798CB5E8699}" type="presParOf" srcId="{3EEA97F6-5D78-4125-841A-A2230006539C}" destId="{60477361-9F40-45B4-A50E-0244FDED800B}" srcOrd="4" destOrd="0" presId="urn:microsoft.com/office/officeart/2005/8/layout/vList2"/>
    <dgm:cxn modelId="{BFDF5F81-2DF8-47DC-93BC-B300599ABB4D}" type="presParOf" srcId="{3EEA97F6-5D78-4125-841A-A2230006539C}" destId="{693E2C46-2711-4945-87F4-EADBB2EB65B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D37F621-4D87-4E1D-91C2-5A90BB31586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C99E336-6F03-4B46-BCE1-FDFA392F381C}">
      <dgm:prSet/>
      <dgm:spPr/>
      <dgm:t>
        <a:bodyPr/>
        <a:lstStyle/>
        <a:p>
          <a:r>
            <a:rPr lang="en-US" dirty="0"/>
            <a:t>Absolute</a:t>
          </a:r>
        </a:p>
      </dgm:t>
    </dgm:pt>
    <dgm:pt modelId="{66497846-3766-4A2B-A4BD-2C377FBE4CAB}" type="parTrans" cxnId="{BF273385-99A6-467C-9DA9-0C4DD3E3D458}">
      <dgm:prSet/>
      <dgm:spPr/>
      <dgm:t>
        <a:bodyPr/>
        <a:lstStyle/>
        <a:p>
          <a:endParaRPr lang="cs-CZ"/>
        </a:p>
      </dgm:t>
    </dgm:pt>
    <dgm:pt modelId="{BB80780B-9EDF-4181-83E1-CA80989C0135}" type="sibTrans" cxnId="{BF273385-99A6-467C-9DA9-0C4DD3E3D458}">
      <dgm:prSet/>
      <dgm:spPr/>
      <dgm:t>
        <a:bodyPr/>
        <a:lstStyle/>
        <a:p>
          <a:endParaRPr lang="cs-CZ"/>
        </a:p>
      </dgm:t>
    </dgm:pt>
    <dgm:pt modelId="{486D47DF-3DF3-4BB2-A065-F7F6997BD930}">
      <dgm:prSet/>
      <dgm:spPr/>
      <dgm:t>
        <a:bodyPr/>
        <a:lstStyle/>
        <a:p>
          <a:r>
            <a:rPr lang="en-US" dirty="0"/>
            <a:t>The information are distributed from one side to the other</a:t>
          </a:r>
        </a:p>
      </dgm:t>
    </dgm:pt>
    <dgm:pt modelId="{2DC3830C-02C5-42AC-8B5B-697D638181D4}" type="parTrans" cxnId="{1408200A-2D99-40A6-AF3B-48775AB91204}">
      <dgm:prSet/>
      <dgm:spPr/>
      <dgm:t>
        <a:bodyPr/>
        <a:lstStyle/>
        <a:p>
          <a:endParaRPr lang="cs-CZ"/>
        </a:p>
      </dgm:t>
    </dgm:pt>
    <dgm:pt modelId="{B1496E07-A388-4B21-892D-36F2B5534226}" type="sibTrans" cxnId="{1408200A-2D99-40A6-AF3B-48775AB91204}">
      <dgm:prSet/>
      <dgm:spPr/>
      <dgm:t>
        <a:bodyPr/>
        <a:lstStyle/>
        <a:p>
          <a:endParaRPr lang="cs-CZ"/>
        </a:p>
      </dgm:t>
    </dgm:pt>
    <dgm:pt modelId="{0218F6DE-75A2-4AD9-A9BD-B0A0B420883B}">
      <dgm:prSet/>
      <dgm:spPr/>
      <dgm:t>
        <a:bodyPr/>
        <a:lstStyle/>
        <a:p>
          <a:r>
            <a:rPr lang="en-US" dirty="0"/>
            <a:t>Example</a:t>
          </a:r>
        </a:p>
      </dgm:t>
    </dgm:pt>
    <dgm:pt modelId="{9C9AD419-ADFE-4D8B-B075-AF78141F1029}" type="parTrans" cxnId="{DA88C1C7-CAB9-49CE-99A1-81EC904ADF69}">
      <dgm:prSet/>
      <dgm:spPr/>
      <dgm:t>
        <a:bodyPr/>
        <a:lstStyle/>
        <a:p>
          <a:endParaRPr lang="cs-CZ"/>
        </a:p>
      </dgm:t>
    </dgm:pt>
    <dgm:pt modelId="{0EADEC14-DE9F-4E1D-90C1-26CDBC2E55EE}" type="sibTrans" cxnId="{DA88C1C7-CAB9-49CE-99A1-81EC904ADF69}">
      <dgm:prSet/>
      <dgm:spPr/>
      <dgm:t>
        <a:bodyPr/>
        <a:lstStyle/>
        <a:p>
          <a:endParaRPr lang="cs-CZ"/>
        </a:p>
      </dgm:t>
    </dgm:pt>
    <dgm:pt modelId="{9DFE1D39-B9C4-4A9D-A4A4-029DFA33E96C}">
      <dgm:prSet/>
      <dgm:spPr/>
      <dgm:t>
        <a:bodyPr/>
        <a:lstStyle/>
        <a:p>
          <a:r>
            <a:rPr lang="en-US" dirty="0"/>
            <a:t>Register of insured persons</a:t>
          </a:r>
        </a:p>
      </dgm:t>
    </dgm:pt>
    <dgm:pt modelId="{4BD3C684-72EC-461F-A15F-432FBB86AE70}" type="parTrans" cxnId="{10FBA718-94F6-4F76-9E64-906198988F59}">
      <dgm:prSet/>
      <dgm:spPr/>
      <dgm:t>
        <a:bodyPr/>
        <a:lstStyle/>
        <a:p>
          <a:endParaRPr lang="cs-CZ"/>
        </a:p>
      </dgm:t>
    </dgm:pt>
    <dgm:pt modelId="{1603EEE0-C6B3-48A9-9BE3-0E35DE4181CB}" type="sibTrans" cxnId="{10FBA718-94F6-4F76-9E64-906198988F59}">
      <dgm:prSet/>
      <dgm:spPr/>
      <dgm:t>
        <a:bodyPr/>
        <a:lstStyle/>
        <a:p>
          <a:endParaRPr lang="cs-CZ"/>
        </a:p>
      </dgm:t>
    </dgm:pt>
    <dgm:pt modelId="{E47AEF83-A84A-4B0B-AFF9-5A8DC1A174C4}">
      <dgm:prSet/>
      <dgm:spPr/>
      <dgm:t>
        <a:bodyPr/>
        <a:lstStyle/>
        <a:p>
          <a:r>
            <a:rPr lang="en-US" dirty="0"/>
            <a:t>To know a history of new client</a:t>
          </a:r>
        </a:p>
      </dgm:t>
    </dgm:pt>
    <dgm:pt modelId="{25620542-8E33-47CD-9EE5-C1B0F61C5D3F}" type="parTrans" cxnId="{67605F92-9745-4B4D-B61F-B9600DBDBB55}">
      <dgm:prSet/>
      <dgm:spPr/>
      <dgm:t>
        <a:bodyPr/>
        <a:lstStyle/>
        <a:p>
          <a:endParaRPr lang="cs-CZ"/>
        </a:p>
      </dgm:t>
    </dgm:pt>
    <dgm:pt modelId="{58EEB28F-BE41-4DF7-A5AF-D090C46B1DD4}" type="sibTrans" cxnId="{67605F92-9745-4B4D-B61F-B9600DBDBB55}">
      <dgm:prSet/>
      <dgm:spPr/>
      <dgm:t>
        <a:bodyPr/>
        <a:lstStyle/>
        <a:p>
          <a:endParaRPr lang="cs-CZ"/>
        </a:p>
      </dgm:t>
    </dgm:pt>
    <dgm:pt modelId="{6AC54871-40E1-4C83-8F0A-DD6718B179A1}">
      <dgm:prSet/>
      <dgm:spPr/>
      <dgm:t>
        <a:bodyPr/>
        <a:lstStyle/>
        <a:p>
          <a:r>
            <a:rPr lang="en-US" dirty="0"/>
            <a:t>Register of debtors</a:t>
          </a:r>
        </a:p>
      </dgm:t>
    </dgm:pt>
    <dgm:pt modelId="{0AAA609F-BCB8-4EE2-9701-2A2BC7B2C59A}" type="parTrans" cxnId="{C2A4AA35-A017-4B47-B91E-A42C3F3F4C17}">
      <dgm:prSet/>
      <dgm:spPr/>
      <dgm:t>
        <a:bodyPr/>
        <a:lstStyle/>
        <a:p>
          <a:endParaRPr lang="cs-CZ"/>
        </a:p>
      </dgm:t>
    </dgm:pt>
    <dgm:pt modelId="{F3B84F58-9A5E-436F-8377-A171D6B72247}" type="sibTrans" cxnId="{C2A4AA35-A017-4B47-B91E-A42C3F3F4C17}">
      <dgm:prSet/>
      <dgm:spPr/>
      <dgm:t>
        <a:bodyPr/>
        <a:lstStyle/>
        <a:p>
          <a:endParaRPr lang="cs-CZ"/>
        </a:p>
      </dgm:t>
    </dgm:pt>
    <dgm:pt modelId="{152707C4-EC4F-4FCB-89B0-40DD141EA3E4}">
      <dgm:prSet/>
      <dgm:spPr/>
      <dgm:t>
        <a:bodyPr/>
        <a:lstStyle/>
        <a:p>
          <a:r>
            <a:rPr lang="en-US" dirty="0"/>
            <a:t>To eliminate to risky clients</a:t>
          </a:r>
        </a:p>
      </dgm:t>
    </dgm:pt>
    <dgm:pt modelId="{8DDE0350-8148-493F-B779-4CD648B5E41C}" type="parTrans" cxnId="{F1F82DB3-A13F-4DCC-865B-EAADD1A7D862}">
      <dgm:prSet/>
      <dgm:spPr/>
      <dgm:t>
        <a:bodyPr/>
        <a:lstStyle/>
        <a:p>
          <a:endParaRPr lang="cs-CZ"/>
        </a:p>
      </dgm:t>
    </dgm:pt>
    <dgm:pt modelId="{7D93DF71-B1C3-4ABE-A391-6539E6B4FE5C}" type="sibTrans" cxnId="{F1F82DB3-A13F-4DCC-865B-EAADD1A7D862}">
      <dgm:prSet/>
      <dgm:spPr/>
      <dgm:t>
        <a:bodyPr/>
        <a:lstStyle/>
        <a:p>
          <a:endParaRPr lang="cs-CZ"/>
        </a:p>
      </dgm:t>
    </dgm:pt>
    <dgm:pt modelId="{02D1A00E-57E2-479F-A594-153066924B3F}">
      <dgm:prSet/>
      <dgm:spPr/>
      <dgm:t>
        <a:bodyPr/>
        <a:lstStyle/>
        <a:p>
          <a:r>
            <a:rPr lang="en-US" dirty="0"/>
            <a:t>Subjects facing negative gaps can join even if they are competitors</a:t>
          </a:r>
        </a:p>
      </dgm:t>
    </dgm:pt>
    <dgm:pt modelId="{B14F4C93-B3A8-4E9B-9517-DB38C8628F22}" type="parTrans" cxnId="{5F6210FC-3717-4185-9D26-61682F2E85F2}">
      <dgm:prSet/>
      <dgm:spPr/>
      <dgm:t>
        <a:bodyPr/>
        <a:lstStyle/>
        <a:p>
          <a:endParaRPr lang="cs-CZ"/>
        </a:p>
      </dgm:t>
    </dgm:pt>
    <dgm:pt modelId="{F3EEF23F-733A-4C7D-B534-4BD8D8B958FA}" type="sibTrans" cxnId="{5F6210FC-3717-4185-9D26-61682F2E85F2}">
      <dgm:prSet/>
      <dgm:spPr/>
      <dgm:t>
        <a:bodyPr/>
        <a:lstStyle/>
        <a:p>
          <a:endParaRPr lang="cs-CZ"/>
        </a:p>
      </dgm:t>
    </dgm:pt>
    <dgm:pt modelId="{B5FE6796-4D89-4339-9A5E-4187E5A80803}" type="pres">
      <dgm:prSet presAssocID="{CD37F621-4D87-4E1D-91C2-5A90BB315866}" presName="linear" presStyleCnt="0">
        <dgm:presLayoutVars>
          <dgm:animLvl val="lvl"/>
          <dgm:resizeHandles val="exact"/>
        </dgm:presLayoutVars>
      </dgm:prSet>
      <dgm:spPr/>
    </dgm:pt>
    <dgm:pt modelId="{798CF5AD-7D86-41B3-BB47-5B0884677C03}" type="pres">
      <dgm:prSet presAssocID="{3C99E336-6F03-4B46-BCE1-FDFA392F381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F74A10E-7B61-4528-82D9-0EE5079458DF}" type="pres">
      <dgm:prSet presAssocID="{3C99E336-6F03-4B46-BCE1-FDFA392F381C}" presName="childText" presStyleLbl="revTx" presStyleIdx="0" presStyleCnt="2">
        <dgm:presLayoutVars>
          <dgm:bulletEnabled val="1"/>
        </dgm:presLayoutVars>
      </dgm:prSet>
      <dgm:spPr/>
    </dgm:pt>
    <dgm:pt modelId="{2542D920-6E12-46D1-905B-296761B0B56A}" type="pres">
      <dgm:prSet presAssocID="{0218F6DE-75A2-4AD9-A9BD-B0A0B420883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09C1329-6FB7-4992-AD3D-94E94D1013F9}" type="pres">
      <dgm:prSet presAssocID="{0218F6DE-75A2-4AD9-A9BD-B0A0B420883B}" presName="childText" presStyleLbl="revTx" presStyleIdx="1" presStyleCnt="2">
        <dgm:presLayoutVars>
          <dgm:bulletEnabled val="1"/>
        </dgm:presLayoutVars>
      </dgm:prSet>
      <dgm:spPr/>
    </dgm:pt>
    <dgm:pt modelId="{40C3F191-A41A-4646-B710-9D05A1ACC21B}" type="pres">
      <dgm:prSet presAssocID="{02D1A00E-57E2-479F-A594-153066924B3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408200A-2D99-40A6-AF3B-48775AB91204}" srcId="{3C99E336-6F03-4B46-BCE1-FDFA392F381C}" destId="{486D47DF-3DF3-4BB2-A065-F7F6997BD930}" srcOrd="0" destOrd="0" parTransId="{2DC3830C-02C5-42AC-8B5B-697D638181D4}" sibTransId="{B1496E07-A388-4B21-892D-36F2B5534226}"/>
    <dgm:cxn modelId="{10FBA718-94F6-4F76-9E64-906198988F59}" srcId="{0218F6DE-75A2-4AD9-A9BD-B0A0B420883B}" destId="{9DFE1D39-B9C4-4A9D-A4A4-029DFA33E96C}" srcOrd="0" destOrd="0" parTransId="{4BD3C684-72EC-461F-A15F-432FBB86AE70}" sibTransId="{1603EEE0-C6B3-48A9-9BE3-0E35DE4181CB}"/>
    <dgm:cxn modelId="{6AB6872F-1AEA-4FC0-BC70-FB0F1A4C67E1}" type="presOf" srcId="{6AC54871-40E1-4C83-8F0A-DD6718B179A1}" destId="{B09C1329-6FB7-4992-AD3D-94E94D1013F9}" srcOrd="0" destOrd="2" presId="urn:microsoft.com/office/officeart/2005/8/layout/vList2"/>
    <dgm:cxn modelId="{54126634-24BA-456E-BCBA-13BCFC2DDE16}" type="presOf" srcId="{486D47DF-3DF3-4BB2-A065-F7F6997BD930}" destId="{DF74A10E-7B61-4528-82D9-0EE5079458DF}" srcOrd="0" destOrd="0" presId="urn:microsoft.com/office/officeart/2005/8/layout/vList2"/>
    <dgm:cxn modelId="{C2A4AA35-A017-4B47-B91E-A42C3F3F4C17}" srcId="{0218F6DE-75A2-4AD9-A9BD-B0A0B420883B}" destId="{6AC54871-40E1-4C83-8F0A-DD6718B179A1}" srcOrd="2" destOrd="0" parTransId="{0AAA609F-BCB8-4EE2-9701-2A2BC7B2C59A}" sibTransId="{F3B84F58-9A5E-436F-8377-A171D6B72247}"/>
    <dgm:cxn modelId="{80683681-1F72-4F77-9654-2384B1950089}" type="presOf" srcId="{3C99E336-6F03-4B46-BCE1-FDFA392F381C}" destId="{798CF5AD-7D86-41B3-BB47-5B0884677C03}" srcOrd="0" destOrd="0" presId="urn:microsoft.com/office/officeart/2005/8/layout/vList2"/>
    <dgm:cxn modelId="{12F4F784-4146-4CF1-82D6-376EB41712BF}" type="presOf" srcId="{9DFE1D39-B9C4-4A9D-A4A4-029DFA33E96C}" destId="{B09C1329-6FB7-4992-AD3D-94E94D1013F9}" srcOrd="0" destOrd="0" presId="urn:microsoft.com/office/officeart/2005/8/layout/vList2"/>
    <dgm:cxn modelId="{BF273385-99A6-467C-9DA9-0C4DD3E3D458}" srcId="{CD37F621-4D87-4E1D-91C2-5A90BB315866}" destId="{3C99E336-6F03-4B46-BCE1-FDFA392F381C}" srcOrd="0" destOrd="0" parTransId="{66497846-3766-4A2B-A4BD-2C377FBE4CAB}" sibTransId="{BB80780B-9EDF-4181-83E1-CA80989C0135}"/>
    <dgm:cxn modelId="{0E350C92-F7CA-46BA-91FF-7D0522BE1046}" type="presOf" srcId="{CD37F621-4D87-4E1D-91C2-5A90BB315866}" destId="{B5FE6796-4D89-4339-9A5E-4187E5A80803}" srcOrd="0" destOrd="0" presId="urn:microsoft.com/office/officeart/2005/8/layout/vList2"/>
    <dgm:cxn modelId="{67605F92-9745-4B4D-B61F-B9600DBDBB55}" srcId="{0218F6DE-75A2-4AD9-A9BD-B0A0B420883B}" destId="{E47AEF83-A84A-4B0B-AFF9-5A8DC1A174C4}" srcOrd="1" destOrd="0" parTransId="{25620542-8E33-47CD-9EE5-C1B0F61C5D3F}" sibTransId="{58EEB28F-BE41-4DF7-A5AF-D090C46B1DD4}"/>
    <dgm:cxn modelId="{8E608693-E4A4-4B5F-A9E7-F973C1D85FB2}" type="presOf" srcId="{0218F6DE-75A2-4AD9-A9BD-B0A0B420883B}" destId="{2542D920-6E12-46D1-905B-296761B0B56A}" srcOrd="0" destOrd="0" presId="urn:microsoft.com/office/officeart/2005/8/layout/vList2"/>
    <dgm:cxn modelId="{31419AA1-72C1-45DB-B53B-C2905D2DE43A}" type="presOf" srcId="{E47AEF83-A84A-4B0B-AFF9-5A8DC1A174C4}" destId="{B09C1329-6FB7-4992-AD3D-94E94D1013F9}" srcOrd="0" destOrd="1" presId="urn:microsoft.com/office/officeart/2005/8/layout/vList2"/>
    <dgm:cxn modelId="{F1F82DB3-A13F-4DCC-865B-EAADD1A7D862}" srcId="{0218F6DE-75A2-4AD9-A9BD-B0A0B420883B}" destId="{152707C4-EC4F-4FCB-89B0-40DD141EA3E4}" srcOrd="3" destOrd="0" parTransId="{8DDE0350-8148-493F-B779-4CD648B5E41C}" sibTransId="{7D93DF71-B1C3-4ABE-A391-6539E6B4FE5C}"/>
    <dgm:cxn modelId="{DA88C1C7-CAB9-49CE-99A1-81EC904ADF69}" srcId="{CD37F621-4D87-4E1D-91C2-5A90BB315866}" destId="{0218F6DE-75A2-4AD9-A9BD-B0A0B420883B}" srcOrd="1" destOrd="0" parTransId="{9C9AD419-ADFE-4D8B-B075-AF78141F1029}" sibTransId="{0EADEC14-DE9F-4E1D-90C1-26CDBC2E55EE}"/>
    <dgm:cxn modelId="{792D51E3-2778-4BD1-AB2A-958625812741}" type="presOf" srcId="{02D1A00E-57E2-479F-A594-153066924B3F}" destId="{40C3F191-A41A-4646-B710-9D05A1ACC21B}" srcOrd="0" destOrd="0" presId="urn:microsoft.com/office/officeart/2005/8/layout/vList2"/>
    <dgm:cxn modelId="{B4D07AEE-1269-4A39-9BE1-ACB9E7330F04}" type="presOf" srcId="{152707C4-EC4F-4FCB-89B0-40DD141EA3E4}" destId="{B09C1329-6FB7-4992-AD3D-94E94D1013F9}" srcOrd="0" destOrd="3" presId="urn:microsoft.com/office/officeart/2005/8/layout/vList2"/>
    <dgm:cxn modelId="{5F6210FC-3717-4185-9D26-61682F2E85F2}" srcId="{CD37F621-4D87-4E1D-91C2-5A90BB315866}" destId="{02D1A00E-57E2-479F-A594-153066924B3F}" srcOrd="2" destOrd="0" parTransId="{B14F4C93-B3A8-4E9B-9517-DB38C8628F22}" sibTransId="{F3EEF23F-733A-4C7D-B534-4BD8D8B958FA}"/>
    <dgm:cxn modelId="{AFFBE5DC-7AAE-4CE0-9EEA-054BA27F9EDC}" type="presParOf" srcId="{B5FE6796-4D89-4339-9A5E-4187E5A80803}" destId="{798CF5AD-7D86-41B3-BB47-5B0884677C03}" srcOrd="0" destOrd="0" presId="urn:microsoft.com/office/officeart/2005/8/layout/vList2"/>
    <dgm:cxn modelId="{B05928F5-553F-4A25-B764-8102072F5203}" type="presParOf" srcId="{B5FE6796-4D89-4339-9A5E-4187E5A80803}" destId="{DF74A10E-7B61-4528-82D9-0EE5079458DF}" srcOrd="1" destOrd="0" presId="urn:microsoft.com/office/officeart/2005/8/layout/vList2"/>
    <dgm:cxn modelId="{A47D7551-C05D-4D44-A357-A568206B95B0}" type="presParOf" srcId="{B5FE6796-4D89-4339-9A5E-4187E5A80803}" destId="{2542D920-6E12-46D1-905B-296761B0B56A}" srcOrd="2" destOrd="0" presId="urn:microsoft.com/office/officeart/2005/8/layout/vList2"/>
    <dgm:cxn modelId="{744D4759-1784-43A2-8E6C-2F14E5C29AC9}" type="presParOf" srcId="{B5FE6796-4D89-4339-9A5E-4187E5A80803}" destId="{B09C1329-6FB7-4992-AD3D-94E94D1013F9}" srcOrd="3" destOrd="0" presId="urn:microsoft.com/office/officeart/2005/8/layout/vList2"/>
    <dgm:cxn modelId="{C8D7DDDD-9049-4BDB-922F-2480A7AEE511}" type="presParOf" srcId="{B5FE6796-4D89-4339-9A5E-4187E5A80803}" destId="{40C3F191-A41A-4646-B710-9D05A1ACC21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344141-3B4B-45DA-AA1D-3C6587E48C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1374E60-C03B-4855-890A-57B9FE368A7D}">
      <dgm:prSet/>
      <dgm:spPr/>
      <dgm:t>
        <a:bodyPr/>
        <a:lstStyle/>
        <a:p>
          <a:r>
            <a:rPr lang="en-US" dirty="0"/>
            <a:t>Till 60s of 20th century</a:t>
          </a:r>
        </a:p>
      </dgm:t>
    </dgm:pt>
    <dgm:pt modelId="{E8F102D1-45F9-46C8-A722-CDBD95E31E30}" type="parTrans" cxnId="{5A27C309-387E-490E-82AE-1D34C20EF33F}">
      <dgm:prSet/>
      <dgm:spPr/>
      <dgm:t>
        <a:bodyPr/>
        <a:lstStyle/>
        <a:p>
          <a:endParaRPr lang="cs-CZ"/>
        </a:p>
      </dgm:t>
    </dgm:pt>
    <dgm:pt modelId="{D423E7CF-4B3D-4B52-8484-F85F8714D70E}" type="sibTrans" cxnId="{5A27C309-387E-490E-82AE-1D34C20EF33F}">
      <dgm:prSet/>
      <dgm:spPr/>
      <dgm:t>
        <a:bodyPr/>
        <a:lstStyle/>
        <a:p>
          <a:endParaRPr lang="cs-CZ"/>
        </a:p>
      </dgm:t>
    </dgm:pt>
    <dgm:pt modelId="{3BAC2FE0-B13E-49AC-B3D7-7CA16275494B}">
      <dgm:prSet/>
      <dgm:spPr/>
      <dgm:t>
        <a:bodyPr/>
        <a:lstStyle/>
        <a:p>
          <a:r>
            <a:rPr lang="en-US" dirty="0"/>
            <a:t>Information are „perfect“</a:t>
          </a:r>
        </a:p>
      </dgm:t>
    </dgm:pt>
    <dgm:pt modelId="{D14D0F47-75C2-4708-81B7-7E39B780D878}" type="parTrans" cxnId="{885888A2-4868-4CF7-B7AB-A64D28F17DB6}">
      <dgm:prSet/>
      <dgm:spPr/>
      <dgm:t>
        <a:bodyPr/>
        <a:lstStyle/>
        <a:p>
          <a:endParaRPr lang="cs-CZ"/>
        </a:p>
      </dgm:t>
    </dgm:pt>
    <dgm:pt modelId="{8B19685B-3D8A-46FB-8C3E-A817F22F13A2}" type="sibTrans" cxnId="{885888A2-4868-4CF7-B7AB-A64D28F17DB6}">
      <dgm:prSet/>
      <dgm:spPr/>
      <dgm:t>
        <a:bodyPr/>
        <a:lstStyle/>
        <a:p>
          <a:endParaRPr lang="cs-CZ"/>
        </a:p>
      </dgm:t>
    </dgm:pt>
    <dgm:pt modelId="{B8E17364-5857-4A0A-A3CE-986230C5F1D5}">
      <dgm:prSet/>
      <dgm:spPr/>
      <dgm:t>
        <a:bodyPr/>
        <a:lstStyle/>
        <a:p>
          <a:r>
            <a:rPr lang="en-US" dirty="0"/>
            <a:t>All parties have same access to the information</a:t>
          </a:r>
        </a:p>
      </dgm:t>
    </dgm:pt>
    <dgm:pt modelId="{C1357C89-33B4-4DE3-A099-48A5E5BE8375}" type="parTrans" cxnId="{FB747CEE-02DE-493A-A651-1E9BB4ABF6F4}">
      <dgm:prSet/>
      <dgm:spPr/>
      <dgm:t>
        <a:bodyPr/>
        <a:lstStyle/>
        <a:p>
          <a:endParaRPr lang="cs-CZ"/>
        </a:p>
      </dgm:t>
    </dgm:pt>
    <dgm:pt modelId="{5E4178AD-CB11-4977-93C5-9F0F33A87CEB}" type="sibTrans" cxnId="{FB747CEE-02DE-493A-A651-1E9BB4ABF6F4}">
      <dgm:prSet/>
      <dgm:spPr/>
      <dgm:t>
        <a:bodyPr/>
        <a:lstStyle/>
        <a:p>
          <a:endParaRPr lang="cs-CZ"/>
        </a:p>
      </dgm:t>
    </dgm:pt>
    <dgm:pt modelId="{5042F91B-E2AC-4B78-BD31-09D0D965E0B0}">
      <dgm:prSet/>
      <dgm:spPr/>
      <dgm:t>
        <a:bodyPr/>
        <a:lstStyle/>
        <a:p>
          <a:r>
            <a:rPr lang="en-US" dirty="0"/>
            <a:t>Information are public goods</a:t>
          </a:r>
        </a:p>
      </dgm:t>
    </dgm:pt>
    <dgm:pt modelId="{B92E5382-DBF6-429F-AE0B-8CF9C5391C4E}" type="parTrans" cxnId="{E91071BA-1706-40A1-9A5A-3D121F44DC89}">
      <dgm:prSet/>
      <dgm:spPr/>
      <dgm:t>
        <a:bodyPr/>
        <a:lstStyle/>
        <a:p>
          <a:endParaRPr lang="cs-CZ"/>
        </a:p>
      </dgm:t>
    </dgm:pt>
    <dgm:pt modelId="{C411C815-96E0-4547-B99F-DD28C37D60AF}" type="sibTrans" cxnId="{E91071BA-1706-40A1-9A5A-3D121F44DC89}">
      <dgm:prSet/>
      <dgm:spPr/>
      <dgm:t>
        <a:bodyPr/>
        <a:lstStyle/>
        <a:p>
          <a:endParaRPr lang="cs-CZ"/>
        </a:p>
      </dgm:t>
    </dgm:pt>
    <dgm:pt modelId="{C7461411-3DFA-4C8D-B4F2-470FEC935B23}">
      <dgm:prSet/>
      <dgm:spPr/>
      <dgm:t>
        <a:bodyPr/>
        <a:lstStyle/>
        <a:p>
          <a:r>
            <a:rPr lang="en-US" dirty="0"/>
            <a:t>Some authors mentioned marginal problem to access information (Smith, Marshall, Keynes)</a:t>
          </a:r>
        </a:p>
      </dgm:t>
    </dgm:pt>
    <dgm:pt modelId="{48BC4B1A-897E-48A1-9FE0-62271689F821}" type="parTrans" cxnId="{F10F3ED1-7D73-4594-89E4-654F33B3AB92}">
      <dgm:prSet/>
      <dgm:spPr/>
      <dgm:t>
        <a:bodyPr/>
        <a:lstStyle/>
        <a:p>
          <a:endParaRPr lang="cs-CZ"/>
        </a:p>
      </dgm:t>
    </dgm:pt>
    <dgm:pt modelId="{E492F637-FF1F-4DEB-BC0A-6F501E978C61}" type="sibTrans" cxnId="{F10F3ED1-7D73-4594-89E4-654F33B3AB92}">
      <dgm:prSet/>
      <dgm:spPr/>
      <dgm:t>
        <a:bodyPr/>
        <a:lstStyle/>
        <a:p>
          <a:endParaRPr lang="cs-CZ"/>
        </a:p>
      </dgm:t>
    </dgm:pt>
    <dgm:pt modelId="{BD607A5B-0678-4CC0-8AFF-20EF7F7731B7}">
      <dgm:prSet/>
      <dgm:spPr/>
      <dgm:t>
        <a:bodyPr/>
        <a:lstStyle/>
        <a:p>
          <a:r>
            <a:rPr lang="en-US" dirty="0"/>
            <a:t>1961 – George Stigler – Economics of information</a:t>
          </a:r>
        </a:p>
      </dgm:t>
    </dgm:pt>
    <dgm:pt modelId="{9F583F75-722E-457E-9627-72B57834C9ED}" type="parTrans" cxnId="{F1A9C028-371C-402E-8539-7EDDB227BFF6}">
      <dgm:prSet/>
      <dgm:spPr/>
      <dgm:t>
        <a:bodyPr/>
        <a:lstStyle/>
        <a:p>
          <a:endParaRPr lang="cs-CZ"/>
        </a:p>
      </dgm:t>
    </dgm:pt>
    <dgm:pt modelId="{CDBE951D-6EA7-48A9-A868-70BF9177BDC2}" type="sibTrans" cxnId="{F1A9C028-371C-402E-8539-7EDDB227BFF6}">
      <dgm:prSet/>
      <dgm:spPr/>
      <dgm:t>
        <a:bodyPr/>
        <a:lstStyle/>
        <a:p>
          <a:endParaRPr lang="cs-CZ"/>
        </a:p>
      </dgm:t>
    </dgm:pt>
    <dgm:pt modelId="{4A7C20EF-297C-4F31-B067-580AD84BFA3E}">
      <dgm:prSet/>
      <dgm:spPr/>
      <dgm:t>
        <a:bodyPr/>
        <a:lstStyle/>
        <a:p>
          <a:r>
            <a:rPr lang="en-US" dirty="0"/>
            <a:t>Information is valuable source</a:t>
          </a:r>
        </a:p>
      </dgm:t>
    </dgm:pt>
    <dgm:pt modelId="{4DF47740-8936-4C5A-B371-B7434318445D}" type="parTrans" cxnId="{D25E746F-93DE-4DF7-BCF4-FA78CA5C2FD7}">
      <dgm:prSet/>
      <dgm:spPr/>
      <dgm:t>
        <a:bodyPr/>
        <a:lstStyle/>
        <a:p>
          <a:endParaRPr lang="cs-CZ"/>
        </a:p>
      </dgm:t>
    </dgm:pt>
    <dgm:pt modelId="{E6DE614F-C8F9-45B2-B2FF-FE4246B24837}" type="sibTrans" cxnId="{D25E746F-93DE-4DF7-BCF4-FA78CA5C2FD7}">
      <dgm:prSet/>
      <dgm:spPr/>
      <dgm:t>
        <a:bodyPr/>
        <a:lstStyle/>
        <a:p>
          <a:endParaRPr lang="cs-CZ"/>
        </a:p>
      </dgm:t>
    </dgm:pt>
    <dgm:pt modelId="{37B0A852-43BA-4125-8F38-86815A12D848}">
      <dgm:prSet/>
      <dgm:spPr/>
      <dgm:t>
        <a:bodyPr/>
        <a:lstStyle/>
        <a:p>
          <a:r>
            <a:rPr lang="en-US" dirty="0"/>
            <a:t>First try to set the price mechanism</a:t>
          </a:r>
        </a:p>
      </dgm:t>
    </dgm:pt>
    <dgm:pt modelId="{F04A92EB-B396-4B7B-A970-51577B8EB8B8}" type="parTrans" cxnId="{D4EED15B-ECC9-4317-8E63-F5B986D39718}">
      <dgm:prSet/>
      <dgm:spPr/>
      <dgm:t>
        <a:bodyPr/>
        <a:lstStyle/>
        <a:p>
          <a:endParaRPr lang="cs-CZ"/>
        </a:p>
      </dgm:t>
    </dgm:pt>
    <dgm:pt modelId="{B78F5764-91C6-47DD-AC69-581725F657F4}" type="sibTrans" cxnId="{D4EED15B-ECC9-4317-8E63-F5B986D39718}">
      <dgm:prSet/>
      <dgm:spPr/>
      <dgm:t>
        <a:bodyPr/>
        <a:lstStyle/>
        <a:p>
          <a:endParaRPr lang="cs-CZ"/>
        </a:p>
      </dgm:t>
    </dgm:pt>
    <dgm:pt modelId="{E2DA8F98-35A8-482D-A2C2-1C055E7F144F}" type="pres">
      <dgm:prSet presAssocID="{E3344141-3B4B-45DA-AA1D-3C6587E48C4F}" presName="linear" presStyleCnt="0">
        <dgm:presLayoutVars>
          <dgm:animLvl val="lvl"/>
          <dgm:resizeHandles val="exact"/>
        </dgm:presLayoutVars>
      </dgm:prSet>
      <dgm:spPr/>
    </dgm:pt>
    <dgm:pt modelId="{C7B6D74B-AAF9-4269-8163-EF85C89944C4}" type="pres">
      <dgm:prSet presAssocID="{21374E60-C03B-4855-890A-57B9FE368A7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0E4F12-1A94-4B18-AC25-157A76E9E7C4}" type="pres">
      <dgm:prSet presAssocID="{21374E60-C03B-4855-890A-57B9FE368A7D}" presName="childText" presStyleLbl="revTx" presStyleIdx="0" presStyleCnt="3">
        <dgm:presLayoutVars>
          <dgm:bulletEnabled val="1"/>
        </dgm:presLayoutVars>
      </dgm:prSet>
      <dgm:spPr/>
    </dgm:pt>
    <dgm:pt modelId="{145E3B18-A28B-417D-B1DD-017D37421FD4}" type="pres">
      <dgm:prSet presAssocID="{5042F91B-E2AC-4B78-BD31-09D0D965E0B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CA6C49-D7C2-47F0-A91F-1B6E8F9B7936}" type="pres">
      <dgm:prSet presAssocID="{5042F91B-E2AC-4B78-BD31-09D0D965E0B0}" presName="childText" presStyleLbl="revTx" presStyleIdx="1" presStyleCnt="3">
        <dgm:presLayoutVars>
          <dgm:bulletEnabled val="1"/>
        </dgm:presLayoutVars>
      </dgm:prSet>
      <dgm:spPr/>
    </dgm:pt>
    <dgm:pt modelId="{D8A07CE4-E00E-40E4-B6D2-869B2E6548F0}" type="pres">
      <dgm:prSet presAssocID="{BD607A5B-0678-4CC0-8AFF-20EF7F7731B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50DDB07-6FC1-43D5-BA73-821D5D3BCA64}" type="pres">
      <dgm:prSet presAssocID="{BD607A5B-0678-4CC0-8AFF-20EF7F7731B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A27C309-387E-490E-82AE-1D34C20EF33F}" srcId="{E3344141-3B4B-45DA-AA1D-3C6587E48C4F}" destId="{21374E60-C03B-4855-890A-57B9FE368A7D}" srcOrd="0" destOrd="0" parTransId="{E8F102D1-45F9-46C8-A722-CDBD95E31E30}" sibTransId="{D423E7CF-4B3D-4B52-8484-F85F8714D70E}"/>
    <dgm:cxn modelId="{CCCCAC1D-D03D-42A2-AA31-82C7A6A0B275}" type="presOf" srcId="{3BAC2FE0-B13E-49AC-B3D7-7CA16275494B}" destId="{630E4F12-1A94-4B18-AC25-157A76E9E7C4}" srcOrd="0" destOrd="0" presId="urn:microsoft.com/office/officeart/2005/8/layout/vList2"/>
    <dgm:cxn modelId="{F1A9C028-371C-402E-8539-7EDDB227BFF6}" srcId="{E3344141-3B4B-45DA-AA1D-3C6587E48C4F}" destId="{BD607A5B-0678-4CC0-8AFF-20EF7F7731B7}" srcOrd="2" destOrd="0" parTransId="{9F583F75-722E-457E-9627-72B57834C9ED}" sibTransId="{CDBE951D-6EA7-48A9-A868-70BF9177BDC2}"/>
    <dgm:cxn modelId="{8DCA803F-4FDB-4FA3-8C7A-CE755C8D9B39}" type="presOf" srcId="{5042F91B-E2AC-4B78-BD31-09D0D965E0B0}" destId="{145E3B18-A28B-417D-B1DD-017D37421FD4}" srcOrd="0" destOrd="0" presId="urn:microsoft.com/office/officeart/2005/8/layout/vList2"/>
    <dgm:cxn modelId="{D4EED15B-ECC9-4317-8E63-F5B986D39718}" srcId="{BD607A5B-0678-4CC0-8AFF-20EF7F7731B7}" destId="{37B0A852-43BA-4125-8F38-86815A12D848}" srcOrd="1" destOrd="0" parTransId="{F04A92EB-B396-4B7B-A970-51577B8EB8B8}" sibTransId="{B78F5764-91C6-47DD-AC69-581725F657F4}"/>
    <dgm:cxn modelId="{DC333842-C745-4185-8D83-C2CA683D336E}" type="presOf" srcId="{21374E60-C03B-4855-890A-57B9FE368A7D}" destId="{C7B6D74B-AAF9-4269-8163-EF85C89944C4}" srcOrd="0" destOrd="0" presId="urn:microsoft.com/office/officeart/2005/8/layout/vList2"/>
    <dgm:cxn modelId="{7912BC43-B645-4A72-93C6-7059E46A7B9A}" type="presOf" srcId="{C7461411-3DFA-4C8D-B4F2-470FEC935B23}" destId="{50CA6C49-D7C2-47F0-A91F-1B6E8F9B7936}" srcOrd="0" destOrd="0" presId="urn:microsoft.com/office/officeart/2005/8/layout/vList2"/>
    <dgm:cxn modelId="{D25E746F-93DE-4DF7-BCF4-FA78CA5C2FD7}" srcId="{BD607A5B-0678-4CC0-8AFF-20EF7F7731B7}" destId="{4A7C20EF-297C-4F31-B067-580AD84BFA3E}" srcOrd="0" destOrd="0" parTransId="{4DF47740-8936-4C5A-B371-B7434318445D}" sibTransId="{E6DE614F-C8F9-45B2-B2FF-FE4246B24837}"/>
    <dgm:cxn modelId="{7F88B478-0459-48AA-8533-E82B3C9010A6}" type="presOf" srcId="{37B0A852-43BA-4125-8F38-86815A12D848}" destId="{050DDB07-6FC1-43D5-BA73-821D5D3BCA64}" srcOrd="0" destOrd="1" presId="urn:microsoft.com/office/officeart/2005/8/layout/vList2"/>
    <dgm:cxn modelId="{E243DE5A-E5CA-43B7-8B62-367901CAFB1C}" type="presOf" srcId="{BD607A5B-0678-4CC0-8AFF-20EF7F7731B7}" destId="{D8A07CE4-E00E-40E4-B6D2-869B2E6548F0}" srcOrd="0" destOrd="0" presId="urn:microsoft.com/office/officeart/2005/8/layout/vList2"/>
    <dgm:cxn modelId="{0BBD3F8D-6D8B-4707-B7E2-23E7A59447D6}" type="presOf" srcId="{4A7C20EF-297C-4F31-B067-580AD84BFA3E}" destId="{050DDB07-6FC1-43D5-BA73-821D5D3BCA64}" srcOrd="0" destOrd="0" presId="urn:microsoft.com/office/officeart/2005/8/layout/vList2"/>
    <dgm:cxn modelId="{885888A2-4868-4CF7-B7AB-A64D28F17DB6}" srcId="{21374E60-C03B-4855-890A-57B9FE368A7D}" destId="{3BAC2FE0-B13E-49AC-B3D7-7CA16275494B}" srcOrd="0" destOrd="0" parTransId="{D14D0F47-75C2-4708-81B7-7E39B780D878}" sibTransId="{8B19685B-3D8A-46FB-8C3E-A817F22F13A2}"/>
    <dgm:cxn modelId="{983AA1AB-4E0C-4EEF-8E72-D5473BEF993D}" type="presOf" srcId="{B8E17364-5857-4A0A-A3CE-986230C5F1D5}" destId="{630E4F12-1A94-4B18-AC25-157A76E9E7C4}" srcOrd="0" destOrd="1" presId="urn:microsoft.com/office/officeart/2005/8/layout/vList2"/>
    <dgm:cxn modelId="{104EBDB2-DF50-4433-A975-20A4AE10BE19}" type="presOf" srcId="{E3344141-3B4B-45DA-AA1D-3C6587E48C4F}" destId="{E2DA8F98-35A8-482D-A2C2-1C055E7F144F}" srcOrd="0" destOrd="0" presId="urn:microsoft.com/office/officeart/2005/8/layout/vList2"/>
    <dgm:cxn modelId="{E91071BA-1706-40A1-9A5A-3D121F44DC89}" srcId="{E3344141-3B4B-45DA-AA1D-3C6587E48C4F}" destId="{5042F91B-E2AC-4B78-BD31-09D0D965E0B0}" srcOrd="1" destOrd="0" parTransId="{B92E5382-DBF6-429F-AE0B-8CF9C5391C4E}" sibTransId="{C411C815-96E0-4547-B99F-DD28C37D60AF}"/>
    <dgm:cxn modelId="{F10F3ED1-7D73-4594-89E4-654F33B3AB92}" srcId="{5042F91B-E2AC-4B78-BD31-09D0D965E0B0}" destId="{C7461411-3DFA-4C8D-B4F2-470FEC935B23}" srcOrd="0" destOrd="0" parTransId="{48BC4B1A-897E-48A1-9FE0-62271689F821}" sibTransId="{E492F637-FF1F-4DEB-BC0A-6F501E978C61}"/>
    <dgm:cxn modelId="{FB747CEE-02DE-493A-A651-1E9BB4ABF6F4}" srcId="{21374E60-C03B-4855-890A-57B9FE368A7D}" destId="{B8E17364-5857-4A0A-A3CE-986230C5F1D5}" srcOrd="1" destOrd="0" parTransId="{C1357C89-33B4-4DE3-A099-48A5E5BE8375}" sibTransId="{5E4178AD-CB11-4977-93C5-9F0F33A87CEB}"/>
    <dgm:cxn modelId="{CC88BBB6-B8D7-4879-9A00-026903CFF05D}" type="presParOf" srcId="{E2DA8F98-35A8-482D-A2C2-1C055E7F144F}" destId="{C7B6D74B-AAF9-4269-8163-EF85C89944C4}" srcOrd="0" destOrd="0" presId="urn:microsoft.com/office/officeart/2005/8/layout/vList2"/>
    <dgm:cxn modelId="{3C3972FB-B8D0-4E9F-A0E4-6FEB93CF5814}" type="presParOf" srcId="{E2DA8F98-35A8-482D-A2C2-1C055E7F144F}" destId="{630E4F12-1A94-4B18-AC25-157A76E9E7C4}" srcOrd="1" destOrd="0" presId="urn:microsoft.com/office/officeart/2005/8/layout/vList2"/>
    <dgm:cxn modelId="{A8C460AE-4D6F-4527-801D-9C589CB2E818}" type="presParOf" srcId="{E2DA8F98-35A8-482D-A2C2-1C055E7F144F}" destId="{145E3B18-A28B-417D-B1DD-017D37421FD4}" srcOrd="2" destOrd="0" presId="urn:microsoft.com/office/officeart/2005/8/layout/vList2"/>
    <dgm:cxn modelId="{FA996994-8475-433B-9D84-F81E8C0A183E}" type="presParOf" srcId="{E2DA8F98-35A8-482D-A2C2-1C055E7F144F}" destId="{50CA6C49-D7C2-47F0-A91F-1B6E8F9B7936}" srcOrd="3" destOrd="0" presId="urn:microsoft.com/office/officeart/2005/8/layout/vList2"/>
    <dgm:cxn modelId="{5AB55F98-CFAF-4CE5-92BF-3B3B7C0682B0}" type="presParOf" srcId="{E2DA8F98-35A8-482D-A2C2-1C055E7F144F}" destId="{D8A07CE4-E00E-40E4-B6D2-869B2E6548F0}" srcOrd="4" destOrd="0" presId="urn:microsoft.com/office/officeart/2005/8/layout/vList2"/>
    <dgm:cxn modelId="{F2FB6FA9-6E2E-4A8C-973F-5D4D127ECC53}" type="presParOf" srcId="{E2DA8F98-35A8-482D-A2C2-1C055E7F144F}" destId="{050DDB07-6FC1-43D5-BA73-821D5D3BCA6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762EDB1-6475-4AA8-9537-48801E5D9B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3742D4D-1FC4-4CD0-865B-7D9AADA23842}">
      <dgm:prSet/>
      <dgm:spPr/>
      <dgm:t>
        <a:bodyPr/>
        <a:lstStyle/>
        <a:p>
          <a:r>
            <a:rPr lang="en-US" dirty="0"/>
            <a:t>Relative</a:t>
          </a:r>
        </a:p>
      </dgm:t>
    </dgm:pt>
    <dgm:pt modelId="{70940E26-1D5A-4C59-8BCE-7E856A032542}" type="parTrans" cxnId="{3ACF4BA1-B12D-4694-B58F-57A23E96FABA}">
      <dgm:prSet/>
      <dgm:spPr/>
      <dgm:t>
        <a:bodyPr/>
        <a:lstStyle/>
        <a:p>
          <a:endParaRPr lang="cs-CZ"/>
        </a:p>
      </dgm:t>
    </dgm:pt>
    <dgm:pt modelId="{640981E7-9468-42A4-9104-8F751A01F1DF}" type="sibTrans" cxnId="{3ACF4BA1-B12D-4694-B58F-57A23E96FABA}">
      <dgm:prSet/>
      <dgm:spPr/>
      <dgm:t>
        <a:bodyPr/>
        <a:lstStyle/>
        <a:p>
          <a:endParaRPr lang="cs-CZ"/>
        </a:p>
      </dgm:t>
    </dgm:pt>
    <dgm:pt modelId="{410935B7-B7EF-40B8-A94A-D40A455B63A6}">
      <dgm:prSet/>
      <dgm:spPr/>
      <dgm:t>
        <a:bodyPr/>
        <a:lstStyle/>
        <a:p>
          <a:r>
            <a:rPr lang="en-US" dirty="0"/>
            <a:t>If there is no way how to get the information</a:t>
          </a:r>
        </a:p>
      </dgm:t>
    </dgm:pt>
    <dgm:pt modelId="{45A64ADA-D14F-4081-9E3C-5C8403B343C0}" type="parTrans" cxnId="{906E80C7-CEC5-4D98-8D59-AEF1C1271483}">
      <dgm:prSet/>
      <dgm:spPr/>
      <dgm:t>
        <a:bodyPr/>
        <a:lstStyle/>
        <a:p>
          <a:endParaRPr lang="cs-CZ"/>
        </a:p>
      </dgm:t>
    </dgm:pt>
    <dgm:pt modelId="{F4B7513E-B765-40FD-82BA-B44F08909C6A}" type="sibTrans" cxnId="{906E80C7-CEC5-4D98-8D59-AEF1C1271483}">
      <dgm:prSet/>
      <dgm:spPr/>
      <dgm:t>
        <a:bodyPr/>
        <a:lstStyle/>
        <a:p>
          <a:endParaRPr lang="cs-CZ"/>
        </a:p>
      </dgm:t>
    </dgm:pt>
    <dgm:pt modelId="{F7DFDD76-16D3-4EC6-AAB0-D9C681E0FAA9}">
      <dgm:prSet/>
      <dgm:spPr/>
      <dgm:t>
        <a:bodyPr/>
        <a:lstStyle/>
        <a:p>
          <a:r>
            <a:rPr lang="en-US" dirty="0"/>
            <a:t>Example</a:t>
          </a:r>
        </a:p>
      </dgm:t>
    </dgm:pt>
    <dgm:pt modelId="{C62B9F91-FB59-4DE3-8E92-8EAF62A0B1A7}" type="parTrans" cxnId="{5127B604-954C-4213-9227-6499988D8E5F}">
      <dgm:prSet/>
      <dgm:spPr/>
      <dgm:t>
        <a:bodyPr/>
        <a:lstStyle/>
        <a:p>
          <a:endParaRPr lang="cs-CZ"/>
        </a:p>
      </dgm:t>
    </dgm:pt>
    <dgm:pt modelId="{9ABA8855-C950-43A4-93F8-9489DD8797C2}" type="sibTrans" cxnId="{5127B604-954C-4213-9227-6499988D8E5F}">
      <dgm:prSet/>
      <dgm:spPr/>
      <dgm:t>
        <a:bodyPr/>
        <a:lstStyle/>
        <a:p>
          <a:endParaRPr lang="cs-CZ"/>
        </a:p>
      </dgm:t>
    </dgm:pt>
    <dgm:pt modelId="{C2FDC85E-BEAF-4917-93DF-D16A77DFB5D5}">
      <dgm:prSet/>
      <dgm:spPr/>
      <dgm:t>
        <a:bodyPr/>
        <a:lstStyle/>
        <a:p>
          <a:r>
            <a:rPr lang="en-US" dirty="0"/>
            <a:t>Bankrupt of travel agency</a:t>
          </a:r>
        </a:p>
      </dgm:t>
    </dgm:pt>
    <dgm:pt modelId="{FD36B996-59B2-4A79-A1C8-72FD36B97D11}" type="parTrans" cxnId="{663BF050-85F3-4B2E-80FE-1C7BE1621F03}">
      <dgm:prSet/>
      <dgm:spPr/>
      <dgm:t>
        <a:bodyPr/>
        <a:lstStyle/>
        <a:p>
          <a:endParaRPr lang="cs-CZ"/>
        </a:p>
      </dgm:t>
    </dgm:pt>
    <dgm:pt modelId="{A3ECEDA1-DEAB-44EA-B377-4798105DC073}" type="sibTrans" cxnId="{663BF050-85F3-4B2E-80FE-1C7BE1621F03}">
      <dgm:prSet/>
      <dgm:spPr/>
      <dgm:t>
        <a:bodyPr/>
        <a:lstStyle/>
        <a:p>
          <a:endParaRPr lang="cs-CZ"/>
        </a:p>
      </dgm:t>
    </dgm:pt>
    <dgm:pt modelId="{CB2C1DE5-3DD8-449F-833E-391A9BAFA390}">
      <dgm:prSet/>
      <dgm:spPr/>
      <dgm:t>
        <a:bodyPr/>
        <a:lstStyle/>
        <a:p>
          <a:r>
            <a:rPr lang="en-US" dirty="0"/>
            <a:t>The client has no power nor possibility to find the information</a:t>
          </a:r>
        </a:p>
      </dgm:t>
    </dgm:pt>
    <dgm:pt modelId="{33675008-F4F7-4E0E-AA2F-E5D316C71527}" type="parTrans" cxnId="{DE9C0E51-8ED8-4314-B102-BC00037A5678}">
      <dgm:prSet/>
      <dgm:spPr/>
      <dgm:t>
        <a:bodyPr/>
        <a:lstStyle/>
        <a:p>
          <a:endParaRPr lang="cs-CZ"/>
        </a:p>
      </dgm:t>
    </dgm:pt>
    <dgm:pt modelId="{3473ED2B-7882-4585-955F-1C1595A431AB}" type="sibTrans" cxnId="{DE9C0E51-8ED8-4314-B102-BC00037A5678}">
      <dgm:prSet/>
      <dgm:spPr/>
      <dgm:t>
        <a:bodyPr/>
        <a:lstStyle/>
        <a:p>
          <a:endParaRPr lang="cs-CZ"/>
        </a:p>
      </dgm:t>
    </dgm:pt>
    <dgm:pt modelId="{054ADFFB-463D-465D-AF59-DFBD156374D3}">
      <dgm:prSet/>
      <dgm:spPr/>
      <dgm:t>
        <a:bodyPr/>
        <a:lstStyle/>
        <a:p>
          <a:r>
            <a:rPr lang="en-US" dirty="0"/>
            <a:t>Solution is mandatory insurance of travel agency</a:t>
          </a:r>
        </a:p>
      </dgm:t>
    </dgm:pt>
    <dgm:pt modelId="{1BBA4160-05D8-495B-8E39-CEF868019DB4}" type="parTrans" cxnId="{B9CF5004-271F-4E40-A886-494260EC51A9}">
      <dgm:prSet/>
      <dgm:spPr/>
      <dgm:t>
        <a:bodyPr/>
        <a:lstStyle/>
        <a:p>
          <a:endParaRPr lang="cs-CZ"/>
        </a:p>
      </dgm:t>
    </dgm:pt>
    <dgm:pt modelId="{9CDE968D-35FA-46F0-80E8-D9190C9C0431}" type="sibTrans" cxnId="{B9CF5004-271F-4E40-A886-494260EC51A9}">
      <dgm:prSet/>
      <dgm:spPr/>
      <dgm:t>
        <a:bodyPr/>
        <a:lstStyle/>
        <a:p>
          <a:endParaRPr lang="cs-CZ"/>
        </a:p>
      </dgm:t>
    </dgm:pt>
    <dgm:pt modelId="{5EF280D5-EEB2-4430-997E-CCD5E1D163D9}">
      <dgm:prSet/>
      <dgm:spPr/>
      <dgm:t>
        <a:bodyPr/>
        <a:lstStyle/>
        <a:p>
          <a:r>
            <a:rPr lang="en-US" dirty="0"/>
            <a:t>The client does not need to take care about travel agency finance</a:t>
          </a:r>
        </a:p>
      </dgm:t>
    </dgm:pt>
    <dgm:pt modelId="{088027C0-4FEE-4B26-9942-6129011CAF6B}" type="parTrans" cxnId="{C6237171-8FDB-496D-AE27-BFB5BFF3B1A2}">
      <dgm:prSet/>
      <dgm:spPr/>
      <dgm:t>
        <a:bodyPr/>
        <a:lstStyle/>
        <a:p>
          <a:endParaRPr lang="cs-CZ"/>
        </a:p>
      </dgm:t>
    </dgm:pt>
    <dgm:pt modelId="{CA59664A-7D71-4145-AF42-E785E519D14F}" type="sibTrans" cxnId="{C6237171-8FDB-496D-AE27-BFB5BFF3B1A2}">
      <dgm:prSet/>
      <dgm:spPr/>
      <dgm:t>
        <a:bodyPr/>
        <a:lstStyle/>
        <a:p>
          <a:endParaRPr lang="cs-CZ"/>
        </a:p>
      </dgm:t>
    </dgm:pt>
    <dgm:pt modelId="{D57485A1-7784-47F2-9CF9-2BF5032B2D9D}">
      <dgm:prSet/>
      <dgm:spPr/>
      <dgm:t>
        <a:bodyPr/>
        <a:lstStyle/>
        <a:p>
          <a:r>
            <a:rPr lang="en-US" dirty="0"/>
            <a:t>Mandatory car insurance</a:t>
          </a:r>
        </a:p>
      </dgm:t>
    </dgm:pt>
    <dgm:pt modelId="{48947BC9-8EA8-4352-BAC8-7A58EAB08187}" type="parTrans" cxnId="{DEDEA9A0-5298-42F1-9014-E7F591D6DE2F}">
      <dgm:prSet/>
      <dgm:spPr/>
      <dgm:t>
        <a:bodyPr/>
        <a:lstStyle/>
        <a:p>
          <a:endParaRPr lang="cs-CZ"/>
        </a:p>
      </dgm:t>
    </dgm:pt>
    <dgm:pt modelId="{0298E1A2-3D47-4309-8E1F-A1A9CCA0D2A3}" type="sibTrans" cxnId="{DEDEA9A0-5298-42F1-9014-E7F591D6DE2F}">
      <dgm:prSet/>
      <dgm:spPr/>
      <dgm:t>
        <a:bodyPr/>
        <a:lstStyle/>
        <a:p>
          <a:endParaRPr lang="cs-CZ"/>
        </a:p>
      </dgm:t>
    </dgm:pt>
    <dgm:pt modelId="{AE07A399-87AA-4C8E-92E4-226EB2341557}">
      <dgm:prSet/>
      <dgm:spPr/>
      <dgm:t>
        <a:bodyPr/>
        <a:lstStyle/>
        <a:p>
          <a:r>
            <a:rPr lang="en-US" dirty="0"/>
            <a:t>Relative filling is the eliminating of the gap’s influence</a:t>
          </a:r>
        </a:p>
      </dgm:t>
    </dgm:pt>
    <dgm:pt modelId="{507FE764-62D2-48B8-902B-7B2AA16A6205}" type="parTrans" cxnId="{D348A18B-30D2-4B59-B1E4-AFDA9B7EB0E3}">
      <dgm:prSet/>
      <dgm:spPr/>
      <dgm:t>
        <a:bodyPr/>
        <a:lstStyle/>
        <a:p>
          <a:endParaRPr lang="cs-CZ"/>
        </a:p>
      </dgm:t>
    </dgm:pt>
    <dgm:pt modelId="{50618FDF-6770-46C1-B329-B03658F9FCBC}" type="sibTrans" cxnId="{D348A18B-30D2-4B59-B1E4-AFDA9B7EB0E3}">
      <dgm:prSet/>
      <dgm:spPr/>
      <dgm:t>
        <a:bodyPr/>
        <a:lstStyle/>
        <a:p>
          <a:endParaRPr lang="cs-CZ"/>
        </a:p>
      </dgm:t>
    </dgm:pt>
    <dgm:pt modelId="{8C0EE62D-5383-4958-B5A6-2EA2BB6D1310}" type="pres">
      <dgm:prSet presAssocID="{5762EDB1-6475-4AA8-9537-48801E5D9B07}" presName="linear" presStyleCnt="0">
        <dgm:presLayoutVars>
          <dgm:animLvl val="lvl"/>
          <dgm:resizeHandles val="exact"/>
        </dgm:presLayoutVars>
      </dgm:prSet>
      <dgm:spPr/>
    </dgm:pt>
    <dgm:pt modelId="{330BE4C7-21B8-4EE0-9B6B-23E5E06277FD}" type="pres">
      <dgm:prSet presAssocID="{D3742D4D-1FC4-4CD0-865B-7D9AADA2384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90615C8-E99F-4726-A593-82658CEC7EB3}" type="pres">
      <dgm:prSet presAssocID="{D3742D4D-1FC4-4CD0-865B-7D9AADA23842}" presName="childText" presStyleLbl="revTx" presStyleIdx="0" presStyleCnt="2">
        <dgm:presLayoutVars>
          <dgm:bulletEnabled val="1"/>
        </dgm:presLayoutVars>
      </dgm:prSet>
      <dgm:spPr/>
    </dgm:pt>
    <dgm:pt modelId="{6279204F-9CA8-477F-92BE-A1E672C21BAC}" type="pres">
      <dgm:prSet presAssocID="{F7DFDD76-16D3-4EC6-AAB0-D9C681E0FAA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861CB4A-1D9E-48EA-AC03-2D283D885E25}" type="pres">
      <dgm:prSet presAssocID="{F7DFDD76-16D3-4EC6-AAB0-D9C681E0FAA9}" presName="childText" presStyleLbl="revTx" presStyleIdx="1" presStyleCnt="2">
        <dgm:presLayoutVars>
          <dgm:bulletEnabled val="1"/>
        </dgm:presLayoutVars>
      </dgm:prSet>
      <dgm:spPr/>
    </dgm:pt>
    <dgm:pt modelId="{7EBAD4B7-1481-49A6-8D24-B74068C85CFE}" type="pres">
      <dgm:prSet presAssocID="{AE07A399-87AA-4C8E-92E4-226EB234155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9CF5004-271F-4E40-A886-494260EC51A9}" srcId="{F7DFDD76-16D3-4EC6-AAB0-D9C681E0FAA9}" destId="{054ADFFB-463D-465D-AF59-DFBD156374D3}" srcOrd="2" destOrd="0" parTransId="{1BBA4160-05D8-495B-8E39-CEF868019DB4}" sibTransId="{9CDE968D-35FA-46F0-80E8-D9190C9C0431}"/>
    <dgm:cxn modelId="{5127B604-954C-4213-9227-6499988D8E5F}" srcId="{5762EDB1-6475-4AA8-9537-48801E5D9B07}" destId="{F7DFDD76-16D3-4EC6-AAB0-D9C681E0FAA9}" srcOrd="1" destOrd="0" parTransId="{C62B9F91-FB59-4DE3-8E92-8EAF62A0B1A7}" sibTransId="{9ABA8855-C950-43A4-93F8-9489DD8797C2}"/>
    <dgm:cxn modelId="{762E4B06-7A47-446B-B24A-1B4EDBA8C89A}" type="presOf" srcId="{054ADFFB-463D-465D-AF59-DFBD156374D3}" destId="{1861CB4A-1D9E-48EA-AC03-2D283D885E25}" srcOrd="0" destOrd="2" presId="urn:microsoft.com/office/officeart/2005/8/layout/vList2"/>
    <dgm:cxn modelId="{549D6018-7C56-4D3E-951A-06DEC6DB7EF5}" type="presOf" srcId="{F7DFDD76-16D3-4EC6-AAB0-D9C681E0FAA9}" destId="{6279204F-9CA8-477F-92BE-A1E672C21BAC}" srcOrd="0" destOrd="0" presId="urn:microsoft.com/office/officeart/2005/8/layout/vList2"/>
    <dgm:cxn modelId="{140FC860-DC7F-4DC0-8971-7438CCEC427B}" type="presOf" srcId="{410935B7-B7EF-40B8-A94A-D40A455B63A6}" destId="{590615C8-E99F-4726-A593-82658CEC7EB3}" srcOrd="0" destOrd="0" presId="urn:microsoft.com/office/officeart/2005/8/layout/vList2"/>
    <dgm:cxn modelId="{663BF050-85F3-4B2E-80FE-1C7BE1621F03}" srcId="{F7DFDD76-16D3-4EC6-AAB0-D9C681E0FAA9}" destId="{C2FDC85E-BEAF-4917-93DF-D16A77DFB5D5}" srcOrd="0" destOrd="0" parTransId="{FD36B996-59B2-4A79-A1C8-72FD36B97D11}" sibTransId="{A3ECEDA1-DEAB-44EA-B377-4798105DC073}"/>
    <dgm:cxn modelId="{DE9C0E51-8ED8-4314-B102-BC00037A5678}" srcId="{F7DFDD76-16D3-4EC6-AAB0-D9C681E0FAA9}" destId="{CB2C1DE5-3DD8-449F-833E-391A9BAFA390}" srcOrd="1" destOrd="0" parTransId="{33675008-F4F7-4E0E-AA2F-E5D316C71527}" sibTransId="{3473ED2B-7882-4585-955F-1C1595A431AB}"/>
    <dgm:cxn modelId="{C6237171-8FDB-496D-AE27-BFB5BFF3B1A2}" srcId="{F7DFDD76-16D3-4EC6-AAB0-D9C681E0FAA9}" destId="{5EF280D5-EEB2-4430-997E-CCD5E1D163D9}" srcOrd="3" destOrd="0" parTransId="{088027C0-4FEE-4B26-9942-6129011CAF6B}" sibTransId="{CA59664A-7D71-4145-AF42-E785E519D14F}"/>
    <dgm:cxn modelId="{F1FE1D52-474F-4B2E-AE69-D14D7EC877CA}" type="presOf" srcId="{5762EDB1-6475-4AA8-9537-48801E5D9B07}" destId="{8C0EE62D-5383-4958-B5A6-2EA2BB6D1310}" srcOrd="0" destOrd="0" presId="urn:microsoft.com/office/officeart/2005/8/layout/vList2"/>
    <dgm:cxn modelId="{50554757-1A5E-4460-9458-E334425BE5E6}" type="presOf" srcId="{D57485A1-7784-47F2-9CF9-2BF5032B2D9D}" destId="{1861CB4A-1D9E-48EA-AC03-2D283D885E25}" srcOrd="0" destOrd="4" presId="urn:microsoft.com/office/officeart/2005/8/layout/vList2"/>
    <dgm:cxn modelId="{E9B61D83-DC94-4AD8-B56C-FBE1BEE57203}" type="presOf" srcId="{C2FDC85E-BEAF-4917-93DF-D16A77DFB5D5}" destId="{1861CB4A-1D9E-48EA-AC03-2D283D885E25}" srcOrd="0" destOrd="0" presId="urn:microsoft.com/office/officeart/2005/8/layout/vList2"/>
    <dgm:cxn modelId="{74544085-8398-4983-8B6A-260C2091875C}" type="presOf" srcId="{5EF280D5-EEB2-4430-997E-CCD5E1D163D9}" destId="{1861CB4A-1D9E-48EA-AC03-2D283D885E25}" srcOrd="0" destOrd="3" presId="urn:microsoft.com/office/officeart/2005/8/layout/vList2"/>
    <dgm:cxn modelId="{D348A18B-30D2-4B59-B1E4-AFDA9B7EB0E3}" srcId="{5762EDB1-6475-4AA8-9537-48801E5D9B07}" destId="{AE07A399-87AA-4C8E-92E4-226EB2341557}" srcOrd="2" destOrd="0" parTransId="{507FE764-62D2-48B8-902B-7B2AA16A6205}" sibTransId="{50618FDF-6770-46C1-B329-B03658F9FCBC}"/>
    <dgm:cxn modelId="{B698B39D-F335-4128-9E2B-A27865BC4541}" type="presOf" srcId="{CB2C1DE5-3DD8-449F-833E-391A9BAFA390}" destId="{1861CB4A-1D9E-48EA-AC03-2D283D885E25}" srcOrd="0" destOrd="1" presId="urn:microsoft.com/office/officeart/2005/8/layout/vList2"/>
    <dgm:cxn modelId="{DEDEA9A0-5298-42F1-9014-E7F591D6DE2F}" srcId="{F7DFDD76-16D3-4EC6-AAB0-D9C681E0FAA9}" destId="{D57485A1-7784-47F2-9CF9-2BF5032B2D9D}" srcOrd="4" destOrd="0" parTransId="{48947BC9-8EA8-4352-BAC8-7A58EAB08187}" sibTransId="{0298E1A2-3D47-4309-8E1F-A1A9CCA0D2A3}"/>
    <dgm:cxn modelId="{3ACF4BA1-B12D-4694-B58F-57A23E96FABA}" srcId="{5762EDB1-6475-4AA8-9537-48801E5D9B07}" destId="{D3742D4D-1FC4-4CD0-865B-7D9AADA23842}" srcOrd="0" destOrd="0" parTransId="{70940E26-1D5A-4C59-8BCE-7E856A032542}" sibTransId="{640981E7-9468-42A4-9104-8F751A01F1DF}"/>
    <dgm:cxn modelId="{0C3F47AF-F12A-44A0-9966-1C2EC5008168}" type="presOf" srcId="{D3742D4D-1FC4-4CD0-865B-7D9AADA23842}" destId="{330BE4C7-21B8-4EE0-9B6B-23E5E06277FD}" srcOrd="0" destOrd="0" presId="urn:microsoft.com/office/officeart/2005/8/layout/vList2"/>
    <dgm:cxn modelId="{906E80C7-CEC5-4D98-8D59-AEF1C1271483}" srcId="{D3742D4D-1FC4-4CD0-865B-7D9AADA23842}" destId="{410935B7-B7EF-40B8-A94A-D40A455B63A6}" srcOrd="0" destOrd="0" parTransId="{45A64ADA-D14F-4081-9E3C-5C8403B343C0}" sibTransId="{F4B7513E-B765-40FD-82BA-B44F08909C6A}"/>
    <dgm:cxn modelId="{EB9099D7-FA98-47D6-B495-A6FA7976B5F8}" type="presOf" srcId="{AE07A399-87AA-4C8E-92E4-226EB2341557}" destId="{7EBAD4B7-1481-49A6-8D24-B74068C85CFE}" srcOrd="0" destOrd="0" presId="urn:microsoft.com/office/officeart/2005/8/layout/vList2"/>
    <dgm:cxn modelId="{62D7E8D7-A619-4CCC-ADB9-D72E4B629DEC}" type="presParOf" srcId="{8C0EE62D-5383-4958-B5A6-2EA2BB6D1310}" destId="{330BE4C7-21B8-4EE0-9B6B-23E5E06277FD}" srcOrd="0" destOrd="0" presId="urn:microsoft.com/office/officeart/2005/8/layout/vList2"/>
    <dgm:cxn modelId="{B8E28E2F-7FC1-46D7-8202-34BBFA637FCC}" type="presParOf" srcId="{8C0EE62D-5383-4958-B5A6-2EA2BB6D1310}" destId="{590615C8-E99F-4726-A593-82658CEC7EB3}" srcOrd="1" destOrd="0" presId="urn:microsoft.com/office/officeart/2005/8/layout/vList2"/>
    <dgm:cxn modelId="{A26DA57B-5541-4F4F-9792-9BA9CB82D7E0}" type="presParOf" srcId="{8C0EE62D-5383-4958-B5A6-2EA2BB6D1310}" destId="{6279204F-9CA8-477F-92BE-A1E672C21BAC}" srcOrd="2" destOrd="0" presId="urn:microsoft.com/office/officeart/2005/8/layout/vList2"/>
    <dgm:cxn modelId="{D0FFE964-905B-427E-A225-4FF3E3A13F35}" type="presParOf" srcId="{8C0EE62D-5383-4958-B5A6-2EA2BB6D1310}" destId="{1861CB4A-1D9E-48EA-AC03-2D283D885E25}" srcOrd="3" destOrd="0" presId="urn:microsoft.com/office/officeart/2005/8/layout/vList2"/>
    <dgm:cxn modelId="{B4C5BC35-35A6-4A38-8BD4-35FB3420ACAF}" type="presParOf" srcId="{8C0EE62D-5383-4958-B5A6-2EA2BB6D1310}" destId="{7EBAD4B7-1481-49A6-8D24-B74068C85CF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8BF31F5D-5050-4524-B8B2-2D4A0149D9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0FFA1B7-7424-4DE7-A2A1-D5B73AD5CEE5}">
      <dgm:prSet/>
      <dgm:spPr/>
      <dgm:t>
        <a:bodyPr/>
        <a:lstStyle/>
        <a:p>
          <a:r>
            <a:rPr lang="en-US" dirty="0"/>
            <a:t>Direct methods of filling</a:t>
          </a:r>
        </a:p>
      </dgm:t>
    </dgm:pt>
    <dgm:pt modelId="{76335CEA-C421-44F0-AEDF-8B497135A8C0}" type="parTrans" cxnId="{078CB5F6-69D1-4AAE-959D-BAAEEA986CCE}">
      <dgm:prSet/>
      <dgm:spPr/>
      <dgm:t>
        <a:bodyPr/>
        <a:lstStyle/>
        <a:p>
          <a:endParaRPr lang="cs-CZ"/>
        </a:p>
      </dgm:t>
    </dgm:pt>
    <dgm:pt modelId="{96645BBE-0078-4250-8941-4E516C8A1AEC}" type="sibTrans" cxnId="{078CB5F6-69D1-4AAE-959D-BAAEEA986CCE}">
      <dgm:prSet/>
      <dgm:spPr/>
      <dgm:t>
        <a:bodyPr/>
        <a:lstStyle/>
        <a:p>
          <a:endParaRPr lang="cs-CZ"/>
        </a:p>
      </dgm:t>
    </dgm:pt>
    <dgm:pt modelId="{A38691B9-E70E-49CC-BDC6-69943799BC2E}">
      <dgm:prSet/>
      <dgm:spPr/>
      <dgm:t>
        <a:bodyPr/>
        <a:lstStyle/>
        <a:p>
          <a:r>
            <a:rPr lang="en-US" dirty="0"/>
            <a:t>If the aim is particular information gap</a:t>
          </a:r>
        </a:p>
      </dgm:t>
    </dgm:pt>
    <dgm:pt modelId="{857BFF46-6EC4-4F88-A1E9-5ABD4E656D7E}" type="parTrans" cxnId="{3B29C031-811D-42E8-962A-BD26DA9094AF}">
      <dgm:prSet/>
      <dgm:spPr/>
      <dgm:t>
        <a:bodyPr/>
        <a:lstStyle/>
        <a:p>
          <a:endParaRPr lang="cs-CZ"/>
        </a:p>
      </dgm:t>
    </dgm:pt>
    <dgm:pt modelId="{943DF39C-6A0D-408D-90DA-F10CD7F76E3D}" type="sibTrans" cxnId="{3B29C031-811D-42E8-962A-BD26DA9094AF}">
      <dgm:prSet/>
      <dgm:spPr/>
      <dgm:t>
        <a:bodyPr/>
        <a:lstStyle/>
        <a:p>
          <a:endParaRPr lang="cs-CZ"/>
        </a:p>
      </dgm:t>
    </dgm:pt>
    <dgm:pt modelId="{B55A9370-3E14-494A-BCBB-4DD0443416E3}">
      <dgm:prSet/>
      <dgm:spPr/>
      <dgm:t>
        <a:bodyPr/>
        <a:lstStyle/>
        <a:p>
          <a:r>
            <a:rPr lang="en-US" dirty="0"/>
            <a:t>Indirect</a:t>
          </a:r>
        </a:p>
      </dgm:t>
    </dgm:pt>
    <dgm:pt modelId="{D1795E5E-F5E8-4346-94C7-EE199332E6BE}" type="parTrans" cxnId="{CA80BA4A-F767-4D93-BE08-0BD1D49BB80C}">
      <dgm:prSet/>
      <dgm:spPr/>
      <dgm:t>
        <a:bodyPr/>
        <a:lstStyle/>
        <a:p>
          <a:endParaRPr lang="cs-CZ"/>
        </a:p>
      </dgm:t>
    </dgm:pt>
    <dgm:pt modelId="{8626EDCB-405C-43FF-A82C-1B6574D55A0A}" type="sibTrans" cxnId="{CA80BA4A-F767-4D93-BE08-0BD1D49BB80C}">
      <dgm:prSet/>
      <dgm:spPr/>
      <dgm:t>
        <a:bodyPr/>
        <a:lstStyle/>
        <a:p>
          <a:endParaRPr lang="cs-CZ"/>
        </a:p>
      </dgm:t>
    </dgm:pt>
    <dgm:pt modelId="{0DCFB2F6-0095-42D9-AC54-130F66A52EE9}">
      <dgm:prSet/>
      <dgm:spPr/>
      <dgm:t>
        <a:bodyPr/>
        <a:lstStyle/>
        <a:p>
          <a:r>
            <a:rPr lang="en-US" dirty="0"/>
            <a:t>The aim is more general</a:t>
          </a:r>
        </a:p>
      </dgm:t>
    </dgm:pt>
    <dgm:pt modelId="{7E903BA9-BB12-414F-9699-4D75C1589950}" type="parTrans" cxnId="{57A2A496-2E5D-4559-83DF-BFCFB4D1616B}">
      <dgm:prSet/>
      <dgm:spPr/>
      <dgm:t>
        <a:bodyPr/>
        <a:lstStyle/>
        <a:p>
          <a:endParaRPr lang="cs-CZ"/>
        </a:p>
      </dgm:t>
    </dgm:pt>
    <dgm:pt modelId="{760221D5-7733-4134-9FC1-D1BEC3BE67C6}" type="sibTrans" cxnId="{57A2A496-2E5D-4559-83DF-BFCFB4D1616B}">
      <dgm:prSet/>
      <dgm:spPr/>
      <dgm:t>
        <a:bodyPr/>
        <a:lstStyle/>
        <a:p>
          <a:endParaRPr lang="cs-CZ"/>
        </a:p>
      </dgm:t>
    </dgm:pt>
    <dgm:pt modelId="{D2CF5260-3B83-4B98-9C67-120E975D14F9}">
      <dgm:prSet/>
      <dgm:spPr/>
      <dgm:t>
        <a:bodyPr/>
        <a:lstStyle/>
        <a:p>
          <a:r>
            <a:rPr lang="en-US" dirty="0"/>
            <a:t>To prevent the creation of information gap</a:t>
          </a:r>
        </a:p>
      </dgm:t>
    </dgm:pt>
    <dgm:pt modelId="{813309BB-AAC1-4D27-B2EF-E04307BC4545}" type="parTrans" cxnId="{F925F495-875F-4B08-A23E-DA69F6651BD1}">
      <dgm:prSet/>
      <dgm:spPr/>
      <dgm:t>
        <a:bodyPr/>
        <a:lstStyle/>
        <a:p>
          <a:endParaRPr lang="cs-CZ"/>
        </a:p>
      </dgm:t>
    </dgm:pt>
    <dgm:pt modelId="{1F15AB69-374B-4A23-85EF-16FF5B709781}" type="sibTrans" cxnId="{F925F495-875F-4B08-A23E-DA69F6651BD1}">
      <dgm:prSet/>
      <dgm:spPr/>
      <dgm:t>
        <a:bodyPr/>
        <a:lstStyle/>
        <a:p>
          <a:endParaRPr lang="cs-CZ"/>
        </a:p>
      </dgm:t>
    </dgm:pt>
    <dgm:pt modelId="{16ED8127-DE83-4488-B3A9-A95F5CAB321A}">
      <dgm:prSet/>
      <dgm:spPr/>
      <dgm:t>
        <a:bodyPr/>
        <a:lstStyle/>
        <a:p>
          <a:r>
            <a:rPr lang="en-US" dirty="0"/>
            <a:t>To solve whole problem</a:t>
          </a:r>
        </a:p>
      </dgm:t>
    </dgm:pt>
    <dgm:pt modelId="{D397CD5F-D27D-442D-B685-3F77333829F1}" type="parTrans" cxnId="{4E78449A-7028-4116-AC66-075179D42FC2}">
      <dgm:prSet/>
      <dgm:spPr/>
      <dgm:t>
        <a:bodyPr/>
        <a:lstStyle/>
        <a:p>
          <a:endParaRPr lang="cs-CZ"/>
        </a:p>
      </dgm:t>
    </dgm:pt>
    <dgm:pt modelId="{574E9AFE-0664-4743-9593-211F6AA5F7FD}" type="sibTrans" cxnId="{4E78449A-7028-4116-AC66-075179D42FC2}">
      <dgm:prSet/>
      <dgm:spPr/>
      <dgm:t>
        <a:bodyPr/>
        <a:lstStyle/>
        <a:p>
          <a:endParaRPr lang="cs-CZ"/>
        </a:p>
      </dgm:t>
    </dgm:pt>
    <dgm:pt modelId="{60EBE6F0-4ABE-4C0A-8ED3-F8F118F7EBF7}" type="pres">
      <dgm:prSet presAssocID="{8BF31F5D-5050-4524-B8B2-2D4A0149D9F8}" presName="linear" presStyleCnt="0">
        <dgm:presLayoutVars>
          <dgm:animLvl val="lvl"/>
          <dgm:resizeHandles val="exact"/>
        </dgm:presLayoutVars>
      </dgm:prSet>
      <dgm:spPr/>
    </dgm:pt>
    <dgm:pt modelId="{A6731B8C-A1F2-48F1-8799-B9449437442D}" type="pres">
      <dgm:prSet presAssocID="{50FFA1B7-7424-4DE7-A2A1-D5B73AD5CEE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88BD056-B583-4354-9601-AD047D3ED4BA}" type="pres">
      <dgm:prSet presAssocID="{96645BBE-0078-4250-8941-4E516C8A1AEC}" presName="spacer" presStyleCnt="0"/>
      <dgm:spPr/>
    </dgm:pt>
    <dgm:pt modelId="{CDECA370-2A65-46D9-AF5D-A4AF3CDDC900}" type="pres">
      <dgm:prSet presAssocID="{A38691B9-E70E-49CC-BDC6-69943799BC2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DD7E0C0-1225-4B22-9929-8D8C02CC5B00}" type="pres">
      <dgm:prSet presAssocID="{943DF39C-6A0D-408D-90DA-F10CD7F76E3D}" presName="spacer" presStyleCnt="0"/>
      <dgm:spPr/>
    </dgm:pt>
    <dgm:pt modelId="{51273A76-93F0-4B85-8D08-20EFF0A813E7}" type="pres">
      <dgm:prSet presAssocID="{B55A9370-3E14-494A-BCBB-4DD0443416E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C53543D-CD9B-4CD7-86F7-134D3075096A}" type="pres">
      <dgm:prSet presAssocID="{8626EDCB-405C-43FF-A82C-1B6574D55A0A}" presName="spacer" presStyleCnt="0"/>
      <dgm:spPr/>
    </dgm:pt>
    <dgm:pt modelId="{48D6EEAC-B063-4AA4-9A72-E874C2E217A7}" type="pres">
      <dgm:prSet presAssocID="{0DCFB2F6-0095-42D9-AC54-130F66A52EE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8CB8C17-03B8-4774-AB47-4DF13DC0AA8E}" type="pres">
      <dgm:prSet presAssocID="{760221D5-7733-4134-9FC1-D1BEC3BE67C6}" presName="spacer" presStyleCnt="0"/>
      <dgm:spPr/>
    </dgm:pt>
    <dgm:pt modelId="{63750071-F16B-4054-94BB-0B9EB1BA37A2}" type="pres">
      <dgm:prSet presAssocID="{D2CF5260-3B83-4B98-9C67-120E975D14F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BF13954-B2A4-42D7-9A65-75083191992C}" type="pres">
      <dgm:prSet presAssocID="{1F15AB69-374B-4A23-85EF-16FF5B709781}" presName="spacer" presStyleCnt="0"/>
      <dgm:spPr/>
    </dgm:pt>
    <dgm:pt modelId="{EC14E327-5EE0-4B90-97E6-79E708E5A08C}" type="pres">
      <dgm:prSet presAssocID="{16ED8127-DE83-4488-B3A9-A95F5CAB321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2009630-7095-457A-99D1-5AE1F8E9D44E}" type="presOf" srcId="{8BF31F5D-5050-4524-B8B2-2D4A0149D9F8}" destId="{60EBE6F0-4ABE-4C0A-8ED3-F8F118F7EBF7}" srcOrd="0" destOrd="0" presId="urn:microsoft.com/office/officeart/2005/8/layout/vList2"/>
    <dgm:cxn modelId="{3B29C031-811D-42E8-962A-BD26DA9094AF}" srcId="{8BF31F5D-5050-4524-B8B2-2D4A0149D9F8}" destId="{A38691B9-E70E-49CC-BDC6-69943799BC2E}" srcOrd="1" destOrd="0" parTransId="{857BFF46-6EC4-4F88-A1E9-5ABD4E656D7E}" sibTransId="{943DF39C-6A0D-408D-90DA-F10CD7F76E3D}"/>
    <dgm:cxn modelId="{3ECFD434-FF98-4E62-875A-9DE20F22D5B1}" type="presOf" srcId="{0DCFB2F6-0095-42D9-AC54-130F66A52EE9}" destId="{48D6EEAC-B063-4AA4-9A72-E874C2E217A7}" srcOrd="0" destOrd="0" presId="urn:microsoft.com/office/officeart/2005/8/layout/vList2"/>
    <dgm:cxn modelId="{CA80BA4A-F767-4D93-BE08-0BD1D49BB80C}" srcId="{8BF31F5D-5050-4524-B8B2-2D4A0149D9F8}" destId="{B55A9370-3E14-494A-BCBB-4DD0443416E3}" srcOrd="2" destOrd="0" parTransId="{D1795E5E-F5E8-4346-94C7-EE199332E6BE}" sibTransId="{8626EDCB-405C-43FF-A82C-1B6574D55A0A}"/>
    <dgm:cxn modelId="{AAA1AE4F-BC83-4328-9F31-C28920D775A3}" type="presOf" srcId="{B55A9370-3E14-494A-BCBB-4DD0443416E3}" destId="{51273A76-93F0-4B85-8D08-20EFF0A813E7}" srcOrd="0" destOrd="0" presId="urn:microsoft.com/office/officeart/2005/8/layout/vList2"/>
    <dgm:cxn modelId="{DA4EF18B-7BB6-43D7-B1F3-5722090B5B28}" type="presOf" srcId="{A38691B9-E70E-49CC-BDC6-69943799BC2E}" destId="{CDECA370-2A65-46D9-AF5D-A4AF3CDDC900}" srcOrd="0" destOrd="0" presId="urn:microsoft.com/office/officeart/2005/8/layout/vList2"/>
    <dgm:cxn modelId="{F925F495-875F-4B08-A23E-DA69F6651BD1}" srcId="{8BF31F5D-5050-4524-B8B2-2D4A0149D9F8}" destId="{D2CF5260-3B83-4B98-9C67-120E975D14F9}" srcOrd="4" destOrd="0" parTransId="{813309BB-AAC1-4D27-B2EF-E04307BC4545}" sibTransId="{1F15AB69-374B-4A23-85EF-16FF5B709781}"/>
    <dgm:cxn modelId="{57A2A496-2E5D-4559-83DF-BFCFB4D1616B}" srcId="{8BF31F5D-5050-4524-B8B2-2D4A0149D9F8}" destId="{0DCFB2F6-0095-42D9-AC54-130F66A52EE9}" srcOrd="3" destOrd="0" parTransId="{7E903BA9-BB12-414F-9699-4D75C1589950}" sibTransId="{760221D5-7733-4134-9FC1-D1BEC3BE67C6}"/>
    <dgm:cxn modelId="{61793299-A950-4354-8C3E-359889109520}" type="presOf" srcId="{16ED8127-DE83-4488-B3A9-A95F5CAB321A}" destId="{EC14E327-5EE0-4B90-97E6-79E708E5A08C}" srcOrd="0" destOrd="0" presId="urn:microsoft.com/office/officeart/2005/8/layout/vList2"/>
    <dgm:cxn modelId="{4E78449A-7028-4116-AC66-075179D42FC2}" srcId="{8BF31F5D-5050-4524-B8B2-2D4A0149D9F8}" destId="{16ED8127-DE83-4488-B3A9-A95F5CAB321A}" srcOrd="5" destOrd="0" parTransId="{D397CD5F-D27D-442D-B685-3F77333829F1}" sibTransId="{574E9AFE-0664-4743-9593-211F6AA5F7FD}"/>
    <dgm:cxn modelId="{E99161DD-BD42-4E13-9F41-4174EE5849F4}" type="presOf" srcId="{50FFA1B7-7424-4DE7-A2A1-D5B73AD5CEE5}" destId="{A6731B8C-A1F2-48F1-8799-B9449437442D}" srcOrd="0" destOrd="0" presId="urn:microsoft.com/office/officeart/2005/8/layout/vList2"/>
    <dgm:cxn modelId="{436E3EE4-3369-4B4E-9CD6-09D7CE3065A6}" type="presOf" srcId="{D2CF5260-3B83-4B98-9C67-120E975D14F9}" destId="{63750071-F16B-4054-94BB-0B9EB1BA37A2}" srcOrd="0" destOrd="0" presId="urn:microsoft.com/office/officeart/2005/8/layout/vList2"/>
    <dgm:cxn modelId="{078CB5F6-69D1-4AAE-959D-BAAEEA986CCE}" srcId="{8BF31F5D-5050-4524-B8B2-2D4A0149D9F8}" destId="{50FFA1B7-7424-4DE7-A2A1-D5B73AD5CEE5}" srcOrd="0" destOrd="0" parTransId="{76335CEA-C421-44F0-AEDF-8B497135A8C0}" sibTransId="{96645BBE-0078-4250-8941-4E516C8A1AEC}"/>
    <dgm:cxn modelId="{11F4E447-2B9E-46E3-B12C-884633C1FB8D}" type="presParOf" srcId="{60EBE6F0-4ABE-4C0A-8ED3-F8F118F7EBF7}" destId="{A6731B8C-A1F2-48F1-8799-B9449437442D}" srcOrd="0" destOrd="0" presId="urn:microsoft.com/office/officeart/2005/8/layout/vList2"/>
    <dgm:cxn modelId="{096C9E95-A29F-4F93-95B3-C676CD8F571C}" type="presParOf" srcId="{60EBE6F0-4ABE-4C0A-8ED3-F8F118F7EBF7}" destId="{288BD056-B583-4354-9601-AD047D3ED4BA}" srcOrd="1" destOrd="0" presId="urn:microsoft.com/office/officeart/2005/8/layout/vList2"/>
    <dgm:cxn modelId="{BDFCFBE5-E513-4998-9D7B-6CB04F0698E1}" type="presParOf" srcId="{60EBE6F0-4ABE-4C0A-8ED3-F8F118F7EBF7}" destId="{CDECA370-2A65-46D9-AF5D-A4AF3CDDC900}" srcOrd="2" destOrd="0" presId="urn:microsoft.com/office/officeart/2005/8/layout/vList2"/>
    <dgm:cxn modelId="{2E9EF447-4FB3-41A8-9F5A-F01E13D20A77}" type="presParOf" srcId="{60EBE6F0-4ABE-4C0A-8ED3-F8F118F7EBF7}" destId="{CDD7E0C0-1225-4B22-9929-8D8C02CC5B00}" srcOrd="3" destOrd="0" presId="urn:microsoft.com/office/officeart/2005/8/layout/vList2"/>
    <dgm:cxn modelId="{885F3058-E73D-4035-B3EE-78A2EE8944A5}" type="presParOf" srcId="{60EBE6F0-4ABE-4C0A-8ED3-F8F118F7EBF7}" destId="{51273A76-93F0-4B85-8D08-20EFF0A813E7}" srcOrd="4" destOrd="0" presId="urn:microsoft.com/office/officeart/2005/8/layout/vList2"/>
    <dgm:cxn modelId="{D94D19B1-1569-40F4-9F4B-65F6410B7809}" type="presParOf" srcId="{60EBE6F0-4ABE-4C0A-8ED3-F8F118F7EBF7}" destId="{8C53543D-CD9B-4CD7-86F7-134D3075096A}" srcOrd="5" destOrd="0" presId="urn:microsoft.com/office/officeart/2005/8/layout/vList2"/>
    <dgm:cxn modelId="{58E970D1-0DDF-4131-ABB9-655A71F1D96D}" type="presParOf" srcId="{60EBE6F0-4ABE-4C0A-8ED3-F8F118F7EBF7}" destId="{48D6EEAC-B063-4AA4-9A72-E874C2E217A7}" srcOrd="6" destOrd="0" presId="urn:microsoft.com/office/officeart/2005/8/layout/vList2"/>
    <dgm:cxn modelId="{058198E3-8D71-4612-AE35-63A1F6361F40}" type="presParOf" srcId="{60EBE6F0-4ABE-4C0A-8ED3-F8F118F7EBF7}" destId="{C8CB8C17-03B8-4774-AB47-4DF13DC0AA8E}" srcOrd="7" destOrd="0" presId="urn:microsoft.com/office/officeart/2005/8/layout/vList2"/>
    <dgm:cxn modelId="{EDBC0ED0-A02D-4F9E-BF42-987094F2C499}" type="presParOf" srcId="{60EBE6F0-4ABE-4C0A-8ED3-F8F118F7EBF7}" destId="{63750071-F16B-4054-94BB-0B9EB1BA37A2}" srcOrd="8" destOrd="0" presId="urn:microsoft.com/office/officeart/2005/8/layout/vList2"/>
    <dgm:cxn modelId="{601C8AF3-4B1E-41A0-8701-E86F1D21F592}" type="presParOf" srcId="{60EBE6F0-4ABE-4C0A-8ED3-F8F118F7EBF7}" destId="{8BF13954-B2A4-42D7-9A65-75083191992C}" srcOrd="9" destOrd="0" presId="urn:microsoft.com/office/officeart/2005/8/layout/vList2"/>
    <dgm:cxn modelId="{86B11A89-6859-425B-A9D5-CB3534E9BFAB}" type="presParOf" srcId="{60EBE6F0-4ABE-4C0A-8ED3-F8F118F7EBF7}" destId="{EC14E327-5EE0-4B90-97E6-79E708E5A08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A087B9EF-C700-4682-B858-3E9B24B256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CF52240-B1C0-47AD-A5EB-987753421DA0}">
      <dgm:prSet/>
      <dgm:spPr/>
      <dgm:t>
        <a:bodyPr/>
        <a:lstStyle/>
        <a:p>
          <a:r>
            <a:rPr lang="en-US" dirty="0"/>
            <a:t>IT is a tool to:</a:t>
          </a:r>
        </a:p>
      </dgm:t>
    </dgm:pt>
    <dgm:pt modelId="{77BCB9AE-A51E-4AA1-93A6-27F31EC1C879}" type="parTrans" cxnId="{B9E977E3-E43D-421F-844B-6B6230F39D07}">
      <dgm:prSet/>
      <dgm:spPr/>
      <dgm:t>
        <a:bodyPr/>
        <a:lstStyle/>
        <a:p>
          <a:endParaRPr lang="cs-CZ"/>
        </a:p>
      </dgm:t>
    </dgm:pt>
    <dgm:pt modelId="{24809D73-0F34-4534-B60E-144BFEB1D001}" type="sibTrans" cxnId="{B9E977E3-E43D-421F-844B-6B6230F39D07}">
      <dgm:prSet/>
      <dgm:spPr/>
      <dgm:t>
        <a:bodyPr/>
        <a:lstStyle/>
        <a:p>
          <a:endParaRPr lang="cs-CZ"/>
        </a:p>
      </dgm:t>
    </dgm:pt>
    <dgm:pt modelId="{00835D26-26B9-46D3-98FD-E6312C088093}">
      <dgm:prSet/>
      <dgm:spPr/>
      <dgm:t>
        <a:bodyPr/>
        <a:lstStyle/>
        <a:p>
          <a:r>
            <a:rPr lang="en-US" dirty="0"/>
            <a:t>fill the gap – to distribute information</a:t>
          </a:r>
        </a:p>
      </dgm:t>
    </dgm:pt>
    <dgm:pt modelId="{A18A7165-8B12-40CF-8FCF-E7392B51F580}" type="parTrans" cxnId="{3BEA480B-382F-4F52-A052-BEC797FDBCEF}">
      <dgm:prSet/>
      <dgm:spPr/>
      <dgm:t>
        <a:bodyPr/>
        <a:lstStyle/>
        <a:p>
          <a:endParaRPr lang="cs-CZ"/>
        </a:p>
      </dgm:t>
    </dgm:pt>
    <dgm:pt modelId="{536C71B4-9410-4D9A-A14D-71AC866693D4}" type="sibTrans" cxnId="{3BEA480B-382F-4F52-A052-BEC797FDBCEF}">
      <dgm:prSet/>
      <dgm:spPr/>
      <dgm:t>
        <a:bodyPr/>
        <a:lstStyle/>
        <a:p>
          <a:endParaRPr lang="cs-CZ"/>
        </a:p>
      </dgm:t>
    </dgm:pt>
    <dgm:pt modelId="{B0BFE7C8-0EBB-402F-96A0-E5D0D3A3AF4E}">
      <dgm:prSet/>
      <dgm:spPr/>
      <dgm:t>
        <a:bodyPr/>
        <a:lstStyle/>
        <a:p>
          <a:r>
            <a:rPr lang="en-US" dirty="0"/>
            <a:t>To eliminate the gap – using IT services to interconnect subject with negative effects of a gap</a:t>
          </a:r>
        </a:p>
      </dgm:t>
    </dgm:pt>
    <dgm:pt modelId="{FE9DAEC8-290F-47CE-9FE9-333688CB5EF5}" type="parTrans" cxnId="{CAE5E3CE-79FD-4DFD-9689-18C2264D38FB}">
      <dgm:prSet/>
      <dgm:spPr/>
      <dgm:t>
        <a:bodyPr/>
        <a:lstStyle/>
        <a:p>
          <a:endParaRPr lang="cs-CZ"/>
        </a:p>
      </dgm:t>
    </dgm:pt>
    <dgm:pt modelId="{EFDC72E3-20B5-4CA6-9E53-32318D10E5E2}" type="sibTrans" cxnId="{CAE5E3CE-79FD-4DFD-9689-18C2264D38FB}">
      <dgm:prSet/>
      <dgm:spPr/>
      <dgm:t>
        <a:bodyPr/>
        <a:lstStyle/>
        <a:p>
          <a:endParaRPr lang="cs-CZ"/>
        </a:p>
      </dgm:t>
    </dgm:pt>
    <dgm:pt modelId="{595E96C3-8342-4516-85C3-C9E073392498}">
      <dgm:prSet/>
      <dgm:spPr/>
      <dgm:t>
        <a:bodyPr/>
        <a:lstStyle/>
        <a:p>
          <a:r>
            <a:rPr lang="en-US" dirty="0"/>
            <a:t>Manage the information</a:t>
          </a:r>
        </a:p>
      </dgm:t>
    </dgm:pt>
    <dgm:pt modelId="{F0E9B490-447F-4C9A-B989-CD3BF227612C}" type="parTrans" cxnId="{C6F3ACDC-3B13-4786-8C91-5FA6D25B4F4D}">
      <dgm:prSet/>
      <dgm:spPr/>
      <dgm:t>
        <a:bodyPr/>
        <a:lstStyle/>
        <a:p>
          <a:endParaRPr lang="cs-CZ"/>
        </a:p>
      </dgm:t>
    </dgm:pt>
    <dgm:pt modelId="{851F6C7A-494B-477C-B7B9-3D00A64C0375}" type="sibTrans" cxnId="{C6F3ACDC-3B13-4786-8C91-5FA6D25B4F4D}">
      <dgm:prSet/>
      <dgm:spPr/>
      <dgm:t>
        <a:bodyPr/>
        <a:lstStyle/>
        <a:p>
          <a:endParaRPr lang="cs-CZ"/>
        </a:p>
      </dgm:t>
    </dgm:pt>
    <dgm:pt modelId="{4482AA09-6F89-4816-A3C9-3BF93C4B7443}">
      <dgm:prSet/>
      <dgm:spPr/>
      <dgm:t>
        <a:bodyPr/>
        <a:lstStyle/>
        <a:p>
          <a:r>
            <a:rPr lang="en-US" dirty="0"/>
            <a:t>To prevent the influence of the gaps</a:t>
          </a:r>
        </a:p>
      </dgm:t>
    </dgm:pt>
    <dgm:pt modelId="{62E28F74-5F26-4DA9-BD7D-6FBA8C3F8751}" type="parTrans" cxnId="{F7D853FD-B12D-45AD-A463-BBF1A45C2AD9}">
      <dgm:prSet/>
      <dgm:spPr/>
      <dgm:t>
        <a:bodyPr/>
        <a:lstStyle/>
        <a:p>
          <a:endParaRPr lang="cs-CZ"/>
        </a:p>
      </dgm:t>
    </dgm:pt>
    <dgm:pt modelId="{2D5FCD09-B605-4782-A4E6-8BF0C30B4E2D}" type="sibTrans" cxnId="{F7D853FD-B12D-45AD-A463-BBF1A45C2AD9}">
      <dgm:prSet/>
      <dgm:spPr/>
      <dgm:t>
        <a:bodyPr/>
        <a:lstStyle/>
        <a:p>
          <a:endParaRPr lang="cs-CZ"/>
        </a:p>
      </dgm:t>
    </dgm:pt>
    <dgm:pt modelId="{2D98BD1B-0100-44D1-90C6-733D15E11DA9}">
      <dgm:prSet/>
      <dgm:spPr/>
      <dgm:t>
        <a:bodyPr/>
        <a:lstStyle/>
        <a:p>
          <a:r>
            <a:rPr lang="en-US" dirty="0"/>
            <a:t>To eliminate the gaps</a:t>
          </a:r>
        </a:p>
      </dgm:t>
    </dgm:pt>
    <dgm:pt modelId="{43741A73-865C-4032-8B13-D280FA10DB79}" type="parTrans" cxnId="{1572875B-AE85-4EF8-BC91-96C875B620A7}">
      <dgm:prSet/>
      <dgm:spPr/>
      <dgm:t>
        <a:bodyPr/>
        <a:lstStyle/>
        <a:p>
          <a:endParaRPr lang="cs-CZ"/>
        </a:p>
      </dgm:t>
    </dgm:pt>
    <dgm:pt modelId="{C502CFCE-3DA4-4C44-94A6-FD977ACAAD05}" type="sibTrans" cxnId="{1572875B-AE85-4EF8-BC91-96C875B620A7}">
      <dgm:prSet/>
      <dgm:spPr/>
      <dgm:t>
        <a:bodyPr/>
        <a:lstStyle/>
        <a:p>
          <a:endParaRPr lang="cs-CZ"/>
        </a:p>
      </dgm:t>
    </dgm:pt>
    <dgm:pt modelId="{DFE7E675-748A-4704-A143-40CD8E40E5A2}" type="pres">
      <dgm:prSet presAssocID="{A087B9EF-C700-4682-B858-3E9B24B256B3}" presName="linear" presStyleCnt="0">
        <dgm:presLayoutVars>
          <dgm:animLvl val="lvl"/>
          <dgm:resizeHandles val="exact"/>
        </dgm:presLayoutVars>
      </dgm:prSet>
      <dgm:spPr/>
    </dgm:pt>
    <dgm:pt modelId="{667B1048-B792-4466-ABDB-40B8F93AE2D3}" type="pres">
      <dgm:prSet presAssocID="{BCF52240-B1C0-47AD-A5EB-987753421DA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4160CF4-D3B5-4A39-BE7C-61057D34CF1C}" type="pres">
      <dgm:prSet presAssocID="{BCF52240-B1C0-47AD-A5EB-987753421DA0}" presName="childText" presStyleLbl="revTx" presStyleIdx="0" presStyleCnt="2">
        <dgm:presLayoutVars>
          <dgm:bulletEnabled val="1"/>
        </dgm:presLayoutVars>
      </dgm:prSet>
      <dgm:spPr/>
    </dgm:pt>
    <dgm:pt modelId="{313B130E-78BC-4612-98B3-540482C5CA32}" type="pres">
      <dgm:prSet presAssocID="{595E96C3-8342-4516-85C3-C9E07339249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BC07547-32B9-4AFD-9EC9-19FD83AB199E}" type="pres">
      <dgm:prSet presAssocID="{595E96C3-8342-4516-85C3-C9E07339249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BCD4707-E485-4E2D-8701-5CB95C4E3EBC}" type="presOf" srcId="{595E96C3-8342-4516-85C3-C9E073392498}" destId="{313B130E-78BC-4612-98B3-540482C5CA32}" srcOrd="0" destOrd="0" presId="urn:microsoft.com/office/officeart/2005/8/layout/vList2"/>
    <dgm:cxn modelId="{3BEA480B-382F-4F52-A052-BEC797FDBCEF}" srcId="{BCF52240-B1C0-47AD-A5EB-987753421DA0}" destId="{00835D26-26B9-46D3-98FD-E6312C088093}" srcOrd="0" destOrd="0" parTransId="{A18A7165-8B12-40CF-8FCF-E7392B51F580}" sibTransId="{536C71B4-9410-4D9A-A14D-71AC866693D4}"/>
    <dgm:cxn modelId="{C4E16614-D9CC-49D1-A8BD-830BCF27ED7B}" type="presOf" srcId="{B0BFE7C8-0EBB-402F-96A0-E5D0D3A3AF4E}" destId="{84160CF4-D3B5-4A39-BE7C-61057D34CF1C}" srcOrd="0" destOrd="1" presId="urn:microsoft.com/office/officeart/2005/8/layout/vList2"/>
    <dgm:cxn modelId="{1572875B-AE85-4EF8-BC91-96C875B620A7}" srcId="{595E96C3-8342-4516-85C3-C9E073392498}" destId="{2D98BD1B-0100-44D1-90C6-733D15E11DA9}" srcOrd="1" destOrd="0" parTransId="{43741A73-865C-4032-8B13-D280FA10DB79}" sibTransId="{C502CFCE-3DA4-4C44-94A6-FD977ACAAD05}"/>
    <dgm:cxn modelId="{95F83F6A-1E2A-4CD5-AC4F-8CA8F562C172}" type="presOf" srcId="{2D98BD1B-0100-44D1-90C6-733D15E11DA9}" destId="{CBC07547-32B9-4AFD-9EC9-19FD83AB199E}" srcOrd="0" destOrd="1" presId="urn:microsoft.com/office/officeart/2005/8/layout/vList2"/>
    <dgm:cxn modelId="{ABF7039D-8406-4342-B6E0-7FC2C283FCF5}" type="presOf" srcId="{A087B9EF-C700-4682-B858-3E9B24B256B3}" destId="{DFE7E675-748A-4704-A143-40CD8E40E5A2}" srcOrd="0" destOrd="0" presId="urn:microsoft.com/office/officeart/2005/8/layout/vList2"/>
    <dgm:cxn modelId="{ED47BEB2-3E9A-4DDB-87BE-DC40513AD37A}" type="presOf" srcId="{00835D26-26B9-46D3-98FD-E6312C088093}" destId="{84160CF4-D3B5-4A39-BE7C-61057D34CF1C}" srcOrd="0" destOrd="0" presId="urn:microsoft.com/office/officeart/2005/8/layout/vList2"/>
    <dgm:cxn modelId="{CAE5E3CE-79FD-4DFD-9689-18C2264D38FB}" srcId="{BCF52240-B1C0-47AD-A5EB-987753421DA0}" destId="{B0BFE7C8-0EBB-402F-96A0-E5D0D3A3AF4E}" srcOrd="1" destOrd="0" parTransId="{FE9DAEC8-290F-47CE-9FE9-333688CB5EF5}" sibTransId="{EFDC72E3-20B5-4CA6-9E53-32318D10E5E2}"/>
    <dgm:cxn modelId="{062801D1-0239-4FA7-828E-C3B052B41A37}" type="presOf" srcId="{BCF52240-B1C0-47AD-A5EB-987753421DA0}" destId="{667B1048-B792-4466-ABDB-40B8F93AE2D3}" srcOrd="0" destOrd="0" presId="urn:microsoft.com/office/officeart/2005/8/layout/vList2"/>
    <dgm:cxn modelId="{C4B4A7D6-5232-4686-BD24-43AB7535D6FF}" type="presOf" srcId="{4482AA09-6F89-4816-A3C9-3BF93C4B7443}" destId="{CBC07547-32B9-4AFD-9EC9-19FD83AB199E}" srcOrd="0" destOrd="0" presId="urn:microsoft.com/office/officeart/2005/8/layout/vList2"/>
    <dgm:cxn modelId="{C6F3ACDC-3B13-4786-8C91-5FA6D25B4F4D}" srcId="{A087B9EF-C700-4682-B858-3E9B24B256B3}" destId="{595E96C3-8342-4516-85C3-C9E073392498}" srcOrd="1" destOrd="0" parTransId="{F0E9B490-447F-4C9A-B989-CD3BF227612C}" sibTransId="{851F6C7A-494B-477C-B7B9-3D00A64C0375}"/>
    <dgm:cxn modelId="{B9E977E3-E43D-421F-844B-6B6230F39D07}" srcId="{A087B9EF-C700-4682-B858-3E9B24B256B3}" destId="{BCF52240-B1C0-47AD-A5EB-987753421DA0}" srcOrd="0" destOrd="0" parTransId="{77BCB9AE-A51E-4AA1-93A6-27F31EC1C879}" sibTransId="{24809D73-0F34-4534-B60E-144BFEB1D001}"/>
    <dgm:cxn modelId="{F7D853FD-B12D-45AD-A463-BBF1A45C2AD9}" srcId="{595E96C3-8342-4516-85C3-C9E073392498}" destId="{4482AA09-6F89-4816-A3C9-3BF93C4B7443}" srcOrd="0" destOrd="0" parTransId="{62E28F74-5F26-4DA9-BD7D-6FBA8C3F8751}" sibTransId="{2D5FCD09-B605-4782-A4E6-8BF0C30B4E2D}"/>
    <dgm:cxn modelId="{E6C2A704-9881-4381-BAA7-52BAFCEB5DBB}" type="presParOf" srcId="{DFE7E675-748A-4704-A143-40CD8E40E5A2}" destId="{667B1048-B792-4466-ABDB-40B8F93AE2D3}" srcOrd="0" destOrd="0" presId="urn:microsoft.com/office/officeart/2005/8/layout/vList2"/>
    <dgm:cxn modelId="{B899DF80-9799-479A-8919-8FF40513B55A}" type="presParOf" srcId="{DFE7E675-748A-4704-A143-40CD8E40E5A2}" destId="{84160CF4-D3B5-4A39-BE7C-61057D34CF1C}" srcOrd="1" destOrd="0" presId="urn:microsoft.com/office/officeart/2005/8/layout/vList2"/>
    <dgm:cxn modelId="{5097612A-8E82-46E6-8FB8-37168D6BCF4B}" type="presParOf" srcId="{DFE7E675-748A-4704-A143-40CD8E40E5A2}" destId="{313B130E-78BC-4612-98B3-540482C5CA32}" srcOrd="2" destOrd="0" presId="urn:microsoft.com/office/officeart/2005/8/layout/vList2"/>
    <dgm:cxn modelId="{9D15D418-643C-4420-9E06-A3D114965775}" type="presParOf" srcId="{DFE7E675-748A-4704-A143-40CD8E40E5A2}" destId="{CBC07547-32B9-4AFD-9EC9-19FD83AB199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4CC5521-17A8-496B-A03A-B0489A4DF6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6D07BB8-838E-4F85-97E7-C29C4631F37A}">
      <dgm:prSet/>
      <dgm:spPr/>
      <dgm:t>
        <a:bodyPr/>
        <a:lstStyle/>
        <a:p>
          <a:r>
            <a:rPr lang="en-US" dirty="0"/>
            <a:t>Is almost individual</a:t>
          </a:r>
        </a:p>
      </dgm:t>
    </dgm:pt>
    <dgm:pt modelId="{E5EEB21B-A147-4738-8977-F87FAC6CE1FC}" type="parTrans" cxnId="{BC58309F-2805-4491-A535-4E0F04C60D19}">
      <dgm:prSet/>
      <dgm:spPr/>
      <dgm:t>
        <a:bodyPr/>
        <a:lstStyle/>
        <a:p>
          <a:endParaRPr lang="cs-CZ"/>
        </a:p>
      </dgm:t>
    </dgm:pt>
    <dgm:pt modelId="{2AF1F9C8-7E19-4BD5-852A-47D068864216}" type="sibTrans" cxnId="{BC58309F-2805-4491-A535-4E0F04C60D19}">
      <dgm:prSet/>
      <dgm:spPr/>
      <dgm:t>
        <a:bodyPr/>
        <a:lstStyle/>
        <a:p>
          <a:endParaRPr lang="cs-CZ"/>
        </a:p>
      </dgm:t>
    </dgm:pt>
    <dgm:pt modelId="{DFF1CFF6-B021-4B6E-9D4D-693224933E33}">
      <dgm:prSet/>
      <dgm:spPr/>
      <dgm:t>
        <a:bodyPr/>
        <a:lstStyle/>
        <a:p>
          <a:r>
            <a:rPr lang="en-US" dirty="0"/>
            <a:t>It is equal to the searching (opportunity) costs</a:t>
          </a:r>
        </a:p>
      </dgm:t>
    </dgm:pt>
    <dgm:pt modelId="{42C95F76-FD5C-444A-BA33-3710F03A4B2B}" type="parTrans" cxnId="{E378300F-9E84-4354-9459-2BAC01BD642B}">
      <dgm:prSet/>
      <dgm:spPr/>
      <dgm:t>
        <a:bodyPr/>
        <a:lstStyle/>
        <a:p>
          <a:endParaRPr lang="cs-CZ"/>
        </a:p>
      </dgm:t>
    </dgm:pt>
    <dgm:pt modelId="{0673F793-A98F-4288-AF91-8E0BD18CA4EB}" type="sibTrans" cxnId="{E378300F-9E84-4354-9459-2BAC01BD642B}">
      <dgm:prSet/>
      <dgm:spPr/>
      <dgm:t>
        <a:bodyPr/>
        <a:lstStyle/>
        <a:p>
          <a:endParaRPr lang="cs-CZ"/>
        </a:p>
      </dgm:t>
    </dgm:pt>
    <dgm:pt modelId="{392C3454-BAD2-4D7B-9731-4C0A49EB42E1}">
      <dgm:prSet/>
      <dgm:spPr/>
      <dgm:t>
        <a:bodyPr/>
        <a:lstStyle/>
        <a:p>
          <a:r>
            <a:rPr lang="en-US" dirty="0"/>
            <a:t>It is important to divide the price of information and the price of access to information</a:t>
          </a:r>
        </a:p>
      </dgm:t>
    </dgm:pt>
    <dgm:pt modelId="{259A1F87-E1DB-4BDB-8698-DC31FF727AFC}" type="parTrans" cxnId="{D794F3D1-8FCD-4D73-B0F9-0B0AD2824400}">
      <dgm:prSet/>
      <dgm:spPr/>
      <dgm:t>
        <a:bodyPr/>
        <a:lstStyle/>
        <a:p>
          <a:endParaRPr lang="cs-CZ"/>
        </a:p>
      </dgm:t>
    </dgm:pt>
    <dgm:pt modelId="{355AEC7D-E64D-4E38-B0EC-DD60BF730EE4}" type="sibTrans" cxnId="{D794F3D1-8FCD-4D73-B0F9-0B0AD2824400}">
      <dgm:prSet/>
      <dgm:spPr/>
      <dgm:t>
        <a:bodyPr/>
        <a:lstStyle/>
        <a:p>
          <a:endParaRPr lang="cs-CZ"/>
        </a:p>
      </dgm:t>
    </dgm:pt>
    <dgm:pt modelId="{DE34D7CD-C6EE-4C2D-BB8F-B9717479F976}">
      <dgm:prSet/>
      <dgm:spPr/>
      <dgm:t>
        <a:bodyPr/>
        <a:lstStyle/>
        <a:p>
          <a:r>
            <a:rPr lang="en-US" dirty="0"/>
            <a:t>To buy the possibility to search</a:t>
          </a:r>
        </a:p>
      </dgm:t>
    </dgm:pt>
    <dgm:pt modelId="{FCC2818B-7BF1-4336-933D-F20ED2068E1A}" type="parTrans" cxnId="{A90D7FC3-9364-4194-9C49-6D6209C9A423}">
      <dgm:prSet/>
      <dgm:spPr/>
      <dgm:t>
        <a:bodyPr/>
        <a:lstStyle/>
        <a:p>
          <a:endParaRPr lang="cs-CZ"/>
        </a:p>
      </dgm:t>
    </dgm:pt>
    <dgm:pt modelId="{0ABAEBD9-247C-4785-9C55-8D653F8453AC}" type="sibTrans" cxnId="{A90D7FC3-9364-4194-9C49-6D6209C9A423}">
      <dgm:prSet/>
      <dgm:spPr/>
      <dgm:t>
        <a:bodyPr/>
        <a:lstStyle/>
        <a:p>
          <a:endParaRPr lang="cs-CZ"/>
        </a:p>
      </dgm:t>
    </dgm:pt>
    <dgm:pt modelId="{1B982637-57E8-48B1-B20C-9DC4420D3CB6}">
      <dgm:prSet/>
      <dgm:spPr/>
      <dgm:t>
        <a:bodyPr/>
        <a:lstStyle/>
        <a:p>
          <a:r>
            <a:rPr lang="en-US" dirty="0"/>
            <a:t>To buy a possibility to share information</a:t>
          </a:r>
        </a:p>
      </dgm:t>
    </dgm:pt>
    <dgm:pt modelId="{8BE3E17F-CE99-491B-BDCA-8E391CCACAA8}" type="parTrans" cxnId="{5E72763D-6561-4ABC-91A7-EF54CBC06C42}">
      <dgm:prSet/>
      <dgm:spPr/>
      <dgm:t>
        <a:bodyPr/>
        <a:lstStyle/>
        <a:p>
          <a:endParaRPr lang="cs-CZ"/>
        </a:p>
      </dgm:t>
    </dgm:pt>
    <dgm:pt modelId="{9B4F3251-EA0E-4B94-A2F5-033371222A34}" type="sibTrans" cxnId="{5E72763D-6561-4ABC-91A7-EF54CBC06C42}">
      <dgm:prSet/>
      <dgm:spPr/>
      <dgm:t>
        <a:bodyPr/>
        <a:lstStyle/>
        <a:p>
          <a:endParaRPr lang="cs-CZ"/>
        </a:p>
      </dgm:t>
    </dgm:pt>
    <dgm:pt modelId="{4A9C05E4-7EFB-4378-A0E3-E7D6E68AEFF1}">
      <dgm:prSet/>
      <dgm:spPr/>
      <dgm:t>
        <a:bodyPr/>
        <a:lstStyle/>
        <a:p>
          <a:r>
            <a:rPr lang="en-US" dirty="0"/>
            <a:t>The question of technology</a:t>
          </a:r>
        </a:p>
      </dgm:t>
    </dgm:pt>
    <dgm:pt modelId="{49877F93-0133-4CB9-AD20-8ED8C8130806}" type="parTrans" cxnId="{BFA9AF8B-C72A-49A8-B6A9-FBCC9BDE21B3}">
      <dgm:prSet/>
      <dgm:spPr/>
      <dgm:t>
        <a:bodyPr/>
        <a:lstStyle/>
        <a:p>
          <a:endParaRPr lang="cs-CZ"/>
        </a:p>
      </dgm:t>
    </dgm:pt>
    <dgm:pt modelId="{DAA5F5AF-242A-4CB9-9ADC-CC75CBDBF9C6}" type="sibTrans" cxnId="{BFA9AF8B-C72A-49A8-B6A9-FBCC9BDE21B3}">
      <dgm:prSet/>
      <dgm:spPr/>
      <dgm:t>
        <a:bodyPr/>
        <a:lstStyle/>
        <a:p>
          <a:endParaRPr lang="cs-CZ"/>
        </a:p>
      </dgm:t>
    </dgm:pt>
    <dgm:pt modelId="{47C2DE5C-386A-41C1-824F-0A455C1F070A}">
      <dgm:prSet/>
      <dgm:spPr/>
      <dgm:t>
        <a:bodyPr/>
        <a:lstStyle/>
        <a:p>
          <a:r>
            <a:rPr lang="en-US" dirty="0"/>
            <a:t>Higher speed means higher probability to find what I am looking for</a:t>
          </a:r>
        </a:p>
      </dgm:t>
    </dgm:pt>
    <dgm:pt modelId="{65730AFD-1721-4024-BC11-3D4105944B63}" type="parTrans" cxnId="{FEAF9AA4-38B7-42A1-8FB9-1A965462D9A1}">
      <dgm:prSet/>
      <dgm:spPr/>
      <dgm:t>
        <a:bodyPr/>
        <a:lstStyle/>
        <a:p>
          <a:endParaRPr lang="cs-CZ"/>
        </a:p>
      </dgm:t>
    </dgm:pt>
    <dgm:pt modelId="{41F79386-958A-4417-B052-CF8814315FEC}" type="sibTrans" cxnId="{FEAF9AA4-38B7-42A1-8FB9-1A965462D9A1}">
      <dgm:prSet/>
      <dgm:spPr/>
      <dgm:t>
        <a:bodyPr/>
        <a:lstStyle/>
        <a:p>
          <a:endParaRPr lang="cs-CZ"/>
        </a:p>
      </dgm:t>
    </dgm:pt>
    <dgm:pt modelId="{BC13CABD-BE79-4669-BB04-F76EEED31F1A}" type="pres">
      <dgm:prSet presAssocID="{74CC5521-17A8-496B-A03A-B0489A4DF61F}" presName="linear" presStyleCnt="0">
        <dgm:presLayoutVars>
          <dgm:animLvl val="lvl"/>
          <dgm:resizeHandles val="exact"/>
        </dgm:presLayoutVars>
      </dgm:prSet>
      <dgm:spPr/>
    </dgm:pt>
    <dgm:pt modelId="{5196EF13-7B20-4A3C-8666-7DFA27E323B4}" type="pres">
      <dgm:prSet presAssocID="{16D07BB8-838E-4F85-97E7-C29C4631F37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6B0992C-92BE-45B5-8FAF-DEF3FD2DE1D8}" type="pres">
      <dgm:prSet presAssocID="{16D07BB8-838E-4F85-97E7-C29C4631F37A}" presName="childText" presStyleLbl="revTx" presStyleIdx="0" presStyleCnt="2">
        <dgm:presLayoutVars>
          <dgm:bulletEnabled val="1"/>
        </dgm:presLayoutVars>
      </dgm:prSet>
      <dgm:spPr/>
    </dgm:pt>
    <dgm:pt modelId="{A2D07ABD-0DDF-4225-809F-70F386D94A02}" type="pres">
      <dgm:prSet presAssocID="{DE34D7CD-C6EE-4C2D-BB8F-B9717479F97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A64679A-9973-4020-89B8-0E36C3752242}" type="pres">
      <dgm:prSet presAssocID="{0ABAEBD9-247C-4785-9C55-8D653F8453AC}" presName="spacer" presStyleCnt="0"/>
      <dgm:spPr/>
    </dgm:pt>
    <dgm:pt modelId="{56A44BC6-3CFE-46CB-8AA8-9C73698224E8}" type="pres">
      <dgm:prSet presAssocID="{1B982637-57E8-48B1-B20C-9DC4420D3CB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FA49967-42D9-4E19-A1CF-F75605AFE669}" type="pres">
      <dgm:prSet presAssocID="{9B4F3251-EA0E-4B94-A2F5-033371222A34}" presName="spacer" presStyleCnt="0"/>
      <dgm:spPr/>
    </dgm:pt>
    <dgm:pt modelId="{671DCF62-C68D-4135-9751-FE63F68512CB}" type="pres">
      <dgm:prSet presAssocID="{4A9C05E4-7EFB-4378-A0E3-E7D6E68AEFF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A302318-AA82-4A4F-B454-A1254374D20F}" type="pres">
      <dgm:prSet presAssocID="{4A9C05E4-7EFB-4378-A0E3-E7D6E68AEFF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378300F-9E84-4354-9459-2BAC01BD642B}" srcId="{16D07BB8-838E-4F85-97E7-C29C4631F37A}" destId="{DFF1CFF6-B021-4B6E-9D4D-693224933E33}" srcOrd="0" destOrd="0" parTransId="{42C95F76-FD5C-444A-BA33-3710F03A4B2B}" sibTransId="{0673F793-A98F-4288-AF91-8E0BD18CA4EB}"/>
    <dgm:cxn modelId="{AA90A90F-2ABC-4439-9976-F93F57F11DF2}" type="presOf" srcId="{DFF1CFF6-B021-4B6E-9D4D-693224933E33}" destId="{56B0992C-92BE-45B5-8FAF-DEF3FD2DE1D8}" srcOrd="0" destOrd="0" presId="urn:microsoft.com/office/officeart/2005/8/layout/vList2"/>
    <dgm:cxn modelId="{5E72763D-6561-4ABC-91A7-EF54CBC06C42}" srcId="{74CC5521-17A8-496B-A03A-B0489A4DF61F}" destId="{1B982637-57E8-48B1-B20C-9DC4420D3CB6}" srcOrd="2" destOrd="0" parTransId="{8BE3E17F-CE99-491B-BDCA-8E391CCACAA8}" sibTransId="{9B4F3251-EA0E-4B94-A2F5-033371222A34}"/>
    <dgm:cxn modelId="{BFA9AF8B-C72A-49A8-B6A9-FBCC9BDE21B3}" srcId="{74CC5521-17A8-496B-A03A-B0489A4DF61F}" destId="{4A9C05E4-7EFB-4378-A0E3-E7D6E68AEFF1}" srcOrd="3" destOrd="0" parTransId="{49877F93-0133-4CB9-AD20-8ED8C8130806}" sibTransId="{DAA5F5AF-242A-4CB9-9ADC-CC75CBDBF9C6}"/>
    <dgm:cxn modelId="{B15A1A8F-5729-4F27-BBE0-8133C0AA411B}" type="presOf" srcId="{47C2DE5C-386A-41C1-824F-0A455C1F070A}" destId="{1A302318-AA82-4A4F-B454-A1254374D20F}" srcOrd="0" destOrd="0" presId="urn:microsoft.com/office/officeart/2005/8/layout/vList2"/>
    <dgm:cxn modelId="{3FF6F297-A9F3-46BC-A3F5-053277E6BDB6}" type="presOf" srcId="{DE34D7CD-C6EE-4C2D-BB8F-B9717479F976}" destId="{A2D07ABD-0DDF-4225-809F-70F386D94A02}" srcOrd="0" destOrd="0" presId="urn:microsoft.com/office/officeart/2005/8/layout/vList2"/>
    <dgm:cxn modelId="{BC58309F-2805-4491-A535-4E0F04C60D19}" srcId="{74CC5521-17A8-496B-A03A-B0489A4DF61F}" destId="{16D07BB8-838E-4F85-97E7-C29C4631F37A}" srcOrd="0" destOrd="0" parTransId="{E5EEB21B-A147-4738-8977-F87FAC6CE1FC}" sibTransId="{2AF1F9C8-7E19-4BD5-852A-47D068864216}"/>
    <dgm:cxn modelId="{FEAF9AA4-38B7-42A1-8FB9-1A965462D9A1}" srcId="{4A9C05E4-7EFB-4378-A0E3-E7D6E68AEFF1}" destId="{47C2DE5C-386A-41C1-824F-0A455C1F070A}" srcOrd="0" destOrd="0" parTransId="{65730AFD-1721-4024-BC11-3D4105944B63}" sibTransId="{41F79386-958A-4417-B052-CF8814315FEC}"/>
    <dgm:cxn modelId="{18D9CEBD-D5BC-4CDB-A101-1FFAC6F077DF}" type="presOf" srcId="{74CC5521-17A8-496B-A03A-B0489A4DF61F}" destId="{BC13CABD-BE79-4669-BB04-F76EEED31F1A}" srcOrd="0" destOrd="0" presId="urn:microsoft.com/office/officeart/2005/8/layout/vList2"/>
    <dgm:cxn modelId="{A90D7FC3-9364-4194-9C49-6D6209C9A423}" srcId="{74CC5521-17A8-496B-A03A-B0489A4DF61F}" destId="{DE34D7CD-C6EE-4C2D-BB8F-B9717479F976}" srcOrd="1" destOrd="0" parTransId="{FCC2818B-7BF1-4336-933D-F20ED2068E1A}" sibTransId="{0ABAEBD9-247C-4785-9C55-8D653F8453AC}"/>
    <dgm:cxn modelId="{5039A7C8-C072-488F-9125-B2B53799D11A}" type="presOf" srcId="{4A9C05E4-7EFB-4378-A0E3-E7D6E68AEFF1}" destId="{671DCF62-C68D-4135-9751-FE63F68512CB}" srcOrd="0" destOrd="0" presId="urn:microsoft.com/office/officeart/2005/8/layout/vList2"/>
    <dgm:cxn modelId="{AEA2D1C9-9E29-4440-BE05-FCB4DE997206}" type="presOf" srcId="{392C3454-BAD2-4D7B-9731-4C0A49EB42E1}" destId="{56B0992C-92BE-45B5-8FAF-DEF3FD2DE1D8}" srcOrd="0" destOrd="1" presId="urn:microsoft.com/office/officeart/2005/8/layout/vList2"/>
    <dgm:cxn modelId="{D794F3D1-8FCD-4D73-B0F9-0B0AD2824400}" srcId="{16D07BB8-838E-4F85-97E7-C29C4631F37A}" destId="{392C3454-BAD2-4D7B-9731-4C0A49EB42E1}" srcOrd="1" destOrd="0" parTransId="{259A1F87-E1DB-4BDB-8698-DC31FF727AFC}" sibTransId="{355AEC7D-E64D-4E38-B0EC-DD60BF730EE4}"/>
    <dgm:cxn modelId="{12E766D7-F287-458C-8DC5-43ED81C4101F}" type="presOf" srcId="{16D07BB8-838E-4F85-97E7-C29C4631F37A}" destId="{5196EF13-7B20-4A3C-8666-7DFA27E323B4}" srcOrd="0" destOrd="0" presId="urn:microsoft.com/office/officeart/2005/8/layout/vList2"/>
    <dgm:cxn modelId="{2F511AE1-0816-42CD-A2C5-8579B2EDAE28}" type="presOf" srcId="{1B982637-57E8-48B1-B20C-9DC4420D3CB6}" destId="{56A44BC6-3CFE-46CB-8AA8-9C73698224E8}" srcOrd="0" destOrd="0" presId="urn:microsoft.com/office/officeart/2005/8/layout/vList2"/>
    <dgm:cxn modelId="{D739B72D-A1BC-426D-A26D-1AE6DD4BCBA1}" type="presParOf" srcId="{BC13CABD-BE79-4669-BB04-F76EEED31F1A}" destId="{5196EF13-7B20-4A3C-8666-7DFA27E323B4}" srcOrd="0" destOrd="0" presId="urn:microsoft.com/office/officeart/2005/8/layout/vList2"/>
    <dgm:cxn modelId="{9D6A0C0F-5440-4CD9-A118-E5DF2F4C08BE}" type="presParOf" srcId="{BC13CABD-BE79-4669-BB04-F76EEED31F1A}" destId="{56B0992C-92BE-45B5-8FAF-DEF3FD2DE1D8}" srcOrd="1" destOrd="0" presId="urn:microsoft.com/office/officeart/2005/8/layout/vList2"/>
    <dgm:cxn modelId="{27366CF8-C738-41D3-9223-C1DB1FAF5F14}" type="presParOf" srcId="{BC13CABD-BE79-4669-BB04-F76EEED31F1A}" destId="{A2D07ABD-0DDF-4225-809F-70F386D94A02}" srcOrd="2" destOrd="0" presId="urn:microsoft.com/office/officeart/2005/8/layout/vList2"/>
    <dgm:cxn modelId="{0E1A4EAB-CFC9-4F76-B416-0CBC156D9274}" type="presParOf" srcId="{BC13CABD-BE79-4669-BB04-F76EEED31F1A}" destId="{9A64679A-9973-4020-89B8-0E36C3752242}" srcOrd="3" destOrd="0" presId="urn:microsoft.com/office/officeart/2005/8/layout/vList2"/>
    <dgm:cxn modelId="{07383AFD-9318-473D-B45A-26CE878C8423}" type="presParOf" srcId="{BC13CABD-BE79-4669-BB04-F76EEED31F1A}" destId="{56A44BC6-3CFE-46CB-8AA8-9C73698224E8}" srcOrd="4" destOrd="0" presId="urn:microsoft.com/office/officeart/2005/8/layout/vList2"/>
    <dgm:cxn modelId="{87788634-8AA0-4C0C-A40F-60A8DB4312CC}" type="presParOf" srcId="{BC13CABD-BE79-4669-BB04-F76EEED31F1A}" destId="{4FA49967-42D9-4E19-A1CF-F75605AFE669}" srcOrd="5" destOrd="0" presId="urn:microsoft.com/office/officeart/2005/8/layout/vList2"/>
    <dgm:cxn modelId="{055793CE-2584-429F-9140-757973A9BFC1}" type="presParOf" srcId="{BC13CABD-BE79-4669-BB04-F76EEED31F1A}" destId="{671DCF62-C68D-4135-9751-FE63F68512CB}" srcOrd="6" destOrd="0" presId="urn:microsoft.com/office/officeart/2005/8/layout/vList2"/>
    <dgm:cxn modelId="{B399CAEC-7141-415A-8B03-695BDB490A9E}" type="presParOf" srcId="{BC13CABD-BE79-4669-BB04-F76EEED31F1A}" destId="{1A302318-AA82-4A4F-B454-A1254374D20F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F64CE35-877E-4220-A76F-2F45F36DED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9B2C31C-4090-475C-89FC-1DED07419605}">
      <dgm:prSet/>
      <dgm:spPr/>
      <dgm:t>
        <a:bodyPr/>
        <a:lstStyle/>
        <a:p>
          <a:r>
            <a:rPr lang="en-US" dirty="0"/>
            <a:t>It needs the information for making of the decisions</a:t>
          </a:r>
        </a:p>
      </dgm:t>
    </dgm:pt>
    <dgm:pt modelId="{F22FDECF-7497-41EA-B1B8-5112254D08F8}" type="parTrans" cxnId="{ADB83D13-D989-467C-A068-94578E3CBB9D}">
      <dgm:prSet/>
      <dgm:spPr/>
      <dgm:t>
        <a:bodyPr/>
        <a:lstStyle/>
        <a:p>
          <a:endParaRPr lang="cs-CZ"/>
        </a:p>
      </dgm:t>
    </dgm:pt>
    <dgm:pt modelId="{4A7CEBB7-8D33-4563-803F-FB7B8045B5DB}" type="sibTrans" cxnId="{ADB83D13-D989-467C-A068-94578E3CBB9D}">
      <dgm:prSet/>
      <dgm:spPr/>
      <dgm:t>
        <a:bodyPr/>
        <a:lstStyle/>
        <a:p>
          <a:endParaRPr lang="cs-CZ"/>
        </a:p>
      </dgm:t>
    </dgm:pt>
    <dgm:pt modelId="{C5D1D691-A540-44A7-99C4-A99DB2EC9DE3}">
      <dgm:prSet/>
      <dgm:spPr/>
      <dgm:t>
        <a:bodyPr/>
        <a:lstStyle/>
        <a:p>
          <a:r>
            <a:rPr lang="en-US" dirty="0"/>
            <a:t>It is important source of information</a:t>
          </a:r>
        </a:p>
      </dgm:t>
    </dgm:pt>
    <dgm:pt modelId="{A24FD956-5058-4B9B-A739-6EE006AD9839}" type="parTrans" cxnId="{31B2A6A5-4FFD-44A0-9D63-B8CE3E069FD8}">
      <dgm:prSet/>
      <dgm:spPr/>
      <dgm:t>
        <a:bodyPr/>
        <a:lstStyle/>
        <a:p>
          <a:endParaRPr lang="cs-CZ"/>
        </a:p>
      </dgm:t>
    </dgm:pt>
    <dgm:pt modelId="{FD4E75D2-ACFD-475A-990F-C5B48CD5C6DF}" type="sibTrans" cxnId="{31B2A6A5-4FFD-44A0-9D63-B8CE3E069FD8}">
      <dgm:prSet/>
      <dgm:spPr/>
      <dgm:t>
        <a:bodyPr/>
        <a:lstStyle/>
        <a:p>
          <a:endParaRPr lang="cs-CZ"/>
        </a:p>
      </dgm:t>
    </dgm:pt>
    <dgm:pt modelId="{4D4C19C1-0E33-4D99-928E-45B7FBD22ED6}">
      <dgm:prSet/>
      <dgm:spPr/>
      <dgm:t>
        <a:bodyPr/>
        <a:lstStyle/>
        <a:p>
          <a:r>
            <a:rPr lang="en-US" dirty="0"/>
            <a:t>It is supervisor on the market with information</a:t>
          </a:r>
        </a:p>
      </dgm:t>
    </dgm:pt>
    <dgm:pt modelId="{C4B56462-A02E-4C0F-9A0C-AF19176595AD}" type="parTrans" cxnId="{16291AA0-4A01-4928-9CF7-477FBB88D746}">
      <dgm:prSet/>
      <dgm:spPr/>
      <dgm:t>
        <a:bodyPr/>
        <a:lstStyle/>
        <a:p>
          <a:endParaRPr lang="cs-CZ"/>
        </a:p>
      </dgm:t>
    </dgm:pt>
    <dgm:pt modelId="{2FBCC189-7939-48B3-8C64-6A657D860ADF}" type="sibTrans" cxnId="{16291AA0-4A01-4928-9CF7-477FBB88D746}">
      <dgm:prSet/>
      <dgm:spPr/>
      <dgm:t>
        <a:bodyPr/>
        <a:lstStyle/>
        <a:p>
          <a:endParaRPr lang="cs-CZ"/>
        </a:p>
      </dgm:t>
    </dgm:pt>
    <dgm:pt modelId="{084C693B-9F37-4107-BDEE-F7E74715B734}" type="pres">
      <dgm:prSet presAssocID="{FF64CE35-877E-4220-A76F-2F45F36DED5A}" presName="linear" presStyleCnt="0">
        <dgm:presLayoutVars>
          <dgm:animLvl val="lvl"/>
          <dgm:resizeHandles val="exact"/>
        </dgm:presLayoutVars>
      </dgm:prSet>
      <dgm:spPr/>
    </dgm:pt>
    <dgm:pt modelId="{0D7C03D6-979F-4E65-BC7F-290F3727594B}" type="pres">
      <dgm:prSet presAssocID="{19B2C31C-4090-475C-89FC-1DED0741960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8338995-D66C-4164-9CB9-27904D4B0C6E}" type="pres">
      <dgm:prSet presAssocID="{4A7CEBB7-8D33-4563-803F-FB7B8045B5DB}" presName="spacer" presStyleCnt="0"/>
      <dgm:spPr/>
    </dgm:pt>
    <dgm:pt modelId="{95C46DE8-C3D8-47C1-82C3-8FC703747904}" type="pres">
      <dgm:prSet presAssocID="{C5D1D691-A540-44A7-99C4-A99DB2EC9D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A94B17E-F8DF-488A-9F37-0427B4829F51}" type="pres">
      <dgm:prSet presAssocID="{FD4E75D2-ACFD-475A-990F-C5B48CD5C6DF}" presName="spacer" presStyleCnt="0"/>
      <dgm:spPr/>
    </dgm:pt>
    <dgm:pt modelId="{FB482761-F7C4-4836-BCA3-AB0111828D20}" type="pres">
      <dgm:prSet presAssocID="{4D4C19C1-0E33-4D99-928E-45B7FBD22ED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893AA00-C2B5-453D-93DF-E72334829C19}" type="presOf" srcId="{19B2C31C-4090-475C-89FC-1DED07419605}" destId="{0D7C03D6-979F-4E65-BC7F-290F3727594B}" srcOrd="0" destOrd="0" presId="urn:microsoft.com/office/officeart/2005/8/layout/vList2"/>
    <dgm:cxn modelId="{BAF85D0D-AF0D-4D90-A2D0-8E99BD7440B8}" type="presOf" srcId="{C5D1D691-A540-44A7-99C4-A99DB2EC9DE3}" destId="{95C46DE8-C3D8-47C1-82C3-8FC703747904}" srcOrd="0" destOrd="0" presId="urn:microsoft.com/office/officeart/2005/8/layout/vList2"/>
    <dgm:cxn modelId="{ADB83D13-D989-467C-A068-94578E3CBB9D}" srcId="{FF64CE35-877E-4220-A76F-2F45F36DED5A}" destId="{19B2C31C-4090-475C-89FC-1DED07419605}" srcOrd="0" destOrd="0" parTransId="{F22FDECF-7497-41EA-B1B8-5112254D08F8}" sibTransId="{4A7CEBB7-8D33-4563-803F-FB7B8045B5DB}"/>
    <dgm:cxn modelId="{E339758E-3EB0-48C4-9CAE-130FFB41F39C}" type="presOf" srcId="{4D4C19C1-0E33-4D99-928E-45B7FBD22ED6}" destId="{FB482761-F7C4-4836-BCA3-AB0111828D20}" srcOrd="0" destOrd="0" presId="urn:microsoft.com/office/officeart/2005/8/layout/vList2"/>
    <dgm:cxn modelId="{16291AA0-4A01-4928-9CF7-477FBB88D746}" srcId="{FF64CE35-877E-4220-A76F-2F45F36DED5A}" destId="{4D4C19C1-0E33-4D99-928E-45B7FBD22ED6}" srcOrd="2" destOrd="0" parTransId="{C4B56462-A02E-4C0F-9A0C-AF19176595AD}" sibTransId="{2FBCC189-7939-48B3-8C64-6A657D860ADF}"/>
    <dgm:cxn modelId="{31B2A6A5-4FFD-44A0-9D63-B8CE3E069FD8}" srcId="{FF64CE35-877E-4220-A76F-2F45F36DED5A}" destId="{C5D1D691-A540-44A7-99C4-A99DB2EC9DE3}" srcOrd="1" destOrd="0" parTransId="{A24FD956-5058-4B9B-A739-6EE006AD9839}" sibTransId="{FD4E75D2-ACFD-475A-990F-C5B48CD5C6DF}"/>
    <dgm:cxn modelId="{57866BBB-8AF3-430E-90A8-01C588096D2E}" type="presOf" srcId="{FF64CE35-877E-4220-A76F-2F45F36DED5A}" destId="{084C693B-9F37-4107-BDEE-F7E74715B734}" srcOrd="0" destOrd="0" presId="urn:microsoft.com/office/officeart/2005/8/layout/vList2"/>
    <dgm:cxn modelId="{CBDCF647-E46E-41B1-A070-0393FBDB6CF6}" type="presParOf" srcId="{084C693B-9F37-4107-BDEE-F7E74715B734}" destId="{0D7C03D6-979F-4E65-BC7F-290F3727594B}" srcOrd="0" destOrd="0" presId="urn:microsoft.com/office/officeart/2005/8/layout/vList2"/>
    <dgm:cxn modelId="{48ED8B5B-72B1-4060-93FE-A9333C6635AE}" type="presParOf" srcId="{084C693B-9F37-4107-BDEE-F7E74715B734}" destId="{38338995-D66C-4164-9CB9-27904D4B0C6E}" srcOrd="1" destOrd="0" presId="urn:microsoft.com/office/officeart/2005/8/layout/vList2"/>
    <dgm:cxn modelId="{4DA61E58-293C-40D3-827F-D2475F6995D2}" type="presParOf" srcId="{084C693B-9F37-4107-BDEE-F7E74715B734}" destId="{95C46DE8-C3D8-47C1-82C3-8FC703747904}" srcOrd="2" destOrd="0" presId="urn:microsoft.com/office/officeart/2005/8/layout/vList2"/>
    <dgm:cxn modelId="{AB31B0C4-D33F-42AA-8BCA-CC064AB03580}" type="presParOf" srcId="{084C693B-9F37-4107-BDEE-F7E74715B734}" destId="{CA94B17E-F8DF-488A-9F37-0427B4829F51}" srcOrd="3" destOrd="0" presId="urn:microsoft.com/office/officeart/2005/8/layout/vList2"/>
    <dgm:cxn modelId="{02E5767B-FD6B-4870-8FCC-D62FA7B5BDDC}" type="presParOf" srcId="{084C693B-9F37-4107-BDEE-F7E74715B734}" destId="{FB482761-F7C4-4836-BCA3-AB0111828D2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7A8EE55-3733-409B-BF8B-DC51CC4478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38DDB26-6D4D-4740-98C6-8A82E171A6A3}">
      <dgm:prSet/>
      <dgm:spPr/>
      <dgm:t>
        <a:bodyPr/>
        <a:lstStyle/>
        <a:p>
          <a:r>
            <a:rPr lang="en-US" dirty="0"/>
            <a:t>The most of analysis is done by </a:t>
          </a:r>
        </a:p>
      </dgm:t>
    </dgm:pt>
    <dgm:pt modelId="{BB03F234-4BC4-4AFA-B55A-1E58EB2D8E94}" type="parTrans" cxnId="{03C2C3C5-ECA3-40B5-80EF-2C85A2EC873B}">
      <dgm:prSet/>
      <dgm:spPr/>
      <dgm:t>
        <a:bodyPr/>
        <a:lstStyle/>
        <a:p>
          <a:endParaRPr lang="cs-CZ"/>
        </a:p>
      </dgm:t>
    </dgm:pt>
    <dgm:pt modelId="{942C3047-5804-4382-9A44-D3BF3EED6357}" type="sibTrans" cxnId="{03C2C3C5-ECA3-40B5-80EF-2C85A2EC873B}">
      <dgm:prSet/>
      <dgm:spPr/>
      <dgm:t>
        <a:bodyPr/>
        <a:lstStyle/>
        <a:p>
          <a:endParaRPr lang="cs-CZ"/>
        </a:p>
      </dgm:t>
    </dgm:pt>
    <dgm:pt modelId="{855A8E28-9D6C-45DF-9157-99F06DFF5AB6}">
      <dgm:prSet/>
      <dgm:spPr/>
      <dgm:t>
        <a:bodyPr/>
        <a:lstStyle/>
        <a:p>
          <a:r>
            <a:rPr lang="en-US" dirty="0"/>
            <a:t>state institutions </a:t>
          </a:r>
        </a:p>
      </dgm:t>
    </dgm:pt>
    <dgm:pt modelId="{9DCFC2BE-15A0-4EB2-9DE6-4AE358F385D4}" type="parTrans" cxnId="{6B31349D-F282-4F5E-AAC5-8528E81A539C}">
      <dgm:prSet/>
      <dgm:spPr/>
      <dgm:t>
        <a:bodyPr/>
        <a:lstStyle/>
        <a:p>
          <a:endParaRPr lang="cs-CZ"/>
        </a:p>
      </dgm:t>
    </dgm:pt>
    <dgm:pt modelId="{7B8BC839-EDB4-4EB7-9B2C-21D4B38D6754}" type="sibTrans" cxnId="{6B31349D-F282-4F5E-AAC5-8528E81A539C}">
      <dgm:prSet/>
      <dgm:spPr/>
      <dgm:t>
        <a:bodyPr/>
        <a:lstStyle/>
        <a:p>
          <a:endParaRPr lang="cs-CZ"/>
        </a:p>
      </dgm:t>
    </dgm:pt>
    <dgm:pt modelId="{07D80EFD-D516-447D-87A6-F0AA76E700E7}">
      <dgm:prSet/>
      <dgm:spPr/>
      <dgm:t>
        <a:bodyPr/>
        <a:lstStyle/>
        <a:p>
          <a:r>
            <a:rPr lang="en-US" dirty="0"/>
            <a:t>ministry clerks</a:t>
          </a:r>
        </a:p>
      </dgm:t>
    </dgm:pt>
    <dgm:pt modelId="{180A4739-7B60-43C9-BCCB-D2F8C8E6F49E}" type="parTrans" cxnId="{F8101BB4-7F0A-4CC3-9514-52300B0C9787}">
      <dgm:prSet/>
      <dgm:spPr/>
      <dgm:t>
        <a:bodyPr/>
        <a:lstStyle/>
        <a:p>
          <a:endParaRPr lang="cs-CZ"/>
        </a:p>
      </dgm:t>
    </dgm:pt>
    <dgm:pt modelId="{555D6A9B-2522-4FDF-95FE-8E7E65BEC8D0}" type="sibTrans" cxnId="{F8101BB4-7F0A-4CC3-9514-52300B0C9787}">
      <dgm:prSet/>
      <dgm:spPr/>
      <dgm:t>
        <a:bodyPr/>
        <a:lstStyle/>
        <a:p>
          <a:endParaRPr lang="cs-CZ"/>
        </a:p>
      </dgm:t>
    </dgm:pt>
    <dgm:pt modelId="{054D3EAF-17F2-4A9F-84AA-EF31DDA00C55}">
      <dgm:prSet/>
      <dgm:spPr/>
      <dgm:t>
        <a:bodyPr/>
        <a:lstStyle/>
        <a:p>
          <a:r>
            <a:rPr lang="en-US" dirty="0"/>
            <a:t>National bank</a:t>
          </a:r>
        </a:p>
      </dgm:t>
    </dgm:pt>
    <dgm:pt modelId="{4D1D55B5-82EC-4A79-B8A5-2EB0DFA6143B}" type="parTrans" cxnId="{C45944D3-5FB4-4CCD-A0F9-7E0503ED83C6}">
      <dgm:prSet/>
      <dgm:spPr/>
      <dgm:t>
        <a:bodyPr/>
        <a:lstStyle/>
        <a:p>
          <a:endParaRPr lang="cs-CZ"/>
        </a:p>
      </dgm:t>
    </dgm:pt>
    <dgm:pt modelId="{F66D4C69-A09B-4D1A-AE19-4BE4688615D6}" type="sibTrans" cxnId="{C45944D3-5FB4-4CCD-A0F9-7E0503ED83C6}">
      <dgm:prSet/>
      <dgm:spPr/>
      <dgm:t>
        <a:bodyPr/>
        <a:lstStyle/>
        <a:p>
          <a:endParaRPr lang="cs-CZ"/>
        </a:p>
      </dgm:t>
    </dgm:pt>
    <dgm:pt modelId="{308DEAEF-EEAA-4112-AE27-99A2A7CFD4B4}">
      <dgm:prSet/>
      <dgm:spPr/>
      <dgm:t>
        <a:bodyPr/>
        <a:lstStyle/>
        <a:p>
          <a:r>
            <a:rPr lang="en-US" dirty="0"/>
            <a:t>The government is the source of information for itself</a:t>
          </a:r>
        </a:p>
      </dgm:t>
    </dgm:pt>
    <dgm:pt modelId="{B35DA6B0-6576-4EF7-A7DE-ABAEB452924B}" type="parTrans" cxnId="{4E2BD1EB-50EA-457C-B37A-1D1CFBDDC478}">
      <dgm:prSet/>
      <dgm:spPr/>
      <dgm:t>
        <a:bodyPr/>
        <a:lstStyle/>
        <a:p>
          <a:endParaRPr lang="cs-CZ"/>
        </a:p>
      </dgm:t>
    </dgm:pt>
    <dgm:pt modelId="{96D2E157-421D-4F98-AEA7-30E5E9D29FD3}" type="sibTrans" cxnId="{4E2BD1EB-50EA-457C-B37A-1D1CFBDDC478}">
      <dgm:prSet/>
      <dgm:spPr/>
      <dgm:t>
        <a:bodyPr/>
        <a:lstStyle/>
        <a:p>
          <a:endParaRPr lang="cs-CZ"/>
        </a:p>
      </dgm:t>
    </dgm:pt>
    <dgm:pt modelId="{170F4FF9-E568-42EF-A90C-DCC19EDCA126}">
      <dgm:prSet/>
      <dgm:spPr/>
      <dgm:t>
        <a:bodyPr/>
        <a:lstStyle/>
        <a:p>
          <a:r>
            <a:rPr lang="en-US" dirty="0"/>
            <a:t>The analysis can be wrong</a:t>
          </a:r>
        </a:p>
      </dgm:t>
    </dgm:pt>
    <dgm:pt modelId="{2EF68E79-8338-4038-9D5A-053FBFF34769}" type="parTrans" cxnId="{F3711830-D7E2-4153-B6A8-E0CE828CFEBB}">
      <dgm:prSet/>
      <dgm:spPr/>
      <dgm:t>
        <a:bodyPr/>
        <a:lstStyle/>
        <a:p>
          <a:endParaRPr lang="cs-CZ"/>
        </a:p>
      </dgm:t>
    </dgm:pt>
    <dgm:pt modelId="{1BA9867D-3F69-4B49-B9D4-15DB34AA89A4}" type="sibTrans" cxnId="{F3711830-D7E2-4153-B6A8-E0CE828CFEBB}">
      <dgm:prSet/>
      <dgm:spPr/>
      <dgm:t>
        <a:bodyPr/>
        <a:lstStyle/>
        <a:p>
          <a:endParaRPr lang="cs-CZ"/>
        </a:p>
      </dgm:t>
    </dgm:pt>
    <dgm:pt modelId="{0B859CBD-74D9-47AD-8100-0055DAAD1750}">
      <dgm:prSet/>
      <dgm:spPr/>
      <dgm:t>
        <a:bodyPr/>
        <a:lstStyle/>
        <a:p>
          <a:r>
            <a:rPr lang="en-US" dirty="0"/>
            <a:t>The decisions can be wrong – moral hazard</a:t>
          </a:r>
        </a:p>
      </dgm:t>
    </dgm:pt>
    <dgm:pt modelId="{D8F4D716-250F-4364-B5C6-4A3BFB2AECBA}" type="parTrans" cxnId="{F5ACBD73-2D45-41EC-AD41-2A7E6FB91ADA}">
      <dgm:prSet/>
      <dgm:spPr/>
      <dgm:t>
        <a:bodyPr/>
        <a:lstStyle/>
        <a:p>
          <a:endParaRPr lang="cs-CZ"/>
        </a:p>
      </dgm:t>
    </dgm:pt>
    <dgm:pt modelId="{50420446-A276-4974-A5E1-4BA55BD914D4}" type="sibTrans" cxnId="{F5ACBD73-2D45-41EC-AD41-2A7E6FB91ADA}">
      <dgm:prSet/>
      <dgm:spPr/>
      <dgm:t>
        <a:bodyPr/>
        <a:lstStyle/>
        <a:p>
          <a:endParaRPr lang="cs-CZ"/>
        </a:p>
      </dgm:t>
    </dgm:pt>
    <dgm:pt modelId="{9D4FD0D0-23EF-4532-A357-6752B1006BDE}">
      <dgm:prSet/>
      <dgm:spPr/>
      <dgm:t>
        <a:bodyPr/>
        <a:lstStyle/>
        <a:p>
          <a:r>
            <a:rPr lang="en-US" dirty="0"/>
            <a:t>The question of time</a:t>
          </a:r>
        </a:p>
      </dgm:t>
    </dgm:pt>
    <dgm:pt modelId="{09DD8420-C372-4353-A5D8-9BFCD7BBE124}" type="parTrans" cxnId="{9783525C-45FC-4B0C-98E8-7BEF4536D079}">
      <dgm:prSet/>
      <dgm:spPr/>
      <dgm:t>
        <a:bodyPr/>
        <a:lstStyle/>
        <a:p>
          <a:endParaRPr lang="cs-CZ"/>
        </a:p>
      </dgm:t>
    </dgm:pt>
    <dgm:pt modelId="{86C6D5E4-45AB-481A-BD56-7A4BE0FA019F}" type="sibTrans" cxnId="{9783525C-45FC-4B0C-98E8-7BEF4536D079}">
      <dgm:prSet/>
      <dgm:spPr/>
      <dgm:t>
        <a:bodyPr/>
        <a:lstStyle/>
        <a:p>
          <a:endParaRPr lang="cs-CZ"/>
        </a:p>
      </dgm:t>
    </dgm:pt>
    <dgm:pt modelId="{4656008F-2630-41AF-97D3-7727E4377B49}" type="pres">
      <dgm:prSet presAssocID="{07A8EE55-3733-409B-BF8B-DC51CC447894}" presName="linear" presStyleCnt="0">
        <dgm:presLayoutVars>
          <dgm:animLvl val="lvl"/>
          <dgm:resizeHandles val="exact"/>
        </dgm:presLayoutVars>
      </dgm:prSet>
      <dgm:spPr/>
    </dgm:pt>
    <dgm:pt modelId="{D2846490-A869-4DF0-997A-0DF2A2FAEA42}" type="pres">
      <dgm:prSet presAssocID="{B38DDB26-6D4D-4740-98C6-8A82E171A6A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93E8FF7-70D6-4222-8D5B-BCD4CFE9D9A7}" type="pres">
      <dgm:prSet presAssocID="{B38DDB26-6D4D-4740-98C6-8A82E171A6A3}" presName="childText" presStyleLbl="revTx" presStyleIdx="0" presStyleCnt="2">
        <dgm:presLayoutVars>
          <dgm:bulletEnabled val="1"/>
        </dgm:presLayoutVars>
      </dgm:prSet>
      <dgm:spPr/>
    </dgm:pt>
    <dgm:pt modelId="{7D7B746A-511D-4176-A621-EADCA0059835}" type="pres">
      <dgm:prSet presAssocID="{308DEAEF-EEAA-4112-AE27-99A2A7CFD4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2613B7-A6EF-4C81-877D-0097B9A9CAAE}" type="pres">
      <dgm:prSet presAssocID="{308DEAEF-EEAA-4112-AE27-99A2A7CFD4B4}" presName="childText" presStyleLbl="revTx" presStyleIdx="1" presStyleCnt="2">
        <dgm:presLayoutVars>
          <dgm:bulletEnabled val="1"/>
        </dgm:presLayoutVars>
      </dgm:prSet>
      <dgm:spPr/>
    </dgm:pt>
    <dgm:pt modelId="{C358D9D0-D4D7-46B8-BDFB-A83ADD3028AF}" type="pres">
      <dgm:prSet presAssocID="{9D4FD0D0-23EF-4532-A357-6752B1006BD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E0F7E06-6D06-4BB2-81E9-045A7C94E785}" type="presOf" srcId="{07D80EFD-D516-447D-87A6-F0AA76E700E7}" destId="{A93E8FF7-70D6-4222-8D5B-BCD4CFE9D9A7}" srcOrd="0" destOrd="1" presId="urn:microsoft.com/office/officeart/2005/8/layout/vList2"/>
    <dgm:cxn modelId="{0C662F0F-D062-47BF-9120-149132F3578E}" type="presOf" srcId="{07A8EE55-3733-409B-BF8B-DC51CC447894}" destId="{4656008F-2630-41AF-97D3-7727E4377B49}" srcOrd="0" destOrd="0" presId="urn:microsoft.com/office/officeart/2005/8/layout/vList2"/>
    <dgm:cxn modelId="{892DB810-6A44-461D-A5F4-8F16F48244C3}" type="presOf" srcId="{B38DDB26-6D4D-4740-98C6-8A82E171A6A3}" destId="{D2846490-A869-4DF0-997A-0DF2A2FAEA42}" srcOrd="0" destOrd="0" presId="urn:microsoft.com/office/officeart/2005/8/layout/vList2"/>
    <dgm:cxn modelId="{CA8FF02C-39FA-438D-8DD3-389FADC5633D}" type="presOf" srcId="{054D3EAF-17F2-4A9F-84AA-EF31DDA00C55}" destId="{A93E8FF7-70D6-4222-8D5B-BCD4CFE9D9A7}" srcOrd="0" destOrd="2" presId="urn:microsoft.com/office/officeart/2005/8/layout/vList2"/>
    <dgm:cxn modelId="{F3711830-D7E2-4153-B6A8-E0CE828CFEBB}" srcId="{308DEAEF-EEAA-4112-AE27-99A2A7CFD4B4}" destId="{170F4FF9-E568-42EF-A90C-DCC19EDCA126}" srcOrd="0" destOrd="0" parTransId="{2EF68E79-8338-4038-9D5A-053FBFF34769}" sibTransId="{1BA9867D-3F69-4B49-B9D4-15DB34AA89A4}"/>
    <dgm:cxn modelId="{9783525C-45FC-4B0C-98E8-7BEF4536D079}" srcId="{07A8EE55-3733-409B-BF8B-DC51CC447894}" destId="{9D4FD0D0-23EF-4532-A357-6752B1006BDE}" srcOrd="2" destOrd="0" parTransId="{09DD8420-C372-4353-A5D8-9BFCD7BBE124}" sibTransId="{86C6D5E4-45AB-481A-BD56-7A4BE0FA019F}"/>
    <dgm:cxn modelId="{F5ACBD73-2D45-41EC-AD41-2A7E6FB91ADA}" srcId="{308DEAEF-EEAA-4112-AE27-99A2A7CFD4B4}" destId="{0B859CBD-74D9-47AD-8100-0055DAAD1750}" srcOrd="1" destOrd="0" parTransId="{D8F4D716-250F-4364-B5C6-4A3BFB2AECBA}" sibTransId="{50420446-A276-4974-A5E1-4BA55BD914D4}"/>
    <dgm:cxn modelId="{0A6AE257-6F32-480D-B5AE-8FEF90D9FE6D}" type="presOf" srcId="{855A8E28-9D6C-45DF-9157-99F06DFF5AB6}" destId="{A93E8FF7-70D6-4222-8D5B-BCD4CFE9D9A7}" srcOrd="0" destOrd="0" presId="urn:microsoft.com/office/officeart/2005/8/layout/vList2"/>
    <dgm:cxn modelId="{6B31349D-F282-4F5E-AAC5-8528E81A539C}" srcId="{B38DDB26-6D4D-4740-98C6-8A82E171A6A3}" destId="{855A8E28-9D6C-45DF-9157-99F06DFF5AB6}" srcOrd="0" destOrd="0" parTransId="{9DCFC2BE-15A0-4EB2-9DE6-4AE358F385D4}" sibTransId="{7B8BC839-EDB4-4EB7-9B2C-21D4B38D6754}"/>
    <dgm:cxn modelId="{48E4D59D-9065-4113-A304-BAE30F2C02A4}" type="presOf" srcId="{308DEAEF-EEAA-4112-AE27-99A2A7CFD4B4}" destId="{7D7B746A-511D-4176-A621-EADCA0059835}" srcOrd="0" destOrd="0" presId="urn:microsoft.com/office/officeart/2005/8/layout/vList2"/>
    <dgm:cxn modelId="{BE5C19A7-9C9C-4EE8-BFCC-156C5CFECC56}" type="presOf" srcId="{9D4FD0D0-23EF-4532-A357-6752B1006BDE}" destId="{C358D9D0-D4D7-46B8-BDFB-A83ADD3028AF}" srcOrd="0" destOrd="0" presId="urn:microsoft.com/office/officeart/2005/8/layout/vList2"/>
    <dgm:cxn modelId="{F8101BB4-7F0A-4CC3-9514-52300B0C9787}" srcId="{B38DDB26-6D4D-4740-98C6-8A82E171A6A3}" destId="{07D80EFD-D516-447D-87A6-F0AA76E700E7}" srcOrd="1" destOrd="0" parTransId="{180A4739-7B60-43C9-BCCB-D2F8C8E6F49E}" sibTransId="{555D6A9B-2522-4FDF-95FE-8E7E65BEC8D0}"/>
    <dgm:cxn modelId="{03C2C3C5-ECA3-40B5-80EF-2C85A2EC873B}" srcId="{07A8EE55-3733-409B-BF8B-DC51CC447894}" destId="{B38DDB26-6D4D-4740-98C6-8A82E171A6A3}" srcOrd="0" destOrd="0" parTransId="{BB03F234-4BC4-4AFA-B55A-1E58EB2D8E94}" sibTransId="{942C3047-5804-4382-9A44-D3BF3EED6357}"/>
    <dgm:cxn modelId="{C45944D3-5FB4-4CCD-A0F9-7E0503ED83C6}" srcId="{B38DDB26-6D4D-4740-98C6-8A82E171A6A3}" destId="{054D3EAF-17F2-4A9F-84AA-EF31DDA00C55}" srcOrd="2" destOrd="0" parTransId="{4D1D55B5-82EC-4A79-B8A5-2EB0DFA6143B}" sibTransId="{F66D4C69-A09B-4D1A-AE19-4BE4688615D6}"/>
    <dgm:cxn modelId="{B910A6E2-E485-4437-82EB-387FA23CD0DB}" type="presOf" srcId="{0B859CBD-74D9-47AD-8100-0055DAAD1750}" destId="{7E2613B7-A6EF-4C81-877D-0097B9A9CAAE}" srcOrd="0" destOrd="1" presId="urn:microsoft.com/office/officeart/2005/8/layout/vList2"/>
    <dgm:cxn modelId="{61513BE8-83DE-43A1-83A4-EA71A6387D02}" type="presOf" srcId="{170F4FF9-E568-42EF-A90C-DCC19EDCA126}" destId="{7E2613B7-A6EF-4C81-877D-0097B9A9CAAE}" srcOrd="0" destOrd="0" presId="urn:microsoft.com/office/officeart/2005/8/layout/vList2"/>
    <dgm:cxn modelId="{4E2BD1EB-50EA-457C-B37A-1D1CFBDDC478}" srcId="{07A8EE55-3733-409B-BF8B-DC51CC447894}" destId="{308DEAEF-EEAA-4112-AE27-99A2A7CFD4B4}" srcOrd="1" destOrd="0" parTransId="{B35DA6B0-6576-4EF7-A7DE-ABAEB452924B}" sibTransId="{96D2E157-421D-4F98-AEA7-30E5E9D29FD3}"/>
    <dgm:cxn modelId="{32A10AC4-AC58-4AD1-97E9-7744DD9534A2}" type="presParOf" srcId="{4656008F-2630-41AF-97D3-7727E4377B49}" destId="{D2846490-A869-4DF0-997A-0DF2A2FAEA42}" srcOrd="0" destOrd="0" presId="urn:microsoft.com/office/officeart/2005/8/layout/vList2"/>
    <dgm:cxn modelId="{E8C0DEE6-26CD-4C6F-A29D-1BE742E09C69}" type="presParOf" srcId="{4656008F-2630-41AF-97D3-7727E4377B49}" destId="{A93E8FF7-70D6-4222-8D5B-BCD4CFE9D9A7}" srcOrd="1" destOrd="0" presId="urn:microsoft.com/office/officeart/2005/8/layout/vList2"/>
    <dgm:cxn modelId="{C75FEF13-65C1-449C-9920-48A8CA0C4AD7}" type="presParOf" srcId="{4656008F-2630-41AF-97D3-7727E4377B49}" destId="{7D7B746A-511D-4176-A621-EADCA0059835}" srcOrd="2" destOrd="0" presId="urn:microsoft.com/office/officeart/2005/8/layout/vList2"/>
    <dgm:cxn modelId="{22EE7201-ECA8-42B3-A751-3AA2DF347AB6}" type="presParOf" srcId="{4656008F-2630-41AF-97D3-7727E4377B49}" destId="{7E2613B7-A6EF-4C81-877D-0097B9A9CAAE}" srcOrd="3" destOrd="0" presId="urn:microsoft.com/office/officeart/2005/8/layout/vList2"/>
    <dgm:cxn modelId="{42F0446D-A483-4E27-B2FE-BF2B65EE22E0}" type="presParOf" srcId="{4656008F-2630-41AF-97D3-7727E4377B49}" destId="{C358D9D0-D4D7-46B8-BDFB-A83ADD3028A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7AB562B-F2C4-4121-9512-2DC89B5C58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F2B7349-6CBB-4131-8B41-C5F48B1E031D}">
      <dgm:prSet/>
      <dgm:spPr/>
      <dgm:t>
        <a:bodyPr/>
        <a:lstStyle/>
        <a:p>
          <a:r>
            <a:rPr lang="en-US" dirty="0"/>
            <a:t>Where is the equilibrium of searching?</a:t>
          </a:r>
        </a:p>
      </dgm:t>
    </dgm:pt>
    <dgm:pt modelId="{226D8112-6775-4AEC-80E1-73022E11915B}" type="parTrans" cxnId="{07BC14D4-BFF3-4B85-A8D6-5BE92D6E2991}">
      <dgm:prSet/>
      <dgm:spPr/>
      <dgm:t>
        <a:bodyPr/>
        <a:lstStyle/>
        <a:p>
          <a:endParaRPr lang="cs-CZ"/>
        </a:p>
      </dgm:t>
    </dgm:pt>
    <dgm:pt modelId="{D52BF5FF-B824-4771-A354-4235D94DC2E5}" type="sibTrans" cxnId="{07BC14D4-BFF3-4B85-A8D6-5BE92D6E2991}">
      <dgm:prSet/>
      <dgm:spPr/>
      <dgm:t>
        <a:bodyPr/>
        <a:lstStyle/>
        <a:p>
          <a:endParaRPr lang="cs-CZ"/>
        </a:p>
      </dgm:t>
    </dgm:pt>
    <dgm:pt modelId="{249D37F1-F926-47DB-B447-C50B35115807}">
      <dgm:prSet/>
      <dgm:spPr/>
      <dgm:t>
        <a:bodyPr/>
        <a:lstStyle/>
        <a:p>
          <a:r>
            <a:rPr lang="en-US" dirty="0"/>
            <a:t>Stigler model does not work</a:t>
          </a:r>
        </a:p>
      </dgm:t>
    </dgm:pt>
    <dgm:pt modelId="{6182E474-1AD9-4A59-B9C4-87742D79B7EF}" type="parTrans" cxnId="{13893745-32DB-47E0-A1A1-C7A7E6248F0B}">
      <dgm:prSet/>
      <dgm:spPr/>
      <dgm:t>
        <a:bodyPr/>
        <a:lstStyle/>
        <a:p>
          <a:endParaRPr lang="cs-CZ"/>
        </a:p>
      </dgm:t>
    </dgm:pt>
    <dgm:pt modelId="{5C91397D-577E-4151-ADBD-697177A05DB5}" type="sibTrans" cxnId="{13893745-32DB-47E0-A1A1-C7A7E6248F0B}">
      <dgm:prSet/>
      <dgm:spPr/>
      <dgm:t>
        <a:bodyPr/>
        <a:lstStyle/>
        <a:p>
          <a:endParaRPr lang="cs-CZ"/>
        </a:p>
      </dgm:t>
    </dgm:pt>
    <dgm:pt modelId="{EE3E816D-0F85-46F2-84E3-6D4235022554}">
      <dgm:prSet/>
      <dgm:spPr/>
      <dgm:t>
        <a:bodyPr/>
        <a:lstStyle/>
        <a:p>
          <a:r>
            <a:rPr lang="en-US" dirty="0"/>
            <a:t>The process of searching is excluded from the process of evaluating and using of the information</a:t>
          </a:r>
        </a:p>
      </dgm:t>
    </dgm:pt>
    <dgm:pt modelId="{D20229F8-BC8C-4C7A-90D8-0D836EC8DA92}" type="parTrans" cxnId="{230A9C65-9B67-4CEA-8336-DDE70B0DD915}">
      <dgm:prSet/>
      <dgm:spPr/>
      <dgm:t>
        <a:bodyPr/>
        <a:lstStyle/>
        <a:p>
          <a:endParaRPr lang="cs-CZ"/>
        </a:p>
      </dgm:t>
    </dgm:pt>
    <dgm:pt modelId="{0A126D73-7A08-437B-97D4-691EF812229C}" type="sibTrans" cxnId="{230A9C65-9B67-4CEA-8336-DDE70B0DD915}">
      <dgm:prSet/>
      <dgm:spPr/>
      <dgm:t>
        <a:bodyPr/>
        <a:lstStyle/>
        <a:p>
          <a:endParaRPr lang="cs-CZ"/>
        </a:p>
      </dgm:t>
    </dgm:pt>
    <dgm:pt modelId="{6008EA8C-F1BF-4A1F-9C16-001FF1BA781E}">
      <dgm:prSet/>
      <dgm:spPr/>
      <dgm:t>
        <a:bodyPr/>
        <a:lstStyle/>
        <a:p>
          <a:r>
            <a:rPr lang="en-US" dirty="0"/>
            <a:t>The person who is searching does not know the effect</a:t>
          </a:r>
        </a:p>
      </dgm:t>
    </dgm:pt>
    <dgm:pt modelId="{8890E7AA-269E-480A-8EE5-1361D509B46B}" type="parTrans" cxnId="{9447E689-2992-404A-87AF-C9E771582D32}">
      <dgm:prSet/>
      <dgm:spPr/>
      <dgm:t>
        <a:bodyPr/>
        <a:lstStyle/>
        <a:p>
          <a:endParaRPr lang="cs-CZ"/>
        </a:p>
      </dgm:t>
    </dgm:pt>
    <dgm:pt modelId="{ADA91E18-D4F4-4C99-97FF-DB180E2C7D62}" type="sibTrans" cxnId="{9447E689-2992-404A-87AF-C9E771582D32}">
      <dgm:prSet/>
      <dgm:spPr/>
      <dgm:t>
        <a:bodyPr/>
        <a:lstStyle/>
        <a:p>
          <a:endParaRPr lang="cs-CZ"/>
        </a:p>
      </dgm:t>
    </dgm:pt>
    <dgm:pt modelId="{BEB92122-ED49-4828-A453-798430D54962}">
      <dgm:prSet/>
      <dgm:spPr/>
      <dgm:t>
        <a:bodyPr/>
        <a:lstStyle/>
        <a:p>
          <a:r>
            <a:rPr lang="en-US" dirty="0"/>
            <a:t>We can not be sure that the government has right information</a:t>
          </a:r>
        </a:p>
      </dgm:t>
    </dgm:pt>
    <dgm:pt modelId="{7FC4B2D4-27BC-4DED-A179-E906B009E6E6}" type="parTrans" cxnId="{89190D25-B96C-49F6-B8A2-8D4CFE9473ED}">
      <dgm:prSet/>
      <dgm:spPr/>
      <dgm:t>
        <a:bodyPr/>
        <a:lstStyle/>
        <a:p>
          <a:endParaRPr lang="cs-CZ"/>
        </a:p>
      </dgm:t>
    </dgm:pt>
    <dgm:pt modelId="{4E9FDC9C-4B0E-4A31-9116-FA535C7FB9FD}" type="sibTrans" cxnId="{89190D25-B96C-49F6-B8A2-8D4CFE9473ED}">
      <dgm:prSet/>
      <dgm:spPr/>
      <dgm:t>
        <a:bodyPr/>
        <a:lstStyle/>
        <a:p>
          <a:endParaRPr lang="cs-CZ"/>
        </a:p>
      </dgm:t>
    </dgm:pt>
    <dgm:pt modelId="{EFC36E3C-42EA-40C7-B040-37DF306361F1}">
      <dgm:prSet/>
      <dgm:spPr/>
      <dgm:t>
        <a:bodyPr/>
        <a:lstStyle/>
        <a:p>
          <a:r>
            <a:rPr lang="en-US" dirty="0"/>
            <a:t>We can not be sure the information are correct</a:t>
          </a:r>
        </a:p>
      </dgm:t>
    </dgm:pt>
    <dgm:pt modelId="{75BAEF55-27C6-45B7-B281-3F31062F6527}" type="parTrans" cxnId="{3BC9EF3D-B036-4E48-98AC-1926D25CF33F}">
      <dgm:prSet/>
      <dgm:spPr/>
      <dgm:t>
        <a:bodyPr/>
        <a:lstStyle/>
        <a:p>
          <a:endParaRPr lang="cs-CZ"/>
        </a:p>
      </dgm:t>
    </dgm:pt>
    <dgm:pt modelId="{320A0325-01F0-452E-ABBA-443119C9400D}" type="sibTrans" cxnId="{3BC9EF3D-B036-4E48-98AC-1926D25CF33F}">
      <dgm:prSet/>
      <dgm:spPr/>
      <dgm:t>
        <a:bodyPr/>
        <a:lstStyle/>
        <a:p>
          <a:endParaRPr lang="cs-CZ"/>
        </a:p>
      </dgm:t>
    </dgm:pt>
    <dgm:pt modelId="{EEF5885B-566A-4721-999B-B68EAFB35BC9}">
      <dgm:prSet/>
      <dgm:spPr/>
      <dgm:t>
        <a:bodyPr/>
        <a:lstStyle/>
        <a:p>
          <a:r>
            <a:rPr lang="en-US" dirty="0"/>
            <a:t>Moral hazard</a:t>
          </a:r>
        </a:p>
      </dgm:t>
    </dgm:pt>
    <dgm:pt modelId="{C8624CE0-5DD9-442B-9CDB-1BAB7C52D7A8}" type="parTrans" cxnId="{3D8A4B1D-5229-423E-9523-94EDB8FFC361}">
      <dgm:prSet/>
      <dgm:spPr/>
      <dgm:t>
        <a:bodyPr/>
        <a:lstStyle/>
        <a:p>
          <a:endParaRPr lang="cs-CZ"/>
        </a:p>
      </dgm:t>
    </dgm:pt>
    <dgm:pt modelId="{7E9906BD-3A6C-4B8A-908C-39A35F69FFC9}" type="sibTrans" cxnId="{3D8A4B1D-5229-423E-9523-94EDB8FFC361}">
      <dgm:prSet/>
      <dgm:spPr/>
      <dgm:t>
        <a:bodyPr/>
        <a:lstStyle/>
        <a:p>
          <a:endParaRPr lang="cs-CZ"/>
        </a:p>
      </dgm:t>
    </dgm:pt>
    <dgm:pt modelId="{E33D9BD6-8532-4246-B170-FAA01D7E4C07}">
      <dgm:prSet/>
      <dgm:spPr/>
      <dgm:t>
        <a:bodyPr/>
        <a:lstStyle/>
        <a:p>
          <a:r>
            <a:rPr lang="en-US" dirty="0"/>
            <a:t>Just compare how the </a:t>
          </a:r>
          <a:r>
            <a:rPr lang="en-US" dirty="0" err="1"/>
            <a:t>goverments</a:t>
          </a:r>
          <a:r>
            <a:rPr lang="en-US" dirty="0"/>
            <a:t> are reaction on COVI19 pandemic</a:t>
          </a:r>
        </a:p>
      </dgm:t>
    </dgm:pt>
    <dgm:pt modelId="{3967E255-84EE-49DC-8B4D-A70231F1783E}" type="parTrans" cxnId="{3E3EBB55-74DF-42C7-BC30-7AD647450912}">
      <dgm:prSet/>
      <dgm:spPr/>
      <dgm:t>
        <a:bodyPr/>
        <a:lstStyle/>
        <a:p>
          <a:endParaRPr lang="cs-CZ"/>
        </a:p>
      </dgm:t>
    </dgm:pt>
    <dgm:pt modelId="{A0077661-10CE-4F7A-B32F-F06B38ACE77C}" type="sibTrans" cxnId="{3E3EBB55-74DF-42C7-BC30-7AD647450912}">
      <dgm:prSet/>
      <dgm:spPr/>
      <dgm:t>
        <a:bodyPr/>
        <a:lstStyle/>
        <a:p>
          <a:endParaRPr lang="cs-CZ"/>
        </a:p>
      </dgm:t>
    </dgm:pt>
    <dgm:pt modelId="{6FAFC7DD-CF80-4827-8679-7CD655EDA1B7}" type="pres">
      <dgm:prSet presAssocID="{F7AB562B-F2C4-4121-9512-2DC89B5C58FB}" presName="linear" presStyleCnt="0">
        <dgm:presLayoutVars>
          <dgm:animLvl val="lvl"/>
          <dgm:resizeHandles val="exact"/>
        </dgm:presLayoutVars>
      </dgm:prSet>
      <dgm:spPr/>
    </dgm:pt>
    <dgm:pt modelId="{36AF1793-6F90-406C-A681-378ACC11F280}" type="pres">
      <dgm:prSet presAssocID="{9F2B7349-6CBB-4131-8B41-C5F48B1E031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F0251DC-51A5-463C-9688-85F75BA0D148}" type="pres">
      <dgm:prSet presAssocID="{D52BF5FF-B824-4771-A354-4235D94DC2E5}" presName="spacer" presStyleCnt="0"/>
      <dgm:spPr/>
    </dgm:pt>
    <dgm:pt modelId="{C0025573-B7E8-4C91-9585-57C07C4D14DC}" type="pres">
      <dgm:prSet presAssocID="{249D37F1-F926-47DB-B447-C50B3511580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A189015-B6D6-453C-95C9-96A8DE6D05A7}" type="pres">
      <dgm:prSet presAssocID="{249D37F1-F926-47DB-B447-C50B35115807}" presName="childText" presStyleLbl="revTx" presStyleIdx="0" presStyleCnt="2">
        <dgm:presLayoutVars>
          <dgm:bulletEnabled val="1"/>
        </dgm:presLayoutVars>
      </dgm:prSet>
      <dgm:spPr/>
    </dgm:pt>
    <dgm:pt modelId="{4093098F-D98A-41BC-9169-08344458F7BD}" type="pres">
      <dgm:prSet presAssocID="{BEB92122-ED49-4828-A453-798430D5496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0FA9D27-5A97-480A-A789-4736415D5C91}" type="pres">
      <dgm:prSet presAssocID="{4E9FDC9C-4B0E-4A31-9116-FA535C7FB9FD}" presName="spacer" presStyleCnt="0"/>
      <dgm:spPr/>
    </dgm:pt>
    <dgm:pt modelId="{8BB19705-39E9-4105-BFC5-6CCA56504D61}" type="pres">
      <dgm:prSet presAssocID="{EFC36E3C-42EA-40C7-B040-37DF306361F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18BE0C1-9EAE-4746-9C28-797F717DA975}" type="pres">
      <dgm:prSet presAssocID="{EFC36E3C-42EA-40C7-B040-37DF306361F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D8A4B1D-5229-423E-9523-94EDB8FFC361}" srcId="{EFC36E3C-42EA-40C7-B040-37DF306361F1}" destId="{EEF5885B-566A-4721-999B-B68EAFB35BC9}" srcOrd="0" destOrd="0" parTransId="{C8624CE0-5DD9-442B-9CDB-1BAB7C52D7A8}" sibTransId="{7E9906BD-3A6C-4B8A-908C-39A35F69FFC9}"/>
    <dgm:cxn modelId="{89190D25-B96C-49F6-B8A2-8D4CFE9473ED}" srcId="{F7AB562B-F2C4-4121-9512-2DC89B5C58FB}" destId="{BEB92122-ED49-4828-A453-798430D54962}" srcOrd="2" destOrd="0" parTransId="{7FC4B2D4-27BC-4DED-A179-E906B009E6E6}" sibTransId="{4E9FDC9C-4B0E-4A31-9116-FA535C7FB9FD}"/>
    <dgm:cxn modelId="{3BC9EF3D-B036-4E48-98AC-1926D25CF33F}" srcId="{F7AB562B-F2C4-4121-9512-2DC89B5C58FB}" destId="{EFC36E3C-42EA-40C7-B040-37DF306361F1}" srcOrd="3" destOrd="0" parTransId="{75BAEF55-27C6-45B7-B281-3F31062F6527}" sibTransId="{320A0325-01F0-452E-ABBA-443119C9400D}"/>
    <dgm:cxn modelId="{8673BB3F-1E4E-49D7-A7F1-F63A3D549E7B}" type="presOf" srcId="{9F2B7349-6CBB-4131-8B41-C5F48B1E031D}" destId="{36AF1793-6F90-406C-A681-378ACC11F280}" srcOrd="0" destOrd="0" presId="urn:microsoft.com/office/officeart/2005/8/layout/vList2"/>
    <dgm:cxn modelId="{EBAF3163-3401-4280-8F0E-407F5124020E}" type="presOf" srcId="{EE3E816D-0F85-46F2-84E3-6D4235022554}" destId="{DA189015-B6D6-453C-95C9-96A8DE6D05A7}" srcOrd="0" destOrd="0" presId="urn:microsoft.com/office/officeart/2005/8/layout/vList2"/>
    <dgm:cxn modelId="{F3FF4F44-4E33-483D-ADA2-420417CD8CE1}" type="presOf" srcId="{EFC36E3C-42EA-40C7-B040-37DF306361F1}" destId="{8BB19705-39E9-4105-BFC5-6CCA56504D61}" srcOrd="0" destOrd="0" presId="urn:microsoft.com/office/officeart/2005/8/layout/vList2"/>
    <dgm:cxn modelId="{13893745-32DB-47E0-A1A1-C7A7E6248F0B}" srcId="{F7AB562B-F2C4-4121-9512-2DC89B5C58FB}" destId="{249D37F1-F926-47DB-B447-C50B35115807}" srcOrd="1" destOrd="0" parTransId="{6182E474-1AD9-4A59-B9C4-87742D79B7EF}" sibTransId="{5C91397D-577E-4151-ADBD-697177A05DB5}"/>
    <dgm:cxn modelId="{230A9C65-9B67-4CEA-8336-DDE70B0DD915}" srcId="{249D37F1-F926-47DB-B447-C50B35115807}" destId="{EE3E816D-0F85-46F2-84E3-6D4235022554}" srcOrd="0" destOrd="0" parTransId="{D20229F8-BC8C-4C7A-90D8-0D836EC8DA92}" sibTransId="{0A126D73-7A08-437B-97D4-691EF812229C}"/>
    <dgm:cxn modelId="{CE11DB47-BBFF-485F-A17E-94C1DEADD80D}" type="presOf" srcId="{249D37F1-F926-47DB-B447-C50B35115807}" destId="{C0025573-B7E8-4C91-9585-57C07C4D14DC}" srcOrd="0" destOrd="0" presId="urn:microsoft.com/office/officeart/2005/8/layout/vList2"/>
    <dgm:cxn modelId="{3E3EBB55-74DF-42C7-BC30-7AD647450912}" srcId="{EFC36E3C-42EA-40C7-B040-37DF306361F1}" destId="{E33D9BD6-8532-4246-B170-FAA01D7E4C07}" srcOrd="1" destOrd="0" parTransId="{3967E255-84EE-49DC-8B4D-A70231F1783E}" sibTransId="{A0077661-10CE-4F7A-B32F-F06B38ACE77C}"/>
    <dgm:cxn modelId="{3FD8EB80-092B-4038-B018-D9898BF0ADBF}" type="presOf" srcId="{6008EA8C-F1BF-4A1F-9C16-001FF1BA781E}" destId="{DA189015-B6D6-453C-95C9-96A8DE6D05A7}" srcOrd="0" destOrd="1" presId="urn:microsoft.com/office/officeart/2005/8/layout/vList2"/>
    <dgm:cxn modelId="{6A6F0B84-23F5-464F-8659-9AF9D58760EC}" type="presOf" srcId="{EEF5885B-566A-4721-999B-B68EAFB35BC9}" destId="{E18BE0C1-9EAE-4746-9C28-797F717DA975}" srcOrd="0" destOrd="0" presId="urn:microsoft.com/office/officeart/2005/8/layout/vList2"/>
    <dgm:cxn modelId="{9447E689-2992-404A-87AF-C9E771582D32}" srcId="{249D37F1-F926-47DB-B447-C50B35115807}" destId="{6008EA8C-F1BF-4A1F-9C16-001FF1BA781E}" srcOrd="1" destOrd="0" parTransId="{8890E7AA-269E-480A-8EE5-1361D509B46B}" sibTransId="{ADA91E18-D4F4-4C99-97FF-DB180E2C7D62}"/>
    <dgm:cxn modelId="{07BC14D4-BFF3-4B85-A8D6-5BE92D6E2991}" srcId="{F7AB562B-F2C4-4121-9512-2DC89B5C58FB}" destId="{9F2B7349-6CBB-4131-8B41-C5F48B1E031D}" srcOrd="0" destOrd="0" parTransId="{226D8112-6775-4AEC-80E1-73022E11915B}" sibTransId="{D52BF5FF-B824-4771-A354-4235D94DC2E5}"/>
    <dgm:cxn modelId="{288DF5D7-3856-406E-8761-3EDD7E949B2F}" type="presOf" srcId="{E33D9BD6-8532-4246-B170-FAA01D7E4C07}" destId="{E18BE0C1-9EAE-4746-9C28-797F717DA975}" srcOrd="0" destOrd="1" presId="urn:microsoft.com/office/officeart/2005/8/layout/vList2"/>
    <dgm:cxn modelId="{262251FB-C55C-4999-824D-9B2312EC059B}" type="presOf" srcId="{BEB92122-ED49-4828-A453-798430D54962}" destId="{4093098F-D98A-41BC-9169-08344458F7BD}" srcOrd="0" destOrd="0" presId="urn:microsoft.com/office/officeart/2005/8/layout/vList2"/>
    <dgm:cxn modelId="{C508A6FE-A7BD-42D8-86BC-7B7033057533}" type="presOf" srcId="{F7AB562B-F2C4-4121-9512-2DC89B5C58FB}" destId="{6FAFC7DD-CF80-4827-8679-7CD655EDA1B7}" srcOrd="0" destOrd="0" presId="urn:microsoft.com/office/officeart/2005/8/layout/vList2"/>
    <dgm:cxn modelId="{24B2E7AB-52A2-4A49-B16F-F88F1960FD36}" type="presParOf" srcId="{6FAFC7DD-CF80-4827-8679-7CD655EDA1B7}" destId="{36AF1793-6F90-406C-A681-378ACC11F280}" srcOrd="0" destOrd="0" presId="urn:microsoft.com/office/officeart/2005/8/layout/vList2"/>
    <dgm:cxn modelId="{E7D56CC4-60EE-448F-904F-0B69004316C6}" type="presParOf" srcId="{6FAFC7DD-CF80-4827-8679-7CD655EDA1B7}" destId="{3F0251DC-51A5-463C-9688-85F75BA0D148}" srcOrd="1" destOrd="0" presId="urn:microsoft.com/office/officeart/2005/8/layout/vList2"/>
    <dgm:cxn modelId="{7612FE36-C914-4E4A-BCDD-1BDC1F8D276D}" type="presParOf" srcId="{6FAFC7DD-CF80-4827-8679-7CD655EDA1B7}" destId="{C0025573-B7E8-4C91-9585-57C07C4D14DC}" srcOrd="2" destOrd="0" presId="urn:microsoft.com/office/officeart/2005/8/layout/vList2"/>
    <dgm:cxn modelId="{7F5E842E-E702-4FE0-AA86-C863F56D81BB}" type="presParOf" srcId="{6FAFC7DD-CF80-4827-8679-7CD655EDA1B7}" destId="{DA189015-B6D6-453C-95C9-96A8DE6D05A7}" srcOrd="3" destOrd="0" presId="urn:microsoft.com/office/officeart/2005/8/layout/vList2"/>
    <dgm:cxn modelId="{BEAADE4D-0300-4467-9C18-39E1633AD210}" type="presParOf" srcId="{6FAFC7DD-CF80-4827-8679-7CD655EDA1B7}" destId="{4093098F-D98A-41BC-9169-08344458F7BD}" srcOrd="4" destOrd="0" presId="urn:microsoft.com/office/officeart/2005/8/layout/vList2"/>
    <dgm:cxn modelId="{B7C0C05F-CF95-46AA-923A-E21338FC611F}" type="presParOf" srcId="{6FAFC7DD-CF80-4827-8679-7CD655EDA1B7}" destId="{30FA9D27-5A97-480A-A789-4736415D5C91}" srcOrd="5" destOrd="0" presId="urn:microsoft.com/office/officeart/2005/8/layout/vList2"/>
    <dgm:cxn modelId="{E678BBDD-9DA9-4490-A57A-13453974F32E}" type="presParOf" srcId="{6FAFC7DD-CF80-4827-8679-7CD655EDA1B7}" destId="{8BB19705-39E9-4105-BFC5-6CCA56504D61}" srcOrd="6" destOrd="0" presId="urn:microsoft.com/office/officeart/2005/8/layout/vList2"/>
    <dgm:cxn modelId="{637A9A3A-D6E0-4BF8-A3B0-0737DD4A66D5}" type="presParOf" srcId="{6FAFC7DD-CF80-4827-8679-7CD655EDA1B7}" destId="{E18BE0C1-9EAE-4746-9C28-797F717DA97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D20207B-7070-405E-84BE-1FCB93CCB4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ACFAB89-5417-4443-AB0D-5A36FC201CEF}">
      <dgm:prSet/>
      <dgm:spPr/>
      <dgm:t>
        <a:bodyPr/>
        <a:lstStyle/>
        <a:p>
          <a:r>
            <a:rPr lang="en-US" dirty="0"/>
            <a:t>The government is not one source of information</a:t>
          </a:r>
        </a:p>
      </dgm:t>
    </dgm:pt>
    <dgm:pt modelId="{FCB2E6D5-3B97-45FA-8E8C-2AF4DBFFB0B7}" type="parTrans" cxnId="{F293E9AA-B8B5-456E-93CC-520A4A2708E5}">
      <dgm:prSet/>
      <dgm:spPr/>
      <dgm:t>
        <a:bodyPr/>
        <a:lstStyle/>
        <a:p>
          <a:endParaRPr lang="cs-CZ"/>
        </a:p>
      </dgm:t>
    </dgm:pt>
    <dgm:pt modelId="{0A6D41AF-D487-4D81-BEFC-81BC83E0D3FF}" type="sibTrans" cxnId="{F293E9AA-B8B5-456E-93CC-520A4A2708E5}">
      <dgm:prSet/>
      <dgm:spPr/>
      <dgm:t>
        <a:bodyPr/>
        <a:lstStyle/>
        <a:p>
          <a:endParaRPr lang="cs-CZ"/>
        </a:p>
      </dgm:t>
    </dgm:pt>
    <dgm:pt modelId="{4FD3E567-F268-4063-9E25-733219D4A25A}">
      <dgm:prSet/>
      <dgm:spPr/>
      <dgm:t>
        <a:bodyPr/>
        <a:lstStyle/>
        <a:p>
          <a:r>
            <a:rPr lang="en-US" dirty="0"/>
            <a:t>The motivation of the clerks?</a:t>
          </a:r>
        </a:p>
      </dgm:t>
    </dgm:pt>
    <dgm:pt modelId="{822D35E8-F834-402A-BCD9-1A8C018977DE}" type="parTrans" cxnId="{9F253CE5-B108-4A12-B592-645EDA8CC432}">
      <dgm:prSet/>
      <dgm:spPr/>
      <dgm:t>
        <a:bodyPr/>
        <a:lstStyle/>
        <a:p>
          <a:endParaRPr lang="cs-CZ"/>
        </a:p>
      </dgm:t>
    </dgm:pt>
    <dgm:pt modelId="{B7FCBD7B-1F16-4060-AF90-83A32A6384C0}" type="sibTrans" cxnId="{9F253CE5-B108-4A12-B592-645EDA8CC432}">
      <dgm:prSet/>
      <dgm:spPr/>
      <dgm:t>
        <a:bodyPr/>
        <a:lstStyle/>
        <a:p>
          <a:endParaRPr lang="cs-CZ"/>
        </a:p>
      </dgm:t>
    </dgm:pt>
    <dgm:pt modelId="{0BD906A9-C1F2-4B51-A682-AA8639A9FEEE}">
      <dgm:prSet/>
      <dgm:spPr/>
      <dgm:t>
        <a:bodyPr/>
        <a:lstStyle/>
        <a:p>
          <a:r>
            <a:rPr lang="en-US" dirty="0"/>
            <a:t>To publish only the information that are good for them</a:t>
          </a:r>
        </a:p>
      </dgm:t>
    </dgm:pt>
    <dgm:pt modelId="{96F491C7-9463-4C3E-8909-EBF44B8BBCA2}" type="parTrans" cxnId="{DA73F73C-C138-4C6D-BF21-B7A8B5B7DF06}">
      <dgm:prSet/>
      <dgm:spPr/>
      <dgm:t>
        <a:bodyPr/>
        <a:lstStyle/>
        <a:p>
          <a:endParaRPr lang="cs-CZ"/>
        </a:p>
      </dgm:t>
    </dgm:pt>
    <dgm:pt modelId="{B0FE2A17-8320-4964-BFE4-C4C7B7E10C08}" type="sibTrans" cxnId="{DA73F73C-C138-4C6D-BF21-B7A8B5B7DF06}">
      <dgm:prSet/>
      <dgm:spPr/>
      <dgm:t>
        <a:bodyPr/>
        <a:lstStyle/>
        <a:p>
          <a:endParaRPr lang="cs-CZ"/>
        </a:p>
      </dgm:t>
    </dgm:pt>
    <dgm:pt modelId="{349CEDE4-79F0-4F0C-B36A-C8B17D0F8796}">
      <dgm:prSet/>
      <dgm:spPr/>
      <dgm:t>
        <a:bodyPr/>
        <a:lstStyle/>
        <a:p>
          <a:r>
            <a:rPr lang="en-US" dirty="0"/>
            <a:t>Moral hazard</a:t>
          </a:r>
        </a:p>
      </dgm:t>
    </dgm:pt>
    <dgm:pt modelId="{198CF968-344B-4854-BA2C-19D85F308DC8}" type="parTrans" cxnId="{96A355F8-FB73-4A7A-A8F0-5170B291612B}">
      <dgm:prSet/>
      <dgm:spPr/>
      <dgm:t>
        <a:bodyPr/>
        <a:lstStyle/>
        <a:p>
          <a:endParaRPr lang="cs-CZ"/>
        </a:p>
      </dgm:t>
    </dgm:pt>
    <dgm:pt modelId="{5FE74591-6D5A-428C-BE53-297DF950C845}" type="sibTrans" cxnId="{96A355F8-FB73-4A7A-A8F0-5170B291612B}">
      <dgm:prSet/>
      <dgm:spPr/>
      <dgm:t>
        <a:bodyPr/>
        <a:lstStyle/>
        <a:p>
          <a:endParaRPr lang="cs-CZ"/>
        </a:p>
      </dgm:t>
    </dgm:pt>
    <dgm:pt modelId="{2D0C6F6C-935E-453A-8243-9C69CC6A7F51}">
      <dgm:prSet/>
      <dgm:spPr/>
      <dgm:t>
        <a:bodyPr/>
        <a:lstStyle/>
        <a:p>
          <a:r>
            <a:rPr lang="en-US" dirty="0"/>
            <a:t>The subjects need the information from other source to prove it</a:t>
          </a:r>
        </a:p>
      </dgm:t>
    </dgm:pt>
    <dgm:pt modelId="{78184628-A2B5-4ED8-B84F-24C2BC8CA500}" type="parTrans" cxnId="{F0906927-ECE5-42B5-AAB0-8A2C6F03BF8E}">
      <dgm:prSet/>
      <dgm:spPr/>
      <dgm:t>
        <a:bodyPr/>
        <a:lstStyle/>
        <a:p>
          <a:endParaRPr lang="cs-CZ"/>
        </a:p>
      </dgm:t>
    </dgm:pt>
    <dgm:pt modelId="{F9F4E413-EE14-4662-906E-351200ECF5F3}" type="sibTrans" cxnId="{F0906927-ECE5-42B5-AAB0-8A2C6F03BF8E}">
      <dgm:prSet/>
      <dgm:spPr/>
      <dgm:t>
        <a:bodyPr/>
        <a:lstStyle/>
        <a:p>
          <a:endParaRPr lang="cs-CZ"/>
        </a:p>
      </dgm:t>
    </dgm:pt>
    <dgm:pt modelId="{3B3F4176-B258-42B6-9443-287E741DDA22}" type="pres">
      <dgm:prSet presAssocID="{5D20207B-7070-405E-84BE-1FCB93CCB4D0}" presName="linear" presStyleCnt="0">
        <dgm:presLayoutVars>
          <dgm:animLvl val="lvl"/>
          <dgm:resizeHandles val="exact"/>
        </dgm:presLayoutVars>
      </dgm:prSet>
      <dgm:spPr/>
    </dgm:pt>
    <dgm:pt modelId="{213E8E2E-0AD2-4C34-9B76-038F927B2836}" type="pres">
      <dgm:prSet presAssocID="{2ACFAB89-5417-4443-AB0D-5A36FC201CE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27881FC-00BC-49B8-A3DE-8FCA534FF7FC}" type="pres">
      <dgm:prSet presAssocID="{0A6D41AF-D487-4D81-BEFC-81BC83E0D3FF}" presName="spacer" presStyleCnt="0"/>
      <dgm:spPr/>
    </dgm:pt>
    <dgm:pt modelId="{C992804E-048E-49DD-95D0-7E4E71C6ECE5}" type="pres">
      <dgm:prSet presAssocID="{4FD3E567-F268-4063-9E25-733219D4A25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08EBDA2-D975-4189-8260-137FA1EF5E4E}" type="pres">
      <dgm:prSet presAssocID="{4FD3E567-F268-4063-9E25-733219D4A25A}" presName="childText" presStyleLbl="revTx" presStyleIdx="0" presStyleCnt="2">
        <dgm:presLayoutVars>
          <dgm:bulletEnabled val="1"/>
        </dgm:presLayoutVars>
      </dgm:prSet>
      <dgm:spPr/>
    </dgm:pt>
    <dgm:pt modelId="{96EEA552-C1A8-4BCD-95EA-B4B1DF1EE5C9}" type="pres">
      <dgm:prSet presAssocID="{349CEDE4-79F0-4F0C-B36A-C8B17D0F879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4A4C73D-84AC-4239-9AF7-7F185F4D1F6B}" type="pres">
      <dgm:prSet presAssocID="{349CEDE4-79F0-4F0C-B36A-C8B17D0F879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0906927-ECE5-42B5-AAB0-8A2C6F03BF8E}" srcId="{349CEDE4-79F0-4F0C-B36A-C8B17D0F8796}" destId="{2D0C6F6C-935E-453A-8243-9C69CC6A7F51}" srcOrd="0" destOrd="0" parTransId="{78184628-A2B5-4ED8-B84F-24C2BC8CA500}" sibTransId="{F9F4E413-EE14-4662-906E-351200ECF5F3}"/>
    <dgm:cxn modelId="{47E81A36-8B83-4BC7-89E4-67D52EB6B3FB}" type="presOf" srcId="{2D0C6F6C-935E-453A-8243-9C69CC6A7F51}" destId="{24A4C73D-84AC-4239-9AF7-7F185F4D1F6B}" srcOrd="0" destOrd="0" presId="urn:microsoft.com/office/officeart/2005/8/layout/vList2"/>
    <dgm:cxn modelId="{DA73F73C-C138-4C6D-BF21-B7A8B5B7DF06}" srcId="{4FD3E567-F268-4063-9E25-733219D4A25A}" destId="{0BD906A9-C1F2-4B51-A682-AA8639A9FEEE}" srcOrd="0" destOrd="0" parTransId="{96F491C7-9463-4C3E-8909-EBF44B8BBCA2}" sibTransId="{B0FE2A17-8320-4964-BFE4-C4C7B7E10C08}"/>
    <dgm:cxn modelId="{71863D70-66F2-458B-8A02-C2CEF6A05BB9}" type="presOf" srcId="{0BD906A9-C1F2-4B51-A682-AA8639A9FEEE}" destId="{308EBDA2-D975-4189-8260-137FA1EF5E4E}" srcOrd="0" destOrd="0" presId="urn:microsoft.com/office/officeart/2005/8/layout/vList2"/>
    <dgm:cxn modelId="{0DF0B689-7ACB-4F0C-8734-13119EE79717}" type="presOf" srcId="{2ACFAB89-5417-4443-AB0D-5A36FC201CEF}" destId="{213E8E2E-0AD2-4C34-9B76-038F927B2836}" srcOrd="0" destOrd="0" presId="urn:microsoft.com/office/officeart/2005/8/layout/vList2"/>
    <dgm:cxn modelId="{8F8506A1-06B4-4953-B2DF-5EB1B6D687E4}" type="presOf" srcId="{349CEDE4-79F0-4F0C-B36A-C8B17D0F8796}" destId="{96EEA552-C1A8-4BCD-95EA-B4B1DF1EE5C9}" srcOrd="0" destOrd="0" presId="urn:microsoft.com/office/officeart/2005/8/layout/vList2"/>
    <dgm:cxn modelId="{F293E9AA-B8B5-456E-93CC-520A4A2708E5}" srcId="{5D20207B-7070-405E-84BE-1FCB93CCB4D0}" destId="{2ACFAB89-5417-4443-AB0D-5A36FC201CEF}" srcOrd="0" destOrd="0" parTransId="{FCB2E6D5-3B97-45FA-8E8C-2AF4DBFFB0B7}" sibTransId="{0A6D41AF-D487-4D81-BEFC-81BC83E0D3FF}"/>
    <dgm:cxn modelId="{FFBEC9D3-2167-4C29-8ADB-4FE65816502F}" type="presOf" srcId="{5D20207B-7070-405E-84BE-1FCB93CCB4D0}" destId="{3B3F4176-B258-42B6-9443-287E741DDA22}" srcOrd="0" destOrd="0" presId="urn:microsoft.com/office/officeart/2005/8/layout/vList2"/>
    <dgm:cxn modelId="{9F253CE5-B108-4A12-B592-645EDA8CC432}" srcId="{5D20207B-7070-405E-84BE-1FCB93CCB4D0}" destId="{4FD3E567-F268-4063-9E25-733219D4A25A}" srcOrd="1" destOrd="0" parTransId="{822D35E8-F834-402A-BCD9-1A8C018977DE}" sibTransId="{B7FCBD7B-1F16-4060-AF90-83A32A6384C0}"/>
    <dgm:cxn modelId="{E3F277F5-4C3A-4485-BE4B-5B4EB5A8F254}" type="presOf" srcId="{4FD3E567-F268-4063-9E25-733219D4A25A}" destId="{C992804E-048E-49DD-95D0-7E4E71C6ECE5}" srcOrd="0" destOrd="0" presId="urn:microsoft.com/office/officeart/2005/8/layout/vList2"/>
    <dgm:cxn modelId="{96A355F8-FB73-4A7A-A8F0-5170B291612B}" srcId="{5D20207B-7070-405E-84BE-1FCB93CCB4D0}" destId="{349CEDE4-79F0-4F0C-B36A-C8B17D0F8796}" srcOrd="2" destOrd="0" parTransId="{198CF968-344B-4854-BA2C-19D85F308DC8}" sibTransId="{5FE74591-6D5A-428C-BE53-297DF950C845}"/>
    <dgm:cxn modelId="{674F1485-C47F-47E7-9C25-5FD5F3E3BE81}" type="presParOf" srcId="{3B3F4176-B258-42B6-9443-287E741DDA22}" destId="{213E8E2E-0AD2-4C34-9B76-038F927B2836}" srcOrd="0" destOrd="0" presId="urn:microsoft.com/office/officeart/2005/8/layout/vList2"/>
    <dgm:cxn modelId="{318B2A68-272B-47B8-A343-43DBB3984CA8}" type="presParOf" srcId="{3B3F4176-B258-42B6-9443-287E741DDA22}" destId="{427881FC-00BC-49B8-A3DE-8FCA534FF7FC}" srcOrd="1" destOrd="0" presId="urn:microsoft.com/office/officeart/2005/8/layout/vList2"/>
    <dgm:cxn modelId="{9F55BF35-1EEE-4CA6-B7D1-B1108B743C6E}" type="presParOf" srcId="{3B3F4176-B258-42B6-9443-287E741DDA22}" destId="{C992804E-048E-49DD-95D0-7E4E71C6ECE5}" srcOrd="2" destOrd="0" presId="urn:microsoft.com/office/officeart/2005/8/layout/vList2"/>
    <dgm:cxn modelId="{0534B612-F82A-405D-B56D-6324D0623D40}" type="presParOf" srcId="{3B3F4176-B258-42B6-9443-287E741DDA22}" destId="{308EBDA2-D975-4189-8260-137FA1EF5E4E}" srcOrd="3" destOrd="0" presId="urn:microsoft.com/office/officeart/2005/8/layout/vList2"/>
    <dgm:cxn modelId="{E315D212-633B-4557-B8F3-AFEB6EB4A6D4}" type="presParOf" srcId="{3B3F4176-B258-42B6-9443-287E741DDA22}" destId="{96EEA552-C1A8-4BCD-95EA-B4B1DF1EE5C9}" srcOrd="4" destOrd="0" presId="urn:microsoft.com/office/officeart/2005/8/layout/vList2"/>
    <dgm:cxn modelId="{7EE7A3DD-FA53-4B2F-B035-2F65FB3E7837}" type="presParOf" srcId="{3B3F4176-B258-42B6-9443-287E741DDA22}" destId="{24A4C73D-84AC-4239-9AF7-7F185F4D1F6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880D121-DB5A-44C5-A446-A63D2D840F3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48634BB-45F6-47CD-95FC-5D25CC877704}">
      <dgm:prSet/>
      <dgm:spPr/>
      <dgm:t>
        <a:bodyPr/>
        <a:lstStyle/>
        <a:p>
          <a:r>
            <a:rPr lang="en-US" dirty="0"/>
            <a:t>Direct influence</a:t>
          </a:r>
        </a:p>
      </dgm:t>
    </dgm:pt>
    <dgm:pt modelId="{BFC8D0AC-1D46-442D-9BD4-6209AE4D1FF0}" type="parTrans" cxnId="{9C405A43-5CA9-4F80-B679-3D785D8C0CE1}">
      <dgm:prSet/>
      <dgm:spPr/>
      <dgm:t>
        <a:bodyPr/>
        <a:lstStyle/>
        <a:p>
          <a:endParaRPr lang="cs-CZ"/>
        </a:p>
      </dgm:t>
    </dgm:pt>
    <dgm:pt modelId="{3ABD6B1C-82B9-4B6F-9576-4AF9561C0192}" type="sibTrans" cxnId="{9C405A43-5CA9-4F80-B679-3D785D8C0CE1}">
      <dgm:prSet/>
      <dgm:spPr/>
      <dgm:t>
        <a:bodyPr/>
        <a:lstStyle/>
        <a:p>
          <a:endParaRPr lang="cs-CZ"/>
        </a:p>
      </dgm:t>
    </dgm:pt>
    <dgm:pt modelId="{99E426BD-2C98-4BA3-8952-58888B090A08}">
      <dgm:prSet/>
      <dgm:spPr/>
      <dgm:t>
        <a:bodyPr/>
        <a:lstStyle/>
        <a:p>
          <a:r>
            <a:rPr lang="en-US" dirty="0"/>
            <a:t>Problem of the identification of information gap</a:t>
          </a:r>
        </a:p>
      </dgm:t>
    </dgm:pt>
    <dgm:pt modelId="{08755052-6156-4709-854A-FD7B7B7DF327}" type="parTrans" cxnId="{49F2E559-ED04-4600-8965-F68D76E10BDA}">
      <dgm:prSet/>
      <dgm:spPr/>
      <dgm:t>
        <a:bodyPr/>
        <a:lstStyle/>
        <a:p>
          <a:endParaRPr lang="cs-CZ"/>
        </a:p>
      </dgm:t>
    </dgm:pt>
    <dgm:pt modelId="{4BE363B0-80A7-496E-A85A-8D0814AFEDD8}" type="sibTrans" cxnId="{49F2E559-ED04-4600-8965-F68D76E10BDA}">
      <dgm:prSet/>
      <dgm:spPr/>
      <dgm:t>
        <a:bodyPr/>
        <a:lstStyle/>
        <a:p>
          <a:endParaRPr lang="cs-CZ"/>
        </a:p>
      </dgm:t>
    </dgm:pt>
    <dgm:pt modelId="{C39AA5DD-EC1C-4090-879C-536571CFB642}">
      <dgm:prSet/>
      <dgm:spPr/>
      <dgm:t>
        <a:bodyPr/>
        <a:lstStyle/>
        <a:p>
          <a:r>
            <a:rPr lang="en-US" dirty="0"/>
            <a:t>Absolute filling</a:t>
          </a:r>
        </a:p>
      </dgm:t>
    </dgm:pt>
    <dgm:pt modelId="{522A628D-F282-4E9D-A810-BF5C7E36495D}" type="parTrans" cxnId="{D36D47A4-F6BF-457F-AA80-B93A34B7CA99}">
      <dgm:prSet/>
      <dgm:spPr/>
      <dgm:t>
        <a:bodyPr/>
        <a:lstStyle/>
        <a:p>
          <a:endParaRPr lang="cs-CZ"/>
        </a:p>
      </dgm:t>
    </dgm:pt>
    <dgm:pt modelId="{C4124A4C-9FBD-49C7-BA7D-95114E7D55EF}" type="sibTrans" cxnId="{D36D47A4-F6BF-457F-AA80-B93A34B7CA99}">
      <dgm:prSet/>
      <dgm:spPr/>
      <dgm:t>
        <a:bodyPr/>
        <a:lstStyle/>
        <a:p>
          <a:endParaRPr lang="cs-CZ"/>
        </a:p>
      </dgm:t>
    </dgm:pt>
    <dgm:pt modelId="{A65EA832-72E5-4BAB-A788-6314160650BD}">
      <dgm:prSet/>
      <dgm:spPr/>
      <dgm:t>
        <a:bodyPr/>
        <a:lstStyle/>
        <a:p>
          <a:r>
            <a:rPr lang="en-US" dirty="0"/>
            <a:t>How to do it?</a:t>
          </a:r>
        </a:p>
      </dgm:t>
    </dgm:pt>
    <dgm:pt modelId="{62178F1B-5511-44B1-88E9-020ED5DD253D}" type="parTrans" cxnId="{0D1B08A9-8F06-4360-A6CB-17733E964AD0}">
      <dgm:prSet/>
      <dgm:spPr/>
      <dgm:t>
        <a:bodyPr/>
        <a:lstStyle/>
        <a:p>
          <a:endParaRPr lang="cs-CZ"/>
        </a:p>
      </dgm:t>
    </dgm:pt>
    <dgm:pt modelId="{8AC9E8F5-BAC2-4CBF-A57B-998B10FA3D0E}" type="sibTrans" cxnId="{0D1B08A9-8F06-4360-A6CB-17733E964AD0}">
      <dgm:prSet/>
      <dgm:spPr/>
      <dgm:t>
        <a:bodyPr/>
        <a:lstStyle/>
        <a:p>
          <a:endParaRPr lang="cs-CZ"/>
        </a:p>
      </dgm:t>
    </dgm:pt>
    <dgm:pt modelId="{5E400C9B-91CF-450C-AC9A-2D82E4C29F4F}">
      <dgm:prSet/>
      <dgm:spPr/>
      <dgm:t>
        <a:bodyPr/>
        <a:lstStyle/>
        <a:p>
          <a:r>
            <a:rPr lang="en-US" dirty="0"/>
            <a:t>Law – market subject must give some information to the register</a:t>
          </a:r>
        </a:p>
      </dgm:t>
    </dgm:pt>
    <dgm:pt modelId="{8364446E-D740-45AE-97B1-638EA79884C4}" type="parTrans" cxnId="{E3C9FF83-A60D-4B39-8253-70367F7A267B}">
      <dgm:prSet/>
      <dgm:spPr/>
      <dgm:t>
        <a:bodyPr/>
        <a:lstStyle/>
        <a:p>
          <a:endParaRPr lang="cs-CZ"/>
        </a:p>
      </dgm:t>
    </dgm:pt>
    <dgm:pt modelId="{23CB5D6B-BF7D-4C66-AF0A-B6D1E5121BC3}" type="sibTrans" cxnId="{E3C9FF83-A60D-4B39-8253-70367F7A267B}">
      <dgm:prSet/>
      <dgm:spPr/>
      <dgm:t>
        <a:bodyPr/>
        <a:lstStyle/>
        <a:p>
          <a:endParaRPr lang="cs-CZ"/>
        </a:p>
      </dgm:t>
    </dgm:pt>
    <dgm:pt modelId="{1FE004DA-6617-4141-8239-23B849D2C374}">
      <dgm:prSet/>
      <dgm:spPr/>
      <dgm:t>
        <a:bodyPr/>
        <a:lstStyle/>
        <a:p>
          <a:r>
            <a:rPr lang="en-US" dirty="0"/>
            <a:t>Relative filling</a:t>
          </a:r>
        </a:p>
      </dgm:t>
    </dgm:pt>
    <dgm:pt modelId="{76650210-5EF4-4050-8D68-855D81F15ADD}" type="parTrans" cxnId="{728B85AB-936E-489E-80F2-EF19B96C1B43}">
      <dgm:prSet/>
      <dgm:spPr/>
      <dgm:t>
        <a:bodyPr/>
        <a:lstStyle/>
        <a:p>
          <a:endParaRPr lang="cs-CZ"/>
        </a:p>
      </dgm:t>
    </dgm:pt>
    <dgm:pt modelId="{7E73D967-97BD-4C68-B88C-CFD17BBDEDF1}" type="sibTrans" cxnId="{728B85AB-936E-489E-80F2-EF19B96C1B43}">
      <dgm:prSet/>
      <dgm:spPr/>
      <dgm:t>
        <a:bodyPr/>
        <a:lstStyle/>
        <a:p>
          <a:endParaRPr lang="cs-CZ"/>
        </a:p>
      </dgm:t>
    </dgm:pt>
    <dgm:pt modelId="{9B321D41-16AC-4FCC-AC3A-FEA4E61F9227}">
      <dgm:prSet/>
      <dgm:spPr/>
      <dgm:t>
        <a:bodyPr/>
        <a:lstStyle/>
        <a:p>
          <a:r>
            <a:rPr lang="en-US" dirty="0"/>
            <a:t>Not necessary to identify a specific problem, just a group of problems</a:t>
          </a:r>
        </a:p>
      </dgm:t>
    </dgm:pt>
    <dgm:pt modelId="{6320F532-D849-4A98-A49F-23DB60D8FCD9}" type="parTrans" cxnId="{F748EE80-6C93-4BDA-A942-0B33AD74A972}">
      <dgm:prSet/>
      <dgm:spPr/>
      <dgm:t>
        <a:bodyPr/>
        <a:lstStyle/>
        <a:p>
          <a:endParaRPr lang="cs-CZ"/>
        </a:p>
      </dgm:t>
    </dgm:pt>
    <dgm:pt modelId="{7322B41C-C71C-4179-8A17-DCA43A0DF0C1}" type="sibTrans" cxnId="{F748EE80-6C93-4BDA-A942-0B33AD74A972}">
      <dgm:prSet/>
      <dgm:spPr/>
      <dgm:t>
        <a:bodyPr/>
        <a:lstStyle/>
        <a:p>
          <a:endParaRPr lang="cs-CZ"/>
        </a:p>
      </dgm:t>
    </dgm:pt>
    <dgm:pt modelId="{AC8BEC96-8DA1-4D28-8F82-ED1ED94A6152}">
      <dgm:prSet/>
      <dgm:spPr/>
      <dgm:t>
        <a:bodyPr/>
        <a:lstStyle/>
        <a:p>
          <a:r>
            <a:rPr lang="en-US" dirty="0"/>
            <a:t>Mandatory insurance</a:t>
          </a:r>
        </a:p>
      </dgm:t>
    </dgm:pt>
    <dgm:pt modelId="{3CEEC087-3B54-4622-9C56-31F751734890}" type="parTrans" cxnId="{2BA92A8E-2E3A-4605-B78A-10EEC9F374D6}">
      <dgm:prSet/>
      <dgm:spPr/>
      <dgm:t>
        <a:bodyPr/>
        <a:lstStyle/>
        <a:p>
          <a:endParaRPr lang="cs-CZ"/>
        </a:p>
      </dgm:t>
    </dgm:pt>
    <dgm:pt modelId="{A234E097-044F-4F21-9BC1-7A18DFA9584D}" type="sibTrans" cxnId="{2BA92A8E-2E3A-4605-B78A-10EEC9F374D6}">
      <dgm:prSet/>
      <dgm:spPr/>
      <dgm:t>
        <a:bodyPr/>
        <a:lstStyle/>
        <a:p>
          <a:endParaRPr lang="cs-CZ"/>
        </a:p>
      </dgm:t>
    </dgm:pt>
    <dgm:pt modelId="{58D39ECC-2BCF-4061-8B75-7686241F0223}" type="pres">
      <dgm:prSet presAssocID="{1880D121-DB5A-44C5-A446-A63D2D840F37}" presName="linear" presStyleCnt="0">
        <dgm:presLayoutVars>
          <dgm:animLvl val="lvl"/>
          <dgm:resizeHandles val="exact"/>
        </dgm:presLayoutVars>
      </dgm:prSet>
      <dgm:spPr/>
    </dgm:pt>
    <dgm:pt modelId="{D2821344-3906-44F3-B9D3-4482613AAD47}" type="pres">
      <dgm:prSet presAssocID="{348634BB-45F6-47CD-95FC-5D25CC87770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6F1827D-3308-4802-BD29-23B01799D7EB}" type="pres">
      <dgm:prSet presAssocID="{348634BB-45F6-47CD-95FC-5D25CC877704}" presName="childText" presStyleLbl="revTx" presStyleIdx="0" presStyleCnt="3">
        <dgm:presLayoutVars>
          <dgm:bulletEnabled val="1"/>
        </dgm:presLayoutVars>
      </dgm:prSet>
      <dgm:spPr/>
    </dgm:pt>
    <dgm:pt modelId="{92662DEE-0802-4387-BBE9-AEE20EA57050}" type="pres">
      <dgm:prSet presAssocID="{C39AA5DD-EC1C-4090-879C-536571CFB64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07AEF81-E35B-4A8C-98A7-34DEA81A88BB}" type="pres">
      <dgm:prSet presAssocID="{C39AA5DD-EC1C-4090-879C-536571CFB642}" presName="childText" presStyleLbl="revTx" presStyleIdx="1" presStyleCnt="3">
        <dgm:presLayoutVars>
          <dgm:bulletEnabled val="1"/>
        </dgm:presLayoutVars>
      </dgm:prSet>
      <dgm:spPr/>
    </dgm:pt>
    <dgm:pt modelId="{0C5E33BD-980A-420C-9D9C-83B9AC2657AF}" type="pres">
      <dgm:prSet presAssocID="{1FE004DA-6617-4141-8239-23B849D2C37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9C852DA-0FB6-4968-BA57-F45082E0FFFC}" type="pres">
      <dgm:prSet presAssocID="{1FE004DA-6617-4141-8239-23B849D2C374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E385811-8268-4A52-A9A3-D99DF5EA5350}" type="presOf" srcId="{1FE004DA-6617-4141-8239-23B849D2C374}" destId="{0C5E33BD-980A-420C-9D9C-83B9AC2657AF}" srcOrd="0" destOrd="0" presId="urn:microsoft.com/office/officeart/2005/8/layout/vList2"/>
    <dgm:cxn modelId="{D0566614-AD58-4382-9826-A86DA428B0FE}" type="presOf" srcId="{348634BB-45F6-47CD-95FC-5D25CC877704}" destId="{D2821344-3906-44F3-B9D3-4482613AAD47}" srcOrd="0" destOrd="0" presId="urn:microsoft.com/office/officeart/2005/8/layout/vList2"/>
    <dgm:cxn modelId="{514D3627-0482-4DAC-96BD-E24A0E8EDB7F}" type="presOf" srcId="{A65EA832-72E5-4BAB-A788-6314160650BD}" destId="{A07AEF81-E35B-4A8C-98A7-34DEA81A88BB}" srcOrd="0" destOrd="0" presId="urn:microsoft.com/office/officeart/2005/8/layout/vList2"/>
    <dgm:cxn modelId="{9C405A43-5CA9-4F80-B679-3D785D8C0CE1}" srcId="{1880D121-DB5A-44C5-A446-A63D2D840F37}" destId="{348634BB-45F6-47CD-95FC-5D25CC877704}" srcOrd="0" destOrd="0" parTransId="{BFC8D0AC-1D46-442D-9BD4-6209AE4D1FF0}" sibTransId="{3ABD6B1C-82B9-4B6F-9576-4AF9561C0192}"/>
    <dgm:cxn modelId="{DC67D46A-133D-46F9-8A9D-DFC0CCC9F60B}" type="presOf" srcId="{9B321D41-16AC-4FCC-AC3A-FEA4E61F9227}" destId="{29C852DA-0FB6-4968-BA57-F45082E0FFFC}" srcOrd="0" destOrd="0" presId="urn:microsoft.com/office/officeart/2005/8/layout/vList2"/>
    <dgm:cxn modelId="{43A77152-5908-4C69-9300-6D98E7B771FC}" type="presOf" srcId="{C39AA5DD-EC1C-4090-879C-536571CFB642}" destId="{92662DEE-0802-4387-BBE9-AEE20EA57050}" srcOrd="0" destOrd="0" presId="urn:microsoft.com/office/officeart/2005/8/layout/vList2"/>
    <dgm:cxn modelId="{49F2E559-ED04-4600-8965-F68D76E10BDA}" srcId="{348634BB-45F6-47CD-95FC-5D25CC877704}" destId="{99E426BD-2C98-4BA3-8952-58888B090A08}" srcOrd="0" destOrd="0" parTransId="{08755052-6156-4709-854A-FD7B7B7DF327}" sibTransId="{4BE363B0-80A7-496E-A85A-8D0814AFEDD8}"/>
    <dgm:cxn modelId="{F748EE80-6C93-4BDA-A942-0B33AD74A972}" srcId="{1FE004DA-6617-4141-8239-23B849D2C374}" destId="{9B321D41-16AC-4FCC-AC3A-FEA4E61F9227}" srcOrd="0" destOrd="0" parTransId="{6320F532-D849-4A98-A49F-23DB60D8FCD9}" sibTransId="{7322B41C-C71C-4179-8A17-DCA43A0DF0C1}"/>
    <dgm:cxn modelId="{E3C9FF83-A60D-4B39-8253-70367F7A267B}" srcId="{C39AA5DD-EC1C-4090-879C-536571CFB642}" destId="{5E400C9B-91CF-450C-AC9A-2D82E4C29F4F}" srcOrd="1" destOrd="0" parTransId="{8364446E-D740-45AE-97B1-638EA79884C4}" sibTransId="{23CB5D6B-BF7D-4C66-AF0A-B6D1E5121BC3}"/>
    <dgm:cxn modelId="{2BA92A8E-2E3A-4605-B78A-10EEC9F374D6}" srcId="{1FE004DA-6617-4141-8239-23B849D2C374}" destId="{AC8BEC96-8DA1-4D28-8F82-ED1ED94A6152}" srcOrd="1" destOrd="0" parTransId="{3CEEC087-3B54-4622-9C56-31F751734890}" sibTransId="{A234E097-044F-4F21-9BC1-7A18DFA9584D}"/>
    <dgm:cxn modelId="{FD185797-67DC-459C-ADF4-3EB9CDC0514A}" type="presOf" srcId="{5E400C9B-91CF-450C-AC9A-2D82E4C29F4F}" destId="{A07AEF81-E35B-4A8C-98A7-34DEA81A88BB}" srcOrd="0" destOrd="1" presId="urn:microsoft.com/office/officeart/2005/8/layout/vList2"/>
    <dgm:cxn modelId="{D36D47A4-F6BF-457F-AA80-B93A34B7CA99}" srcId="{1880D121-DB5A-44C5-A446-A63D2D840F37}" destId="{C39AA5DD-EC1C-4090-879C-536571CFB642}" srcOrd="1" destOrd="0" parTransId="{522A628D-F282-4E9D-A810-BF5C7E36495D}" sibTransId="{C4124A4C-9FBD-49C7-BA7D-95114E7D55EF}"/>
    <dgm:cxn modelId="{0D1B08A9-8F06-4360-A6CB-17733E964AD0}" srcId="{C39AA5DD-EC1C-4090-879C-536571CFB642}" destId="{A65EA832-72E5-4BAB-A788-6314160650BD}" srcOrd="0" destOrd="0" parTransId="{62178F1B-5511-44B1-88E9-020ED5DD253D}" sibTransId="{8AC9E8F5-BAC2-4CBF-A57B-998B10FA3D0E}"/>
    <dgm:cxn modelId="{728B85AB-936E-489E-80F2-EF19B96C1B43}" srcId="{1880D121-DB5A-44C5-A446-A63D2D840F37}" destId="{1FE004DA-6617-4141-8239-23B849D2C374}" srcOrd="2" destOrd="0" parTransId="{76650210-5EF4-4050-8D68-855D81F15ADD}" sibTransId="{7E73D967-97BD-4C68-B88C-CFD17BBDEDF1}"/>
    <dgm:cxn modelId="{AD947DCB-61D0-4F28-BFEF-8A627F56C6AD}" type="presOf" srcId="{99E426BD-2C98-4BA3-8952-58888B090A08}" destId="{66F1827D-3308-4802-BD29-23B01799D7EB}" srcOrd="0" destOrd="0" presId="urn:microsoft.com/office/officeart/2005/8/layout/vList2"/>
    <dgm:cxn modelId="{E7C1EED9-1CC1-4A01-A280-E329413D55FE}" type="presOf" srcId="{AC8BEC96-8DA1-4D28-8F82-ED1ED94A6152}" destId="{29C852DA-0FB6-4968-BA57-F45082E0FFFC}" srcOrd="0" destOrd="1" presId="urn:microsoft.com/office/officeart/2005/8/layout/vList2"/>
    <dgm:cxn modelId="{7385B5ED-6FBA-4DA1-A4C0-940B9C32B551}" type="presOf" srcId="{1880D121-DB5A-44C5-A446-A63D2D840F37}" destId="{58D39ECC-2BCF-4061-8B75-7686241F0223}" srcOrd="0" destOrd="0" presId="urn:microsoft.com/office/officeart/2005/8/layout/vList2"/>
    <dgm:cxn modelId="{E4EAE2DA-CAED-4382-9179-B8E399DBAB51}" type="presParOf" srcId="{58D39ECC-2BCF-4061-8B75-7686241F0223}" destId="{D2821344-3906-44F3-B9D3-4482613AAD47}" srcOrd="0" destOrd="0" presId="urn:microsoft.com/office/officeart/2005/8/layout/vList2"/>
    <dgm:cxn modelId="{94AD9DD1-1F76-497E-857A-08F63E8BACF9}" type="presParOf" srcId="{58D39ECC-2BCF-4061-8B75-7686241F0223}" destId="{66F1827D-3308-4802-BD29-23B01799D7EB}" srcOrd="1" destOrd="0" presId="urn:microsoft.com/office/officeart/2005/8/layout/vList2"/>
    <dgm:cxn modelId="{EF6E9333-6F43-4A64-9E22-5BCB73A782BC}" type="presParOf" srcId="{58D39ECC-2BCF-4061-8B75-7686241F0223}" destId="{92662DEE-0802-4387-BBE9-AEE20EA57050}" srcOrd="2" destOrd="0" presId="urn:microsoft.com/office/officeart/2005/8/layout/vList2"/>
    <dgm:cxn modelId="{0EE81395-9B9D-4B25-AD41-4CDF5490877E}" type="presParOf" srcId="{58D39ECC-2BCF-4061-8B75-7686241F0223}" destId="{A07AEF81-E35B-4A8C-98A7-34DEA81A88BB}" srcOrd="3" destOrd="0" presId="urn:microsoft.com/office/officeart/2005/8/layout/vList2"/>
    <dgm:cxn modelId="{5B111175-0A6A-49C2-B4CF-E3ADC0F86C84}" type="presParOf" srcId="{58D39ECC-2BCF-4061-8B75-7686241F0223}" destId="{0C5E33BD-980A-420C-9D9C-83B9AC2657AF}" srcOrd="4" destOrd="0" presId="urn:microsoft.com/office/officeart/2005/8/layout/vList2"/>
    <dgm:cxn modelId="{A9C39969-690B-435B-A17F-8D3F81401206}" type="presParOf" srcId="{58D39ECC-2BCF-4061-8B75-7686241F0223}" destId="{29C852DA-0FB6-4968-BA57-F45082E0FFF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6BD17F4-55D1-4AA8-8D9F-E3EF0014818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E296E07-DD3F-453E-8827-0FD2BF9FA6B1}">
      <dgm:prSet/>
      <dgm:spPr/>
      <dgm:t>
        <a:bodyPr/>
        <a:lstStyle/>
        <a:p>
          <a:r>
            <a:rPr lang="en-US" dirty="0"/>
            <a:t>Development of information sources and channels</a:t>
          </a:r>
        </a:p>
      </dgm:t>
    </dgm:pt>
    <dgm:pt modelId="{7F49D9DA-A387-4D08-92D0-DDF8171A92C3}" type="parTrans" cxnId="{40CD1BA1-CCC2-4420-8571-1E0C29F0C6FA}">
      <dgm:prSet/>
      <dgm:spPr/>
      <dgm:t>
        <a:bodyPr/>
        <a:lstStyle/>
        <a:p>
          <a:endParaRPr lang="cs-CZ"/>
        </a:p>
      </dgm:t>
    </dgm:pt>
    <dgm:pt modelId="{F844C916-11DD-411D-B0FD-BE7E8BC42984}" type="sibTrans" cxnId="{40CD1BA1-CCC2-4420-8571-1E0C29F0C6FA}">
      <dgm:prSet/>
      <dgm:spPr/>
      <dgm:t>
        <a:bodyPr/>
        <a:lstStyle/>
        <a:p>
          <a:endParaRPr lang="cs-CZ"/>
        </a:p>
      </dgm:t>
    </dgm:pt>
    <dgm:pt modelId="{0C6DAE48-6F83-4E2A-9C87-A08811265D55}">
      <dgm:prSet/>
      <dgm:spPr/>
      <dgm:t>
        <a:bodyPr/>
        <a:lstStyle/>
        <a:p>
          <a:r>
            <a:rPr lang="en-US" dirty="0"/>
            <a:t>Support of using services</a:t>
          </a:r>
        </a:p>
      </dgm:t>
    </dgm:pt>
    <dgm:pt modelId="{4F401ECD-8207-4ADF-B76B-789501A52C93}" type="parTrans" cxnId="{5A6363D8-C75C-4D5B-9329-67215ED5DA14}">
      <dgm:prSet/>
      <dgm:spPr/>
      <dgm:t>
        <a:bodyPr/>
        <a:lstStyle/>
        <a:p>
          <a:endParaRPr lang="cs-CZ"/>
        </a:p>
      </dgm:t>
    </dgm:pt>
    <dgm:pt modelId="{A6218566-654A-4A1C-85F7-56B344FA1F15}" type="sibTrans" cxnId="{5A6363D8-C75C-4D5B-9329-67215ED5DA14}">
      <dgm:prSet/>
      <dgm:spPr/>
      <dgm:t>
        <a:bodyPr/>
        <a:lstStyle/>
        <a:p>
          <a:endParaRPr lang="cs-CZ"/>
        </a:p>
      </dgm:t>
    </dgm:pt>
    <dgm:pt modelId="{C219916B-DD97-4FEA-AB7C-AC414835F563}">
      <dgm:prSet/>
      <dgm:spPr/>
      <dgm:t>
        <a:bodyPr/>
        <a:lstStyle/>
        <a:p>
          <a:r>
            <a:rPr lang="en-US" dirty="0"/>
            <a:t>Data mail-boxes</a:t>
          </a:r>
        </a:p>
      </dgm:t>
    </dgm:pt>
    <dgm:pt modelId="{4DCE6ADB-D672-4973-8BE7-592783D33E44}" type="parTrans" cxnId="{14534EF8-353C-43A8-8EF0-E34C82002722}">
      <dgm:prSet/>
      <dgm:spPr/>
      <dgm:t>
        <a:bodyPr/>
        <a:lstStyle/>
        <a:p>
          <a:endParaRPr lang="cs-CZ"/>
        </a:p>
      </dgm:t>
    </dgm:pt>
    <dgm:pt modelId="{1B41DC76-6763-448B-A5DE-AD097D1D9D7F}" type="sibTrans" cxnId="{14534EF8-353C-43A8-8EF0-E34C82002722}">
      <dgm:prSet/>
      <dgm:spPr/>
      <dgm:t>
        <a:bodyPr/>
        <a:lstStyle/>
        <a:p>
          <a:endParaRPr lang="cs-CZ"/>
        </a:p>
      </dgm:t>
    </dgm:pt>
    <dgm:pt modelId="{864C29AC-377A-4A84-B3E4-E930CFC3DD91}">
      <dgm:prSet/>
      <dgm:spPr/>
      <dgm:t>
        <a:bodyPr/>
        <a:lstStyle/>
        <a:p>
          <a:r>
            <a:rPr lang="en-US" dirty="0"/>
            <a:t>Digital signature</a:t>
          </a:r>
        </a:p>
      </dgm:t>
    </dgm:pt>
    <dgm:pt modelId="{5F4DEFDF-5D45-4641-9EF7-84D96326540E}" type="parTrans" cxnId="{51AB66B6-5545-4D46-8C07-41EF0C78204F}">
      <dgm:prSet/>
      <dgm:spPr/>
      <dgm:t>
        <a:bodyPr/>
        <a:lstStyle/>
        <a:p>
          <a:endParaRPr lang="cs-CZ"/>
        </a:p>
      </dgm:t>
    </dgm:pt>
    <dgm:pt modelId="{80340C48-4C3E-4271-B321-E61B0A1070F4}" type="sibTrans" cxnId="{51AB66B6-5545-4D46-8C07-41EF0C78204F}">
      <dgm:prSet/>
      <dgm:spPr/>
      <dgm:t>
        <a:bodyPr/>
        <a:lstStyle/>
        <a:p>
          <a:endParaRPr lang="cs-CZ"/>
        </a:p>
      </dgm:t>
    </dgm:pt>
    <dgm:pt modelId="{67404933-0A11-4A7D-9916-2BE0DEA47F53}">
      <dgm:prSet/>
      <dgm:spPr/>
      <dgm:t>
        <a:bodyPr/>
        <a:lstStyle/>
        <a:p>
          <a:r>
            <a:rPr lang="en-US" dirty="0"/>
            <a:t>E-government</a:t>
          </a:r>
        </a:p>
      </dgm:t>
    </dgm:pt>
    <dgm:pt modelId="{64B9AE7E-F163-408C-A66D-78C132615873}" type="parTrans" cxnId="{12B26588-7C0B-4CC7-8A57-F54234197AA2}">
      <dgm:prSet/>
      <dgm:spPr/>
      <dgm:t>
        <a:bodyPr/>
        <a:lstStyle/>
        <a:p>
          <a:endParaRPr lang="cs-CZ"/>
        </a:p>
      </dgm:t>
    </dgm:pt>
    <dgm:pt modelId="{59684EBB-CED8-4DBE-8B72-5D9C3E8C15DB}" type="sibTrans" cxnId="{12B26588-7C0B-4CC7-8A57-F54234197AA2}">
      <dgm:prSet/>
      <dgm:spPr/>
      <dgm:t>
        <a:bodyPr/>
        <a:lstStyle/>
        <a:p>
          <a:endParaRPr lang="cs-CZ"/>
        </a:p>
      </dgm:t>
    </dgm:pt>
    <dgm:pt modelId="{4C78276B-F176-46D7-8CF1-9B326165E49F}">
      <dgm:prSet/>
      <dgm:spPr/>
      <dgm:t>
        <a:bodyPr/>
        <a:lstStyle/>
        <a:p>
          <a:r>
            <a:rPr lang="en-US" dirty="0"/>
            <a:t>Supporting the development of the information access</a:t>
          </a:r>
        </a:p>
      </dgm:t>
    </dgm:pt>
    <dgm:pt modelId="{830E1261-3901-47CE-B90E-AFAD44534036}" type="parTrans" cxnId="{175D3AFA-6E4E-453F-8FBD-479D94421A49}">
      <dgm:prSet/>
      <dgm:spPr/>
      <dgm:t>
        <a:bodyPr/>
        <a:lstStyle/>
        <a:p>
          <a:endParaRPr lang="cs-CZ"/>
        </a:p>
      </dgm:t>
    </dgm:pt>
    <dgm:pt modelId="{DEB5B625-8CA8-4B54-88D7-1A4CC04666AD}" type="sibTrans" cxnId="{175D3AFA-6E4E-453F-8FBD-479D94421A49}">
      <dgm:prSet/>
      <dgm:spPr/>
      <dgm:t>
        <a:bodyPr/>
        <a:lstStyle/>
        <a:p>
          <a:endParaRPr lang="cs-CZ"/>
        </a:p>
      </dgm:t>
    </dgm:pt>
    <dgm:pt modelId="{333902EC-2671-4EBD-B575-9531D339DCF5}" type="pres">
      <dgm:prSet presAssocID="{66BD17F4-55D1-4AA8-8D9F-E3EF0014818E}" presName="linear" presStyleCnt="0">
        <dgm:presLayoutVars>
          <dgm:animLvl val="lvl"/>
          <dgm:resizeHandles val="exact"/>
        </dgm:presLayoutVars>
      </dgm:prSet>
      <dgm:spPr/>
    </dgm:pt>
    <dgm:pt modelId="{3DDC1DE7-0A51-4118-969D-B00868D312A3}" type="pres">
      <dgm:prSet presAssocID="{EE296E07-DD3F-453E-8827-0FD2BF9FA6B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C76BA67-32D8-4D53-ABAD-246B55ADFF2C}" type="pres">
      <dgm:prSet presAssocID="{F844C916-11DD-411D-B0FD-BE7E8BC42984}" presName="spacer" presStyleCnt="0"/>
      <dgm:spPr/>
    </dgm:pt>
    <dgm:pt modelId="{341EFFFA-B36E-4FDD-95A1-E3C30A88F7B0}" type="pres">
      <dgm:prSet presAssocID="{0C6DAE48-6F83-4E2A-9C87-A08811265D5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92CF769-A07C-4304-941E-A5B7B228F4AA}" type="pres">
      <dgm:prSet presAssocID="{0C6DAE48-6F83-4E2A-9C87-A08811265D55}" presName="childText" presStyleLbl="revTx" presStyleIdx="0" presStyleCnt="1">
        <dgm:presLayoutVars>
          <dgm:bulletEnabled val="1"/>
        </dgm:presLayoutVars>
      </dgm:prSet>
      <dgm:spPr/>
    </dgm:pt>
    <dgm:pt modelId="{E76CB17D-3B30-4E44-8325-B2B1D5394836}" type="pres">
      <dgm:prSet presAssocID="{4C78276B-F176-46D7-8CF1-9B326165E49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674D100-FC74-436F-96E2-6AF4CCFDA54B}" type="presOf" srcId="{4C78276B-F176-46D7-8CF1-9B326165E49F}" destId="{E76CB17D-3B30-4E44-8325-B2B1D5394836}" srcOrd="0" destOrd="0" presId="urn:microsoft.com/office/officeart/2005/8/layout/vList2"/>
    <dgm:cxn modelId="{DF564022-57EB-4F02-BD9C-728C4A984936}" type="presOf" srcId="{EE296E07-DD3F-453E-8827-0FD2BF9FA6B1}" destId="{3DDC1DE7-0A51-4118-969D-B00868D312A3}" srcOrd="0" destOrd="0" presId="urn:microsoft.com/office/officeart/2005/8/layout/vList2"/>
    <dgm:cxn modelId="{0DEFB86C-5011-4F22-973E-89601C881124}" type="presOf" srcId="{66BD17F4-55D1-4AA8-8D9F-E3EF0014818E}" destId="{333902EC-2671-4EBD-B575-9531D339DCF5}" srcOrd="0" destOrd="0" presId="urn:microsoft.com/office/officeart/2005/8/layout/vList2"/>
    <dgm:cxn modelId="{889BE671-19F9-4370-A910-5C5A16183E39}" type="presOf" srcId="{67404933-0A11-4A7D-9916-2BE0DEA47F53}" destId="{E92CF769-A07C-4304-941E-A5B7B228F4AA}" srcOrd="0" destOrd="2" presId="urn:microsoft.com/office/officeart/2005/8/layout/vList2"/>
    <dgm:cxn modelId="{9B9BCB53-1893-4440-98CE-82456AFA6CB6}" type="presOf" srcId="{0C6DAE48-6F83-4E2A-9C87-A08811265D55}" destId="{341EFFFA-B36E-4FDD-95A1-E3C30A88F7B0}" srcOrd="0" destOrd="0" presId="urn:microsoft.com/office/officeart/2005/8/layout/vList2"/>
    <dgm:cxn modelId="{12B26588-7C0B-4CC7-8A57-F54234197AA2}" srcId="{0C6DAE48-6F83-4E2A-9C87-A08811265D55}" destId="{67404933-0A11-4A7D-9916-2BE0DEA47F53}" srcOrd="2" destOrd="0" parTransId="{64B9AE7E-F163-408C-A66D-78C132615873}" sibTransId="{59684EBB-CED8-4DBE-8B72-5D9C3E8C15DB}"/>
    <dgm:cxn modelId="{40CD1BA1-CCC2-4420-8571-1E0C29F0C6FA}" srcId="{66BD17F4-55D1-4AA8-8D9F-E3EF0014818E}" destId="{EE296E07-DD3F-453E-8827-0FD2BF9FA6B1}" srcOrd="0" destOrd="0" parTransId="{7F49D9DA-A387-4D08-92D0-DDF8171A92C3}" sibTransId="{F844C916-11DD-411D-B0FD-BE7E8BC42984}"/>
    <dgm:cxn modelId="{51AB66B6-5545-4D46-8C07-41EF0C78204F}" srcId="{0C6DAE48-6F83-4E2A-9C87-A08811265D55}" destId="{864C29AC-377A-4A84-B3E4-E930CFC3DD91}" srcOrd="1" destOrd="0" parTransId="{5F4DEFDF-5D45-4641-9EF7-84D96326540E}" sibTransId="{80340C48-4C3E-4271-B321-E61B0A1070F4}"/>
    <dgm:cxn modelId="{D1337EC5-091E-40F4-AF54-287FADDAC4FA}" type="presOf" srcId="{C219916B-DD97-4FEA-AB7C-AC414835F563}" destId="{E92CF769-A07C-4304-941E-A5B7B228F4AA}" srcOrd="0" destOrd="0" presId="urn:microsoft.com/office/officeart/2005/8/layout/vList2"/>
    <dgm:cxn modelId="{5A6363D8-C75C-4D5B-9329-67215ED5DA14}" srcId="{66BD17F4-55D1-4AA8-8D9F-E3EF0014818E}" destId="{0C6DAE48-6F83-4E2A-9C87-A08811265D55}" srcOrd="1" destOrd="0" parTransId="{4F401ECD-8207-4ADF-B76B-789501A52C93}" sibTransId="{A6218566-654A-4A1C-85F7-56B344FA1F15}"/>
    <dgm:cxn modelId="{14534EF8-353C-43A8-8EF0-E34C82002722}" srcId="{0C6DAE48-6F83-4E2A-9C87-A08811265D55}" destId="{C219916B-DD97-4FEA-AB7C-AC414835F563}" srcOrd="0" destOrd="0" parTransId="{4DCE6ADB-D672-4973-8BE7-592783D33E44}" sibTransId="{1B41DC76-6763-448B-A5DE-AD097D1D9D7F}"/>
    <dgm:cxn modelId="{175D3AFA-6E4E-453F-8FBD-479D94421A49}" srcId="{66BD17F4-55D1-4AA8-8D9F-E3EF0014818E}" destId="{4C78276B-F176-46D7-8CF1-9B326165E49F}" srcOrd="2" destOrd="0" parTransId="{830E1261-3901-47CE-B90E-AFAD44534036}" sibTransId="{DEB5B625-8CA8-4B54-88D7-1A4CC04666AD}"/>
    <dgm:cxn modelId="{1A15D2FE-1908-4015-B6E0-EF7511D61ABF}" type="presOf" srcId="{864C29AC-377A-4A84-B3E4-E930CFC3DD91}" destId="{E92CF769-A07C-4304-941E-A5B7B228F4AA}" srcOrd="0" destOrd="1" presId="urn:microsoft.com/office/officeart/2005/8/layout/vList2"/>
    <dgm:cxn modelId="{2BC37B74-AE8B-4F15-A393-F61266F2603E}" type="presParOf" srcId="{333902EC-2671-4EBD-B575-9531D339DCF5}" destId="{3DDC1DE7-0A51-4118-969D-B00868D312A3}" srcOrd="0" destOrd="0" presId="urn:microsoft.com/office/officeart/2005/8/layout/vList2"/>
    <dgm:cxn modelId="{AAC81EF0-0F9A-4BA0-A518-E374ECF0DEFE}" type="presParOf" srcId="{333902EC-2671-4EBD-B575-9531D339DCF5}" destId="{3C76BA67-32D8-4D53-ABAD-246B55ADFF2C}" srcOrd="1" destOrd="0" presId="urn:microsoft.com/office/officeart/2005/8/layout/vList2"/>
    <dgm:cxn modelId="{19A4F23B-6DEC-4032-9C69-FFCC952C3FBC}" type="presParOf" srcId="{333902EC-2671-4EBD-B575-9531D339DCF5}" destId="{341EFFFA-B36E-4FDD-95A1-E3C30A88F7B0}" srcOrd="2" destOrd="0" presId="urn:microsoft.com/office/officeart/2005/8/layout/vList2"/>
    <dgm:cxn modelId="{9B376B41-BD5A-462A-9D39-F7A49EFA9DC6}" type="presParOf" srcId="{333902EC-2671-4EBD-B575-9531D339DCF5}" destId="{E92CF769-A07C-4304-941E-A5B7B228F4AA}" srcOrd="3" destOrd="0" presId="urn:microsoft.com/office/officeart/2005/8/layout/vList2"/>
    <dgm:cxn modelId="{2EEDA9C6-17FA-4CAE-85EA-BC8B1520A1C8}" type="presParOf" srcId="{333902EC-2671-4EBD-B575-9531D339DCF5}" destId="{E76CB17D-3B30-4E44-8325-B2B1D539483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13C516-5C30-49BD-92E2-A8D1059039D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F2382EF-FDB8-4906-9B42-743F6F821196}">
      <dgm:prSet/>
      <dgm:spPr/>
      <dgm:t>
        <a:bodyPr/>
        <a:lstStyle/>
        <a:p>
          <a:r>
            <a:rPr lang="en-US" dirty="0"/>
            <a:t>Perfect information</a:t>
          </a:r>
        </a:p>
      </dgm:t>
    </dgm:pt>
    <dgm:pt modelId="{2B70394F-6313-4668-8852-5FA2018EAF27}" type="parTrans" cxnId="{5EB373C6-8AE7-4656-BBCB-CAB7664C14C2}">
      <dgm:prSet/>
      <dgm:spPr/>
      <dgm:t>
        <a:bodyPr/>
        <a:lstStyle/>
        <a:p>
          <a:endParaRPr lang="cs-CZ"/>
        </a:p>
      </dgm:t>
    </dgm:pt>
    <dgm:pt modelId="{26E8CC02-D506-4AE5-A064-6CF3A31A803A}" type="sibTrans" cxnId="{5EB373C6-8AE7-4656-BBCB-CAB7664C14C2}">
      <dgm:prSet/>
      <dgm:spPr/>
      <dgm:t>
        <a:bodyPr/>
        <a:lstStyle/>
        <a:p>
          <a:endParaRPr lang="cs-CZ"/>
        </a:p>
      </dgm:t>
    </dgm:pt>
    <dgm:pt modelId="{FD95A7C8-30F4-49E8-AA56-45494FD3A19B}">
      <dgm:prSet/>
      <dgm:spPr/>
      <dgm:t>
        <a:bodyPr/>
        <a:lstStyle/>
        <a:p>
          <a:r>
            <a:rPr lang="en-US" dirty="0"/>
            <a:t>All participants of the game can see the cards of others as well as the undistributed cards in the package</a:t>
          </a:r>
        </a:p>
      </dgm:t>
    </dgm:pt>
    <dgm:pt modelId="{0EB75FAB-405E-49CD-8CD4-809D27FAF250}" type="parTrans" cxnId="{50B19580-A0E6-4208-9F84-E8732B09847C}">
      <dgm:prSet/>
      <dgm:spPr/>
      <dgm:t>
        <a:bodyPr/>
        <a:lstStyle/>
        <a:p>
          <a:endParaRPr lang="cs-CZ"/>
        </a:p>
      </dgm:t>
    </dgm:pt>
    <dgm:pt modelId="{1B928E5F-749F-4EEB-BEED-0E72C4AE3A62}" type="sibTrans" cxnId="{50B19580-A0E6-4208-9F84-E8732B09847C}">
      <dgm:prSet/>
      <dgm:spPr/>
      <dgm:t>
        <a:bodyPr/>
        <a:lstStyle/>
        <a:p>
          <a:endParaRPr lang="cs-CZ"/>
        </a:p>
      </dgm:t>
    </dgm:pt>
    <dgm:pt modelId="{B14DC293-A151-4405-BDAD-BB81951ABDC1}">
      <dgm:prSet/>
      <dgm:spPr/>
      <dgm:t>
        <a:bodyPr/>
        <a:lstStyle/>
        <a:p>
          <a:r>
            <a:rPr lang="en-US" dirty="0"/>
            <a:t>Incomplete information</a:t>
          </a:r>
        </a:p>
      </dgm:t>
    </dgm:pt>
    <dgm:pt modelId="{65B53AAC-BE64-44C0-9466-DB37874741BE}" type="parTrans" cxnId="{3D6F776F-9035-47C4-BA3A-4CE447B6EE4F}">
      <dgm:prSet/>
      <dgm:spPr/>
      <dgm:t>
        <a:bodyPr/>
        <a:lstStyle/>
        <a:p>
          <a:endParaRPr lang="cs-CZ"/>
        </a:p>
      </dgm:t>
    </dgm:pt>
    <dgm:pt modelId="{50FDBE6A-3435-4992-9C85-F3579EBC98FF}" type="sibTrans" cxnId="{3D6F776F-9035-47C4-BA3A-4CE447B6EE4F}">
      <dgm:prSet/>
      <dgm:spPr/>
      <dgm:t>
        <a:bodyPr/>
        <a:lstStyle/>
        <a:p>
          <a:endParaRPr lang="cs-CZ"/>
        </a:p>
      </dgm:t>
    </dgm:pt>
    <dgm:pt modelId="{B74FD373-8DC4-4771-8C87-8AD809F3516A}">
      <dgm:prSet/>
      <dgm:spPr/>
      <dgm:t>
        <a:bodyPr/>
        <a:lstStyle/>
        <a:p>
          <a:r>
            <a:rPr lang="en-US" dirty="0"/>
            <a:t>All participants have the same information, but no-one has information advantage</a:t>
          </a:r>
        </a:p>
      </dgm:t>
    </dgm:pt>
    <dgm:pt modelId="{81F1CFB3-1804-4BCD-BFF8-529F93210F5D}" type="parTrans" cxnId="{C53A96E1-8F59-4E22-8FC4-197B61C9C3C3}">
      <dgm:prSet/>
      <dgm:spPr/>
      <dgm:t>
        <a:bodyPr/>
        <a:lstStyle/>
        <a:p>
          <a:endParaRPr lang="cs-CZ"/>
        </a:p>
      </dgm:t>
    </dgm:pt>
    <dgm:pt modelId="{2623DE3F-0873-44BF-B757-68A266280781}" type="sibTrans" cxnId="{C53A96E1-8F59-4E22-8FC4-197B61C9C3C3}">
      <dgm:prSet/>
      <dgm:spPr/>
      <dgm:t>
        <a:bodyPr/>
        <a:lstStyle/>
        <a:p>
          <a:endParaRPr lang="cs-CZ"/>
        </a:p>
      </dgm:t>
    </dgm:pt>
    <dgm:pt modelId="{B812CEE2-5161-4541-BF91-EE0B29CD87DF}">
      <dgm:prSet/>
      <dgm:spPr/>
      <dgm:t>
        <a:bodyPr/>
        <a:lstStyle/>
        <a:p>
          <a:r>
            <a:rPr lang="en-US" dirty="0"/>
            <a:t>All participants can see cards of the others, but undistributed cards are hidden</a:t>
          </a:r>
        </a:p>
      </dgm:t>
    </dgm:pt>
    <dgm:pt modelId="{3FAE8C18-DAA5-46EE-A872-6A4A6EC0E437}" type="parTrans" cxnId="{CE667BE0-FD76-460D-A6CF-3791C02FDE40}">
      <dgm:prSet/>
      <dgm:spPr/>
      <dgm:t>
        <a:bodyPr/>
        <a:lstStyle/>
        <a:p>
          <a:endParaRPr lang="cs-CZ"/>
        </a:p>
      </dgm:t>
    </dgm:pt>
    <dgm:pt modelId="{A2D3AAFA-5EB3-429E-B59E-D5559C8D7755}" type="sibTrans" cxnId="{CE667BE0-FD76-460D-A6CF-3791C02FDE40}">
      <dgm:prSet/>
      <dgm:spPr/>
      <dgm:t>
        <a:bodyPr/>
        <a:lstStyle/>
        <a:p>
          <a:endParaRPr lang="cs-CZ"/>
        </a:p>
      </dgm:t>
    </dgm:pt>
    <dgm:pt modelId="{678AFB2A-5257-449D-A024-F79D77E8DCC1}">
      <dgm:prSet/>
      <dgm:spPr/>
      <dgm:t>
        <a:bodyPr/>
        <a:lstStyle/>
        <a:p>
          <a:r>
            <a:rPr lang="en-US" dirty="0"/>
            <a:t>Asymmetric information</a:t>
          </a:r>
        </a:p>
      </dgm:t>
    </dgm:pt>
    <dgm:pt modelId="{CB0E3CA4-D9CD-49E7-9E07-16B03D0C60EC}" type="parTrans" cxnId="{CB408B2C-7994-47A5-9940-A2FFFE63B4EE}">
      <dgm:prSet/>
      <dgm:spPr/>
      <dgm:t>
        <a:bodyPr/>
        <a:lstStyle/>
        <a:p>
          <a:endParaRPr lang="cs-CZ"/>
        </a:p>
      </dgm:t>
    </dgm:pt>
    <dgm:pt modelId="{266B0460-60DF-4047-AEC0-DBF45BD206E0}" type="sibTrans" cxnId="{CB408B2C-7994-47A5-9940-A2FFFE63B4EE}">
      <dgm:prSet/>
      <dgm:spPr/>
      <dgm:t>
        <a:bodyPr/>
        <a:lstStyle/>
        <a:p>
          <a:endParaRPr lang="cs-CZ"/>
        </a:p>
      </dgm:t>
    </dgm:pt>
    <dgm:pt modelId="{38031F1D-65FD-4340-B1DC-32ABA52B7CCB}">
      <dgm:prSet/>
      <dgm:spPr/>
      <dgm:t>
        <a:bodyPr/>
        <a:lstStyle/>
        <a:p>
          <a:r>
            <a:rPr lang="en-US" dirty="0"/>
            <a:t>All participants can see only their cards</a:t>
          </a:r>
        </a:p>
      </dgm:t>
    </dgm:pt>
    <dgm:pt modelId="{71DF2239-5939-4FE7-A052-6312519BD667}" type="parTrans" cxnId="{A477B63D-B2AB-44B7-8A4A-9A671AB89F91}">
      <dgm:prSet/>
      <dgm:spPr/>
      <dgm:t>
        <a:bodyPr/>
        <a:lstStyle/>
        <a:p>
          <a:endParaRPr lang="cs-CZ"/>
        </a:p>
      </dgm:t>
    </dgm:pt>
    <dgm:pt modelId="{78660AAB-933D-46A3-BBB4-CA3208711249}" type="sibTrans" cxnId="{A477B63D-B2AB-44B7-8A4A-9A671AB89F91}">
      <dgm:prSet/>
      <dgm:spPr/>
      <dgm:t>
        <a:bodyPr/>
        <a:lstStyle/>
        <a:p>
          <a:endParaRPr lang="cs-CZ"/>
        </a:p>
      </dgm:t>
    </dgm:pt>
    <dgm:pt modelId="{913F06B7-D5CE-4989-AC4F-A3F994D61B66}">
      <dgm:prSet/>
      <dgm:spPr/>
      <dgm:t>
        <a:bodyPr/>
        <a:lstStyle/>
        <a:p>
          <a:r>
            <a:rPr lang="en-US" dirty="0"/>
            <a:t>Some information is private</a:t>
          </a:r>
        </a:p>
      </dgm:t>
    </dgm:pt>
    <dgm:pt modelId="{B49F3B87-D826-4A4B-8240-A4C64B41ACED}" type="parTrans" cxnId="{A1A34728-2999-4426-A933-2B76971B1692}">
      <dgm:prSet/>
      <dgm:spPr/>
      <dgm:t>
        <a:bodyPr/>
        <a:lstStyle/>
        <a:p>
          <a:endParaRPr lang="cs-CZ"/>
        </a:p>
      </dgm:t>
    </dgm:pt>
    <dgm:pt modelId="{FBBD0CA0-F567-478B-A887-EDCF95CC8326}" type="sibTrans" cxnId="{A1A34728-2999-4426-A933-2B76971B1692}">
      <dgm:prSet/>
      <dgm:spPr/>
      <dgm:t>
        <a:bodyPr/>
        <a:lstStyle/>
        <a:p>
          <a:endParaRPr lang="cs-CZ"/>
        </a:p>
      </dgm:t>
    </dgm:pt>
    <dgm:pt modelId="{ED1B042C-47DD-4EDA-8664-AC2E9F8AD703}" type="pres">
      <dgm:prSet presAssocID="{7413C516-5C30-49BD-92E2-A8D1059039D7}" presName="Name0" presStyleCnt="0">
        <dgm:presLayoutVars>
          <dgm:dir/>
          <dgm:animLvl val="lvl"/>
          <dgm:resizeHandles val="exact"/>
        </dgm:presLayoutVars>
      </dgm:prSet>
      <dgm:spPr/>
    </dgm:pt>
    <dgm:pt modelId="{BAA8BB9F-0D2E-4B28-B573-94F335DC9110}" type="pres">
      <dgm:prSet presAssocID="{2F2382EF-FDB8-4906-9B42-743F6F821196}" presName="linNode" presStyleCnt="0"/>
      <dgm:spPr/>
    </dgm:pt>
    <dgm:pt modelId="{68A6B54D-D5CF-4F5C-8446-BFDC61F7A88F}" type="pres">
      <dgm:prSet presAssocID="{2F2382EF-FDB8-4906-9B42-743F6F82119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F6AF59C-5CD7-4625-9311-A11DBAF3B7C3}" type="pres">
      <dgm:prSet presAssocID="{2F2382EF-FDB8-4906-9B42-743F6F821196}" presName="descendantText" presStyleLbl="alignAccFollowNode1" presStyleIdx="0" presStyleCnt="3">
        <dgm:presLayoutVars>
          <dgm:bulletEnabled val="1"/>
        </dgm:presLayoutVars>
      </dgm:prSet>
      <dgm:spPr/>
    </dgm:pt>
    <dgm:pt modelId="{26A70CB7-2A0E-4EA1-98BE-5590D21A2E14}" type="pres">
      <dgm:prSet presAssocID="{26E8CC02-D506-4AE5-A064-6CF3A31A803A}" presName="sp" presStyleCnt="0"/>
      <dgm:spPr/>
    </dgm:pt>
    <dgm:pt modelId="{228FDE96-E685-4B8E-9E65-D26FC85D560E}" type="pres">
      <dgm:prSet presAssocID="{B14DC293-A151-4405-BDAD-BB81951ABDC1}" presName="linNode" presStyleCnt="0"/>
      <dgm:spPr/>
    </dgm:pt>
    <dgm:pt modelId="{21B21D95-77D1-4493-BE0C-78A6D8803D28}" type="pres">
      <dgm:prSet presAssocID="{B14DC293-A151-4405-BDAD-BB81951ABDC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5C7C155-8872-4E5B-AC9B-07EB40F1E596}" type="pres">
      <dgm:prSet presAssocID="{B14DC293-A151-4405-BDAD-BB81951ABDC1}" presName="descendantText" presStyleLbl="alignAccFollowNode1" presStyleIdx="1" presStyleCnt="3">
        <dgm:presLayoutVars>
          <dgm:bulletEnabled val="1"/>
        </dgm:presLayoutVars>
      </dgm:prSet>
      <dgm:spPr/>
    </dgm:pt>
    <dgm:pt modelId="{1C3CFACC-8A65-47A1-9D5D-6E1F376E401E}" type="pres">
      <dgm:prSet presAssocID="{50FDBE6A-3435-4992-9C85-F3579EBC98FF}" presName="sp" presStyleCnt="0"/>
      <dgm:spPr/>
    </dgm:pt>
    <dgm:pt modelId="{E04BB7DE-1326-4F02-83B3-0DCAD3A21CFB}" type="pres">
      <dgm:prSet presAssocID="{678AFB2A-5257-449D-A024-F79D77E8DCC1}" presName="linNode" presStyleCnt="0"/>
      <dgm:spPr/>
    </dgm:pt>
    <dgm:pt modelId="{EE55C4D5-0113-4706-A69C-E0545972B333}" type="pres">
      <dgm:prSet presAssocID="{678AFB2A-5257-449D-A024-F79D77E8DCC1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A3D8EBB1-CCAC-4757-AC90-CE6E0733848E}" type="pres">
      <dgm:prSet presAssocID="{678AFB2A-5257-449D-A024-F79D77E8DCC1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FB337F10-C711-4DFB-BFAD-05976576F11E}" type="presOf" srcId="{B14DC293-A151-4405-BDAD-BB81951ABDC1}" destId="{21B21D95-77D1-4493-BE0C-78A6D8803D28}" srcOrd="0" destOrd="0" presId="urn:microsoft.com/office/officeart/2005/8/layout/vList5"/>
    <dgm:cxn modelId="{8A3E7F27-A16F-458D-A6B6-A66A31C0D45C}" type="presOf" srcId="{38031F1D-65FD-4340-B1DC-32ABA52B7CCB}" destId="{A3D8EBB1-CCAC-4757-AC90-CE6E0733848E}" srcOrd="0" destOrd="0" presId="urn:microsoft.com/office/officeart/2005/8/layout/vList5"/>
    <dgm:cxn modelId="{A1A34728-2999-4426-A933-2B76971B1692}" srcId="{678AFB2A-5257-449D-A024-F79D77E8DCC1}" destId="{913F06B7-D5CE-4989-AC4F-A3F994D61B66}" srcOrd="1" destOrd="0" parTransId="{B49F3B87-D826-4A4B-8240-A4C64B41ACED}" sibTransId="{FBBD0CA0-F567-478B-A887-EDCF95CC8326}"/>
    <dgm:cxn modelId="{607D2B29-A701-4619-927E-4F56033EC6C3}" type="presOf" srcId="{2F2382EF-FDB8-4906-9B42-743F6F821196}" destId="{68A6B54D-D5CF-4F5C-8446-BFDC61F7A88F}" srcOrd="0" destOrd="0" presId="urn:microsoft.com/office/officeart/2005/8/layout/vList5"/>
    <dgm:cxn modelId="{CB408B2C-7994-47A5-9940-A2FFFE63B4EE}" srcId="{7413C516-5C30-49BD-92E2-A8D1059039D7}" destId="{678AFB2A-5257-449D-A024-F79D77E8DCC1}" srcOrd="2" destOrd="0" parTransId="{CB0E3CA4-D9CD-49E7-9E07-16B03D0C60EC}" sibTransId="{266B0460-60DF-4047-AEC0-DBF45BD206E0}"/>
    <dgm:cxn modelId="{26C5B53D-51BB-483D-8054-818152528D4D}" type="presOf" srcId="{7413C516-5C30-49BD-92E2-A8D1059039D7}" destId="{ED1B042C-47DD-4EDA-8664-AC2E9F8AD703}" srcOrd="0" destOrd="0" presId="urn:microsoft.com/office/officeart/2005/8/layout/vList5"/>
    <dgm:cxn modelId="{A477B63D-B2AB-44B7-8A4A-9A671AB89F91}" srcId="{678AFB2A-5257-449D-A024-F79D77E8DCC1}" destId="{38031F1D-65FD-4340-B1DC-32ABA52B7CCB}" srcOrd="0" destOrd="0" parTransId="{71DF2239-5939-4FE7-A052-6312519BD667}" sibTransId="{78660AAB-933D-46A3-BBB4-CA3208711249}"/>
    <dgm:cxn modelId="{3D6F776F-9035-47C4-BA3A-4CE447B6EE4F}" srcId="{7413C516-5C30-49BD-92E2-A8D1059039D7}" destId="{B14DC293-A151-4405-BDAD-BB81951ABDC1}" srcOrd="1" destOrd="0" parTransId="{65B53AAC-BE64-44C0-9466-DB37874741BE}" sibTransId="{50FDBE6A-3435-4992-9C85-F3579EBC98FF}"/>
    <dgm:cxn modelId="{50B19580-A0E6-4208-9F84-E8732B09847C}" srcId="{2F2382EF-FDB8-4906-9B42-743F6F821196}" destId="{FD95A7C8-30F4-49E8-AA56-45494FD3A19B}" srcOrd="0" destOrd="0" parTransId="{0EB75FAB-405E-49CD-8CD4-809D27FAF250}" sibTransId="{1B928E5F-749F-4EEB-BEED-0E72C4AE3A62}"/>
    <dgm:cxn modelId="{0A4EAD82-5A07-4F7A-A7DB-B78D0A65B8F9}" type="presOf" srcId="{FD95A7C8-30F4-49E8-AA56-45494FD3A19B}" destId="{6F6AF59C-5CD7-4625-9311-A11DBAF3B7C3}" srcOrd="0" destOrd="0" presId="urn:microsoft.com/office/officeart/2005/8/layout/vList5"/>
    <dgm:cxn modelId="{2DF84789-1A21-4466-AAC3-9E0C02BDD254}" type="presOf" srcId="{B74FD373-8DC4-4771-8C87-8AD809F3516A}" destId="{C5C7C155-8872-4E5B-AC9B-07EB40F1E596}" srcOrd="0" destOrd="0" presId="urn:microsoft.com/office/officeart/2005/8/layout/vList5"/>
    <dgm:cxn modelId="{39777094-1BB5-41B0-B75B-AFE41C2BED10}" type="presOf" srcId="{913F06B7-D5CE-4989-AC4F-A3F994D61B66}" destId="{A3D8EBB1-CCAC-4757-AC90-CE6E0733848E}" srcOrd="0" destOrd="1" presId="urn:microsoft.com/office/officeart/2005/8/layout/vList5"/>
    <dgm:cxn modelId="{7969EBA2-E1C5-4F94-BF61-7BB9E38AD5B4}" type="presOf" srcId="{678AFB2A-5257-449D-A024-F79D77E8DCC1}" destId="{EE55C4D5-0113-4706-A69C-E0545972B333}" srcOrd="0" destOrd="0" presId="urn:microsoft.com/office/officeart/2005/8/layout/vList5"/>
    <dgm:cxn modelId="{5EB373C6-8AE7-4656-BBCB-CAB7664C14C2}" srcId="{7413C516-5C30-49BD-92E2-A8D1059039D7}" destId="{2F2382EF-FDB8-4906-9B42-743F6F821196}" srcOrd="0" destOrd="0" parTransId="{2B70394F-6313-4668-8852-5FA2018EAF27}" sibTransId="{26E8CC02-D506-4AE5-A064-6CF3A31A803A}"/>
    <dgm:cxn modelId="{CE667BE0-FD76-460D-A6CF-3791C02FDE40}" srcId="{B14DC293-A151-4405-BDAD-BB81951ABDC1}" destId="{B812CEE2-5161-4541-BF91-EE0B29CD87DF}" srcOrd="1" destOrd="0" parTransId="{3FAE8C18-DAA5-46EE-A872-6A4A6EC0E437}" sibTransId="{A2D3AAFA-5EB3-429E-B59E-D5559C8D7755}"/>
    <dgm:cxn modelId="{C53A96E1-8F59-4E22-8FC4-197B61C9C3C3}" srcId="{B14DC293-A151-4405-BDAD-BB81951ABDC1}" destId="{B74FD373-8DC4-4771-8C87-8AD809F3516A}" srcOrd="0" destOrd="0" parTransId="{81F1CFB3-1804-4BCD-BFF8-529F93210F5D}" sibTransId="{2623DE3F-0873-44BF-B757-68A266280781}"/>
    <dgm:cxn modelId="{9D4651EC-ECEB-4C73-AE0D-9D623F50A7AF}" type="presOf" srcId="{B812CEE2-5161-4541-BF91-EE0B29CD87DF}" destId="{C5C7C155-8872-4E5B-AC9B-07EB40F1E596}" srcOrd="0" destOrd="1" presId="urn:microsoft.com/office/officeart/2005/8/layout/vList5"/>
    <dgm:cxn modelId="{F3034851-256F-4920-8519-5423E6765FE0}" type="presParOf" srcId="{ED1B042C-47DD-4EDA-8664-AC2E9F8AD703}" destId="{BAA8BB9F-0D2E-4B28-B573-94F335DC9110}" srcOrd="0" destOrd="0" presId="urn:microsoft.com/office/officeart/2005/8/layout/vList5"/>
    <dgm:cxn modelId="{32B42E44-2893-42C7-9BC1-38D3DC474D3F}" type="presParOf" srcId="{BAA8BB9F-0D2E-4B28-B573-94F335DC9110}" destId="{68A6B54D-D5CF-4F5C-8446-BFDC61F7A88F}" srcOrd="0" destOrd="0" presId="urn:microsoft.com/office/officeart/2005/8/layout/vList5"/>
    <dgm:cxn modelId="{D53FB9A3-499E-4D21-8762-CA3D0FD40695}" type="presParOf" srcId="{BAA8BB9F-0D2E-4B28-B573-94F335DC9110}" destId="{6F6AF59C-5CD7-4625-9311-A11DBAF3B7C3}" srcOrd="1" destOrd="0" presId="urn:microsoft.com/office/officeart/2005/8/layout/vList5"/>
    <dgm:cxn modelId="{9968178E-C148-4C0C-87E1-A73B1E928C10}" type="presParOf" srcId="{ED1B042C-47DD-4EDA-8664-AC2E9F8AD703}" destId="{26A70CB7-2A0E-4EA1-98BE-5590D21A2E14}" srcOrd="1" destOrd="0" presId="urn:microsoft.com/office/officeart/2005/8/layout/vList5"/>
    <dgm:cxn modelId="{B86297DC-E63C-4DB4-A451-9231239B6DAD}" type="presParOf" srcId="{ED1B042C-47DD-4EDA-8664-AC2E9F8AD703}" destId="{228FDE96-E685-4B8E-9E65-D26FC85D560E}" srcOrd="2" destOrd="0" presId="urn:microsoft.com/office/officeart/2005/8/layout/vList5"/>
    <dgm:cxn modelId="{04AF06EC-8FCB-46FA-89EB-D4B8DCF1DE52}" type="presParOf" srcId="{228FDE96-E685-4B8E-9E65-D26FC85D560E}" destId="{21B21D95-77D1-4493-BE0C-78A6D8803D28}" srcOrd="0" destOrd="0" presId="urn:microsoft.com/office/officeart/2005/8/layout/vList5"/>
    <dgm:cxn modelId="{AB34D627-2B92-42C4-944D-76185018F61D}" type="presParOf" srcId="{228FDE96-E685-4B8E-9E65-D26FC85D560E}" destId="{C5C7C155-8872-4E5B-AC9B-07EB40F1E596}" srcOrd="1" destOrd="0" presId="urn:microsoft.com/office/officeart/2005/8/layout/vList5"/>
    <dgm:cxn modelId="{7A64BE9F-36B1-4418-BD0C-7B822D544200}" type="presParOf" srcId="{ED1B042C-47DD-4EDA-8664-AC2E9F8AD703}" destId="{1C3CFACC-8A65-47A1-9D5D-6E1F376E401E}" srcOrd="3" destOrd="0" presId="urn:microsoft.com/office/officeart/2005/8/layout/vList5"/>
    <dgm:cxn modelId="{6400521F-895D-4825-A9F5-E7881A8AB1A6}" type="presParOf" srcId="{ED1B042C-47DD-4EDA-8664-AC2E9F8AD703}" destId="{E04BB7DE-1326-4F02-83B3-0DCAD3A21CFB}" srcOrd="4" destOrd="0" presId="urn:microsoft.com/office/officeart/2005/8/layout/vList5"/>
    <dgm:cxn modelId="{C9466DA7-C985-47D0-B8A9-92CBAC65F500}" type="presParOf" srcId="{E04BB7DE-1326-4F02-83B3-0DCAD3A21CFB}" destId="{EE55C4D5-0113-4706-A69C-E0545972B333}" srcOrd="0" destOrd="0" presId="urn:microsoft.com/office/officeart/2005/8/layout/vList5"/>
    <dgm:cxn modelId="{C43CAD9B-7F07-4995-95D3-EAE14FF363A8}" type="presParOf" srcId="{E04BB7DE-1326-4F02-83B3-0DCAD3A21CFB}" destId="{A3D8EBB1-CCAC-4757-AC90-CE6E0733848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8FEECE-3426-45CA-88DF-B4ADBD492034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6E06B09-8036-411C-B732-4750B730748B}">
      <dgm:prSet/>
      <dgm:spPr/>
      <dgm:t>
        <a:bodyPr/>
        <a:lstStyle/>
        <a:p>
          <a:r>
            <a:rPr lang="en-US" dirty="0"/>
            <a:t>The game theory – one of the sources of analysis</a:t>
          </a:r>
        </a:p>
      </dgm:t>
    </dgm:pt>
    <dgm:pt modelId="{6E673E7F-8072-45B3-A35C-34938F5B59A2}" type="parTrans" cxnId="{B590C657-C54D-45A9-9309-6C9A58A51D28}">
      <dgm:prSet/>
      <dgm:spPr/>
      <dgm:t>
        <a:bodyPr/>
        <a:lstStyle/>
        <a:p>
          <a:endParaRPr lang="cs-CZ"/>
        </a:p>
      </dgm:t>
    </dgm:pt>
    <dgm:pt modelId="{48E81FB2-9BFF-4461-AB6F-984D15C993DE}" type="sibTrans" cxnId="{B590C657-C54D-45A9-9309-6C9A58A51D28}">
      <dgm:prSet/>
      <dgm:spPr/>
      <dgm:t>
        <a:bodyPr/>
        <a:lstStyle/>
        <a:p>
          <a:endParaRPr lang="cs-CZ"/>
        </a:p>
      </dgm:t>
    </dgm:pt>
    <dgm:pt modelId="{0BA924A4-227F-4542-825C-0D1B7D4A0555}">
      <dgm:prSet/>
      <dgm:spPr/>
      <dgm:t>
        <a:bodyPr/>
        <a:lstStyle/>
        <a:p>
          <a:r>
            <a:rPr lang="en-US" dirty="0"/>
            <a:t>Imperfect information</a:t>
          </a:r>
        </a:p>
      </dgm:t>
    </dgm:pt>
    <dgm:pt modelId="{9C9F904A-68C4-4B06-87F5-92204F872987}" type="parTrans" cxnId="{41C083A8-0168-4091-81B0-5BB7103C6360}">
      <dgm:prSet/>
      <dgm:spPr/>
      <dgm:t>
        <a:bodyPr/>
        <a:lstStyle/>
        <a:p>
          <a:endParaRPr lang="cs-CZ"/>
        </a:p>
      </dgm:t>
    </dgm:pt>
    <dgm:pt modelId="{3F105184-9552-493F-BA18-EC5AFEB1DBBF}" type="sibTrans" cxnId="{41C083A8-0168-4091-81B0-5BB7103C6360}">
      <dgm:prSet/>
      <dgm:spPr/>
      <dgm:t>
        <a:bodyPr/>
        <a:lstStyle/>
        <a:p>
          <a:endParaRPr lang="cs-CZ"/>
        </a:p>
      </dgm:t>
    </dgm:pt>
    <dgm:pt modelId="{883B4384-6962-4398-9A18-C7D11206236B}">
      <dgm:prSet/>
      <dgm:spPr/>
      <dgm:t>
        <a:bodyPr/>
        <a:lstStyle/>
        <a:p>
          <a:r>
            <a:rPr lang="en-US" dirty="0"/>
            <a:t>One player does not know the behavior of the others</a:t>
          </a:r>
        </a:p>
      </dgm:t>
    </dgm:pt>
    <dgm:pt modelId="{6874F4F9-9505-499E-83C6-87EA880F83BF}" type="parTrans" cxnId="{B5D75DEA-381F-4B5F-87DF-AACB2F17A051}">
      <dgm:prSet/>
      <dgm:spPr/>
      <dgm:t>
        <a:bodyPr/>
        <a:lstStyle/>
        <a:p>
          <a:endParaRPr lang="cs-CZ"/>
        </a:p>
      </dgm:t>
    </dgm:pt>
    <dgm:pt modelId="{11E4AB9D-A92F-4D1B-94D0-BC3CA8837C15}" type="sibTrans" cxnId="{B5D75DEA-381F-4B5F-87DF-AACB2F17A051}">
      <dgm:prSet/>
      <dgm:spPr/>
      <dgm:t>
        <a:bodyPr/>
        <a:lstStyle/>
        <a:p>
          <a:endParaRPr lang="cs-CZ"/>
        </a:p>
      </dgm:t>
    </dgm:pt>
    <dgm:pt modelId="{B91F4D5F-92D1-4F70-9636-1CD041C49299}">
      <dgm:prSet/>
      <dgm:spPr/>
      <dgm:t>
        <a:bodyPr/>
        <a:lstStyle/>
        <a:p>
          <a:r>
            <a:rPr lang="en-US" dirty="0"/>
            <a:t>Incomplete information</a:t>
          </a:r>
        </a:p>
      </dgm:t>
    </dgm:pt>
    <dgm:pt modelId="{CB59E269-10C7-4275-9D3C-2433F859F821}" type="parTrans" cxnId="{F4C7B59B-2D1C-4377-9C4F-D1C272A4E50B}">
      <dgm:prSet/>
      <dgm:spPr/>
      <dgm:t>
        <a:bodyPr/>
        <a:lstStyle/>
        <a:p>
          <a:endParaRPr lang="cs-CZ"/>
        </a:p>
      </dgm:t>
    </dgm:pt>
    <dgm:pt modelId="{01B09AF6-6C66-4D78-B1B2-59B8DBD7F4DF}" type="sibTrans" cxnId="{F4C7B59B-2D1C-4377-9C4F-D1C272A4E50B}">
      <dgm:prSet/>
      <dgm:spPr/>
      <dgm:t>
        <a:bodyPr/>
        <a:lstStyle/>
        <a:p>
          <a:endParaRPr lang="cs-CZ"/>
        </a:p>
      </dgm:t>
    </dgm:pt>
    <dgm:pt modelId="{3AE0245D-2022-4F07-900C-2E25EB9DF2E6}">
      <dgm:prSet/>
      <dgm:spPr/>
      <dgm:t>
        <a:bodyPr/>
        <a:lstStyle/>
        <a:p>
          <a:r>
            <a:rPr lang="en-US" dirty="0"/>
            <a:t>One or more players do not know one or more aspects of the game rules, necessary for their decisions</a:t>
          </a:r>
        </a:p>
      </dgm:t>
    </dgm:pt>
    <dgm:pt modelId="{C54CF61D-3F7F-4007-9A73-7A8B865E1CC6}" type="parTrans" cxnId="{29215FEC-F707-4075-A9F8-2F84C7440D0F}">
      <dgm:prSet/>
      <dgm:spPr/>
      <dgm:t>
        <a:bodyPr/>
        <a:lstStyle/>
        <a:p>
          <a:endParaRPr lang="cs-CZ"/>
        </a:p>
      </dgm:t>
    </dgm:pt>
    <dgm:pt modelId="{D4877E7C-FB0F-4321-A78C-43EF4051F17F}" type="sibTrans" cxnId="{29215FEC-F707-4075-A9F8-2F84C7440D0F}">
      <dgm:prSet/>
      <dgm:spPr/>
      <dgm:t>
        <a:bodyPr/>
        <a:lstStyle/>
        <a:p>
          <a:endParaRPr lang="cs-CZ"/>
        </a:p>
      </dgm:t>
    </dgm:pt>
    <dgm:pt modelId="{2BE0537E-FAD4-4799-94ED-F6AADACFF298}" type="pres">
      <dgm:prSet presAssocID="{968FEECE-3426-45CA-88DF-B4ADBD492034}" presName="linear" presStyleCnt="0">
        <dgm:presLayoutVars>
          <dgm:animLvl val="lvl"/>
          <dgm:resizeHandles val="exact"/>
        </dgm:presLayoutVars>
      </dgm:prSet>
      <dgm:spPr/>
    </dgm:pt>
    <dgm:pt modelId="{D0E3D8A4-5DBC-4696-A07A-CB6A18E9D6E1}" type="pres">
      <dgm:prSet presAssocID="{76E06B09-8036-411C-B732-4750B730748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63175CB-C68A-48E4-A919-1A1C27C0FB14}" type="pres">
      <dgm:prSet presAssocID="{48E81FB2-9BFF-4461-AB6F-984D15C993DE}" presName="spacer" presStyleCnt="0"/>
      <dgm:spPr/>
    </dgm:pt>
    <dgm:pt modelId="{DECA144F-3A0A-4382-ADE7-D19B990C6509}" type="pres">
      <dgm:prSet presAssocID="{0BA924A4-227F-4542-825C-0D1B7D4A055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AFA2A88-3926-453D-B697-5723521B4771}" type="pres">
      <dgm:prSet presAssocID="{0BA924A4-227F-4542-825C-0D1B7D4A0555}" presName="childText" presStyleLbl="revTx" presStyleIdx="0" presStyleCnt="2">
        <dgm:presLayoutVars>
          <dgm:bulletEnabled val="1"/>
        </dgm:presLayoutVars>
      </dgm:prSet>
      <dgm:spPr/>
    </dgm:pt>
    <dgm:pt modelId="{E9BC0392-9EE3-4A9C-883A-1A9BC64BC00B}" type="pres">
      <dgm:prSet presAssocID="{B91F4D5F-92D1-4F70-9636-1CD041C4929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EDFAAAE-CE04-463B-A6D7-3FB0E36B841C}" type="pres">
      <dgm:prSet presAssocID="{B91F4D5F-92D1-4F70-9636-1CD041C4929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A725504-5839-4667-A06F-6814C7B8CCFF}" type="presOf" srcId="{0BA924A4-227F-4542-825C-0D1B7D4A0555}" destId="{DECA144F-3A0A-4382-ADE7-D19B990C6509}" srcOrd="0" destOrd="0" presId="urn:microsoft.com/office/officeart/2005/8/layout/vList2"/>
    <dgm:cxn modelId="{BECFBF56-AC6E-4DDF-B1D2-100E119EBDC8}" type="presOf" srcId="{3AE0245D-2022-4F07-900C-2E25EB9DF2E6}" destId="{7EDFAAAE-CE04-463B-A6D7-3FB0E36B841C}" srcOrd="0" destOrd="0" presId="urn:microsoft.com/office/officeart/2005/8/layout/vList2"/>
    <dgm:cxn modelId="{B590C657-C54D-45A9-9309-6C9A58A51D28}" srcId="{968FEECE-3426-45CA-88DF-B4ADBD492034}" destId="{76E06B09-8036-411C-B732-4750B730748B}" srcOrd="0" destOrd="0" parTransId="{6E673E7F-8072-45B3-A35C-34938F5B59A2}" sibTransId="{48E81FB2-9BFF-4461-AB6F-984D15C993DE}"/>
    <dgm:cxn modelId="{666F5D8B-F9D3-4F41-BEB4-367496AFCE2E}" type="presOf" srcId="{883B4384-6962-4398-9A18-C7D11206236B}" destId="{9AFA2A88-3926-453D-B697-5723521B4771}" srcOrd="0" destOrd="0" presId="urn:microsoft.com/office/officeart/2005/8/layout/vList2"/>
    <dgm:cxn modelId="{382A668C-D8B1-4621-A64D-658BB51D0973}" type="presOf" srcId="{968FEECE-3426-45CA-88DF-B4ADBD492034}" destId="{2BE0537E-FAD4-4799-94ED-F6AADACFF298}" srcOrd="0" destOrd="0" presId="urn:microsoft.com/office/officeart/2005/8/layout/vList2"/>
    <dgm:cxn modelId="{F4C7B59B-2D1C-4377-9C4F-D1C272A4E50B}" srcId="{968FEECE-3426-45CA-88DF-B4ADBD492034}" destId="{B91F4D5F-92D1-4F70-9636-1CD041C49299}" srcOrd="2" destOrd="0" parTransId="{CB59E269-10C7-4275-9D3C-2433F859F821}" sibTransId="{01B09AF6-6C66-4D78-B1B2-59B8DBD7F4DF}"/>
    <dgm:cxn modelId="{41C083A8-0168-4091-81B0-5BB7103C6360}" srcId="{968FEECE-3426-45CA-88DF-B4ADBD492034}" destId="{0BA924A4-227F-4542-825C-0D1B7D4A0555}" srcOrd="1" destOrd="0" parTransId="{9C9F904A-68C4-4B06-87F5-92204F872987}" sibTransId="{3F105184-9552-493F-BA18-EC5AFEB1DBBF}"/>
    <dgm:cxn modelId="{123CBDBD-491E-4CF4-9A4F-326E3C1C5681}" type="presOf" srcId="{B91F4D5F-92D1-4F70-9636-1CD041C49299}" destId="{E9BC0392-9EE3-4A9C-883A-1A9BC64BC00B}" srcOrd="0" destOrd="0" presId="urn:microsoft.com/office/officeart/2005/8/layout/vList2"/>
    <dgm:cxn modelId="{2B4C08C6-2431-4A00-9737-9C389974AD8A}" type="presOf" srcId="{76E06B09-8036-411C-B732-4750B730748B}" destId="{D0E3D8A4-5DBC-4696-A07A-CB6A18E9D6E1}" srcOrd="0" destOrd="0" presId="urn:microsoft.com/office/officeart/2005/8/layout/vList2"/>
    <dgm:cxn modelId="{B5D75DEA-381F-4B5F-87DF-AACB2F17A051}" srcId="{0BA924A4-227F-4542-825C-0D1B7D4A0555}" destId="{883B4384-6962-4398-9A18-C7D11206236B}" srcOrd="0" destOrd="0" parTransId="{6874F4F9-9505-499E-83C6-87EA880F83BF}" sibTransId="{11E4AB9D-A92F-4D1B-94D0-BC3CA8837C15}"/>
    <dgm:cxn modelId="{29215FEC-F707-4075-A9F8-2F84C7440D0F}" srcId="{B91F4D5F-92D1-4F70-9636-1CD041C49299}" destId="{3AE0245D-2022-4F07-900C-2E25EB9DF2E6}" srcOrd="0" destOrd="0" parTransId="{C54CF61D-3F7F-4007-9A73-7A8B865E1CC6}" sibTransId="{D4877E7C-FB0F-4321-A78C-43EF4051F17F}"/>
    <dgm:cxn modelId="{FA457593-EF7C-404C-974E-940275684346}" type="presParOf" srcId="{2BE0537E-FAD4-4799-94ED-F6AADACFF298}" destId="{D0E3D8A4-5DBC-4696-A07A-CB6A18E9D6E1}" srcOrd="0" destOrd="0" presId="urn:microsoft.com/office/officeart/2005/8/layout/vList2"/>
    <dgm:cxn modelId="{EEF952A1-97E0-4878-9B42-BEF97864DDA3}" type="presParOf" srcId="{2BE0537E-FAD4-4799-94ED-F6AADACFF298}" destId="{963175CB-C68A-48E4-A919-1A1C27C0FB14}" srcOrd="1" destOrd="0" presId="urn:microsoft.com/office/officeart/2005/8/layout/vList2"/>
    <dgm:cxn modelId="{F4A26151-0FB5-4E1A-B70A-E4C080B281A4}" type="presParOf" srcId="{2BE0537E-FAD4-4799-94ED-F6AADACFF298}" destId="{DECA144F-3A0A-4382-ADE7-D19B990C6509}" srcOrd="2" destOrd="0" presId="urn:microsoft.com/office/officeart/2005/8/layout/vList2"/>
    <dgm:cxn modelId="{C5F56BC2-E1BA-406F-ADEE-5423790C51FA}" type="presParOf" srcId="{2BE0537E-FAD4-4799-94ED-F6AADACFF298}" destId="{9AFA2A88-3926-453D-B697-5723521B4771}" srcOrd="3" destOrd="0" presId="urn:microsoft.com/office/officeart/2005/8/layout/vList2"/>
    <dgm:cxn modelId="{EA0824DE-D9FF-4416-8484-825D9DA5F075}" type="presParOf" srcId="{2BE0537E-FAD4-4799-94ED-F6AADACFF298}" destId="{E9BC0392-9EE3-4A9C-883A-1A9BC64BC00B}" srcOrd="4" destOrd="0" presId="urn:microsoft.com/office/officeart/2005/8/layout/vList2"/>
    <dgm:cxn modelId="{A2F17A31-F3E0-4AFC-98CB-B9CA6915BA9C}" type="presParOf" srcId="{2BE0537E-FAD4-4799-94ED-F6AADACFF298}" destId="{7EDFAAAE-CE04-463B-A6D7-3FB0E36B841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C6464C-892B-4321-A659-BA272DE1282A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F54B942-3A80-45E6-9834-5A553BFBB163}">
      <dgm:prSet/>
      <dgm:spPr/>
      <dgm:t>
        <a:bodyPr/>
        <a:lstStyle/>
        <a:p>
          <a:r>
            <a:rPr lang="en-US" dirty="0"/>
            <a:t>Seniors game</a:t>
          </a:r>
        </a:p>
      </dgm:t>
    </dgm:pt>
    <dgm:pt modelId="{5B2DFEB1-60F4-40A0-831A-72CFF03ED23D}" type="parTrans" cxnId="{7E4144A0-69BB-4CD4-AFC4-D9643E97C7EE}">
      <dgm:prSet/>
      <dgm:spPr/>
      <dgm:t>
        <a:bodyPr/>
        <a:lstStyle/>
        <a:p>
          <a:endParaRPr lang="cs-CZ"/>
        </a:p>
      </dgm:t>
    </dgm:pt>
    <dgm:pt modelId="{9DF6B9BA-6D37-45C1-AF0C-73382F39510B}" type="sibTrans" cxnId="{7E4144A0-69BB-4CD4-AFC4-D9643E97C7EE}">
      <dgm:prSet/>
      <dgm:spPr/>
      <dgm:t>
        <a:bodyPr/>
        <a:lstStyle/>
        <a:p>
          <a:endParaRPr lang="cs-CZ"/>
        </a:p>
      </dgm:t>
    </dgm:pt>
    <dgm:pt modelId="{26C3E8EC-5FF0-45FF-BE5C-7C162257C453}">
      <dgm:prSet/>
      <dgm:spPr/>
      <dgm:t>
        <a:bodyPr/>
        <a:lstStyle/>
        <a:p>
          <a:r>
            <a:rPr lang="en-US" dirty="0"/>
            <a:t>Where to buy a particular good for the cheapest price</a:t>
          </a:r>
        </a:p>
      </dgm:t>
    </dgm:pt>
    <dgm:pt modelId="{41A5A881-6C42-4457-BACB-A944F6A0B910}" type="parTrans" cxnId="{D57AD9FA-0126-458D-A881-DE6EA9CFE46A}">
      <dgm:prSet/>
      <dgm:spPr/>
      <dgm:t>
        <a:bodyPr/>
        <a:lstStyle/>
        <a:p>
          <a:endParaRPr lang="cs-CZ"/>
        </a:p>
      </dgm:t>
    </dgm:pt>
    <dgm:pt modelId="{844ED064-772A-4FA0-B375-4E7C22DE445D}" type="sibTrans" cxnId="{D57AD9FA-0126-458D-A881-DE6EA9CFE46A}">
      <dgm:prSet/>
      <dgm:spPr/>
      <dgm:t>
        <a:bodyPr/>
        <a:lstStyle/>
        <a:p>
          <a:endParaRPr lang="cs-CZ"/>
        </a:p>
      </dgm:t>
    </dgm:pt>
    <dgm:pt modelId="{590397B6-D42E-4EEF-89C8-BD5046AC04C0}">
      <dgm:prSet/>
      <dgm:spPr/>
      <dgm:t>
        <a:bodyPr/>
        <a:lstStyle/>
        <a:p>
          <a:r>
            <a:rPr lang="en-US" dirty="0"/>
            <a:t>Assumptions</a:t>
          </a:r>
        </a:p>
      </dgm:t>
    </dgm:pt>
    <dgm:pt modelId="{7B458D31-3609-4C67-9032-641714197E83}" type="parTrans" cxnId="{0F1E5C77-8D37-41A8-94C5-3BFB2532A825}">
      <dgm:prSet/>
      <dgm:spPr/>
      <dgm:t>
        <a:bodyPr/>
        <a:lstStyle/>
        <a:p>
          <a:endParaRPr lang="cs-CZ"/>
        </a:p>
      </dgm:t>
    </dgm:pt>
    <dgm:pt modelId="{13836141-68B0-41A0-AC27-98D0EFE3018C}" type="sibTrans" cxnId="{0F1E5C77-8D37-41A8-94C5-3BFB2532A825}">
      <dgm:prSet/>
      <dgm:spPr/>
      <dgm:t>
        <a:bodyPr/>
        <a:lstStyle/>
        <a:p>
          <a:endParaRPr lang="cs-CZ"/>
        </a:p>
      </dgm:t>
    </dgm:pt>
    <dgm:pt modelId="{B8DF1321-F616-49E0-BBC0-F8054087BF35}">
      <dgm:prSet/>
      <dgm:spPr/>
      <dgm:t>
        <a:bodyPr/>
        <a:lstStyle/>
        <a:p>
          <a:r>
            <a:rPr lang="en-US" dirty="0"/>
            <a:t>The buyer knows all shops, where he can buy this product</a:t>
          </a:r>
        </a:p>
      </dgm:t>
    </dgm:pt>
    <dgm:pt modelId="{26BD418A-9005-4D6B-8663-346E5472EFEE}" type="parTrans" cxnId="{433A2E40-817B-434F-A189-946A3D42478E}">
      <dgm:prSet/>
      <dgm:spPr/>
      <dgm:t>
        <a:bodyPr/>
        <a:lstStyle/>
        <a:p>
          <a:endParaRPr lang="cs-CZ"/>
        </a:p>
      </dgm:t>
    </dgm:pt>
    <dgm:pt modelId="{E72CE5CB-369E-4EE3-AF21-F874593B389F}" type="sibTrans" cxnId="{433A2E40-817B-434F-A189-946A3D42478E}">
      <dgm:prSet/>
      <dgm:spPr/>
      <dgm:t>
        <a:bodyPr/>
        <a:lstStyle/>
        <a:p>
          <a:endParaRPr lang="cs-CZ"/>
        </a:p>
      </dgm:t>
    </dgm:pt>
    <dgm:pt modelId="{21FE9107-B026-4773-8F8A-2834E23930FE}">
      <dgm:prSet/>
      <dgm:spPr/>
      <dgm:t>
        <a:bodyPr/>
        <a:lstStyle/>
        <a:p>
          <a:r>
            <a:rPr lang="en-US" dirty="0"/>
            <a:t>The buyer does not know the prices in the shops</a:t>
          </a:r>
        </a:p>
      </dgm:t>
    </dgm:pt>
    <dgm:pt modelId="{2BF5B2F7-6B32-4A75-82E7-56068D965703}" type="parTrans" cxnId="{E8928B35-1942-4E30-86EE-B4B9A9E9748F}">
      <dgm:prSet/>
      <dgm:spPr/>
      <dgm:t>
        <a:bodyPr/>
        <a:lstStyle/>
        <a:p>
          <a:endParaRPr lang="cs-CZ"/>
        </a:p>
      </dgm:t>
    </dgm:pt>
    <dgm:pt modelId="{E39E1563-AFFE-4F6B-BA3C-78985EFB0C86}" type="sibTrans" cxnId="{E8928B35-1942-4E30-86EE-B4B9A9E9748F}">
      <dgm:prSet/>
      <dgm:spPr/>
      <dgm:t>
        <a:bodyPr/>
        <a:lstStyle/>
        <a:p>
          <a:endParaRPr lang="cs-CZ"/>
        </a:p>
      </dgm:t>
    </dgm:pt>
    <dgm:pt modelId="{FDAB945B-C0D7-4E12-ADFF-A888333E9FE9}">
      <dgm:prSet/>
      <dgm:spPr/>
      <dgm:t>
        <a:bodyPr/>
        <a:lstStyle/>
        <a:p>
          <a:r>
            <a:rPr lang="en-US" dirty="0"/>
            <a:t>The buyer is willing to invest some costs to find the information about the cheapest price</a:t>
          </a:r>
        </a:p>
      </dgm:t>
    </dgm:pt>
    <dgm:pt modelId="{353363DB-8BFC-4500-A229-980A0029F327}" type="parTrans" cxnId="{72B97D61-E5EE-48EA-9C43-EA57C777B2BD}">
      <dgm:prSet/>
      <dgm:spPr/>
      <dgm:t>
        <a:bodyPr/>
        <a:lstStyle/>
        <a:p>
          <a:endParaRPr lang="cs-CZ"/>
        </a:p>
      </dgm:t>
    </dgm:pt>
    <dgm:pt modelId="{DCA1357B-A2B3-4413-8245-1F0CC2687ED8}" type="sibTrans" cxnId="{72B97D61-E5EE-48EA-9C43-EA57C777B2BD}">
      <dgm:prSet/>
      <dgm:spPr/>
      <dgm:t>
        <a:bodyPr/>
        <a:lstStyle/>
        <a:p>
          <a:endParaRPr lang="cs-CZ"/>
        </a:p>
      </dgm:t>
    </dgm:pt>
    <dgm:pt modelId="{EFA53E47-16C6-4155-BFC1-BC86587BAC14}">
      <dgm:prSet/>
      <dgm:spPr/>
      <dgm:t>
        <a:bodyPr/>
        <a:lstStyle/>
        <a:p>
          <a:r>
            <a:rPr lang="en-US" dirty="0"/>
            <a:t>The amounts of those costs are limited</a:t>
          </a:r>
        </a:p>
      </dgm:t>
    </dgm:pt>
    <dgm:pt modelId="{B206F095-303D-48A0-B273-B504D83D2A9D}" type="parTrans" cxnId="{A13EA114-6C52-43F8-8270-6EA2528EB0BA}">
      <dgm:prSet/>
      <dgm:spPr/>
      <dgm:t>
        <a:bodyPr/>
        <a:lstStyle/>
        <a:p>
          <a:endParaRPr lang="cs-CZ"/>
        </a:p>
      </dgm:t>
    </dgm:pt>
    <dgm:pt modelId="{EF95DBDE-8AB8-4E78-976C-D6E12F45DFF7}" type="sibTrans" cxnId="{A13EA114-6C52-43F8-8270-6EA2528EB0BA}">
      <dgm:prSet/>
      <dgm:spPr/>
      <dgm:t>
        <a:bodyPr/>
        <a:lstStyle/>
        <a:p>
          <a:endParaRPr lang="cs-CZ"/>
        </a:p>
      </dgm:t>
    </dgm:pt>
    <dgm:pt modelId="{BBF4BB3D-0B3A-4061-A731-C12C0C40727B}">
      <dgm:prSet/>
      <dgm:spPr/>
      <dgm:t>
        <a:bodyPr/>
        <a:lstStyle/>
        <a:p>
          <a:r>
            <a:rPr lang="en-US" dirty="0"/>
            <a:t>What do we do now to solve this problem?</a:t>
          </a:r>
        </a:p>
      </dgm:t>
    </dgm:pt>
    <dgm:pt modelId="{8D2D6F23-514B-4B08-A5CF-217D3D1716DB}" type="parTrans" cxnId="{57759EB5-74DF-48F4-8032-EA57AA0BD953}">
      <dgm:prSet/>
      <dgm:spPr/>
      <dgm:t>
        <a:bodyPr/>
        <a:lstStyle/>
        <a:p>
          <a:endParaRPr lang="cs-CZ"/>
        </a:p>
      </dgm:t>
    </dgm:pt>
    <dgm:pt modelId="{38FC4FA6-77DD-4EEF-A20F-D4A7D0B1C7F0}" type="sibTrans" cxnId="{57759EB5-74DF-48F4-8032-EA57AA0BD953}">
      <dgm:prSet/>
      <dgm:spPr/>
      <dgm:t>
        <a:bodyPr/>
        <a:lstStyle/>
        <a:p>
          <a:endParaRPr lang="cs-CZ"/>
        </a:p>
      </dgm:t>
    </dgm:pt>
    <dgm:pt modelId="{26D5031A-D33E-4B07-8A4E-0AB781D22259}" type="pres">
      <dgm:prSet presAssocID="{E1C6464C-892B-4321-A659-BA272DE1282A}" presName="linear" presStyleCnt="0">
        <dgm:presLayoutVars>
          <dgm:animLvl val="lvl"/>
          <dgm:resizeHandles val="exact"/>
        </dgm:presLayoutVars>
      </dgm:prSet>
      <dgm:spPr/>
    </dgm:pt>
    <dgm:pt modelId="{F07A31FC-4655-44E3-A7B7-CCC63329D13E}" type="pres">
      <dgm:prSet presAssocID="{CF54B942-3A80-45E6-9834-5A553BFBB16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719752C-7C51-43D5-964B-0D435F3E18FF}" type="pres">
      <dgm:prSet presAssocID="{CF54B942-3A80-45E6-9834-5A553BFBB163}" presName="childText" presStyleLbl="revTx" presStyleIdx="0" presStyleCnt="2">
        <dgm:presLayoutVars>
          <dgm:bulletEnabled val="1"/>
        </dgm:presLayoutVars>
      </dgm:prSet>
      <dgm:spPr/>
    </dgm:pt>
    <dgm:pt modelId="{F345F09F-E5C8-4A81-A06B-9265EE44A4E9}" type="pres">
      <dgm:prSet presAssocID="{590397B6-D42E-4EEF-89C8-BD5046AC04C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69FEC0-039B-4997-979A-22DDEFA29322}" type="pres">
      <dgm:prSet presAssocID="{590397B6-D42E-4EEF-89C8-BD5046AC04C0}" presName="childText" presStyleLbl="revTx" presStyleIdx="1" presStyleCnt="2">
        <dgm:presLayoutVars>
          <dgm:bulletEnabled val="1"/>
        </dgm:presLayoutVars>
      </dgm:prSet>
      <dgm:spPr/>
    </dgm:pt>
    <dgm:pt modelId="{DD86CD48-5CD0-4CD7-B8CB-A5594D93EE4A}" type="pres">
      <dgm:prSet presAssocID="{BBF4BB3D-0B3A-4061-A731-C12C0C40727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13EA114-6C52-43F8-8270-6EA2528EB0BA}" srcId="{590397B6-D42E-4EEF-89C8-BD5046AC04C0}" destId="{EFA53E47-16C6-4155-BFC1-BC86587BAC14}" srcOrd="3" destOrd="0" parTransId="{B206F095-303D-48A0-B273-B504D83D2A9D}" sibTransId="{EF95DBDE-8AB8-4E78-976C-D6E12F45DFF7}"/>
    <dgm:cxn modelId="{E8928B35-1942-4E30-86EE-B4B9A9E9748F}" srcId="{590397B6-D42E-4EEF-89C8-BD5046AC04C0}" destId="{21FE9107-B026-4773-8F8A-2834E23930FE}" srcOrd="1" destOrd="0" parTransId="{2BF5B2F7-6B32-4A75-82E7-56068D965703}" sibTransId="{E39E1563-AFFE-4F6B-BA3C-78985EFB0C86}"/>
    <dgm:cxn modelId="{433A2E40-817B-434F-A189-946A3D42478E}" srcId="{590397B6-D42E-4EEF-89C8-BD5046AC04C0}" destId="{B8DF1321-F616-49E0-BBC0-F8054087BF35}" srcOrd="0" destOrd="0" parTransId="{26BD418A-9005-4D6B-8663-346E5472EFEE}" sibTransId="{E72CE5CB-369E-4EE3-AF21-F874593B389F}"/>
    <dgm:cxn modelId="{72B97D61-E5EE-48EA-9C43-EA57C777B2BD}" srcId="{590397B6-D42E-4EEF-89C8-BD5046AC04C0}" destId="{FDAB945B-C0D7-4E12-ADFF-A888333E9FE9}" srcOrd="2" destOrd="0" parTransId="{353363DB-8BFC-4500-A229-980A0029F327}" sibTransId="{DCA1357B-A2B3-4413-8245-1F0CC2687ED8}"/>
    <dgm:cxn modelId="{060B9C43-0559-4A8C-AD5F-A6DEC7F97769}" type="presOf" srcId="{B8DF1321-F616-49E0-BBC0-F8054087BF35}" destId="{F869FEC0-039B-4997-979A-22DDEFA29322}" srcOrd="0" destOrd="0" presId="urn:microsoft.com/office/officeart/2005/8/layout/vList2"/>
    <dgm:cxn modelId="{8A0AC64E-71F2-4C01-A1A2-B1DA73EF1C3A}" type="presOf" srcId="{BBF4BB3D-0B3A-4061-A731-C12C0C40727B}" destId="{DD86CD48-5CD0-4CD7-B8CB-A5594D93EE4A}" srcOrd="0" destOrd="0" presId="urn:microsoft.com/office/officeart/2005/8/layout/vList2"/>
    <dgm:cxn modelId="{A2FAB574-2195-4382-91E1-2B751E23FB07}" type="presOf" srcId="{E1C6464C-892B-4321-A659-BA272DE1282A}" destId="{26D5031A-D33E-4B07-8A4E-0AB781D22259}" srcOrd="0" destOrd="0" presId="urn:microsoft.com/office/officeart/2005/8/layout/vList2"/>
    <dgm:cxn modelId="{0F1E5C77-8D37-41A8-94C5-3BFB2532A825}" srcId="{E1C6464C-892B-4321-A659-BA272DE1282A}" destId="{590397B6-D42E-4EEF-89C8-BD5046AC04C0}" srcOrd="1" destOrd="0" parTransId="{7B458D31-3609-4C67-9032-641714197E83}" sibTransId="{13836141-68B0-41A0-AC27-98D0EFE3018C}"/>
    <dgm:cxn modelId="{26230786-9BFB-42F7-9C64-8709BBDFF3AC}" type="presOf" srcId="{26C3E8EC-5FF0-45FF-BE5C-7C162257C453}" destId="{3719752C-7C51-43D5-964B-0D435F3E18FF}" srcOrd="0" destOrd="0" presId="urn:microsoft.com/office/officeart/2005/8/layout/vList2"/>
    <dgm:cxn modelId="{FA5D2F9D-9228-4835-BBE4-0C205743B8B4}" type="presOf" srcId="{EFA53E47-16C6-4155-BFC1-BC86587BAC14}" destId="{F869FEC0-039B-4997-979A-22DDEFA29322}" srcOrd="0" destOrd="3" presId="urn:microsoft.com/office/officeart/2005/8/layout/vList2"/>
    <dgm:cxn modelId="{EA09C09D-5AA3-407B-948D-6ED1B650D004}" type="presOf" srcId="{CF54B942-3A80-45E6-9834-5A553BFBB163}" destId="{F07A31FC-4655-44E3-A7B7-CCC63329D13E}" srcOrd="0" destOrd="0" presId="urn:microsoft.com/office/officeart/2005/8/layout/vList2"/>
    <dgm:cxn modelId="{7E4144A0-69BB-4CD4-AFC4-D9643E97C7EE}" srcId="{E1C6464C-892B-4321-A659-BA272DE1282A}" destId="{CF54B942-3A80-45E6-9834-5A553BFBB163}" srcOrd="0" destOrd="0" parTransId="{5B2DFEB1-60F4-40A0-831A-72CFF03ED23D}" sibTransId="{9DF6B9BA-6D37-45C1-AF0C-73382F39510B}"/>
    <dgm:cxn modelId="{AE8E97A7-34F0-4BAC-AAFD-4641FCCD6EDF}" type="presOf" srcId="{FDAB945B-C0D7-4E12-ADFF-A888333E9FE9}" destId="{F869FEC0-039B-4997-979A-22DDEFA29322}" srcOrd="0" destOrd="2" presId="urn:microsoft.com/office/officeart/2005/8/layout/vList2"/>
    <dgm:cxn modelId="{57759EB5-74DF-48F4-8032-EA57AA0BD953}" srcId="{E1C6464C-892B-4321-A659-BA272DE1282A}" destId="{BBF4BB3D-0B3A-4061-A731-C12C0C40727B}" srcOrd="2" destOrd="0" parTransId="{8D2D6F23-514B-4B08-A5CF-217D3D1716DB}" sibTransId="{38FC4FA6-77DD-4EEF-A20F-D4A7D0B1C7F0}"/>
    <dgm:cxn modelId="{25457ED7-11E6-4A5C-BA15-E15F0E27D95A}" type="presOf" srcId="{21FE9107-B026-4773-8F8A-2834E23930FE}" destId="{F869FEC0-039B-4997-979A-22DDEFA29322}" srcOrd="0" destOrd="1" presId="urn:microsoft.com/office/officeart/2005/8/layout/vList2"/>
    <dgm:cxn modelId="{FD7CB4FA-939A-43CB-B14E-48828E475F14}" type="presOf" srcId="{590397B6-D42E-4EEF-89C8-BD5046AC04C0}" destId="{F345F09F-E5C8-4A81-A06B-9265EE44A4E9}" srcOrd="0" destOrd="0" presId="urn:microsoft.com/office/officeart/2005/8/layout/vList2"/>
    <dgm:cxn modelId="{D57AD9FA-0126-458D-A881-DE6EA9CFE46A}" srcId="{CF54B942-3A80-45E6-9834-5A553BFBB163}" destId="{26C3E8EC-5FF0-45FF-BE5C-7C162257C453}" srcOrd="0" destOrd="0" parTransId="{41A5A881-6C42-4457-BACB-A944F6A0B910}" sibTransId="{844ED064-772A-4FA0-B375-4E7C22DE445D}"/>
    <dgm:cxn modelId="{16C3D3CF-3D70-42E2-B76F-DE5798CA1DFE}" type="presParOf" srcId="{26D5031A-D33E-4B07-8A4E-0AB781D22259}" destId="{F07A31FC-4655-44E3-A7B7-CCC63329D13E}" srcOrd="0" destOrd="0" presId="urn:microsoft.com/office/officeart/2005/8/layout/vList2"/>
    <dgm:cxn modelId="{A82CE55E-A24F-4127-A0CB-B0B35751D0CB}" type="presParOf" srcId="{26D5031A-D33E-4B07-8A4E-0AB781D22259}" destId="{3719752C-7C51-43D5-964B-0D435F3E18FF}" srcOrd="1" destOrd="0" presId="urn:microsoft.com/office/officeart/2005/8/layout/vList2"/>
    <dgm:cxn modelId="{DB031C92-C00F-469F-8DD5-AAEB18230538}" type="presParOf" srcId="{26D5031A-D33E-4B07-8A4E-0AB781D22259}" destId="{F345F09F-E5C8-4A81-A06B-9265EE44A4E9}" srcOrd="2" destOrd="0" presId="urn:microsoft.com/office/officeart/2005/8/layout/vList2"/>
    <dgm:cxn modelId="{65501814-E0AB-46F9-A4C5-A13CE79FDC3C}" type="presParOf" srcId="{26D5031A-D33E-4B07-8A4E-0AB781D22259}" destId="{F869FEC0-039B-4997-979A-22DDEFA29322}" srcOrd="3" destOrd="0" presId="urn:microsoft.com/office/officeart/2005/8/layout/vList2"/>
    <dgm:cxn modelId="{DB89C923-CCF5-4236-AD42-33D6CAA76E49}" type="presParOf" srcId="{26D5031A-D33E-4B07-8A4E-0AB781D22259}" destId="{DD86CD48-5CD0-4CD7-B8CB-A5594D93EE4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4A09BF-B3EE-496B-B848-F1E79D9483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F9643E9-7979-4A4B-847F-DD8C5C75F800}">
      <dgm:prSet/>
      <dgm:spPr/>
      <dgm:t>
        <a:bodyPr/>
        <a:lstStyle/>
        <a:p>
          <a:r>
            <a:rPr lang="en-US" dirty="0"/>
            <a:t>The valuation of the time, needed for the finding of the information</a:t>
          </a:r>
        </a:p>
      </dgm:t>
    </dgm:pt>
    <dgm:pt modelId="{CB617017-27D0-433B-9668-9322F8DEE921}" type="parTrans" cxnId="{70EB2F1B-516F-436F-8038-F957989EEF85}">
      <dgm:prSet/>
      <dgm:spPr/>
      <dgm:t>
        <a:bodyPr/>
        <a:lstStyle/>
        <a:p>
          <a:endParaRPr lang="cs-CZ"/>
        </a:p>
      </dgm:t>
    </dgm:pt>
    <dgm:pt modelId="{2F631401-26D8-4146-8E4A-0370DE4187AF}" type="sibTrans" cxnId="{70EB2F1B-516F-436F-8038-F957989EEF85}">
      <dgm:prSet/>
      <dgm:spPr/>
      <dgm:t>
        <a:bodyPr/>
        <a:lstStyle/>
        <a:p>
          <a:endParaRPr lang="cs-CZ"/>
        </a:p>
      </dgm:t>
    </dgm:pt>
    <dgm:pt modelId="{6BF95D1F-271E-4078-859C-5F4D222C43FF}">
      <dgm:prSet/>
      <dgm:spPr/>
      <dgm:t>
        <a:bodyPr/>
        <a:lstStyle/>
        <a:p>
          <a:r>
            <a:rPr lang="en-US" dirty="0"/>
            <a:t>The costs for the searching must be same or less than expected profit</a:t>
          </a:r>
        </a:p>
      </dgm:t>
    </dgm:pt>
    <dgm:pt modelId="{89CCB4DB-B717-4DD6-8E71-65DE898A7F29}" type="parTrans" cxnId="{7A3EE48C-A2BD-496B-A03E-0D833252FB6A}">
      <dgm:prSet/>
      <dgm:spPr/>
      <dgm:t>
        <a:bodyPr/>
        <a:lstStyle/>
        <a:p>
          <a:endParaRPr lang="cs-CZ"/>
        </a:p>
      </dgm:t>
    </dgm:pt>
    <dgm:pt modelId="{FF94DCE0-8685-442E-BAB6-5C5EEC7560F1}" type="sibTrans" cxnId="{7A3EE48C-A2BD-496B-A03E-0D833252FB6A}">
      <dgm:prSet/>
      <dgm:spPr/>
      <dgm:t>
        <a:bodyPr/>
        <a:lstStyle/>
        <a:p>
          <a:endParaRPr lang="cs-CZ"/>
        </a:p>
      </dgm:t>
    </dgm:pt>
    <dgm:pt modelId="{DFB3B4A3-32AD-4B17-A82E-7E8F65294FA9}">
      <dgm:prSet/>
      <dgm:spPr/>
      <dgm:t>
        <a:bodyPr/>
        <a:lstStyle/>
        <a:p>
          <a:r>
            <a:rPr lang="en-US" dirty="0"/>
            <a:t>Conclusions</a:t>
          </a:r>
        </a:p>
      </dgm:t>
    </dgm:pt>
    <dgm:pt modelId="{F5D1CF7D-19E9-43A8-8F19-347695755F2F}" type="parTrans" cxnId="{98A95890-E86E-49C9-97B5-A4239E65024F}">
      <dgm:prSet/>
      <dgm:spPr/>
      <dgm:t>
        <a:bodyPr/>
        <a:lstStyle/>
        <a:p>
          <a:endParaRPr lang="cs-CZ"/>
        </a:p>
      </dgm:t>
    </dgm:pt>
    <dgm:pt modelId="{3991F7CB-F9A8-4456-ADFE-6952C6C19CE7}" type="sibTrans" cxnId="{98A95890-E86E-49C9-97B5-A4239E65024F}">
      <dgm:prSet/>
      <dgm:spPr/>
      <dgm:t>
        <a:bodyPr/>
        <a:lstStyle/>
        <a:p>
          <a:endParaRPr lang="cs-CZ"/>
        </a:p>
      </dgm:t>
    </dgm:pt>
    <dgm:pt modelId="{6CC7F407-3C32-4628-A769-1CE11968534C}">
      <dgm:prSet/>
      <dgm:spPr/>
      <dgm:t>
        <a:bodyPr/>
        <a:lstStyle/>
        <a:p>
          <a:r>
            <a:rPr lang="en-US" dirty="0"/>
            <a:t>The costs for the searching are individual</a:t>
          </a:r>
        </a:p>
      </dgm:t>
    </dgm:pt>
    <dgm:pt modelId="{01B2C648-8705-48B8-86A8-B7FF4D0E8BCF}" type="parTrans" cxnId="{E8E88979-4266-4FA7-8D8E-8337EF74F058}">
      <dgm:prSet/>
      <dgm:spPr/>
      <dgm:t>
        <a:bodyPr/>
        <a:lstStyle/>
        <a:p>
          <a:endParaRPr lang="cs-CZ"/>
        </a:p>
      </dgm:t>
    </dgm:pt>
    <dgm:pt modelId="{EB96CCDA-C05E-4DEB-B3EF-99FC1AB77A48}" type="sibTrans" cxnId="{E8E88979-4266-4FA7-8D8E-8337EF74F058}">
      <dgm:prSet/>
      <dgm:spPr/>
      <dgm:t>
        <a:bodyPr/>
        <a:lstStyle/>
        <a:p>
          <a:endParaRPr lang="cs-CZ"/>
        </a:p>
      </dgm:t>
    </dgm:pt>
    <dgm:pt modelId="{221597A0-09CE-4AFA-96C8-FEC3905AF293}">
      <dgm:prSet/>
      <dgm:spPr/>
      <dgm:t>
        <a:bodyPr/>
        <a:lstStyle/>
        <a:p>
          <a:r>
            <a:rPr lang="en-US" dirty="0"/>
            <a:t>The reduction of the problem to the price difference is wrong</a:t>
          </a:r>
        </a:p>
      </dgm:t>
    </dgm:pt>
    <dgm:pt modelId="{C7DA73F0-A0EA-4E7E-99A7-3E8D8739A722}" type="parTrans" cxnId="{4A51FCEE-FBB9-4586-A222-ABE7C5B563C8}">
      <dgm:prSet/>
      <dgm:spPr/>
      <dgm:t>
        <a:bodyPr/>
        <a:lstStyle/>
        <a:p>
          <a:endParaRPr lang="cs-CZ"/>
        </a:p>
      </dgm:t>
    </dgm:pt>
    <dgm:pt modelId="{147C03DB-DA4D-4379-B056-6224CA1BB476}" type="sibTrans" cxnId="{4A51FCEE-FBB9-4586-A222-ABE7C5B563C8}">
      <dgm:prSet/>
      <dgm:spPr/>
      <dgm:t>
        <a:bodyPr/>
        <a:lstStyle/>
        <a:p>
          <a:endParaRPr lang="cs-CZ"/>
        </a:p>
      </dgm:t>
    </dgm:pt>
    <dgm:pt modelId="{D3F7E376-D08C-49BD-A09C-852F9B158E86}">
      <dgm:prSet/>
      <dgm:spPr/>
      <dgm:t>
        <a:bodyPr/>
        <a:lstStyle/>
        <a:p>
          <a:r>
            <a:rPr lang="en-US" dirty="0"/>
            <a:t>The value is also important</a:t>
          </a:r>
        </a:p>
      </dgm:t>
    </dgm:pt>
    <dgm:pt modelId="{24CC29C1-75B8-471C-B2E2-52C176E538A0}" type="parTrans" cxnId="{40FA87F0-6B11-41F7-BA6A-A246D98B6A35}">
      <dgm:prSet/>
      <dgm:spPr/>
      <dgm:t>
        <a:bodyPr/>
        <a:lstStyle/>
        <a:p>
          <a:endParaRPr lang="cs-CZ"/>
        </a:p>
      </dgm:t>
    </dgm:pt>
    <dgm:pt modelId="{BDD03049-EA96-451C-B5AB-179869D82AE1}" type="sibTrans" cxnId="{40FA87F0-6B11-41F7-BA6A-A246D98B6A35}">
      <dgm:prSet/>
      <dgm:spPr/>
      <dgm:t>
        <a:bodyPr/>
        <a:lstStyle/>
        <a:p>
          <a:endParaRPr lang="cs-CZ"/>
        </a:p>
      </dgm:t>
    </dgm:pt>
    <dgm:pt modelId="{FA03E338-291E-4CDA-8733-FD41A840ED34}">
      <dgm:prSet/>
      <dgm:spPr/>
      <dgm:t>
        <a:bodyPr/>
        <a:lstStyle/>
        <a:p>
          <a:r>
            <a:rPr lang="en-US" dirty="0"/>
            <a:t>The analysis of the problem is too simple</a:t>
          </a:r>
        </a:p>
      </dgm:t>
    </dgm:pt>
    <dgm:pt modelId="{ECECE8DC-28F5-403D-B127-953FF9C1E7FD}" type="parTrans" cxnId="{C5CB14D1-FF79-47CC-9945-B825545DB304}">
      <dgm:prSet/>
      <dgm:spPr/>
      <dgm:t>
        <a:bodyPr/>
        <a:lstStyle/>
        <a:p>
          <a:endParaRPr lang="cs-CZ"/>
        </a:p>
      </dgm:t>
    </dgm:pt>
    <dgm:pt modelId="{89A07556-942C-47BE-806B-05BEB588C290}" type="sibTrans" cxnId="{C5CB14D1-FF79-47CC-9945-B825545DB304}">
      <dgm:prSet/>
      <dgm:spPr/>
      <dgm:t>
        <a:bodyPr/>
        <a:lstStyle/>
        <a:p>
          <a:endParaRPr lang="cs-CZ"/>
        </a:p>
      </dgm:t>
    </dgm:pt>
    <dgm:pt modelId="{0FEED7D4-E4A3-4444-BF8D-832DEC252DA1}">
      <dgm:prSet/>
      <dgm:spPr/>
      <dgm:t>
        <a:bodyPr/>
        <a:lstStyle/>
        <a:p>
          <a:r>
            <a:rPr lang="en-US" dirty="0"/>
            <a:t>IT rapidly decline the searching costs</a:t>
          </a:r>
        </a:p>
      </dgm:t>
    </dgm:pt>
    <dgm:pt modelId="{FE2A87B6-5544-486C-B14C-5FBDDF489719}" type="parTrans" cxnId="{6A57E516-47C1-477A-9D68-091FCDB078D5}">
      <dgm:prSet/>
      <dgm:spPr/>
      <dgm:t>
        <a:bodyPr/>
        <a:lstStyle/>
        <a:p>
          <a:endParaRPr lang="cs-CZ"/>
        </a:p>
      </dgm:t>
    </dgm:pt>
    <dgm:pt modelId="{DEBE4A7A-88BB-4EFA-9640-181244C8B589}" type="sibTrans" cxnId="{6A57E516-47C1-477A-9D68-091FCDB078D5}">
      <dgm:prSet/>
      <dgm:spPr/>
      <dgm:t>
        <a:bodyPr/>
        <a:lstStyle/>
        <a:p>
          <a:endParaRPr lang="cs-CZ"/>
        </a:p>
      </dgm:t>
    </dgm:pt>
    <dgm:pt modelId="{B3AC4455-767E-4869-858A-643A33CB8443}" type="pres">
      <dgm:prSet presAssocID="{324A09BF-B3EE-496B-B848-F1E79D94838B}" presName="linear" presStyleCnt="0">
        <dgm:presLayoutVars>
          <dgm:animLvl val="lvl"/>
          <dgm:resizeHandles val="exact"/>
        </dgm:presLayoutVars>
      </dgm:prSet>
      <dgm:spPr/>
    </dgm:pt>
    <dgm:pt modelId="{C24F682C-C825-4685-B70B-08EB05CE4AB5}" type="pres">
      <dgm:prSet presAssocID="{AF9643E9-7979-4A4B-847F-DD8C5C75F80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6BD06F-728A-4D9E-8A07-400268CFC1BA}" type="pres">
      <dgm:prSet presAssocID="{2F631401-26D8-4146-8E4A-0370DE4187AF}" presName="spacer" presStyleCnt="0"/>
      <dgm:spPr/>
    </dgm:pt>
    <dgm:pt modelId="{5B2993E8-6991-47CC-8682-6465739E0345}" type="pres">
      <dgm:prSet presAssocID="{6BF95D1F-271E-4078-859C-5F4D222C43F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74C590D-7A4A-4597-90C8-3EB79B59DDF6}" type="pres">
      <dgm:prSet presAssocID="{FF94DCE0-8685-442E-BAB6-5C5EEC7560F1}" presName="spacer" presStyleCnt="0"/>
      <dgm:spPr/>
    </dgm:pt>
    <dgm:pt modelId="{40644C15-1225-47EB-ABC5-F5B85C1DF3F9}" type="pres">
      <dgm:prSet presAssocID="{DFB3B4A3-32AD-4B17-A82E-7E8F65294FA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9F9E71D-9740-42B9-AD37-F776394BC527}" type="pres">
      <dgm:prSet presAssocID="{DFB3B4A3-32AD-4B17-A82E-7E8F65294FA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A57E516-47C1-477A-9D68-091FCDB078D5}" srcId="{DFB3B4A3-32AD-4B17-A82E-7E8F65294FA9}" destId="{0FEED7D4-E4A3-4444-BF8D-832DEC252DA1}" srcOrd="3" destOrd="0" parTransId="{FE2A87B6-5544-486C-B14C-5FBDDF489719}" sibTransId="{DEBE4A7A-88BB-4EFA-9640-181244C8B589}"/>
    <dgm:cxn modelId="{70EB2F1B-516F-436F-8038-F957989EEF85}" srcId="{324A09BF-B3EE-496B-B848-F1E79D94838B}" destId="{AF9643E9-7979-4A4B-847F-DD8C5C75F800}" srcOrd="0" destOrd="0" parTransId="{CB617017-27D0-433B-9668-9322F8DEE921}" sibTransId="{2F631401-26D8-4146-8E4A-0370DE4187AF}"/>
    <dgm:cxn modelId="{96AC3D54-DAA4-486E-A150-84C659E59946}" type="presOf" srcId="{0FEED7D4-E4A3-4444-BF8D-832DEC252DA1}" destId="{D9F9E71D-9740-42B9-AD37-F776394BC527}" srcOrd="0" destOrd="4" presId="urn:microsoft.com/office/officeart/2005/8/layout/vList2"/>
    <dgm:cxn modelId="{3CB69074-F556-4148-8E09-7293633CA966}" type="presOf" srcId="{324A09BF-B3EE-496B-B848-F1E79D94838B}" destId="{B3AC4455-767E-4869-858A-643A33CB8443}" srcOrd="0" destOrd="0" presId="urn:microsoft.com/office/officeart/2005/8/layout/vList2"/>
    <dgm:cxn modelId="{E8E88979-4266-4FA7-8D8E-8337EF74F058}" srcId="{DFB3B4A3-32AD-4B17-A82E-7E8F65294FA9}" destId="{6CC7F407-3C32-4628-A769-1CE11968534C}" srcOrd="0" destOrd="0" parTransId="{01B2C648-8705-48B8-86A8-B7FF4D0E8BCF}" sibTransId="{EB96CCDA-C05E-4DEB-B3EF-99FC1AB77A48}"/>
    <dgm:cxn modelId="{D2837981-BE0F-44A8-BC10-49B74A2162BD}" type="presOf" srcId="{FA03E338-291E-4CDA-8733-FD41A840ED34}" destId="{D9F9E71D-9740-42B9-AD37-F776394BC527}" srcOrd="0" destOrd="3" presId="urn:microsoft.com/office/officeart/2005/8/layout/vList2"/>
    <dgm:cxn modelId="{7A3EE48C-A2BD-496B-A03E-0D833252FB6A}" srcId="{324A09BF-B3EE-496B-B848-F1E79D94838B}" destId="{6BF95D1F-271E-4078-859C-5F4D222C43FF}" srcOrd="1" destOrd="0" parTransId="{89CCB4DB-B717-4DD6-8E71-65DE898A7F29}" sibTransId="{FF94DCE0-8685-442E-BAB6-5C5EEC7560F1}"/>
    <dgm:cxn modelId="{98A95890-E86E-49C9-97B5-A4239E65024F}" srcId="{324A09BF-B3EE-496B-B848-F1E79D94838B}" destId="{DFB3B4A3-32AD-4B17-A82E-7E8F65294FA9}" srcOrd="2" destOrd="0" parTransId="{F5D1CF7D-19E9-43A8-8F19-347695755F2F}" sibTransId="{3991F7CB-F9A8-4456-ADFE-6952C6C19CE7}"/>
    <dgm:cxn modelId="{A588709F-A6BB-43D5-9872-289348AD9EF2}" type="presOf" srcId="{6BF95D1F-271E-4078-859C-5F4D222C43FF}" destId="{5B2993E8-6991-47CC-8682-6465739E0345}" srcOrd="0" destOrd="0" presId="urn:microsoft.com/office/officeart/2005/8/layout/vList2"/>
    <dgm:cxn modelId="{C60CE8A1-C98D-410C-BC11-4A58A451E71B}" type="presOf" srcId="{221597A0-09CE-4AFA-96C8-FEC3905AF293}" destId="{D9F9E71D-9740-42B9-AD37-F776394BC527}" srcOrd="0" destOrd="1" presId="urn:microsoft.com/office/officeart/2005/8/layout/vList2"/>
    <dgm:cxn modelId="{A79C03B8-FB92-41B4-AA2D-5D5247893112}" type="presOf" srcId="{D3F7E376-D08C-49BD-A09C-852F9B158E86}" destId="{D9F9E71D-9740-42B9-AD37-F776394BC527}" srcOrd="0" destOrd="2" presId="urn:microsoft.com/office/officeart/2005/8/layout/vList2"/>
    <dgm:cxn modelId="{C5CB14D1-FF79-47CC-9945-B825545DB304}" srcId="{DFB3B4A3-32AD-4B17-A82E-7E8F65294FA9}" destId="{FA03E338-291E-4CDA-8733-FD41A840ED34}" srcOrd="2" destOrd="0" parTransId="{ECECE8DC-28F5-403D-B127-953FF9C1E7FD}" sibTransId="{89A07556-942C-47BE-806B-05BEB588C290}"/>
    <dgm:cxn modelId="{86C590E2-2863-4B70-9532-004D9F2ED085}" type="presOf" srcId="{AF9643E9-7979-4A4B-847F-DD8C5C75F800}" destId="{C24F682C-C825-4685-B70B-08EB05CE4AB5}" srcOrd="0" destOrd="0" presId="urn:microsoft.com/office/officeart/2005/8/layout/vList2"/>
    <dgm:cxn modelId="{79EF80EB-D782-47BD-9348-3F6591D3D67B}" type="presOf" srcId="{DFB3B4A3-32AD-4B17-A82E-7E8F65294FA9}" destId="{40644C15-1225-47EB-ABC5-F5B85C1DF3F9}" srcOrd="0" destOrd="0" presId="urn:microsoft.com/office/officeart/2005/8/layout/vList2"/>
    <dgm:cxn modelId="{4A51FCEE-FBB9-4586-A222-ABE7C5B563C8}" srcId="{DFB3B4A3-32AD-4B17-A82E-7E8F65294FA9}" destId="{221597A0-09CE-4AFA-96C8-FEC3905AF293}" srcOrd="1" destOrd="0" parTransId="{C7DA73F0-A0EA-4E7E-99A7-3E8D8739A722}" sibTransId="{147C03DB-DA4D-4379-B056-6224CA1BB476}"/>
    <dgm:cxn modelId="{40FA87F0-6B11-41F7-BA6A-A246D98B6A35}" srcId="{221597A0-09CE-4AFA-96C8-FEC3905AF293}" destId="{D3F7E376-D08C-49BD-A09C-852F9B158E86}" srcOrd="0" destOrd="0" parTransId="{24CC29C1-75B8-471C-B2E2-52C176E538A0}" sibTransId="{BDD03049-EA96-451C-B5AB-179869D82AE1}"/>
    <dgm:cxn modelId="{F13CA2F5-EB76-4A4D-AF0C-EDA8D838182B}" type="presOf" srcId="{6CC7F407-3C32-4628-A769-1CE11968534C}" destId="{D9F9E71D-9740-42B9-AD37-F776394BC527}" srcOrd="0" destOrd="0" presId="urn:microsoft.com/office/officeart/2005/8/layout/vList2"/>
    <dgm:cxn modelId="{6319719A-1EBF-4759-BEB3-1304AB0ED995}" type="presParOf" srcId="{B3AC4455-767E-4869-858A-643A33CB8443}" destId="{C24F682C-C825-4685-B70B-08EB05CE4AB5}" srcOrd="0" destOrd="0" presId="urn:microsoft.com/office/officeart/2005/8/layout/vList2"/>
    <dgm:cxn modelId="{08704965-3077-4037-AEAE-28A92A785661}" type="presParOf" srcId="{B3AC4455-767E-4869-858A-643A33CB8443}" destId="{466BD06F-728A-4D9E-8A07-400268CFC1BA}" srcOrd="1" destOrd="0" presId="urn:microsoft.com/office/officeart/2005/8/layout/vList2"/>
    <dgm:cxn modelId="{47BEC4A0-FF6D-43BD-8720-BE499F476502}" type="presParOf" srcId="{B3AC4455-767E-4869-858A-643A33CB8443}" destId="{5B2993E8-6991-47CC-8682-6465739E0345}" srcOrd="2" destOrd="0" presId="urn:microsoft.com/office/officeart/2005/8/layout/vList2"/>
    <dgm:cxn modelId="{ADD4C874-F236-4A24-821E-E2EE18D67AAE}" type="presParOf" srcId="{B3AC4455-767E-4869-858A-643A33CB8443}" destId="{874C590D-7A4A-4597-90C8-3EB79B59DDF6}" srcOrd="3" destOrd="0" presId="urn:microsoft.com/office/officeart/2005/8/layout/vList2"/>
    <dgm:cxn modelId="{6A7E6D62-80DB-4AE4-814F-B82E2E64834E}" type="presParOf" srcId="{B3AC4455-767E-4869-858A-643A33CB8443}" destId="{40644C15-1225-47EB-ABC5-F5B85C1DF3F9}" srcOrd="4" destOrd="0" presId="urn:microsoft.com/office/officeart/2005/8/layout/vList2"/>
    <dgm:cxn modelId="{320D7C72-A4EC-469D-B656-120D76950F51}" type="presParOf" srcId="{B3AC4455-767E-4869-858A-643A33CB8443}" destId="{D9F9E71D-9740-42B9-AD37-F776394BC52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4794A9-951D-421A-A1F1-5052EE70E4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E550F4E-85BF-47A6-8F07-5B11B00115AB}">
      <dgm:prSet/>
      <dgm:spPr/>
      <dgm:t>
        <a:bodyPr/>
        <a:lstStyle/>
        <a:p>
          <a:r>
            <a:rPr lang="en-US" dirty="0"/>
            <a:t>If you are buying some product or services, how you can be sure about its quality?</a:t>
          </a:r>
        </a:p>
      </dgm:t>
    </dgm:pt>
    <dgm:pt modelId="{38598BD4-EE36-4F61-9BBD-DE1754429FB7}" type="parTrans" cxnId="{39EC0450-AAFC-468C-BB60-23A73DF4FF7E}">
      <dgm:prSet/>
      <dgm:spPr/>
      <dgm:t>
        <a:bodyPr/>
        <a:lstStyle/>
        <a:p>
          <a:endParaRPr lang="cs-CZ"/>
        </a:p>
      </dgm:t>
    </dgm:pt>
    <dgm:pt modelId="{3E6DBA0A-357B-4AA5-B11F-6A49C4A382F4}" type="sibTrans" cxnId="{39EC0450-AAFC-468C-BB60-23A73DF4FF7E}">
      <dgm:prSet/>
      <dgm:spPr/>
      <dgm:t>
        <a:bodyPr/>
        <a:lstStyle/>
        <a:p>
          <a:endParaRPr lang="cs-CZ"/>
        </a:p>
      </dgm:t>
    </dgm:pt>
    <dgm:pt modelId="{6600D8EC-192E-45E3-9EF0-3ADA42258829}">
      <dgm:prSet/>
      <dgm:spPr/>
      <dgm:t>
        <a:bodyPr/>
        <a:lstStyle/>
        <a:p>
          <a:r>
            <a:rPr lang="en-US" dirty="0"/>
            <a:t>Guarantee</a:t>
          </a:r>
        </a:p>
      </dgm:t>
    </dgm:pt>
    <dgm:pt modelId="{083FA462-2AB3-4356-A53E-FE458C8B1EE3}" type="parTrans" cxnId="{799FFF31-86B1-4AB9-82BD-9F402441933D}">
      <dgm:prSet/>
      <dgm:spPr/>
      <dgm:t>
        <a:bodyPr/>
        <a:lstStyle/>
        <a:p>
          <a:endParaRPr lang="cs-CZ"/>
        </a:p>
      </dgm:t>
    </dgm:pt>
    <dgm:pt modelId="{36FE7E00-2A60-4AD1-9CFB-8F8D91F79DE4}" type="sibTrans" cxnId="{799FFF31-86B1-4AB9-82BD-9F402441933D}">
      <dgm:prSet/>
      <dgm:spPr/>
      <dgm:t>
        <a:bodyPr/>
        <a:lstStyle/>
        <a:p>
          <a:endParaRPr lang="cs-CZ"/>
        </a:p>
      </dgm:t>
    </dgm:pt>
    <dgm:pt modelId="{13F0FA8A-BBDF-4CC8-B4B1-4323AC6C9370}">
      <dgm:prSet/>
      <dgm:spPr/>
      <dgm:t>
        <a:bodyPr/>
        <a:lstStyle/>
        <a:p>
          <a:r>
            <a:rPr lang="en-US" dirty="0"/>
            <a:t>Insurance for the product failure</a:t>
          </a:r>
        </a:p>
      </dgm:t>
    </dgm:pt>
    <dgm:pt modelId="{8668E39C-DDA0-421E-8F16-D0D23F99C775}" type="parTrans" cxnId="{5AF7B4F1-3DE8-4438-A153-77DE9A1771A9}">
      <dgm:prSet/>
      <dgm:spPr/>
      <dgm:t>
        <a:bodyPr/>
        <a:lstStyle/>
        <a:p>
          <a:endParaRPr lang="cs-CZ"/>
        </a:p>
      </dgm:t>
    </dgm:pt>
    <dgm:pt modelId="{47BF9FC4-3206-4690-9ABF-50E8298E14F0}" type="sibTrans" cxnId="{5AF7B4F1-3DE8-4438-A153-77DE9A1771A9}">
      <dgm:prSet/>
      <dgm:spPr/>
      <dgm:t>
        <a:bodyPr/>
        <a:lstStyle/>
        <a:p>
          <a:endParaRPr lang="cs-CZ"/>
        </a:p>
      </dgm:t>
    </dgm:pt>
    <dgm:pt modelId="{789C7372-8CEC-4C09-947E-A6836792B3A6}">
      <dgm:prSet/>
      <dgm:spPr/>
      <dgm:t>
        <a:bodyPr/>
        <a:lstStyle/>
        <a:p>
          <a:r>
            <a:rPr lang="en-US" dirty="0"/>
            <a:t>Impulse for the producer to improve the quality</a:t>
          </a:r>
        </a:p>
      </dgm:t>
    </dgm:pt>
    <dgm:pt modelId="{1DDDE24B-D2F1-47AC-B0F8-DBF1008A8563}" type="parTrans" cxnId="{39E9E57B-9480-4297-8782-60EDD60352B5}">
      <dgm:prSet/>
      <dgm:spPr/>
      <dgm:t>
        <a:bodyPr/>
        <a:lstStyle/>
        <a:p>
          <a:endParaRPr lang="cs-CZ"/>
        </a:p>
      </dgm:t>
    </dgm:pt>
    <dgm:pt modelId="{FCE47609-7CB3-40D8-8455-91164A24E62A}" type="sibTrans" cxnId="{39E9E57B-9480-4297-8782-60EDD60352B5}">
      <dgm:prSet/>
      <dgm:spPr/>
      <dgm:t>
        <a:bodyPr/>
        <a:lstStyle/>
        <a:p>
          <a:endParaRPr lang="cs-CZ"/>
        </a:p>
      </dgm:t>
    </dgm:pt>
    <dgm:pt modelId="{2D60D0AE-C4AB-4D47-AB17-4CFA383ACC7A}">
      <dgm:prSet/>
      <dgm:spPr/>
      <dgm:t>
        <a:bodyPr/>
        <a:lstStyle/>
        <a:p>
          <a:r>
            <a:rPr lang="en-US" dirty="0"/>
            <a:t>Has information value – indicator of the product quality</a:t>
          </a:r>
        </a:p>
      </dgm:t>
    </dgm:pt>
    <dgm:pt modelId="{F64B9C9F-9E8A-4F24-A7AB-40FD000CAD08}" type="parTrans" cxnId="{645C3E0D-A9BF-48FD-A622-D84CD0D293A4}">
      <dgm:prSet/>
      <dgm:spPr/>
      <dgm:t>
        <a:bodyPr/>
        <a:lstStyle/>
        <a:p>
          <a:endParaRPr lang="cs-CZ"/>
        </a:p>
      </dgm:t>
    </dgm:pt>
    <dgm:pt modelId="{8C0D66E4-6981-4F69-9D67-D210B32A2265}" type="sibTrans" cxnId="{645C3E0D-A9BF-48FD-A622-D84CD0D293A4}">
      <dgm:prSet/>
      <dgm:spPr/>
      <dgm:t>
        <a:bodyPr/>
        <a:lstStyle/>
        <a:p>
          <a:endParaRPr lang="cs-CZ"/>
        </a:p>
      </dgm:t>
    </dgm:pt>
    <dgm:pt modelId="{441387AD-4A83-4594-AC86-905C4AB43C47}">
      <dgm:prSet/>
      <dgm:spPr/>
      <dgm:t>
        <a:bodyPr/>
        <a:lstStyle/>
        <a:p>
          <a:r>
            <a:rPr lang="en-US" dirty="0"/>
            <a:t>Direct influence to the producer reputation</a:t>
          </a:r>
        </a:p>
      </dgm:t>
    </dgm:pt>
    <dgm:pt modelId="{2E937E19-A427-47AF-83B1-F54AE6E4447B}" type="parTrans" cxnId="{7E00CF98-5746-4433-BAA2-661D8C914452}">
      <dgm:prSet/>
      <dgm:spPr/>
      <dgm:t>
        <a:bodyPr/>
        <a:lstStyle/>
        <a:p>
          <a:endParaRPr lang="cs-CZ"/>
        </a:p>
      </dgm:t>
    </dgm:pt>
    <dgm:pt modelId="{966025E4-C7B8-40A9-A797-690A3B30B4B1}" type="sibTrans" cxnId="{7E00CF98-5746-4433-BAA2-661D8C914452}">
      <dgm:prSet/>
      <dgm:spPr/>
      <dgm:t>
        <a:bodyPr/>
        <a:lstStyle/>
        <a:p>
          <a:endParaRPr lang="cs-CZ"/>
        </a:p>
      </dgm:t>
    </dgm:pt>
    <dgm:pt modelId="{2EFC7898-F8A4-426A-9E97-D6FA7C606658}">
      <dgm:prSet/>
      <dgm:spPr/>
      <dgm:t>
        <a:bodyPr/>
        <a:lstStyle/>
        <a:p>
          <a:r>
            <a:rPr lang="en-US" dirty="0"/>
            <a:t>Selecting (extended) guarantee can be used for the customer discrimination</a:t>
          </a:r>
        </a:p>
      </dgm:t>
    </dgm:pt>
    <dgm:pt modelId="{1EF8609E-1981-4198-AC5E-270C7A11BA51}" type="parTrans" cxnId="{604EC76C-6FE5-44BB-B8F1-E1861C7B1C10}">
      <dgm:prSet/>
      <dgm:spPr/>
      <dgm:t>
        <a:bodyPr/>
        <a:lstStyle/>
        <a:p>
          <a:endParaRPr lang="cs-CZ"/>
        </a:p>
      </dgm:t>
    </dgm:pt>
    <dgm:pt modelId="{F541CE0B-7B07-4397-BE1B-85A6B1B14C2F}" type="sibTrans" cxnId="{604EC76C-6FE5-44BB-B8F1-E1861C7B1C10}">
      <dgm:prSet/>
      <dgm:spPr/>
      <dgm:t>
        <a:bodyPr/>
        <a:lstStyle/>
        <a:p>
          <a:endParaRPr lang="cs-CZ"/>
        </a:p>
      </dgm:t>
    </dgm:pt>
    <dgm:pt modelId="{737531CA-00E2-491E-AC8D-3FEF2177D598}" type="pres">
      <dgm:prSet presAssocID="{D44794A9-951D-421A-A1F1-5052EE70E41C}" presName="linear" presStyleCnt="0">
        <dgm:presLayoutVars>
          <dgm:animLvl val="lvl"/>
          <dgm:resizeHandles val="exact"/>
        </dgm:presLayoutVars>
      </dgm:prSet>
      <dgm:spPr/>
    </dgm:pt>
    <dgm:pt modelId="{CE8D3822-6F6F-411D-A4E8-48A9F8FF2D7F}" type="pres">
      <dgm:prSet presAssocID="{3E550F4E-85BF-47A6-8F07-5B11B00115A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9822F1C-23FD-472A-9BE4-22E45019321F}" type="pres">
      <dgm:prSet presAssocID="{3E6DBA0A-357B-4AA5-B11F-6A49C4A382F4}" presName="spacer" presStyleCnt="0"/>
      <dgm:spPr/>
    </dgm:pt>
    <dgm:pt modelId="{80388F44-7BFA-4459-92AE-21CE2EDA4A3D}" type="pres">
      <dgm:prSet presAssocID="{6600D8EC-192E-45E3-9EF0-3ADA4225882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533658-3EE5-491E-ACCE-3E885EBF7623}" type="pres">
      <dgm:prSet presAssocID="{6600D8EC-192E-45E3-9EF0-3ADA42258829}" presName="childText" presStyleLbl="revTx" presStyleIdx="0" presStyleCnt="2">
        <dgm:presLayoutVars>
          <dgm:bulletEnabled val="1"/>
        </dgm:presLayoutVars>
      </dgm:prSet>
      <dgm:spPr/>
    </dgm:pt>
    <dgm:pt modelId="{8D1988E3-443E-4532-A67E-55F9042DABEC}" type="pres">
      <dgm:prSet presAssocID="{441387AD-4A83-4594-AC86-905C4AB43C4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95EAC6C-24F8-4788-844E-1BAE35A73E33}" type="pres">
      <dgm:prSet presAssocID="{441387AD-4A83-4594-AC86-905C4AB43C4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45C3E0D-A9BF-48FD-A622-D84CD0D293A4}" srcId="{6600D8EC-192E-45E3-9EF0-3ADA42258829}" destId="{2D60D0AE-C4AB-4D47-AB17-4CFA383ACC7A}" srcOrd="2" destOrd="0" parTransId="{F64B9C9F-9E8A-4F24-A7AB-40FD000CAD08}" sibTransId="{8C0D66E4-6981-4F69-9D67-D210B32A2265}"/>
    <dgm:cxn modelId="{799FFF31-86B1-4AB9-82BD-9F402441933D}" srcId="{D44794A9-951D-421A-A1F1-5052EE70E41C}" destId="{6600D8EC-192E-45E3-9EF0-3ADA42258829}" srcOrd="1" destOrd="0" parTransId="{083FA462-2AB3-4356-A53E-FE458C8B1EE3}" sibTransId="{36FE7E00-2A60-4AD1-9CFB-8F8D91F79DE4}"/>
    <dgm:cxn modelId="{A6BD1A37-9146-4A48-941B-069FE1148910}" type="presOf" srcId="{6600D8EC-192E-45E3-9EF0-3ADA42258829}" destId="{80388F44-7BFA-4459-92AE-21CE2EDA4A3D}" srcOrd="0" destOrd="0" presId="urn:microsoft.com/office/officeart/2005/8/layout/vList2"/>
    <dgm:cxn modelId="{604EC76C-6FE5-44BB-B8F1-E1861C7B1C10}" srcId="{441387AD-4A83-4594-AC86-905C4AB43C47}" destId="{2EFC7898-F8A4-426A-9E97-D6FA7C606658}" srcOrd="0" destOrd="0" parTransId="{1EF8609E-1981-4198-AC5E-270C7A11BA51}" sibTransId="{F541CE0B-7B07-4397-BE1B-85A6B1B14C2F}"/>
    <dgm:cxn modelId="{CC15636F-BD16-403B-97FA-C2F611C8A432}" type="presOf" srcId="{3E550F4E-85BF-47A6-8F07-5B11B00115AB}" destId="{CE8D3822-6F6F-411D-A4E8-48A9F8FF2D7F}" srcOrd="0" destOrd="0" presId="urn:microsoft.com/office/officeart/2005/8/layout/vList2"/>
    <dgm:cxn modelId="{39EC0450-AAFC-468C-BB60-23A73DF4FF7E}" srcId="{D44794A9-951D-421A-A1F1-5052EE70E41C}" destId="{3E550F4E-85BF-47A6-8F07-5B11B00115AB}" srcOrd="0" destOrd="0" parTransId="{38598BD4-EE36-4F61-9BBD-DE1754429FB7}" sibTransId="{3E6DBA0A-357B-4AA5-B11F-6A49C4A382F4}"/>
    <dgm:cxn modelId="{A6C07879-A903-4B71-8FC3-C8C78035518E}" type="presOf" srcId="{441387AD-4A83-4594-AC86-905C4AB43C47}" destId="{8D1988E3-443E-4532-A67E-55F9042DABEC}" srcOrd="0" destOrd="0" presId="urn:microsoft.com/office/officeart/2005/8/layout/vList2"/>
    <dgm:cxn modelId="{39E9E57B-9480-4297-8782-60EDD60352B5}" srcId="{6600D8EC-192E-45E3-9EF0-3ADA42258829}" destId="{789C7372-8CEC-4C09-947E-A6836792B3A6}" srcOrd="1" destOrd="0" parTransId="{1DDDE24B-D2F1-47AC-B0F8-DBF1008A8563}" sibTransId="{FCE47609-7CB3-40D8-8455-91164A24E62A}"/>
    <dgm:cxn modelId="{68246A88-53DD-4213-9B30-C490837DE5F9}" type="presOf" srcId="{13F0FA8A-BBDF-4CC8-B4B1-4323AC6C9370}" destId="{6F533658-3EE5-491E-ACCE-3E885EBF7623}" srcOrd="0" destOrd="0" presId="urn:microsoft.com/office/officeart/2005/8/layout/vList2"/>
    <dgm:cxn modelId="{6EAEE68E-08B5-4FBA-8E6C-B36058A2AD45}" type="presOf" srcId="{2EFC7898-F8A4-426A-9E97-D6FA7C606658}" destId="{295EAC6C-24F8-4788-844E-1BAE35A73E33}" srcOrd="0" destOrd="0" presId="urn:microsoft.com/office/officeart/2005/8/layout/vList2"/>
    <dgm:cxn modelId="{7E00CF98-5746-4433-BAA2-661D8C914452}" srcId="{D44794A9-951D-421A-A1F1-5052EE70E41C}" destId="{441387AD-4A83-4594-AC86-905C4AB43C47}" srcOrd="2" destOrd="0" parTransId="{2E937E19-A427-47AF-83B1-F54AE6E4447B}" sibTransId="{966025E4-C7B8-40A9-A797-690A3B30B4B1}"/>
    <dgm:cxn modelId="{C11619B4-1678-4A8C-858D-20F203B03351}" type="presOf" srcId="{789C7372-8CEC-4C09-947E-A6836792B3A6}" destId="{6F533658-3EE5-491E-ACCE-3E885EBF7623}" srcOrd="0" destOrd="1" presId="urn:microsoft.com/office/officeart/2005/8/layout/vList2"/>
    <dgm:cxn modelId="{2854B4C3-8B08-4759-AACE-16562E96AA7F}" type="presOf" srcId="{2D60D0AE-C4AB-4D47-AB17-4CFA383ACC7A}" destId="{6F533658-3EE5-491E-ACCE-3E885EBF7623}" srcOrd="0" destOrd="2" presId="urn:microsoft.com/office/officeart/2005/8/layout/vList2"/>
    <dgm:cxn modelId="{A99ACFD5-5CAB-4143-B6E5-5A1008854465}" type="presOf" srcId="{D44794A9-951D-421A-A1F1-5052EE70E41C}" destId="{737531CA-00E2-491E-AC8D-3FEF2177D598}" srcOrd="0" destOrd="0" presId="urn:microsoft.com/office/officeart/2005/8/layout/vList2"/>
    <dgm:cxn modelId="{5AF7B4F1-3DE8-4438-A153-77DE9A1771A9}" srcId="{6600D8EC-192E-45E3-9EF0-3ADA42258829}" destId="{13F0FA8A-BBDF-4CC8-B4B1-4323AC6C9370}" srcOrd="0" destOrd="0" parTransId="{8668E39C-DDA0-421E-8F16-D0D23F99C775}" sibTransId="{47BF9FC4-3206-4690-9ABF-50E8298E14F0}"/>
    <dgm:cxn modelId="{95FFF929-3003-4E25-8D85-7F3A16F2A893}" type="presParOf" srcId="{737531CA-00E2-491E-AC8D-3FEF2177D598}" destId="{CE8D3822-6F6F-411D-A4E8-48A9F8FF2D7F}" srcOrd="0" destOrd="0" presId="urn:microsoft.com/office/officeart/2005/8/layout/vList2"/>
    <dgm:cxn modelId="{EBF0BC68-082B-4ECC-8DF5-7891768A2BF4}" type="presParOf" srcId="{737531CA-00E2-491E-AC8D-3FEF2177D598}" destId="{29822F1C-23FD-472A-9BE4-22E45019321F}" srcOrd="1" destOrd="0" presId="urn:microsoft.com/office/officeart/2005/8/layout/vList2"/>
    <dgm:cxn modelId="{899C6C31-6552-481F-80D4-41329F4F19EC}" type="presParOf" srcId="{737531CA-00E2-491E-AC8D-3FEF2177D598}" destId="{80388F44-7BFA-4459-92AE-21CE2EDA4A3D}" srcOrd="2" destOrd="0" presId="urn:microsoft.com/office/officeart/2005/8/layout/vList2"/>
    <dgm:cxn modelId="{952FE4CC-B1CA-4686-A01E-016B8D5B2E51}" type="presParOf" srcId="{737531CA-00E2-491E-AC8D-3FEF2177D598}" destId="{6F533658-3EE5-491E-ACCE-3E885EBF7623}" srcOrd="3" destOrd="0" presId="urn:microsoft.com/office/officeart/2005/8/layout/vList2"/>
    <dgm:cxn modelId="{86987838-E5AA-448B-A36E-EEC5530005A8}" type="presParOf" srcId="{737531CA-00E2-491E-AC8D-3FEF2177D598}" destId="{8D1988E3-443E-4532-A67E-55F9042DABEC}" srcOrd="4" destOrd="0" presId="urn:microsoft.com/office/officeart/2005/8/layout/vList2"/>
    <dgm:cxn modelId="{0DE3650B-F22A-4BCB-B339-F6046655F050}" type="presParOf" srcId="{737531CA-00E2-491E-AC8D-3FEF2177D598}" destId="{295EAC6C-24F8-4788-844E-1BAE35A73E3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7F43AB-5065-4763-995C-0B3AE3788F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1342118-B4FB-4C2F-ABF0-0EBF3A2387C8}">
      <dgm:prSet/>
      <dgm:spPr/>
      <dgm:t>
        <a:bodyPr/>
        <a:lstStyle/>
        <a:p>
          <a:r>
            <a:rPr lang="en-US" dirty="0"/>
            <a:t>a tendency to take undue risks because the costs are not borne by the party taking the risk</a:t>
          </a:r>
        </a:p>
      </dgm:t>
    </dgm:pt>
    <dgm:pt modelId="{E885111C-EC94-46C4-9EBA-CDE00764FA94}" type="parTrans" cxnId="{D2DFB240-850E-4FF9-A5E4-06037113D494}">
      <dgm:prSet/>
      <dgm:spPr/>
      <dgm:t>
        <a:bodyPr/>
        <a:lstStyle/>
        <a:p>
          <a:endParaRPr lang="cs-CZ"/>
        </a:p>
      </dgm:t>
    </dgm:pt>
    <dgm:pt modelId="{DB63EE39-A400-4E61-8961-14F5B38488F3}" type="sibTrans" cxnId="{D2DFB240-850E-4FF9-A5E4-06037113D494}">
      <dgm:prSet/>
      <dgm:spPr/>
      <dgm:t>
        <a:bodyPr/>
        <a:lstStyle/>
        <a:p>
          <a:endParaRPr lang="cs-CZ"/>
        </a:p>
      </dgm:t>
    </dgm:pt>
    <dgm:pt modelId="{905830E5-FFA5-4A7C-9424-84BD2CD2A986}">
      <dgm:prSet/>
      <dgm:spPr/>
      <dgm:t>
        <a:bodyPr/>
        <a:lstStyle/>
        <a:p>
          <a:r>
            <a:rPr lang="en-US" dirty="0"/>
            <a:t>The customer is able to affect an event he is insured against, but the seller has no power to monitor or affect this event.</a:t>
          </a:r>
        </a:p>
      </dgm:t>
    </dgm:pt>
    <dgm:pt modelId="{9A1B40FD-A2EA-4E8D-9BC5-7FC8693DB8DF}" type="parTrans" cxnId="{38D0AC04-5E00-4FE6-A9BE-11802EFBC1D5}">
      <dgm:prSet/>
      <dgm:spPr/>
      <dgm:t>
        <a:bodyPr/>
        <a:lstStyle/>
        <a:p>
          <a:endParaRPr lang="cs-CZ"/>
        </a:p>
      </dgm:t>
    </dgm:pt>
    <dgm:pt modelId="{795D35D6-04C2-403C-90F9-53E6A30EF102}" type="sibTrans" cxnId="{38D0AC04-5E00-4FE6-A9BE-11802EFBC1D5}">
      <dgm:prSet/>
      <dgm:spPr/>
      <dgm:t>
        <a:bodyPr/>
        <a:lstStyle/>
        <a:p>
          <a:endParaRPr lang="cs-CZ"/>
        </a:p>
      </dgm:t>
    </dgm:pt>
    <dgm:pt modelId="{F60CE890-6517-4E9B-B97E-8F0E5406D17B}">
      <dgm:prSet/>
      <dgm:spPr/>
      <dgm:t>
        <a:bodyPr/>
        <a:lstStyle/>
        <a:p>
          <a:r>
            <a:rPr lang="en-US" dirty="0"/>
            <a:t>Insurance company do not know how you use your car</a:t>
          </a:r>
        </a:p>
      </dgm:t>
    </dgm:pt>
    <dgm:pt modelId="{A0EB5334-DA39-45F3-B1C0-2EDDE48EFF19}" type="parTrans" cxnId="{12807F86-49BE-4748-A1A1-BB7708873E93}">
      <dgm:prSet/>
      <dgm:spPr/>
      <dgm:t>
        <a:bodyPr/>
        <a:lstStyle/>
        <a:p>
          <a:endParaRPr lang="cs-CZ"/>
        </a:p>
      </dgm:t>
    </dgm:pt>
    <dgm:pt modelId="{B6560C15-A3B3-4747-992E-3FF1E0474509}" type="sibTrans" cxnId="{12807F86-49BE-4748-A1A1-BB7708873E93}">
      <dgm:prSet/>
      <dgm:spPr/>
      <dgm:t>
        <a:bodyPr/>
        <a:lstStyle/>
        <a:p>
          <a:endParaRPr lang="cs-CZ"/>
        </a:p>
      </dgm:t>
    </dgm:pt>
    <dgm:pt modelId="{924706DF-2E67-4426-BC48-093DC4361FFE}">
      <dgm:prSet/>
      <dgm:spPr/>
      <dgm:t>
        <a:bodyPr/>
        <a:lstStyle/>
        <a:p>
          <a:r>
            <a:rPr lang="en-US" dirty="0"/>
            <a:t>ERP supplier has limited information about customers IT security</a:t>
          </a:r>
        </a:p>
      </dgm:t>
    </dgm:pt>
    <dgm:pt modelId="{40CFDAB4-A351-4EC9-96EA-4C677838618D}" type="parTrans" cxnId="{9DACDBDD-9F65-4E6A-A618-F356949BDB72}">
      <dgm:prSet/>
      <dgm:spPr/>
      <dgm:t>
        <a:bodyPr/>
        <a:lstStyle/>
        <a:p>
          <a:endParaRPr lang="cs-CZ"/>
        </a:p>
      </dgm:t>
    </dgm:pt>
    <dgm:pt modelId="{B34A346C-2830-418B-B8AD-0BD3ED091A07}" type="sibTrans" cxnId="{9DACDBDD-9F65-4E6A-A618-F356949BDB72}">
      <dgm:prSet/>
      <dgm:spPr/>
      <dgm:t>
        <a:bodyPr/>
        <a:lstStyle/>
        <a:p>
          <a:endParaRPr lang="cs-CZ"/>
        </a:p>
      </dgm:t>
    </dgm:pt>
    <dgm:pt modelId="{2DB235F5-388E-4DE2-9116-575A059F6B73}">
      <dgm:prSet/>
      <dgm:spPr/>
      <dgm:t>
        <a:bodyPr/>
        <a:lstStyle/>
        <a:p>
          <a:r>
            <a:rPr lang="en-US" dirty="0"/>
            <a:t>Double moral hazard</a:t>
          </a:r>
        </a:p>
      </dgm:t>
    </dgm:pt>
    <dgm:pt modelId="{27FCE940-61A6-49E7-95D0-9CFFC9E4A842}" type="parTrans" cxnId="{68FD21F9-48E0-40AB-B6E0-BA60CAAEC42D}">
      <dgm:prSet/>
      <dgm:spPr/>
      <dgm:t>
        <a:bodyPr/>
        <a:lstStyle/>
        <a:p>
          <a:endParaRPr lang="cs-CZ"/>
        </a:p>
      </dgm:t>
    </dgm:pt>
    <dgm:pt modelId="{ACC6CB87-2E3D-41AC-9490-6559EE1BB9D1}" type="sibTrans" cxnId="{68FD21F9-48E0-40AB-B6E0-BA60CAAEC42D}">
      <dgm:prSet/>
      <dgm:spPr/>
      <dgm:t>
        <a:bodyPr/>
        <a:lstStyle/>
        <a:p>
          <a:endParaRPr lang="cs-CZ"/>
        </a:p>
      </dgm:t>
    </dgm:pt>
    <dgm:pt modelId="{F0B10FE9-2B39-49D2-83F0-EB5CA782FD0B}">
      <dgm:prSet/>
      <dgm:spPr/>
      <dgm:t>
        <a:bodyPr/>
        <a:lstStyle/>
        <a:p>
          <a:r>
            <a:rPr lang="en-US" dirty="0"/>
            <a:t>Supplier gives only limited or minimal guarantee</a:t>
          </a:r>
        </a:p>
      </dgm:t>
    </dgm:pt>
    <dgm:pt modelId="{75AAF7A0-F1F3-49DA-B885-E39811383E81}" type="parTrans" cxnId="{15C073B5-83FF-48E6-9FB3-9E0D76D5FF4A}">
      <dgm:prSet/>
      <dgm:spPr/>
      <dgm:t>
        <a:bodyPr/>
        <a:lstStyle/>
        <a:p>
          <a:endParaRPr lang="cs-CZ"/>
        </a:p>
      </dgm:t>
    </dgm:pt>
    <dgm:pt modelId="{74BBDEC0-CAE1-4987-B4A7-109A0E09DC95}" type="sibTrans" cxnId="{15C073B5-83FF-48E6-9FB3-9E0D76D5FF4A}">
      <dgm:prSet/>
      <dgm:spPr/>
      <dgm:t>
        <a:bodyPr/>
        <a:lstStyle/>
        <a:p>
          <a:endParaRPr lang="cs-CZ"/>
        </a:p>
      </dgm:t>
    </dgm:pt>
    <dgm:pt modelId="{08299CA1-FC06-4EC7-AFEE-1831D4EE5E75}">
      <dgm:prSet/>
      <dgm:spPr/>
      <dgm:t>
        <a:bodyPr/>
        <a:lstStyle/>
        <a:p>
          <a:r>
            <a:rPr lang="en-US" dirty="0"/>
            <a:t>Customers information about product quality is limited</a:t>
          </a:r>
        </a:p>
      </dgm:t>
    </dgm:pt>
    <dgm:pt modelId="{66E7BCEB-96F3-4C92-8DC6-013F8B53E4FD}" type="parTrans" cxnId="{7C553DD4-40A7-4517-A3D0-9CD0DB504C49}">
      <dgm:prSet/>
      <dgm:spPr/>
      <dgm:t>
        <a:bodyPr/>
        <a:lstStyle/>
        <a:p>
          <a:endParaRPr lang="cs-CZ"/>
        </a:p>
      </dgm:t>
    </dgm:pt>
    <dgm:pt modelId="{58011CE1-C1C4-4A56-BAD8-42DA31FE489D}" type="sibTrans" cxnId="{7C553DD4-40A7-4517-A3D0-9CD0DB504C49}">
      <dgm:prSet/>
      <dgm:spPr/>
      <dgm:t>
        <a:bodyPr/>
        <a:lstStyle/>
        <a:p>
          <a:endParaRPr lang="cs-CZ"/>
        </a:p>
      </dgm:t>
    </dgm:pt>
    <dgm:pt modelId="{63C83B16-FAD0-4BEE-AB7B-BAEE0C34BBCE}" type="pres">
      <dgm:prSet presAssocID="{2D7F43AB-5065-4763-995C-0B3AE3788F69}" presName="linear" presStyleCnt="0">
        <dgm:presLayoutVars>
          <dgm:animLvl val="lvl"/>
          <dgm:resizeHandles val="exact"/>
        </dgm:presLayoutVars>
      </dgm:prSet>
      <dgm:spPr/>
    </dgm:pt>
    <dgm:pt modelId="{274D9043-FC28-4323-896D-A6718CD74D19}" type="pres">
      <dgm:prSet presAssocID="{C1342118-B4FB-4C2F-ABF0-0EBF3A2387C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EF2710E-5233-40BA-9F9F-C65BE4A3A9DD}" type="pres">
      <dgm:prSet presAssocID="{DB63EE39-A400-4E61-8961-14F5B38488F3}" presName="spacer" presStyleCnt="0"/>
      <dgm:spPr/>
    </dgm:pt>
    <dgm:pt modelId="{92642476-76B0-42FC-B626-A4259CF9AB91}" type="pres">
      <dgm:prSet presAssocID="{905830E5-FFA5-4A7C-9424-84BD2CD2A98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6B66608-38A6-4A75-8561-7F3FEC21D754}" type="pres">
      <dgm:prSet presAssocID="{905830E5-FFA5-4A7C-9424-84BD2CD2A986}" presName="childText" presStyleLbl="revTx" presStyleIdx="0" presStyleCnt="2">
        <dgm:presLayoutVars>
          <dgm:bulletEnabled val="1"/>
        </dgm:presLayoutVars>
      </dgm:prSet>
      <dgm:spPr/>
    </dgm:pt>
    <dgm:pt modelId="{3202DB42-D89D-4686-9E08-52744160A7A9}" type="pres">
      <dgm:prSet presAssocID="{2DB235F5-388E-4DE2-9116-575A059F6B7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F44B8A1-38DD-430F-945B-BA4AEB61CF9A}" type="pres">
      <dgm:prSet presAssocID="{2DB235F5-388E-4DE2-9116-575A059F6B73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8D0AC04-5E00-4FE6-A9BE-11802EFBC1D5}" srcId="{2D7F43AB-5065-4763-995C-0B3AE3788F69}" destId="{905830E5-FFA5-4A7C-9424-84BD2CD2A986}" srcOrd="1" destOrd="0" parTransId="{9A1B40FD-A2EA-4E8D-9BC5-7FC8693DB8DF}" sibTransId="{795D35D6-04C2-403C-90F9-53E6A30EF102}"/>
    <dgm:cxn modelId="{D80A221E-F602-41F8-AAAD-9D4C9B07203D}" type="presOf" srcId="{F0B10FE9-2B39-49D2-83F0-EB5CA782FD0B}" destId="{BF44B8A1-38DD-430F-945B-BA4AEB61CF9A}" srcOrd="0" destOrd="0" presId="urn:microsoft.com/office/officeart/2005/8/layout/vList2"/>
    <dgm:cxn modelId="{D2DFB240-850E-4FF9-A5E4-06037113D494}" srcId="{2D7F43AB-5065-4763-995C-0B3AE3788F69}" destId="{C1342118-B4FB-4C2F-ABF0-0EBF3A2387C8}" srcOrd="0" destOrd="0" parTransId="{E885111C-EC94-46C4-9EBA-CDE00764FA94}" sibTransId="{DB63EE39-A400-4E61-8961-14F5B38488F3}"/>
    <dgm:cxn modelId="{1DD1F74A-2ED0-4B33-B4AE-261CD9F4A864}" type="presOf" srcId="{C1342118-B4FB-4C2F-ABF0-0EBF3A2387C8}" destId="{274D9043-FC28-4323-896D-A6718CD74D19}" srcOrd="0" destOrd="0" presId="urn:microsoft.com/office/officeart/2005/8/layout/vList2"/>
    <dgm:cxn modelId="{E336864C-DD71-4373-AEC4-ED30C2D441B8}" type="presOf" srcId="{905830E5-FFA5-4A7C-9424-84BD2CD2A986}" destId="{92642476-76B0-42FC-B626-A4259CF9AB91}" srcOrd="0" destOrd="0" presId="urn:microsoft.com/office/officeart/2005/8/layout/vList2"/>
    <dgm:cxn modelId="{7110D46C-7D84-4526-ABF5-919A42C2B432}" type="presOf" srcId="{2D7F43AB-5065-4763-995C-0B3AE3788F69}" destId="{63C83B16-FAD0-4BEE-AB7B-BAEE0C34BBCE}" srcOrd="0" destOrd="0" presId="urn:microsoft.com/office/officeart/2005/8/layout/vList2"/>
    <dgm:cxn modelId="{EACB9D80-1A86-4325-BE8F-B2FC769B6D69}" type="presOf" srcId="{924706DF-2E67-4426-BC48-093DC4361FFE}" destId="{C6B66608-38A6-4A75-8561-7F3FEC21D754}" srcOrd="0" destOrd="1" presId="urn:microsoft.com/office/officeart/2005/8/layout/vList2"/>
    <dgm:cxn modelId="{12807F86-49BE-4748-A1A1-BB7708873E93}" srcId="{905830E5-FFA5-4A7C-9424-84BD2CD2A986}" destId="{F60CE890-6517-4E9B-B97E-8F0E5406D17B}" srcOrd="0" destOrd="0" parTransId="{A0EB5334-DA39-45F3-B1C0-2EDDE48EFF19}" sibTransId="{B6560C15-A3B3-4747-992E-3FF1E0474509}"/>
    <dgm:cxn modelId="{15C073B5-83FF-48E6-9FB3-9E0D76D5FF4A}" srcId="{2DB235F5-388E-4DE2-9116-575A059F6B73}" destId="{F0B10FE9-2B39-49D2-83F0-EB5CA782FD0B}" srcOrd="0" destOrd="0" parTransId="{75AAF7A0-F1F3-49DA-B885-E39811383E81}" sibTransId="{74BBDEC0-CAE1-4987-B4A7-109A0E09DC95}"/>
    <dgm:cxn modelId="{45E6AABF-DE19-4B71-8C10-C0B470243950}" type="presOf" srcId="{2DB235F5-388E-4DE2-9116-575A059F6B73}" destId="{3202DB42-D89D-4686-9E08-52744160A7A9}" srcOrd="0" destOrd="0" presId="urn:microsoft.com/office/officeart/2005/8/layout/vList2"/>
    <dgm:cxn modelId="{D616A4D2-873A-4042-83D6-F9CDDD97FE9F}" type="presOf" srcId="{F60CE890-6517-4E9B-B97E-8F0E5406D17B}" destId="{C6B66608-38A6-4A75-8561-7F3FEC21D754}" srcOrd="0" destOrd="0" presId="urn:microsoft.com/office/officeart/2005/8/layout/vList2"/>
    <dgm:cxn modelId="{7C553DD4-40A7-4517-A3D0-9CD0DB504C49}" srcId="{2DB235F5-388E-4DE2-9116-575A059F6B73}" destId="{08299CA1-FC06-4EC7-AFEE-1831D4EE5E75}" srcOrd="1" destOrd="0" parTransId="{66E7BCEB-96F3-4C92-8DC6-013F8B53E4FD}" sibTransId="{58011CE1-C1C4-4A56-BAD8-42DA31FE489D}"/>
    <dgm:cxn modelId="{9DACDBDD-9F65-4E6A-A618-F356949BDB72}" srcId="{905830E5-FFA5-4A7C-9424-84BD2CD2A986}" destId="{924706DF-2E67-4426-BC48-093DC4361FFE}" srcOrd="1" destOrd="0" parTransId="{40CFDAB4-A351-4EC9-96EA-4C677838618D}" sibTransId="{B34A346C-2830-418B-B8AD-0BD3ED091A07}"/>
    <dgm:cxn modelId="{66F5F8F0-76F7-48C0-AA7C-D491188431F6}" type="presOf" srcId="{08299CA1-FC06-4EC7-AFEE-1831D4EE5E75}" destId="{BF44B8A1-38DD-430F-945B-BA4AEB61CF9A}" srcOrd="0" destOrd="1" presId="urn:microsoft.com/office/officeart/2005/8/layout/vList2"/>
    <dgm:cxn modelId="{68FD21F9-48E0-40AB-B6E0-BA60CAAEC42D}" srcId="{2D7F43AB-5065-4763-995C-0B3AE3788F69}" destId="{2DB235F5-388E-4DE2-9116-575A059F6B73}" srcOrd="2" destOrd="0" parTransId="{27FCE940-61A6-49E7-95D0-9CFFC9E4A842}" sibTransId="{ACC6CB87-2E3D-41AC-9490-6559EE1BB9D1}"/>
    <dgm:cxn modelId="{DFCBED63-FD88-4DAB-A30C-7FF7B867FCE7}" type="presParOf" srcId="{63C83B16-FAD0-4BEE-AB7B-BAEE0C34BBCE}" destId="{274D9043-FC28-4323-896D-A6718CD74D19}" srcOrd="0" destOrd="0" presId="urn:microsoft.com/office/officeart/2005/8/layout/vList2"/>
    <dgm:cxn modelId="{93DCB8A8-DC17-40DF-9B54-76EF1BD57379}" type="presParOf" srcId="{63C83B16-FAD0-4BEE-AB7B-BAEE0C34BBCE}" destId="{4EF2710E-5233-40BA-9F9F-C65BE4A3A9DD}" srcOrd="1" destOrd="0" presId="urn:microsoft.com/office/officeart/2005/8/layout/vList2"/>
    <dgm:cxn modelId="{75CC8826-5C7D-49FE-AB18-D773A663D2F7}" type="presParOf" srcId="{63C83B16-FAD0-4BEE-AB7B-BAEE0C34BBCE}" destId="{92642476-76B0-42FC-B626-A4259CF9AB91}" srcOrd="2" destOrd="0" presId="urn:microsoft.com/office/officeart/2005/8/layout/vList2"/>
    <dgm:cxn modelId="{F4AADC1C-55A5-493B-AFF0-A8A3826ECBDA}" type="presParOf" srcId="{63C83B16-FAD0-4BEE-AB7B-BAEE0C34BBCE}" destId="{C6B66608-38A6-4A75-8561-7F3FEC21D754}" srcOrd="3" destOrd="0" presId="urn:microsoft.com/office/officeart/2005/8/layout/vList2"/>
    <dgm:cxn modelId="{24BD8EF3-80EB-4B11-998F-CE6E1435B2DD}" type="presParOf" srcId="{63C83B16-FAD0-4BEE-AB7B-BAEE0C34BBCE}" destId="{3202DB42-D89D-4686-9E08-52744160A7A9}" srcOrd="4" destOrd="0" presId="urn:microsoft.com/office/officeart/2005/8/layout/vList2"/>
    <dgm:cxn modelId="{DEFDD081-9B6C-4A1C-BFAA-11EF3193FF00}" type="presParOf" srcId="{63C83B16-FAD0-4BEE-AB7B-BAEE0C34BBCE}" destId="{BF44B8A1-38DD-430F-945B-BA4AEB61CF9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0783EB-ED25-4AE0-869D-4B304AD9FB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DACFBAD-296C-4D02-B044-4B5959E721EF}">
      <dgm:prSet/>
      <dgm:spPr/>
      <dgm:t>
        <a:bodyPr/>
        <a:lstStyle/>
        <a:p>
          <a:r>
            <a:rPr lang="en-US" dirty="0"/>
            <a:t>Author G. </a:t>
          </a:r>
          <a:r>
            <a:rPr lang="en-US" dirty="0" err="1"/>
            <a:t>Akerlof</a:t>
          </a:r>
          <a:endParaRPr lang="en-US" dirty="0"/>
        </a:p>
      </dgm:t>
    </dgm:pt>
    <dgm:pt modelId="{382A1090-4297-4CAE-ABC3-0FC0586A512B}" type="parTrans" cxnId="{75AD1B02-F95B-4C66-AEF6-D9EC501B7798}">
      <dgm:prSet/>
      <dgm:spPr/>
      <dgm:t>
        <a:bodyPr/>
        <a:lstStyle/>
        <a:p>
          <a:endParaRPr lang="cs-CZ"/>
        </a:p>
      </dgm:t>
    </dgm:pt>
    <dgm:pt modelId="{41EBA487-F73F-4C1E-A5FA-98D663F06F98}" type="sibTrans" cxnId="{75AD1B02-F95B-4C66-AEF6-D9EC501B7798}">
      <dgm:prSet/>
      <dgm:spPr/>
      <dgm:t>
        <a:bodyPr/>
        <a:lstStyle/>
        <a:p>
          <a:endParaRPr lang="cs-CZ"/>
        </a:p>
      </dgm:t>
    </dgm:pt>
    <dgm:pt modelId="{D41B5E04-34D0-40F2-AF3F-998A8B87F15D}">
      <dgm:prSet/>
      <dgm:spPr/>
      <dgm:t>
        <a:bodyPr/>
        <a:lstStyle/>
        <a:p>
          <a:r>
            <a:rPr lang="en-US" dirty="0"/>
            <a:t>Lemon = used car</a:t>
          </a:r>
        </a:p>
      </dgm:t>
    </dgm:pt>
    <dgm:pt modelId="{76A641C6-60B2-4107-B59D-B854AFD9AD4D}" type="parTrans" cxnId="{57BA024D-C6B9-4921-A8E8-6C1E8B59FFE1}">
      <dgm:prSet/>
      <dgm:spPr/>
      <dgm:t>
        <a:bodyPr/>
        <a:lstStyle/>
        <a:p>
          <a:endParaRPr lang="cs-CZ"/>
        </a:p>
      </dgm:t>
    </dgm:pt>
    <dgm:pt modelId="{B991D713-4983-46A6-9357-C7DE4FEB016B}" type="sibTrans" cxnId="{57BA024D-C6B9-4921-A8E8-6C1E8B59FFE1}">
      <dgm:prSet/>
      <dgm:spPr/>
      <dgm:t>
        <a:bodyPr/>
        <a:lstStyle/>
        <a:p>
          <a:endParaRPr lang="cs-CZ"/>
        </a:p>
      </dgm:t>
    </dgm:pt>
    <dgm:pt modelId="{57F0BD99-0633-4913-8A36-F0FD5FB2DD25}">
      <dgm:prSet/>
      <dgm:spPr/>
      <dgm:t>
        <a:bodyPr/>
        <a:lstStyle/>
        <a:p>
          <a:r>
            <a:rPr lang="en-US" dirty="0"/>
            <a:t>Main assumption</a:t>
          </a:r>
        </a:p>
      </dgm:t>
    </dgm:pt>
    <dgm:pt modelId="{00D60610-23A2-42E5-B7D9-6C5C3EA23DD4}" type="parTrans" cxnId="{5F5B2628-3495-4878-9303-4CCBED7F4351}">
      <dgm:prSet/>
      <dgm:spPr/>
      <dgm:t>
        <a:bodyPr/>
        <a:lstStyle/>
        <a:p>
          <a:endParaRPr lang="cs-CZ"/>
        </a:p>
      </dgm:t>
    </dgm:pt>
    <dgm:pt modelId="{C69026C0-28EE-441B-89D9-33FEB6634AF5}" type="sibTrans" cxnId="{5F5B2628-3495-4878-9303-4CCBED7F4351}">
      <dgm:prSet/>
      <dgm:spPr/>
      <dgm:t>
        <a:bodyPr/>
        <a:lstStyle/>
        <a:p>
          <a:endParaRPr lang="cs-CZ"/>
        </a:p>
      </dgm:t>
    </dgm:pt>
    <dgm:pt modelId="{BBFED4A1-180B-499A-8068-807BEA97983F}">
      <dgm:prSet/>
      <dgm:spPr/>
      <dgm:t>
        <a:bodyPr/>
        <a:lstStyle/>
        <a:p>
          <a:r>
            <a:rPr lang="en-US" dirty="0"/>
            <a:t>Every used car has hidden defect</a:t>
          </a:r>
        </a:p>
      </dgm:t>
    </dgm:pt>
    <dgm:pt modelId="{22DED92E-F545-4BF2-908F-247FA8FDD57A}" type="parTrans" cxnId="{4F093E33-242C-4238-BCC4-467F33F344F6}">
      <dgm:prSet/>
      <dgm:spPr/>
      <dgm:t>
        <a:bodyPr/>
        <a:lstStyle/>
        <a:p>
          <a:endParaRPr lang="cs-CZ"/>
        </a:p>
      </dgm:t>
    </dgm:pt>
    <dgm:pt modelId="{608E96BA-C920-4E2D-9363-D99D06CB40C2}" type="sibTrans" cxnId="{4F093E33-242C-4238-BCC4-467F33F344F6}">
      <dgm:prSet/>
      <dgm:spPr/>
      <dgm:t>
        <a:bodyPr/>
        <a:lstStyle/>
        <a:p>
          <a:endParaRPr lang="cs-CZ"/>
        </a:p>
      </dgm:t>
    </dgm:pt>
    <dgm:pt modelId="{559A1C75-B609-42C3-880B-725DC09BFED5}">
      <dgm:prSet/>
      <dgm:spPr/>
      <dgm:t>
        <a:bodyPr/>
        <a:lstStyle/>
        <a:p>
          <a:r>
            <a:rPr lang="en-US" dirty="0"/>
            <a:t>If it would not have, the owner should use it instead of selling it</a:t>
          </a:r>
        </a:p>
      </dgm:t>
    </dgm:pt>
    <dgm:pt modelId="{D8ED4E75-5B33-49DB-AA91-AA4A8A91ED77}" type="parTrans" cxnId="{DD7AF417-1BFD-48C8-B362-E4FDE918378D}">
      <dgm:prSet/>
      <dgm:spPr/>
      <dgm:t>
        <a:bodyPr/>
        <a:lstStyle/>
        <a:p>
          <a:endParaRPr lang="cs-CZ"/>
        </a:p>
      </dgm:t>
    </dgm:pt>
    <dgm:pt modelId="{67E6E60E-7694-4C50-A7B9-73B7CAAE7F8F}" type="sibTrans" cxnId="{DD7AF417-1BFD-48C8-B362-E4FDE918378D}">
      <dgm:prSet/>
      <dgm:spPr/>
      <dgm:t>
        <a:bodyPr/>
        <a:lstStyle/>
        <a:p>
          <a:endParaRPr lang="cs-CZ"/>
        </a:p>
      </dgm:t>
    </dgm:pt>
    <dgm:pt modelId="{3BC2FE1F-45F5-4EA2-81CA-78594806B201}">
      <dgm:prSet/>
      <dgm:spPr/>
      <dgm:t>
        <a:bodyPr/>
        <a:lstStyle/>
        <a:p>
          <a:r>
            <a:rPr lang="en-US" dirty="0"/>
            <a:t>The owner of the good car is not motivated to sell the car</a:t>
          </a:r>
        </a:p>
      </dgm:t>
    </dgm:pt>
    <dgm:pt modelId="{F508C48B-A86A-44C4-A2FB-B8FDF4C08772}" type="parTrans" cxnId="{66F977CC-440D-46E3-9E0A-370B2A510F67}">
      <dgm:prSet/>
      <dgm:spPr/>
      <dgm:t>
        <a:bodyPr/>
        <a:lstStyle/>
        <a:p>
          <a:endParaRPr lang="cs-CZ"/>
        </a:p>
      </dgm:t>
    </dgm:pt>
    <dgm:pt modelId="{158DF2D8-35C7-4BD3-8D52-03A69E145F44}" type="sibTrans" cxnId="{66F977CC-440D-46E3-9E0A-370B2A510F67}">
      <dgm:prSet/>
      <dgm:spPr/>
      <dgm:t>
        <a:bodyPr/>
        <a:lstStyle/>
        <a:p>
          <a:endParaRPr lang="cs-CZ"/>
        </a:p>
      </dgm:t>
    </dgm:pt>
    <dgm:pt modelId="{13513064-0B32-4712-8230-112FF2E78159}">
      <dgm:prSet/>
      <dgm:spPr/>
      <dgm:t>
        <a:bodyPr/>
        <a:lstStyle/>
        <a:p>
          <a:r>
            <a:rPr lang="en-US" dirty="0"/>
            <a:t>The quality of used cars on the market is very low</a:t>
          </a:r>
        </a:p>
      </dgm:t>
    </dgm:pt>
    <dgm:pt modelId="{CA599F79-711C-4AEA-ADCD-98C8FFE1CA19}" type="parTrans" cxnId="{255FA54E-7A35-43B8-8F66-521F8BA85FCA}">
      <dgm:prSet/>
      <dgm:spPr/>
      <dgm:t>
        <a:bodyPr/>
        <a:lstStyle/>
        <a:p>
          <a:endParaRPr lang="cs-CZ"/>
        </a:p>
      </dgm:t>
    </dgm:pt>
    <dgm:pt modelId="{6ACF7BC8-C0BD-4584-84CB-C438622D953C}" type="sibTrans" cxnId="{255FA54E-7A35-43B8-8F66-521F8BA85FCA}">
      <dgm:prSet/>
      <dgm:spPr/>
      <dgm:t>
        <a:bodyPr/>
        <a:lstStyle/>
        <a:p>
          <a:endParaRPr lang="cs-CZ"/>
        </a:p>
      </dgm:t>
    </dgm:pt>
    <dgm:pt modelId="{8209AF25-9D6F-4417-A891-ACADACFD7980}" type="pres">
      <dgm:prSet presAssocID="{3D0783EB-ED25-4AE0-869D-4B304AD9FB7C}" presName="linear" presStyleCnt="0">
        <dgm:presLayoutVars>
          <dgm:animLvl val="lvl"/>
          <dgm:resizeHandles val="exact"/>
        </dgm:presLayoutVars>
      </dgm:prSet>
      <dgm:spPr/>
    </dgm:pt>
    <dgm:pt modelId="{7A1D0865-1053-4E24-AD11-0AD7B1F7EBA3}" type="pres">
      <dgm:prSet presAssocID="{3DACFBAD-296C-4D02-B044-4B5959E721E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AA97E6D-41C4-4A73-BB7D-903865380380}" type="pres">
      <dgm:prSet presAssocID="{41EBA487-F73F-4C1E-A5FA-98D663F06F98}" presName="spacer" presStyleCnt="0"/>
      <dgm:spPr/>
    </dgm:pt>
    <dgm:pt modelId="{50DAE7E8-FE69-4E72-95C4-2E67660BDB81}" type="pres">
      <dgm:prSet presAssocID="{D41B5E04-34D0-40F2-AF3F-998A8B87F15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2BC3B6-3AF7-4142-8151-116A426FD24D}" type="pres">
      <dgm:prSet presAssocID="{B991D713-4983-46A6-9357-C7DE4FEB016B}" presName="spacer" presStyleCnt="0"/>
      <dgm:spPr/>
    </dgm:pt>
    <dgm:pt modelId="{E169823C-3F4E-45B8-B375-8880B3C939BA}" type="pres">
      <dgm:prSet presAssocID="{57F0BD99-0633-4913-8A36-F0FD5FB2DD2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7446368-9CC9-40DB-8CE9-05A5966FB75B}" type="pres">
      <dgm:prSet presAssocID="{57F0BD99-0633-4913-8A36-F0FD5FB2DD2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75AD1B02-F95B-4C66-AEF6-D9EC501B7798}" srcId="{3D0783EB-ED25-4AE0-869D-4B304AD9FB7C}" destId="{3DACFBAD-296C-4D02-B044-4B5959E721EF}" srcOrd="0" destOrd="0" parTransId="{382A1090-4297-4CAE-ABC3-0FC0586A512B}" sibTransId="{41EBA487-F73F-4C1E-A5FA-98D663F06F98}"/>
    <dgm:cxn modelId="{DD7AF417-1BFD-48C8-B362-E4FDE918378D}" srcId="{57F0BD99-0633-4913-8A36-F0FD5FB2DD25}" destId="{559A1C75-B609-42C3-880B-725DC09BFED5}" srcOrd="1" destOrd="0" parTransId="{D8ED4E75-5B33-49DB-AA91-AA4A8A91ED77}" sibTransId="{67E6E60E-7694-4C50-A7B9-73B7CAAE7F8F}"/>
    <dgm:cxn modelId="{B76C231B-51B1-45D3-AD9F-08441B9DD1E8}" type="presOf" srcId="{3BC2FE1F-45F5-4EA2-81CA-78594806B201}" destId="{F7446368-9CC9-40DB-8CE9-05A5966FB75B}" srcOrd="0" destOrd="2" presId="urn:microsoft.com/office/officeart/2005/8/layout/vList2"/>
    <dgm:cxn modelId="{C9186725-8F82-478D-AA19-B86661C0350D}" type="presOf" srcId="{13513064-0B32-4712-8230-112FF2E78159}" destId="{F7446368-9CC9-40DB-8CE9-05A5966FB75B}" srcOrd="0" destOrd="3" presId="urn:microsoft.com/office/officeart/2005/8/layout/vList2"/>
    <dgm:cxn modelId="{5F5B2628-3495-4878-9303-4CCBED7F4351}" srcId="{3D0783EB-ED25-4AE0-869D-4B304AD9FB7C}" destId="{57F0BD99-0633-4913-8A36-F0FD5FB2DD25}" srcOrd="2" destOrd="0" parTransId="{00D60610-23A2-42E5-B7D9-6C5C3EA23DD4}" sibTransId="{C69026C0-28EE-441B-89D9-33FEB6634AF5}"/>
    <dgm:cxn modelId="{4F093E33-242C-4238-BCC4-467F33F344F6}" srcId="{57F0BD99-0633-4913-8A36-F0FD5FB2DD25}" destId="{BBFED4A1-180B-499A-8068-807BEA97983F}" srcOrd="0" destOrd="0" parTransId="{22DED92E-F545-4BF2-908F-247FA8FDD57A}" sibTransId="{608E96BA-C920-4E2D-9363-D99D06CB40C2}"/>
    <dgm:cxn modelId="{5F1C3542-E979-445D-993B-E75C4B5917A9}" type="presOf" srcId="{BBFED4A1-180B-499A-8068-807BEA97983F}" destId="{F7446368-9CC9-40DB-8CE9-05A5966FB75B}" srcOrd="0" destOrd="0" presId="urn:microsoft.com/office/officeart/2005/8/layout/vList2"/>
    <dgm:cxn modelId="{57BA024D-C6B9-4921-A8E8-6C1E8B59FFE1}" srcId="{3D0783EB-ED25-4AE0-869D-4B304AD9FB7C}" destId="{D41B5E04-34D0-40F2-AF3F-998A8B87F15D}" srcOrd="1" destOrd="0" parTransId="{76A641C6-60B2-4107-B59D-B854AFD9AD4D}" sibTransId="{B991D713-4983-46A6-9357-C7DE4FEB016B}"/>
    <dgm:cxn modelId="{255FA54E-7A35-43B8-8F66-521F8BA85FCA}" srcId="{57F0BD99-0633-4913-8A36-F0FD5FB2DD25}" destId="{13513064-0B32-4712-8230-112FF2E78159}" srcOrd="3" destOrd="0" parTransId="{CA599F79-711C-4AEA-ADCD-98C8FFE1CA19}" sibTransId="{6ACF7BC8-C0BD-4584-84CB-C438622D953C}"/>
    <dgm:cxn modelId="{56BF6A93-5138-48C8-B77F-7A96C76F6359}" type="presOf" srcId="{559A1C75-B609-42C3-880B-725DC09BFED5}" destId="{F7446368-9CC9-40DB-8CE9-05A5966FB75B}" srcOrd="0" destOrd="1" presId="urn:microsoft.com/office/officeart/2005/8/layout/vList2"/>
    <dgm:cxn modelId="{C7844CCC-C55D-4D4B-B3FA-A31F8D21DE4C}" type="presOf" srcId="{3D0783EB-ED25-4AE0-869D-4B304AD9FB7C}" destId="{8209AF25-9D6F-4417-A891-ACADACFD7980}" srcOrd="0" destOrd="0" presId="urn:microsoft.com/office/officeart/2005/8/layout/vList2"/>
    <dgm:cxn modelId="{66F977CC-440D-46E3-9E0A-370B2A510F67}" srcId="{57F0BD99-0633-4913-8A36-F0FD5FB2DD25}" destId="{3BC2FE1F-45F5-4EA2-81CA-78594806B201}" srcOrd="2" destOrd="0" parTransId="{F508C48B-A86A-44C4-A2FB-B8FDF4C08772}" sibTransId="{158DF2D8-35C7-4BD3-8D52-03A69E145F44}"/>
    <dgm:cxn modelId="{DB0D3DE3-3790-4BB9-8A76-9B46D7BCD382}" type="presOf" srcId="{D41B5E04-34D0-40F2-AF3F-998A8B87F15D}" destId="{50DAE7E8-FE69-4E72-95C4-2E67660BDB81}" srcOrd="0" destOrd="0" presId="urn:microsoft.com/office/officeart/2005/8/layout/vList2"/>
    <dgm:cxn modelId="{CCA335EA-F8A3-4AF9-8353-B7EB82FD2C80}" type="presOf" srcId="{57F0BD99-0633-4913-8A36-F0FD5FB2DD25}" destId="{E169823C-3F4E-45B8-B375-8880B3C939BA}" srcOrd="0" destOrd="0" presId="urn:microsoft.com/office/officeart/2005/8/layout/vList2"/>
    <dgm:cxn modelId="{C1178CF8-35A0-4B3C-8B3F-0DB352800A58}" type="presOf" srcId="{3DACFBAD-296C-4D02-B044-4B5959E721EF}" destId="{7A1D0865-1053-4E24-AD11-0AD7B1F7EBA3}" srcOrd="0" destOrd="0" presId="urn:microsoft.com/office/officeart/2005/8/layout/vList2"/>
    <dgm:cxn modelId="{64CEEBFC-493F-4102-89F7-866418EF1547}" type="presParOf" srcId="{8209AF25-9D6F-4417-A891-ACADACFD7980}" destId="{7A1D0865-1053-4E24-AD11-0AD7B1F7EBA3}" srcOrd="0" destOrd="0" presId="urn:microsoft.com/office/officeart/2005/8/layout/vList2"/>
    <dgm:cxn modelId="{4803AAB1-07BA-48C1-B0C6-86E18D0CC1AC}" type="presParOf" srcId="{8209AF25-9D6F-4417-A891-ACADACFD7980}" destId="{EAA97E6D-41C4-4A73-BB7D-903865380380}" srcOrd="1" destOrd="0" presId="urn:microsoft.com/office/officeart/2005/8/layout/vList2"/>
    <dgm:cxn modelId="{3373203C-CD6D-49B8-B35B-3FA8C9643E18}" type="presParOf" srcId="{8209AF25-9D6F-4417-A891-ACADACFD7980}" destId="{50DAE7E8-FE69-4E72-95C4-2E67660BDB81}" srcOrd="2" destOrd="0" presId="urn:microsoft.com/office/officeart/2005/8/layout/vList2"/>
    <dgm:cxn modelId="{4B1D041A-678D-48E9-A387-0B0370BFDF70}" type="presParOf" srcId="{8209AF25-9D6F-4417-A891-ACADACFD7980}" destId="{712BC3B6-3AF7-4142-8151-116A426FD24D}" srcOrd="3" destOrd="0" presId="urn:microsoft.com/office/officeart/2005/8/layout/vList2"/>
    <dgm:cxn modelId="{2AA2FD08-6A94-4FC1-BA3B-14013C3E6725}" type="presParOf" srcId="{8209AF25-9D6F-4417-A891-ACADACFD7980}" destId="{E169823C-3F4E-45B8-B375-8880B3C939BA}" srcOrd="4" destOrd="0" presId="urn:microsoft.com/office/officeart/2005/8/layout/vList2"/>
    <dgm:cxn modelId="{DDD9A72E-A51D-44B3-8785-2FB2F61C3113}" type="presParOf" srcId="{8209AF25-9D6F-4417-A891-ACADACFD7980}" destId="{F7446368-9CC9-40DB-8CE9-05A5966FB75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B5E18-6CBF-4DBB-8DD9-9705BB07279C}">
      <dsp:nvSpPr>
        <dsp:cNvPr id="0" name=""/>
        <dsp:cNvSpPr/>
      </dsp:nvSpPr>
      <dsp:spPr>
        <a:xfrm>
          <a:off x="0" y="3306"/>
          <a:ext cx="10753200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In common language</a:t>
          </a:r>
        </a:p>
      </dsp:txBody>
      <dsp:txXfrm>
        <a:off x="35411" y="38717"/>
        <a:ext cx="10682378" cy="654577"/>
      </dsp:txXfrm>
    </dsp:sp>
    <dsp:sp modelId="{25768BD8-AA52-4BBD-AC95-FC9CB3C6B21C}">
      <dsp:nvSpPr>
        <dsp:cNvPr id="0" name=""/>
        <dsp:cNvSpPr/>
      </dsp:nvSpPr>
      <dsp:spPr>
        <a:xfrm>
          <a:off x="0" y="728706"/>
          <a:ext cx="10753200" cy="7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Knowledge to be presented, content of the message, answer to a question</a:t>
          </a:r>
        </a:p>
      </dsp:txBody>
      <dsp:txXfrm>
        <a:off x="0" y="728706"/>
        <a:ext cx="10753200" cy="721912"/>
      </dsp:txXfrm>
    </dsp:sp>
    <dsp:sp modelId="{0C0321B2-F0FD-4F63-8AD2-4C0CEF6927B0}">
      <dsp:nvSpPr>
        <dsp:cNvPr id="0" name=""/>
        <dsp:cNvSpPr/>
      </dsp:nvSpPr>
      <dsp:spPr>
        <a:xfrm>
          <a:off x="0" y="1450619"/>
          <a:ext cx="10753200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In science</a:t>
          </a:r>
        </a:p>
      </dsp:txBody>
      <dsp:txXfrm>
        <a:off x="35411" y="1486030"/>
        <a:ext cx="10682378" cy="654577"/>
      </dsp:txXfrm>
    </dsp:sp>
    <dsp:sp modelId="{6CA45C20-13D5-425F-BF3C-674F5ACCF6B5}">
      <dsp:nvSpPr>
        <dsp:cNvPr id="0" name=""/>
        <dsp:cNvSpPr/>
      </dsp:nvSpPr>
      <dsp:spPr>
        <a:xfrm>
          <a:off x="0" y="2176019"/>
          <a:ext cx="107532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Data on the properties, setting and arrangement of the object</a:t>
          </a:r>
        </a:p>
      </dsp:txBody>
      <dsp:txXfrm>
        <a:off x="0" y="2176019"/>
        <a:ext cx="10753200" cy="513360"/>
      </dsp:txXfrm>
    </dsp:sp>
    <dsp:sp modelId="{BFF3DFA2-2E6F-40C5-B082-E494443C9B2E}">
      <dsp:nvSpPr>
        <dsp:cNvPr id="0" name=""/>
        <dsp:cNvSpPr/>
      </dsp:nvSpPr>
      <dsp:spPr>
        <a:xfrm>
          <a:off x="0" y="2689378"/>
          <a:ext cx="10753200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In informatics</a:t>
          </a:r>
        </a:p>
      </dsp:txBody>
      <dsp:txXfrm>
        <a:off x="35411" y="2724789"/>
        <a:ext cx="10682378" cy="654577"/>
      </dsp:txXfrm>
    </dsp:sp>
    <dsp:sp modelId="{26C7AD15-21E9-4E7C-ADAA-AAFE65278A44}">
      <dsp:nvSpPr>
        <dsp:cNvPr id="0" name=""/>
        <dsp:cNvSpPr/>
      </dsp:nvSpPr>
      <dsp:spPr>
        <a:xfrm>
          <a:off x="0" y="3414779"/>
          <a:ext cx="10753200" cy="721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Coded data that can be sent, received, saved and processed by technical equipment</a:t>
          </a:r>
        </a:p>
      </dsp:txBody>
      <dsp:txXfrm>
        <a:off x="0" y="3414779"/>
        <a:ext cx="10753200" cy="7219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A0FF3-FA84-47B8-8729-F0B01BBF07BE}">
      <dsp:nvSpPr>
        <dsp:cNvPr id="0" name=""/>
        <dsp:cNvSpPr/>
      </dsp:nvSpPr>
      <dsp:spPr>
        <a:xfrm>
          <a:off x="0" y="34951"/>
          <a:ext cx="823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price for the comparable cars will be the same</a:t>
          </a:r>
        </a:p>
      </dsp:txBody>
      <dsp:txXfrm>
        <a:off x="29700" y="64651"/>
        <a:ext cx="8173800" cy="549000"/>
      </dsp:txXfrm>
    </dsp:sp>
    <dsp:sp modelId="{F8232F60-0A3F-4D25-9E32-140CFC1A3AA3}">
      <dsp:nvSpPr>
        <dsp:cNvPr id="0" name=""/>
        <dsp:cNvSpPr/>
      </dsp:nvSpPr>
      <dsp:spPr>
        <a:xfrm>
          <a:off x="0" y="689432"/>
          <a:ext cx="823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buyer has limited possibilities to recognize the real quality of the car</a:t>
          </a:r>
        </a:p>
      </dsp:txBody>
      <dsp:txXfrm>
        <a:off x="29700" y="719132"/>
        <a:ext cx="8173800" cy="549000"/>
      </dsp:txXfrm>
    </dsp:sp>
    <dsp:sp modelId="{01E96A39-C10C-4517-A8B7-465294DB5A53}">
      <dsp:nvSpPr>
        <dsp:cNvPr id="0" name=""/>
        <dsp:cNvSpPr/>
      </dsp:nvSpPr>
      <dsp:spPr>
        <a:xfrm>
          <a:off x="0" y="1343912"/>
          <a:ext cx="823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the quality of offered cars would drop under level of the price, the market would be empty</a:t>
          </a:r>
        </a:p>
      </dsp:txBody>
      <dsp:txXfrm>
        <a:off x="29700" y="1373612"/>
        <a:ext cx="8173800" cy="549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69F03-F244-46FC-B821-12E3F0AEFE32}">
      <dsp:nvSpPr>
        <dsp:cNvPr id="0" name=""/>
        <dsp:cNvSpPr/>
      </dsp:nvSpPr>
      <dsp:spPr>
        <a:xfrm>
          <a:off x="0" y="347971"/>
          <a:ext cx="823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 way how to deal is to create informed customer</a:t>
          </a:r>
        </a:p>
      </dsp:txBody>
      <dsp:txXfrm>
        <a:off x="19419" y="367390"/>
        <a:ext cx="8194362" cy="358962"/>
      </dsp:txXfrm>
    </dsp:sp>
    <dsp:sp modelId="{FD27E3BB-7F0C-42D2-A2A2-B00FE8D445C4}">
      <dsp:nvSpPr>
        <dsp:cNvPr id="0" name=""/>
        <dsp:cNvSpPr/>
      </dsp:nvSpPr>
      <dsp:spPr>
        <a:xfrm>
          <a:off x="0" y="794731"/>
          <a:ext cx="823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If customer knows how to distinguish the quality, he will be able to make a business</a:t>
          </a:r>
        </a:p>
      </dsp:txBody>
      <dsp:txXfrm>
        <a:off x="19419" y="814150"/>
        <a:ext cx="8194362" cy="358962"/>
      </dsp:txXfrm>
    </dsp:sp>
    <dsp:sp modelId="{6D2B8563-E3C5-427F-889C-8649BA7E2D7B}">
      <dsp:nvSpPr>
        <dsp:cNvPr id="0" name=""/>
        <dsp:cNvSpPr/>
      </dsp:nvSpPr>
      <dsp:spPr>
        <a:xfrm>
          <a:off x="0" y="1241492"/>
          <a:ext cx="8233200" cy="39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There is still place for selling „lemons“ to less informed customers</a:t>
          </a:r>
        </a:p>
      </dsp:txBody>
      <dsp:txXfrm>
        <a:off x="19419" y="1260911"/>
        <a:ext cx="8194362" cy="3589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60C99-FC68-4019-9489-DD68B41748D0}">
      <dsp:nvSpPr>
        <dsp:cNvPr id="0" name=""/>
        <dsp:cNvSpPr/>
      </dsp:nvSpPr>
      <dsp:spPr>
        <a:xfrm>
          <a:off x="0" y="18840"/>
          <a:ext cx="113616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 holder sells a special kind of product or good (art)</a:t>
          </a:r>
        </a:p>
      </dsp:txBody>
      <dsp:txXfrm>
        <a:off x="37696" y="56536"/>
        <a:ext cx="11286208" cy="696808"/>
      </dsp:txXfrm>
    </dsp:sp>
    <dsp:sp modelId="{A9697B77-3C90-480A-8E54-5173EC7090F2}">
      <dsp:nvSpPr>
        <dsp:cNvPr id="0" name=""/>
        <dsp:cNvSpPr/>
      </dsp:nvSpPr>
      <dsp:spPr>
        <a:xfrm>
          <a:off x="0" y="791041"/>
          <a:ext cx="11361600" cy="85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731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Not able to estimate the value for the buyer to declare a price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Someone can be willing to pay more</a:t>
          </a:r>
        </a:p>
      </dsp:txBody>
      <dsp:txXfrm>
        <a:off x="0" y="791041"/>
        <a:ext cx="11361600" cy="853875"/>
      </dsp:txXfrm>
    </dsp:sp>
    <dsp:sp modelId="{2963B314-8AF1-4201-ADAF-FD5464D25763}">
      <dsp:nvSpPr>
        <dsp:cNvPr id="0" name=""/>
        <dsp:cNvSpPr/>
      </dsp:nvSpPr>
      <dsp:spPr>
        <a:xfrm>
          <a:off x="0" y="1644916"/>
          <a:ext cx="113616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 customer buys a unique kind of the service</a:t>
          </a:r>
        </a:p>
      </dsp:txBody>
      <dsp:txXfrm>
        <a:off x="37696" y="1682612"/>
        <a:ext cx="11286208" cy="696808"/>
      </dsp:txXfrm>
    </dsp:sp>
    <dsp:sp modelId="{B305F311-26DD-48EC-92D0-5D36834FDA2F}">
      <dsp:nvSpPr>
        <dsp:cNvPr id="0" name=""/>
        <dsp:cNvSpPr/>
      </dsp:nvSpPr>
      <dsp:spPr>
        <a:xfrm>
          <a:off x="0" y="2417116"/>
          <a:ext cx="11361600" cy="85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731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Not able to estimate the real costs to declare a price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Someone is willing to deliver the service cheaper</a:t>
          </a:r>
        </a:p>
      </dsp:txBody>
      <dsp:txXfrm>
        <a:off x="0" y="2417116"/>
        <a:ext cx="11361600" cy="853875"/>
      </dsp:txXfrm>
    </dsp:sp>
    <dsp:sp modelId="{386FED1D-8EDB-47C4-AD31-BAE6BCDC5F4D}">
      <dsp:nvSpPr>
        <dsp:cNvPr id="0" name=""/>
        <dsp:cNvSpPr/>
      </dsp:nvSpPr>
      <dsp:spPr>
        <a:xfrm>
          <a:off x="0" y="3270991"/>
          <a:ext cx="113616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Solution</a:t>
          </a:r>
        </a:p>
      </dsp:txBody>
      <dsp:txXfrm>
        <a:off x="37696" y="3308687"/>
        <a:ext cx="11286208" cy="696808"/>
      </dsp:txXfrm>
    </dsp:sp>
    <dsp:sp modelId="{CAC684AD-5C5C-42B5-AFDE-DAC7923E13AF}">
      <dsp:nvSpPr>
        <dsp:cNvPr id="0" name=""/>
        <dsp:cNvSpPr/>
      </dsp:nvSpPr>
      <dsp:spPr>
        <a:xfrm>
          <a:off x="0" y="4043191"/>
          <a:ext cx="1136160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731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/>
            <a:t>Move the asymmetry to the other part of market</a:t>
          </a:r>
        </a:p>
      </dsp:txBody>
      <dsp:txXfrm>
        <a:off x="0" y="4043191"/>
        <a:ext cx="11361600" cy="5464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B0296-1930-44BF-AC23-A1EA7656420C}">
      <dsp:nvSpPr>
        <dsp:cNvPr id="0" name=""/>
        <dsp:cNvSpPr/>
      </dsp:nvSpPr>
      <dsp:spPr>
        <a:xfrm>
          <a:off x="0" y="119698"/>
          <a:ext cx="10753200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With common value of the product</a:t>
          </a:r>
        </a:p>
      </dsp:txBody>
      <dsp:txXfrm>
        <a:off x="45692" y="165390"/>
        <a:ext cx="10661816" cy="844616"/>
      </dsp:txXfrm>
    </dsp:sp>
    <dsp:sp modelId="{364A2873-021D-46BF-9BA7-D8CF80D5EDC9}">
      <dsp:nvSpPr>
        <dsp:cNvPr id="0" name=""/>
        <dsp:cNvSpPr/>
      </dsp:nvSpPr>
      <dsp:spPr>
        <a:xfrm>
          <a:off x="0" y="1055698"/>
          <a:ext cx="10753200" cy="101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Each participant has his own evaluation of the product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Participants do not know the valuation of others</a:t>
          </a:r>
        </a:p>
      </dsp:txBody>
      <dsp:txXfrm>
        <a:off x="0" y="1055698"/>
        <a:ext cx="10753200" cy="1014300"/>
      </dsp:txXfrm>
    </dsp:sp>
    <dsp:sp modelId="{E056C024-2027-42EB-8521-E56D694FA282}">
      <dsp:nvSpPr>
        <dsp:cNvPr id="0" name=""/>
        <dsp:cNvSpPr/>
      </dsp:nvSpPr>
      <dsp:spPr>
        <a:xfrm>
          <a:off x="0" y="2069999"/>
          <a:ext cx="10753200" cy="936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With independent private value of the product</a:t>
          </a:r>
        </a:p>
      </dsp:txBody>
      <dsp:txXfrm>
        <a:off x="45692" y="2115691"/>
        <a:ext cx="10661816" cy="844616"/>
      </dsp:txXfrm>
    </dsp:sp>
    <dsp:sp modelId="{E23FE3B6-5AE4-48F5-BF49-9E5DC53C4C04}">
      <dsp:nvSpPr>
        <dsp:cNvPr id="0" name=""/>
        <dsp:cNvSpPr/>
      </dsp:nvSpPr>
      <dsp:spPr>
        <a:xfrm>
          <a:off x="0" y="3005999"/>
          <a:ext cx="10753200" cy="101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There is only one objective value of the product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Nobody knows it</a:t>
          </a:r>
        </a:p>
      </dsp:txBody>
      <dsp:txXfrm>
        <a:off x="0" y="3005999"/>
        <a:ext cx="10753200" cy="10143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F4C685-B3FB-463B-979C-1B7B50681448}">
      <dsp:nvSpPr>
        <dsp:cNvPr id="0" name=""/>
        <dsp:cNvSpPr/>
      </dsp:nvSpPr>
      <dsp:spPr>
        <a:xfrm>
          <a:off x="0" y="17053"/>
          <a:ext cx="1075320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English auction</a:t>
          </a:r>
        </a:p>
      </dsp:txBody>
      <dsp:txXfrm>
        <a:off x="42265" y="59318"/>
        <a:ext cx="10668670" cy="781270"/>
      </dsp:txXfrm>
    </dsp:sp>
    <dsp:sp modelId="{2A38E3FE-303B-4DDA-BC04-9F4A4B3B1198}">
      <dsp:nvSpPr>
        <dsp:cNvPr id="0" name=""/>
        <dsp:cNvSpPr/>
      </dsp:nvSpPr>
      <dsp:spPr>
        <a:xfrm>
          <a:off x="0" y="882853"/>
          <a:ext cx="10753200" cy="957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The price grows according to the orders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The highest price wins</a:t>
          </a:r>
        </a:p>
      </dsp:txBody>
      <dsp:txXfrm>
        <a:off x="0" y="882853"/>
        <a:ext cx="10753200" cy="957375"/>
      </dsp:txXfrm>
    </dsp:sp>
    <dsp:sp modelId="{CC68F418-9760-4775-84AD-0B5B24B1EBED}">
      <dsp:nvSpPr>
        <dsp:cNvPr id="0" name=""/>
        <dsp:cNvSpPr/>
      </dsp:nvSpPr>
      <dsp:spPr>
        <a:xfrm>
          <a:off x="0" y="1840229"/>
          <a:ext cx="10753200" cy="8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Dutch auction</a:t>
          </a:r>
        </a:p>
      </dsp:txBody>
      <dsp:txXfrm>
        <a:off x="42265" y="1882494"/>
        <a:ext cx="10668670" cy="781270"/>
      </dsp:txXfrm>
    </dsp:sp>
    <dsp:sp modelId="{F00DFDE9-EDAB-463E-94B0-7A448FFD1C2C}">
      <dsp:nvSpPr>
        <dsp:cNvPr id="0" name=""/>
        <dsp:cNvSpPr/>
      </dsp:nvSpPr>
      <dsp:spPr>
        <a:xfrm>
          <a:off x="0" y="2706028"/>
          <a:ext cx="10753200" cy="141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The price is set on the highest lever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The price is reduced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The first call wins</a:t>
          </a:r>
        </a:p>
      </dsp:txBody>
      <dsp:txXfrm>
        <a:off x="0" y="2706028"/>
        <a:ext cx="10753200" cy="141691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FD46E-525C-49A0-9DFF-B961D9BC2817}">
      <dsp:nvSpPr>
        <dsp:cNvPr id="0" name=""/>
        <dsp:cNvSpPr/>
      </dsp:nvSpPr>
      <dsp:spPr>
        <a:xfrm>
          <a:off x="0" y="2878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Closed auctions</a:t>
          </a:r>
        </a:p>
      </dsp:txBody>
      <dsp:txXfrm>
        <a:off x="36553" y="39431"/>
        <a:ext cx="10680094" cy="675694"/>
      </dsp:txXfrm>
    </dsp:sp>
    <dsp:sp modelId="{0580D080-767C-4358-BCE8-600E00A7A5E3}">
      <dsp:nvSpPr>
        <dsp:cNvPr id="0" name=""/>
        <dsp:cNvSpPr/>
      </dsp:nvSpPr>
      <dsp:spPr>
        <a:xfrm>
          <a:off x="0" y="751678"/>
          <a:ext cx="1075320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The offers are given before</a:t>
          </a:r>
        </a:p>
      </dsp:txBody>
      <dsp:txXfrm>
        <a:off x="0" y="751678"/>
        <a:ext cx="10753200" cy="529920"/>
      </dsp:txXfrm>
    </dsp:sp>
    <dsp:sp modelId="{277CDF19-C66D-4F7A-AD76-ECD7F6AABB16}">
      <dsp:nvSpPr>
        <dsp:cNvPr id="0" name=""/>
        <dsp:cNvSpPr/>
      </dsp:nvSpPr>
      <dsp:spPr>
        <a:xfrm>
          <a:off x="0" y="128159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the first price auction</a:t>
          </a:r>
        </a:p>
      </dsp:txBody>
      <dsp:txXfrm>
        <a:off x="36553" y="1318152"/>
        <a:ext cx="10680094" cy="675694"/>
      </dsp:txXfrm>
    </dsp:sp>
    <dsp:sp modelId="{ED9858AE-951A-4E16-A6FB-7B5A36BCC230}">
      <dsp:nvSpPr>
        <dsp:cNvPr id="0" name=""/>
        <dsp:cNvSpPr/>
      </dsp:nvSpPr>
      <dsp:spPr>
        <a:xfrm>
          <a:off x="0" y="2030399"/>
          <a:ext cx="1075320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The highest or the lowest price wins</a:t>
          </a:r>
        </a:p>
      </dsp:txBody>
      <dsp:txXfrm>
        <a:off x="0" y="2030399"/>
        <a:ext cx="10753200" cy="529920"/>
      </dsp:txXfrm>
    </dsp:sp>
    <dsp:sp modelId="{9C6D5A06-5886-47C3-BFCB-9D97BB331E1A}">
      <dsp:nvSpPr>
        <dsp:cNvPr id="0" name=""/>
        <dsp:cNvSpPr/>
      </dsp:nvSpPr>
      <dsp:spPr>
        <a:xfrm>
          <a:off x="0" y="2560319"/>
          <a:ext cx="10753200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The second price auction</a:t>
          </a:r>
        </a:p>
      </dsp:txBody>
      <dsp:txXfrm>
        <a:off x="36553" y="2596872"/>
        <a:ext cx="10680094" cy="675694"/>
      </dsp:txXfrm>
    </dsp:sp>
    <dsp:sp modelId="{10C00FA4-806F-4CA5-82D7-38FA7392D590}">
      <dsp:nvSpPr>
        <dsp:cNvPr id="0" name=""/>
        <dsp:cNvSpPr/>
      </dsp:nvSpPr>
      <dsp:spPr>
        <a:xfrm>
          <a:off x="0" y="3309118"/>
          <a:ext cx="1075320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The highest and lowest offer are excluded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The second highest or lowest offer wins</a:t>
          </a:r>
        </a:p>
      </dsp:txBody>
      <dsp:txXfrm>
        <a:off x="0" y="3309118"/>
        <a:ext cx="10753200" cy="8280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A42F5-850A-40D5-BC55-A351DC55D529}">
      <dsp:nvSpPr>
        <dsp:cNvPr id="0" name=""/>
        <dsp:cNvSpPr/>
      </dsp:nvSpPr>
      <dsp:spPr>
        <a:xfrm>
          <a:off x="0" y="17121"/>
          <a:ext cx="107532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Subjects on the opposite sides of the market have a different information about the subject of exchange</a:t>
          </a:r>
        </a:p>
      </dsp:txBody>
      <dsp:txXfrm>
        <a:off x="64083" y="81204"/>
        <a:ext cx="10625034" cy="1184574"/>
      </dsp:txXfrm>
    </dsp:sp>
    <dsp:sp modelId="{590685C5-6DAC-4038-85EB-108B820477CE}">
      <dsp:nvSpPr>
        <dsp:cNvPr id="0" name=""/>
        <dsp:cNvSpPr/>
      </dsp:nvSpPr>
      <dsp:spPr>
        <a:xfrm>
          <a:off x="0" y="1329862"/>
          <a:ext cx="10753200" cy="87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Seller has better information about the car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The insurance company must trust in its clients responsibility</a:t>
          </a:r>
        </a:p>
      </dsp:txBody>
      <dsp:txXfrm>
        <a:off x="0" y="1329862"/>
        <a:ext cx="10753200" cy="879750"/>
      </dsp:txXfrm>
    </dsp:sp>
    <dsp:sp modelId="{C46F806E-720A-4443-8818-3E230B3FB284}">
      <dsp:nvSpPr>
        <dsp:cNvPr id="0" name=""/>
        <dsp:cNvSpPr/>
      </dsp:nvSpPr>
      <dsp:spPr>
        <a:xfrm>
          <a:off x="0" y="2209612"/>
          <a:ext cx="10753200" cy="1312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Information gap is the difference between two subjects on the market</a:t>
          </a:r>
        </a:p>
      </dsp:txBody>
      <dsp:txXfrm>
        <a:off x="64083" y="2273695"/>
        <a:ext cx="10625034" cy="1184574"/>
      </dsp:txXfrm>
    </dsp:sp>
    <dsp:sp modelId="{78595BC6-8CC4-4E75-B7E4-F02A3BAE23E3}">
      <dsp:nvSpPr>
        <dsp:cNvPr id="0" name=""/>
        <dsp:cNvSpPr/>
      </dsp:nvSpPr>
      <dsp:spPr>
        <a:xfrm>
          <a:off x="0" y="3522352"/>
          <a:ext cx="10753200" cy="87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Is positive – if the subject knows the information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Is negative – if the subject does not know the information</a:t>
          </a:r>
        </a:p>
      </dsp:txBody>
      <dsp:txXfrm>
        <a:off x="0" y="3522352"/>
        <a:ext cx="10753200" cy="87975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59450-50CE-47C8-9910-C40CF58A5517}">
      <dsp:nvSpPr>
        <dsp:cNvPr id="0" name=""/>
        <dsp:cNvSpPr/>
      </dsp:nvSpPr>
      <dsp:spPr>
        <a:xfrm>
          <a:off x="0" y="62908"/>
          <a:ext cx="10753200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Moral hazard – effect when the activity of one subject decreases the utility of the second subject concurrently with information gap on side of the second subject</a:t>
          </a:r>
        </a:p>
      </dsp:txBody>
      <dsp:txXfrm>
        <a:off x="74535" y="137443"/>
        <a:ext cx="10604130" cy="1377780"/>
      </dsp:txXfrm>
    </dsp:sp>
    <dsp:sp modelId="{DAACB228-A943-4FFF-A1A3-6DD9BDFEBA8E}">
      <dsp:nvSpPr>
        <dsp:cNvPr id="0" name=""/>
        <dsp:cNvSpPr/>
      </dsp:nvSpPr>
      <dsp:spPr>
        <a:xfrm>
          <a:off x="0" y="1589759"/>
          <a:ext cx="1075320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Information gap is not stable</a:t>
          </a:r>
        </a:p>
      </dsp:txBody>
      <dsp:txXfrm>
        <a:off x="0" y="1589759"/>
        <a:ext cx="10753200" cy="480240"/>
      </dsp:txXfrm>
    </dsp:sp>
    <dsp:sp modelId="{F9747095-823B-47B3-A137-5992F1FAA0CD}">
      <dsp:nvSpPr>
        <dsp:cNvPr id="0" name=""/>
        <dsp:cNvSpPr/>
      </dsp:nvSpPr>
      <dsp:spPr>
        <a:xfrm>
          <a:off x="0" y="2069999"/>
          <a:ext cx="10753200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Examples</a:t>
          </a:r>
        </a:p>
      </dsp:txBody>
      <dsp:txXfrm>
        <a:off x="74535" y="2144534"/>
        <a:ext cx="10604130" cy="1377780"/>
      </dsp:txXfrm>
    </dsp:sp>
    <dsp:sp modelId="{F7BEDFA1-C518-49CD-9035-D2CFDA93E69A}">
      <dsp:nvSpPr>
        <dsp:cNvPr id="0" name=""/>
        <dsp:cNvSpPr/>
      </dsp:nvSpPr>
      <dsp:spPr>
        <a:xfrm>
          <a:off x="0" y="3596849"/>
          <a:ext cx="1075320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Try to find an example of the information gap you have met</a:t>
          </a:r>
        </a:p>
      </dsp:txBody>
      <dsp:txXfrm>
        <a:off x="0" y="3596849"/>
        <a:ext cx="10753200" cy="4802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BEA7D-16FC-4643-A09E-43B3111C1B08}">
      <dsp:nvSpPr>
        <dsp:cNvPr id="0" name=""/>
        <dsp:cNvSpPr/>
      </dsp:nvSpPr>
      <dsp:spPr>
        <a:xfrm>
          <a:off x="0" y="39430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Filling the gap</a:t>
          </a:r>
        </a:p>
      </dsp:txBody>
      <dsp:txXfrm>
        <a:off x="30842" y="70272"/>
        <a:ext cx="10691516" cy="570116"/>
      </dsp:txXfrm>
    </dsp:sp>
    <dsp:sp modelId="{5E9845A9-0C1C-4B47-B43E-DAD5349DFA0C}">
      <dsp:nvSpPr>
        <dsp:cNvPr id="0" name=""/>
        <dsp:cNvSpPr/>
      </dsp:nvSpPr>
      <dsp:spPr>
        <a:xfrm>
          <a:off x="0" y="671230"/>
          <a:ext cx="10753200" cy="1033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By distribution of the information?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Removal of subject‘s disadvantage, based on nascence of particular information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Subject must be willing to invest to filling of the gap</a:t>
          </a:r>
        </a:p>
      </dsp:txBody>
      <dsp:txXfrm>
        <a:off x="0" y="671230"/>
        <a:ext cx="10753200" cy="1033964"/>
      </dsp:txXfrm>
    </dsp:sp>
    <dsp:sp modelId="{7CC9952A-7B38-4CAD-904C-C77D85E1D961}">
      <dsp:nvSpPr>
        <dsp:cNvPr id="0" name=""/>
        <dsp:cNvSpPr/>
      </dsp:nvSpPr>
      <dsp:spPr>
        <a:xfrm>
          <a:off x="0" y="1705195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 first condition is to identify the gap</a:t>
          </a:r>
        </a:p>
      </dsp:txBody>
      <dsp:txXfrm>
        <a:off x="30842" y="1736037"/>
        <a:ext cx="10691516" cy="570116"/>
      </dsp:txXfrm>
    </dsp:sp>
    <dsp:sp modelId="{DA4A1C59-7AD1-498A-9EFF-9243DEC6E416}">
      <dsp:nvSpPr>
        <dsp:cNvPr id="0" name=""/>
        <dsp:cNvSpPr/>
      </dsp:nvSpPr>
      <dsp:spPr>
        <a:xfrm>
          <a:off x="0" y="2336995"/>
          <a:ext cx="107532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The filling is the function of time</a:t>
          </a:r>
        </a:p>
      </dsp:txBody>
      <dsp:txXfrm>
        <a:off x="0" y="2336995"/>
        <a:ext cx="10753200" cy="447120"/>
      </dsp:txXfrm>
    </dsp:sp>
    <dsp:sp modelId="{60477361-9F40-45B4-A50E-0244FDED800B}">
      <dsp:nvSpPr>
        <dsp:cNvPr id="0" name=""/>
        <dsp:cNvSpPr/>
      </dsp:nvSpPr>
      <dsp:spPr>
        <a:xfrm>
          <a:off x="0" y="2784115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Questions</a:t>
          </a:r>
        </a:p>
      </dsp:txBody>
      <dsp:txXfrm>
        <a:off x="30842" y="2814957"/>
        <a:ext cx="10691516" cy="570116"/>
      </dsp:txXfrm>
    </dsp:sp>
    <dsp:sp modelId="{693E2C46-2711-4945-87F4-EADBB2EB65BA}">
      <dsp:nvSpPr>
        <dsp:cNvPr id="0" name=""/>
        <dsp:cNvSpPr/>
      </dsp:nvSpPr>
      <dsp:spPr>
        <a:xfrm>
          <a:off x="0" y="3415915"/>
          <a:ext cx="10753200" cy="68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How will the subject fill the gap?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Can the gap be filled by itself?</a:t>
          </a:r>
        </a:p>
      </dsp:txBody>
      <dsp:txXfrm>
        <a:off x="0" y="3415915"/>
        <a:ext cx="10753200" cy="68465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CF5AD-7D86-41B3-BB47-5B0884677C03}">
      <dsp:nvSpPr>
        <dsp:cNvPr id="0" name=""/>
        <dsp:cNvSpPr/>
      </dsp:nvSpPr>
      <dsp:spPr>
        <a:xfrm>
          <a:off x="0" y="214086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Absolute</a:t>
          </a:r>
        </a:p>
      </dsp:txBody>
      <dsp:txXfrm>
        <a:off x="30842" y="244928"/>
        <a:ext cx="10691516" cy="570116"/>
      </dsp:txXfrm>
    </dsp:sp>
    <dsp:sp modelId="{DF74A10E-7B61-4528-82D9-0EE5079458DF}">
      <dsp:nvSpPr>
        <dsp:cNvPr id="0" name=""/>
        <dsp:cNvSpPr/>
      </dsp:nvSpPr>
      <dsp:spPr>
        <a:xfrm>
          <a:off x="0" y="845886"/>
          <a:ext cx="107532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The information are distributed from one side to the other</a:t>
          </a:r>
        </a:p>
      </dsp:txBody>
      <dsp:txXfrm>
        <a:off x="0" y="845886"/>
        <a:ext cx="10753200" cy="447120"/>
      </dsp:txXfrm>
    </dsp:sp>
    <dsp:sp modelId="{2542D920-6E12-46D1-905B-296761B0B56A}">
      <dsp:nvSpPr>
        <dsp:cNvPr id="0" name=""/>
        <dsp:cNvSpPr/>
      </dsp:nvSpPr>
      <dsp:spPr>
        <a:xfrm>
          <a:off x="0" y="1293006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Example</a:t>
          </a:r>
        </a:p>
      </dsp:txBody>
      <dsp:txXfrm>
        <a:off x="30842" y="1323848"/>
        <a:ext cx="10691516" cy="570116"/>
      </dsp:txXfrm>
    </dsp:sp>
    <dsp:sp modelId="{B09C1329-6FB7-4992-AD3D-94E94D1013F9}">
      <dsp:nvSpPr>
        <dsp:cNvPr id="0" name=""/>
        <dsp:cNvSpPr/>
      </dsp:nvSpPr>
      <dsp:spPr>
        <a:xfrm>
          <a:off x="0" y="1924806"/>
          <a:ext cx="10753200" cy="136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Register of insured persons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To know a history of new client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Register of debtors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To eliminate to risky clients</a:t>
          </a:r>
        </a:p>
      </dsp:txBody>
      <dsp:txXfrm>
        <a:off x="0" y="1924806"/>
        <a:ext cx="10753200" cy="1369305"/>
      </dsp:txXfrm>
    </dsp:sp>
    <dsp:sp modelId="{40C3F191-A41A-4646-B710-9D05A1ACC21B}">
      <dsp:nvSpPr>
        <dsp:cNvPr id="0" name=""/>
        <dsp:cNvSpPr/>
      </dsp:nvSpPr>
      <dsp:spPr>
        <a:xfrm>
          <a:off x="0" y="3294111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Subjects facing negative gaps can join even if they are competitors</a:t>
          </a:r>
        </a:p>
      </dsp:txBody>
      <dsp:txXfrm>
        <a:off x="30842" y="3324953"/>
        <a:ext cx="10691516" cy="570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6D74B-AAF9-4269-8163-EF85C89944C4}">
      <dsp:nvSpPr>
        <dsp:cNvPr id="0" name=""/>
        <dsp:cNvSpPr/>
      </dsp:nvSpPr>
      <dsp:spPr>
        <a:xfrm>
          <a:off x="0" y="36673"/>
          <a:ext cx="107532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Till 60s of 20th century</a:t>
          </a:r>
        </a:p>
      </dsp:txBody>
      <dsp:txXfrm>
        <a:off x="31984" y="68657"/>
        <a:ext cx="10689232" cy="591232"/>
      </dsp:txXfrm>
    </dsp:sp>
    <dsp:sp modelId="{630E4F12-1A94-4B18-AC25-157A76E9E7C4}">
      <dsp:nvSpPr>
        <dsp:cNvPr id="0" name=""/>
        <dsp:cNvSpPr/>
      </dsp:nvSpPr>
      <dsp:spPr>
        <a:xfrm>
          <a:off x="0" y="691873"/>
          <a:ext cx="10753200" cy="7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Information are „perfect“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All parties have same access to the information</a:t>
          </a:r>
        </a:p>
      </dsp:txBody>
      <dsp:txXfrm>
        <a:off x="0" y="691873"/>
        <a:ext cx="10753200" cy="724500"/>
      </dsp:txXfrm>
    </dsp:sp>
    <dsp:sp modelId="{145E3B18-A28B-417D-B1DD-017D37421FD4}">
      <dsp:nvSpPr>
        <dsp:cNvPr id="0" name=""/>
        <dsp:cNvSpPr/>
      </dsp:nvSpPr>
      <dsp:spPr>
        <a:xfrm>
          <a:off x="0" y="1416373"/>
          <a:ext cx="107532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Information are public goods</a:t>
          </a:r>
        </a:p>
      </dsp:txBody>
      <dsp:txXfrm>
        <a:off x="31984" y="1448357"/>
        <a:ext cx="10689232" cy="591232"/>
      </dsp:txXfrm>
    </dsp:sp>
    <dsp:sp modelId="{50CA6C49-D7C2-47F0-A91F-1B6E8F9B7936}">
      <dsp:nvSpPr>
        <dsp:cNvPr id="0" name=""/>
        <dsp:cNvSpPr/>
      </dsp:nvSpPr>
      <dsp:spPr>
        <a:xfrm>
          <a:off x="0" y="2071574"/>
          <a:ext cx="10753200" cy="652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Some authors mentioned marginal problem to access information (Smith, Marshall, Keynes)</a:t>
          </a:r>
        </a:p>
      </dsp:txBody>
      <dsp:txXfrm>
        <a:off x="0" y="2071574"/>
        <a:ext cx="10753200" cy="652050"/>
      </dsp:txXfrm>
    </dsp:sp>
    <dsp:sp modelId="{D8A07CE4-E00E-40E4-B6D2-869B2E6548F0}">
      <dsp:nvSpPr>
        <dsp:cNvPr id="0" name=""/>
        <dsp:cNvSpPr/>
      </dsp:nvSpPr>
      <dsp:spPr>
        <a:xfrm>
          <a:off x="0" y="2723624"/>
          <a:ext cx="10753200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1961 – George Stigler – Economics of information</a:t>
          </a:r>
        </a:p>
      </dsp:txBody>
      <dsp:txXfrm>
        <a:off x="31984" y="2755608"/>
        <a:ext cx="10689232" cy="591232"/>
      </dsp:txXfrm>
    </dsp:sp>
    <dsp:sp modelId="{050DDB07-6FC1-43D5-BA73-821D5D3BCA64}">
      <dsp:nvSpPr>
        <dsp:cNvPr id="0" name=""/>
        <dsp:cNvSpPr/>
      </dsp:nvSpPr>
      <dsp:spPr>
        <a:xfrm>
          <a:off x="0" y="3378824"/>
          <a:ext cx="10753200" cy="7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Information is valuable source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First try to set the price mechanism</a:t>
          </a:r>
        </a:p>
      </dsp:txBody>
      <dsp:txXfrm>
        <a:off x="0" y="3378824"/>
        <a:ext cx="10753200" cy="7245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BE4C7-21B8-4EE0-9B6B-23E5E06277FD}">
      <dsp:nvSpPr>
        <dsp:cNvPr id="0" name=""/>
        <dsp:cNvSpPr/>
      </dsp:nvSpPr>
      <dsp:spPr>
        <a:xfrm>
          <a:off x="0" y="46416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Relative</a:t>
          </a:r>
        </a:p>
      </dsp:txBody>
      <dsp:txXfrm>
        <a:off x="30842" y="77258"/>
        <a:ext cx="10691516" cy="570116"/>
      </dsp:txXfrm>
    </dsp:sp>
    <dsp:sp modelId="{590615C8-E99F-4726-A593-82658CEC7EB3}">
      <dsp:nvSpPr>
        <dsp:cNvPr id="0" name=""/>
        <dsp:cNvSpPr/>
      </dsp:nvSpPr>
      <dsp:spPr>
        <a:xfrm>
          <a:off x="0" y="678216"/>
          <a:ext cx="107532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If there is no way how to get the information</a:t>
          </a:r>
        </a:p>
      </dsp:txBody>
      <dsp:txXfrm>
        <a:off x="0" y="678216"/>
        <a:ext cx="10753200" cy="447120"/>
      </dsp:txXfrm>
    </dsp:sp>
    <dsp:sp modelId="{6279204F-9CA8-477F-92BE-A1E672C21BAC}">
      <dsp:nvSpPr>
        <dsp:cNvPr id="0" name=""/>
        <dsp:cNvSpPr/>
      </dsp:nvSpPr>
      <dsp:spPr>
        <a:xfrm>
          <a:off x="0" y="1125336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Example</a:t>
          </a:r>
        </a:p>
      </dsp:txBody>
      <dsp:txXfrm>
        <a:off x="30842" y="1156178"/>
        <a:ext cx="10691516" cy="570116"/>
      </dsp:txXfrm>
    </dsp:sp>
    <dsp:sp modelId="{1861CB4A-1D9E-48EA-AC03-2D283D885E25}">
      <dsp:nvSpPr>
        <dsp:cNvPr id="0" name=""/>
        <dsp:cNvSpPr/>
      </dsp:nvSpPr>
      <dsp:spPr>
        <a:xfrm>
          <a:off x="0" y="1757136"/>
          <a:ext cx="10753200" cy="1704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Bankrupt of travel agency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The client has no power nor possibility to find the information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Solution is mandatory insurance of travel agency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The client does not need to take care about travel agency finance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Mandatory car insurance</a:t>
          </a:r>
        </a:p>
      </dsp:txBody>
      <dsp:txXfrm>
        <a:off x="0" y="1757136"/>
        <a:ext cx="10753200" cy="1704645"/>
      </dsp:txXfrm>
    </dsp:sp>
    <dsp:sp modelId="{7EBAD4B7-1481-49A6-8D24-B74068C85CFE}">
      <dsp:nvSpPr>
        <dsp:cNvPr id="0" name=""/>
        <dsp:cNvSpPr/>
      </dsp:nvSpPr>
      <dsp:spPr>
        <a:xfrm>
          <a:off x="0" y="3461781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Relative filling is the eliminating of the gap’s influence</a:t>
          </a:r>
        </a:p>
      </dsp:txBody>
      <dsp:txXfrm>
        <a:off x="30842" y="3492623"/>
        <a:ext cx="10691516" cy="57011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731B8C-A1F2-48F1-8799-B9449437442D}">
      <dsp:nvSpPr>
        <dsp:cNvPr id="0" name=""/>
        <dsp:cNvSpPr/>
      </dsp:nvSpPr>
      <dsp:spPr>
        <a:xfrm>
          <a:off x="0" y="57598"/>
          <a:ext cx="1075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Direct methods of filling</a:t>
          </a:r>
        </a:p>
      </dsp:txBody>
      <dsp:txXfrm>
        <a:off x="29700" y="87298"/>
        <a:ext cx="10693800" cy="549000"/>
      </dsp:txXfrm>
    </dsp:sp>
    <dsp:sp modelId="{CDECA370-2A65-46D9-AF5D-A4AF3CDDC900}">
      <dsp:nvSpPr>
        <dsp:cNvPr id="0" name=""/>
        <dsp:cNvSpPr/>
      </dsp:nvSpPr>
      <dsp:spPr>
        <a:xfrm>
          <a:off x="0" y="740878"/>
          <a:ext cx="1075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If the aim is particular information gap</a:t>
          </a:r>
        </a:p>
      </dsp:txBody>
      <dsp:txXfrm>
        <a:off x="29700" y="770578"/>
        <a:ext cx="10693800" cy="549000"/>
      </dsp:txXfrm>
    </dsp:sp>
    <dsp:sp modelId="{51273A76-93F0-4B85-8D08-20EFF0A813E7}">
      <dsp:nvSpPr>
        <dsp:cNvPr id="0" name=""/>
        <dsp:cNvSpPr/>
      </dsp:nvSpPr>
      <dsp:spPr>
        <a:xfrm>
          <a:off x="0" y="1424158"/>
          <a:ext cx="1075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Indirect</a:t>
          </a:r>
        </a:p>
      </dsp:txBody>
      <dsp:txXfrm>
        <a:off x="29700" y="1453858"/>
        <a:ext cx="10693800" cy="549000"/>
      </dsp:txXfrm>
    </dsp:sp>
    <dsp:sp modelId="{48D6EEAC-B063-4AA4-9A72-E874C2E217A7}">
      <dsp:nvSpPr>
        <dsp:cNvPr id="0" name=""/>
        <dsp:cNvSpPr/>
      </dsp:nvSpPr>
      <dsp:spPr>
        <a:xfrm>
          <a:off x="0" y="2107439"/>
          <a:ext cx="1075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 aim is more general</a:t>
          </a:r>
        </a:p>
      </dsp:txBody>
      <dsp:txXfrm>
        <a:off x="29700" y="2137139"/>
        <a:ext cx="10693800" cy="549000"/>
      </dsp:txXfrm>
    </dsp:sp>
    <dsp:sp modelId="{63750071-F16B-4054-94BB-0B9EB1BA37A2}">
      <dsp:nvSpPr>
        <dsp:cNvPr id="0" name=""/>
        <dsp:cNvSpPr/>
      </dsp:nvSpPr>
      <dsp:spPr>
        <a:xfrm>
          <a:off x="0" y="2790719"/>
          <a:ext cx="1075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To prevent the creation of information gap</a:t>
          </a:r>
        </a:p>
      </dsp:txBody>
      <dsp:txXfrm>
        <a:off x="29700" y="2820419"/>
        <a:ext cx="10693800" cy="549000"/>
      </dsp:txXfrm>
    </dsp:sp>
    <dsp:sp modelId="{EC14E327-5EE0-4B90-97E6-79E708E5A08C}">
      <dsp:nvSpPr>
        <dsp:cNvPr id="0" name=""/>
        <dsp:cNvSpPr/>
      </dsp:nvSpPr>
      <dsp:spPr>
        <a:xfrm>
          <a:off x="0" y="3473999"/>
          <a:ext cx="107532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To solve whole problem</a:t>
          </a:r>
        </a:p>
      </dsp:txBody>
      <dsp:txXfrm>
        <a:off x="29700" y="3503699"/>
        <a:ext cx="10693800" cy="54900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B1048-B792-4466-ABDB-40B8F93AE2D3}">
      <dsp:nvSpPr>
        <dsp:cNvPr id="0" name=""/>
        <dsp:cNvSpPr/>
      </dsp:nvSpPr>
      <dsp:spPr>
        <a:xfrm>
          <a:off x="0" y="898"/>
          <a:ext cx="10753200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IT is a tool to:</a:t>
          </a:r>
        </a:p>
      </dsp:txBody>
      <dsp:txXfrm>
        <a:off x="43407" y="44305"/>
        <a:ext cx="10666386" cy="802386"/>
      </dsp:txXfrm>
    </dsp:sp>
    <dsp:sp modelId="{84160CF4-D3B5-4A39-BE7C-61057D34CF1C}">
      <dsp:nvSpPr>
        <dsp:cNvPr id="0" name=""/>
        <dsp:cNvSpPr/>
      </dsp:nvSpPr>
      <dsp:spPr>
        <a:xfrm>
          <a:off x="0" y="890098"/>
          <a:ext cx="10753200" cy="1376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fill the gap – to distribute information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To eliminate the gap – using IT services to interconnect subject with negative effects of a gap</a:t>
          </a:r>
        </a:p>
      </dsp:txBody>
      <dsp:txXfrm>
        <a:off x="0" y="890098"/>
        <a:ext cx="10753200" cy="1376549"/>
      </dsp:txXfrm>
    </dsp:sp>
    <dsp:sp modelId="{313B130E-78BC-4612-98B3-540482C5CA32}">
      <dsp:nvSpPr>
        <dsp:cNvPr id="0" name=""/>
        <dsp:cNvSpPr/>
      </dsp:nvSpPr>
      <dsp:spPr>
        <a:xfrm>
          <a:off x="0" y="2266649"/>
          <a:ext cx="10753200" cy="88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Manage the information</a:t>
          </a:r>
        </a:p>
      </dsp:txBody>
      <dsp:txXfrm>
        <a:off x="43407" y="2310056"/>
        <a:ext cx="10666386" cy="802386"/>
      </dsp:txXfrm>
    </dsp:sp>
    <dsp:sp modelId="{CBC07547-32B9-4AFD-9EC9-19FD83AB199E}">
      <dsp:nvSpPr>
        <dsp:cNvPr id="0" name=""/>
        <dsp:cNvSpPr/>
      </dsp:nvSpPr>
      <dsp:spPr>
        <a:xfrm>
          <a:off x="0" y="3155849"/>
          <a:ext cx="10753200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8260" rIns="270256" bIns="482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To prevent the influence of the gaps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To eliminate the gaps</a:t>
          </a:r>
        </a:p>
      </dsp:txBody>
      <dsp:txXfrm>
        <a:off x="0" y="3155849"/>
        <a:ext cx="10753200" cy="98325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6EF13-7B20-4A3C-8666-7DFA27E323B4}">
      <dsp:nvSpPr>
        <dsp:cNvPr id="0" name=""/>
        <dsp:cNvSpPr/>
      </dsp:nvSpPr>
      <dsp:spPr>
        <a:xfrm>
          <a:off x="0" y="162752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Is almost individual</a:t>
          </a:r>
        </a:p>
      </dsp:txBody>
      <dsp:txXfrm>
        <a:off x="30842" y="193594"/>
        <a:ext cx="10691516" cy="570116"/>
      </dsp:txXfrm>
    </dsp:sp>
    <dsp:sp modelId="{56B0992C-92BE-45B5-8FAF-DEF3FD2DE1D8}">
      <dsp:nvSpPr>
        <dsp:cNvPr id="0" name=""/>
        <dsp:cNvSpPr/>
      </dsp:nvSpPr>
      <dsp:spPr>
        <a:xfrm>
          <a:off x="0" y="794552"/>
          <a:ext cx="10753200" cy="68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It is equal to the searching (opportunity) costs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It is important to divide the price of information and the price of access to information</a:t>
          </a:r>
        </a:p>
      </dsp:txBody>
      <dsp:txXfrm>
        <a:off x="0" y="794552"/>
        <a:ext cx="10753200" cy="684652"/>
      </dsp:txXfrm>
    </dsp:sp>
    <dsp:sp modelId="{A2D07ABD-0DDF-4225-809F-70F386D94A02}">
      <dsp:nvSpPr>
        <dsp:cNvPr id="0" name=""/>
        <dsp:cNvSpPr/>
      </dsp:nvSpPr>
      <dsp:spPr>
        <a:xfrm>
          <a:off x="0" y="1479205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To buy the possibility to search</a:t>
          </a:r>
        </a:p>
      </dsp:txBody>
      <dsp:txXfrm>
        <a:off x="30842" y="1510047"/>
        <a:ext cx="10691516" cy="570116"/>
      </dsp:txXfrm>
    </dsp:sp>
    <dsp:sp modelId="{56A44BC6-3CFE-46CB-8AA8-9C73698224E8}">
      <dsp:nvSpPr>
        <dsp:cNvPr id="0" name=""/>
        <dsp:cNvSpPr/>
      </dsp:nvSpPr>
      <dsp:spPr>
        <a:xfrm>
          <a:off x="0" y="2188765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To buy a possibility to share information</a:t>
          </a:r>
        </a:p>
      </dsp:txBody>
      <dsp:txXfrm>
        <a:off x="30842" y="2219607"/>
        <a:ext cx="10691516" cy="570116"/>
      </dsp:txXfrm>
    </dsp:sp>
    <dsp:sp modelId="{671DCF62-C68D-4135-9751-FE63F68512CB}">
      <dsp:nvSpPr>
        <dsp:cNvPr id="0" name=""/>
        <dsp:cNvSpPr/>
      </dsp:nvSpPr>
      <dsp:spPr>
        <a:xfrm>
          <a:off x="0" y="2898325"/>
          <a:ext cx="10753200" cy="631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 question of technology</a:t>
          </a:r>
        </a:p>
      </dsp:txBody>
      <dsp:txXfrm>
        <a:off x="30842" y="2929167"/>
        <a:ext cx="10691516" cy="570116"/>
      </dsp:txXfrm>
    </dsp:sp>
    <dsp:sp modelId="{1A302318-AA82-4A4F-B454-A1254374D20F}">
      <dsp:nvSpPr>
        <dsp:cNvPr id="0" name=""/>
        <dsp:cNvSpPr/>
      </dsp:nvSpPr>
      <dsp:spPr>
        <a:xfrm>
          <a:off x="0" y="3530125"/>
          <a:ext cx="10753200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Higher speed means higher probability to find what I am looking for</a:t>
          </a:r>
        </a:p>
      </dsp:txBody>
      <dsp:txXfrm>
        <a:off x="0" y="3530125"/>
        <a:ext cx="10753200" cy="44712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C03D6-979F-4E65-BC7F-290F3727594B}">
      <dsp:nvSpPr>
        <dsp:cNvPr id="0" name=""/>
        <dsp:cNvSpPr/>
      </dsp:nvSpPr>
      <dsp:spPr>
        <a:xfrm>
          <a:off x="0" y="702718"/>
          <a:ext cx="107532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It needs the information for making of the decisions</a:t>
          </a:r>
        </a:p>
      </dsp:txBody>
      <dsp:txXfrm>
        <a:off x="41123" y="743841"/>
        <a:ext cx="10670954" cy="760154"/>
      </dsp:txXfrm>
    </dsp:sp>
    <dsp:sp modelId="{95C46DE8-C3D8-47C1-82C3-8FC703747904}">
      <dsp:nvSpPr>
        <dsp:cNvPr id="0" name=""/>
        <dsp:cNvSpPr/>
      </dsp:nvSpPr>
      <dsp:spPr>
        <a:xfrm>
          <a:off x="0" y="1648798"/>
          <a:ext cx="107532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It is important source of information</a:t>
          </a:r>
        </a:p>
      </dsp:txBody>
      <dsp:txXfrm>
        <a:off x="41123" y="1689921"/>
        <a:ext cx="10670954" cy="760154"/>
      </dsp:txXfrm>
    </dsp:sp>
    <dsp:sp modelId="{FB482761-F7C4-4836-BCA3-AB0111828D20}">
      <dsp:nvSpPr>
        <dsp:cNvPr id="0" name=""/>
        <dsp:cNvSpPr/>
      </dsp:nvSpPr>
      <dsp:spPr>
        <a:xfrm>
          <a:off x="0" y="2594878"/>
          <a:ext cx="107532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It is supervisor on the market with information</a:t>
          </a:r>
        </a:p>
      </dsp:txBody>
      <dsp:txXfrm>
        <a:off x="41123" y="2636001"/>
        <a:ext cx="10670954" cy="76015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46490-A869-4DF0-997A-0DF2A2FAEA42}">
      <dsp:nvSpPr>
        <dsp:cNvPr id="0" name=""/>
        <dsp:cNvSpPr/>
      </dsp:nvSpPr>
      <dsp:spPr>
        <a:xfrm>
          <a:off x="0" y="77736"/>
          <a:ext cx="107532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 most of analysis is done by </a:t>
          </a:r>
        </a:p>
      </dsp:txBody>
      <dsp:txXfrm>
        <a:off x="34269" y="112005"/>
        <a:ext cx="10684662" cy="633462"/>
      </dsp:txXfrm>
    </dsp:sp>
    <dsp:sp modelId="{A93E8FF7-70D6-4222-8D5B-BCD4CFE9D9A7}">
      <dsp:nvSpPr>
        <dsp:cNvPr id="0" name=""/>
        <dsp:cNvSpPr/>
      </dsp:nvSpPr>
      <dsp:spPr>
        <a:xfrm>
          <a:off x="0" y="779736"/>
          <a:ext cx="10753200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state institutions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ministry clerks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National bank</a:t>
          </a:r>
        </a:p>
      </dsp:txBody>
      <dsp:txXfrm>
        <a:off x="0" y="779736"/>
        <a:ext cx="10753200" cy="1117800"/>
      </dsp:txXfrm>
    </dsp:sp>
    <dsp:sp modelId="{7D7B746A-511D-4176-A621-EADCA0059835}">
      <dsp:nvSpPr>
        <dsp:cNvPr id="0" name=""/>
        <dsp:cNvSpPr/>
      </dsp:nvSpPr>
      <dsp:spPr>
        <a:xfrm>
          <a:off x="0" y="1897536"/>
          <a:ext cx="107532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 government is the source of information for itself</a:t>
          </a:r>
        </a:p>
      </dsp:txBody>
      <dsp:txXfrm>
        <a:off x="34269" y="1931805"/>
        <a:ext cx="10684662" cy="633462"/>
      </dsp:txXfrm>
    </dsp:sp>
    <dsp:sp modelId="{7E2613B7-A6EF-4C81-877D-0097B9A9CAAE}">
      <dsp:nvSpPr>
        <dsp:cNvPr id="0" name=""/>
        <dsp:cNvSpPr/>
      </dsp:nvSpPr>
      <dsp:spPr>
        <a:xfrm>
          <a:off x="0" y="2599536"/>
          <a:ext cx="10753200" cy="76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The analysis can be wrong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The decisions can be wrong – moral hazard</a:t>
          </a:r>
        </a:p>
      </dsp:txBody>
      <dsp:txXfrm>
        <a:off x="0" y="2599536"/>
        <a:ext cx="10753200" cy="760725"/>
      </dsp:txXfrm>
    </dsp:sp>
    <dsp:sp modelId="{C358D9D0-D4D7-46B8-BDFB-A83ADD3028AF}">
      <dsp:nvSpPr>
        <dsp:cNvPr id="0" name=""/>
        <dsp:cNvSpPr/>
      </dsp:nvSpPr>
      <dsp:spPr>
        <a:xfrm>
          <a:off x="0" y="3360261"/>
          <a:ext cx="107532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The question of time</a:t>
          </a:r>
        </a:p>
      </dsp:txBody>
      <dsp:txXfrm>
        <a:off x="34269" y="3394530"/>
        <a:ext cx="10684662" cy="63346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F1793-6F90-406C-A681-378ACC11F280}">
      <dsp:nvSpPr>
        <dsp:cNvPr id="0" name=""/>
        <dsp:cNvSpPr/>
      </dsp:nvSpPr>
      <dsp:spPr>
        <a:xfrm>
          <a:off x="0" y="32342"/>
          <a:ext cx="107532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Where is the equilibrium of searching?</a:t>
          </a:r>
        </a:p>
      </dsp:txBody>
      <dsp:txXfrm>
        <a:off x="28557" y="60899"/>
        <a:ext cx="10696086" cy="527886"/>
      </dsp:txXfrm>
    </dsp:sp>
    <dsp:sp modelId="{C0025573-B7E8-4C91-9585-57C07C4D14DC}">
      <dsp:nvSpPr>
        <dsp:cNvPr id="0" name=""/>
        <dsp:cNvSpPr/>
      </dsp:nvSpPr>
      <dsp:spPr>
        <a:xfrm>
          <a:off x="0" y="689342"/>
          <a:ext cx="107532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Stigler model does not work</a:t>
          </a:r>
        </a:p>
      </dsp:txBody>
      <dsp:txXfrm>
        <a:off x="28557" y="717899"/>
        <a:ext cx="10696086" cy="527886"/>
      </dsp:txXfrm>
    </dsp:sp>
    <dsp:sp modelId="{DA189015-B6D6-453C-95C9-96A8DE6D05A7}">
      <dsp:nvSpPr>
        <dsp:cNvPr id="0" name=""/>
        <dsp:cNvSpPr/>
      </dsp:nvSpPr>
      <dsp:spPr>
        <a:xfrm>
          <a:off x="0" y="1274342"/>
          <a:ext cx="10753200" cy="93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The process of searching is excluded from the process of evaluating and using of the information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The person who is searching does not know the effect</a:t>
          </a:r>
        </a:p>
      </dsp:txBody>
      <dsp:txXfrm>
        <a:off x="0" y="1274342"/>
        <a:ext cx="10753200" cy="931500"/>
      </dsp:txXfrm>
    </dsp:sp>
    <dsp:sp modelId="{4093098F-D98A-41BC-9169-08344458F7BD}">
      <dsp:nvSpPr>
        <dsp:cNvPr id="0" name=""/>
        <dsp:cNvSpPr/>
      </dsp:nvSpPr>
      <dsp:spPr>
        <a:xfrm>
          <a:off x="0" y="2205842"/>
          <a:ext cx="107532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We can not be sure that the government has right information</a:t>
          </a:r>
        </a:p>
      </dsp:txBody>
      <dsp:txXfrm>
        <a:off x="28557" y="2234399"/>
        <a:ext cx="10696086" cy="527886"/>
      </dsp:txXfrm>
    </dsp:sp>
    <dsp:sp modelId="{8BB19705-39E9-4105-BFC5-6CCA56504D61}">
      <dsp:nvSpPr>
        <dsp:cNvPr id="0" name=""/>
        <dsp:cNvSpPr/>
      </dsp:nvSpPr>
      <dsp:spPr>
        <a:xfrm>
          <a:off x="0" y="2862842"/>
          <a:ext cx="10753200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We can not be sure the information are correct</a:t>
          </a:r>
        </a:p>
      </dsp:txBody>
      <dsp:txXfrm>
        <a:off x="28557" y="2891399"/>
        <a:ext cx="10696086" cy="527886"/>
      </dsp:txXfrm>
    </dsp:sp>
    <dsp:sp modelId="{E18BE0C1-9EAE-4746-9C28-797F717DA975}">
      <dsp:nvSpPr>
        <dsp:cNvPr id="0" name=""/>
        <dsp:cNvSpPr/>
      </dsp:nvSpPr>
      <dsp:spPr>
        <a:xfrm>
          <a:off x="0" y="3447842"/>
          <a:ext cx="10753200" cy="659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Moral hazard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Just compare how the </a:t>
          </a:r>
          <a:r>
            <a:rPr lang="en-US" sz="2000" kern="1200" dirty="0" err="1"/>
            <a:t>goverments</a:t>
          </a:r>
          <a:r>
            <a:rPr lang="en-US" sz="2000" kern="1200" dirty="0"/>
            <a:t> are reaction on COVI19 pandemic</a:t>
          </a:r>
        </a:p>
      </dsp:txBody>
      <dsp:txXfrm>
        <a:off x="0" y="3447842"/>
        <a:ext cx="10753200" cy="65981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E8E2E-0AD2-4C34-9B76-038F927B2836}">
      <dsp:nvSpPr>
        <dsp:cNvPr id="0" name=""/>
        <dsp:cNvSpPr/>
      </dsp:nvSpPr>
      <dsp:spPr>
        <a:xfrm>
          <a:off x="0" y="37303"/>
          <a:ext cx="107532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 government is not one source of information</a:t>
          </a:r>
        </a:p>
      </dsp:txBody>
      <dsp:txXfrm>
        <a:off x="41123" y="78426"/>
        <a:ext cx="10670954" cy="760154"/>
      </dsp:txXfrm>
    </dsp:sp>
    <dsp:sp modelId="{C992804E-048E-49DD-95D0-7E4E71C6ECE5}">
      <dsp:nvSpPr>
        <dsp:cNvPr id="0" name=""/>
        <dsp:cNvSpPr/>
      </dsp:nvSpPr>
      <dsp:spPr>
        <a:xfrm>
          <a:off x="0" y="983383"/>
          <a:ext cx="107532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 motivation of the clerks?</a:t>
          </a:r>
        </a:p>
      </dsp:txBody>
      <dsp:txXfrm>
        <a:off x="41123" y="1024506"/>
        <a:ext cx="10670954" cy="760154"/>
      </dsp:txXfrm>
    </dsp:sp>
    <dsp:sp modelId="{308EBDA2-D975-4189-8260-137FA1EF5E4E}">
      <dsp:nvSpPr>
        <dsp:cNvPr id="0" name=""/>
        <dsp:cNvSpPr/>
      </dsp:nvSpPr>
      <dsp:spPr>
        <a:xfrm>
          <a:off x="0" y="1825783"/>
          <a:ext cx="107532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To publish only the information that are good for them</a:t>
          </a:r>
        </a:p>
      </dsp:txBody>
      <dsp:txXfrm>
        <a:off x="0" y="1825783"/>
        <a:ext cx="10753200" cy="596160"/>
      </dsp:txXfrm>
    </dsp:sp>
    <dsp:sp modelId="{96EEA552-C1A8-4BCD-95EA-B4B1DF1EE5C9}">
      <dsp:nvSpPr>
        <dsp:cNvPr id="0" name=""/>
        <dsp:cNvSpPr/>
      </dsp:nvSpPr>
      <dsp:spPr>
        <a:xfrm>
          <a:off x="0" y="2421944"/>
          <a:ext cx="107532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Moral hazard</a:t>
          </a:r>
        </a:p>
      </dsp:txBody>
      <dsp:txXfrm>
        <a:off x="41123" y="2463067"/>
        <a:ext cx="10670954" cy="760154"/>
      </dsp:txXfrm>
    </dsp:sp>
    <dsp:sp modelId="{24A4C73D-84AC-4239-9AF7-7F185F4D1F6B}">
      <dsp:nvSpPr>
        <dsp:cNvPr id="0" name=""/>
        <dsp:cNvSpPr/>
      </dsp:nvSpPr>
      <dsp:spPr>
        <a:xfrm>
          <a:off x="0" y="3264344"/>
          <a:ext cx="10753200" cy="83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The subjects need the information from other source to prove it</a:t>
          </a:r>
        </a:p>
      </dsp:txBody>
      <dsp:txXfrm>
        <a:off x="0" y="3264344"/>
        <a:ext cx="10753200" cy="83835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21344-3906-44F3-B9D3-4482613AAD47}">
      <dsp:nvSpPr>
        <dsp:cNvPr id="0" name=""/>
        <dsp:cNvSpPr/>
      </dsp:nvSpPr>
      <dsp:spPr>
        <a:xfrm>
          <a:off x="0" y="7873"/>
          <a:ext cx="107532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Direct influence</a:t>
          </a:r>
        </a:p>
      </dsp:txBody>
      <dsp:txXfrm>
        <a:off x="34269" y="42142"/>
        <a:ext cx="10684662" cy="633462"/>
      </dsp:txXfrm>
    </dsp:sp>
    <dsp:sp modelId="{66F1827D-3308-4802-BD29-23B01799D7EB}">
      <dsp:nvSpPr>
        <dsp:cNvPr id="0" name=""/>
        <dsp:cNvSpPr/>
      </dsp:nvSpPr>
      <dsp:spPr>
        <a:xfrm>
          <a:off x="0" y="709873"/>
          <a:ext cx="107532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Problem of the identification of information gap</a:t>
          </a:r>
        </a:p>
      </dsp:txBody>
      <dsp:txXfrm>
        <a:off x="0" y="709873"/>
        <a:ext cx="10753200" cy="496800"/>
      </dsp:txXfrm>
    </dsp:sp>
    <dsp:sp modelId="{92662DEE-0802-4387-BBE9-AEE20EA57050}">
      <dsp:nvSpPr>
        <dsp:cNvPr id="0" name=""/>
        <dsp:cNvSpPr/>
      </dsp:nvSpPr>
      <dsp:spPr>
        <a:xfrm>
          <a:off x="0" y="1206673"/>
          <a:ext cx="107532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Absolute filling</a:t>
          </a:r>
        </a:p>
      </dsp:txBody>
      <dsp:txXfrm>
        <a:off x="34269" y="1240942"/>
        <a:ext cx="10684662" cy="633462"/>
      </dsp:txXfrm>
    </dsp:sp>
    <dsp:sp modelId="{A07AEF81-E35B-4A8C-98A7-34DEA81A88BB}">
      <dsp:nvSpPr>
        <dsp:cNvPr id="0" name=""/>
        <dsp:cNvSpPr/>
      </dsp:nvSpPr>
      <dsp:spPr>
        <a:xfrm>
          <a:off x="0" y="1908673"/>
          <a:ext cx="10753200" cy="76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How to do it?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Law – market subject must give some information to the register</a:t>
          </a:r>
        </a:p>
      </dsp:txBody>
      <dsp:txXfrm>
        <a:off x="0" y="1908673"/>
        <a:ext cx="10753200" cy="760725"/>
      </dsp:txXfrm>
    </dsp:sp>
    <dsp:sp modelId="{0C5E33BD-980A-420C-9D9C-83B9AC2657AF}">
      <dsp:nvSpPr>
        <dsp:cNvPr id="0" name=""/>
        <dsp:cNvSpPr/>
      </dsp:nvSpPr>
      <dsp:spPr>
        <a:xfrm>
          <a:off x="0" y="2669399"/>
          <a:ext cx="107532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Relative filling</a:t>
          </a:r>
        </a:p>
      </dsp:txBody>
      <dsp:txXfrm>
        <a:off x="34269" y="2703668"/>
        <a:ext cx="10684662" cy="633462"/>
      </dsp:txXfrm>
    </dsp:sp>
    <dsp:sp modelId="{29C852DA-0FB6-4968-BA57-F45082E0FFFC}">
      <dsp:nvSpPr>
        <dsp:cNvPr id="0" name=""/>
        <dsp:cNvSpPr/>
      </dsp:nvSpPr>
      <dsp:spPr>
        <a:xfrm>
          <a:off x="0" y="3371399"/>
          <a:ext cx="10753200" cy="760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Not necessary to identify a specific problem, just a group of problems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Mandatory insurance</a:t>
          </a:r>
        </a:p>
      </dsp:txBody>
      <dsp:txXfrm>
        <a:off x="0" y="3371399"/>
        <a:ext cx="10753200" cy="76072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C1DE7-0A51-4118-969D-B00868D312A3}">
      <dsp:nvSpPr>
        <dsp:cNvPr id="0" name=""/>
        <dsp:cNvSpPr/>
      </dsp:nvSpPr>
      <dsp:spPr>
        <a:xfrm>
          <a:off x="0" y="159029"/>
          <a:ext cx="107532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Development of information sources and channels</a:t>
          </a:r>
        </a:p>
      </dsp:txBody>
      <dsp:txXfrm>
        <a:off x="38838" y="197867"/>
        <a:ext cx="10675524" cy="717924"/>
      </dsp:txXfrm>
    </dsp:sp>
    <dsp:sp modelId="{341EFFFA-B36E-4FDD-95A1-E3C30A88F7B0}">
      <dsp:nvSpPr>
        <dsp:cNvPr id="0" name=""/>
        <dsp:cNvSpPr/>
      </dsp:nvSpPr>
      <dsp:spPr>
        <a:xfrm>
          <a:off x="0" y="1052549"/>
          <a:ext cx="107532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Support of using services</a:t>
          </a:r>
        </a:p>
      </dsp:txBody>
      <dsp:txXfrm>
        <a:off x="38838" y="1091387"/>
        <a:ext cx="10675524" cy="717924"/>
      </dsp:txXfrm>
    </dsp:sp>
    <dsp:sp modelId="{E92CF769-A07C-4304-941E-A5B7B228F4AA}">
      <dsp:nvSpPr>
        <dsp:cNvPr id="0" name=""/>
        <dsp:cNvSpPr/>
      </dsp:nvSpPr>
      <dsp:spPr>
        <a:xfrm>
          <a:off x="0" y="1848149"/>
          <a:ext cx="10753200" cy="1337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Data mail-boxes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Digital signature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E-government</a:t>
          </a:r>
        </a:p>
      </dsp:txBody>
      <dsp:txXfrm>
        <a:off x="0" y="1848149"/>
        <a:ext cx="10753200" cy="1337219"/>
      </dsp:txXfrm>
    </dsp:sp>
    <dsp:sp modelId="{E76CB17D-3B30-4E44-8325-B2B1D5394836}">
      <dsp:nvSpPr>
        <dsp:cNvPr id="0" name=""/>
        <dsp:cNvSpPr/>
      </dsp:nvSpPr>
      <dsp:spPr>
        <a:xfrm>
          <a:off x="0" y="3185368"/>
          <a:ext cx="107532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Supporting the development of the information access</a:t>
          </a:r>
        </a:p>
      </dsp:txBody>
      <dsp:txXfrm>
        <a:off x="38838" y="3224206"/>
        <a:ext cx="10675524" cy="717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AF59C-5CD7-4625-9311-A11DBAF3B7C3}">
      <dsp:nvSpPr>
        <dsp:cNvPr id="0" name=""/>
        <dsp:cNvSpPr/>
      </dsp:nvSpPr>
      <dsp:spPr>
        <a:xfrm rot="5400000">
          <a:off x="6778504" y="-2771912"/>
          <a:ext cx="1067343" cy="6882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All participants of the game can see the cards of others as well as the undistributed cards in the package</a:t>
          </a:r>
        </a:p>
      </dsp:txBody>
      <dsp:txXfrm rot="-5400000">
        <a:off x="3871152" y="187543"/>
        <a:ext cx="6829945" cy="963137"/>
      </dsp:txXfrm>
    </dsp:sp>
    <dsp:sp modelId="{68A6B54D-D5CF-4F5C-8446-BFDC61F7A88F}">
      <dsp:nvSpPr>
        <dsp:cNvPr id="0" name=""/>
        <dsp:cNvSpPr/>
      </dsp:nvSpPr>
      <dsp:spPr>
        <a:xfrm>
          <a:off x="0" y="2021"/>
          <a:ext cx="3871152" cy="1334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Perfect information</a:t>
          </a:r>
        </a:p>
      </dsp:txBody>
      <dsp:txXfrm>
        <a:off x="65129" y="67150"/>
        <a:ext cx="3740894" cy="1203921"/>
      </dsp:txXfrm>
    </dsp:sp>
    <dsp:sp modelId="{C5C7C155-8872-4E5B-AC9B-07EB40F1E596}">
      <dsp:nvSpPr>
        <dsp:cNvPr id="0" name=""/>
        <dsp:cNvSpPr/>
      </dsp:nvSpPr>
      <dsp:spPr>
        <a:xfrm rot="5400000">
          <a:off x="6778504" y="-1371025"/>
          <a:ext cx="1067343" cy="6882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All participants have the same information, but no-one has information advantage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All participants can see cards of the others, but undistributed cards are hidden</a:t>
          </a:r>
        </a:p>
      </dsp:txBody>
      <dsp:txXfrm rot="-5400000">
        <a:off x="3871152" y="1588430"/>
        <a:ext cx="6829945" cy="963137"/>
      </dsp:txXfrm>
    </dsp:sp>
    <dsp:sp modelId="{21B21D95-77D1-4493-BE0C-78A6D8803D28}">
      <dsp:nvSpPr>
        <dsp:cNvPr id="0" name=""/>
        <dsp:cNvSpPr/>
      </dsp:nvSpPr>
      <dsp:spPr>
        <a:xfrm>
          <a:off x="0" y="1402909"/>
          <a:ext cx="3871152" cy="1334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Incomplete information</a:t>
          </a:r>
        </a:p>
      </dsp:txBody>
      <dsp:txXfrm>
        <a:off x="65129" y="1468038"/>
        <a:ext cx="3740894" cy="1203921"/>
      </dsp:txXfrm>
    </dsp:sp>
    <dsp:sp modelId="{A3D8EBB1-CCAC-4757-AC90-CE6E0733848E}">
      <dsp:nvSpPr>
        <dsp:cNvPr id="0" name=""/>
        <dsp:cNvSpPr/>
      </dsp:nvSpPr>
      <dsp:spPr>
        <a:xfrm rot="5400000">
          <a:off x="6778504" y="29862"/>
          <a:ext cx="1067343" cy="68820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All participants can see only their cards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Some information is private</a:t>
          </a:r>
        </a:p>
      </dsp:txBody>
      <dsp:txXfrm rot="-5400000">
        <a:off x="3871152" y="2989318"/>
        <a:ext cx="6829945" cy="963137"/>
      </dsp:txXfrm>
    </dsp:sp>
    <dsp:sp modelId="{EE55C4D5-0113-4706-A69C-E0545972B333}">
      <dsp:nvSpPr>
        <dsp:cNvPr id="0" name=""/>
        <dsp:cNvSpPr/>
      </dsp:nvSpPr>
      <dsp:spPr>
        <a:xfrm>
          <a:off x="0" y="2803797"/>
          <a:ext cx="3871152" cy="13341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Asymmetric information</a:t>
          </a:r>
        </a:p>
      </dsp:txBody>
      <dsp:txXfrm>
        <a:off x="65129" y="2868926"/>
        <a:ext cx="3740894" cy="12039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D8A4-5DBC-4696-A07A-CB6A18E9D6E1}">
      <dsp:nvSpPr>
        <dsp:cNvPr id="0" name=""/>
        <dsp:cNvSpPr/>
      </dsp:nvSpPr>
      <dsp:spPr>
        <a:xfrm>
          <a:off x="0" y="37303"/>
          <a:ext cx="107532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The game theory – one of the sources of analysis</a:t>
          </a:r>
        </a:p>
      </dsp:txBody>
      <dsp:txXfrm>
        <a:off x="41123" y="78426"/>
        <a:ext cx="10670954" cy="760154"/>
      </dsp:txXfrm>
    </dsp:sp>
    <dsp:sp modelId="{DECA144F-3A0A-4382-ADE7-D19B990C6509}">
      <dsp:nvSpPr>
        <dsp:cNvPr id="0" name=""/>
        <dsp:cNvSpPr/>
      </dsp:nvSpPr>
      <dsp:spPr>
        <a:xfrm>
          <a:off x="0" y="983383"/>
          <a:ext cx="107532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Imperfect information</a:t>
          </a:r>
        </a:p>
      </dsp:txBody>
      <dsp:txXfrm>
        <a:off x="41123" y="1024506"/>
        <a:ext cx="10670954" cy="760154"/>
      </dsp:txXfrm>
    </dsp:sp>
    <dsp:sp modelId="{9AFA2A88-3926-453D-B697-5723521B4771}">
      <dsp:nvSpPr>
        <dsp:cNvPr id="0" name=""/>
        <dsp:cNvSpPr/>
      </dsp:nvSpPr>
      <dsp:spPr>
        <a:xfrm>
          <a:off x="0" y="1825783"/>
          <a:ext cx="1075320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One player does not know the behavior of the others</a:t>
          </a:r>
        </a:p>
      </dsp:txBody>
      <dsp:txXfrm>
        <a:off x="0" y="1825783"/>
        <a:ext cx="10753200" cy="596160"/>
      </dsp:txXfrm>
    </dsp:sp>
    <dsp:sp modelId="{E9BC0392-9EE3-4A9C-883A-1A9BC64BC00B}">
      <dsp:nvSpPr>
        <dsp:cNvPr id="0" name=""/>
        <dsp:cNvSpPr/>
      </dsp:nvSpPr>
      <dsp:spPr>
        <a:xfrm>
          <a:off x="0" y="2421944"/>
          <a:ext cx="10753200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Incomplete information</a:t>
          </a:r>
        </a:p>
      </dsp:txBody>
      <dsp:txXfrm>
        <a:off x="41123" y="2463067"/>
        <a:ext cx="10670954" cy="760154"/>
      </dsp:txXfrm>
    </dsp:sp>
    <dsp:sp modelId="{7EDFAAAE-CE04-463B-A6D7-3FB0E36B841C}">
      <dsp:nvSpPr>
        <dsp:cNvPr id="0" name=""/>
        <dsp:cNvSpPr/>
      </dsp:nvSpPr>
      <dsp:spPr>
        <a:xfrm>
          <a:off x="0" y="3264344"/>
          <a:ext cx="10753200" cy="83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One or more players do not know one or more aspects of the game rules, necessary for their decisions</a:t>
          </a:r>
        </a:p>
      </dsp:txBody>
      <dsp:txXfrm>
        <a:off x="0" y="3264344"/>
        <a:ext cx="10753200" cy="8383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A31FC-4655-44E3-A7B7-CCC63329D13E}">
      <dsp:nvSpPr>
        <dsp:cNvPr id="0" name=""/>
        <dsp:cNvSpPr/>
      </dsp:nvSpPr>
      <dsp:spPr>
        <a:xfrm>
          <a:off x="0" y="354824"/>
          <a:ext cx="5219999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Seniors game</a:t>
          </a:r>
        </a:p>
      </dsp:txBody>
      <dsp:txXfrm>
        <a:off x="23988" y="378812"/>
        <a:ext cx="5172023" cy="443423"/>
      </dsp:txXfrm>
    </dsp:sp>
    <dsp:sp modelId="{3719752C-7C51-43D5-964B-0D435F3E18FF}">
      <dsp:nvSpPr>
        <dsp:cNvPr id="0" name=""/>
        <dsp:cNvSpPr/>
      </dsp:nvSpPr>
      <dsp:spPr>
        <a:xfrm>
          <a:off x="0" y="846224"/>
          <a:ext cx="5219999" cy="4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3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Where to buy a particular good for the cheapest price</a:t>
          </a:r>
        </a:p>
      </dsp:txBody>
      <dsp:txXfrm>
        <a:off x="0" y="846224"/>
        <a:ext cx="5219999" cy="478170"/>
      </dsp:txXfrm>
    </dsp:sp>
    <dsp:sp modelId="{F345F09F-E5C8-4A81-A06B-9265EE44A4E9}">
      <dsp:nvSpPr>
        <dsp:cNvPr id="0" name=""/>
        <dsp:cNvSpPr/>
      </dsp:nvSpPr>
      <dsp:spPr>
        <a:xfrm>
          <a:off x="0" y="1324393"/>
          <a:ext cx="5219999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Assumptions</a:t>
          </a:r>
        </a:p>
      </dsp:txBody>
      <dsp:txXfrm>
        <a:off x="23988" y="1348381"/>
        <a:ext cx="5172023" cy="443423"/>
      </dsp:txXfrm>
    </dsp:sp>
    <dsp:sp modelId="{F869FEC0-039B-4997-979A-22DDEFA29322}">
      <dsp:nvSpPr>
        <dsp:cNvPr id="0" name=""/>
        <dsp:cNvSpPr/>
      </dsp:nvSpPr>
      <dsp:spPr>
        <a:xfrm>
          <a:off x="0" y="1815794"/>
          <a:ext cx="5219999" cy="1477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3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The buyer knows all shops, where he can buy this product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The buyer does not know the prices in the shops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The buyer is willing to invest some costs to find the information about the cheapest price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The amounts of those costs are limited</a:t>
          </a:r>
        </a:p>
      </dsp:txBody>
      <dsp:txXfrm>
        <a:off x="0" y="1815794"/>
        <a:ext cx="5219999" cy="1477980"/>
      </dsp:txXfrm>
    </dsp:sp>
    <dsp:sp modelId="{DD86CD48-5CD0-4CD7-B8CB-A5594D93EE4A}">
      <dsp:nvSpPr>
        <dsp:cNvPr id="0" name=""/>
        <dsp:cNvSpPr/>
      </dsp:nvSpPr>
      <dsp:spPr>
        <a:xfrm>
          <a:off x="0" y="3293773"/>
          <a:ext cx="5219999" cy="4913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do we do now to solve this problem?</a:t>
          </a:r>
        </a:p>
      </dsp:txBody>
      <dsp:txXfrm>
        <a:off x="23988" y="3317761"/>
        <a:ext cx="5172023" cy="4434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F682C-C825-4685-B70B-08EB05CE4AB5}">
      <dsp:nvSpPr>
        <dsp:cNvPr id="0" name=""/>
        <dsp:cNvSpPr/>
      </dsp:nvSpPr>
      <dsp:spPr>
        <a:xfrm>
          <a:off x="0" y="24884"/>
          <a:ext cx="8233200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valuation of the time, needed for the finding of the information</a:t>
          </a:r>
        </a:p>
      </dsp:txBody>
      <dsp:txXfrm>
        <a:off x="41465" y="66349"/>
        <a:ext cx="8150270" cy="766490"/>
      </dsp:txXfrm>
    </dsp:sp>
    <dsp:sp modelId="{5B2993E8-6991-47CC-8682-6465739E0345}">
      <dsp:nvSpPr>
        <dsp:cNvPr id="0" name=""/>
        <dsp:cNvSpPr/>
      </dsp:nvSpPr>
      <dsp:spPr>
        <a:xfrm>
          <a:off x="0" y="937665"/>
          <a:ext cx="8233200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costs for the searching must be same or less than expected profit</a:t>
          </a:r>
        </a:p>
      </dsp:txBody>
      <dsp:txXfrm>
        <a:off x="41465" y="979130"/>
        <a:ext cx="8150270" cy="766490"/>
      </dsp:txXfrm>
    </dsp:sp>
    <dsp:sp modelId="{40644C15-1225-47EB-ABC5-F5B85C1DF3F9}">
      <dsp:nvSpPr>
        <dsp:cNvPr id="0" name=""/>
        <dsp:cNvSpPr/>
      </dsp:nvSpPr>
      <dsp:spPr>
        <a:xfrm>
          <a:off x="0" y="1850445"/>
          <a:ext cx="8233200" cy="849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Conclusions</a:t>
          </a:r>
        </a:p>
      </dsp:txBody>
      <dsp:txXfrm>
        <a:off x="41465" y="1891910"/>
        <a:ext cx="8150270" cy="766490"/>
      </dsp:txXfrm>
    </dsp:sp>
    <dsp:sp modelId="{D9F9E71D-9740-42B9-AD37-F776394BC527}">
      <dsp:nvSpPr>
        <dsp:cNvPr id="0" name=""/>
        <dsp:cNvSpPr/>
      </dsp:nvSpPr>
      <dsp:spPr>
        <a:xfrm>
          <a:off x="0" y="2699865"/>
          <a:ext cx="8233200" cy="1388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404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The costs for the searching are individual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The reduction of the problem to the price difference is wrong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The value is also important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The analysis of the problem is too simple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IT rapidly decline the searching costs</a:t>
          </a:r>
        </a:p>
      </dsp:txBody>
      <dsp:txXfrm>
        <a:off x="0" y="2699865"/>
        <a:ext cx="8233200" cy="13889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D3822-6F6F-411D-A4E8-48A9F8FF2D7F}">
      <dsp:nvSpPr>
        <dsp:cNvPr id="0" name=""/>
        <dsp:cNvSpPr/>
      </dsp:nvSpPr>
      <dsp:spPr>
        <a:xfrm>
          <a:off x="0" y="74001"/>
          <a:ext cx="1075320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If you are buying some product or services, how you can be sure about its quality?</a:t>
          </a:r>
        </a:p>
      </dsp:txBody>
      <dsp:txXfrm>
        <a:off x="43350" y="117351"/>
        <a:ext cx="10666500" cy="801330"/>
      </dsp:txXfrm>
    </dsp:sp>
    <dsp:sp modelId="{80388F44-7BFA-4459-92AE-21CE2EDA4A3D}">
      <dsp:nvSpPr>
        <dsp:cNvPr id="0" name=""/>
        <dsp:cNvSpPr/>
      </dsp:nvSpPr>
      <dsp:spPr>
        <a:xfrm>
          <a:off x="0" y="1028271"/>
          <a:ext cx="1075320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Guarantee</a:t>
          </a:r>
        </a:p>
      </dsp:txBody>
      <dsp:txXfrm>
        <a:off x="43350" y="1071621"/>
        <a:ext cx="10666500" cy="801330"/>
      </dsp:txXfrm>
    </dsp:sp>
    <dsp:sp modelId="{6F533658-3EE5-491E-ACCE-3E885EBF7623}">
      <dsp:nvSpPr>
        <dsp:cNvPr id="0" name=""/>
        <dsp:cNvSpPr/>
      </dsp:nvSpPr>
      <dsp:spPr>
        <a:xfrm>
          <a:off x="0" y="1916301"/>
          <a:ext cx="10753200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Insurance for the product failure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Impulse for the producer to improve the quality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Has information value – indicator of the product quality</a:t>
          </a:r>
        </a:p>
      </dsp:txBody>
      <dsp:txXfrm>
        <a:off x="0" y="1916301"/>
        <a:ext cx="10753200" cy="880785"/>
      </dsp:txXfrm>
    </dsp:sp>
    <dsp:sp modelId="{8D1988E3-443E-4532-A67E-55F9042DABEC}">
      <dsp:nvSpPr>
        <dsp:cNvPr id="0" name=""/>
        <dsp:cNvSpPr/>
      </dsp:nvSpPr>
      <dsp:spPr>
        <a:xfrm>
          <a:off x="0" y="2797086"/>
          <a:ext cx="10753200" cy="8880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Direct influence to the producer reputation</a:t>
          </a:r>
        </a:p>
      </dsp:txBody>
      <dsp:txXfrm>
        <a:off x="43350" y="2840436"/>
        <a:ext cx="10666500" cy="801330"/>
      </dsp:txXfrm>
    </dsp:sp>
    <dsp:sp modelId="{295EAC6C-24F8-4788-844E-1BAE35A73E33}">
      <dsp:nvSpPr>
        <dsp:cNvPr id="0" name=""/>
        <dsp:cNvSpPr/>
      </dsp:nvSpPr>
      <dsp:spPr>
        <a:xfrm>
          <a:off x="0" y="3685116"/>
          <a:ext cx="107532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Selecting (extended) guarantee can be used for the customer discrimination</a:t>
          </a:r>
        </a:p>
      </dsp:txBody>
      <dsp:txXfrm>
        <a:off x="0" y="3685116"/>
        <a:ext cx="10753200" cy="3808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D9043-FC28-4323-896D-A6718CD74D19}">
      <dsp:nvSpPr>
        <dsp:cNvPr id="0" name=""/>
        <dsp:cNvSpPr/>
      </dsp:nvSpPr>
      <dsp:spPr>
        <a:xfrm>
          <a:off x="0" y="24479"/>
          <a:ext cx="10753200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tendency to take undue risks because the costs are not borne by the party taking the risk</a:t>
          </a:r>
        </a:p>
      </dsp:txBody>
      <dsp:txXfrm>
        <a:off x="45235" y="69714"/>
        <a:ext cx="10662730" cy="836169"/>
      </dsp:txXfrm>
    </dsp:sp>
    <dsp:sp modelId="{92642476-76B0-42FC-B626-A4259CF9AB91}">
      <dsp:nvSpPr>
        <dsp:cNvPr id="0" name=""/>
        <dsp:cNvSpPr/>
      </dsp:nvSpPr>
      <dsp:spPr>
        <a:xfrm>
          <a:off x="0" y="1020239"/>
          <a:ext cx="10753200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customer is able to affect an event he is insured against, but the seller has no power to monitor or affect this event.</a:t>
          </a:r>
        </a:p>
      </dsp:txBody>
      <dsp:txXfrm>
        <a:off x="45235" y="1065474"/>
        <a:ext cx="10662730" cy="836169"/>
      </dsp:txXfrm>
    </dsp:sp>
    <dsp:sp modelId="{C6B66608-38A6-4A75-8561-7F3FEC21D754}">
      <dsp:nvSpPr>
        <dsp:cNvPr id="0" name=""/>
        <dsp:cNvSpPr/>
      </dsp:nvSpPr>
      <dsp:spPr>
        <a:xfrm>
          <a:off x="0" y="1946879"/>
          <a:ext cx="10753200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Insurance company do not know how you use your car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ERP supplier has limited information about customers IT security</a:t>
          </a:r>
        </a:p>
      </dsp:txBody>
      <dsp:txXfrm>
        <a:off x="0" y="1946879"/>
        <a:ext cx="10753200" cy="621000"/>
      </dsp:txXfrm>
    </dsp:sp>
    <dsp:sp modelId="{3202DB42-D89D-4686-9E08-52744160A7A9}">
      <dsp:nvSpPr>
        <dsp:cNvPr id="0" name=""/>
        <dsp:cNvSpPr/>
      </dsp:nvSpPr>
      <dsp:spPr>
        <a:xfrm>
          <a:off x="0" y="2567878"/>
          <a:ext cx="10753200" cy="92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Double moral hazard</a:t>
          </a:r>
        </a:p>
      </dsp:txBody>
      <dsp:txXfrm>
        <a:off x="45235" y="2613113"/>
        <a:ext cx="10662730" cy="836169"/>
      </dsp:txXfrm>
    </dsp:sp>
    <dsp:sp modelId="{BF44B8A1-38DD-430F-945B-BA4AEB61CF9A}">
      <dsp:nvSpPr>
        <dsp:cNvPr id="0" name=""/>
        <dsp:cNvSpPr/>
      </dsp:nvSpPr>
      <dsp:spPr>
        <a:xfrm>
          <a:off x="0" y="3494519"/>
          <a:ext cx="10753200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41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Supplier gives only limited or minimal guarantee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Customers information about product quality is limited</a:t>
          </a:r>
        </a:p>
      </dsp:txBody>
      <dsp:txXfrm>
        <a:off x="0" y="3494519"/>
        <a:ext cx="10753200" cy="621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D0865-1053-4E24-AD11-0AD7B1F7EBA3}">
      <dsp:nvSpPr>
        <dsp:cNvPr id="0" name=""/>
        <dsp:cNvSpPr/>
      </dsp:nvSpPr>
      <dsp:spPr>
        <a:xfrm>
          <a:off x="0" y="33028"/>
          <a:ext cx="5219999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Author G. </a:t>
          </a:r>
          <a:r>
            <a:rPr lang="en-US" sz="2600" kern="1200" dirty="0" err="1"/>
            <a:t>Akerlof</a:t>
          </a:r>
          <a:endParaRPr lang="en-US" sz="2600" kern="1200" dirty="0"/>
        </a:p>
      </dsp:txBody>
      <dsp:txXfrm>
        <a:off x="29700" y="62728"/>
        <a:ext cx="5160599" cy="549000"/>
      </dsp:txXfrm>
    </dsp:sp>
    <dsp:sp modelId="{50DAE7E8-FE69-4E72-95C4-2E67660BDB81}">
      <dsp:nvSpPr>
        <dsp:cNvPr id="0" name=""/>
        <dsp:cNvSpPr/>
      </dsp:nvSpPr>
      <dsp:spPr>
        <a:xfrm>
          <a:off x="0" y="716308"/>
          <a:ext cx="5219999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Lemon = used car</a:t>
          </a:r>
        </a:p>
      </dsp:txBody>
      <dsp:txXfrm>
        <a:off x="29700" y="746008"/>
        <a:ext cx="5160599" cy="549000"/>
      </dsp:txXfrm>
    </dsp:sp>
    <dsp:sp modelId="{E169823C-3F4E-45B8-B375-8880B3C939BA}">
      <dsp:nvSpPr>
        <dsp:cNvPr id="0" name=""/>
        <dsp:cNvSpPr/>
      </dsp:nvSpPr>
      <dsp:spPr>
        <a:xfrm>
          <a:off x="0" y="1399588"/>
          <a:ext cx="5219999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Main assumption</a:t>
          </a:r>
        </a:p>
      </dsp:txBody>
      <dsp:txXfrm>
        <a:off x="29700" y="1429288"/>
        <a:ext cx="5160599" cy="549000"/>
      </dsp:txXfrm>
    </dsp:sp>
    <dsp:sp modelId="{F7446368-9CC9-40DB-8CE9-05A5966FB75B}">
      <dsp:nvSpPr>
        <dsp:cNvPr id="0" name=""/>
        <dsp:cNvSpPr/>
      </dsp:nvSpPr>
      <dsp:spPr>
        <a:xfrm>
          <a:off x="0" y="2007989"/>
          <a:ext cx="5219999" cy="2098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735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Every used car has hidden defect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If it would not have, the owner should use it instead of selling it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The owner of the good car is not motivated to sell the car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The quality of used cars on the market is very low</a:t>
          </a:r>
        </a:p>
      </dsp:txBody>
      <dsp:txXfrm>
        <a:off x="0" y="2007989"/>
        <a:ext cx="5219999" cy="2098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25" cy="496701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923" y="0"/>
            <a:ext cx="2946325" cy="496701"/>
          </a:xfrm>
          <a:prstGeom prst="rect">
            <a:avLst/>
          </a:prstGeom>
        </p:spPr>
        <p:txBody>
          <a:bodyPr vert="horz" lIns="83786" tIns="41893" rIns="83786" bIns="41893" rtlCol="0"/>
          <a:lstStyle>
            <a:lvl1pPr algn="r">
              <a:defRPr sz="1100"/>
            </a:lvl1pPr>
          </a:lstStyle>
          <a:p>
            <a:fld id="{C741E4C8-F959-45C1-B598-9F9156862A9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464"/>
            <a:ext cx="2946325" cy="496700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923" y="9428464"/>
            <a:ext cx="2946325" cy="496700"/>
          </a:xfrm>
          <a:prstGeom prst="rect">
            <a:avLst/>
          </a:prstGeom>
        </p:spPr>
        <p:txBody>
          <a:bodyPr vert="horz" lIns="83786" tIns="41893" rIns="83786" bIns="41893" rtlCol="0" anchor="b"/>
          <a:lstStyle>
            <a:lvl1pPr algn="r">
              <a:defRPr sz="1100"/>
            </a:lvl1pPr>
          </a:lstStyle>
          <a:p>
            <a:fld id="{C73FBFE2-0BAB-4F85-9582-9D629710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69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8981A-5AF6-48C3-8912-A00650CAAE56}" type="datetimeFigureOut">
              <a:rPr lang="cs-CZ" smtClean="0"/>
              <a:t>25.10.2022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4ACDF-E297-4956-BEC0-A95D42825A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72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50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60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31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74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783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22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60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75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5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993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75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29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638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69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8399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72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00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16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655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89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89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160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684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1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05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50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1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93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97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4ACDF-E297-4956-BEC0-A95D42825AB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2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3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AC231224-87A3-4A93-B61C-3C4E31B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0" y="2772000"/>
            <a:ext cx="5505049" cy="6336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579504-8F8C-4D91-A1F5-E7ECA31A7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91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20" name="Obrázek 19" descr="Obsah obrázku interiér, světlo&#10;&#10;Popis byl vytvořen automaticky">
            <a:extLst>
              <a:ext uri="{FF2B5EF4-FFF2-40B4-BE49-F238E27FC236}">
                <a16:creationId xmlns:a16="http://schemas.microsoft.com/office/drawing/2014/main" id="{916C6AAE-6136-4D89-8887-AA325E61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1469A3A-D828-406B-A0D9-8D243170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D858D521-8C6F-4983-8F70-44C4A5BBE0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4" name="Zástupný symbol pro zápatí 2">
            <a:extLst>
              <a:ext uri="{FF2B5EF4-FFF2-40B4-BE49-F238E27FC236}">
                <a16:creationId xmlns:a16="http://schemas.microsoft.com/office/drawing/2014/main" id="{6B1E7ADA-ADDF-4838-B970-27AAE8BF4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E3A06D8-87DC-4D0E-96C7-76913D26A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20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42" y="2596855"/>
            <a:ext cx="4125465" cy="3208441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15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B148CD22-4238-4C75-966D-E00890C74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1010F59-75C1-4984-AE4E-29A98E270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1FF33945-3B47-4C86-A4D3-68B169E961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F755C9BE-89AB-4A55-B4AC-09225F141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841305F-87FF-4412-A3C0-A4F500DB0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31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8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4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26" name="Obrázek 2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8985557-839B-4A15-B504-9EE863BD1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DFBFBEE-3199-4B22-93CA-E7FF09EA6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8" name="Rectangle 18">
            <a:extLst>
              <a:ext uri="{FF2B5EF4-FFF2-40B4-BE49-F238E27FC236}">
                <a16:creationId xmlns:a16="http://schemas.microsoft.com/office/drawing/2014/main" id="{95CF856B-0385-4C27-8E46-D0C90A797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9" name="Zástupný symbol pro zápatí 2">
            <a:extLst>
              <a:ext uri="{FF2B5EF4-FFF2-40B4-BE49-F238E27FC236}">
                <a16:creationId xmlns:a16="http://schemas.microsoft.com/office/drawing/2014/main" id="{B5F71D9F-E672-40D3-B36B-CDF3701D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F5D29FE-FA1B-43EA-9748-1C7EA38D1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08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, 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20004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85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23" name="Obrázek 2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E98F4CFE-D7EA-4B27-8AD7-D14E8DFC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445E85-3314-433A-9CD6-A673AF2A6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7B7E801E-280F-4E9D-8E81-451C224ED2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5" name="Zástupný symbol pro zápatí 2">
            <a:extLst>
              <a:ext uri="{FF2B5EF4-FFF2-40B4-BE49-F238E27FC236}">
                <a16:creationId xmlns:a16="http://schemas.microsoft.com/office/drawing/2014/main" id="{816F4D04-6F52-4E31-9710-67A88106F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2CB67EC-5DC1-48D3-A728-C7845E535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12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1997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13" name="Obrázek 1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8EA47BF-6ECD-4266-A694-1C20E1D11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8B816AB-1241-4C55-809C-C3CF53FE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B8A69ED-5D3C-4B18-B225-A692CE666D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25036BF3-1ED4-4D43-B64F-2347D3319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1D01A5B-1864-4350-B54B-2B2731649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60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12" name="Obrázek 11" descr="Obsah obrázku interiér, světlo&#10;&#10;Popis byl vytvořen automaticky">
            <a:extLst>
              <a:ext uri="{FF2B5EF4-FFF2-40B4-BE49-F238E27FC236}">
                <a16:creationId xmlns:a16="http://schemas.microsoft.com/office/drawing/2014/main" id="{41EA4618-184C-4B73-A00E-A475C0B49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2B6F76C-9225-4B41-A123-76FBDE05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27967008-004F-4271-96A0-2754AD1F7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772EB2B-0697-4905-B269-3D1192C6C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BA1347C-8119-4FE5-AB46-B549EA5B3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20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CE2ED31-3B6C-4D48-8D2C-2AC66C1098AA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CA636-2F11-466B-8E7A-4593B189F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87F6D96D-6D11-43DE-953E-6E583AAE9F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B9147A2B-4A64-401B-8211-79053FE64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6687A4-7E39-4B39-A429-6E8B04FC2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54284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8E0DBD-B311-459A-88E1-E9F57A16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73" y="2148393"/>
            <a:ext cx="6064220" cy="25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91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+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B542F294-F470-457A-8F46-8A41F01BB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24" y="2253930"/>
            <a:ext cx="3366889" cy="24373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0789F55-D007-4B07-AEC2-4A7259F59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70571"/>
            <a:ext cx="5012112" cy="21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96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5F823DD-798C-4078-B05D-200A7387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10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">
    <p:bg>
      <p:bgPr>
        <a:solidFill>
          <a:srgbClr val="000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0" y="2772000"/>
            <a:ext cx="5505049" cy="6336000"/>
          </a:xfrm>
          <a:prstGeom prst="rect">
            <a:avLst/>
          </a:prstGeom>
        </p:spPr>
      </p:pic>
      <p:pic>
        <p:nvPicPr>
          <p:cNvPr id="10" name="Obrázek 9" descr="Obsah obrázku text, hodiny&#10;&#10;Popis byl vytvořen automaticky">
            <a:extLst>
              <a:ext uri="{FF2B5EF4-FFF2-40B4-BE49-F238E27FC236}">
                <a16:creationId xmlns:a16="http://schemas.microsoft.com/office/drawing/2014/main" id="{EB00C688-6EE2-48E3-946A-78B8E652D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E2F917-B83F-459C-964E-21784BBCB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21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Úvodní snímek - na pů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9" y="2900365"/>
            <a:ext cx="524651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9" y="4116414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sk-SK" dirty="0" err="1"/>
              <a:t>Zápatí</a:t>
            </a:r>
            <a:r>
              <a:rPr lang="sk-SK" dirty="0"/>
              <a:t> </a:t>
            </a:r>
            <a:r>
              <a:rPr lang="sk-SK" dirty="0" err="1"/>
              <a:t>prezentace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7197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40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D75CEADC-27FE-4F2C-A9F5-DDC3C7D9F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942C0D-345E-476A-BFBE-0F631B529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84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+ pictur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E04138B1-ED6C-42B8-BADD-7C350119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BE14810-0294-456C-AA99-4C6684819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29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6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BAE50E0F-7153-4349-BBBB-00C77329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5A33A2-DD17-417B-BE1E-8AD4CB28A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32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half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6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9C2892A4-4AE1-4F46-A20A-E5ED594F0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DE195D-C821-4756-A308-C4DA3A1E2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26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7" name="Obrázek 6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F9BE563-9AB0-4A7C-BB6E-3D88028C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BC6FB59-C67D-4E95-B94D-8918147D4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4E6BF75B-E62C-4F8E-AE82-5BC7FA2470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B5A25A1-BE1A-4F4E-87B3-DA8C47B40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AE4C31-AC45-4530-BAFB-8F6260142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8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6" name="Obrázek 1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DE9DA07-32F9-4E6E-A7BE-99647D63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97151F2-E319-483E-AE55-F68A678C0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8" name="Rectangle 18">
            <a:extLst>
              <a:ext uri="{FF2B5EF4-FFF2-40B4-BE49-F238E27FC236}">
                <a16:creationId xmlns:a16="http://schemas.microsoft.com/office/drawing/2014/main" id="{C431A331-E089-4180-93A6-DF1B93BDF0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9" name="Zástupný symbol pro zápatí 2">
            <a:extLst>
              <a:ext uri="{FF2B5EF4-FFF2-40B4-BE49-F238E27FC236}">
                <a16:creationId xmlns:a16="http://schemas.microsoft.com/office/drawing/2014/main" id="{337D529D-6F63-4BAA-945F-E98559FE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022C6D1-41F4-4E86-A277-3E0EB14B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6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204A2C78-616B-4BB2-9631-06B1AF53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ABDA073-F32D-4A08-BBA9-D9A584A99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E50F766C-2233-422C-84C6-A293DB9EBC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374F2939-4B34-4B0F-A33E-0861C6E65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A1D592-88A0-4761-8729-E8D3B8CB8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0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CF18CB00-AFD8-44F7-AC59-635A42C8E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r>
              <a:rPr lang="sk-SK">
                <a:latin typeface="Arial" panose="020B0604020202020204" pitchFamily="34" charset="0"/>
              </a:rPr>
              <a:t>Zápatí prezentace</a:t>
            </a:r>
            <a:endParaRPr lang="sk-S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7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354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400" b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35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53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709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74306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24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41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39">
          <p15:clr>
            <a:srgbClr val="F26B43"/>
          </p15:clr>
        </p15:guide>
        <p15:guide id="3" orient="horz" pos="935" userDrawn="1">
          <p15:clr>
            <a:srgbClr val="F26B43"/>
          </p15:clr>
        </p15:guide>
        <p15:guide id="4" pos="58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822882" y="2900365"/>
            <a:ext cx="5857294" cy="11715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3300"/>
              </a:lnSpc>
              <a:spcAft>
                <a:spcPts val="600"/>
              </a:spcAft>
            </a:pPr>
            <a:r>
              <a:rPr lang="en-US" sz="3300" b="1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rPr>
              <a:t>Role of information and IT</a:t>
            </a:r>
            <a:endParaRPr lang="en-US" sz="3300" b="1" dirty="0">
              <a:solidFill>
                <a:srgbClr val="0000DC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822882" y="4116414"/>
            <a:ext cx="3934889" cy="6984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>
            <a:normAutofit/>
          </a:bodyPr>
          <a:lstStyle/>
          <a:p>
            <a:pPr defTabSz="685766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en-US" sz="180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rPr>
              <a:t>Introduction to Service Science</a:t>
            </a:r>
          </a:p>
          <a:p>
            <a:pPr defTabSz="685766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r>
              <a:rPr lang="en-US" sz="180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rPr>
              <a:t>© Leonard Walletzký</a:t>
            </a:r>
            <a:endParaRPr lang="en-US" sz="1800" dirty="0">
              <a:solidFill>
                <a:srgbClr val="0000DC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81AB25-6D62-4185-BA7E-3B3F8CCAD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The market of Lemons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9EA34B4-36A1-47B2-BEBB-87A8F293CB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0563273"/>
              </p:ext>
            </p:extLst>
          </p:nvPr>
        </p:nvGraphicFramePr>
        <p:xfrm>
          <a:off x="720006" y="1701505"/>
          <a:ext cx="5219999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EA1AC7E-F9D8-4F1B-8432-FF5F002BFA87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8"/>
          <a:stretch>
            <a:fillRect/>
          </a:stretch>
        </p:blipFill>
        <p:spPr>
          <a:xfrm>
            <a:off x="6251575" y="2303859"/>
            <a:ext cx="5219700" cy="2936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911424" y="379440"/>
            <a:ext cx="7826760" cy="6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287D"/>
                </a:solidFill>
                <a:latin typeface="Trebuchet MS"/>
                <a:ea typeface="DejaVu Sans"/>
              </a:rPr>
              <a:t>Conclusion for </a:t>
            </a:r>
            <a:r>
              <a:rPr lang="en-US" b="1">
                <a:solidFill>
                  <a:srgbClr val="00287D"/>
                </a:solidFill>
                <a:latin typeface="Trebuchet MS"/>
                <a:ea typeface="DejaVu Sans"/>
              </a:rPr>
              <a:t>Lemons market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89353F7-55AF-403A-AA52-932AC1FFC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855844"/>
              </p:ext>
            </p:extLst>
          </p:nvPr>
        </p:nvGraphicFramePr>
        <p:xfrm>
          <a:off x="983432" y="1729012"/>
          <a:ext cx="8233200" cy="1987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stomShape 1">
            <a:extLst>
              <a:ext uri="{FF2B5EF4-FFF2-40B4-BE49-F238E27FC236}">
                <a16:creationId xmlns:a16="http://schemas.microsoft.com/office/drawing/2014/main" id="{0AD0CE59-B39A-4818-938C-9E4724A503C0}"/>
              </a:ext>
            </a:extLst>
          </p:cNvPr>
          <p:cNvSpPr/>
          <p:nvPr/>
        </p:nvSpPr>
        <p:spPr>
          <a:xfrm>
            <a:off x="2244720" y="3789040"/>
            <a:ext cx="7826760" cy="6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00287D"/>
                </a:solidFill>
                <a:latin typeface="Trebuchet MS"/>
                <a:ea typeface="DejaVu Sans"/>
              </a:rPr>
              <a:t>Solutions of Lemons market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37E74C2-9E3E-4101-B2BE-F1C9E0009A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9648927"/>
              </p:ext>
            </p:extLst>
          </p:nvPr>
        </p:nvGraphicFramePr>
        <p:xfrm>
          <a:off x="2567608" y="4293096"/>
          <a:ext cx="8233200" cy="1987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0FDDC0-0AEB-4A67-9CE7-A4CBE13C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rmAutofit fontScale="90000"/>
          </a:bodyPr>
          <a:lstStyle/>
          <a:p>
            <a:r>
              <a:rPr lang="en-US"/>
              <a:t>Auctions models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550916F-DA37-4E00-AE32-CE5A52C658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7325109"/>
              </p:ext>
            </p:extLst>
          </p:nvPr>
        </p:nvGraphicFramePr>
        <p:xfrm>
          <a:off x="398503" y="1340768"/>
          <a:ext cx="113616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4D401-5A0E-47FE-8FE8-373285A47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Types of auctions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5EF5D5E-C372-4DBA-90BC-FE054C9C35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5673796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D3E520-0748-4996-9064-7C374877D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Auctions with common value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DE9B7BD-6572-4AA9-B98F-28504029FC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459375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46A788-3086-4711-B51A-D633BB5E6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Auctions with independent value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6DC40CA-FDE0-4F8E-8369-44533BEAEC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216471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BDA28-5F1F-437E-8A50-2B38DE8A3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Information gap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45654B-BE78-46DE-AE06-6D8115C1BC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8528994"/>
              </p:ext>
            </p:extLst>
          </p:nvPr>
        </p:nvGraphicFramePr>
        <p:xfrm>
          <a:off x="720000" y="1412776"/>
          <a:ext cx="10753200" cy="4419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95140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FF882-784F-4901-B4A6-9F95D93BF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Information gap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E4CAF6-B4E7-4D9A-B9C1-8B285CEB88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2346337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92084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B7944F-5934-4F6C-A2FE-43999C77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How to fit information gap?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5674743-3D15-4303-9193-E8EDCC58C0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1308640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21621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AE7F57-7AC2-421C-9B8C-B1A681390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Filling the information gap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17FBEB2-712E-4591-A3B8-C1E7E48483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581050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26565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What is the information?</a:t>
            </a:r>
            <a:endParaRPr lang="en-US" sz="2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2E40E21-8C78-46EB-BE50-05D6627C3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4738386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AE035-8E73-4233-9062-63DEBE15F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Filling the information gap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F157CB6-D712-4E0F-9456-3DD1B03AE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8573211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069449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D9D6F-AB5E-4707-89B8-FAA5B6A86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More general attitude to information gaps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3D0C40B-9930-4B53-BD2B-F040E0F505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360245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12774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2244720" y="1125360"/>
            <a:ext cx="7826760" cy="6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00287D"/>
                </a:solidFill>
                <a:latin typeface="Trebuchet MS"/>
                <a:ea typeface="DejaVu Sans"/>
              </a:rPr>
              <a:t>Indirect method to fill the gaps</a:t>
            </a:r>
            <a:endParaRPr lang="en-US" dirty="0"/>
          </a:p>
        </p:txBody>
      </p:sp>
      <p:sp>
        <p:nvSpPr>
          <p:cNvPr id="93" name="CustomShape 2"/>
          <p:cNvSpPr/>
          <p:nvPr/>
        </p:nvSpPr>
        <p:spPr>
          <a:xfrm>
            <a:off x="2244720" y="2017800"/>
            <a:ext cx="8233200" cy="411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  <a:latin typeface="Trebuchet MS"/>
                <a:ea typeface="DejaVu Sans"/>
              </a:rPr>
              <a:t>Source of information</a:t>
            </a:r>
            <a:endParaRPr lang="en-US"/>
          </a:p>
          <a:p>
            <a:pPr lvl="1">
              <a:lnSpc>
                <a:spcPct val="100000"/>
              </a:lnSpc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  <a:latin typeface="Trebuchet MS"/>
                <a:ea typeface="DejaVu Sans"/>
              </a:rPr>
              <a:t>Subject that provide the knowledge or information</a:t>
            </a:r>
            <a:endParaRPr lang="en-US"/>
          </a:p>
          <a:p>
            <a:pPr lvl="1">
              <a:lnSpc>
                <a:spcPct val="100000"/>
              </a:lnSpc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  <a:latin typeface="Trebuchet MS"/>
                <a:ea typeface="DejaVu Sans"/>
              </a:rPr>
              <a:t>The way of transfer of the information</a:t>
            </a:r>
            <a:endParaRPr lang="en-US"/>
          </a:p>
          <a:p>
            <a:pPr lvl="1">
              <a:lnSpc>
                <a:spcPct val="100000"/>
              </a:lnSpc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  <a:latin typeface="Trebuchet MS"/>
                <a:ea typeface="DejaVu Sans"/>
              </a:rPr>
              <a:t>Primary source</a:t>
            </a:r>
            <a:endParaRPr lang="en-US"/>
          </a:p>
          <a:p>
            <a:pPr lvl="2">
              <a:lnSpc>
                <a:spcPct val="100000"/>
              </a:lnSpc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  <a:latin typeface="Trebuchet MS"/>
                <a:ea typeface="DejaVu Sans"/>
              </a:rPr>
              <a:t>Author of information</a:t>
            </a:r>
            <a:endParaRPr lang="en-US"/>
          </a:p>
          <a:p>
            <a:pPr lvl="2">
              <a:lnSpc>
                <a:spcPct val="100000"/>
              </a:lnSpc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  <a:latin typeface="Trebuchet MS"/>
                <a:ea typeface="DejaVu Sans"/>
              </a:rPr>
              <a:t>No changes on the character of information</a:t>
            </a:r>
            <a:endParaRPr lang="en-US"/>
          </a:p>
          <a:p>
            <a:pPr lvl="1">
              <a:lnSpc>
                <a:spcPct val="100000"/>
              </a:lnSpc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  <a:latin typeface="Trebuchet MS"/>
                <a:ea typeface="DejaVu Sans"/>
              </a:rPr>
              <a:t>Secondary source</a:t>
            </a:r>
            <a:endParaRPr lang="en-US"/>
          </a:p>
          <a:p>
            <a:pPr lvl="2">
              <a:lnSpc>
                <a:spcPct val="100000"/>
              </a:lnSpc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  <a:latin typeface="Trebuchet MS"/>
                <a:ea typeface="DejaVu Sans"/>
              </a:rPr>
              <a:t>Information is transformed</a:t>
            </a:r>
            <a:endParaRPr lang="en-US"/>
          </a:p>
          <a:p>
            <a:pPr>
              <a:lnSpc>
                <a:spcPct val="100000"/>
              </a:lnSpc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  <a:latin typeface="Trebuchet MS"/>
                <a:ea typeface="DejaVu Sans"/>
              </a:rPr>
              <a:t>Information channel</a:t>
            </a:r>
            <a:endParaRPr lang="en-US"/>
          </a:p>
          <a:p>
            <a:pPr lvl="1">
              <a:lnSpc>
                <a:spcPct val="100000"/>
              </a:lnSpc>
              <a:buBlip>
                <a:blip r:embed="rId3"/>
              </a:buBlip>
            </a:pPr>
            <a:r>
              <a:rPr lang="en-US">
                <a:solidFill>
                  <a:srgbClr val="000000"/>
                </a:solidFill>
                <a:latin typeface="Trebuchet MS"/>
                <a:ea typeface="DejaVu Sans"/>
              </a:rPr>
              <a:t>If more sources of information join to use the same way of transfer</a:t>
            </a:r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F4492C9-4E4B-4872-AF9B-47827C2DC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0D52C9-95A0-4D73-A64C-CFB539366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977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2DD40F-BCDE-4858-A27A-04204635F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Role of IT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52AA34-35F3-4F42-900B-0460E92246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4052448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25719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5F631C-C101-4237-B4D3-1CD2AF37B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The price of information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3873857-EE6E-4377-93F3-8F1EF55293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800176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84717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787980" y="320040"/>
            <a:ext cx="7826760" cy="6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00287D"/>
                </a:solidFill>
                <a:latin typeface="Trebuchet MS"/>
                <a:ea typeface="DejaVu Sans"/>
              </a:rPr>
              <a:t>Technology progress</a:t>
            </a:r>
            <a:endParaRPr lang="en-US" dirty="0"/>
          </a:p>
        </p:txBody>
      </p:sp>
      <p:sp>
        <p:nvSpPr>
          <p:cNvPr id="103" name="CustomShape 2"/>
          <p:cNvSpPr/>
          <p:nvPr/>
        </p:nvSpPr>
        <p:spPr>
          <a:xfrm>
            <a:off x="1676280" y="152280"/>
            <a:ext cx="9142920" cy="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04" name="CustomShape 3"/>
          <p:cNvSpPr/>
          <p:nvPr/>
        </p:nvSpPr>
        <p:spPr>
          <a:xfrm>
            <a:off x="2617816" y="1530624"/>
            <a:ext cx="5745600" cy="355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05" name="Line 4"/>
          <p:cNvSpPr/>
          <p:nvPr/>
        </p:nvSpPr>
        <p:spPr>
          <a:xfrm flipV="1">
            <a:off x="3307216" y="1875504"/>
            <a:ext cx="0" cy="275796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6" name="Line 5"/>
          <p:cNvSpPr/>
          <p:nvPr/>
        </p:nvSpPr>
        <p:spPr>
          <a:xfrm>
            <a:off x="3192376" y="4517904"/>
            <a:ext cx="3792960" cy="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7" name="CustomShape 6"/>
          <p:cNvSpPr/>
          <p:nvPr/>
        </p:nvSpPr>
        <p:spPr>
          <a:xfrm>
            <a:off x="6640096" y="4633464"/>
            <a:ext cx="600480" cy="27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Times New Roman"/>
              </a:rPr>
              <a:t>speed</a:t>
            </a:r>
            <a:endParaRPr lang="en-US" dirty="0"/>
          </a:p>
        </p:txBody>
      </p:sp>
      <p:sp>
        <p:nvSpPr>
          <p:cNvPr id="108" name="CustomShape 7"/>
          <p:cNvSpPr/>
          <p:nvPr/>
        </p:nvSpPr>
        <p:spPr>
          <a:xfrm>
            <a:off x="2734096" y="1760304"/>
            <a:ext cx="540000" cy="27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DejaVu Sans"/>
              </a:rPr>
              <a:t>costs</a:t>
            </a:r>
            <a:endParaRPr lang="en-US" dirty="0"/>
          </a:p>
        </p:txBody>
      </p:sp>
      <p:sp>
        <p:nvSpPr>
          <p:cNvPr id="109" name="CustomShape 8"/>
          <p:cNvSpPr/>
          <p:nvPr/>
        </p:nvSpPr>
        <p:spPr>
          <a:xfrm>
            <a:off x="3307216" y="2564904"/>
            <a:ext cx="3216960" cy="1953000"/>
          </a:xfrm>
          <a:custGeom>
            <a:avLst/>
            <a:gdLst/>
            <a:ahLst/>
            <a:cxnLst/>
            <a:rect l="0" t="0" r="r" b="b"/>
            <a:pathLst>
              <a:path w="5069" h="3079">
                <a:moveTo>
                  <a:pt x="0" y="3078"/>
                </a:moveTo>
                <a:cubicBezTo>
                  <a:pt x="514" y="2929"/>
                  <a:pt x="2240" y="2696"/>
                  <a:pt x="3085" y="2183"/>
                </a:cubicBezTo>
                <a:cubicBezTo>
                  <a:pt x="3930" y="1670"/>
                  <a:pt x="4655" y="455"/>
                  <a:pt x="5068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10" name="Line 9"/>
          <p:cNvSpPr/>
          <p:nvPr/>
        </p:nvSpPr>
        <p:spPr>
          <a:xfrm>
            <a:off x="5260936" y="3944064"/>
            <a:ext cx="720" cy="57492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1" name="CustomShape 10"/>
          <p:cNvSpPr/>
          <p:nvPr/>
        </p:nvSpPr>
        <p:spPr>
          <a:xfrm>
            <a:off x="5142856" y="4633464"/>
            <a:ext cx="274680" cy="272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endParaRPr lang="en-US" dirty="0"/>
          </a:p>
        </p:txBody>
      </p:sp>
      <p:sp>
        <p:nvSpPr>
          <p:cNvPr id="112" name="CustomShape 11"/>
          <p:cNvSpPr/>
          <p:nvPr/>
        </p:nvSpPr>
        <p:spPr>
          <a:xfrm>
            <a:off x="4079776" y="2564904"/>
            <a:ext cx="3134160" cy="1946520"/>
          </a:xfrm>
          <a:custGeom>
            <a:avLst/>
            <a:gdLst/>
            <a:ahLst/>
            <a:cxnLst/>
            <a:rect l="0" t="0" r="r" b="b"/>
            <a:pathLst>
              <a:path w="4938" h="3069">
                <a:moveTo>
                  <a:pt x="0" y="3068"/>
                </a:moveTo>
                <a:cubicBezTo>
                  <a:pt x="550" y="2866"/>
                  <a:pt x="2477" y="2349"/>
                  <a:pt x="3300" y="1838"/>
                </a:cubicBezTo>
                <a:cubicBezTo>
                  <a:pt x="4123" y="1327"/>
                  <a:pt x="4596" y="383"/>
                  <a:pt x="4937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13" name="Line 12"/>
          <p:cNvSpPr/>
          <p:nvPr/>
        </p:nvSpPr>
        <p:spPr>
          <a:xfrm>
            <a:off x="6180736" y="3714384"/>
            <a:ext cx="1080" cy="804600"/>
          </a:xfrm>
          <a:prstGeom prst="line">
            <a:avLst/>
          </a:prstGeom>
          <a:ln w="9360">
            <a:solidFill>
              <a:srgbClr val="000000"/>
            </a:solidFill>
            <a:rou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4" name="CustomShape 13"/>
          <p:cNvSpPr/>
          <p:nvPr/>
        </p:nvSpPr>
        <p:spPr>
          <a:xfrm>
            <a:off x="6061216" y="4633464"/>
            <a:ext cx="323280" cy="305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lang="en-US" sz="1200" baseline="-30000">
                <a:solidFill>
                  <a:srgbClr val="000000"/>
                </a:solidFill>
                <a:latin typeface="Arial"/>
                <a:ea typeface="Times New Roman"/>
              </a:rPr>
              <a:t>2</a:t>
            </a:r>
            <a:endParaRPr lang="en-US" dirty="0"/>
          </a:p>
        </p:txBody>
      </p:sp>
      <p:sp>
        <p:nvSpPr>
          <p:cNvPr id="115" name="Line 14"/>
          <p:cNvSpPr/>
          <p:nvPr/>
        </p:nvSpPr>
        <p:spPr>
          <a:xfrm>
            <a:off x="5606176" y="4748664"/>
            <a:ext cx="344160" cy="0"/>
          </a:xfrm>
          <a:prstGeom prst="line">
            <a:avLst/>
          </a:prstGeom>
          <a:ln w="9360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6" name="CustomShape 15"/>
          <p:cNvSpPr/>
          <p:nvPr/>
        </p:nvSpPr>
        <p:spPr>
          <a:xfrm>
            <a:off x="5193616" y="3904824"/>
            <a:ext cx="114480" cy="11412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17" name="CustomShape 16"/>
          <p:cNvSpPr/>
          <p:nvPr/>
        </p:nvSpPr>
        <p:spPr>
          <a:xfrm>
            <a:off x="6126376" y="3686304"/>
            <a:ext cx="114480" cy="1134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18" name="CustomShape 17"/>
          <p:cNvSpPr/>
          <p:nvPr/>
        </p:nvSpPr>
        <p:spPr>
          <a:xfrm>
            <a:off x="4059616" y="4439064"/>
            <a:ext cx="114480" cy="1134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19" name="CustomShape 18"/>
          <p:cNvSpPr/>
          <p:nvPr/>
        </p:nvSpPr>
        <p:spPr>
          <a:xfrm>
            <a:off x="3996616" y="4607184"/>
            <a:ext cx="293040" cy="272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Times New Roman"/>
              </a:rPr>
              <a:t>N</a:t>
            </a:r>
            <a:endParaRPr lang="en-US" dirty="0"/>
          </a:p>
        </p:txBody>
      </p:sp>
      <p:sp>
        <p:nvSpPr>
          <p:cNvPr id="120" name="CustomShape 19"/>
          <p:cNvSpPr/>
          <p:nvPr/>
        </p:nvSpPr>
        <p:spPr>
          <a:xfrm>
            <a:off x="5028376" y="3568944"/>
            <a:ext cx="285480" cy="272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Times New Roman"/>
              </a:rPr>
              <a:t>A</a:t>
            </a:r>
            <a:endParaRPr lang="en-US" dirty="0"/>
          </a:p>
        </p:txBody>
      </p:sp>
      <p:sp>
        <p:nvSpPr>
          <p:cNvPr id="121" name="CustomShape 20"/>
          <p:cNvSpPr/>
          <p:nvPr/>
        </p:nvSpPr>
        <p:spPr>
          <a:xfrm>
            <a:off x="6024496" y="3330984"/>
            <a:ext cx="285480" cy="272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>
                <a:solidFill>
                  <a:srgbClr val="000000"/>
                </a:solidFill>
                <a:latin typeface="Arial"/>
                <a:ea typeface="Times New Roman"/>
              </a:rPr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577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AFBC4F-F6DB-46C0-B150-DF21AD55C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Government and information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3329F19-49FC-49C0-A8AD-A9B7A4BC9A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74529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29981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C6B30D-8C1C-4EBD-BD8D-768880A68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Government as the information receiver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4B7AE53-FA73-491C-BBC0-DB7E62C091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883351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8796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E20F2A-FF7D-4819-A94C-6528BC656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The government and searching of information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E4CD1A1-87FA-48F2-AAC7-0DD92F9BE9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6753407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97385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984812-8BB2-419E-894C-10066BBDD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The government as the source of information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755897-7278-4665-8000-0EE4859D17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23779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64716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Economics view to information</a:t>
            </a:r>
            <a:endParaRPr lang="en-US" sz="2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1A37CC9-341B-4934-81F5-4AFBE74138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568814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DEF1A6-9A40-452A-BAC0-6B2C340ED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The government regulates the market of information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AB32D01-8F32-40D1-B4BC-06CDECCFB1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9087560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92144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9A5E05-2ADF-4B91-B6C9-8CB373422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The government regulates the market of information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3DAE4BB-CF44-43DD-8301-AEE611B10F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733771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1884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Economics of information</a:t>
            </a:r>
            <a:endParaRPr lang="en-US" sz="2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F66EDCF-89D3-42DB-9EBA-C0375D409A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89365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Economics of information</a:t>
            </a:r>
            <a:endParaRPr lang="en-US" sz="2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E5C4318-777A-42D6-954E-B41147D253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567659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720000" y="720000"/>
            <a:ext cx="10753200" cy="451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2200" b="1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+mj-cs"/>
              </a:rPr>
              <a:t>Stigler's model </a:t>
            </a:r>
            <a:endParaRPr lang="en-US" sz="2200" b="1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E0A57BD0-CC13-4966-B02D-2DD1D9F3A8BE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/>
          <a:stretch>
            <a:fillRect/>
          </a:stretch>
        </p:blipFill>
        <p:spPr>
          <a:xfrm>
            <a:off x="6251575" y="2030608"/>
            <a:ext cx="5219700" cy="3482583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4A63A9-303A-4DF1-921E-ACBE46039B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0668841"/>
              </p:ext>
            </p:extLst>
          </p:nvPr>
        </p:nvGraphicFramePr>
        <p:xfrm>
          <a:off x="720006" y="1701505"/>
          <a:ext cx="5219999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911424" y="476672"/>
            <a:ext cx="7826760" cy="64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5000" rIns="0" bIns="45000" anchor="b"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287D"/>
                </a:solidFill>
                <a:latin typeface="Trebuchet MS"/>
                <a:ea typeface="DejaVu Sans"/>
              </a:rPr>
              <a:t>The </a:t>
            </a:r>
            <a:r>
              <a:rPr lang="en-US" b="1">
                <a:solidFill>
                  <a:srgbClr val="00287D"/>
                </a:solidFill>
                <a:latin typeface="Trebuchet MS"/>
                <a:ea typeface="DejaVu Sans"/>
              </a:rPr>
              <a:t>searching costs</a:t>
            </a: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67E7FF0-57DB-44FB-B32C-9585BB128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2331882"/>
              </p:ext>
            </p:extLst>
          </p:nvPr>
        </p:nvGraphicFramePr>
        <p:xfrm>
          <a:off x="2244720" y="2017800"/>
          <a:ext cx="8233200" cy="411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0FDEA0-1E4D-407C-9007-BB4F4ABF0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Quality of information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A913C5C-AB6C-4D4B-B4E2-26704223B7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4726930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FABA86-15F5-425D-BEB0-9606FE27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2200"/>
              <a:t>Moral hazard</a:t>
            </a:r>
            <a:endParaRPr lang="en-US" sz="22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D3943A5-81AA-4103-A7E4-1A75143A88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50992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_Seslab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i-prezentace-16-9-cz-v11.potx" id="{CC8A8F36-F90E-47B8-AA8B-47CD9FA26D45}" vid="{F37B510A-92AD-44BC-A820-9903B202F07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LabSeS</Template>
  <TotalTime>7875</TotalTime>
  <Words>1660</Words>
  <Application>Microsoft Office PowerPoint</Application>
  <PresentationFormat>Širokoúhlá obrazovka</PresentationFormat>
  <Paragraphs>273</Paragraphs>
  <Slides>31</Slides>
  <Notes>31</Notes>
  <HiddenSlides>2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Arial</vt:lpstr>
      <vt:lpstr>Calibri</vt:lpstr>
      <vt:lpstr>Tahoma</vt:lpstr>
      <vt:lpstr>Trebuchet MS</vt:lpstr>
      <vt:lpstr>Wingdings</vt:lpstr>
      <vt:lpstr>Presentation_Seslab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Quality of information</vt:lpstr>
      <vt:lpstr>Moral hazard</vt:lpstr>
      <vt:lpstr>The market of Lemons</vt:lpstr>
      <vt:lpstr>Prezentace aplikace PowerPoint</vt:lpstr>
      <vt:lpstr>Auctions models</vt:lpstr>
      <vt:lpstr>Types of auctions</vt:lpstr>
      <vt:lpstr>Auctions with common value</vt:lpstr>
      <vt:lpstr>Auctions with independent value</vt:lpstr>
      <vt:lpstr>Information gap</vt:lpstr>
      <vt:lpstr>Information gap</vt:lpstr>
      <vt:lpstr>How to fit information gap?</vt:lpstr>
      <vt:lpstr>Filling the information gap</vt:lpstr>
      <vt:lpstr>Filling the information gap</vt:lpstr>
      <vt:lpstr>More general attitude to information gaps</vt:lpstr>
      <vt:lpstr>Prezentace aplikace PowerPoint</vt:lpstr>
      <vt:lpstr>Role of IT</vt:lpstr>
      <vt:lpstr>The price of information</vt:lpstr>
      <vt:lpstr>Prezentace aplikace PowerPoint</vt:lpstr>
      <vt:lpstr>Government and information</vt:lpstr>
      <vt:lpstr>Government as the information receiver</vt:lpstr>
      <vt:lpstr>The government and searching of information</vt:lpstr>
      <vt:lpstr>The government as the source of information</vt:lpstr>
      <vt:lpstr>The government regulates the market of information</vt:lpstr>
      <vt:lpstr>The government regulates the market of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qwalletz</dc:creator>
  <cp:lastModifiedBy>Leonard Walletzky</cp:lastModifiedBy>
  <cp:revision>7</cp:revision>
  <cp:lastPrinted>2014-10-30T06:46:59Z</cp:lastPrinted>
  <dcterms:modified xsi:type="dcterms:W3CDTF">2022-10-25T11:53:50Z</dcterms:modified>
</cp:coreProperties>
</file>