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6" r:id="rId2"/>
    <p:sldId id="285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1" r:id="rId13"/>
    <p:sldId id="257" r:id="rId14"/>
    <p:sldId id="286" r:id="rId15"/>
    <p:sldId id="287" r:id="rId16"/>
    <p:sldId id="273" r:id="rId17"/>
    <p:sldId id="260" r:id="rId18"/>
    <p:sldId id="288" r:id="rId19"/>
    <p:sldId id="289" r:id="rId20"/>
    <p:sldId id="290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535DF-1A3D-465E-9835-55ABEDBEB865}" v="398" dt="2022-11-01T12:36:2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460535DF-1A3D-465E-9835-55ABEDBEB865}"/>
    <pc:docChg chg="undo custSel addSld delSld modSld modMainMaster">
      <pc:chgData name="Leonard Walletzký" userId="5c6479d8-24c8-4ca4-a5c7-fde0682a328a" providerId="ADAL" clId="{460535DF-1A3D-465E-9835-55ABEDBEB865}" dt="2022-11-01T12:36:29.235" v="653" actId="478"/>
      <pc:docMkLst>
        <pc:docMk/>
      </pc:docMkLst>
      <pc:sldChg chg="modSp mod modClrScheme chgLayout modNotes">
        <pc:chgData name="Leonard Walletzký" userId="5c6479d8-24c8-4ca4-a5c7-fde0682a328a" providerId="ADAL" clId="{460535DF-1A3D-465E-9835-55ABEDBEB865}" dt="2022-11-01T12:35:48.737" v="650" actId="20577"/>
        <pc:sldMkLst>
          <pc:docMk/>
          <pc:sldMk cId="2739736640" sldId="256"/>
        </pc:sldMkLst>
        <pc:spChg chg="mod">
          <ac:chgData name="Leonard Walletzký" userId="5c6479d8-24c8-4ca4-a5c7-fde0682a328a" providerId="ADAL" clId="{460535DF-1A3D-465E-9835-55ABEDBEB865}" dt="2022-11-01T12:35:48.737" v="650" actId="20577"/>
          <ac:spMkLst>
            <pc:docMk/>
            <pc:sldMk cId="2739736640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460535DF-1A3D-465E-9835-55ABEDBEB865}" dt="2022-11-01T12:35:38.346" v="640" actId="1076"/>
          <ac:spMkLst>
            <pc:docMk/>
            <pc:sldMk cId="2739736640" sldId="256"/>
            <ac:spMk id="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8.822" v="424" actId="790"/>
        <pc:sldMkLst>
          <pc:docMk/>
          <pc:sldMk cId="4028508283" sldId="257"/>
        </pc:sldMkLst>
        <pc:spChg chg="mod">
          <ac:chgData name="Leonard Walletzký" userId="5c6479d8-24c8-4ca4-a5c7-fde0682a328a" providerId="ADAL" clId="{460535DF-1A3D-465E-9835-55ABEDBEB865}" dt="2022-11-01T12:30:37.867" v="412" actId="790"/>
          <ac:spMkLst>
            <pc:docMk/>
            <pc:sldMk cId="4028508283" sldId="257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0:05.248" v="130" actId="12084"/>
          <ac:spMkLst>
            <pc:docMk/>
            <pc:sldMk cId="4028508283" sldId="257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38.717" v="422"/>
          <ac:graphicFrameMkLst>
            <pc:docMk/>
            <pc:sldMk cId="4028508283" sldId="257"/>
            <ac:graphicFrameMk id="4" creationId="{AED91D2F-C5AD-B0D8-5A8A-99D56D76FE11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1.267" v="473" actId="790"/>
        <pc:sldMkLst>
          <pc:docMk/>
          <pc:sldMk cId="1566287343" sldId="260"/>
        </pc:sldMkLst>
        <pc:spChg chg="mod">
          <ac:chgData name="Leonard Walletzký" userId="5c6479d8-24c8-4ca4-a5c7-fde0682a328a" providerId="ADAL" clId="{460535DF-1A3D-465E-9835-55ABEDBEB865}" dt="2022-11-01T12:30:41.216" v="464" actId="790"/>
          <ac:spMkLst>
            <pc:docMk/>
            <pc:sldMk cId="1566287343" sldId="260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1:10.292" v="138" actId="26606"/>
          <ac:spMkLst>
            <pc:docMk/>
            <pc:sldMk cId="1566287343" sldId="260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1.264" v="471"/>
          <ac:graphicFrameMkLst>
            <pc:docMk/>
            <pc:sldMk cId="1566287343" sldId="260"/>
            <ac:graphicFrameMk id="5" creationId="{9B61DA53-2FF2-F161-8226-0DEF3EFD408D}"/>
          </ac:graphicFrameMkLst>
        </pc:graphicFrameChg>
      </pc:sldChg>
      <pc:sldChg chg="addSp delSp modSp mod chgLayout modNotes">
        <pc:chgData name="Leonard Walletzký" userId="5c6479d8-24c8-4ca4-a5c7-fde0682a328a" providerId="ADAL" clId="{460535DF-1A3D-465E-9835-55ABEDBEB865}" dt="2022-11-01T12:31:12.682" v="637" actId="20577"/>
        <pc:sldMkLst>
          <pc:docMk/>
          <pc:sldMk cId="3902375458" sldId="263"/>
        </pc:sldMkLst>
        <pc:spChg chg="mod">
          <ac:chgData name="Leonard Walletzký" userId="5c6479d8-24c8-4ca4-a5c7-fde0682a328a" providerId="ADAL" clId="{460535DF-1A3D-465E-9835-55ABEDBEB865}" dt="2022-11-01T12:30:42.527" v="508" actId="790"/>
          <ac:spMkLst>
            <pc:docMk/>
            <pc:sldMk cId="3902375458" sldId="263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4:34.751" v="162" actId="12084"/>
          <ac:spMkLst>
            <pc:docMk/>
            <pc:sldMk cId="3902375458" sldId="263"/>
            <ac:spMk id="3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4:47.509" v="163" actId="12084"/>
          <ac:spMkLst>
            <pc:docMk/>
            <pc:sldMk cId="3902375458" sldId="263"/>
            <ac:spMk id="6" creationId="{00000000-0000-0000-0000-000000000000}"/>
          </ac:spMkLst>
        </pc:spChg>
        <pc:spChg chg="add mod">
          <ac:chgData name="Leonard Walletzký" userId="5c6479d8-24c8-4ca4-a5c7-fde0682a328a" providerId="ADAL" clId="{460535DF-1A3D-465E-9835-55ABEDBEB865}" dt="2022-11-01T12:30:42.522" v="507" actId="790"/>
          <ac:spMkLst>
            <pc:docMk/>
            <pc:sldMk cId="3902375458" sldId="263"/>
            <ac:spMk id="11" creationId="{6C909183-096F-78C6-DC0A-8DA1F0EE92F5}"/>
          </ac:spMkLst>
        </pc:spChg>
        <pc:spChg chg="add mod">
          <ac:chgData name="Leonard Walletzký" userId="5c6479d8-24c8-4ca4-a5c7-fde0682a328a" providerId="ADAL" clId="{460535DF-1A3D-465E-9835-55ABEDBEB865}" dt="2022-11-01T12:30:42.527" v="509" actId="790"/>
          <ac:spMkLst>
            <pc:docMk/>
            <pc:sldMk cId="3902375458" sldId="263"/>
            <ac:spMk id="13" creationId="{CE5FC1B1-7D60-BA4C-3770-9FEB8E5775FF}"/>
          </ac:spMkLst>
        </pc:spChg>
        <pc:graphicFrameChg chg="add mod">
          <ac:chgData name="Leonard Walletzký" userId="5c6479d8-24c8-4ca4-a5c7-fde0682a328a" providerId="ADAL" clId="{460535DF-1A3D-465E-9835-55ABEDBEB865}" dt="2022-11-01T12:30:42.711" v="517"/>
          <ac:graphicFrameMkLst>
            <pc:docMk/>
            <pc:sldMk cId="3902375458" sldId="263"/>
            <ac:graphicFrameMk id="4" creationId="{40BA3D7E-E3F6-F6F0-75A9-31DD4DE2AAF1}"/>
          </ac:graphicFrameMkLst>
        </pc:graphicFrameChg>
        <pc:graphicFrameChg chg="add mod">
          <ac:chgData name="Leonard Walletzký" userId="5c6479d8-24c8-4ca4-a5c7-fde0682a328a" providerId="ADAL" clId="{460535DF-1A3D-465E-9835-55ABEDBEB865}" dt="2022-11-01T12:31:12.682" v="637" actId="20577"/>
          <ac:graphicFrameMkLst>
            <pc:docMk/>
            <pc:sldMk cId="3902375458" sldId="263"/>
            <ac:graphicFrameMk id="5" creationId="{FD653B75-021B-8DC0-B60F-2182B94F2539}"/>
          </ac:graphicFrameMkLst>
        </pc:graphicFrameChg>
      </pc:sldChg>
      <pc:sldChg chg="addSp delSp modSp mod chgLayout modNotes">
        <pc:chgData name="Leonard Walletzký" userId="5c6479d8-24c8-4ca4-a5c7-fde0682a328a" providerId="ADAL" clId="{460535DF-1A3D-465E-9835-55ABEDBEB865}" dt="2022-11-01T12:30:59.647" v="631" actId="20577"/>
        <pc:sldMkLst>
          <pc:docMk/>
          <pc:sldMk cId="2123144518" sldId="264"/>
        </pc:sldMkLst>
        <pc:spChg chg="mod ord">
          <ac:chgData name="Leonard Walletzký" userId="5c6479d8-24c8-4ca4-a5c7-fde0682a328a" providerId="ADAL" clId="{460535DF-1A3D-465E-9835-55ABEDBEB865}" dt="2022-11-01T12:30:43.292" v="533" actId="790"/>
          <ac:spMkLst>
            <pc:docMk/>
            <pc:sldMk cId="2123144518" sldId="264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7:19.717" v="241" actId="478"/>
          <ac:spMkLst>
            <pc:docMk/>
            <pc:sldMk cId="2123144518" sldId="264"/>
            <ac:spMk id="3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7:19.717" v="241" actId="478"/>
          <ac:spMkLst>
            <pc:docMk/>
            <pc:sldMk cId="2123144518" sldId="264"/>
            <ac:spMk id="4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7:47.667" v="244" actId="21"/>
          <ac:spMkLst>
            <pc:docMk/>
            <pc:sldMk cId="2123144518" sldId="264"/>
            <ac:spMk id="5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7:52.057" v="245" actId="21"/>
          <ac:spMkLst>
            <pc:docMk/>
            <pc:sldMk cId="2123144518" sldId="264"/>
            <ac:spMk id="6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5:29.257" v="166" actId="12084"/>
          <ac:spMkLst>
            <pc:docMk/>
            <pc:sldMk cId="2123144518" sldId="264"/>
            <ac:spMk id="7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27:56.137" v="246" actId="478"/>
          <ac:spMkLst>
            <pc:docMk/>
            <pc:sldMk cId="2123144518" sldId="264"/>
            <ac:spMk id="11" creationId="{177545EC-084E-0C87-8E8B-0510E1D7B8B5}"/>
          </ac:spMkLst>
        </pc:spChg>
        <pc:graphicFrameChg chg="add mod">
          <ac:chgData name="Leonard Walletzký" userId="5c6479d8-24c8-4ca4-a5c7-fde0682a328a" providerId="ADAL" clId="{460535DF-1A3D-465E-9835-55ABEDBEB865}" dt="2022-11-01T12:30:43.316" v="537"/>
          <ac:graphicFrameMkLst>
            <pc:docMk/>
            <pc:sldMk cId="2123144518" sldId="264"/>
            <ac:graphicFrameMk id="8" creationId="{D30C52E1-BE7B-35F0-3C28-67704639740A}"/>
          </ac:graphicFrameMkLst>
        </pc:graphicFrameChg>
        <pc:graphicFrameChg chg="add mod modGraphic">
          <ac:chgData name="Leonard Walletzký" userId="5c6479d8-24c8-4ca4-a5c7-fde0682a328a" providerId="ADAL" clId="{460535DF-1A3D-465E-9835-55ABEDBEB865}" dt="2022-11-01T12:30:59.647" v="631" actId="20577"/>
          <ac:graphicFrameMkLst>
            <pc:docMk/>
            <pc:sldMk cId="2123144518" sldId="264"/>
            <ac:graphicFrameMk id="9" creationId="{FB898A2D-E4EF-5783-694E-D09D2051A0A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3.464" v="555" actId="790"/>
        <pc:sldMkLst>
          <pc:docMk/>
          <pc:sldMk cId="2673508376" sldId="265"/>
        </pc:sldMkLst>
        <pc:spChg chg="mod">
          <ac:chgData name="Leonard Walletzký" userId="5c6479d8-24c8-4ca4-a5c7-fde0682a328a" providerId="ADAL" clId="{460535DF-1A3D-465E-9835-55ABEDBEB865}" dt="2022-11-01T12:30:43.391" v="546" actId="790"/>
          <ac:spMkLst>
            <pc:docMk/>
            <pc:sldMk cId="2673508376" sldId="265"/>
            <ac:spMk id="7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8:17.264" v="248" actId="12084"/>
          <ac:spMkLst>
            <pc:docMk/>
            <pc:sldMk cId="2673508376" sldId="265"/>
            <ac:spMk id="8" creationId="{00000000-0000-0000-0000-000000000000}"/>
          </ac:spMkLst>
        </pc:spChg>
        <pc:graphicFrameChg chg="add mod ord modGraphic">
          <ac:chgData name="Leonard Walletzký" userId="5c6479d8-24c8-4ca4-a5c7-fde0682a328a" providerId="ADAL" clId="{460535DF-1A3D-465E-9835-55ABEDBEB865}" dt="2022-11-01T12:30:43.446" v="553"/>
          <ac:graphicFrameMkLst>
            <pc:docMk/>
            <pc:sldMk cId="2673508376" sldId="265"/>
            <ac:graphicFrameMk id="2" creationId="{A0E5E299-86A3-A914-8874-2E15A055C1B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3.982" v="567" actId="790"/>
        <pc:sldMkLst>
          <pc:docMk/>
          <pc:sldMk cId="2090506993" sldId="266"/>
        </pc:sldMkLst>
        <pc:spChg chg="mod">
          <ac:chgData name="Leonard Walletzký" userId="5c6479d8-24c8-4ca4-a5c7-fde0682a328a" providerId="ADAL" clId="{460535DF-1A3D-465E-9835-55ABEDBEB865}" dt="2022-11-01T12:30:43.467" v="556" actId="790"/>
          <ac:spMkLst>
            <pc:docMk/>
            <pc:sldMk cId="2090506993" sldId="266"/>
            <ac:spMk id="2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28:39.983" v="252" actId="26606"/>
          <ac:spMkLst>
            <pc:docMk/>
            <pc:sldMk cId="2090506993" sldId="266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28:39.967" v="251" actId="26606"/>
          <ac:spMkLst>
            <pc:docMk/>
            <pc:sldMk cId="2090506993" sldId="266"/>
            <ac:spMk id="9" creationId="{A0479BBC-F382-06C8-6623-84A8663C65B4}"/>
          </ac:spMkLst>
        </pc:spChg>
        <pc:spChg chg="add del mod">
          <ac:chgData name="Leonard Walletzký" userId="5c6479d8-24c8-4ca4-a5c7-fde0682a328a" providerId="ADAL" clId="{460535DF-1A3D-465E-9835-55ABEDBEB865}" dt="2022-11-01T12:28:44.507" v="253" actId="12084"/>
          <ac:spMkLst>
            <pc:docMk/>
            <pc:sldMk cId="2090506993" sldId="266"/>
            <ac:spMk id="11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3.967" v="565"/>
          <ac:graphicFrameMkLst>
            <pc:docMk/>
            <pc:sldMk cId="2090506993" sldId="266"/>
            <ac:graphicFrameMk id="4" creationId="{0D899BB3-1828-570A-794F-F33033EA81A8}"/>
          </ac:graphicFrameMkLst>
        </pc:graphicFrameChg>
        <pc:graphicFrameChg chg="add del mod">
          <ac:chgData name="Leonard Walletzký" userId="5c6479d8-24c8-4ca4-a5c7-fde0682a328a" providerId="ADAL" clId="{460535DF-1A3D-465E-9835-55ABEDBEB865}" dt="2022-11-01T12:28:39.967" v="251" actId="26606"/>
          <ac:graphicFrameMkLst>
            <pc:docMk/>
            <pc:sldMk cId="2090506993" sldId="266"/>
            <ac:graphicFrameMk id="5" creationId="{47733968-1B51-E6C8-AD8A-406840C5DE0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4.285" v="581" actId="790"/>
        <pc:sldMkLst>
          <pc:docMk/>
          <pc:sldMk cId="2935886153" sldId="267"/>
        </pc:sldMkLst>
        <pc:spChg chg="mod">
          <ac:chgData name="Leonard Walletzký" userId="5c6479d8-24c8-4ca4-a5c7-fde0682a328a" providerId="ADAL" clId="{460535DF-1A3D-465E-9835-55ABEDBEB865}" dt="2022-11-01T12:30:43.983" v="568" actId="790"/>
          <ac:spMkLst>
            <pc:docMk/>
            <pc:sldMk cId="2935886153" sldId="267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9:00.037" v="255" actId="12084"/>
          <ac:spMkLst>
            <pc:docMk/>
            <pc:sldMk cId="2935886153" sldId="267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4.227" v="579"/>
          <ac:graphicFrameMkLst>
            <pc:docMk/>
            <pc:sldMk cId="2935886153" sldId="267"/>
            <ac:graphicFrameMk id="4" creationId="{ED52A50C-4E31-DB74-3DB7-AA73DF372D2C}"/>
          </ac:graphicFrameMkLst>
        </pc:graphicFrameChg>
      </pc:sldChg>
      <pc:sldChg chg="addSp delSp modSp mod modNotes">
        <pc:chgData name="Leonard Walletzký" userId="5c6479d8-24c8-4ca4-a5c7-fde0682a328a" providerId="ADAL" clId="{460535DF-1A3D-465E-9835-55ABEDBEB865}" dt="2022-11-01T12:30:44.317" v="589" actId="790"/>
        <pc:sldMkLst>
          <pc:docMk/>
          <pc:sldMk cId="1470387531" sldId="268"/>
        </pc:sldMkLst>
        <pc:spChg chg="mod">
          <ac:chgData name="Leonard Walletzký" userId="5c6479d8-24c8-4ca4-a5c7-fde0682a328a" providerId="ADAL" clId="{460535DF-1A3D-465E-9835-55ABEDBEB865}" dt="2022-11-01T12:30:44.317" v="587" actId="790"/>
          <ac:spMkLst>
            <pc:docMk/>
            <pc:sldMk cId="1470387531" sldId="268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9:06.357" v="256" actId="12084"/>
          <ac:spMkLst>
            <pc:docMk/>
            <pc:sldMk cId="1470387531" sldId="268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4.306" v="586"/>
          <ac:graphicFrameMkLst>
            <pc:docMk/>
            <pc:sldMk cId="1470387531" sldId="268"/>
            <ac:graphicFrameMk id="4" creationId="{A1260F9C-43E6-BEFD-871B-8891A537C6B8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4.421" v="600" actId="790"/>
        <pc:sldMkLst>
          <pc:docMk/>
          <pc:sldMk cId="2414967272" sldId="269"/>
        </pc:sldMkLst>
        <pc:spChg chg="mod">
          <ac:chgData name="Leonard Walletzký" userId="5c6479d8-24c8-4ca4-a5c7-fde0682a328a" providerId="ADAL" clId="{460535DF-1A3D-465E-9835-55ABEDBEB865}" dt="2022-11-01T12:30:44.317" v="590" actId="790"/>
          <ac:spMkLst>
            <pc:docMk/>
            <pc:sldMk cId="2414967272" sldId="269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29:16.041" v="257" actId="12084"/>
          <ac:spMkLst>
            <pc:docMk/>
            <pc:sldMk cId="2414967272" sldId="269"/>
            <ac:spMk id="3" creationId="{00000000-0000-0000-0000-000000000000}"/>
          </ac:spMkLst>
        </pc:spChg>
        <pc:graphicFrameChg chg="add mod ord modGraphic">
          <ac:chgData name="Leonard Walletzký" userId="5c6479d8-24c8-4ca4-a5c7-fde0682a328a" providerId="ADAL" clId="{460535DF-1A3D-465E-9835-55ABEDBEB865}" dt="2022-11-01T12:30:44.412" v="598"/>
          <ac:graphicFrameMkLst>
            <pc:docMk/>
            <pc:sldMk cId="2414967272" sldId="269"/>
            <ac:graphicFrameMk id="4" creationId="{08E58893-66FE-CE1C-C939-C3D72B57B04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4.604" v="612" actId="790"/>
        <pc:sldMkLst>
          <pc:docMk/>
          <pc:sldMk cId="3528518835" sldId="270"/>
        </pc:sldMkLst>
        <pc:spChg chg="mod">
          <ac:chgData name="Leonard Walletzký" userId="5c6479d8-24c8-4ca4-a5c7-fde0682a328a" providerId="ADAL" clId="{460535DF-1A3D-465E-9835-55ABEDBEB865}" dt="2022-11-01T12:30:44.421" v="601" actId="790"/>
          <ac:spMkLst>
            <pc:docMk/>
            <pc:sldMk cId="3528518835" sldId="270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9:34.041" v="260" actId="12084"/>
          <ac:spMkLst>
            <pc:docMk/>
            <pc:sldMk cId="3528518835" sldId="270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4.577" v="610"/>
          <ac:graphicFrameMkLst>
            <pc:docMk/>
            <pc:sldMk cId="3528518835" sldId="270"/>
            <ac:graphicFrameMk id="4" creationId="{B3358CC1-0BC2-493D-03F8-422D07F9A44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4.691" v="621" actId="790"/>
        <pc:sldMkLst>
          <pc:docMk/>
          <pc:sldMk cId="2040551794" sldId="271"/>
        </pc:sldMkLst>
        <pc:spChg chg="mod">
          <ac:chgData name="Leonard Walletzký" userId="5c6479d8-24c8-4ca4-a5c7-fde0682a328a" providerId="ADAL" clId="{460535DF-1A3D-465E-9835-55ABEDBEB865}" dt="2022-11-01T12:30:44.607" v="613" actId="790"/>
          <ac:spMkLst>
            <pc:docMk/>
            <pc:sldMk cId="2040551794" sldId="271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9:46.511" v="262" actId="12084"/>
          <ac:spMkLst>
            <pc:docMk/>
            <pc:sldMk cId="2040551794" sldId="271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4.682" v="619"/>
          <ac:graphicFrameMkLst>
            <pc:docMk/>
            <pc:sldMk cId="2040551794" sldId="271"/>
            <ac:graphicFrameMk id="4" creationId="{D22F355B-78E2-EE20-EFDC-891997989AE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4.742" v="629" actId="790"/>
        <pc:sldMkLst>
          <pc:docMk/>
          <pc:sldMk cId="896760860" sldId="272"/>
        </pc:sldMkLst>
        <pc:spChg chg="mod">
          <ac:chgData name="Leonard Walletzký" userId="5c6479d8-24c8-4ca4-a5c7-fde0682a328a" providerId="ADAL" clId="{460535DF-1A3D-465E-9835-55ABEDBEB865}" dt="2022-11-01T12:30:44.731" v="627"/>
          <ac:spMkLst>
            <pc:docMk/>
            <pc:sldMk cId="896760860" sldId="272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9:56.757" v="264" actId="12084"/>
          <ac:spMkLst>
            <pc:docMk/>
            <pc:sldMk cId="896760860" sldId="272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19.435" v="320" actId="20577"/>
          <ac:graphicFrameMkLst>
            <pc:docMk/>
            <pc:sldMk cId="896760860" sldId="272"/>
            <ac:graphicFrameMk id="4" creationId="{F1287147-A94F-7A9F-5F0F-F724FDE34DDA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41.216" v="463" actId="790"/>
        <pc:sldMkLst>
          <pc:docMk/>
          <pc:sldMk cId="3261494377" sldId="273"/>
        </pc:sldMkLst>
        <pc:spChg chg="del mod">
          <ac:chgData name="Leonard Walletzký" userId="5c6479d8-24c8-4ca4-a5c7-fde0682a328a" providerId="ADAL" clId="{460535DF-1A3D-465E-9835-55ABEDBEB865}" dt="2022-11-01T12:20:56.887" v="137" actId="26606"/>
          <ac:spMkLst>
            <pc:docMk/>
            <pc:sldMk cId="3261494377" sldId="273"/>
            <ac:spMk id="2" creationId="{00000000-0000-0000-0000-000000000000}"/>
          </ac:spMkLst>
        </pc:spChg>
        <pc:spChg chg="mod">
          <ac:chgData name="Leonard Walletzký" userId="5c6479d8-24c8-4ca4-a5c7-fde0682a328a" providerId="ADAL" clId="{460535DF-1A3D-465E-9835-55ABEDBEB865}" dt="2022-11-01T12:30:40.357" v="448" actId="790"/>
          <ac:spMkLst>
            <pc:docMk/>
            <pc:sldMk cId="3261494377" sldId="273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1.162" v="461"/>
          <ac:graphicFrameMkLst>
            <pc:docMk/>
            <pc:sldMk cId="3261494377" sldId="273"/>
            <ac:graphicFrameMk id="5" creationId="{18E215DC-4CFE-3FA8-9E31-2EA5F68D0752}"/>
          </ac:graphicFrameMkLst>
        </pc:graphicFrameChg>
      </pc:sldChg>
      <pc:sldChg chg="modSp del mod">
        <pc:chgData name="Leonard Walletzký" userId="5c6479d8-24c8-4ca4-a5c7-fde0682a328a" providerId="ADAL" clId="{460535DF-1A3D-465E-9835-55ABEDBEB865}" dt="2022-11-01T12:21:33.348" v="139" actId="47"/>
        <pc:sldMkLst>
          <pc:docMk/>
          <pc:sldMk cId="376777509" sldId="274"/>
        </pc:sldMkLst>
        <pc:spChg chg="mod">
          <ac:chgData name="Leonard Walletzký" userId="5c6479d8-24c8-4ca4-a5c7-fde0682a328a" providerId="ADAL" clId="{460535DF-1A3D-465E-9835-55ABEDBEB865}" dt="2022-11-01T12:13:40.593" v="2" actId="27636"/>
          <ac:spMkLst>
            <pc:docMk/>
            <pc:sldMk cId="376777509" sldId="274"/>
            <ac:spMk id="2" creationId="{00000000-0000-0000-0000-000000000000}"/>
          </ac:spMkLst>
        </pc:spChg>
        <pc:spChg chg="mod">
          <ac:chgData name="Leonard Walletzký" userId="5c6479d8-24c8-4ca4-a5c7-fde0682a328a" providerId="ADAL" clId="{460535DF-1A3D-465E-9835-55ABEDBEB865}" dt="2022-11-01T12:13:40.378" v="0"/>
          <ac:spMkLst>
            <pc:docMk/>
            <pc:sldMk cId="376777509" sldId="274"/>
            <ac:spMk id="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460535DF-1A3D-465E-9835-55ABEDBEB865}" dt="2022-11-01T12:36:23.489" v="652" actId="33524"/>
        <pc:sldMkLst>
          <pc:docMk/>
          <pc:sldMk cId="3423865186" sldId="275"/>
        </pc:sldMkLst>
        <pc:spChg chg="mod">
          <ac:chgData name="Leonard Walletzký" userId="5c6479d8-24c8-4ca4-a5c7-fde0682a328a" providerId="ADAL" clId="{460535DF-1A3D-465E-9835-55ABEDBEB865}" dt="2022-11-01T12:30:36.702" v="329" actId="790"/>
          <ac:spMkLst>
            <pc:docMk/>
            <pc:sldMk cId="3423865186" sldId="275"/>
            <ac:spMk id="2" creationId="{00000000-0000-0000-0000-000000000000}"/>
          </ac:spMkLst>
        </pc:spChg>
        <pc:spChg chg="add del mod ord">
          <ac:chgData name="Leonard Walletzký" userId="5c6479d8-24c8-4ca4-a5c7-fde0682a328a" providerId="ADAL" clId="{460535DF-1A3D-465E-9835-55ABEDBEB865}" dt="2022-11-01T12:14:25.098" v="19" actId="26606"/>
          <ac:spMkLst>
            <pc:docMk/>
            <pc:sldMk cId="3423865186" sldId="275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14:35.354" v="20" actId="12084"/>
          <ac:spMkLst>
            <pc:docMk/>
            <pc:sldMk cId="3423865186" sldId="275"/>
            <ac:spMk id="7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6:23.489" v="652" actId="33524"/>
          <ac:graphicFrameMkLst>
            <pc:docMk/>
            <pc:sldMk cId="3423865186" sldId="275"/>
            <ac:graphicFrameMk id="4" creationId="{455BB69E-2289-340A-B836-59B6F110164C}"/>
          </ac:graphicFrameMkLst>
        </pc:graphicFrameChg>
        <pc:graphicFrameChg chg="add del mod">
          <ac:chgData name="Leonard Walletzký" userId="5c6479d8-24c8-4ca4-a5c7-fde0682a328a" providerId="ADAL" clId="{460535DF-1A3D-465E-9835-55ABEDBEB865}" dt="2022-11-01T12:14:25.098" v="18" actId="26606"/>
          <ac:graphicFrameMkLst>
            <pc:docMk/>
            <pc:sldMk cId="3423865186" sldId="275"/>
            <ac:graphicFrameMk id="5" creationId="{07253089-08A0-D6D0-D67D-3CC26F9A41A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6:29.235" v="653" actId="478"/>
        <pc:sldMkLst>
          <pc:docMk/>
          <pc:sldMk cId="1256484734" sldId="276"/>
        </pc:sldMkLst>
        <pc:spChg chg="mod">
          <ac:chgData name="Leonard Walletzký" userId="5c6479d8-24c8-4ca4-a5c7-fde0682a328a" providerId="ADAL" clId="{460535DF-1A3D-465E-9835-55ABEDBEB865}" dt="2022-11-01T12:30:36.827" v="339" actId="790"/>
          <ac:spMkLst>
            <pc:docMk/>
            <pc:sldMk cId="1256484734" sldId="276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14:56.619" v="22" actId="12084"/>
          <ac:spMkLst>
            <pc:docMk/>
            <pc:sldMk cId="1256484734" sldId="276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36:29.235" v="653" actId="478"/>
          <ac:spMkLst>
            <pc:docMk/>
            <pc:sldMk cId="1256484734" sldId="276"/>
            <ac:spMk id="8" creationId="{000BF4B6-FD34-5745-38EB-3D56EADA6CB0}"/>
          </ac:spMkLst>
        </pc:spChg>
        <pc:graphicFrameChg chg="add mod">
          <ac:chgData name="Leonard Walletzký" userId="5c6479d8-24c8-4ca4-a5c7-fde0682a328a" providerId="ADAL" clId="{460535DF-1A3D-465E-9835-55ABEDBEB865}" dt="2022-11-01T12:30:36.858" v="344"/>
          <ac:graphicFrameMkLst>
            <pc:docMk/>
            <pc:sldMk cId="1256484734" sldId="276"/>
            <ac:graphicFrameMk id="4" creationId="{4E8CCC5D-1A43-9A34-9851-364D8F8400D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6.957" v="354" actId="790"/>
        <pc:sldMkLst>
          <pc:docMk/>
          <pc:sldMk cId="1839906040" sldId="277"/>
        </pc:sldMkLst>
        <pc:spChg chg="mod">
          <ac:chgData name="Leonard Walletzký" userId="5c6479d8-24c8-4ca4-a5c7-fde0682a328a" providerId="ADAL" clId="{460535DF-1A3D-465E-9835-55ABEDBEB865}" dt="2022-11-01T12:30:36.867" v="347" actId="790"/>
          <ac:spMkLst>
            <pc:docMk/>
            <pc:sldMk cId="1839906040" sldId="27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15:07.653" v="23" actId="12084"/>
          <ac:spMkLst>
            <pc:docMk/>
            <pc:sldMk cId="1839906040" sldId="277"/>
            <ac:spMk id="3" creationId="{00000000-0000-0000-0000-000000000000}"/>
          </ac:spMkLst>
        </pc:spChg>
        <pc:graphicFrameChg chg="add mod ord modGraphic">
          <ac:chgData name="Leonard Walletzký" userId="5c6479d8-24c8-4ca4-a5c7-fde0682a328a" providerId="ADAL" clId="{460535DF-1A3D-465E-9835-55ABEDBEB865}" dt="2022-11-01T12:30:36.922" v="352"/>
          <ac:graphicFrameMkLst>
            <pc:docMk/>
            <pc:sldMk cId="1839906040" sldId="277"/>
            <ac:graphicFrameMk id="4" creationId="{425CB44A-4767-CB41-2C05-14ABEFA3331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7.002" v="362" actId="790"/>
        <pc:sldMkLst>
          <pc:docMk/>
          <pc:sldMk cId="1017241612" sldId="278"/>
        </pc:sldMkLst>
        <pc:spChg chg="mod">
          <ac:chgData name="Leonard Walletzký" userId="5c6479d8-24c8-4ca4-a5c7-fde0682a328a" providerId="ADAL" clId="{460535DF-1A3D-465E-9835-55ABEDBEB865}" dt="2022-11-01T12:30:36.958" v="355" actId="790"/>
          <ac:spMkLst>
            <pc:docMk/>
            <pc:sldMk cId="1017241612" sldId="278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460535DF-1A3D-465E-9835-55ABEDBEB865}" dt="2022-11-01T12:15:54.568" v="42" actId="26606"/>
          <ac:spMkLst>
            <pc:docMk/>
            <pc:sldMk cId="1017241612" sldId="278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16:45.968" v="48" actId="478"/>
          <ac:spMkLst>
            <pc:docMk/>
            <pc:sldMk cId="1017241612" sldId="278"/>
            <ac:spMk id="10" creationId="{B0E18CBF-210B-5120-CDD0-6B71F012C975}"/>
          </ac:spMkLst>
        </pc:spChg>
        <pc:graphicFrameChg chg="add mod modGraphic">
          <ac:chgData name="Leonard Walletzký" userId="5c6479d8-24c8-4ca4-a5c7-fde0682a328a" providerId="ADAL" clId="{460535DF-1A3D-465E-9835-55ABEDBEB865}" dt="2022-11-01T12:30:36.997" v="360"/>
          <ac:graphicFrameMkLst>
            <pc:docMk/>
            <pc:sldMk cId="1017241612" sldId="278"/>
            <ac:graphicFrameMk id="5" creationId="{6B24B897-324B-5D43-0BC6-DDDE5A8A920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7.220" v="375" actId="790"/>
        <pc:sldMkLst>
          <pc:docMk/>
          <pc:sldMk cId="1924354060" sldId="279"/>
        </pc:sldMkLst>
        <pc:spChg chg="mod">
          <ac:chgData name="Leonard Walletzký" userId="5c6479d8-24c8-4ca4-a5c7-fde0682a328a" providerId="ADAL" clId="{460535DF-1A3D-465E-9835-55ABEDBEB865}" dt="2022-11-01T12:30:37.007" v="363" actId="790"/>
          <ac:spMkLst>
            <pc:docMk/>
            <pc:sldMk cId="1924354060" sldId="279"/>
            <ac:spMk id="2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16:20.138" v="46" actId="26606"/>
          <ac:spMkLst>
            <pc:docMk/>
            <pc:sldMk cId="1924354060" sldId="279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17:09.901" v="51" actId="12084"/>
          <ac:spMkLst>
            <pc:docMk/>
            <pc:sldMk cId="1924354060" sldId="279"/>
            <ac:spMk id="7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37.177" v="373"/>
          <ac:graphicFrameMkLst>
            <pc:docMk/>
            <pc:sldMk cId="1924354060" sldId="279"/>
            <ac:graphicFrameMk id="4" creationId="{EAA0A6CB-E0F9-1458-D845-465E21214927}"/>
          </ac:graphicFrameMkLst>
        </pc:graphicFrameChg>
        <pc:graphicFrameChg chg="add del">
          <ac:chgData name="Leonard Walletzký" userId="5c6479d8-24c8-4ca4-a5c7-fde0682a328a" providerId="ADAL" clId="{460535DF-1A3D-465E-9835-55ABEDBEB865}" dt="2022-11-01T12:16:20.128" v="45" actId="26606"/>
          <ac:graphicFrameMkLst>
            <pc:docMk/>
            <pc:sldMk cId="1924354060" sldId="279"/>
            <ac:graphicFrameMk id="5" creationId="{97206E3C-D011-3455-9771-CDA81A9AE3D9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7.259" v="382" actId="790"/>
        <pc:sldMkLst>
          <pc:docMk/>
          <pc:sldMk cId="2372398668" sldId="280"/>
        </pc:sldMkLst>
        <pc:spChg chg="mod">
          <ac:chgData name="Leonard Walletzký" userId="5c6479d8-24c8-4ca4-a5c7-fde0682a328a" providerId="ADAL" clId="{460535DF-1A3D-465E-9835-55ABEDBEB865}" dt="2022-11-01T12:30:37.220" v="376" actId="790"/>
          <ac:spMkLst>
            <pc:docMk/>
            <pc:sldMk cId="2372398668" sldId="280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17:29.531" v="53" actId="12084"/>
          <ac:spMkLst>
            <pc:docMk/>
            <pc:sldMk cId="2372398668" sldId="280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37.252" v="380"/>
          <ac:graphicFrameMkLst>
            <pc:docMk/>
            <pc:sldMk cId="2372398668" sldId="280"/>
            <ac:graphicFrameMk id="4" creationId="{49B2ABAB-24EA-FA93-A864-9DB3C867482E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7.777" v="396" actId="790"/>
        <pc:sldMkLst>
          <pc:docMk/>
          <pc:sldMk cId="36359504" sldId="281"/>
        </pc:sldMkLst>
        <pc:spChg chg="mod">
          <ac:chgData name="Leonard Walletzký" userId="5c6479d8-24c8-4ca4-a5c7-fde0682a328a" providerId="ADAL" clId="{460535DF-1A3D-465E-9835-55ABEDBEB865}" dt="2022-11-01T12:30:37.259" v="383" actId="790"/>
          <ac:spMkLst>
            <pc:docMk/>
            <pc:sldMk cId="36359504" sldId="281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17:48.008" v="55" actId="12084"/>
          <ac:spMkLst>
            <pc:docMk/>
            <pc:sldMk cId="36359504" sldId="281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37.713" v="394"/>
          <ac:graphicFrameMkLst>
            <pc:docMk/>
            <pc:sldMk cId="36359504" sldId="281"/>
            <ac:graphicFrameMk id="4" creationId="{F5055B63-6B22-ED63-2F8B-CBD8FEE9FE64}"/>
          </ac:graphicFrameMkLst>
        </pc:graphicFrameChg>
      </pc:sldChg>
      <pc:sldChg chg="modSp mod modClrScheme chgLayout modNotes">
        <pc:chgData name="Leonard Walletzký" userId="5c6479d8-24c8-4ca4-a5c7-fde0682a328a" providerId="ADAL" clId="{460535DF-1A3D-465E-9835-55ABEDBEB865}" dt="2022-11-01T12:30:37.777" v="399" actId="790"/>
        <pc:sldMkLst>
          <pc:docMk/>
          <pc:sldMk cId="1019638604" sldId="282"/>
        </pc:sldMkLst>
        <pc:spChg chg="mod">
          <ac:chgData name="Leonard Walletzký" userId="5c6479d8-24c8-4ca4-a5c7-fde0682a328a" providerId="ADAL" clId="{460535DF-1A3D-465E-9835-55ABEDBEB865}" dt="2022-11-01T12:30:37.777" v="397" actId="790"/>
          <ac:spMkLst>
            <pc:docMk/>
            <pc:sldMk cId="1019638604" sldId="282"/>
            <ac:spMk id="2" creationId="{00000000-0000-0000-0000-000000000000}"/>
          </ac:spMkLst>
        </pc:spChg>
        <pc:picChg chg="mod ord">
          <ac:chgData name="Leonard Walletzký" userId="5c6479d8-24c8-4ca4-a5c7-fde0682a328a" providerId="ADAL" clId="{460535DF-1A3D-465E-9835-55ABEDBEB865}" dt="2022-11-01T12:18:12.298" v="59" actId="14100"/>
          <ac:picMkLst>
            <pc:docMk/>
            <pc:sldMk cId="1019638604" sldId="282"/>
            <ac:picMk id="1026" creationId="{00000000-0000-0000-0000-000000000000}"/>
          </ac:picMkLst>
        </pc:picChg>
      </pc:sldChg>
      <pc:sldChg chg="addSp delSp modSp mod modClrScheme chgLayout modNotes">
        <pc:chgData name="Leonard Walletzký" userId="5c6479d8-24c8-4ca4-a5c7-fde0682a328a" providerId="ADAL" clId="{460535DF-1A3D-465E-9835-55ABEDBEB865}" dt="2022-11-01T12:30:37.867" v="407" actId="790"/>
        <pc:sldMkLst>
          <pc:docMk/>
          <pc:sldMk cId="915450376" sldId="283"/>
        </pc:sldMkLst>
        <pc:spChg chg="mod">
          <ac:chgData name="Leonard Walletzký" userId="5c6479d8-24c8-4ca4-a5c7-fde0682a328a" providerId="ADAL" clId="{460535DF-1A3D-465E-9835-55ABEDBEB865}" dt="2022-11-01T12:30:37.782" v="400" actId="790"/>
          <ac:spMkLst>
            <pc:docMk/>
            <pc:sldMk cId="915450376" sldId="283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18:27.968" v="61" actId="12084"/>
          <ac:spMkLst>
            <pc:docMk/>
            <pc:sldMk cId="915450376" sldId="283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37.852" v="405"/>
          <ac:graphicFrameMkLst>
            <pc:docMk/>
            <pc:sldMk cId="915450376" sldId="283"/>
            <ac:graphicFrameMk id="4" creationId="{F389A6F2-4D95-2D71-BC27-CC49D3CE374D}"/>
          </ac:graphicFrameMkLst>
        </pc:graphicFrameChg>
      </pc:sldChg>
      <pc:sldChg chg="addSp delSp modSp del mod chgLayout">
        <pc:chgData name="Leonard Walletzký" userId="5c6479d8-24c8-4ca4-a5c7-fde0682a328a" providerId="ADAL" clId="{460535DF-1A3D-465E-9835-55ABEDBEB865}" dt="2022-11-01T12:19:53.604" v="128" actId="47"/>
        <pc:sldMkLst>
          <pc:docMk/>
          <pc:sldMk cId="1980902717" sldId="284"/>
        </pc:sldMkLst>
        <pc:spChg chg="mod">
          <ac:chgData name="Leonard Walletzký" userId="5c6479d8-24c8-4ca4-a5c7-fde0682a328a" providerId="ADAL" clId="{460535DF-1A3D-465E-9835-55ABEDBEB865}" dt="2022-11-01T12:18:39.408" v="64" actId="26606"/>
          <ac:spMkLst>
            <pc:docMk/>
            <pc:sldMk cId="1980902717" sldId="284"/>
            <ac:spMk id="6" creationId="{47049792-6806-43B9-8337-CDD58643364D}"/>
          </ac:spMkLst>
        </pc:spChg>
        <pc:spChg chg="add del mod">
          <ac:chgData name="Leonard Walletzký" userId="5c6479d8-24c8-4ca4-a5c7-fde0682a328a" providerId="ADAL" clId="{460535DF-1A3D-465E-9835-55ABEDBEB865}" dt="2022-11-01T12:18:39.408" v="64" actId="26606"/>
          <ac:spMkLst>
            <pc:docMk/>
            <pc:sldMk cId="1980902717" sldId="284"/>
            <ac:spMk id="7" creationId="{887FB5D2-DE38-474A-ADCC-FBA704A44565}"/>
          </ac:spMkLst>
        </pc:spChg>
        <pc:spChg chg="add del mod">
          <ac:chgData name="Leonard Walletzký" userId="5c6479d8-24c8-4ca4-a5c7-fde0682a328a" providerId="ADAL" clId="{460535DF-1A3D-465E-9835-55ABEDBEB865}" dt="2022-11-01T12:18:39.408" v="63" actId="26606"/>
          <ac:spMkLst>
            <pc:docMk/>
            <pc:sldMk cId="1980902717" sldId="284"/>
            <ac:spMk id="12" creationId="{EE189132-2A7A-8D69-CA64-CEC520884012}"/>
          </ac:spMkLst>
        </pc:spChg>
        <pc:spChg chg="add del mod">
          <ac:chgData name="Leonard Walletzký" userId="5c6479d8-24c8-4ca4-a5c7-fde0682a328a" providerId="ADAL" clId="{460535DF-1A3D-465E-9835-55ABEDBEB865}" dt="2022-11-01T12:18:39.408" v="63" actId="26606"/>
          <ac:spMkLst>
            <pc:docMk/>
            <pc:sldMk cId="1980902717" sldId="284"/>
            <ac:spMk id="14" creationId="{66345D35-E0BA-0D5C-DA56-DCF10A4F5D67}"/>
          </ac:spMkLst>
        </pc:spChg>
        <pc:spChg chg="add mod">
          <ac:chgData name="Leonard Walletzký" userId="5c6479d8-24c8-4ca4-a5c7-fde0682a328a" providerId="ADAL" clId="{460535DF-1A3D-465E-9835-55ABEDBEB865}" dt="2022-11-01T12:18:39.408" v="64" actId="26606"/>
          <ac:spMkLst>
            <pc:docMk/>
            <pc:sldMk cId="1980902717" sldId="284"/>
            <ac:spMk id="16" creationId="{BE63B3D3-841F-066D-F19B-4054CDE3CB7C}"/>
          </ac:spMkLst>
        </pc:spChg>
        <pc:spChg chg="add mod">
          <ac:chgData name="Leonard Walletzký" userId="5c6479d8-24c8-4ca4-a5c7-fde0682a328a" providerId="ADAL" clId="{460535DF-1A3D-465E-9835-55ABEDBEB865}" dt="2022-11-01T12:18:39.408" v="64" actId="26606"/>
          <ac:spMkLst>
            <pc:docMk/>
            <pc:sldMk cId="1980902717" sldId="284"/>
            <ac:spMk id="17" creationId="{D05AE127-AE20-EF94-6BAE-F2AE0D8E0F8A}"/>
          </ac:spMkLst>
        </pc:spChg>
      </pc:sldChg>
      <pc:sldChg chg="modSp mod chgLayout modNotes">
        <pc:chgData name="Leonard Walletzký" userId="5c6479d8-24c8-4ca4-a5c7-fde0682a328a" providerId="ADAL" clId="{460535DF-1A3D-465E-9835-55ABEDBEB865}" dt="2022-11-01T12:30:36.702" v="328" actId="790"/>
        <pc:sldMkLst>
          <pc:docMk/>
          <pc:sldMk cId="3826502475" sldId="285"/>
        </pc:sldMkLst>
        <pc:spChg chg="mod">
          <ac:chgData name="Leonard Walletzký" userId="5c6479d8-24c8-4ca4-a5c7-fde0682a328a" providerId="ADAL" clId="{460535DF-1A3D-465E-9835-55ABEDBEB865}" dt="2022-11-01T12:30:36.697" v="325" actId="790"/>
          <ac:spMkLst>
            <pc:docMk/>
            <pc:sldMk cId="3826502475" sldId="285"/>
            <ac:spMk id="5" creationId="{015A5C0C-E9B0-4AE9-BA99-5CFF44F8E73E}"/>
          </ac:spMkLst>
        </pc:spChg>
        <pc:spChg chg="mod">
          <ac:chgData name="Leonard Walletzký" userId="5c6479d8-24c8-4ca4-a5c7-fde0682a328a" providerId="ADAL" clId="{460535DF-1A3D-465E-9835-55ABEDBEB865}" dt="2022-11-01T12:30:36.702" v="326" actId="790"/>
          <ac:spMkLst>
            <pc:docMk/>
            <pc:sldMk cId="3826502475" sldId="285"/>
            <ac:spMk id="6" creationId="{405EE026-830E-4B2A-A4BC-22099540DE5C}"/>
          </ac:spMkLst>
        </pc:spChg>
      </pc:sldChg>
      <pc:sldChg chg="addSp delSp modSp mod modClrScheme modAnim chgLayout modNotes">
        <pc:chgData name="Leonard Walletzký" userId="5c6479d8-24c8-4ca4-a5c7-fde0682a328a" providerId="ADAL" clId="{460535DF-1A3D-465E-9835-55ABEDBEB865}" dt="2022-11-01T12:30:39.852" v="437" actId="790"/>
        <pc:sldMkLst>
          <pc:docMk/>
          <pc:sldMk cId="3999210646" sldId="286"/>
        </pc:sldMkLst>
        <pc:spChg chg="mod">
          <ac:chgData name="Leonard Walletzký" userId="5c6479d8-24c8-4ca4-a5c7-fde0682a328a" providerId="ADAL" clId="{460535DF-1A3D-465E-9835-55ABEDBEB865}" dt="2022-11-01T12:30:38.824" v="425" actId="790"/>
          <ac:spMkLst>
            <pc:docMk/>
            <pc:sldMk cId="3999210646" sldId="286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0:25.998" v="134" actId="12084"/>
          <ac:spMkLst>
            <pc:docMk/>
            <pc:sldMk cId="3999210646" sldId="286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20:22.061" v="132" actId="26606"/>
          <ac:spMkLst>
            <pc:docMk/>
            <pc:sldMk cId="3999210646" sldId="286"/>
            <ac:spMk id="2057" creationId="{21B3B00C-134E-338C-8055-EF9D6039861C}"/>
          </ac:spMkLst>
        </pc:spChg>
        <pc:spChg chg="add del mod">
          <ac:chgData name="Leonard Walletzký" userId="5c6479d8-24c8-4ca4-a5c7-fde0682a328a" providerId="ADAL" clId="{460535DF-1A3D-465E-9835-55ABEDBEB865}" dt="2022-11-01T12:20:22.061" v="132" actId="26606"/>
          <ac:spMkLst>
            <pc:docMk/>
            <pc:sldMk cId="3999210646" sldId="286"/>
            <ac:spMk id="2059" creationId="{3164DF6C-671A-1EA6-D1D9-CC490367E91E}"/>
          </ac:spMkLst>
        </pc:spChg>
        <pc:graphicFrameChg chg="add mod">
          <ac:chgData name="Leonard Walletzký" userId="5c6479d8-24c8-4ca4-a5c7-fde0682a328a" providerId="ADAL" clId="{460535DF-1A3D-465E-9835-55ABEDBEB865}" dt="2022-11-01T12:30:39.737" v="435"/>
          <ac:graphicFrameMkLst>
            <pc:docMk/>
            <pc:sldMk cId="3999210646" sldId="286"/>
            <ac:graphicFrameMk id="4" creationId="{63558AD0-AEBE-0160-65CC-BC04DF35F5F7}"/>
          </ac:graphicFrameMkLst>
        </pc:graphicFrameChg>
        <pc:picChg chg="mod">
          <ac:chgData name="Leonard Walletzký" userId="5c6479d8-24c8-4ca4-a5c7-fde0682a328a" providerId="ADAL" clId="{460535DF-1A3D-465E-9835-55ABEDBEB865}" dt="2022-11-01T12:20:22.068" v="133" actId="26606"/>
          <ac:picMkLst>
            <pc:docMk/>
            <pc:sldMk cId="3999210646" sldId="286"/>
            <ac:picMk id="2052" creationId="{00000000-0000-0000-0000-000000000000}"/>
          </ac:picMkLst>
        </pc:picChg>
      </pc:sldChg>
      <pc:sldChg chg="addSp delSp modSp mod modClrScheme modAnim chgLayout modNotes">
        <pc:chgData name="Leonard Walletzký" userId="5c6479d8-24c8-4ca4-a5c7-fde0682a328a" providerId="ADAL" clId="{460535DF-1A3D-465E-9835-55ABEDBEB865}" dt="2022-11-01T12:30:40.357" v="447" actId="790"/>
        <pc:sldMkLst>
          <pc:docMk/>
          <pc:sldMk cId="1817407210" sldId="287"/>
        </pc:sldMkLst>
        <pc:spChg chg="mod">
          <ac:chgData name="Leonard Walletzký" userId="5c6479d8-24c8-4ca4-a5c7-fde0682a328a" providerId="ADAL" clId="{460535DF-1A3D-465E-9835-55ABEDBEB865}" dt="2022-11-01T12:30:39.856" v="438" actId="790"/>
          <ac:spMkLst>
            <pc:docMk/>
            <pc:sldMk cId="1817407210" sldId="287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0:42.189" v="136" actId="12084"/>
          <ac:spMkLst>
            <pc:docMk/>
            <pc:sldMk cId="1817407210" sldId="287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0.259" v="445"/>
          <ac:graphicFrameMkLst>
            <pc:docMk/>
            <pc:sldMk cId="1817407210" sldId="287"/>
            <ac:graphicFrameMk id="4" creationId="{0919A290-395C-ACDB-3D83-38CB19123A7F}"/>
          </ac:graphicFrameMkLst>
        </pc:graphicFrameChg>
        <pc:picChg chg="mod">
          <ac:chgData name="Leonard Walletzký" userId="5c6479d8-24c8-4ca4-a5c7-fde0682a328a" providerId="ADAL" clId="{460535DF-1A3D-465E-9835-55ABEDBEB865}" dt="2022-11-01T12:20:38.348" v="135" actId="26606"/>
          <ac:picMkLst>
            <pc:docMk/>
            <pc:sldMk cId="1817407210" sldId="287"/>
            <ac:picMk id="3074" creationId="{00000000-0000-0000-0000-000000000000}"/>
          </ac:picMkLst>
        </pc:picChg>
      </pc:sldChg>
      <pc:sldChg chg="addSp delSp modSp mod modClrScheme modAnim chgLayout modNotes">
        <pc:chgData name="Leonard Walletzký" userId="5c6479d8-24c8-4ca4-a5c7-fde0682a328a" providerId="ADAL" clId="{460535DF-1A3D-465E-9835-55ABEDBEB865}" dt="2022-11-01T12:30:41.352" v="482" actId="790"/>
        <pc:sldMkLst>
          <pc:docMk/>
          <pc:sldMk cId="2130628144" sldId="288"/>
        </pc:sldMkLst>
        <pc:spChg chg="mod">
          <ac:chgData name="Leonard Walletzký" userId="5c6479d8-24c8-4ca4-a5c7-fde0682a328a" providerId="ADAL" clId="{460535DF-1A3D-465E-9835-55ABEDBEB865}" dt="2022-11-01T12:30:41.267" v="474" actId="790"/>
          <ac:spMkLst>
            <pc:docMk/>
            <pc:sldMk cId="2130628144" sldId="288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1:52.397" v="143" actId="12084"/>
          <ac:spMkLst>
            <pc:docMk/>
            <pc:sldMk cId="2130628144" sldId="288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460535DF-1A3D-465E-9835-55ABEDBEB865}" dt="2022-11-01T12:21:47.187" v="141" actId="26606"/>
          <ac:spMkLst>
            <pc:docMk/>
            <pc:sldMk cId="2130628144" sldId="288"/>
            <ac:spMk id="4103" creationId="{C1E8E793-05EF-CD9D-8D11-E41A1B3D8FB7}"/>
          </ac:spMkLst>
        </pc:spChg>
        <pc:spChg chg="add del mod">
          <ac:chgData name="Leonard Walletzký" userId="5c6479d8-24c8-4ca4-a5c7-fde0682a328a" providerId="ADAL" clId="{460535DF-1A3D-465E-9835-55ABEDBEB865}" dt="2022-11-01T12:21:47.187" v="141" actId="26606"/>
          <ac:spMkLst>
            <pc:docMk/>
            <pc:sldMk cId="2130628144" sldId="288"/>
            <ac:spMk id="4105" creationId="{98AA7107-EC69-6070-70A2-E16A288ACA5C}"/>
          </ac:spMkLst>
        </pc:spChg>
        <pc:graphicFrameChg chg="add mod">
          <ac:chgData name="Leonard Walletzký" userId="5c6479d8-24c8-4ca4-a5c7-fde0682a328a" providerId="ADAL" clId="{460535DF-1A3D-465E-9835-55ABEDBEB865}" dt="2022-11-01T12:30:41.347" v="480"/>
          <ac:graphicFrameMkLst>
            <pc:docMk/>
            <pc:sldMk cId="2130628144" sldId="288"/>
            <ac:graphicFrameMk id="4" creationId="{2EF6078E-B37E-8149-DAA9-27B5AF1F1D48}"/>
          </ac:graphicFrameMkLst>
        </pc:graphicFrameChg>
        <pc:picChg chg="mod">
          <ac:chgData name="Leonard Walletzký" userId="5c6479d8-24c8-4ca4-a5c7-fde0682a328a" providerId="ADAL" clId="{460535DF-1A3D-465E-9835-55ABEDBEB865}" dt="2022-11-01T12:21:47.198" v="142" actId="26606"/>
          <ac:picMkLst>
            <pc:docMk/>
            <pc:sldMk cId="2130628144" sldId="288"/>
            <ac:picMk id="4098" creationId="{00000000-0000-0000-0000-000000000000}"/>
          </ac:picMkLst>
        </pc:picChg>
      </pc:sldChg>
      <pc:sldChg chg="addSp delSp modSp mod modClrScheme modAnim chgLayout modNotes">
        <pc:chgData name="Leonard Walletzký" userId="5c6479d8-24c8-4ca4-a5c7-fde0682a328a" providerId="ADAL" clId="{460535DF-1A3D-465E-9835-55ABEDBEB865}" dt="2022-11-01T12:30:42.456" v="495" actId="790"/>
        <pc:sldMkLst>
          <pc:docMk/>
          <pc:sldMk cId="2767827130" sldId="289"/>
        </pc:sldMkLst>
        <pc:spChg chg="mod">
          <ac:chgData name="Leonard Walletzký" userId="5c6479d8-24c8-4ca4-a5c7-fde0682a328a" providerId="ADAL" clId="{460535DF-1A3D-465E-9835-55ABEDBEB865}" dt="2022-11-01T12:30:41.357" v="483" actId="790"/>
          <ac:spMkLst>
            <pc:docMk/>
            <pc:sldMk cId="2767827130" sldId="289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2:22.471" v="145" actId="12084"/>
          <ac:spMkLst>
            <pc:docMk/>
            <pc:sldMk cId="2767827130" sldId="289"/>
            <ac:spMk id="5" creationId="{00000000-0000-0000-0000-000000000000}"/>
          </ac:spMkLst>
        </pc:spChg>
        <pc:graphicFrameChg chg="add mod">
          <ac:chgData name="Leonard Walletzký" userId="5c6479d8-24c8-4ca4-a5c7-fde0682a328a" providerId="ADAL" clId="{460535DF-1A3D-465E-9835-55ABEDBEB865}" dt="2022-11-01T12:30:42.282" v="493"/>
          <ac:graphicFrameMkLst>
            <pc:docMk/>
            <pc:sldMk cId="2767827130" sldId="289"/>
            <ac:graphicFrameMk id="3" creationId="{BFE1CECC-37CF-3D38-7E55-D77FA7CD23DF}"/>
          </ac:graphicFrameMkLst>
        </pc:graphicFrameChg>
        <pc:picChg chg="mod">
          <ac:chgData name="Leonard Walletzký" userId="5c6479d8-24c8-4ca4-a5c7-fde0682a328a" providerId="ADAL" clId="{460535DF-1A3D-465E-9835-55ABEDBEB865}" dt="2022-11-01T12:22:11.077" v="144" actId="26606"/>
          <ac:picMkLst>
            <pc:docMk/>
            <pc:sldMk cId="2767827130" sldId="289"/>
            <ac:picMk id="5122" creationId="{00000000-0000-0000-0000-000000000000}"/>
          </ac:picMkLst>
        </pc:picChg>
      </pc:sldChg>
      <pc:sldChg chg="addSp delSp modSp mod modClrScheme modAnim chgLayout modNotes">
        <pc:chgData name="Leonard Walletzký" userId="5c6479d8-24c8-4ca4-a5c7-fde0682a328a" providerId="ADAL" clId="{460535DF-1A3D-465E-9835-55ABEDBEB865}" dt="2022-11-01T12:30:42.522" v="506" actId="790"/>
        <pc:sldMkLst>
          <pc:docMk/>
          <pc:sldMk cId="1899256342" sldId="290"/>
        </pc:sldMkLst>
        <pc:spChg chg="mod ord">
          <ac:chgData name="Leonard Walletzký" userId="5c6479d8-24c8-4ca4-a5c7-fde0682a328a" providerId="ADAL" clId="{460535DF-1A3D-465E-9835-55ABEDBEB865}" dt="2022-11-01T12:30:42.456" v="496" actId="790"/>
          <ac:spMkLst>
            <pc:docMk/>
            <pc:sldMk cId="1899256342" sldId="290"/>
            <ac:spMk id="2" creationId="{00000000-0000-0000-0000-000000000000}"/>
          </ac:spMkLst>
        </pc:spChg>
        <pc:spChg chg="del mod ord">
          <ac:chgData name="Leonard Walletzký" userId="5c6479d8-24c8-4ca4-a5c7-fde0682a328a" providerId="ADAL" clId="{460535DF-1A3D-465E-9835-55ABEDBEB865}" dt="2022-11-01T12:23:41.877" v="154" actId="12084"/>
          <ac:spMkLst>
            <pc:docMk/>
            <pc:sldMk cId="1899256342" sldId="290"/>
            <ac:spMk id="3" creationId="{00000000-0000-0000-0000-000000000000}"/>
          </ac:spMkLst>
        </pc:spChg>
        <pc:spChg chg="mod">
          <ac:chgData name="Leonard Walletzký" userId="5c6479d8-24c8-4ca4-a5c7-fde0682a328a" providerId="ADAL" clId="{460535DF-1A3D-465E-9835-55ABEDBEB865}" dt="2022-11-01T12:30:42.522" v="504"/>
          <ac:spMkLst>
            <pc:docMk/>
            <pc:sldMk cId="1899256342" sldId="290"/>
            <ac:spMk id="4" creationId="{00000000-0000-0000-0000-000000000000}"/>
          </ac:spMkLst>
        </pc:spChg>
        <pc:spChg chg="add del mod ord">
          <ac:chgData name="Leonard Walletzký" userId="5c6479d8-24c8-4ca4-a5c7-fde0682a328a" providerId="ADAL" clId="{460535DF-1A3D-465E-9835-55ABEDBEB865}" dt="2022-11-01T12:23:21.897" v="151"/>
          <ac:spMkLst>
            <pc:docMk/>
            <pc:sldMk cId="1899256342" sldId="290"/>
            <ac:spMk id="5" creationId="{D10AFEFA-A053-A65D-02B1-00D4B21BC877}"/>
          </ac:spMkLst>
        </pc:spChg>
        <pc:spChg chg="add mod ord">
          <ac:chgData name="Leonard Walletzký" userId="5c6479d8-24c8-4ca4-a5c7-fde0682a328a" providerId="ADAL" clId="{460535DF-1A3D-465E-9835-55ABEDBEB865}" dt="2022-11-01T12:30:42.517" v="503" actId="790"/>
          <ac:spMkLst>
            <pc:docMk/>
            <pc:sldMk cId="1899256342" sldId="290"/>
            <ac:spMk id="6" creationId="{F77CE85F-1F11-B383-91C3-5A3DC4B5758D}"/>
          </ac:spMkLst>
        </pc:spChg>
        <pc:graphicFrameChg chg="add mod">
          <ac:chgData name="Leonard Walletzký" userId="5c6479d8-24c8-4ca4-a5c7-fde0682a328a" providerId="ADAL" clId="{460535DF-1A3D-465E-9835-55ABEDBEB865}" dt="2022-11-01T12:30:42.507" v="502"/>
          <ac:graphicFrameMkLst>
            <pc:docMk/>
            <pc:sldMk cId="1899256342" sldId="290"/>
            <ac:graphicFrameMk id="8" creationId="{D4644001-00D8-3711-546A-16F8B8163779}"/>
          </ac:graphicFrameMkLst>
        </pc:graphicFrameChg>
        <pc:picChg chg="add mod">
          <ac:chgData name="Leonard Walletzký" userId="5c6479d8-24c8-4ca4-a5c7-fde0682a328a" providerId="ADAL" clId="{460535DF-1A3D-465E-9835-55ABEDBEB865}" dt="2022-11-01T12:23:21.897" v="151"/>
          <ac:picMkLst>
            <pc:docMk/>
            <pc:sldMk cId="1899256342" sldId="290"/>
            <ac:picMk id="7" creationId="{6686DC1F-CBD7-A507-943D-A2030FBC1FBD}"/>
          </ac:picMkLst>
        </pc:picChg>
        <pc:picChg chg="mod">
          <ac:chgData name="Leonard Walletzký" userId="5c6479d8-24c8-4ca4-a5c7-fde0682a328a" providerId="ADAL" clId="{460535DF-1A3D-465E-9835-55ABEDBEB865}" dt="2022-11-01T12:23:33.397" v="153" actId="1076"/>
          <ac:picMkLst>
            <pc:docMk/>
            <pc:sldMk cId="1899256342" sldId="290"/>
            <ac:picMk id="6146" creationId="{00000000-0000-0000-0000-000000000000}"/>
          </ac:picMkLst>
        </pc:picChg>
        <pc:picChg chg="mod">
          <ac:chgData name="Leonard Walletzký" userId="5c6479d8-24c8-4ca4-a5c7-fde0682a328a" providerId="ADAL" clId="{460535DF-1A3D-465E-9835-55ABEDBEB865}" dt="2022-11-01T12:23:29.799" v="152" actId="1076"/>
          <ac:picMkLst>
            <pc:docMk/>
            <pc:sldMk cId="1899256342" sldId="290"/>
            <ac:picMk id="6150" creationId="{00000000-0000-0000-0000-000000000000}"/>
          </ac:picMkLst>
        </pc:picChg>
        <pc:picChg chg="del mod">
          <ac:chgData name="Leonard Walletzký" userId="5c6479d8-24c8-4ca4-a5c7-fde0682a328a" providerId="ADAL" clId="{460535DF-1A3D-465E-9835-55ABEDBEB865}" dt="2022-11-01T12:23:19.349" v="150" actId="21"/>
          <ac:picMkLst>
            <pc:docMk/>
            <pc:sldMk cId="1899256342" sldId="290"/>
            <ac:picMk id="6152" creationId="{00000000-0000-0000-0000-000000000000}"/>
          </ac:picMkLst>
        </pc:picChg>
      </pc:sldChg>
      <pc:sldChg chg="modSp add mod modNotes">
        <pc:chgData name="Leonard Walletzký" userId="5c6479d8-24c8-4ca4-a5c7-fde0682a328a" providerId="ADAL" clId="{460535DF-1A3D-465E-9835-55ABEDBEB865}" dt="2022-11-01T12:30:37.867" v="411" actId="790"/>
        <pc:sldMkLst>
          <pc:docMk/>
          <pc:sldMk cId="1068183817" sldId="291"/>
        </pc:sldMkLst>
        <pc:spChg chg="mod">
          <ac:chgData name="Leonard Walletzký" userId="5c6479d8-24c8-4ca4-a5c7-fde0682a328a" providerId="ADAL" clId="{460535DF-1A3D-465E-9835-55ABEDBEB865}" dt="2022-11-01T12:30:37.867" v="408" actId="790"/>
          <ac:spMkLst>
            <pc:docMk/>
            <pc:sldMk cId="1068183817" sldId="291"/>
            <ac:spMk id="5" creationId="{015A5C0C-E9B0-4AE9-BA99-5CFF44F8E73E}"/>
          </ac:spMkLst>
        </pc:spChg>
        <pc:spChg chg="mod">
          <ac:chgData name="Leonard Walletzký" userId="5c6479d8-24c8-4ca4-a5c7-fde0682a328a" providerId="ADAL" clId="{460535DF-1A3D-465E-9835-55ABEDBEB865}" dt="2022-11-01T12:30:37.867" v="409" actId="790"/>
          <ac:spMkLst>
            <pc:docMk/>
            <pc:sldMk cId="1068183817" sldId="291"/>
            <ac:spMk id="6" creationId="{405EE026-830E-4B2A-A4BC-22099540DE5C}"/>
          </ac:spMkLst>
        </pc:spChg>
      </pc:sldChg>
      <pc:sldMasterChg chg="modSp modSldLayout">
        <pc:chgData name="Leonard Walletzký" userId="5c6479d8-24c8-4ca4-a5c7-fde0682a328a" providerId="ADAL" clId="{460535DF-1A3D-465E-9835-55ABEDBEB865}" dt="2022-11-01T12:14:04.068" v="13"/>
        <pc:sldMasterMkLst>
          <pc:docMk/>
          <pc:sldMasterMk cId="2881318448" sldId="2147483673"/>
        </pc:sldMasterMkLst>
        <pc:spChg chg="mod">
          <ac:chgData name="Leonard Walletzký" userId="5c6479d8-24c8-4ca4-a5c7-fde0682a328a" providerId="ADAL" clId="{460535DF-1A3D-465E-9835-55ABEDBEB865}" dt="2022-11-01T12:14:04.068" v="13"/>
          <ac:spMkLst>
            <pc:docMk/>
            <pc:sldMasterMk cId="2881318448" sldId="2147483673"/>
            <ac:spMk id="2" creationId="{E73EFD05-44F7-4406-AC4D-1167FBFF8008}"/>
          </ac:spMkLst>
        </pc:spChg>
        <pc:spChg chg="mod">
          <ac:chgData name="Leonard Walletzký" userId="5c6479d8-24c8-4ca4-a5c7-fde0682a328a" providerId="ADAL" clId="{460535DF-1A3D-465E-9835-55ABEDBEB865}" dt="2022-11-01T12:14:04.068" v="13"/>
          <ac:spMkLst>
            <pc:docMk/>
            <pc:sldMasterMk cId="2881318448" sldId="2147483673"/>
            <ac:spMk id="5" creationId="{A4DA628E-D8CA-41EE-AA1A-D14D1A53A264}"/>
          </ac:spMkLst>
        </pc:spChg>
        <pc:spChg chg="mod">
          <ac:chgData name="Leonard Walletzký" userId="5c6479d8-24c8-4ca4-a5c7-fde0682a328a" providerId="ADAL" clId="{460535DF-1A3D-465E-9835-55ABEDBEB865}" dt="2022-11-01T12:14:04.068" v="13"/>
          <ac:spMkLst>
            <pc:docMk/>
            <pc:sldMasterMk cId="2881318448" sldId="2147483673"/>
            <ac:spMk id="7" creationId="{CF18CB00-AFD8-44F7-AC59-635A42C8E5CD}"/>
          </ac:spMkLst>
        </pc:spChg>
        <pc:spChg chg="mod">
          <ac:chgData name="Leonard Walletzký" userId="5c6479d8-24c8-4ca4-a5c7-fde0682a328a" providerId="ADAL" clId="{460535DF-1A3D-465E-9835-55ABEDBEB865}" dt="2022-11-01T12:14:04.068" v="13"/>
          <ac:spMkLst>
            <pc:docMk/>
            <pc:sldMasterMk cId="2881318448" sldId="2147483673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732738810" sldId="2147483674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32738810" sldId="2147483674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32738810" sldId="2147483674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32738810" sldId="2147483674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732738810" sldId="2147483674"/>
              <ac:picMk id="10" creationId="{55579504-8F8C-4D91-A1F5-E7ECA31A7088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732738810" sldId="2147483674"/>
              <ac:picMk id="13" creationId="{AC231224-87A3-4A93-B61C-3C4E31B2A6F0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732738810" sldId="2147483674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730038404" sldId="2147483675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730038404" sldId="2147483675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730038404" sldId="2147483675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730038404" sldId="2147483675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730038404" sldId="2147483675"/>
              <ac:picMk id="10" creationId="{EB00C688-6EE2-48E3-946A-78B8E652D46E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730038404" sldId="2147483675"/>
              <ac:picMk id="11" creationId="{F5E2F917-B83F-459C-964E-21784BBCB390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730038404" sldId="2147483675"/>
              <ac:picMk id="15" creationId="{AC3781FE-D739-4BE6-A11E-0E019FC29D53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91060709" sldId="2147483676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1060709" sldId="214748367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1060709" sldId="214748367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1060709" sldId="214748367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1060709" sldId="214748367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91060709" sldId="2147483676"/>
              <ac:picMk id="13" creationId="{91942C0D-345E-476A-BFBE-0F631B529034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91060709" sldId="2147483676"/>
              <ac:picMk id="15" creationId="{D75CEADC-27FE-4F2C-A9F5-DDC3C7D9FC97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717470650" sldId="2147483677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17470650" sldId="214748367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17470650" sldId="2147483677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17470650" sldId="214748367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717470650" sldId="214748367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717470650" sldId="2147483677"/>
              <ac:picMk id="13" creationId="{BBE14810-0294-456C-AA99-4C6684819BBA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717470650" sldId="2147483677"/>
              <ac:picMk id="15" creationId="{E04138B1-ED6C-42B8-BADD-7C3501196C77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484065461" sldId="2147483678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484065461" sldId="2147483678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484065461" sldId="2147483678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484065461" sldId="2147483678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484065461" sldId="2147483678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484065461" sldId="2147483678"/>
              <ac:picMk id="9" creationId="{A05A33A2-DD17-417B-BE1E-8AD4CB28A1FF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484065461" sldId="2147483678"/>
              <ac:picMk id="14" creationId="{BAE50E0F-7153-4349-BBBB-00C773297C77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887423750" sldId="2147483679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887423750" sldId="2147483679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887423750" sldId="2147483679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887423750" sldId="2147483679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887423750" sldId="2147483679"/>
              <ac:picMk id="5" creationId="{4030344C-5AFF-4B53-AE3A-2F67E3091D69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887423750" sldId="2147483679"/>
              <ac:picMk id="9" creationId="{84DE195D-C821-4756-A308-C4DA3A1E27DC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887423750" sldId="2147483679"/>
              <ac:picMk id="14" creationId="{9C2892A4-4AE1-4F46-A20A-E5ED594F0208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025364070" sldId="2147483680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025364070" sldId="2147483680"/>
              <ac:spMk id="8" creationId="{390E4E2C-8A81-45F0-A5ED-59F1EE588AF9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025364070" sldId="2147483680"/>
              <ac:spMk id="14" creationId="{4E6BF75B-E62C-4F8E-AE82-5BC7FA2470C8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025364070" sldId="2147483680"/>
              <ac:spMk id="15" creationId="{FB5A25A1-BE1A-4F4E-87B3-DA8C47B400D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025364070" sldId="2147483680"/>
              <ac:picMk id="3" creationId="{C9AE4C31-AC45-4530-BAFB-8F62601427BB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025364070" sldId="2147483680"/>
              <ac:picMk id="7" creationId="{DF9BE563-9AB0-4A7C-BB6E-3D88028C8F9F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025364070" sldId="2147483680"/>
              <ac:picMk id="12" creationId="{FBC6FB59-C67D-4E95-B94D-8918147D47C4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557518518" sldId="2147483681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557518518" sldId="2147483681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557518518" sldId="2147483681"/>
              <ac:spMk id="10" creationId="{5CA9AC87-D3DE-408C-9471-D419F4748341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557518518" sldId="2147483681"/>
              <ac:spMk id="18" creationId="{C431A331-E089-4180-93A6-DF1B93BDF06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557518518" sldId="2147483681"/>
              <ac:spMk id="19" creationId="{337D529D-6F63-4BAA-945F-E98559FE4B96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557518518" sldId="2147483681"/>
              <ac:picMk id="11" creationId="{6022C6D1-41F4-4E86-A277-3E0EB14B3213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557518518" sldId="2147483681"/>
              <ac:picMk id="16" creationId="{0DE9DA07-32F9-4E6E-A7BE-99647D63AE70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557518518" sldId="2147483681"/>
              <ac:picMk id="17" creationId="{197151F2-E319-483E-AE55-F68A678C0162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172695516" sldId="2147483682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72695516" sldId="2147483682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72695516" sldId="2147483682"/>
              <ac:spMk id="9" creationId="{91531ABC-E456-4507-A022-87C2E3C7A2AA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72695516" sldId="2147483682"/>
              <ac:spMk id="17" creationId="{E50F766C-2233-422C-84C6-A293DB9EBCE3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72695516" sldId="2147483682"/>
              <ac:spMk id="18" creationId="{374F2939-4B34-4B0F-A33E-0861C6E652E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72695516" sldId="2147483682"/>
              <ac:picMk id="10" creationId="{B2A1D592-88A0-4761-8729-E8D3B8CB8F81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72695516" sldId="2147483682"/>
              <ac:picMk id="15" creationId="{204A2C78-616B-4BB2-9631-06B1AF53536E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72695516" sldId="2147483682"/>
              <ac:picMk id="16" creationId="{2ABDA073-F32D-4A08-BBA9-D9A584A992FC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109990664" sldId="2147483683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21" creationId="{9F610B39-FB78-4767-BA31-C3D4E7D5586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23" creationId="{D858D521-8C6F-4983-8F70-44C4A5BBE031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2109990664" sldId="2147483683"/>
              <ac:spMk id="24" creationId="{6B1E7ADA-ADDF-4838-B970-27AAE8BF429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09990664" sldId="2147483683"/>
              <ac:picMk id="14" creationId="{6E3A06D8-87DC-4D0E-96C7-76913D26A2BE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09990664" sldId="2147483683"/>
              <ac:picMk id="20" creationId="{916C6AAE-6136-4D89-8887-AA325E612678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109990664" sldId="2147483683"/>
              <ac:picMk id="22" creationId="{B1469A3A-D828-406B-A0D9-8D243170D4BA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223909774" sldId="2147483684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223909774" sldId="2147483684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223909774" sldId="2147483684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223909774" sldId="2147483684"/>
              <ac:spMk id="11" creationId="{B0741B4D-1AE5-4AB1-8AD2-5E6FAC7F6F2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223909774" sldId="2147483684"/>
              <ac:spMk id="17" creationId="{1FF33945-3B47-4C86-A4D3-68B169E9613E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223909774" sldId="2147483684"/>
              <ac:spMk id="18" creationId="{F755C9BE-89AB-4A55-B4AC-09225F14157A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223909774" sldId="2147483684"/>
              <ac:picMk id="13" creationId="{D841305F-87FF-4412-A3C0-A4F500DB0DD6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223909774" sldId="2147483684"/>
              <ac:picMk id="15" creationId="{B148CD22-4238-4C75-966D-E00890C74DD8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223909774" sldId="2147483684"/>
              <ac:picMk id="16" creationId="{61010F59-75C1-4984-AE4E-29A98E2701FC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857284998" sldId="2147483685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21" creationId="{6B0440B8-6781-4DF7-853B-03D5855A8CB8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28" creationId="{95CF856B-0385-4C27-8E46-D0C90A7978C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857284998" sldId="2147483685"/>
              <ac:spMk id="29" creationId="{B5F71D9F-E672-40D3-B36B-CDF3701D8DE2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857284998" sldId="2147483685"/>
              <ac:picMk id="23" creationId="{2F5D29FE-FA1B-43EA-9748-1C7EA38D1631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857284998" sldId="2147483685"/>
              <ac:picMk id="26" creationId="{D8985557-839B-4A15-B504-9EE863BD1E36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857284998" sldId="2147483685"/>
              <ac:picMk id="27" creationId="{6DFBFBEE-3199-4B22-93CA-E7FF09EA6CD2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074834447" sldId="2147483686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17" creationId="{263AA377-982D-4CA3-B9BD-C61AF6524812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24" creationId="{7B7E801E-280F-4E9D-8E81-451C224ED293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1074834447" sldId="2147483686"/>
              <ac:spMk id="25" creationId="{816F4D04-6F52-4E31-9710-67A88106F78C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074834447" sldId="2147483686"/>
              <ac:picMk id="4" creationId="{9B445E85-3314-433A-9CD6-A673AF2A6072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074834447" sldId="2147483686"/>
              <ac:picMk id="16" creationId="{B2CB67EC-5DC1-48D3-A728-C7845E535BC3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074834447" sldId="2147483686"/>
              <ac:picMk id="23" creationId="{E98F4CFE-D7EA-4B27-8AD7-D14E8DFC5610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794805513" sldId="2147483687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794805513" sldId="2147483687"/>
              <ac:spMk id="8" creationId="{51439ED6-907B-45D9-8FCC-98AE21B3C06D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794805513" sldId="2147483687"/>
              <ac:spMk id="15" creationId="{7B8A69ED-5D3C-4B18-B225-A692CE666D44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794805513" sldId="2147483687"/>
              <ac:spMk id="16" creationId="{25036BF3-1ED4-4D43-B64F-2347D33199D4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794805513" sldId="2147483687"/>
              <ac:picMk id="10" creationId="{81D01A5B-1864-4350-B54B-2B2731649CE1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794805513" sldId="2147483687"/>
              <ac:picMk id="13" creationId="{08EA47BF-6ECD-4266-A694-1C20E1D11E1C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794805513" sldId="2147483687"/>
              <ac:picMk id="14" creationId="{38B816AB-1241-4C55-809C-C3CF53FE5751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719796911" sldId="2147483688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719796911" sldId="2147483688"/>
              <ac:spMk id="6" creationId="{C80D1D37-E5CA-42AD-BE6B-219FAFB5467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719796911" sldId="2147483688"/>
              <ac:spMk id="14" creationId="{27967008-004F-4271-96A0-2754AD1F7496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719796911" sldId="2147483688"/>
              <ac:spMk id="15" creationId="{F772EB2B-0697-4905-B269-3D1192C6C81B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719796911" sldId="2147483688"/>
              <ac:picMk id="9" creationId="{5BA1347C-8119-4FE5-AB46-B549EA5B3825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719796911" sldId="2147483688"/>
              <ac:picMk id="12" creationId="{41EA4618-184C-4B73-A00E-A475C0B49886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719796911" sldId="2147483688"/>
              <ac:picMk id="13" creationId="{D2B6F76C-9225-4B41-A123-76FBDE051584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932088119" sldId="2147483689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32088119" sldId="2147483689"/>
              <ac:spMk id="9" creationId="{6CE2ED31-3B6C-4D48-8D2C-2AC66C1098AA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32088119" sldId="2147483689"/>
              <ac:spMk id="15" creationId="{87F6D96D-6D11-43DE-953E-6E583AAE9F56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932088119" sldId="2147483689"/>
              <ac:spMk id="16" creationId="{B9147A2B-4A64-401B-8211-79053FE645D5}"/>
            </ac:spMkLst>
          </pc:sp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3932088119" sldId="2147483689"/>
              <ac:picMk id="4" creationId="{AD8CA636-2F11-466B-8E7A-4593B189FDEC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2882828800" sldId="2147483690"/>
          </pc:sldLayoutMkLst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2882828800" sldId="2147483690"/>
              <ac:picMk id="3" creationId="{948E0DBD-B311-459A-88E1-E9F57A165CE6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475714972" sldId="2147483691"/>
          </pc:sldLayoutMkLst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475714972" sldId="2147483691"/>
              <ac:picMk id="4" creationId="{E0789F55-D007-4B07-AEC2-4A7259F59FCB}"/>
            </ac:picMkLst>
          </pc:picChg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475714972" sldId="2147483691"/>
              <ac:picMk id="5" creationId="{B542F294-F470-457A-8F46-8A41F01BB845}"/>
            </ac:picMkLst>
          </pc:pic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1575820673" sldId="2147483692"/>
          </pc:sldLayoutMkLst>
          <pc:picChg chg="mod">
            <ac:chgData name="Leonard Walletzký" userId="5c6479d8-24c8-4ca4-a5c7-fde0682a328a" providerId="ADAL" clId="{460535DF-1A3D-465E-9835-55ABEDBEB865}" dt="2022-11-01T12:14:04.068" v="13"/>
            <ac:picMkLst>
              <pc:docMk/>
              <pc:sldMasterMk cId="2881318448" sldId="2147483673"/>
              <pc:sldLayoutMk cId="1575820673" sldId="2147483692"/>
              <ac:picMk id="6" creationId="{A5F823DD-798C-4078-B05D-200A7387C256}"/>
            </ac:picMkLst>
          </pc:picChg>
        </pc:sldLayoutChg>
        <pc:sldLayoutChg chg="delSp 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09093562" sldId="2147483693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09093562" sldId="2147483693"/>
              <ac:spMk id="9" creationId="{00000000-0000-0000-0000-000000000000}"/>
            </ac:spMkLst>
          </pc:spChg>
          <pc:spChg chg="del">
            <ac:chgData name="Leonard Walletzký" userId="5c6479d8-24c8-4ca4-a5c7-fde0682a328a" providerId="ADAL" clId="{460535DF-1A3D-465E-9835-55ABEDBEB865}" dt="2022-11-01T12:13:40.378" v="0"/>
            <ac:spMkLst>
              <pc:docMk/>
              <pc:sldMasterMk cId="2881318448" sldId="2147483673"/>
              <pc:sldLayoutMk cId="309093562" sldId="2147483693"/>
              <ac:spMk id="10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09093562" sldId="2147483693"/>
              <ac:spMk id="17" creationId="{00000000-0000-0000-0000-000000000000}"/>
            </ac:spMkLst>
          </pc:spChg>
          <pc:grpChg chg="del">
            <ac:chgData name="Leonard Walletzký" userId="5c6479d8-24c8-4ca4-a5c7-fde0682a328a" providerId="ADAL" clId="{460535DF-1A3D-465E-9835-55ABEDBEB865}" dt="2022-11-01T12:13:40.378" v="0"/>
            <ac:grpSpMkLst>
              <pc:docMk/>
              <pc:sldMasterMk cId="2881318448" sldId="2147483673"/>
              <pc:sldLayoutMk cId="309093562" sldId="2147483693"/>
              <ac:grpSpMk id="2" creationId="{00000000-0000-0000-0000-000000000000}"/>
            </ac:grpSpMkLst>
          </pc:grpChg>
        </pc:sldLayoutChg>
        <pc:sldLayoutChg chg="delSp 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144870401" sldId="2147483694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144870401" sldId="2147483694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144870401" sldId="2147483694"/>
              <ac:spMk id="3" creationId="{00000000-0000-0000-0000-000000000000}"/>
            </ac:spMkLst>
          </pc:spChg>
          <pc:spChg chg="del">
            <ac:chgData name="Leonard Walletzký" userId="5c6479d8-24c8-4ca4-a5c7-fde0682a328a" providerId="ADAL" clId="{460535DF-1A3D-465E-9835-55ABEDBEB865}" dt="2022-11-01T12:13:40.378" v="0"/>
            <ac:spMkLst>
              <pc:docMk/>
              <pc:sldMasterMk cId="2881318448" sldId="2147483673"/>
              <pc:sldLayoutMk cId="3144870401" sldId="2147483694"/>
              <ac:spMk id="7" creationId="{00000000-0000-0000-0000-000000000000}"/>
            </ac:spMkLst>
          </pc:spChg>
          <pc:spChg chg="del">
            <ac:chgData name="Leonard Walletzký" userId="5c6479d8-24c8-4ca4-a5c7-fde0682a328a" providerId="ADAL" clId="{460535DF-1A3D-465E-9835-55ABEDBEB865}" dt="2022-11-01T12:13:40.378" v="0"/>
            <ac:spMkLst>
              <pc:docMk/>
              <pc:sldMasterMk cId="2881318448" sldId="2147483673"/>
              <pc:sldLayoutMk cId="3144870401" sldId="2147483694"/>
              <ac:spMk id="8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460535DF-1A3D-465E-9835-55ABEDBEB865}" dt="2022-11-01T12:14:04.068" v="13"/>
          <pc:sldLayoutMkLst>
            <pc:docMk/>
            <pc:sldMasterMk cId="2881318448" sldId="2147483673"/>
            <pc:sldLayoutMk cId="3422487192" sldId="2147483696"/>
          </pc:sldLayoutMkLst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422487192" sldId="2147483696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422487192" sldId="2147483696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422487192" sldId="2147483696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422487192" sldId="2147483696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460535DF-1A3D-465E-9835-55ABEDBEB865}" dt="2022-11-01T12:14:04.068" v="13"/>
            <ac:spMkLst>
              <pc:docMk/>
              <pc:sldMasterMk cId="2881318448" sldId="2147483673"/>
              <pc:sldLayoutMk cId="3422487192" sldId="2147483696"/>
              <ac:spMk id="6" creationId="{00000000-0000-0000-0000-000000000000}"/>
            </ac:spMkLst>
          </pc:spChg>
        </pc:sldLayoutChg>
      </pc:sldMasterChg>
    </pc:docChg>
  </pc:docChgLst>
  <pc:docChgLst>
    <pc:chgData name="Leonard Walletzký" userId="5c6479d8-24c8-4ca4-a5c7-fde0682a328a" providerId="ADAL" clId="{037274F7-BD5A-495A-AD46-61C5C026E429}"/>
    <pc:docChg chg="custSel addSld delSld modSld sldOrd">
      <pc:chgData name="Leonard Walletzký" userId="5c6479d8-24c8-4ca4-a5c7-fde0682a328a" providerId="ADAL" clId="{037274F7-BD5A-495A-AD46-61C5C026E429}" dt="2018-11-05T08:04:59.335" v="176" actId="6549"/>
      <pc:docMkLst>
        <pc:docMk/>
      </pc:docMkLst>
      <pc:sldChg chg="modSp">
        <pc:chgData name="Leonard Walletzký" userId="5c6479d8-24c8-4ca4-a5c7-fde0682a328a" providerId="ADAL" clId="{037274F7-BD5A-495A-AD46-61C5C026E429}" dt="2018-11-05T07:57:43.200" v="68" actId="20577"/>
        <pc:sldMkLst>
          <pc:docMk/>
          <pc:sldMk cId="2739736640" sldId="256"/>
        </pc:sldMkLst>
        <pc:spChg chg="mod">
          <ac:chgData name="Leonard Walletzký" userId="5c6479d8-24c8-4ca4-a5c7-fde0682a328a" providerId="ADAL" clId="{037274F7-BD5A-495A-AD46-61C5C026E429}" dt="2018-11-05T07:57:43.200" v="68" actId="20577"/>
          <ac:spMkLst>
            <pc:docMk/>
            <pc:sldMk cId="2739736640" sldId="256"/>
            <ac:spMk id="2" creationId="{00000000-0000-0000-0000-000000000000}"/>
          </ac:spMkLst>
        </pc:spChg>
      </pc:sldChg>
      <pc:sldChg chg="ord">
        <pc:chgData name="Leonard Walletzký" userId="5c6479d8-24c8-4ca4-a5c7-fde0682a328a" providerId="ADAL" clId="{037274F7-BD5A-495A-AD46-61C5C026E429}" dt="2018-11-05T08:01:11.603" v="143"/>
        <pc:sldMkLst>
          <pc:docMk/>
          <pc:sldMk cId="4028508283" sldId="257"/>
        </pc:sldMkLst>
      </pc:sldChg>
      <pc:sldChg chg="del">
        <pc:chgData name="Leonard Walletzký" userId="5c6479d8-24c8-4ca4-a5c7-fde0682a328a" providerId="ADAL" clId="{037274F7-BD5A-495A-AD46-61C5C026E429}" dt="2018-11-05T08:01:01.432" v="142" actId="2696"/>
        <pc:sldMkLst>
          <pc:docMk/>
          <pc:sldMk cId="2434143104" sldId="258"/>
        </pc:sldMkLst>
      </pc:sldChg>
      <pc:sldChg chg="del">
        <pc:chgData name="Leonard Walletzký" userId="5c6479d8-24c8-4ca4-a5c7-fde0682a328a" providerId="ADAL" clId="{037274F7-BD5A-495A-AD46-61C5C026E429}" dt="2018-11-05T08:01:13.368" v="144" actId="2696"/>
        <pc:sldMkLst>
          <pc:docMk/>
          <pc:sldMk cId="2967118822" sldId="259"/>
        </pc:sldMkLst>
      </pc:sldChg>
      <pc:sldChg chg="modSp">
        <pc:chgData name="Leonard Walletzký" userId="5c6479d8-24c8-4ca4-a5c7-fde0682a328a" providerId="ADAL" clId="{037274F7-BD5A-495A-AD46-61C5C026E429}" dt="2018-11-05T08:01:44.429" v="155" actId="6549"/>
        <pc:sldMkLst>
          <pc:docMk/>
          <pc:sldMk cId="1566287343" sldId="260"/>
        </pc:sldMkLst>
        <pc:spChg chg="mod">
          <ac:chgData name="Leonard Walletzký" userId="5c6479d8-24c8-4ca4-a5c7-fde0682a328a" providerId="ADAL" clId="{037274F7-BD5A-495A-AD46-61C5C026E429}" dt="2018-11-05T08:01:44.429" v="155" actId="6549"/>
          <ac:spMkLst>
            <pc:docMk/>
            <pc:sldMk cId="1566287343" sldId="260"/>
            <ac:spMk id="3" creationId="{00000000-0000-0000-0000-000000000000}"/>
          </ac:spMkLst>
        </pc:spChg>
      </pc:sldChg>
      <pc:sldChg chg="del">
        <pc:chgData name="Leonard Walletzký" userId="5c6479d8-24c8-4ca4-a5c7-fde0682a328a" providerId="ADAL" clId="{037274F7-BD5A-495A-AD46-61C5C026E429}" dt="2018-11-05T08:03:41.369" v="169" actId="2696"/>
        <pc:sldMkLst>
          <pc:docMk/>
          <pc:sldMk cId="931691583" sldId="261"/>
        </pc:sldMkLst>
      </pc:sldChg>
      <pc:sldChg chg="del">
        <pc:chgData name="Leonard Walletzký" userId="5c6479d8-24c8-4ca4-a5c7-fde0682a328a" providerId="ADAL" clId="{037274F7-BD5A-495A-AD46-61C5C026E429}" dt="2018-11-05T08:03:43.549" v="170" actId="2696"/>
        <pc:sldMkLst>
          <pc:docMk/>
          <pc:sldMk cId="1326609496" sldId="262"/>
        </pc:sldMkLst>
      </pc:sldChg>
      <pc:sldChg chg="modSp">
        <pc:chgData name="Leonard Walletzký" userId="5c6479d8-24c8-4ca4-a5c7-fde0682a328a" providerId="ADAL" clId="{037274F7-BD5A-495A-AD46-61C5C026E429}" dt="2018-11-05T08:04:15.399" v="172" actId="1076"/>
        <pc:sldMkLst>
          <pc:docMk/>
          <pc:sldMk cId="2123144518" sldId="264"/>
        </pc:sldMkLst>
        <pc:spChg chg="mod">
          <ac:chgData name="Leonard Walletzký" userId="5c6479d8-24c8-4ca4-a5c7-fde0682a328a" providerId="ADAL" clId="{037274F7-BD5A-495A-AD46-61C5C026E429}" dt="2018-11-05T08:04:15.399" v="172" actId="1076"/>
          <ac:spMkLst>
            <pc:docMk/>
            <pc:sldMk cId="2123144518" sldId="264"/>
            <ac:spMk id="7" creationId="{00000000-0000-0000-0000-000000000000}"/>
          </ac:spMkLst>
        </pc:spChg>
      </pc:sldChg>
      <pc:sldChg chg="modSp">
        <pc:chgData name="Leonard Walletzký" userId="5c6479d8-24c8-4ca4-a5c7-fde0682a328a" providerId="ADAL" clId="{037274F7-BD5A-495A-AD46-61C5C026E429}" dt="2018-11-05T08:04:59.335" v="176" actId="6549"/>
        <pc:sldMkLst>
          <pc:docMk/>
          <pc:sldMk cId="896760860" sldId="272"/>
        </pc:sldMkLst>
        <pc:spChg chg="mod">
          <ac:chgData name="Leonard Walletzký" userId="5c6479d8-24c8-4ca4-a5c7-fde0682a328a" providerId="ADAL" clId="{037274F7-BD5A-495A-AD46-61C5C026E429}" dt="2018-11-05T08:04:59.335" v="176" actId="6549"/>
          <ac:spMkLst>
            <pc:docMk/>
            <pc:sldMk cId="896760860" sldId="272"/>
            <ac:spMk id="3" creationId="{00000000-0000-0000-0000-000000000000}"/>
          </ac:spMkLst>
        </pc:spChg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3423865186" sldId="275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1256484734" sldId="276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1839906040" sldId="277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1017241612" sldId="278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1924354060" sldId="279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2372398668" sldId="280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36359504" sldId="281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1019638604" sldId="282"/>
        </pc:sldMkLst>
      </pc:sldChg>
      <pc:sldChg chg="add">
        <pc:chgData name="Leonard Walletzký" userId="5c6479d8-24c8-4ca4-a5c7-fde0682a328a" providerId="ADAL" clId="{037274F7-BD5A-495A-AD46-61C5C026E429}" dt="2018-11-05T07:56:28.631" v="0"/>
        <pc:sldMkLst>
          <pc:docMk/>
          <pc:sldMk cId="915450376" sldId="283"/>
        </pc:sldMkLst>
      </pc:sldChg>
      <pc:sldChg chg="addSp delSp modSp add">
        <pc:chgData name="Leonard Walletzký" userId="5c6479d8-24c8-4ca4-a5c7-fde0682a328a" providerId="ADAL" clId="{037274F7-BD5A-495A-AD46-61C5C026E429}" dt="2018-11-05T07:57:58.394" v="69" actId="6549"/>
        <pc:sldMkLst>
          <pc:docMk/>
          <pc:sldMk cId="1980902717" sldId="284"/>
        </pc:sldMkLst>
        <pc:spChg chg="del">
          <ac:chgData name="Leonard Walletzký" userId="5c6479d8-24c8-4ca4-a5c7-fde0682a328a" providerId="ADAL" clId="{037274F7-BD5A-495A-AD46-61C5C026E429}" dt="2018-11-05T07:56:55.497" v="2"/>
          <ac:spMkLst>
            <pc:docMk/>
            <pc:sldMk cId="1980902717" sldId="284"/>
            <ac:spMk id="2" creationId="{6B5586AA-CA2E-44DC-B8EB-DCCB56A48323}"/>
          </ac:spMkLst>
        </pc:spChg>
        <pc:spChg chg="del">
          <ac:chgData name="Leonard Walletzký" userId="5c6479d8-24c8-4ca4-a5c7-fde0682a328a" providerId="ADAL" clId="{037274F7-BD5A-495A-AD46-61C5C026E429}" dt="2018-11-05T07:56:55.497" v="2"/>
          <ac:spMkLst>
            <pc:docMk/>
            <pc:sldMk cId="1980902717" sldId="284"/>
            <ac:spMk id="3" creationId="{EAAD47C6-FAD9-4B25-BF24-962E24FA22A6}"/>
          </ac:spMkLst>
        </pc:spChg>
        <pc:spChg chg="add del mod">
          <ac:chgData name="Leonard Walletzký" userId="5c6479d8-24c8-4ca4-a5c7-fde0682a328a" providerId="ADAL" clId="{037274F7-BD5A-495A-AD46-61C5C026E429}" dt="2018-11-05T07:57:04.123" v="3"/>
          <ac:spMkLst>
            <pc:docMk/>
            <pc:sldMk cId="1980902717" sldId="284"/>
            <ac:spMk id="4" creationId="{7B9E88A5-CD12-43DA-9F9A-C77832E3B5A9}"/>
          </ac:spMkLst>
        </pc:spChg>
        <pc:spChg chg="add del mod">
          <ac:chgData name="Leonard Walletzký" userId="5c6479d8-24c8-4ca4-a5c7-fde0682a328a" providerId="ADAL" clId="{037274F7-BD5A-495A-AD46-61C5C026E429}" dt="2018-11-05T07:57:04.123" v="3"/>
          <ac:spMkLst>
            <pc:docMk/>
            <pc:sldMk cId="1980902717" sldId="284"/>
            <ac:spMk id="5" creationId="{508D6265-B22C-43CE-ACB8-9089A05BBB22}"/>
          </ac:spMkLst>
        </pc:spChg>
        <pc:spChg chg="add mod">
          <ac:chgData name="Leonard Walletzký" userId="5c6479d8-24c8-4ca4-a5c7-fde0682a328a" providerId="ADAL" clId="{037274F7-BD5A-495A-AD46-61C5C026E429}" dt="2018-11-05T07:57:58.394" v="69" actId="6549"/>
          <ac:spMkLst>
            <pc:docMk/>
            <pc:sldMk cId="1980902717" sldId="284"/>
            <ac:spMk id="6" creationId="{47049792-6806-43B9-8337-CDD58643364D}"/>
          </ac:spMkLst>
        </pc:spChg>
        <pc:spChg chg="add mod">
          <ac:chgData name="Leonard Walletzký" userId="5c6479d8-24c8-4ca4-a5c7-fde0682a328a" providerId="ADAL" clId="{037274F7-BD5A-495A-AD46-61C5C026E429}" dt="2018-11-05T07:57:04.123" v="3"/>
          <ac:spMkLst>
            <pc:docMk/>
            <pc:sldMk cId="1980902717" sldId="284"/>
            <ac:spMk id="7" creationId="{887FB5D2-DE38-474A-ADCC-FBA704A44565}"/>
          </ac:spMkLst>
        </pc:spChg>
      </pc:sldChg>
      <pc:sldChg chg="addSp delSp modSp add">
        <pc:chgData name="Leonard Walletzký" userId="5c6479d8-24c8-4ca4-a5c7-fde0682a328a" providerId="ADAL" clId="{037274F7-BD5A-495A-AD46-61C5C026E429}" dt="2018-11-05T07:58:27.920" v="132" actId="20577"/>
        <pc:sldMkLst>
          <pc:docMk/>
          <pc:sldMk cId="3826502475" sldId="285"/>
        </pc:sldMkLst>
        <pc:spChg chg="del">
          <ac:chgData name="Leonard Walletzký" userId="5c6479d8-24c8-4ca4-a5c7-fde0682a328a" providerId="ADAL" clId="{037274F7-BD5A-495A-AD46-61C5C026E429}" dt="2018-11-05T07:58:04.869" v="71"/>
          <ac:spMkLst>
            <pc:docMk/>
            <pc:sldMk cId="3826502475" sldId="285"/>
            <ac:spMk id="2" creationId="{CE0E393C-F1D5-4BA3-A5FB-DFF2748DE3E5}"/>
          </ac:spMkLst>
        </pc:spChg>
        <pc:spChg chg="del">
          <ac:chgData name="Leonard Walletzký" userId="5c6479d8-24c8-4ca4-a5c7-fde0682a328a" providerId="ADAL" clId="{037274F7-BD5A-495A-AD46-61C5C026E429}" dt="2018-11-05T07:58:04.869" v="71"/>
          <ac:spMkLst>
            <pc:docMk/>
            <pc:sldMk cId="3826502475" sldId="285"/>
            <ac:spMk id="3" creationId="{5192DB2A-1D0A-46EC-A1F5-8E42FB036E24}"/>
          </ac:spMkLst>
        </pc:spChg>
        <pc:spChg chg="add del mod">
          <ac:chgData name="Leonard Walletzký" userId="5c6479d8-24c8-4ca4-a5c7-fde0682a328a" providerId="ADAL" clId="{037274F7-BD5A-495A-AD46-61C5C026E429}" dt="2018-11-05T07:58:07.103" v="72"/>
          <ac:spMkLst>
            <pc:docMk/>
            <pc:sldMk cId="3826502475" sldId="285"/>
            <ac:spMk id="4" creationId="{BD6D2781-9A8F-4907-B8B8-8BD642962F4A}"/>
          </ac:spMkLst>
        </pc:spChg>
        <pc:spChg chg="add mod">
          <ac:chgData name="Leonard Walletzký" userId="5c6479d8-24c8-4ca4-a5c7-fde0682a328a" providerId="ADAL" clId="{037274F7-BD5A-495A-AD46-61C5C026E429}" dt="2018-11-05T07:58:12.225" v="88" actId="20577"/>
          <ac:spMkLst>
            <pc:docMk/>
            <pc:sldMk cId="3826502475" sldId="285"/>
            <ac:spMk id="5" creationId="{015A5C0C-E9B0-4AE9-BA99-5CFF44F8E73E}"/>
          </ac:spMkLst>
        </pc:spChg>
        <pc:spChg chg="add mod">
          <ac:chgData name="Leonard Walletzký" userId="5c6479d8-24c8-4ca4-a5c7-fde0682a328a" providerId="ADAL" clId="{037274F7-BD5A-495A-AD46-61C5C026E429}" dt="2018-11-05T07:58:27.920" v="132" actId="20577"/>
          <ac:spMkLst>
            <pc:docMk/>
            <pc:sldMk cId="3826502475" sldId="285"/>
            <ac:spMk id="6" creationId="{405EE026-830E-4B2A-A4BC-22099540DE5C}"/>
          </ac:spMkLst>
        </pc:spChg>
      </pc:sldChg>
      <pc:sldChg chg="modSp add">
        <pc:chgData name="Leonard Walletzký" userId="5c6479d8-24c8-4ca4-a5c7-fde0682a328a" providerId="ADAL" clId="{037274F7-BD5A-495A-AD46-61C5C026E429}" dt="2018-11-05T08:00:16.451" v="136" actId="1076"/>
        <pc:sldMkLst>
          <pc:docMk/>
          <pc:sldMk cId="3999210646" sldId="286"/>
        </pc:sldMkLst>
        <pc:spChg chg="mod">
          <ac:chgData name="Leonard Walletzký" userId="5c6479d8-24c8-4ca4-a5c7-fde0682a328a" providerId="ADAL" clId="{037274F7-BD5A-495A-AD46-61C5C026E429}" dt="2018-11-05T08:00:09.690" v="134" actId="27636"/>
          <ac:spMkLst>
            <pc:docMk/>
            <pc:sldMk cId="3999210646" sldId="286"/>
            <ac:spMk id="3" creationId="{00000000-0000-0000-0000-000000000000}"/>
          </ac:spMkLst>
        </pc:spChg>
        <pc:picChg chg="mod">
          <ac:chgData name="Leonard Walletzký" userId="5c6479d8-24c8-4ca4-a5c7-fde0682a328a" providerId="ADAL" clId="{037274F7-BD5A-495A-AD46-61C5C026E429}" dt="2018-11-05T08:00:16.451" v="136" actId="1076"/>
          <ac:picMkLst>
            <pc:docMk/>
            <pc:sldMk cId="3999210646" sldId="286"/>
            <ac:picMk id="2052" creationId="{00000000-0000-0000-0000-000000000000}"/>
          </ac:picMkLst>
        </pc:picChg>
      </pc:sldChg>
      <pc:sldChg chg="modSp add">
        <pc:chgData name="Leonard Walletzký" userId="5c6479d8-24c8-4ca4-a5c7-fde0682a328a" providerId="ADAL" clId="{037274F7-BD5A-495A-AD46-61C5C026E429}" dt="2018-11-05T08:00:36.453" v="141" actId="14100"/>
        <pc:sldMkLst>
          <pc:docMk/>
          <pc:sldMk cId="1817407210" sldId="287"/>
        </pc:sldMkLst>
        <pc:spChg chg="mod">
          <ac:chgData name="Leonard Walletzký" userId="5c6479d8-24c8-4ca4-a5c7-fde0682a328a" providerId="ADAL" clId="{037274F7-BD5A-495A-AD46-61C5C026E429}" dt="2018-11-05T08:00:29.360" v="139" actId="14100"/>
          <ac:spMkLst>
            <pc:docMk/>
            <pc:sldMk cId="1817407210" sldId="287"/>
            <ac:spMk id="3" creationId="{00000000-0000-0000-0000-000000000000}"/>
          </ac:spMkLst>
        </pc:spChg>
        <pc:picChg chg="mod">
          <ac:chgData name="Leonard Walletzký" userId="5c6479d8-24c8-4ca4-a5c7-fde0682a328a" providerId="ADAL" clId="{037274F7-BD5A-495A-AD46-61C5C026E429}" dt="2018-11-05T08:00:36.453" v="141" actId="14100"/>
          <ac:picMkLst>
            <pc:docMk/>
            <pc:sldMk cId="1817407210" sldId="287"/>
            <ac:picMk id="3074" creationId="{00000000-0000-0000-0000-000000000000}"/>
          </ac:picMkLst>
        </pc:picChg>
      </pc:sldChg>
      <pc:sldChg chg="add">
        <pc:chgData name="Leonard Walletzký" userId="5c6479d8-24c8-4ca4-a5c7-fde0682a328a" providerId="ADAL" clId="{037274F7-BD5A-495A-AD46-61C5C026E429}" dt="2018-11-05T08:02:11.561" v="156"/>
        <pc:sldMkLst>
          <pc:docMk/>
          <pc:sldMk cId="2130628144" sldId="288"/>
        </pc:sldMkLst>
      </pc:sldChg>
      <pc:sldChg chg="modSp add">
        <pc:chgData name="Leonard Walletzký" userId="5c6479d8-24c8-4ca4-a5c7-fde0682a328a" providerId="ADAL" clId="{037274F7-BD5A-495A-AD46-61C5C026E429}" dt="2018-11-05T08:03:12.177" v="165" actId="1076"/>
        <pc:sldMkLst>
          <pc:docMk/>
          <pc:sldMk cId="2767827130" sldId="289"/>
        </pc:sldMkLst>
        <pc:spChg chg="mod">
          <ac:chgData name="Leonard Walletzký" userId="5c6479d8-24c8-4ca4-a5c7-fde0682a328a" providerId="ADAL" clId="{037274F7-BD5A-495A-AD46-61C5C026E429}" dt="2018-11-05T08:02:36.677" v="161" actId="27636"/>
          <ac:spMkLst>
            <pc:docMk/>
            <pc:sldMk cId="2767827130" sldId="289"/>
            <ac:spMk id="5" creationId="{00000000-0000-0000-0000-000000000000}"/>
          </ac:spMkLst>
        </pc:spChg>
        <pc:picChg chg="mod modCrop">
          <ac:chgData name="Leonard Walletzký" userId="5c6479d8-24c8-4ca4-a5c7-fde0682a328a" providerId="ADAL" clId="{037274F7-BD5A-495A-AD46-61C5C026E429}" dt="2018-11-05T08:03:12.177" v="165" actId="1076"/>
          <ac:picMkLst>
            <pc:docMk/>
            <pc:sldMk cId="2767827130" sldId="289"/>
            <ac:picMk id="5122" creationId="{00000000-0000-0000-0000-000000000000}"/>
          </ac:picMkLst>
        </pc:picChg>
      </pc:sldChg>
      <pc:sldChg chg="modSp add">
        <pc:chgData name="Leonard Walletzký" userId="5c6479d8-24c8-4ca4-a5c7-fde0682a328a" providerId="ADAL" clId="{037274F7-BD5A-495A-AD46-61C5C026E429}" dt="2018-11-05T08:03:34.470" v="168" actId="1076"/>
        <pc:sldMkLst>
          <pc:docMk/>
          <pc:sldMk cId="1899256342" sldId="290"/>
        </pc:sldMkLst>
        <pc:picChg chg="mod">
          <ac:chgData name="Leonard Walletzký" userId="5c6479d8-24c8-4ca4-a5c7-fde0682a328a" providerId="ADAL" clId="{037274F7-BD5A-495A-AD46-61C5C026E429}" dt="2018-11-05T08:03:28.512" v="166" actId="1076"/>
          <ac:picMkLst>
            <pc:docMk/>
            <pc:sldMk cId="1899256342" sldId="290"/>
            <ac:picMk id="6146" creationId="{00000000-0000-0000-0000-000000000000}"/>
          </ac:picMkLst>
        </pc:picChg>
        <pc:picChg chg="mod">
          <ac:chgData name="Leonard Walletzký" userId="5c6479d8-24c8-4ca4-a5c7-fde0682a328a" providerId="ADAL" clId="{037274F7-BD5A-495A-AD46-61C5C026E429}" dt="2018-11-05T08:03:32.667" v="167" actId="1076"/>
          <ac:picMkLst>
            <pc:docMk/>
            <pc:sldMk cId="1899256342" sldId="290"/>
            <ac:picMk id="6150" creationId="{00000000-0000-0000-0000-000000000000}"/>
          </ac:picMkLst>
        </pc:picChg>
        <pc:picChg chg="mod">
          <ac:chgData name="Leonard Walletzký" userId="5c6479d8-24c8-4ca4-a5c7-fde0682a328a" providerId="ADAL" clId="{037274F7-BD5A-495A-AD46-61C5C026E429}" dt="2018-11-05T08:03:34.470" v="168" actId="1076"/>
          <ac:picMkLst>
            <pc:docMk/>
            <pc:sldMk cId="1899256342" sldId="290"/>
            <ac:picMk id="6152" creationId="{00000000-0000-0000-0000-000000000000}"/>
          </ac:picMkLst>
        </pc:pic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15597-CA47-4C07-AF48-443BDAD770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BB6B94-01D6-406E-9983-9878BC40AE14}">
      <dgm:prSet/>
      <dgm:spPr/>
      <dgm:t>
        <a:bodyPr/>
        <a:lstStyle/>
        <a:p>
          <a:r>
            <a:rPr lang="en-US" b="0" dirty="0"/>
            <a:t>a tendency to take undue risks because the costs are not borne by the party taking the risk</a:t>
          </a:r>
          <a:endParaRPr lang="en-US" dirty="0"/>
        </a:p>
      </dgm:t>
    </dgm:pt>
    <dgm:pt modelId="{6C716834-65D0-48EF-B3E4-360F1571CA28}" type="parTrans" cxnId="{34F6CBAD-9F87-4B26-ADE2-DF7E085401E3}">
      <dgm:prSet/>
      <dgm:spPr/>
      <dgm:t>
        <a:bodyPr/>
        <a:lstStyle/>
        <a:p>
          <a:endParaRPr lang="cs-CZ"/>
        </a:p>
      </dgm:t>
    </dgm:pt>
    <dgm:pt modelId="{2610C670-5FE3-4AE6-BD7C-8C4E23787BFE}" type="sibTrans" cxnId="{34F6CBAD-9F87-4B26-ADE2-DF7E085401E3}">
      <dgm:prSet/>
      <dgm:spPr/>
      <dgm:t>
        <a:bodyPr/>
        <a:lstStyle/>
        <a:p>
          <a:endParaRPr lang="cs-CZ"/>
        </a:p>
      </dgm:t>
    </dgm:pt>
    <dgm:pt modelId="{9BA3DDED-7EDF-4020-9DBF-8A9379943241}">
      <dgm:prSet/>
      <dgm:spPr/>
      <dgm:t>
        <a:bodyPr/>
        <a:lstStyle/>
        <a:p>
          <a:r>
            <a:rPr lang="en-US" b="0" dirty="0"/>
            <a:t>The customer can affect an event he is insured against, but the seller has no power to monitor or affect this event.</a:t>
          </a:r>
          <a:endParaRPr lang="en-US" dirty="0"/>
        </a:p>
      </dgm:t>
    </dgm:pt>
    <dgm:pt modelId="{6B1A5B7F-B118-4EDB-A53A-DC7CF665C545}" type="parTrans" cxnId="{532B94B3-997D-42AE-BA8E-E9172BCC9045}">
      <dgm:prSet/>
      <dgm:spPr/>
      <dgm:t>
        <a:bodyPr/>
        <a:lstStyle/>
        <a:p>
          <a:endParaRPr lang="cs-CZ"/>
        </a:p>
      </dgm:t>
    </dgm:pt>
    <dgm:pt modelId="{16EF25C6-8B21-4000-8AA1-B6E915DA76D1}" type="sibTrans" cxnId="{532B94B3-997D-42AE-BA8E-E9172BCC9045}">
      <dgm:prSet/>
      <dgm:spPr/>
      <dgm:t>
        <a:bodyPr/>
        <a:lstStyle/>
        <a:p>
          <a:endParaRPr lang="cs-CZ"/>
        </a:p>
      </dgm:t>
    </dgm:pt>
    <dgm:pt modelId="{D792803F-9F6B-4B10-A995-7701657B4CF8}">
      <dgm:prSet/>
      <dgm:spPr/>
      <dgm:t>
        <a:bodyPr/>
        <a:lstStyle/>
        <a:p>
          <a:r>
            <a:rPr lang="en-US" b="0" dirty="0"/>
            <a:t>ERP supplier has limited information about customers IT security</a:t>
          </a:r>
          <a:endParaRPr lang="en-US" dirty="0"/>
        </a:p>
      </dgm:t>
    </dgm:pt>
    <dgm:pt modelId="{51F23A9B-7983-4360-A4AB-4E7960DDF498}" type="parTrans" cxnId="{F0F48D91-61C7-4C88-8831-2B61528F8F47}">
      <dgm:prSet/>
      <dgm:spPr/>
      <dgm:t>
        <a:bodyPr/>
        <a:lstStyle/>
        <a:p>
          <a:endParaRPr lang="cs-CZ"/>
        </a:p>
      </dgm:t>
    </dgm:pt>
    <dgm:pt modelId="{2B9C1FC1-5A70-4669-BE76-FEC69994ECC1}" type="sibTrans" cxnId="{F0F48D91-61C7-4C88-8831-2B61528F8F47}">
      <dgm:prSet/>
      <dgm:spPr/>
      <dgm:t>
        <a:bodyPr/>
        <a:lstStyle/>
        <a:p>
          <a:endParaRPr lang="cs-CZ"/>
        </a:p>
      </dgm:t>
    </dgm:pt>
    <dgm:pt modelId="{3DB537E2-1F7C-4684-B05D-1915118D7796}">
      <dgm:prSet/>
      <dgm:spPr/>
      <dgm:t>
        <a:bodyPr/>
        <a:lstStyle/>
        <a:p>
          <a:r>
            <a:rPr lang="en-US" b="0" dirty="0"/>
            <a:t>Provider has limited information about the basement of the real client´s problem</a:t>
          </a:r>
          <a:endParaRPr lang="en-US" dirty="0"/>
        </a:p>
      </dgm:t>
    </dgm:pt>
    <dgm:pt modelId="{71C7C93F-D01B-47AF-9B59-0E39A1DFED76}" type="parTrans" cxnId="{828EC8C4-520F-44CA-8A5F-062F317FC10B}">
      <dgm:prSet/>
      <dgm:spPr/>
      <dgm:t>
        <a:bodyPr/>
        <a:lstStyle/>
        <a:p>
          <a:endParaRPr lang="cs-CZ"/>
        </a:p>
      </dgm:t>
    </dgm:pt>
    <dgm:pt modelId="{820E71B7-855A-48B1-AC75-43919F2C054E}" type="sibTrans" cxnId="{828EC8C4-520F-44CA-8A5F-062F317FC10B}">
      <dgm:prSet/>
      <dgm:spPr/>
      <dgm:t>
        <a:bodyPr/>
        <a:lstStyle/>
        <a:p>
          <a:endParaRPr lang="cs-CZ"/>
        </a:p>
      </dgm:t>
    </dgm:pt>
    <dgm:pt modelId="{8846A688-581D-4DEE-A829-1B73A0360702}">
      <dgm:prSet/>
      <dgm:spPr/>
      <dgm:t>
        <a:bodyPr/>
        <a:lstStyle/>
        <a:p>
          <a:r>
            <a:rPr lang="en-US" b="0" dirty="0"/>
            <a:t>Double moral hazard</a:t>
          </a:r>
          <a:endParaRPr lang="en-US" dirty="0"/>
        </a:p>
      </dgm:t>
    </dgm:pt>
    <dgm:pt modelId="{0DC5BAEF-8DB3-420E-B51A-0CD5D183BD89}" type="parTrans" cxnId="{24348853-76E8-4E74-B001-7F4568EDFF72}">
      <dgm:prSet/>
      <dgm:spPr/>
      <dgm:t>
        <a:bodyPr/>
        <a:lstStyle/>
        <a:p>
          <a:endParaRPr lang="cs-CZ"/>
        </a:p>
      </dgm:t>
    </dgm:pt>
    <dgm:pt modelId="{15312364-024E-4F00-B3C5-08A483E3378B}" type="sibTrans" cxnId="{24348853-76E8-4E74-B001-7F4568EDFF72}">
      <dgm:prSet/>
      <dgm:spPr/>
      <dgm:t>
        <a:bodyPr/>
        <a:lstStyle/>
        <a:p>
          <a:endParaRPr lang="cs-CZ"/>
        </a:p>
      </dgm:t>
    </dgm:pt>
    <dgm:pt modelId="{A13F0F73-9EBA-4C16-AC43-FA3AB61B89A5}">
      <dgm:prSet/>
      <dgm:spPr/>
      <dgm:t>
        <a:bodyPr/>
        <a:lstStyle/>
        <a:p>
          <a:r>
            <a:rPr lang="en-US" b="0" dirty="0"/>
            <a:t>Client does not know if the provider is able to operate on the target</a:t>
          </a:r>
          <a:endParaRPr lang="en-US" dirty="0"/>
        </a:p>
      </dgm:t>
    </dgm:pt>
    <dgm:pt modelId="{2EE80BEE-56C0-4EBC-A9BC-2B0AA204414C}" type="parTrans" cxnId="{62BB09AF-6CE1-47B1-B96C-E968162DB68A}">
      <dgm:prSet/>
      <dgm:spPr/>
      <dgm:t>
        <a:bodyPr/>
        <a:lstStyle/>
        <a:p>
          <a:endParaRPr lang="cs-CZ"/>
        </a:p>
      </dgm:t>
    </dgm:pt>
    <dgm:pt modelId="{AD381D1A-409F-4E1B-96E8-5372F2225511}" type="sibTrans" cxnId="{62BB09AF-6CE1-47B1-B96C-E968162DB68A}">
      <dgm:prSet/>
      <dgm:spPr/>
      <dgm:t>
        <a:bodyPr/>
        <a:lstStyle/>
        <a:p>
          <a:endParaRPr lang="cs-CZ"/>
        </a:p>
      </dgm:t>
    </dgm:pt>
    <dgm:pt modelId="{3DCF7ED8-9B72-4E5C-8FCD-1FB61CD32C06}" type="pres">
      <dgm:prSet presAssocID="{3C115597-CA47-4C07-AF48-443BDAD7709F}" presName="linear" presStyleCnt="0">
        <dgm:presLayoutVars>
          <dgm:animLvl val="lvl"/>
          <dgm:resizeHandles val="exact"/>
        </dgm:presLayoutVars>
      </dgm:prSet>
      <dgm:spPr/>
    </dgm:pt>
    <dgm:pt modelId="{DF7C0E62-AA0E-41EC-827C-D00B6F30249F}" type="pres">
      <dgm:prSet presAssocID="{95BB6B94-01D6-406E-9983-9878BC40A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E2154B-36DD-4E18-A943-C304BD3B2352}" type="pres">
      <dgm:prSet presAssocID="{2610C670-5FE3-4AE6-BD7C-8C4E23787BFE}" presName="spacer" presStyleCnt="0"/>
      <dgm:spPr/>
    </dgm:pt>
    <dgm:pt modelId="{E83876C6-DF26-48B7-A86F-504FD5E0827B}" type="pres">
      <dgm:prSet presAssocID="{9BA3DDED-7EDF-4020-9DBF-8A93799432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DA8372-B46F-4CF3-B95C-4FCA47C87FF0}" type="pres">
      <dgm:prSet presAssocID="{9BA3DDED-7EDF-4020-9DBF-8A9379943241}" presName="childText" presStyleLbl="revTx" presStyleIdx="0" presStyleCnt="2">
        <dgm:presLayoutVars>
          <dgm:bulletEnabled val="1"/>
        </dgm:presLayoutVars>
      </dgm:prSet>
      <dgm:spPr/>
    </dgm:pt>
    <dgm:pt modelId="{0A7659A0-36B6-4901-883C-7720DA27EC7A}" type="pres">
      <dgm:prSet presAssocID="{8846A688-581D-4DEE-A829-1B73A03607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B2A2D4-FB31-43AC-8D84-96DF0E85FA65}" type="pres">
      <dgm:prSet presAssocID="{8846A688-581D-4DEE-A829-1B73A036070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034501-2F07-4D9F-B31F-357D201A1084}" type="presOf" srcId="{A13F0F73-9EBA-4C16-AC43-FA3AB61B89A5}" destId="{27B2A2D4-FB31-43AC-8D84-96DF0E85FA65}" srcOrd="0" destOrd="0" presId="urn:microsoft.com/office/officeart/2005/8/layout/vList2"/>
    <dgm:cxn modelId="{469FD036-EDFD-4A68-B2A5-F240FCCF0D3E}" type="presOf" srcId="{D792803F-9F6B-4B10-A995-7701657B4CF8}" destId="{25DA8372-B46F-4CF3-B95C-4FCA47C87FF0}" srcOrd="0" destOrd="0" presId="urn:microsoft.com/office/officeart/2005/8/layout/vList2"/>
    <dgm:cxn modelId="{20281961-99F4-4885-90DC-421CA2A1EBC3}" type="presOf" srcId="{8846A688-581D-4DEE-A829-1B73A0360702}" destId="{0A7659A0-36B6-4901-883C-7720DA27EC7A}" srcOrd="0" destOrd="0" presId="urn:microsoft.com/office/officeart/2005/8/layout/vList2"/>
    <dgm:cxn modelId="{24348853-76E8-4E74-B001-7F4568EDFF72}" srcId="{3C115597-CA47-4C07-AF48-443BDAD7709F}" destId="{8846A688-581D-4DEE-A829-1B73A0360702}" srcOrd="2" destOrd="0" parTransId="{0DC5BAEF-8DB3-420E-B51A-0CD5D183BD89}" sibTransId="{15312364-024E-4F00-B3C5-08A483E3378B}"/>
    <dgm:cxn modelId="{ECD95E78-372F-4647-A1CF-B7A079877B43}" type="presOf" srcId="{3C115597-CA47-4C07-AF48-443BDAD7709F}" destId="{3DCF7ED8-9B72-4E5C-8FCD-1FB61CD32C06}" srcOrd="0" destOrd="0" presId="urn:microsoft.com/office/officeart/2005/8/layout/vList2"/>
    <dgm:cxn modelId="{F0F48D91-61C7-4C88-8831-2B61528F8F47}" srcId="{9BA3DDED-7EDF-4020-9DBF-8A9379943241}" destId="{D792803F-9F6B-4B10-A995-7701657B4CF8}" srcOrd="0" destOrd="0" parTransId="{51F23A9B-7983-4360-A4AB-4E7960DDF498}" sibTransId="{2B9C1FC1-5A70-4669-BE76-FEC69994ECC1}"/>
    <dgm:cxn modelId="{34F6CBAD-9F87-4B26-ADE2-DF7E085401E3}" srcId="{3C115597-CA47-4C07-AF48-443BDAD7709F}" destId="{95BB6B94-01D6-406E-9983-9878BC40AE14}" srcOrd="0" destOrd="0" parTransId="{6C716834-65D0-48EF-B3E4-360F1571CA28}" sibTransId="{2610C670-5FE3-4AE6-BD7C-8C4E23787BFE}"/>
    <dgm:cxn modelId="{62BB09AF-6CE1-47B1-B96C-E968162DB68A}" srcId="{8846A688-581D-4DEE-A829-1B73A0360702}" destId="{A13F0F73-9EBA-4C16-AC43-FA3AB61B89A5}" srcOrd="0" destOrd="0" parTransId="{2EE80BEE-56C0-4EBC-A9BC-2B0AA204414C}" sibTransId="{AD381D1A-409F-4E1B-96E8-5372F2225511}"/>
    <dgm:cxn modelId="{532B94B3-997D-42AE-BA8E-E9172BCC9045}" srcId="{3C115597-CA47-4C07-AF48-443BDAD7709F}" destId="{9BA3DDED-7EDF-4020-9DBF-8A9379943241}" srcOrd="1" destOrd="0" parTransId="{6B1A5B7F-B118-4EDB-A53A-DC7CF665C545}" sibTransId="{16EF25C6-8B21-4000-8AA1-B6E915DA76D1}"/>
    <dgm:cxn modelId="{24D397BE-52EE-4151-B0FC-14C82742AD1D}" type="presOf" srcId="{95BB6B94-01D6-406E-9983-9878BC40AE14}" destId="{DF7C0E62-AA0E-41EC-827C-D00B6F30249F}" srcOrd="0" destOrd="0" presId="urn:microsoft.com/office/officeart/2005/8/layout/vList2"/>
    <dgm:cxn modelId="{828EC8C4-520F-44CA-8A5F-062F317FC10B}" srcId="{9BA3DDED-7EDF-4020-9DBF-8A9379943241}" destId="{3DB537E2-1F7C-4684-B05D-1915118D7796}" srcOrd="1" destOrd="0" parTransId="{71C7C93F-D01B-47AF-9B59-0E39A1DFED76}" sibTransId="{820E71B7-855A-48B1-AC75-43919F2C054E}"/>
    <dgm:cxn modelId="{2A4D6CD8-5F21-4916-AA0A-C1125EE9AC78}" type="presOf" srcId="{9BA3DDED-7EDF-4020-9DBF-8A9379943241}" destId="{E83876C6-DF26-48B7-A86F-504FD5E0827B}" srcOrd="0" destOrd="0" presId="urn:microsoft.com/office/officeart/2005/8/layout/vList2"/>
    <dgm:cxn modelId="{2B0CBEF5-7849-4CC8-8DDA-E07977A61B19}" type="presOf" srcId="{3DB537E2-1F7C-4684-B05D-1915118D7796}" destId="{25DA8372-B46F-4CF3-B95C-4FCA47C87FF0}" srcOrd="0" destOrd="1" presId="urn:microsoft.com/office/officeart/2005/8/layout/vList2"/>
    <dgm:cxn modelId="{78EE00D4-C950-4217-B42E-E3C59F9F59DE}" type="presParOf" srcId="{3DCF7ED8-9B72-4E5C-8FCD-1FB61CD32C06}" destId="{DF7C0E62-AA0E-41EC-827C-D00B6F30249F}" srcOrd="0" destOrd="0" presId="urn:microsoft.com/office/officeart/2005/8/layout/vList2"/>
    <dgm:cxn modelId="{467AEA99-CF53-4559-9A0D-A836814C9840}" type="presParOf" srcId="{3DCF7ED8-9B72-4E5C-8FCD-1FB61CD32C06}" destId="{03E2154B-36DD-4E18-A943-C304BD3B2352}" srcOrd="1" destOrd="0" presId="urn:microsoft.com/office/officeart/2005/8/layout/vList2"/>
    <dgm:cxn modelId="{317CFE1D-274F-4FF4-912A-9C4261AAE0AE}" type="presParOf" srcId="{3DCF7ED8-9B72-4E5C-8FCD-1FB61CD32C06}" destId="{E83876C6-DF26-48B7-A86F-504FD5E0827B}" srcOrd="2" destOrd="0" presId="urn:microsoft.com/office/officeart/2005/8/layout/vList2"/>
    <dgm:cxn modelId="{BEDEA632-C523-415B-AE22-20808882B7D1}" type="presParOf" srcId="{3DCF7ED8-9B72-4E5C-8FCD-1FB61CD32C06}" destId="{25DA8372-B46F-4CF3-B95C-4FCA47C87FF0}" srcOrd="3" destOrd="0" presId="urn:microsoft.com/office/officeart/2005/8/layout/vList2"/>
    <dgm:cxn modelId="{8BBA8A22-FCD0-4D1D-9AA7-0B5014AD1EDB}" type="presParOf" srcId="{3DCF7ED8-9B72-4E5C-8FCD-1FB61CD32C06}" destId="{0A7659A0-36B6-4901-883C-7720DA27EC7A}" srcOrd="4" destOrd="0" presId="urn:microsoft.com/office/officeart/2005/8/layout/vList2"/>
    <dgm:cxn modelId="{5B1AD7B4-177D-4FDE-880B-BBD48E1F5CE4}" type="presParOf" srcId="{3DCF7ED8-9B72-4E5C-8FCD-1FB61CD32C06}" destId="{27B2A2D4-FB31-43AC-8D84-96DF0E85FA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3A0B56-7827-4F00-ABDA-E6A33FA47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0E7AE9-335F-4A71-B326-73A937004735}">
      <dgm:prSet/>
      <dgm:spPr/>
      <dgm:t>
        <a:bodyPr/>
        <a:lstStyle/>
        <a:p>
          <a:r>
            <a:rPr lang="en-US" b="0" dirty="0"/>
            <a:t>90s</a:t>
          </a:r>
          <a:endParaRPr lang="en-US" dirty="0"/>
        </a:p>
      </dgm:t>
    </dgm:pt>
    <dgm:pt modelId="{7FD6EC2C-296C-444E-963E-C1B945E6E8BC}" type="parTrans" cxnId="{5764D50D-3F0A-4B68-92F7-815AEFC56508}">
      <dgm:prSet/>
      <dgm:spPr/>
      <dgm:t>
        <a:bodyPr/>
        <a:lstStyle/>
        <a:p>
          <a:endParaRPr lang="cs-CZ"/>
        </a:p>
      </dgm:t>
    </dgm:pt>
    <dgm:pt modelId="{F117F09A-5930-4E16-86F1-677E89F2139B}" type="sibTrans" cxnId="{5764D50D-3F0A-4B68-92F7-815AEFC56508}">
      <dgm:prSet/>
      <dgm:spPr/>
      <dgm:t>
        <a:bodyPr/>
        <a:lstStyle/>
        <a:p>
          <a:endParaRPr lang="cs-CZ"/>
        </a:p>
      </dgm:t>
    </dgm:pt>
    <dgm:pt modelId="{07F22A6C-D83A-4634-9A5F-9D43918C1F69}">
      <dgm:prSet/>
      <dgm:spPr/>
      <dgm:t>
        <a:bodyPr/>
        <a:lstStyle/>
        <a:p>
          <a:r>
            <a:rPr lang="en-US" b="0" dirty="0"/>
            <a:t>Application Service Provider (ASP)</a:t>
          </a:r>
          <a:endParaRPr lang="en-US" dirty="0"/>
        </a:p>
      </dgm:t>
    </dgm:pt>
    <dgm:pt modelId="{F24B21B5-BDFE-4669-AC99-55D794A7343F}" type="parTrans" cxnId="{A67DEDF7-57CF-40A8-880B-2A76EC331165}">
      <dgm:prSet/>
      <dgm:spPr/>
      <dgm:t>
        <a:bodyPr/>
        <a:lstStyle/>
        <a:p>
          <a:endParaRPr lang="cs-CZ"/>
        </a:p>
      </dgm:t>
    </dgm:pt>
    <dgm:pt modelId="{17371254-0202-4039-AEBE-BBCDB5888561}" type="sibTrans" cxnId="{A67DEDF7-57CF-40A8-880B-2A76EC331165}">
      <dgm:prSet/>
      <dgm:spPr/>
      <dgm:t>
        <a:bodyPr/>
        <a:lstStyle/>
        <a:p>
          <a:endParaRPr lang="cs-CZ"/>
        </a:p>
      </dgm:t>
    </dgm:pt>
    <dgm:pt modelId="{B5BA58F3-E719-4A77-8DEC-A7D4EFEC98CD}">
      <dgm:prSet/>
      <dgm:spPr/>
      <dgm:t>
        <a:bodyPr/>
        <a:lstStyle/>
        <a:p>
          <a:r>
            <a:rPr lang="en-US" b="0" dirty="0"/>
            <a:t>thanks to expansion of the Internet</a:t>
          </a:r>
          <a:endParaRPr lang="en-US" dirty="0"/>
        </a:p>
      </dgm:t>
    </dgm:pt>
    <dgm:pt modelId="{14CC9DDF-24BA-4656-86AB-E2B480FC0732}" type="parTrans" cxnId="{7A25E930-E12E-4890-80BE-3630C9DBBBE4}">
      <dgm:prSet/>
      <dgm:spPr/>
      <dgm:t>
        <a:bodyPr/>
        <a:lstStyle/>
        <a:p>
          <a:endParaRPr lang="cs-CZ"/>
        </a:p>
      </dgm:t>
    </dgm:pt>
    <dgm:pt modelId="{3D79BAA1-F23E-4000-A16B-5CB4075FDD36}" type="sibTrans" cxnId="{7A25E930-E12E-4890-80BE-3630C9DBBBE4}">
      <dgm:prSet/>
      <dgm:spPr/>
      <dgm:t>
        <a:bodyPr/>
        <a:lstStyle/>
        <a:p>
          <a:endParaRPr lang="cs-CZ"/>
        </a:p>
      </dgm:t>
    </dgm:pt>
    <dgm:pt modelId="{15919874-2318-4859-9608-616AA90E11E0}">
      <dgm:prSet/>
      <dgm:spPr/>
      <dgm:t>
        <a:bodyPr/>
        <a:lstStyle/>
        <a:p>
          <a:r>
            <a:rPr lang="en-US" b="0" dirty="0"/>
            <a:t>class of centralized computing</a:t>
          </a:r>
          <a:endParaRPr lang="en-US" dirty="0"/>
        </a:p>
      </dgm:t>
    </dgm:pt>
    <dgm:pt modelId="{7FD3EB10-CBE1-4AC8-8C3B-0E2DF8E9389C}" type="parTrans" cxnId="{F6AF2332-5F98-4482-BBCF-3A679413F327}">
      <dgm:prSet/>
      <dgm:spPr/>
      <dgm:t>
        <a:bodyPr/>
        <a:lstStyle/>
        <a:p>
          <a:endParaRPr lang="cs-CZ"/>
        </a:p>
      </dgm:t>
    </dgm:pt>
    <dgm:pt modelId="{3070C595-7938-42D9-8F7E-37231F75C266}" type="sibTrans" cxnId="{F6AF2332-5F98-4482-BBCF-3A679413F327}">
      <dgm:prSet/>
      <dgm:spPr/>
      <dgm:t>
        <a:bodyPr/>
        <a:lstStyle/>
        <a:p>
          <a:endParaRPr lang="cs-CZ"/>
        </a:p>
      </dgm:t>
    </dgm:pt>
    <dgm:pt modelId="{4AF368DD-9005-4A60-8FE7-355A68B93E8B}">
      <dgm:prSet/>
      <dgm:spPr/>
      <dgm:t>
        <a:bodyPr/>
        <a:lstStyle/>
        <a:p>
          <a:r>
            <a:rPr lang="en-US" b="0" dirty="0"/>
            <a:t>services of</a:t>
          </a:r>
          <a:endParaRPr lang="en-US" dirty="0"/>
        </a:p>
      </dgm:t>
    </dgm:pt>
    <dgm:pt modelId="{F7C0A62B-AFA9-4185-A798-77188547010B}" type="parTrans" cxnId="{B4FA2F13-ACD7-44F0-B258-CA21D93E9984}">
      <dgm:prSet/>
      <dgm:spPr/>
      <dgm:t>
        <a:bodyPr/>
        <a:lstStyle/>
        <a:p>
          <a:endParaRPr lang="cs-CZ"/>
        </a:p>
      </dgm:t>
    </dgm:pt>
    <dgm:pt modelId="{28F6EA96-C9E3-4E3C-954D-A28BEBA8D710}" type="sibTrans" cxnId="{B4FA2F13-ACD7-44F0-B258-CA21D93E9984}">
      <dgm:prSet/>
      <dgm:spPr/>
      <dgm:t>
        <a:bodyPr/>
        <a:lstStyle/>
        <a:p>
          <a:endParaRPr lang="cs-CZ"/>
        </a:p>
      </dgm:t>
    </dgm:pt>
    <dgm:pt modelId="{034810D6-97A0-46A1-9049-D57F5D294C2C}">
      <dgm:prSet/>
      <dgm:spPr/>
      <dgm:t>
        <a:bodyPr/>
        <a:lstStyle/>
        <a:p>
          <a:r>
            <a:rPr lang="en-US" b="0" dirty="0"/>
            <a:t>hosting</a:t>
          </a:r>
          <a:endParaRPr lang="en-US" dirty="0"/>
        </a:p>
      </dgm:t>
    </dgm:pt>
    <dgm:pt modelId="{DD714E23-102C-4CF1-B129-8776247EE51A}" type="parTrans" cxnId="{01B480F1-97F3-4225-A01C-450481A22EDB}">
      <dgm:prSet/>
      <dgm:spPr/>
      <dgm:t>
        <a:bodyPr/>
        <a:lstStyle/>
        <a:p>
          <a:endParaRPr lang="cs-CZ"/>
        </a:p>
      </dgm:t>
    </dgm:pt>
    <dgm:pt modelId="{08575E93-5AD2-4D1B-BECB-76E10ECD9507}" type="sibTrans" cxnId="{01B480F1-97F3-4225-A01C-450481A22EDB}">
      <dgm:prSet/>
      <dgm:spPr/>
      <dgm:t>
        <a:bodyPr/>
        <a:lstStyle/>
        <a:p>
          <a:endParaRPr lang="cs-CZ"/>
        </a:p>
      </dgm:t>
    </dgm:pt>
    <dgm:pt modelId="{BC0540DD-F997-4F99-B008-271F295F6202}">
      <dgm:prSet/>
      <dgm:spPr/>
      <dgm:t>
        <a:bodyPr/>
        <a:lstStyle/>
        <a:p>
          <a:r>
            <a:rPr lang="en-US" b="0" dirty="0"/>
            <a:t>managing specialized business applications</a:t>
          </a:r>
          <a:endParaRPr lang="en-US" dirty="0"/>
        </a:p>
      </dgm:t>
    </dgm:pt>
    <dgm:pt modelId="{76B541ED-95D6-4344-B88C-A378F3D74CB1}" type="parTrans" cxnId="{1481C877-6366-4FD7-8C7A-7907F227D14E}">
      <dgm:prSet/>
      <dgm:spPr/>
      <dgm:t>
        <a:bodyPr/>
        <a:lstStyle/>
        <a:p>
          <a:endParaRPr lang="cs-CZ"/>
        </a:p>
      </dgm:t>
    </dgm:pt>
    <dgm:pt modelId="{81F86522-64AA-430D-B128-82C27F837D05}" type="sibTrans" cxnId="{1481C877-6366-4FD7-8C7A-7907F227D14E}">
      <dgm:prSet/>
      <dgm:spPr/>
      <dgm:t>
        <a:bodyPr/>
        <a:lstStyle/>
        <a:p>
          <a:endParaRPr lang="cs-CZ"/>
        </a:p>
      </dgm:t>
    </dgm:pt>
    <dgm:pt modelId="{9CAFBD3C-3CBB-4D86-816D-1C93F070EFE9}">
      <dgm:prSet/>
      <dgm:spPr/>
      <dgm:t>
        <a:bodyPr/>
        <a:lstStyle/>
        <a:p>
          <a:r>
            <a:rPr lang="en-US" b="0" dirty="0"/>
            <a:t>reducing costs through</a:t>
          </a:r>
          <a:endParaRPr lang="en-US" dirty="0"/>
        </a:p>
      </dgm:t>
    </dgm:pt>
    <dgm:pt modelId="{8C2245FC-FBA1-48A6-B383-3C96ABE92A63}" type="parTrans" cxnId="{83334FC8-793D-4CCD-A5FF-F3C91020082D}">
      <dgm:prSet/>
      <dgm:spPr/>
      <dgm:t>
        <a:bodyPr/>
        <a:lstStyle/>
        <a:p>
          <a:endParaRPr lang="cs-CZ"/>
        </a:p>
      </dgm:t>
    </dgm:pt>
    <dgm:pt modelId="{4B1DBC19-722B-48E6-B228-2BE65C88B629}" type="sibTrans" cxnId="{83334FC8-793D-4CCD-A5FF-F3C91020082D}">
      <dgm:prSet/>
      <dgm:spPr/>
      <dgm:t>
        <a:bodyPr/>
        <a:lstStyle/>
        <a:p>
          <a:endParaRPr lang="cs-CZ"/>
        </a:p>
      </dgm:t>
    </dgm:pt>
    <dgm:pt modelId="{9E47E8C5-5372-4D6B-AC82-D6EA335E454E}">
      <dgm:prSet/>
      <dgm:spPr/>
      <dgm:t>
        <a:bodyPr/>
        <a:lstStyle/>
        <a:p>
          <a:r>
            <a:rPr lang="en-US" b="0" dirty="0"/>
            <a:t>the solution provider's specialization in a particular business application</a:t>
          </a:r>
          <a:endParaRPr lang="en-US" dirty="0"/>
        </a:p>
      </dgm:t>
    </dgm:pt>
    <dgm:pt modelId="{8355F291-06CA-4706-826E-8EF98D1879D9}" type="parTrans" cxnId="{AD25D44C-F4DB-48C2-BA09-33692F2D9436}">
      <dgm:prSet/>
      <dgm:spPr/>
      <dgm:t>
        <a:bodyPr/>
        <a:lstStyle/>
        <a:p>
          <a:endParaRPr lang="cs-CZ"/>
        </a:p>
      </dgm:t>
    </dgm:pt>
    <dgm:pt modelId="{6B97BDEC-74C4-4F24-AF47-D71FDD2783ED}" type="sibTrans" cxnId="{AD25D44C-F4DB-48C2-BA09-33692F2D9436}">
      <dgm:prSet/>
      <dgm:spPr/>
      <dgm:t>
        <a:bodyPr/>
        <a:lstStyle/>
        <a:p>
          <a:endParaRPr lang="cs-CZ"/>
        </a:p>
      </dgm:t>
    </dgm:pt>
    <dgm:pt modelId="{FF06A743-4322-46A0-9B39-05D086776A96}">
      <dgm:prSet/>
      <dgm:spPr/>
      <dgm:t>
        <a:bodyPr/>
        <a:lstStyle/>
        <a:p>
          <a:r>
            <a:rPr lang="en-US" b="0" dirty="0"/>
            <a:t>central administration</a:t>
          </a:r>
          <a:endParaRPr lang="en-US" dirty="0"/>
        </a:p>
      </dgm:t>
    </dgm:pt>
    <dgm:pt modelId="{B62DDAE2-9F20-4EF0-81F3-8DAE43BA1B05}" type="parTrans" cxnId="{7A6E2AE6-FA5F-48C7-96BB-CF3178170731}">
      <dgm:prSet/>
      <dgm:spPr/>
      <dgm:t>
        <a:bodyPr/>
        <a:lstStyle/>
        <a:p>
          <a:endParaRPr lang="cs-CZ"/>
        </a:p>
      </dgm:t>
    </dgm:pt>
    <dgm:pt modelId="{92B7DB3E-6D52-4418-9D93-F04D68076419}" type="sibTrans" cxnId="{7A6E2AE6-FA5F-48C7-96BB-CF3178170731}">
      <dgm:prSet/>
      <dgm:spPr/>
      <dgm:t>
        <a:bodyPr/>
        <a:lstStyle/>
        <a:p>
          <a:endParaRPr lang="cs-CZ"/>
        </a:p>
      </dgm:t>
    </dgm:pt>
    <dgm:pt modelId="{7AD8E01E-E19F-4E3C-B9F6-5DA4ACB5D927}" type="pres">
      <dgm:prSet presAssocID="{023A0B56-7827-4F00-ABDA-E6A33FA471BA}" presName="linear" presStyleCnt="0">
        <dgm:presLayoutVars>
          <dgm:animLvl val="lvl"/>
          <dgm:resizeHandles val="exact"/>
        </dgm:presLayoutVars>
      </dgm:prSet>
      <dgm:spPr/>
    </dgm:pt>
    <dgm:pt modelId="{CC731A3D-7B50-4913-BBE1-636CA97481AD}" type="pres">
      <dgm:prSet presAssocID="{7E0E7AE9-335F-4A71-B326-73A9370047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9C9EF4-7E16-449B-B251-3A26813E4CCF}" type="pres">
      <dgm:prSet presAssocID="{7E0E7AE9-335F-4A71-B326-73A9370047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64D50D-3F0A-4B68-92F7-815AEFC56508}" srcId="{023A0B56-7827-4F00-ABDA-E6A33FA471BA}" destId="{7E0E7AE9-335F-4A71-B326-73A937004735}" srcOrd="0" destOrd="0" parTransId="{7FD6EC2C-296C-444E-963E-C1B945E6E8BC}" sibTransId="{F117F09A-5930-4E16-86F1-677E89F2139B}"/>
    <dgm:cxn modelId="{B4FA2F13-ACD7-44F0-B258-CA21D93E9984}" srcId="{7E0E7AE9-335F-4A71-B326-73A937004735}" destId="{4AF368DD-9005-4A60-8FE7-355A68B93E8B}" srcOrd="2" destOrd="0" parTransId="{F7C0A62B-AFA9-4185-A798-77188547010B}" sibTransId="{28F6EA96-C9E3-4E3C-954D-A28BEBA8D710}"/>
    <dgm:cxn modelId="{45786823-866E-4A89-A677-D0A3B70E5F69}" type="presOf" srcId="{9CAFBD3C-3CBB-4D86-816D-1C93F070EFE9}" destId="{369C9EF4-7E16-449B-B251-3A26813E4CCF}" srcOrd="0" destOrd="6" presId="urn:microsoft.com/office/officeart/2005/8/layout/vList2"/>
    <dgm:cxn modelId="{CDEF2125-FFBA-4A19-8AE2-3DC0873BB584}" type="presOf" srcId="{4AF368DD-9005-4A60-8FE7-355A68B93E8B}" destId="{369C9EF4-7E16-449B-B251-3A26813E4CCF}" srcOrd="0" destOrd="3" presId="urn:microsoft.com/office/officeart/2005/8/layout/vList2"/>
    <dgm:cxn modelId="{7A25E930-E12E-4890-80BE-3630C9DBBBE4}" srcId="{07F22A6C-D83A-4634-9A5F-9D43918C1F69}" destId="{B5BA58F3-E719-4A77-8DEC-A7D4EFEC98CD}" srcOrd="0" destOrd="0" parTransId="{14CC9DDF-24BA-4656-86AB-E2B480FC0732}" sibTransId="{3D79BAA1-F23E-4000-A16B-5CB4075FDD36}"/>
    <dgm:cxn modelId="{F6AF2332-5F98-4482-BBCF-3A679413F327}" srcId="{7E0E7AE9-335F-4A71-B326-73A937004735}" destId="{15919874-2318-4859-9608-616AA90E11E0}" srcOrd="1" destOrd="0" parTransId="{7FD3EB10-CBE1-4AC8-8C3B-0E2DF8E9389C}" sibTransId="{3070C595-7938-42D9-8F7E-37231F75C266}"/>
    <dgm:cxn modelId="{5486BD45-CA99-4264-B190-D716026851FE}" type="presOf" srcId="{BC0540DD-F997-4F99-B008-271F295F6202}" destId="{369C9EF4-7E16-449B-B251-3A26813E4CCF}" srcOrd="0" destOrd="5" presId="urn:microsoft.com/office/officeart/2005/8/layout/vList2"/>
    <dgm:cxn modelId="{AD25D44C-F4DB-48C2-BA09-33692F2D9436}" srcId="{9CAFBD3C-3CBB-4D86-816D-1C93F070EFE9}" destId="{9E47E8C5-5372-4D6B-AC82-D6EA335E454E}" srcOrd="0" destOrd="0" parTransId="{8355F291-06CA-4706-826E-8EF98D1879D9}" sibTransId="{6B97BDEC-74C4-4F24-AF47-D71FDD2783ED}"/>
    <dgm:cxn modelId="{032CF36D-98D0-4C93-B586-E6D6C040C564}" type="presOf" srcId="{07F22A6C-D83A-4634-9A5F-9D43918C1F69}" destId="{369C9EF4-7E16-449B-B251-3A26813E4CCF}" srcOrd="0" destOrd="0" presId="urn:microsoft.com/office/officeart/2005/8/layout/vList2"/>
    <dgm:cxn modelId="{1481C877-6366-4FD7-8C7A-7907F227D14E}" srcId="{4AF368DD-9005-4A60-8FE7-355A68B93E8B}" destId="{BC0540DD-F997-4F99-B008-271F295F6202}" srcOrd="1" destOrd="0" parTransId="{76B541ED-95D6-4344-B88C-A378F3D74CB1}" sibTransId="{81F86522-64AA-430D-B128-82C27F837D05}"/>
    <dgm:cxn modelId="{6E829B91-5225-4BB1-A69E-ACE2C4D85A60}" type="presOf" srcId="{7E0E7AE9-335F-4A71-B326-73A937004735}" destId="{CC731A3D-7B50-4913-BBE1-636CA97481AD}" srcOrd="0" destOrd="0" presId="urn:microsoft.com/office/officeart/2005/8/layout/vList2"/>
    <dgm:cxn modelId="{F74489A2-B2F0-4B4B-AE32-DCB9632C2B66}" type="presOf" srcId="{B5BA58F3-E719-4A77-8DEC-A7D4EFEC98CD}" destId="{369C9EF4-7E16-449B-B251-3A26813E4CCF}" srcOrd="0" destOrd="1" presId="urn:microsoft.com/office/officeart/2005/8/layout/vList2"/>
    <dgm:cxn modelId="{EBB746AA-5F05-48F8-93F8-92221C18CF95}" type="presOf" srcId="{9E47E8C5-5372-4D6B-AC82-D6EA335E454E}" destId="{369C9EF4-7E16-449B-B251-3A26813E4CCF}" srcOrd="0" destOrd="7" presId="urn:microsoft.com/office/officeart/2005/8/layout/vList2"/>
    <dgm:cxn modelId="{C4BB7CBD-C051-4D27-BC18-C57379E226C5}" type="presOf" srcId="{15919874-2318-4859-9608-616AA90E11E0}" destId="{369C9EF4-7E16-449B-B251-3A26813E4CCF}" srcOrd="0" destOrd="2" presId="urn:microsoft.com/office/officeart/2005/8/layout/vList2"/>
    <dgm:cxn modelId="{0C8993C2-0E28-42F9-B54E-E2DEEC4F3B7A}" type="presOf" srcId="{FF06A743-4322-46A0-9B39-05D086776A96}" destId="{369C9EF4-7E16-449B-B251-3A26813E4CCF}" srcOrd="0" destOrd="8" presId="urn:microsoft.com/office/officeart/2005/8/layout/vList2"/>
    <dgm:cxn modelId="{83334FC8-793D-4CCD-A5FF-F3C91020082D}" srcId="{7E0E7AE9-335F-4A71-B326-73A937004735}" destId="{9CAFBD3C-3CBB-4D86-816D-1C93F070EFE9}" srcOrd="3" destOrd="0" parTransId="{8C2245FC-FBA1-48A6-B383-3C96ABE92A63}" sibTransId="{4B1DBC19-722B-48E6-B228-2BE65C88B629}"/>
    <dgm:cxn modelId="{72C242E3-52A2-425C-8AA0-A6F4B394F68A}" type="presOf" srcId="{034810D6-97A0-46A1-9049-D57F5D294C2C}" destId="{369C9EF4-7E16-449B-B251-3A26813E4CCF}" srcOrd="0" destOrd="4" presId="urn:microsoft.com/office/officeart/2005/8/layout/vList2"/>
    <dgm:cxn modelId="{7A6E2AE6-FA5F-48C7-96BB-CF3178170731}" srcId="{9CAFBD3C-3CBB-4D86-816D-1C93F070EFE9}" destId="{FF06A743-4322-46A0-9B39-05D086776A96}" srcOrd="1" destOrd="0" parTransId="{B62DDAE2-9F20-4EF0-81F3-8DAE43BA1B05}" sibTransId="{92B7DB3E-6D52-4418-9D93-F04D68076419}"/>
    <dgm:cxn modelId="{01B480F1-97F3-4225-A01C-450481A22EDB}" srcId="{4AF368DD-9005-4A60-8FE7-355A68B93E8B}" destId="{034810D6-97A0-46A1-9049-D57F5D294C2C}" srcOrd="0" destOrd="0" parTransId="{DD714E23-102C-4CF1-B129-8776247EE51A}" sibTransId="{08575E93-5AD2-4D1B-BECB-76E10ECD9507}"/>
    <dgm:cxn modelId="{A67DEDF7-57CF-40A8-880B-2A76EC331165}" srcId="{7E0E7AE9-335F-4A71-B326-73A937004735}" destId="{07F22A6C-D83A-4634-9A5F-9D43918C1F69}" srcOrd="0" destOrd="0" parTransId="{F24B21B5-BDFE-4669-AC99-55D794A7343F}" sibTransId="{17371254-0202-4039-AEBE-BBCDB5888561}"/>
    <dgm:cxn modelId="{D08846FA-BC03-44F0-AF32-4BF531793158}" type="presOf" srcId="{023A0B56-7827-4F00-ABDA-E6A33FA471BA}" destId="{7AD8E01E-E19F-4E3C-B9F6-5DA4ACB5D927}" srcOrd="0" destOrd="0" presId="urn:microsoft.com/office/officeart/2005/8/layout/vList2"/>
    <dgm:cxn modelId="{50814DCB-C35E-4D84-B713-5CB731AC1386}" type="presParOf" srcId="{7AD8E01E-E19F-4E3C-B9F6-5DA4ACB5D927}" destId="{CC731A3D-7B50-4913-BBE1-636CA97481AD}" srcOrd="0" destOrd="0" presId="urn:microsoft.com/office/officeart/2005/8/layout/vList2"/>
    <dgm:cxn modelId="{A36E5211-D183-46E3-A7BC-6EB62E27D5F0}" type="presParOf" srcId="{7AD8E01E-E19F-4E3C-B9F6-5DA4ACB5D927}" destId="{369C9EF4-7E16-449B-B251-3A26813E4C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519D8A-B9A5-4769-B125-5D04154026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C4ED6D1-5EBD-4E95-AE26-E236A831AD70}">
      <dgm:prSet/>
      <dgm:spPr/>
      <dgm:t>
        <a:bodyPr/>
        <a:lstStyle/>
        <a:p>
          <a:r>
            <a:rPr lang="en-US" b="0" dirty="0"/>
            <a:t>2001</a:t>
          </a:r>
          <a:endParaRPr lang="en-US" dirty="0"/>
        </a:p>
      </dgm:t>
    </dgm:pt>
    <dgm:pt modelId="{45F56553-92FA-4AFF-8685-0791C6317142}" type="parTrans" cxnId="{7296A914-B0C3-4639-AEDA-C262B9444616}">
      <dgm:prSet/>
      <dgm:spPr/>
      <dgm:t>
        <a:bodyPr/>
        <a:lstStyle/>
        <a:p>
          <a:endParaRPr lang="cs-CZ"/>
        </a:p>
      </dgm:t>
    </dgm:pt>
    <dgm:pt modelId="{2A9186DB-E0A2-477A-95D1-D687B3CFF027}" type="sibTrans" cxnId="{7296A914-B0C3-4639-AEDA-C262B9444616}">
      <dgm:prSet/>
      <dgm:spPr/>
      <dgm:t>
        <a:bodyPr/>
        <a:lstStyle/>
        <a:p>
          <a:endParaRPr lang="cs-CZ"/>
        </a:p>
      </dgm:t>
    </dgm:pt>
    <dgm:pt modelId="{EC64C172-F5DB-4F84-AE53-ECEC6DF63F6F}">
      <dgm:prSet/>
      <dgm:spPr/>
      <dgm:t>
        <a:bodyPr/>
        <a:lstStyle/>
        <a:p>
          <a:r>
            <a:rPr lang="en-US" b="0" dirty="0"/>
            <a:t>Software as a Service</a:t>
          </a:r>
          <a:endParaRPr lang="en-US" dirty="0"/>
        </a:p>
      </dgm:t>
    </dgm:pt>
    <dgm:pt modelId="{D5F6E1D1-A475-4EED-AC72-D2C4BC62D1DD}" type="parTrans" cxnId="{3C3553CF-95F0-4976-A25F-015DE7AF959E}">
      <dgm:prSet/>
      <dgm:spPr/>
      <dgm:t>
        <a:bodyPr/>
        <a:lstStyle/>
        <a:p>
          <a:endParaRPr lang="cs-CZ"/>
        </a:p>
      </dgm:t>
    </dgm:pt>
    <dgm:pt modelId="{A4BC137C-8B86-4DA8-9608-1DA29BA9DA8A}" type="sibTrans" cxnId="{3C3553CF-95F0-4976-A25F-015DE7AF959E}">
      <dgm:prSet/>
      <dgm:spPr/>
      <dgm:t>
        <a:bodyPr/>
        <a:lstStyle/>
        <a:p>
          <a:endParaRPr lang="cs-CZ"/>
        </a:p>
      </dgm:t>
    </dgm:pt>
    <dgm:pt modelId="{9F2EB733-AC78-4CDE-A365-8CF304819B21}">
      <dgm:prSet/>
      <dgm:spPr/>
      <dgm:t>
        <a:bodyPr/>
        <a:lstStyle/>
        <a:p>
          <a:r>
            <a:rPr lang="en-US" b="0" dirty="0"/>
            <a:t>extends the idea of the ASP model</a:t>
          </a:r>
          <a:endParaRPr lang="en-US" dirty="0"/>
        </a:p>
      </dgm:t>
    </dgm:pt>
    <dgm:pt modelId="{14291CE6-050C-4E62-8FE5-27AB395EB821}" type="parTrans" cxnId="{FD580182-35F7-415D-BDCD-CE28E4BE47FF}">
      <dgm:prSet/>
      <dgm:spPr/>
      <dgm:t>
        <a:bodyPr/>
        <a:lstStyle/>
        <a:p>
          <a:endParaRPr lang="cs-CZ"/>
        </a:p>
      </dgm:t>
    </dgm:pt>
    <dgm:pt modelId="{B4172897-03BD-4DF5-8976-AC66D92BD843}" type="sibTrans" cxnId="{FD580182-35F7-415D-BDCD-CE28E4BE47FF}">
      <dgm:prSet/>
      <dgm:spPr/>
      <dgm:t>
        <a:bodyPr/>
        <a:lstStyle/>
        <a:p>
          <a:endParaRPr lang="cs-CZ"/>
        </a:p>
      </dgm:t>
    </dgm:pt>
    <dgm:pt modelId="{9EC9FA31-770D-4E5A-95FD-38F1243068CC}">
      <dgm:prSet/>
      <dgm:spPr/>
      <dgm:t>
        <a:bodyPr/>
        <a:lstStyle/>
        <a:p>
          <a:r>
            <a:rPr lang="en-US" b="0" dirty="0"/>
            <a:t>software vendors</a:t>
          </a:r>
          <a:endParaRPr lang="en-US" dirty="0"/>
        </a:p>
      </dgm:t>
    </dgm:pt>
    <dgm:pt modelId="{DED8DC99-92D1-44CD-A1A3-F2521053559B}" type="parTrans" cxnId="{3AA06F6F-8854-48F5-AEBB-18C757065C3D}">
      <dgm:prSet/>
      <dgm:spPr/>
      <dgm:t>
        <a:bodyPr/>
        <a:lstStyle/>
        <a:p>
          <a:endParaRPr lang="cs-CZ"/>
        </a:p>
      </dgm:t>
    </dgm:pt>
    <dgm:pt modelId="{5C347C96-E8A6-4B62-97AC-C67C7BF33366}" type="sibTrans" cxnId="{3AA06F6F-8854-48F5-AEBB-18C757065C3D}">
      <dgm:prSet/>
      <dgm:spPr/>
      <dgm:t>
        <a:bodyPr/>
        <a:lstStyle/>
        <a:p>
          <a:endParaRPr lang="cs-CZ"/>
        </a:p>
      </dgm:t>
    </dgm:pt>
    <dgm:pt modelId="{00E87AFC-DDE8-4263-81BA-10E6486B36A0}">
      <dgm:prSet/>
      <dgm:spPr/>
      <dgm:t>
        <a:bodyPr/>
        <a:lstStyle/>
        <a:p>
          <a:r>
            <a:rPr lang="en-US" b="0" dirty="0"/>
            <a:t>first ASPs were focused on managing and hosting of</a:t>
          </a:r>
          <a:r>
            <a:rPr lang="en-US" b="1" dirty="0"/>
            <a:t>  </a:t>
          </a:r>
          <a:r>
            <a:rPr lang="en-US" b="0" dirty="0"/>
            <a:t>third-party independent software vendors' software</a:t>
          </a:r>
          <a:endParaRPr lang="en-US" dirty="0"/>
        </a:p>
      </dgm:t>
    </dgm:pt>
    <dgm:pt modelId="{E5228CFC-2ECA-4F25-AB04-A4B7D0B19E61}" type="parTrans" cxnId="{6FFBF5FC-E6F1-4CF8-B3B1-EE19BFD5D485}">
      <dgm:prSet/>
      <dgm:spPr/>
      <dgm:t>
        <a:bodyPr/>
        <a:lstStyle/>
        <a:p>
          <a:endParaRPr lang="cs-CZ"/>
        </a:p>
      </dgm:t>
    </dgm:pt>
    <dgm:pt modelId="{07233E83-C25C-4255-9213-E4BF314FC8EC}" type="sibTrans" cxnId="{6FFBF5FC-E6F1-4CF8-B3B1-EE19BFD5D485}">
      <dgm:prSet/>
      <dgm:spPr/>
      <dgm:t>
        <a:bodyPr/>
        <a:lstStyle/>
        <a:p>
          <a:endParaRPr lang="cs-CZ"/>
        </a:p>
      </dgm:t>
    </dgm:pt>
    <dgm:pt modelId="{8EA574CD-18AB-4780-BCED-1120409CCE63}">
      <dgm:prSet/>
      <dgm:spPr/>
      <dgm:t>
        <a:bodyPr/>
        <a:lstStyle/>
        <a:p>
          <a:r>
            <a:rPr lang="en-US" b="0" dirty="0"/>
            <a:t>SaaS</a:t>
          </a:r>
          <a:endParaRPr lang="en-US" dirty="0"/>
        </a:p>
      </dgm:t>
    </dgm:pt>
    <dgm:pt modelId="{796CA3BE-83FE-4BD7-9B4C-252641627611}" type="parTrans" cxnId="{7F3BCE0A-70C8-4B21-AF44-55A9D66CBBB0}">
      <dgm:prSet/>
      <dgm:spPr/>
      <dgm:t>
        <a:bodyPr/>
        <a:lstStyle/>
        <a:p>
          <a:endParaRPr lang="cs-CZ"/>
        </a:p>
      </dgm:t>
    </dgm:pt>
    <dgm:pt modelId="{F1706958-AA8C-4365-BBA5-D030E96E6F0C}" type="sibTrans" cxnId="{7F3BCE0A-70C8-4B21-AF44-55A9D66CBBB0}">
      <dgm:prSet/>
      <dgm:spPr/>
      <dgm:t>
        <a:bodyPr/>
        <a:lstStyle/>
        <a:p>
          <a:endParaRPr lang="cs-CZ"/>
        </a:p>
      </dgm:t>
    </dgm:pt>
    <dgm:pt modelId="{11974844-A779-40C3-9274-EEA9D10BA56B}">
      <dgm:prSet/>
      <dgm:spPr/>
      <dgm:t>
        <a:bodyPr/>
        <a:lstStyle/>
        <a:p>
          <a:r>
            <a:rPr lang="en-US" b="0" dirty="0"/>
            <a:t>typically develop and manage their own software</a:t>
          </a:r>
          <a:endParaRPr lang="en-US" dirty="0"/>
        </a:p>
      </dgm:t>
    </dgm:pt>
    <dgm:pt modelId="{FBFB5371-6009-40D4-B924-60960F50C7B7}" type="parTrans" cxnId="{7EE0F167-5647-4E3A-A0C4-8C6ED6D14713}">
      <dgm:prSet/>
      <dgm:spPr/>
      <dgm:t>
        <a:bodyPr/>
        <a:lstStyle/>
        <a:p>
          <a:endParaRPr lang="cs-CZ"/>
        </a:p>
      </dgm:t>
    </dgm:pt>
    <dgm:pt modelId="{E0F84A70-AFC4-43B1-835D-113DAB75B81E}" type="sibTrans" cxnId="{7EE0F167-5647-4E3A-A0C4-8C6ED6D14713}">
      <dgm:prSet/>
      <dgm:spPr/>
      <dgm:t>
        <a:bodyPr/>
        <a:lstStyle/>
        <a:p>
          <a:endParaRPr lang="cs-CZ"/>
        </a:p>
      </dgm:t>
    </dgm:pt>
    <dgm:pt modelId="{8014F69D-A1F8-4EC6-9834-6DF36CC1A135}" type="pres">
      <dgm:prSet presAssocID="{F2519D8A-B9A5-4769-B125-5D041540263F}" presName="linear" presStyleCnt="0">
        <dgm:presLayoutVars>
          <dgm:animLvl val="lvl"/>
          <dgm:resizeHandles val="exact"/>
        </dgm:presLayoutVars>
      </dgm:prSet>
      <dgm:spPr/>
    </dgm:pt>
    <dgm:pt modelId="{68CCFD8F-117F-4D02-B995-702B6E771BF8}" type="pres">
      <dgm:prSet presAssocID="{5C4ED6D1-5EBD-4E95-AE26-E236A831AD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2914F4-E67D-47CB-BA6D-2BA3218CECC1}" type="pres">
      <dgm:prSet presAssocID="{5C4ED6D1-5EBD-4E95-AE26-E236A831AD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3BCE0A-70C8-4B21-AF44-55A9D66CBBB0}" srcId="{5C4ED6D1-5EBD-4E95-AE26-E236A831AD70}" destId="{8EA574CD-18AB-4780-BCED-1120409CCE63}" srcOrd="3" destOrd="0" parTransId="{796CA3BE-83FE-4BD7-9B4C-252641627611}" sibTransId="{F1706958-AA8C-4365-BBA5-D030E96E6F0C}"/>
    <dgm:cxn modelId="{7296A914-B0C3-4639-AEDA-C262B9444616}" srcId="{F2519D8A-B9A5-4769-B125-5D041540263F}" destId="{5C4ED6D1-5EBD-4E95-AE26-E236A831AD70}" srcOrd="0" destOrd="0" parTransId="{45F56553-92FA-4AFF-8685-0791C6317142}" sibTransId="{2A9186DB-E0A2-477A-95D1-D687B3CFF027}"/>
    <dgm:cxn modelId="{EAF52E26-1932-48EC-915A-DD0FEDFA53CD}" type="presOf" srcId="{5C4ED6D1-5EBD-4E95-AE26-E236A831AD70}" destId="{68CCFD8F-117F-4D02-B995-702B6E771BF8}" srcOrd="0" destOrd="0" presId="urn:microsoft.com/office/officeart/2005/8/layout/vList2"/>
    <dgm:cxn modelId="{7EE0F167-5647-4E3A-A0C4-8C6ED6D14713}" srcId="{8EA574CD-18AB-4780-BCED-1120409CCE63}" destId="{11974844-A779-40C3-9274-EEA9D10BA56B}" srcOrd="0" destOrd="0" parTransId="{FBFB5371-6009-40D4-B924-60960F50C7B7}" sibTransId="{E0F84A70-AFC4-43B1-835D-113DAB75B81E}"/>
    <dgm:cxn modelId="{89D1AF4D-F897-44AD-BC2B-3C404C907F09}" type="presOf" srcId="{9F2EB733-AC78-4CDE-A365-8CF304819B21}" destId="{9C2914F4-E67D-47CB-BA6D-2BA3218CECC1}" srcOrd="0" destOrd="1" presId="urn:microsoft.com/office/officeart/2005/8/layout/vList2"/>
    <dgm:cxn modelId="{3AA06F6F-8854-48F5-AEBB-18C757065C3D}" srcId="{5C4ED6D1-5EBD-4E95-AE26-E236A831AD70}" destId="{9EC9FA31-770D-4E5A-95FD-38F1243068CC}" srcOrd="2" destOrd="0" parTransId="{DED8DC99-92D1-44CD-A1A3-F2521053559B}" sibTransId="{5C347C96-E8A6-4B62-97AC-C67C7BF33366}"/>
    <dgm:cxn modelId="{50571D7B-7CDC-41F4-BB8E-C43667B5271D}" type="presOf" srcId="{8EA574CD-18AB-4780-BCED-1120409CCE63}" destId="{9C2914F4-E67D-47CB-BA6D-2BA3218CECC1}" srcOrd="0" destOrd="4" presId="urn:microsoft.com/office/officeart/2005/8/layout/vList2"/>
    <dgm:cxn modelId="{FD580182-35F7-415D-BDCD-CE28E4BE47FF}" srcId="{5C4ED6D1-5EBD-4E95-AE26-E236A831AD70}" destId="{9F2EB733-AC78-4CDE-A365-8CF304819B21}" srcOrd="1" destOrd="0" parTransId="{14291CE6-050C-4E62-8FE5-27AB395EB821}" sibTransId="{B4172897-03BD-4DF5-8976-AC66D92BD843}"/>
    <dgm:cxn modelId="{5F30819D-E7C6-421E-9AAA-AACD82E3871A}" type="presOf" srcId="{9EC9FA31-770D-4E5A-95FD-38F1243068CC}" destId="{9C2914F4-E67D-47CB-BA6D-2BA3218CECC1}" srcOrd="0" destOrd="2" presId="urn:microsoft.com/office/officeart/2005/8/layout/vList2"/>
    <dgm:cxn modelId="{9F6276B7-0256-4FDE-A8EC-338C88D1A32F}" type="presOf" srcId="{F2519D8A-B9A5-4769-B125-5D041540263F}" destId="{8014F69D-A1F8-4EC6-9834-6DF36CC1A135}" srcOrd="0" destOrd="0" presId="urn:microsoft.com/office/officeart/2005/8/layout/vList2"/>
    <dgm:cxn modelId="{EFDC99CE-A60A-41DA-821D-76008BC74EA4}" type="presOf" srcId="{00E87AFC-DDE8-4263-81BA-10E6486B36A0}" destId="{9C2914F4-E67D-47CB-BA6D-2BA3218CECC1}" srcOrd="0" destOrd="3" presId="urn:microsoft.com/office/officeart/2005/8/layout/vList2"/>
    <dgm:cxn modelId="{3C3553CF-95F0-4976-A25F-015DE7AF959E}" srcId="{5C4ED6D1-5EBD-4E95-AE26-E236A831AD70}" destId="{EC64C172-F5DB-4F84-AE53-ECEC6DF63F6F}" srcOrd="0" destOrd="0" parTransId="{D5F6E1D1-A475-4EED-AC72-D2C4BC62D1DD}" sibTransId="{A4BC137C-8B86-4DA8-9608-1DA29BA9DA8A}"/>
    <dgm:cxn modelId="{09658AD3-61FF-495C-8AC6-F2034DD25015}" type="presOf" srcId="{11974844-A779-40C3-9274-EEA9D10BA56B}" destId="{9C2914F4-E67D-47CB-BA6D-2BA3218CECC1}" srcOrd="0" destOrd="5" presId="urn:microsoft.com/office/officeart/2005/8/layout/vList2"/>
    <dgm:cxn modelId="{E30A74F9-8765-45E7-A0C0-75870AF997A2}" type="presOf" srcId="{EC64C172-F5DB-4F84-AE53-ECEC6DF63F6F}" destId="{9C2914F4-E67D-47CB-BA6D-2BA3218CECC1}" srcOrd="0" destOrd="0" presId="urn:microsoft.com/office/officeart/2005/8/layout/vList2"/>
    <dgm:cxn modelId="{6FFBF5FC-E6F1-4CF8-B3B1-EE19BFD5D485}" srcId="{9EC9FA31-770D-4E5A-95FD-38F1243068CC}" destId="{00E87AFC-DDE8-4263-81BA-10E6486B36A0}" srcOrd="0" destOrd="0" parTransId="{E5228CFC-2ECA-4F25-AB04-A4B7D0B19E61}" sibTransId="{07233E83-C25C-4255-9213-E4BF314FC8EC}"/>
    <dgm:cxn modelId="{267B681E-E0C4-4885-824B-1E2EC78E4258}" type="presParOf" srcId="{8014F69D-A1F8-4EC6-9834-6DF36CC1A135}" destId="{68CCFD8F-117F-4D02-B995-702B6E771BF8}" srcOrd="0" destOrd="0" presId="urn:microsoft.com/office/officeart/2005/8/layout/vList2"/>
    <dgm:cxn modelId="{16871D8A-8593-4546-B0A7-54D8470C4DB3}" type="presParOf" srcId="{8014F69D-A1F8-4EC6-9834-6DF36CC1A135}" destId="{9C2914F4-E67D-47CB-BA6D-2BA3218CEC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901DC5-FBAA-46AD-9ED4-4901990954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4200E7-C155-4733-956B-6CB3E06DC124}">
      <dgm:prSet/>
      <dgm:spPr/>
      <dgm:t>
        <a:bodyPr/>
        <a:lstStyle/>
        <a:p>
          <a:r>
            <a:rPr lang="en-US" dirty="0"/>
            <a:t>application clients</a:t>
          </a:r>
        </a:p>
      </dgm:t>
    </dgm:pt>
    <dgm:pt modelId="{3D7606EE-230B-42CE-936C-A05A7AEBC6C4}" type="parTrans" cxnId="{2C1A157E-651E-46C5-82D7-C103DEC9FF85}">
      <dgm:prSet/>
      <dgm:spPr/>
      <dgm:t>
        <a:bodyPr/>
        <a:lstStyle/>
        <a:p>
          <a:endParaRPr lang="en-US"/>
        </a:p>
      </dgm:t>
    </dgm:pt>
    <dgm:pt modelId="{7A0967F8-9D69-4178-A823-0326F3E26BC1}" type="sibTrans" cxnId="{2C1A157E-651E-46C5-82D7-C103DEC9FF85}">
      <dgm:prSet/>
      <dgm:spPr/>
      <dgm:t>
        <a:bodyPr/>
        <a:lstStyle/>
        <a:p>
          <a:endParaRPr lang="en-US"/>
        </a:p>
      </dgm:t>
    </dgm:pt>
    <dgm:pt modelId="{D672391D-E101-4500-AFDC-59D905D3465A}">
      <dgm:prSet/>
      <dgm:spPr/>
      <dgm:t>
        <a:bodyPr/>
        <a:lstStyle/>
        <a:p>
          <a:r>
            <a:rPr lang="en-US" dirty="0"/>
            <a:t>ASP</a:t>
          </a:r>
        </a:p>
      </dgm:t>
    </dgm:pt>
    <dgm:pt modelId="{48C57F93-7039-4305-BEBB-2B293E254D8F}" type="parTrans" cxnId="{FEE68D74-DEAC-4D00-A16A-DB24C68DC304}">
      <dgm:prSet/>
      <dgm:spPr/>
      <dgm:t>
        <a:bodyPr/>
        <a:lstStyle/>
        <a:p>
          <a:endParaRPr lang="en-US"/>
        </a:p>
      </dgm:t>
    </dgm:pt>
    <dgm:pt modelId="{11ACA750-53CB-4BD6-B2E1-86E83F98C568}" type="sibTrans" cxnId="{FEE68D74-DEAC-4D00-A16A-DB24C68DC304}">
      <dgm:prSet/>
      <dgm:spPr/>
      <dgm:t>
        <a:bodyPr/>
        <a:lstStyle/>
        <a:p>
          <a:endParaRPr lang="en-US"/>
        </a:p>
      </dgm:t>
    </dgm:pt>
    <dgm:pt modelId="{FBE71E17-2162-4E9B-82FC-DBFCB6340DE4}">
      <dgm:prSet/>
      <dgm:spPr/>
      <dgm:t>
        <a:bodyPr/>
        <a:lstStyle/>
        <a:p>
          <a:r>
            <a:rPr lang="en-US" dirty="0"/>
            <a:t>Client - Server</a:t>
          </a:r>
        </a:p>
      </dgm:t>
    </dgm:pt>
    <dgm:pt modelId="{35688453-3C60-4994-BC65-36109AD96B3C}" type="parTrans" cxnId="{EE178729-A243-4D82-B057-C1CB982E78D4}">
      <dgm:prSet/>
      <dgm:spPr/>
      <dgm:t>
        <a:bodyPr/>
        <a:lstStyle/>
        <a:p>
          <a:endParaRPr lang="en-US"/>
        </a:p>
      </dgm:t>
    </dgm:pt>
    <dgm:pt modelId="{94FB60F7-EFCE-45B8-9838-5246F7717CDE}" type="sibTrans" cxnId="{EE178729-A243-4D82-B057-C1CB982E78D4}">
      <dgm:prSet/>
      <dgm:spPr/>
      <dgm:t>
        <a:bodyPr/>
        <a:lstStyle/>
        <a:p>
          <a:endParaRPr lang="en-US"/>
        </a:p>
      </dgm:t>
    </dgm:pt>
    <dgm:pt modelId="{ADE7C1EA-1837-4D09-88BE-04298212E37E}">
      <dgm:prSet/>
      <dgm:spPr/>
      <dgm:t>
        <a:bodyPr/>
        <a:lstStyle/>
        <a:p>
          <a:r>
            <a:rPr lang="en-US" dirty="0"/>
            <a:t>initial ASP used thick clients</a:t>
          </a:r>
        </a:p>
      </dgm:t>
    </dgm:pt>
    <dgm:pt modelId="{698A4947-5723-4B7A-B404-570918E5E74D}" type="parTrans" cxnId="{B0165620-3F27-4627-8D63-AE904AF17CAE}">
      <dgm:prSet/>
      <dgm:spPr/>
      <dgm:t>
        <a:bodyPr/>
        <a:lstStyle/>
        <a:p>
          <a:endParaRPr lang="en-US"/>
        </a:p>
      </dgm:t>
    </dgm:pt>
    <dgm:pt modelId="{6B66F601-BCEC-40EF-B553-62DE219D3D62}" type="sibTrans" cxnId="{B0165620-3F27-4627-8D63-AE904AF17CAE}">
      <dgm:prSet/>
      <dgm:spPr/>
      <dgm:t>
        <a:bodyPr/>
        <a:lstStyle/>
        <a:p>
          <a:endParaRPr lang="en-US"/>
        </a:p>
      </dgm:t>
    </dgm:pt>
    <dgm:pt modelId="{AA35B0B4-05E5-4677-A172-73BFC14F6261}">
      <dgm:prSet/>
      <dgm:spPr/>
      <dgm:t>
        <a:bodyPr/>
        <a:lstStyle/>
        <a:p>
          <a:r>
            <a:rPr lang="en-US" dirty="0"/>
            <a:t>SaaS</a:t>
          </a:r>
        </a:p>
      </dgm:t>
    </dgm:pt>
    <dgm:pt modelId="{3024AE59-FD00-4856-AC6D-8E249B34735F}" type="parTrans" cxnId="{CFCB5D7B-2F89-4937-B8DC-F94354B12CDF}">
      <dgm:prSet/>
      <dgm:spPr/>
      <dgm:t>
        <a:bodyPr/>
        <a:lstStyle/>
        <a:p>
          <a:endParaRPr lang="en-US"/>
        </a:p>
      </dgm:t>
    </dgm:pt>
    <dgm:pt modelId="{422BDA4B-60CD-43FB-A61D-A0EA962DF4BF}" type="sibTrans" cxnId="{CFCB5D7B-2F89-4937-B8DC-F94354B12CDF}">
      <dgm:prSet/>
      <dgm:spPr/>
      <dgm:t>
        <a:bodyPr/>
        <a:lstStyle/>
        <a:p>
          <a:endParaRPr lang="en-US"/>
        </a:p>
      </dgm:t>
    </dgm:pt>
    <dgm:pt modelId="{6ABAB1C9-D32F-43B6-866F-FCA133D5DBA9}">
      <dgm:prSet/>
      <dgm:spPr/>
      <dgm:t>
        <a:bodyPr/>
        <a:lstStyle/>
        <a:p>
          <a:r>
            <a:rPr lang="en-US" dirty="0"/>
            <a:t>Thin Clients</a:t>
          </a:r>
        </a:p>
      </dgm:t>
    </dgm:pt>
    <dgm:pt modelId="{84BC80F3-27E3-4160-B183-437C598748B9}" type="parTrans" cxnId="{90C256E5-FEB7-4D20-95E4-D2F1F55D21AC}">
      <dgm:prSet/>
      <dgm:spPr/>
      <dgm:t>
        <a:bodyPr/>
        <a:lstStyle/>
        <a:p>
          <a:endParaRPr lang="en-US"/>
        </a:p>
      </dgm:t>
    </dgm:pt>
    <dgm:pt modelId="{0058F606-1D98-4999-B81E-DE93CBA5E6B0}" type="sibTrans" cxnId="{90C256E5-FEB7-4D20-95E4-D2F1F55D21AC}">
      <dgm:prSet/>
      <dgm:spPr/>
      <dgm:t>
        <a:bodyPr/>
        <a:lstStyle/>
        <a:p>
          <a:endParaRPr lang="en-US"/>
        </a:p>
      </dgm:t>
    </dgm:pt>
    <dgm:pt modelId="{C0ED852D-82E4-49DB-941F-F6C089A1BA7D}">
      <dgm:prSet/>
      <dgm:spPr/>
      <dgm:t>
        <a:bodyPr/>
        <a:lstStyle/>
        <a:p>
          <a:r>
            <a:rPr lang="en-US" dirty="0"/>
            <a:t>Web browsers</a:t>
          </a:r>
        </a:p>
      </dgm:t>
    </dgm:pt>
    <dgm:pt modelId="{F2D12545-1F1B-40C0-8F5E-0AB79B1D9184}" type="parTrans" cxnId="{0D533D8A-D7E0-4E42-B346-C566F36D25F3}">
      <dgm:prSet/>
      <dgm:spPr/>
      <dgm:t>
        <a:bodyPr/>
        <a:lstStyle/>
        <a:p>
          <a:endParaRPr lang="en-US"/>
        </a:p>
      </dgm:t>
    </dgm:pt>
    <dgm:pt modelId="{465141CE-3DEC-4A36-9BD2-DA1C7CDB970D}" type="sibTrans" cxnId="{0D533D8A-D7E0-4E42-B346-C566F36D25F3}">
      <dgm:prSet/>
      <dgm:spPr/>
      <dgm:t>
        <a:bodyPr/>
        <a:lstStyle/>
        <a:p>
          <a:endParaRPr lang="en-US"/>
        </a:p>
      </dgm:t>
    </dgm:pt>
    <dgm:pt modelId="{F7AB5C37-AC88-4B84-AC02-00C22F771DB1}">
      <dgm:prSet/>
      <dgm:spPr/>
      <dgm:t>
        <a:bodyPr/>
        <a:lstStyle/>
        <a:p>
          <a:r>
            <a:rPr lang="en-US" dirty="0"/>
            <a:t>software architecture</a:t>
          </a:r>
        </a:p>
      </dgm:t>
    </dgm:pt>
    <dgm:pt modelId="{2932F92E-3E54-4283-865A-9D1A47633AE3}" type="parTrans" cxnId="{DF1C0B5F-7B3C-435F-9FBB-D14C23121D4E}">
      <dgm:prSet/>
      <dgm:spPr/>
      <dgm:t>
        <a:bodyPr/>
        <a:lstStyle/>
        <a:p>
          <a:endParaRPr lang="en-US"/>
        </a:p>
      </dgm:t>
    </dgm:pt>
    <dgm:pt modelId="{10B4D559-E881-4DD5-AB6B-92935631EC6B}" type="sibTrans" cxnId="{DF1C0B5F-7B3C-435F-9FBB-D14C23121D4E}">
      <dgm:prSet/>
      <dgm:spPr/>
      <dgm:t>
        <a:bodyPr/>
        <a:lstStyle/>
        <a:p>
          <a:endParaRPr lang="en-US"/>
        </a:p>
      </dgm:t>
    </dgm:pt>
    <dgm:pt modelId="{FB14FEBA-A5D3-4D37-B736-1799F7684919}">
      <dgm:prSet/>
      <dgm:spPr/>
      <dgm:t>
        <a:bodyPr/>
        <a:lstStyle/>
        <a:p>
          <a:r>
            <a:rPr lang="en-US" dirty="0"/>
            <a:t>ASP</a:t>
          </a:r>
        </a:p>
      </dgm:t>
    </dgm:pt>
    <dgm:pt modelId="{A9C635C9-1BB4-4C11-88CB-A970D90F734B}" type="parTrans" cxnId="{07E67740-4097-4886-9114-0E80E4D6156B}">
      <dgm:prSet/>
      <dgm:spPr/>
      <dgm:t>
        <a:bodyPr/>
        <a:lstStyle/>
        <a:p>
          <a:endParaRPr lang="en-US"/>
        </a:p>
      </dgm:t>
    </dgm:pt>
    <dgm:pt modelId="{1F2B51DA-2C1A-44D0-BEE1-524A8266A181}" type="sibTrans" cxnId="{07E67740-4097-4886-9114-0E80E4D6156B}">
      <dgm:prSet/>
      <dgm:spPr/>
      <dgm:t>
        <a:bodyPr/>
        <a:lstStyle/>
        <a:p>
          <a:endParaRPr lang="en-US"/>
        </a:p>
      </dgm:t>
    </dgm:pt>
    <dgm:pt modelId="{D6094F75-ABE1-46D6-9F33-4C4BF74C724F}">
      <dgm:prSet/>
      <dgm:spPr/>
      <dgm:t>
        <a:bodyPr/>
        <a:lstStyle/>
        <a:p>
          <a:r>
            <a:rPr lang="en-US" dirty="0"/>
            <a:t>maintaining a separate instance of the application for each business</a:t>
          </a:r>
        </a:p>
      </dgm:t>
    </dgm:pt>
    <dgm:pt modelId="{2D354DF9-423D-4DE9-BB02-EA261E80C4F2}" type="parTrans" cxnId="{F7AC3158-BA0F-41BC-99CF-C9E59A7FF982}">
      <dgm:prSet/>
      <dgm:spPr/>
      <dgm:t>
        <a:bodyPr/>
        <a:lstStyle/>
        <a:p>
          <a:endParaRPr lang="en-US"/>
        </a:p>
      </dgm:t>
    </dgm:pt>
    <dgm:pt modelId="{3F461CE7-7778-44BB-9AFB-7FB507D792FF}" type="sibTrans" cxnId="{F7AC3158-BA0F-41BC-99CF-C9E59A7FF982}">
      <dgm:prSet/>
      <dgm:spPr/>
      <dgm:t>
        <a:bodyPr/>
        <a:lstStyle/>
        <a:p>
          <a:endParaRPr lang="en-US"/>
        </a:p>
      </dgm:t>
    </dgm:pt>
    <dgm:pt modelId="{C3FE41D2-2685-4C23-901C-3851948988FA}">
      <dgm:prSet/>
      <dgm:spPr/>
      <dgm:t>
        <a:bodyPr/>
        <a:lstStyle/>
        <a:p>
          <a:r>
            <a:rPr lang="en-US" dirty="0"/>
            <a:t>SaaS</a:t>
          </a:r>
        </a:p>
      </dgm:t>
    </dgm:pt>
    <dgm:pt modelId="{4FADF15B-D526-480B-9923-327CA48F978B}" type="parTrans" cxnId="{FDCC213A-CA8A-4113-B397-BEDCC8B65EA7}">
      <dgm:prSet/>
      <dgm:spPr/>
      <dgm:t>
        <a:bodyPr/>
        <a:lstStyle/>
        <a:p>
          <a:endParaRPr lang="en-US"/>
        </a:p>
      </dgm:t>
    </dgm:pt>
    <dgm:pt modelId="{A35A1C7A-D8BD-494E-B6F4-BB466D247F65}" type="sibTrans" cxnId="{FDCC213A-CA8A-4113-B397-BEDCC8B65EA7}">
      <dgm:prSet/>
      <dgm:spPr/>
      <dgm:t>
        <a:bodyPr/>
        <a:lstStyle/>
        <a:p>
          <a:endParaRPr lang="en-US"/>
        </a:p>
      </dgm:t>
    </dgm:pt>
    <dgm:pt modelId="{04D7A70A-C9B0-4661-AC19-B9A0C5E0B823}">
      <dgm:prSet/>
      <dgm:spPr/>
      <dgm:t>
        <a:bodyPr/>
        <a:lstStyle/>
        <a:p>
          <a:r>
            <a:rPr lang="en-US" dirty="0"/>
            <a:t>utilize a multi-tenant architecture</a:t>
          </a:r>
        </a:p>
      </dgm:t>
    </dgm:pt>
    <dgm:pt modelId="{8C799C31-4BB5-43E3-8AF1-73FCC95E58B3}" type="parTrans" cxnId="{F29788FF-6392-4AD0-AFEF-9B8E064A3AC7}">
      <dgm:prSet/>
      <dgm:spPr/>
      <dgm:t>
        <a:bodyPr/>
        <a:lstStyle/>
        <a:p>
          <a:endParaRPr lang="en-US"/>
        </a:p>
      </dgm:t>
    </dgm:pt>
    <dgm:pt modelId="{602B69B3-28D8-4564-9A71-8EA157BFB5FC}" type="sibTrans" cxnId="{F29788FF-6392-4AD0-AFEF-9B8E064A3AC7}">
      <dgm:prSet/>
      <dgm:spPr/>
      <dgm:t>
        <a:bodyPr/>
        <a:lstStyle/>
        <a:p>
          <a:endParaRPr lang="en-US"/>
        </a:p>
      </dgm:t>
    </dgm:pt>
    <dgm:pt modelId="{50F37336-459F-4BD3-92EF-F087DA1962A0}">
      <dgm:prSet/>
      <dgm:spPr/>
      <dgm:t>
        <a:bodyPr/>
        <a:lstStyle/>
        <a:p>
          <a:r>
            <a:rPr lang="en-US" dirty="0"/>
            <a:t>multiple businesses and users</a:t>
          </a:r>
        </a:p>
      </dgm:t>
    </dgm:pt>
    <dgm:pt modelId="{DCC39FCB-A56F-44E6-981A-8B50EBCAA419}" type="parTrans" cxnId="{A40B00F0-5366-4874-92CB-EB96DF0C0513}">
      <dgm:prSet/>
      <dgm:spPr/>
      <dgm:t>
        <a:bodyPr/>
        <a:lstStyle/>
        <a:p>
          <a:endParaRPr lang="en-US"/>
        </a:p>
      </dgm:t>
    </dgm:pt>
    <dgm:pt modelId="{9210817E-9B28-4B0E-8BBA-8F635312F41D}" type="sibTrans" cxnId="{A40B00F0-5366-4874-92CB-EB96DF0C0513}">
      <dgm:prSet/>
      <dgm:spPr/>
      <dgm:t>
        <a:bodyPr/>
        <a:lstStyle/>
        <a:p>
          <a:endParaRPr lang="en-US"/>
        </a:p>
      </dgm:t>
    </dgm:pt>
    <dgm:pt modelId="{2974E887-EA76-4F5F-A7BE-3E3A2302E0E7}" type="pres">
      <dgm:prSet presAssocID="{07901DC5-FBAA-46AD-9ED4-490199095448}" presName="linear" presStyleCnt="0">
        <dgm:presLayoutVars>
          <dgm:dir/>
          <dgm:animLvl val="lvl"/>
          <dgm:resizeHandles val="exact"/>
        </dgm:presLayoutVars>
      </dgm:prSet>
      <dgm:spPr/>
    </dgm:pt>
    <dgm:pt modelId="{DCF18775-E9E4-4545-B3A5-91ABAD348D71}" type="pres">
      <dgm:prSet presAssocID="{C84200E7-C155-4733-956B-6CB3E06DC124}" presName="parentLin" presStyleCnt="0"/>
      <dgm:spPr/>
    </dgm:pt>
    <dgm:pt modelId="{EB0E392B-AD9E-4BBA-8F20-CE13CA468E0C}" type="pres">
      <dgm:prSet presAssocID="{C84200E7-C155-4733-956B-6CB3E06DC124}" presName="parentLeftMargin" presStyleLbl="node1" presStyleIdx="0" presStyleCnt="2"/>
      <dgm:spPr/>
    </dgm:pt>
    <dgm:pt modelId="{B1B8F972-26D7-4C4B-A579-2E25346DA394}" type="pres">
      <dgm:prSet presAssocID="{C84200E7-C155-4733-956B-6CB3E06DC1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BA6E1A-2CCF-44C8-B807-4ED2D7141EC7}" type="pres">
      <dgm:prSet presAssocID="{C84200E7-C155-4733-956B-6CB3E06DC124}" presName="negativeSpace" presStyleCnt="0"/>
      <dgm:spPr/>
    </dgm:pt>
    <dgm:pt modelId="{CB703472-48AE-453F-846B-852DB3A5F342}" type="pres">
      <dgm:prSet presAssocID="{C84200E7-C155-4733-956B-6CB3E06DC124}" presName="childText" presStyleLbl="conFgAcc1" presStyleIdx="0" presStyleCnt="2">
        <dgm:presLayoutVars>
          <dgm:bulletEnabled val="1"/>
        </dgm:presLayoutVars>
      </dgm:prSet>
      <dgm:spPr/>
    </dgm:pt>
    <dgm:pt modelId="{0E68AB6B-9EE2-4342-B7C2-0135C8CABDE5}" type="pres">
      <dgm:prSet presAssocID="{7A0967F8-9D69-4178-A823-0326F3E26BC1}" presName="spaceBetweenRectangles" presStyleCnt="0"/>
      <dgm:spPr/>
    </dgm:pt>
    <dgm:pt modelId="{EF018ACE-70FD-4B61-8D61-7933B9A9ED23}" type="pres">
      <dgm:prSet presAssocID="{F7AB5C37-AC88-4B84-AC02-00C22F771DB1}" presName="parentLin" presStyleCnt="0"/>
      <dgm:spPr/>
    </dgm:pt>
    <dgm:pt modelId="{ABC9A707-B16D-44AF-814D-B890E6E6D276}" type="pres">
      <dgm:prSet presAssocID="{F7AB5C37-AC88-4B84-AC02-00C22F771DB1}" presName="parentLeftMargin" presStyleLbl="node1" presStyleIdx="0" presStyleCnt="2"/>
      <dgm:spPr/>
    </dgm:pt>
    <dgm:pt modelId="{CBAF05D5-D67D-4C8A-9A3A-4D158883C225}" type="pres">
      <dgm:prSet presAssocID="{F7AB5C37-AC88-4B84-AC02-00C22F771D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F49760-5904-450B-B4E9-820A58943484}" type="pres">
      <dgm:prSet presAssocID="{F7AB5C37-AC88-4B84-AC02-00C22F771DB1}" presName="negativeSpace" presStyleCnt="0"/>
      <dgm:spPr/>
    </dgm:pt>
    <dgm:pt modelId="{54C585EB-F04E-47D5-8DEF-0038726A6736}" type="pres">
      <dgm:prSet presAssocID="{F7AB5C37-AC88-4B84-AC02-00C22F771DB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A4CE07-5086-4C80-A46E-8E9B3B52FA12}" type="presOf" srcId="{FB14FEBA-A5D3-4D37-B736-1799F7684919}" destId="{54C585EB-F04E-47D5-8DEF-0038726A6736}" srcOrd="0" destOrd="0" presId="urn:microsoft.com/office/officeart/2005/8/layout/list1"/>
    <dgm:cxn modelId="{981D070C-1172-4714-A81F-4ED9A0BBD25C}" type="presOf" srcId="{D6094F75-ABE1-46D6-9F33-4C4BF74C724F}" destId="{54C585EB-F04E-47D5-8DEF-0038726A6736}" srcOrd="0" destOrd="1" presId="urn:microsoft.com/office/officeart/2005/8/layout/list1"/>
    <dgm:cxn modelId="{B0165620-3F27-4627-8D63-AE904AF17CAE}" srcId="{D672391D-E101-4500-AFDC-59D905D3465A}" destId="{ADE7C1EA-1837-4D09-88BE-04298212E37E}" srcOrd="1" destOrd="0" parTransId="{698A4947-5723-4B7A-B404-570918E5E74D}" sibTransId="{6B66F601-BCEC-40EF-B553-62DE219D3D62}"/>
    <dgm:cxn modelId="{EE178729-A243-4D82-B057-C1CB982E78D4}" srcId="{D672391D-E101-4500-AFDC-59D905D3465A}" destId="{FBE71E17-2162-4E9B-82FC-DBFCB6340DE4}" srcOrd="0" destOrd="0" parTransId="{35688453-3C60-4994-BC65-36109AD96B3C}" sibTransId="{94FB60F7-EFCE-45B8-9838-5246F7717CDE}"/>
    <dgm:cxn modelId="{EA32E034-45D2-4AB7-AF97-E981F5820828}" type="presOf" srcId="{ADE7C1EA-1837-4D09-88BE-04298212E37E}" destId="{CB703472-48AE-453F-846B-852DB3A5F342}" srcOrd="0" destOrd="2" presId="urn:microsoft.com/office/officeart/2005/8/layout/list1"/>
    <dgm:cxn modelId="{FDCC213A-CA8A-4113-B397-BEDCC8B65EA7}" srcId="{F7AB5C37-AC88-4B84-AC02-00C22F771DB1}" destId="{C3FE41D2-2685-4C23-901C-3851948988FA}" srcOrd="1" destOrd="0" parTransId="{4FADF15B-D526-480B-9923-327CA48F978B}" sibTransId="{A35A1C7A-D8BD-494E-B6F4-BB466D247F65}"/>
    <dgm:cxn modelId="{07E67740-4097-4886-9114-0E80E4D6156B}" srcId="{F7AB5C37-AC88-4B84-AC02-00C22F771DB1}" destId="{FB14FEBA-A5D3-4D37-B736-1799F7684919}" srcOrd="0" destOrd="0" parTransId="{A9C635C9-1BB4-4C11-88CB-A970D90F734B}" sibTransId="{1F2B51DA-2C1A-44D0-BEE1-524A8266A181}"/>
    <dgm:cxn modelId="{5EF8085C-ECB6-4226-9862-6821E3951133}" type="presOf" srcId="{F7AB5C37-AC88-4B84-AC02-00C22F771DB1}" destId="{ABC9A707-B16D-44AF-814D-B890E6E6D276}" srcOrd="0" destOrd="0" presId="urn:microsoft.com/office/officeart/2005/8/layout/list1"/>
    <dgm:cxn modelId="{DF1C0B5F-7B3C-435F-9FBB-D14C23121D4E}" srcId="{07901DC5-FBAA-46AD-9ED4-490199095448}" destId="{F7AB5C37-AC88-4B84-AC02-00C22F771DB1}" srcOrd="1" destOrd="0" parTransId="{2932F92E-3E54-4283-865A-9D1A47633AE3}" sibTransId="{10B4D559-E881-4DD5-AB6B-92935631EC6B}"/>
    <dgm:cxn modelId="{5C185661-53DD-4DF6-83B2-481F2EA982F1}" type="presOf" srcId="{D672391D-E101-4500-AFDC-59D905D3465A}" destId="{CB703472-48AE-453F-846B-852DB3A5F342}" srcOrd="0" destOrd="0" presId="urn:microsoft.com/office/officeart/2005/8/layout/list1"/>
    <dgm:cxn modelId="{A41D4F51-E1E0-4D44-BEBF-9393B71C0E88}" type="presOf" srcId="{6ABAB1C9-D32F-43B6-866F-FCA133D5DBA9}" destId="{CB703472-48AE-453F-846B-852DB3A5F342}" srcOrd="0" destOrd="4" presId="urn:microsoft.com/office/officeart/2005/8/layout/list1"/>
    <dgm:cxn modelId="{67C78B52-C424-4247-BA4A-2E4413CA7796}" type="presOf" srcId="{50F37336-459F-4BD3-92EF-F087DA1962A0}" destId="{54C585EB-F04E-47D5-8DEF-0038726A6736}" srcOrd="0" destOrd="4" presId="urn:microsoft.com/office/officeart/2005/8/layout/list1"/>
    <dgm:cxn modelId="{FEE68D74-DEAC-4D00-A16A-DB24C68DC304}" srcId="{C84200E7-C155-4733-956B-6CB3E06DC124}" destId="{D672391D-E101-4500-AFDC-59D905D3465A}" srcOrd="0" destOrd="0" parTransId="{48C57F93-7039-4305-BEBB-2B293E254D8F}" sibTransId="{11ACA750-53CB-4BD6-B2E1-86E83F98C568}"/>
    <dgm:cxn modelId="{24615755-7845-466E-A008-B11048700354}" type="presOf" srcId="{F7AB5C37-AC88-4B84-AC02-00C22F771DB1}" destId="{CBAF05D5-D67D-4C8A-9A3A-4D158883C225}" srcOrd="1" destOrd="0" presId="urn:microsoft.com/office/officeart/2005/8/layout/list1"/>
    <dgm:cxn modelId="{069EF676-3909-4655-9B19-DEEDD15D6CAC}" type="presOf" srcId="{AA35B0B4-05E5-4677-A172-73BFC14F6261}" destId="{CB703472-48AE-453F-846B-852DB3A5F342}" srcOrd="0" destOrd="3" presId="urn:microsoft.com/office/officeart/2005/8/layout/list1"/>
    <dgm:cxn modelId="{F7AC3158-BA0F-41BC-99CF-C9E59A7FF982}" srcId="{FB14FEBA-A5D3-4D37-B736-1799F7684919}" destId="{D6094F75-ABE1-46D6-9F33-4C4BF74C724F}" srcOrd="0" destOrd="0" parTransId="{2D354DF9-423D-4DE9-BB02-EA261E80C4F2}" sibTransId="{3F461CE7-7778-44BB-9AFB-7FB507D792FF}"/>
    <dgm:cxn modelId="{CFCB5D7B-2F89-4937-B8DC-F94354B12CDF}" srcId="{C84200E7-C155-4733-956B-6CB3E06DC124}" destId="{AA35B0B4-05E5-4677-A172-73BFC14F6261}" srcOrd="1" destOrd="0" parTransId="{3024AE59-FD00-4856-AC6D-8E249B34735F}" sibTransId="{422BDA4B-60CD-43FB-A61D-A0EA962DF4BF}"/>
    <dgm:cxn modelId="{2C1A157E-651E-46C5-82D7-C103DEC9FF85}" srcId="{07901DC5-FBAA-46AD-9ED4-490199095448}" destId="{C84200E7-C155-4733-956B-6CB3E06DC124}" srcOrd="0" destOrd="0" parTransId="{3D7606EE-230B-42CE-936C-A05A7AEBC6C4}" sibTransId="{7A0967F8-9D69-4178-A823-0326F3E26BC1}"/>
    <dgm:cxn modelId="{02714E7E-23DC-4A2E-BE72-088C91A99B80}" type="presOf" srcId="{C84200E7-C155-4733-956B-6CB3E06DC124}" destId="{EB0E392B-AD9E-4BBA-8F20-CE13CA468E0C}" srcOrd="0" destOrd="0" presId="urn:microsoft.com/office/officeart/2005/8/layout/list1"/>
    <dgm:cxn modelId="{0D533D8A-D7E0-4E42-B346-C566F36D25F3}" srcId="{AA35B0B4-05E5-4677-A172-73BFC14F6261}" destId="{C0ED852D-82E4-49DB-941F-F6C089A1BA7D}" srcOrd="1" destOrd="0" parTransId="{F2D12545-1F1B-40C0-8F5E-0AB79B1D9184}" sibTransId="{465141CE-3DEC-4A36-9BD2-DA1C7CDB970D}"/>
    <dgm:cxn modelId="{99532394-071F-4917-842D-CCA23901BC2C}" type="presOf" srcId="{07901DC5-FBAA-46AD-9ED4-490199095448}" destId="{2974E887-EA76-4F5F-A7BE-3E3A2302E0E7}" srcOrd="0" destOrd="0" presId="urn:microsoft.com/office/officeart/2005/8/layout/list1"/>
    <dgm:cxn modelId="{66FD6B94-88E7-4BD4-97B1-BD0F5A500497}" type="presOf" srcId="{FBE71E17-2162-4E9B-82FC-DBFCB6340DE4}" destId="{CB703472-48AE-453F-846B-852DB3A5F342}" srcOrd="0" destOrd="1" presId="urn:microsoft.com/office/officeart/2005/8/layout/list1"/>
    <dgm:cxn modelId="{A05C739D-0B85-4CFD-8DCE-554AB20F2098}" type="presOf" srcId="{C84200E7-C155-4733-956B-6CB3E06DC124}" destId="{B1B8F972-26D7-4C4B-A579-2E25346DA394}" srcOrd="1" destOrd="0" presId="urn:microsoft.com/office/officeart/2005/8/layout/list1"/>
    <dgm:cxn modelId="{A04C999D-9F34-49DD-AA18-C0A2E0058BC5}" type="presOf" srcId="{C3FE41D2-2685-4C23-901C-3851948988FA}" destId="{54C585EB-F04E-47D5-8DEF-0038726A6736}" srcOrd="0" destOrd="2" presId="urn:microsoft.com/office/officeart/2005/8/layout/list1"/>
    <dgm:cxn modelId="{B19934D3-6A8C-4609-8C0D-6D5BF4130B3E}" type="presOf" srcId="{04D7A70A-C9B0-4661-AC19-B9A0C5E0B823}" destId="{54C585EB-F04E-47D5-8DEF-0038726A6736}" srcOrd="0" destOrd="3" presId="urn:microsoft.com/office/officeart/2005/8/layout/list1"/>
    <dgm:cxn modelId="{90C256E5-FEB7-4D20-95E4-D2F1F55D21AC}" srcId="{AA35B0B4-05E5-4677-A172-73BFC14F6261}" destId="{6ABAB1C9-D32F-43B6-866F-FCA133D5DBA9}" srcOrd="0" destOrd="0" parTransId="{84BC80F3-27E3-4160-B183-437C598748B9}" sibTransId="{0058F606-1D98-4999-B81E-DE93CBA5E6B0}"/>
    <dgm:cxn modelId="{074BC3E7-55B1-49EB-9E82-C72D63503E9D}" type="presOf" srcId="{C0ED852D-82E4-49DB-941F-F6C089A1BA7D}" destId="{CB703472-48AE-453F-846B-852DB3A5F342}" srcOrd="0" destOrd="5" presId="urn:microsoft.com/office/officeart/2005/8/layout/list1"/>
    <dgm:cxn modelId="{A40B00F0-5366-4874-92CB-EB96DF0C0513}" srcId="{C3FE41D2-2685-4C23-901C-3851948988FA}" destId="{50F37336-459F-4BD3-92EF-F087DA1962A0}" srcOrd="1" destOrd="0" parTransId="{DCC39FCB-A56F-44E6-981A-8B50EBCAA419}" sibTransId="{9210817E-9B28-4B0E-8BBA-8F635312F41D}"/>
    <dgm:cxn modelId="{F29788FF-6392-4AD0-AFEF-9B8E064A3AC7}" srcId="{C3FE41D2-2685-4C23-901C-3851948988FA}" destId="{04D7A70A-C9B0-4661-AC19-B9A0C5E0B823}" srcOrd="0" destOrd="0" parTransId="{8C799C31-4BB5-43E3-8AF1-73FCC95E58B3}" sibTransId="{602B69B3-28D8-4564-9A71-8EA157BFB5FC}"/>
    <dgm:cxn modelId="{775E3D07-B17B-4C02-861A-E66C507C01C4}" type="presParOf" srcId="{2974E887-EA76-4F5F-A7BE-3E3A2302E0E7}" destId="{DCF18775-E9E4-4545-B3A5-91ABAD348D71}" srcOrd="0" destOrd="0" presId="urn:microsoft.com/office/officeart/2005/8/layout/list1"/>
    <dgm:cxn modelId="{ED0B9E3F-28C4-440B-ADCE-7E72CAD2C611}" type="presParOf" srcId="{DCF18775-E9E4-4545-B3A5-91ABAD348D71}" destId="{EB0E392B-AD9E-4BBA-8F20-CE13CA468E0C}" srcOrd="0" destOrd="0" presId="urn:microsoft.com/office/officeart/2005/8/layout/list1"/>
    <dgm:cxn modelId="{EB100DDB-BF45-4982-A9D3-E3015E1F79C9}" type="presParOf" srcId="{DCF18775-E9E4-4545-B3A5-91ABAD348D71}" destId="{B1B8F972-26D7-4C4B-A579-2E25346DA394}" srcOrd="1" destOrd="0" presId="urn:microsoft.com/office/officeart/2005/8/layout/list1"/>
    <dgm:cxn modelId="{D374809B-F49E-4C8E-824D-91130C471E4F}" type="presParOf" srcId="{2974E887-EA76-4F5F-A7BE-3E3A2302E0E7}" destId="{58BA6E1A-2CCF-44C8-B807-4ED2D7141EC7}" srcOrd="1" destOrd="0" presId="urn:microsoft.com/office/officeart/2005/8/layout/list1"/>
    <dgm:cxn modelId="{E86410ED-482C-403E-BE4C-5AE363106691}" type="presParOf" srcId="{2974E887-EA76-4F5F-A7BE-3E3A2302E0E7}" destId="{CB703472-48AE-453F-846B-852DB3A5F342}" srcOrd="2" destOrd="0" presId="urn:microsoft.com/office/officeart/2005/8/layout/list1"/>
    <dgm:cxn modelId="{D7145449-786F-4F67-9A28-B58484B24936}" type="presParOf" srcId="{2974E887-EA76-4F5F-A7BE-3E3A2302E0E7}" destId="{0E68AB6B-9EE2-4342-B7C2-0135C8CABDE5}" srcOrd="3" destOrd="0" presId="urn:microsoft.com/office/officeart/2005/8/layout/list1"/>
    <dgm:cxn modelId="{0685023A-FC57-4D99-8525-A559C3FA5786}" type="presParOf" srcId="{2974E887-EA76-4F5F-A7BE-3E3A2302E0E7}" destId="{EF018ACE-70FD-4B61-8D61-7933B9A9ED23}" srcOrd="4" destOrd="0" presId="urn:microsoft.com/office/officeart/2005/8/layout/list1"/>
    <dgm:cxn modelId="{EC3A337B-82FE-4831-B10C-5ECA8671577F}" type="presParOf" srcId="{EF018ACE-70FD-4B61-8D61-7933B9A9ED23}" destId="{ABC9A707-B16D-44AF-814D-B890E6E6D276}" srcOrd="0" destOrd="0" presId="urn:microsoft.com/office/officeart/2005/8/layout/list1"/>
    <dgm:cxn modelId="{EB012EFE-7ED8-4193-9D98-7ADB4C255626}" type="presParOf" srcId="{EF018ACE-70FD-4B61-8D61-7933B9A9ED23}" destId="{CBAF05D5-D67D-4C8A-9A3A-4D158883C225}" srcOrd="1" destOrd="0" presId="urn:microsoft.com/office/officeart/2005/8/layout/list1"/>
    <dgm:cxn modelId="{EEB0E781-0AF5-4E63-9F4A-6AFD531D36FD}" type="presParOf" srcId="{2974E887-EA76-4F5F-A7BE-3E3A2302E0E7}" destId="{FBF49760-5904-450B-B4E9-820A58943484}" srcOrd="5" destOrd="0" presId="urn:microsoft.com/office/officeart/2005/8/layout/list1"/>
    <dgm:cxn modelId="{FE0B5894-0624-4B34-8A6F-E181044F2F23}" type="presParOf" srcId="{2974E887-EA76-4F5F-A7BE-3E3A2302E0E7}" destId="{54C585EB-F04E-47D5-8DEF-0038726A67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A43B5F-0173-4002-A88D-3E635AF116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F53260-A12B-4119-AB04-4348AA955B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Well known SaaS</a:t>
          </a:r>
        </a:p>
      </dgm:t>
    </dgm:pt>
    <dgm:pt modelId="{908BF563-ABC4-4C29-9B41-8A3EEE454242}" type="parTrans" cxnId="{F71596D6-816A-4A82-BBB6-0D705BF893F5}">
      <dgm:prSet/>
      <dgm:spPr/>
      <dgm:t>
        <a:bodyPr/>
        <a:lstStyle/>
        <a:p>
          <a:endParaRPr lang="en-US"/>
        </a:p>
      </dgm:t>
    </dgm:pt>
    <dgm:pt modelId="{F297BE1F-A4EA-4BF3-BCC1-2688336BEE62}" type="sibTrans" cxnId="{F71596D6-816A-4A82-BBB6-0D705BF893F5}">
      <dgm:prSet/>
      <dgm:spPr/>
      <dgm:t>
        <a:bodyPr/>
        <a:lstStyle/>
        <a:p>
          <a:endParaRPr lang="en-US"/>
        </a:p>
      </dgm:t>
    </dgm:pt>
    <dgm:pt modelId="{CC4CFE14-FA70-4626-A913-06513E0CE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Gmail</a:t>
          </a:r>
        </a:p>
      </dgm:t>
    </dgm:pt>
    <dgm:pt modelId="{EA5F8077-2366-4E30-BD03-CEABACEEAAE4}" type="parTrans" cxnId="{1ACE5A40-9E71-4F3A-A9DD-78E04181129D}">
      <dgm:prSet/>
      <dgm:spPr/>
      <dgm:t>
        <a:bodyPr/>
        <a:lstStyle/>
        <a:p>
          <a:endParaRPr lang="en-US"/>
        </a:p>
      </dgm:t>
    </dgm:pt>
    <dgm:pt modelId="{972F43C8-1333-4CEB-9844-41F6DB80F614}" type="sibTrans" cxnId="{1ACE5A40-9E71-4F3A-A9DD-78E04181129D}">
      <dgm:prSet/>
      <dgm:spPr/>
      <dgm:t>
        <a:bodyPr/>
        <a:lstStyle/>
        <a:p>
          <a:endParaRPr lang="en-US"/>
        </a:p>
      </dgm:t>
    </dgm:pt>
    <dgm:pt modelId="{2273A366-B4AA-4583-A334-B2A1CA126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Google Drive</a:t>
          </a:r>
        </a:p>
      </dgm:t>
    </dgm:pt>
    <dgm:pt modelId="{6C0B9AE4-C9B1-4B4E-AB3C-3ED0C5E5DE49}" type="parTrans" cxnId="{55FD172E-284F-4D76-B914-DD0863025DB4}">
      <dgm:prSet/>
      <dgm:spPr/>
      <dgm:t>
        <a:bodyPr/>
        <a:lstStyle/>
        <a:p>
          <a:endParaRPr lang="en-US"/>
        </a:p>
      </dgm:t>
    </dgm:pt>
    <dgm:pt modelId="{87863EE8-565A-4191-921C-37138304D578}" type="sibTrans" cxnId="{55FD172E-284F-4D76-B914-DD0863025DB4}">
      <dgm:prSet/>
      <dgm:spPr/>
      <dgm:t>
        <a:bodyPr/>
        <a:lstStyle/>
        <a:p>
          <a:endParaRPr lang="en-US"/>
        </a:p>
      </dgm:t>
    </dgm:pt>
    <dgm:pt modelId="{B334C219-83E7-4861-90F4-3B7EFDE3A6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Office 365</a:t>
          </a:r>
        </a:p>
      </dgm:t>
    </dgm:pt>
    <dgm:pt modelId="{93347367-A0AB-4C0D-A0DF-78823722388D}" type="parTrans" cxnId="{1002C14E-F272-40FE-8E9A-936A099E80C2}">
      <dgm:prSet/>
      <dgm:spPr/>
      <dgm:t>
        <a:bodyPr/>
        <a:lstStyle/>
        <a:p>
          <a:endParaRPr lang="en-US"/>
        </a:p>
      </dgm:t>
    </dgm:pt>
    <dgm:pt modelId="{19DD3524-C0FE-4369-A242-C348E09A5C1B}" type="sibTrans" cxnId="{1002C14E-F272-40FE-8E9A-936A099E80C2}">
      <dgm:prSet/>
      <dgm:spPr/>
      <dgm:t>
        <a:bodyPr/>
        <a:lstStyle/>
        <a:p>
          <a:endParaRPr lang="en-US"/>
        </a:p>
      </dgm:t>
    </dgm:pt>
    <dgm:pt modelId="{A3F6208A-133D-48C5-A6AE-AEA45ECC30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Messaging</a:t>
          </a:r>
        </a:p>
      </dgm:t>
    </dgm:pt>
    <dgm:pt modelId="{1E1BAABE-9228-4A83-9002-2AB74BBBBE5D}" type="parTrans" cxnId="{444E7245-6800-47F1-9BE1-31426ED772BE}">
      <dgm:prSet/>
      <dgm:spPr/>
      <dgm:t>
        <a:bodyPr/>
        <a:lstStyle/>
        <a:p>
          <a:endParaRPr lang="en-US"/>
        </a:p>
      </dgm:t>
    </dgm:pt>
    <dgm:pt modelId="{C857D6B7-C8DB-445E-A0A8-3A564A515E49}" type="sibTrans" cxnId="{444E7245-6800-47F1-9BE1-31426ED772BE}">
      <dgm:prSet/>
      <dgm:spPr/>
      <dgm:t>
        <a:bodyPr/>
        <a:lstStyle/>
        <a:p>
          <a:endParaRPr lang="en-US"/>
        </a:p>
      </dgm:t>
    </dgm:pt>
    <dgm:pt modelId="{1A797ABD-0F17-4ADD-9701-35BE452D83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DBMS software</a:t>
          </a:r>
        </a:p>
      </dgm:t>
    </dgm:pt>
    <dgm:pt modelId="{5E1F738F-FF45-4AC1-A687-C9981BAD3130}" type="parTrans" cxnId="{8D46A8F7-6128-452E-A878-77FDD839C12E}">
      <dgm:prSet/>
      <dgm:spPr/>
      <dgm:t>
        <a:bodyPr/>
        <a:lstStyle/>
        <a:p>
          <a:endParaRPr lang="en-US"/>
        </a:p>
      </dgm:t>
    </dgm:pt>
    <dgm:pt modelId="{96985926-29EB-471D-9424-DB163DC82931}" type="sibTrans" cxnId="{8D46A8F7-6128-452E-A878-77FDD839C12E}">
      <dgm:prSet/>
      <dgm:spPr/>
      <dgm:t>
        <a:bodyPr/>
        <a:lstStyle/>
        <a:p>
          <a:endParaRPr lang="en-US"/>
        </a:p>
      </dgm:t>
    </dgm:pt>
    <dgm:pt modelId="{7A0CF9E7-AA9F-4EFE-BEA6-513B3C0F54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management software</a:t>
          </a:r>
        </a:p>
      </dgm:t>
    </dgm:pt>
    <dgm:pt modelId="{F6EB6D89-BF0D-4F20-BDE8-29E24CFE0F08}" type="parTrans" cxnId="{FCDFFEF6-6ACB-405F-90AF-0535025A6225}">
      <dgm:prSet/>
      <dgm:spPr/>
      <dgm:t>
        <a:bodyPr/>
        <a:lstStyle/>
        <a:p>
          <a:endParaRPr lang="en-US"/>
        </a:p>
      </dgm:t>
    </dgm:pt>
    <dgm:pt modelId="{53611778-02E3-4E4E-BF32-DB45DB939981}" type="sibTrans" cxnId="{FCDFFEF6-6ACB-405F-90AF-0535025A6225}">
      <dgm:prSet/>
      <dgm:spPr/>
      <dgm:t>
        <a:bodyPr/>
        <a:lstStyle/>
        <a:p>
          <a:endParaRPr lang="en-US"/>
        </a:p>
      </dgm:t>
    </dgm:pt>
    <dgm:pt modelId="{7A495E63-C4CE-43FF-9134-4374C53166B5}" type="pres">
      <dgm:prSet presAssocID="{B6A43B5F-0173-4002-A88D-3E635AF1161F}" presName="root" presStyleCnt="0">
        <dgm:presLayoutVars>
          <dgm:dir/>
          <dgm:resizeHandles val="exact"/>
        </dgm:presLayoutVars>
      </dgm:prSet>
      <dgm:spPr/>
    </dgm:pt>
    <dgm:pt modelId="{64E7DA89-0A9A-4DB8-BFFF-B0E32C0977FD}" type="pres">
      <dgm:prSet presAssocID="{94F53260-A12B-4119-AB04-4348AA955B58}" presName="compNode" presStyleCnt="0"/>
      <dgm:spPr/>
    </dgm:pt>
    <dgm:pt modelId="{8246BB41-187A-4356-A256-95D680DAF10D}" type="pres">
      <dgm:prSet presAssocID="{94F53260-A12B-4119-AB04-4348AA955B58}" presName="bgRect" presStyleLbl="bgShp" presStyleIdx="0" presStyleCnt="4"/>
      <dgm:spPr/>
    </dgm:pt>
    <dgm:pt modelId="{2DB14129-3FCF-490A-A53A-4871772582CA}" type="pres">
      <dgm:prSet presAssocID="{94F53260-A12B-4119-AB04-4348AA955B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álka"/>
        </a:ext>
      </dgm:extLst>
    </dgm:pt>
    <dgm:pt modelId="{1B563A3E-F0EA-46A5-81EC-5E2DE78183AD}" type="pres">
      <dgm:prSet presAssocID="{94F53260-A12B-4119-AB04-4348AA955B58}" presName="spaceRect" presStyleCnt="0"/>
      <dgm:spPr/>
    </dgm:pt>
    <dgm:pt modelId="{B5C2A6E1-55AD-4D6C-BF98-3491BF202C61}" type="pres">
      <dgm:prSet presAssocID="{94F53260-A12B-4119-AB04-4348AA955B58}" presName="parTx" presStyleLbl="revTx" presStyleIdx="0" presStyleCnt="5">
        <dgm:presLayoutVars>
          <dgm:chMax val="0"/>
          <dgm:chPref val="0"/>
        </dgm:presLayoutVars>
      </dgm:prSet>
      <dgm:spPr/>
    </dgm:pt>
    <dgm:pt modelId="{5417B2FE-193E-4FFB-BAC2-A316A0215730}" type="pres">
      <dgm:prSet presAssocID="{94F53260-A12B-4119-AB04-4348AA955B58}" presName="desTx" presStyleLbl="revTx" presStyleIdx="1" presStyleCnt="5">
        <dgm:presLayoutVars/>
      </dgm:prSet>
      <dgm:spPr/>
    </dgm:pt>
    <dgm:pt modelId="{95199FE0-10FE-4E98-A033-60B32B2ADAC5}" type="pres">
      <dgm:prSet presAssocID="{F297BE1F-A4EA-4BF3-BCC1-2688336BEE62}" presName="sibTrans" presStyleCnt="0"/>
      <dgm:spPr/>
    </dgm:pt>
    <dgm:pt modelId="{20928138-9700-4ACB-9072-978BB0959A30}" type="pres">
      <dgm:prSet presAssocID="{A3F6208A-133D-48C5-A6AE-AEA45ECC3034}" presName="compNode" presStyleCnt="0"/>
      <dgm:spPr/>
    </dgm:pt>
    <dgm:pt modelId="{8DF00258-924F-4734-847A-AF0C6F0902BA}" type="pres">
      <dgm:prSet presAssocID="{A3F6208A-133D-48C5-A6AE-AEA45ECC3034}" presName="bgRect" presStyleLbl="bgShp" presStyleIdx="1" presStyleCnt="4"/>
      <dgm:spPr/>
    </dgm:pt>
    <dgm:pt modelId="{C50AD8E3-D0EE-4B5F-AECA-00BD03ACB67E}" type="pres">
      <dgm:prSet presAssocID="{A3F6208A-133D-48C5-A6AE-AEA45ECC303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1BF86FD8-B128-44AA-BE77-23A510F6ABE2}" type="pres">
      <dgm:prSet presAssocID="{A3F6208A-133D-48C5-A6AE-AEA45ECC3034}" presName="spaceRect" presStyleCnt="0"/>
      <dgm:spPr/>
    </dgm:pt>
    <dgm:pt modelId="{7E45CC26-39F8-4F13-AF7D-4628CA73651E}" type="pres">
      <dgm:prSet presAssocID="{A3F6208A-133D-48C5-A6AE-AEA45ECC3034}" presName="parTx" presStyleLbl="revTx" presStyleIdx="2" presStyleCnt="5">
        <dgm:presLayoutVars>
          <dgm:chMax val="0"/>
          <dgm:chPref val="0"/>
        </dgm:presLayoutVars>
      </dgm:prSet>
      <dgm:spPr/>
    </dgm:pt>
    <dgm:pt modelId="{6B5DB5EE-9478-427E-91AC-B50494C58E7D}" type="pres">
      <dgm:prSet presAssocID="{C857D6B7-C8DB-445E-A0A8-3A564A515E49}" presName="sibTrans" presStyleCnt="0"/>
      <dgm:spPr/>
    </dgm:pt>
    <dgm:pt modelId="{FD03B65C-0529-481C-8CDA-38A903B167B5}" type="pres">
      <dgm:prSet presAssocID="{1A797ABD-0F17-4ADD-9701-35BE452D83CF}" presName="compNode" presStyleCnt="0"/>
      <dgm:spPr/>
    </dgm:pt>
    <dgm:pt modelId="{9DEF7DA8-F865-4221-998B-70E14631F325}" type="pres">
      <dgm:prSet presAssocID="{1A797ABD-0F17-4ADD-9701-35BE452D83CF}" presName="bgRect" presStyleLbl="bgShp" presStyleIdx="2" presStyleCnt="4"/>
      <dgm:spPr/>
    </dgm:pt>
    <dgm:pt modelId="{F6C725F3-00BF-4F83-B81A-D9495F9D6576}" type="pres">
      <dgm:prSet presAssocID="{1A797ABD-0F17-4ADD-9701-35BE452D83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800AC5CC-CD73-45EB-896D-40476195A28F}" type="pres">
      <dgm:prSet presAssocID="{1A797ABD-0F17-4ADD-9701-35BE452D83CF}" presName="spaceRect" presStyleCnt="0"/>
      <dgm:spPr/>
    </dgm:pt>
    <dgm:pt modelId="{9728669C-DA35-482D-B1B9-598AC8DCA8FD}" type="pres">
      <dgm:prSet presAssocID="{1A797ABD-0F17-4ADD-9701-35BE452D83CF}" presName="parTx" presStyleLbl="revTx" presStyleIdx="3" presStyleCnt="5">
        <dgm:presLayoutVars>
          <dgm:chMax val="0"/>
          <dgm:chPref val="0"/>
        </dgm:presLayoutVars>
      </dgm:prSet>
      <dgm:spPr/>
    </dgm:pt>
    <dgm:pt modelId="{88B92AA7-A10F-4EC7-9419-26D05EFFC47D}" type="pres">
      <dgm:prSet presAssocID="{96985926-29EB-471D-9424-DB163DC82931}" presName="sibTrans" presStyleCnt="0"/>
      <dgm:spPr/>
    </dgm:pt>
    <dgm:pt modelId="{CA8F0458-260A-4DF6-86A6-1D7AB9AE09E0}" type="pres">
      <dgm:prSet presAssocID="{7A0CF9E7-AA9F-4EFE-BEA6-513B3C0F544C}" presName="compNode" presStyleCnt="0"/>
      <dgm:spPr/>
    </dgm:pt>
    <dgm:pt modelId="{1B6802AB-13F9-4C7A-82E5-B05DD2E9E9CE}" type="pres">
      <dgm:prSet presAssocID="{7A0CF9E7-AA9F-4EFE-BEA6-513B3C0F544C}" presName="bgRect" presStyleLbl="bgShp" presStyleIdx="3" presStyleCnt="4"/>
      <dgm:spPr/>
    </dgm:pt>
    <dgm:pt modelId="{E6CC0565-1488-4449-9B9F-D287D619E870}" type="pres">
      <dgm:prSet presAssocID="{7A0CF9E7-AA9F-4EFE-BEA6-513B3C0F54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1A748D0A-B9F3-4197-9BF6-7B2064ECF0BA}" type="pres">
      <dgm:prSet presAssocID="{7A0CF9E7-AA9F-4EFE-BEA6-513B3C0F544C}" presName="spaceRect" presStyleCnt="0"/>
      <dgm:spPr/>
    </dgm:pt>
    <dgm:pt modelId="{66658CA7-F19D-4E51-A644-6161A0F7E1F4}" type="pres">
      <dgm:prSet presAssocID="{7A0CF9E7-AA9F-4EFE-BEA6-513B3C0F544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539012-7914-4B2A-A5C4-BF30C70CA504}" type="presOf" srcId="{2273A366-B4AA-4583-A334-B2A1CA126178}" destId="{5417B2FE-193E-4FFB-BAC2-A316A0215730}" srcOrd="0" destOrd="1" presId="urn:microsoft.com/office/officeart/2018/2/layout/IconVerticalSolidList"/>
    <dgm:cxn modelId="{55FD172E-284F-4D76-B914-DD0863025DB4}" srcId="{94F53260-A12B-4119-AB04-4348AA955B58}" destId="{2273A366-B4AA-4583-A334-B2A1CA126178}" srcOrd="1" destOrd="0" parTransId="{6C0B9AE4-C9B1-4B4E-AB3C-3ED0C5E5DE49}" sibTransId="{87863EE8-565A-4191-921C-37138304D578}"/>
    <dgm:cxn modelId="{F32B6E39-B18E-49DE-90F8-B8DE05B1697E}" type="presOf" srcId="{CC4CFE14-FA70-4626-A913-06513E0CEDB2}" destId="{5417B2FE-193E-4FFB-BAC2-A316A0215730}" srcOrd="0" destOrd="0" presId="urn:microsoft.com/office/officeart/2018/2/layout/IconVerticalSolidList"/>
    <dgm:cxn modelId="{1ACE5A40-9E71-4F3A-A9DD-78E04181129D}" srcId="{94F53260-A12B-4119-AB04-4348AA955B58}" destId="{CC4CFE14-FA70-4626-A913-06513E0CEDB2}" srcOrd="0" destOrd="0" parTransId="{EA5F8077-2366-4E30-BD03-CEABACEEAAE4}" sibTransId="{972F43C8-1333-4CEB-9844-41F6DB80F614}"/>
    <dgm:cxn modelId="{6387B45F-BAF2-4A2C-B336-CED21EAB5691}" type="presOf" srcId="{B334C219-83E7-4861-90F4-3B7EFDE3A6FD}" destId="{5417B2FE-193E-4FFB-BAC2-A316A0215730}" srcOrd="0" destOrd="2" presId="urn:microsoft.com/office/officeart/2018/2/layout/IconVerticalSolidList"/>
    <dgm:cxn modelId="{444E7245-6800-47F1-9BE1-31426ED772BE}" srcId="{B6A43B5F-0173-4002-A88D-3E635AF1161F}" destId="{A3F6208A-133D-48C5-A6AE-AEA45ECC3034}" srcOrd="1" destOrd="0" parTransId="{1E1BAABE-9228-4A83-9002-2AB74BBBBE5D}" sibTransId="{C857D6B7-C8DB-445E-A0A8-3A564A515E49}"/>
    <dgm:cxn modelId="{E26C856B-EDF4-4385-A945-F0C20EBEB13F}" type="presOf" srcId="{94F53260-A12B-4119-AB04-4348AA955B58}" destId="{B5C2A6E1-55AD-4D6C-BF98-3491BF202C61}" srcOrd="0" destOrd="0" presId="urn:microsoft.com/office/officeart/2018/2/layout/IconVerticalSolidList"/>
    <dgm:cxn modelId="{1002C14E-F272-40FE-8E9A-936A099E80C2}" srcId="{94F53260-A12B-4119-AB04-4348AA955B58}" destId="{B334C219-83E7-4861-90F4-3B7EFDE3A6FD}" srcOrd="2" destOrd="0" parTransId="{93347367-A0AB-4C0D-A0DF-78823722388D}" sibTransId="{19DD3524-C0FE-4369-A242-C348E09A5C1B}"/>
    <dgm:cxn modelId="{35E38354-87DE-48E0-84C6-902BC4B70842}" type="presOf" srcId="{7A0CF9E7-AA9F-4EFE-BEA6-513B3C0F544C}" destId="{66658CA7-F19D-4E51-A644-6161A0F7E1F4}" srcOrd="0" destOrd="0" presId="urn:microsoft.com/office/officeart/2018/2/layout/IconVerticalSolidList"/>
    <dgm:cxn modelId="{CC27FF87-4776-420F-BB4F-A16AB6E54B51}" type="presOf" srcId="{A3F6208A-133D-48C5-A6AE-AEA45ECC3034}" destId="{7E45CC26-39F8-4F13-AF7D-4628CA73651E}" srcOrd="0" destOrd="0" presId="urn:microsoft.com/office/officeart/2018/2/layout/IconVerticalSolidList"/>
    <dgm:cxn modelId="{F705F19F-4BF9-439A-BB09-A934A979ADFE}" type="presOf" srcId="{B6A43B5F-0173-4002-A88D-3E635AF1161F}" destId="{7A495E63-C4CE-43FF-9134-4374C53166B5}" srcOrd="0" destOrd="0" presId="urn:microsoft.com/office/officeart/2018/2/layout/IconVerticalSolidList"/>
    <dgm:cxn modelId="{F71596D6-816A-4A82-BBB6-0D705BF893F5}" srcId="{B6A43B5F-0173-4002-A88D-3E635AF1161F}" destId="{94F53260-A12B-4119-AB04-4348AA955B58}" srcOrd="0" destOrd="0" parTransId="{908BF563-ABC4-4C29-9B41-8A3EEE454242}" sibTransId="{F297BE1F-A4EA-4BF3-BCC1-2688336BEE62}"/>
    <dgm:cxn modelId="{A17036F3-4955-43DD-9A3E-4928BC77DAA4}" type="presOf" srcId="{1A797ABD-0F17-4ADD-9701-35BE452D83CF}" destId="{9728669C-DA35-482D-B1B9-598AC8DCA8FD}" srcOrd="0" destOrd="0" presId="urn:microsoft.com/office/officeart/2018/2/layout/IconVerticalSolidList"/>
    <dgm:cxn modelId="{FCDFFEF6-6ACB-405F-90AF-0535025A6225}" srcId="{B6A43B5F-0173-4002-A88D-3E635AF1161F}" destId="{7A0CF9E7-AA9F-4EFE-BEA6-513B3C0F544C}" srcOrd="3" destOrd="0" parTransId="{F6EB6D89-BF0D-4F20-BDE8-29E24CFE0F08}" sibTransId="{53611778-02E3-4E4E-BF32-DB45DB939981}"/>
    <dgm:cxn modelId="{8D46A8F7-6128-452E-A878-77FDD839C12E}" srcId="{B6A43B5F-0173-4002-A88D-3E635AF1161F}" destId="{1A797ABD-0F17-4ADD-9701-35BE452D83CF}" srcOrd="2" destOrd="0" parTransId="{5E1F738F-FF45-4AC1-A687-C9981BAD3130}" sibTransId="{96985926-29EB-471D-9424-DB163DC82931}"/>
    <dgm:cxn modelId="{7D7DECB2-23FC-4C05-8571-4C171C5ECEF1}" type="presParOf" srcId="{7A495E63-C4CE-43FF-9134-4374C53166B5}" destId="{64E7DA89-0A9A-4DB8-BFFF-B0E32C0977FD}" srcOrd="0" destOrd="0" presId="urn:microsoft.com/office/officeart/2018/2/layout/IconVerticalSolidList"/>
    <dgm:cxn modelId="{2921A4F0-CE0C-4E79-B9CE-C396CADFAFF3}" type="presParOf" srcId="{64E7DA89-0A9A-4DB8-BFFF-B0E32C0977FD}" destId="{8246BB41-187A-4356-A256-95D680DAF10D}" srcOrd="0" destOrd="0" presId="urn:microsoft.com/office/officeart/2018/2/layout/IconVerticalSolidList"/>
    <dgm:cxn modelId="{4DB62FC9-1519-49B0-972A-8BC9F84F6505}" type="presParOf" srcId="{64E7DA89-0A9A-4DB8-BFFF-B0E32C0977FD}" destId="{2DB14129-3FCF-490A-A53A-4871772582CA}" srcOrd="1" destOrd="0" presId="urn:microsoft.com/office/officeart/2018/2/layout/IconVerticalSolidList"/>
    <dgm:cxn modelId="{A82B4F11-299F-4739-84ED-91DD39CA16C5}" type="presParOf" srcId="{64E7DA89-0A9A-4DB8-BFFF-B0E32C0977FD}" destId="{1B563A3E-F0EA-46A5-81EC-5E2DE78183AD}" srcOrd="2" destOrd="0" presId="urn:microsoft.com/office/officeart/2018/2/layout/IconVerticalSolidList"/>
    <dgm:cxn modelId="{909CC747-E6A4-42F0-A4FE-6074A953B834}" type="presParOf" srcId="{64E7DA89-0A9A-4DB8-BFFF-B0E32C0977FD}" destId="{B5C2A6E1-55AD-4D6C-BF98-3491BF202C61}" srcOrd="3" destOrd="0" presId="urn:microsoft.com/office/officeart/2018/2/layout/IconVerticalSolidList"/>
    <dgm:cxn modelId="{414AB744-7932-4928-AD24-3882C0499C20}" type="presParOf" srcId="{64E7DA89-0A9A-4DB8-BFFF-B0E32C0977FD}" destId="{5417B2FE-193E-4FFB-BAC2-A316A0215730}" srcOrd="4" destOrd="0" presId="urn:microsoft.com/office/officeart/2018/2/layout/IconVerticalSolidList"/>
    <dgm:cxn modelId="{8BBD8985-EC4F-459F-A37B-2AFC5DF5F822}" type="presParOf" srcId="{7A495E63-C4CE-43FF-9134-4374C53166B5}" destId="{95199FE0-10FE-4E98-A033-60B32B2ADAC5}" srcOrd="1" destOrd="0" presId="urn:microsoft.com/office/officeart/2018/2/layout/IconVerticalSolidList"/>
    <dgm:cxn modelId="{D49D0F9B-B0F3-4EDE-8488-C8DBC87DD3AF}" type="presParOf" srcId="{7A495E63-C4CE-43FF-9134-4374C53166B5}" destId="{20928138-9700-4ACB-9072-978BB0959A30}" srcOrd="2" destOrd="0" presId="urn:microsoft.com/office/officeart/2018/2/layout/IconVerticalSolidList"/>
    <dgm:cxn modelId="{21606759-6899-4CA4-9F54-A50175A79D5D}" type="presParOf" srcId="{20928138-9700-4ACB-9072-978BB0959A30}" destId="{8DF00258-924F-4734-847A-AF0C6F0902BA}" srcOrd="0" destOrd="0" presId="urn:microsoft.com/office/officeart/2018/2/layout/IconVerticalSolidList"/>
    <dgm:cxn modelId="{BAA40E16-BCE5-4544-8345-434691F1824E}" type="presParOf" srcId="{20928138-9700-4ACB-9072-978BB0959A30}" destId="{C50AD8E3-D0EE-4B5F-AECA-00BD03ACB67E}" srcOrd="1" destOrd="0" presId="urn:microsoft.com/office/officeart/2018/2/layout/IconVerticalSolidList"/>
    <dgm:cxn modelId="{B11116F3-759A-4A8C-B6CC-E91D00718BC6}" type="presParOf" srcId="{20928138-9700-4ACB-9072-978BB0959A30}" destId="{1BF86FD8-B128-44AA-BE77-23A510F6ABE2}" srcOrd="2" destOrd="0" presId="urn:microsoft.com/office/officeart/2018/2/layout/IconVerticalSolidList"/>
    <dgm:cxn modelId="{DFCD08AF-6B48-4604-9329-DE9762BB80B3}" type="presParOf" srcId="{20928138-9700-4ACB-9072-978BB0959A30}" destId="{7E45CC26-39F8-4F13-AF7D-4628CA73651E}" srcOrd="3" destOrd="0" presId="urn:microsoft.com/office/officeart/2018/2/layout/IconVerticalSolidList"/>
    <dgm:cxn modelId="{65BCBB0F-797A-432C-B1E7-C8A8442697BB}" type="presParOf" srcId="{7A495E63-C4CE-43FF-9134-4374C53166B5}" destId="{6B5DB5EE-9478-427E-91AC-B50494C58E7D}" srcOrd="3" destOrd="0" presId="urn:microsoft.com/office/officeart/2018/2/layout/IconVerticalSolidList"/>
    <dgm:cxn modelId="{35F2D9B8-058D-482B-B5AA-D1CF06932A8E}" type="presParOf" srcId="{7A495E63-C4CE-43FF-9134-4374C53166B5}" destId="{FD03B65C-0529-481C-8CDA-38A903B167B5}" srcOrd="4" destOrd="0" presId="urn:microsoft.com/office/officeart/2018/2/layout/IconVerticalSolidList"/>
    <dgm:cxn modelId="{C6F23811-0A24-4B56-9978-A05EA53867EC}" type="presParOf" srcId="{FD03B65C-0529-481C-8CDA-38A903B167B5}" destId="{9DEF7DA8-F865-4221-998B-70E14631F325}" srcOrd="0" destOrd="0" presId="urn:microsoft.com/office/officeart/2018/2/layout/IconVerticalSolidList"/>
    <dgm:cxn modelId="{DF356D46-F98B-440D-B13A-28EC61A7E40C}" type="presParOf" srcId="{FD03B65C-0529-481C-8CDA-38A903B167B5}" destId="{F6C725F3-00BF-4F83-B81A-D9495F9D6576}" srcOrd="1" destOrd="0" presId="urn:microsoft.com/office/officeart/2018/2/layout/IconVerticalSolidList"/>
    <dgm:cxn modelId="{89B611AC-7A46-4E82-A757-D18F2DEFF093}" type="presParOf" srcId="{FD03B65C-0529-481C-8CDA-38A903B167B5}" destId="{800AC5CC-CD73-45EB-896D-40476195A28F}" srcOrd="2" destOrd="0" presId="urn:microsoft.com/office/officeart/2018/2/layout/IconVerticalSolidList"/>
    <dgm:cxn modelId="{53F99BBB-1479-40C9-8882-CA3826E84E55}" type="presParOf" srcId="{FD03B65C-0529-481C-8CDA-38A903B167B5}" destId="{9728669C-DA35-482D-B1B9-598AC8DCA8FD}" srcOrd="3" destOrd="0" presId="urn:microsoft.com/office/officeart/2018/2/layout/IconVerticalSolidList"/>
    <dgm:cxn modelId="{E779339B-3343-44EE-978D-E2FDAAFFF4CA}" type="presParOf" srcId="{7A495E63-C4CE-43FF-9134-4374C53166B5}" destId="{88B92AA7-A10F-4EC7-9419-26D05EFFC47D}" srcOrd="5" destOrd="0" presId="urn:microsoft.com/office/officeart/2018/2/layout/IconVerticalSolidList"/>
    <dgm:cxn modelId="{1FB238E8-BEF3-4173-BE0F-11404F20418F}" type="presParOf" srcId="{7A495E63-C4CE-43FF-9134-4374C53166B5}" destId="{CA8F0458-260A-4DF6-86A6-1D7AB9AE09E0}" srcOrd="6" destOrd="0" presId="urn:microsoft.com/office/officeart/2018/2/layout/IconVerticalSolidList"/>
    <dgm:cxn modelId="{19847E00-9037-48CB-B620-E05786F21A08}" type="presParOf" srcId="{CA8F0458-260A-4DF6-86A6-1D7AB9AE09E0}" destId="{1B6802AB-13F9-4C7A-82E5-B05DD2E9E9CE}" srcOrd="0" destOrd="0" presId="urn:microsoft.com/office/officeart/2018/2/layout/IconVerticalSolidList"/>
    <dgm:cxn modelId="{44A15003-39B2-4733-ACA5-6D00A2026FED}" type="presParOf" srcId="{CA8F0458-260A-4DF6-86A6-1D7AB9AE09E0}" destId="{E6CC0565-1488-4449-9B9F-D287D619E870}" srcOrd="1" destOrd="0" presId="urn:microsoft.com/office/officeart/2018/2/layout/IconVerticalSolidList"/>
    <dgm:cxn modelId="{29F0BF22-FD2D-4EEF-8AC9-44090F7ACD24}" type="presParOf" srcId="{CA8F0458-260A-4DF6-86A6-1D7AB9AE09E0}" destId="{1A748D0A-B9F3-4197-9BF6-7B2064ECF0BA}" srcOrd="2" destOrd="0" presId="urn:microsoft.com/office/officeart/2018/2/layout/IconVerticalSolidList"/>
    <dgm:cxn modelId="{41CA884C-C88C-499D-80D7-4D95EC1ED5EA}" type="presParOf" srcId="{CA8F0458-260A-4DF6-86A6-1D7AB9AE09E0}" destId="{66658CA7-F19D-4E51-A644-6161A0F7E1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167212-C636-4C49-96E7-A93209C75C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1B45391-85E1-4604-B8F9-135251895ACF}">
      <dgm:prSet/>
      <dgm:spPr/>
      <dgm:t>
        <a:bodyPr/>
        <a:lstStyle/>
        <a:p>
          <a:r>
            <a:rPr lang="en-US" b="0" dirty="0"/>
            <a:t>Cloud</a:t>
          </a:r>
          <a:endParaRPr lang="en-US" dirty="0"/>
        </a:p>
      </dgm:t>
    </dgm:pt>
    <dgm:pt modelId="{F7633BD4-DD0A-4B1F-AFBD-CCA1DB8E4DF7}" type="parTrans" cxnId="{330E456D-ACBD-4F05-A565-E6D8F25F08BA}">
      <dgm:prSet/>
      <dgm:spPr/>
      <dgm:t>
        <a:bodyPr/>
        <a:lstStyle/>
        <a:p>
          <a:endParaRPr lang="cs-CZ"/>
        </a:p>
      </dgm:t>
    </dgm:pt>
    <dgm:pt modelId="{80ACC77A-26AE-4754-A719-1F92E864E9BC}" type="sibTrans" cxnId="{330E456D-ACBD-4F05-A565-E6D8F25F08BA}">
      <dgm:prSet/>
      <dgm:spPr/>
      <dgm:t>
        <a:bodyPr/>
        <a:lstStyle/>
        <a:p>
          <a:endParaRPr lang="cs-CZ"/>
        </a:p>
      </dgm:t>
    </dgm:pt>
    <dgm:pt modelId="{A2D1424E-86D8-46B5-9F2C-FD0EA9C7D970}">
      <dgm:prSet/>
      <dgm:spPr/>
      <dgm:t>
        <a:bodyPr/>
        <a:lstStyle/>
        <a:p>
          <a:r>
            <a:rPr lang="en-US" b="0" dirty="0"/>
            <a:t>Cloud Service models</a:t>
          </a:r>
          <a:endParaRPr lang="en-US" dirty="0"/>
        </a:p>
      </dgm:t>
    </dgm:pt>
    <dgm:pt modelId="{D8536C2C-80EB-410C-B033-8D3F4D498002}" type="parTrans" cxnId="{35A1F78A-ABED-4BBB-8062-D83D6D22767F}">
      <dgm:prSet/>
      <dgm:spPr/>
      <dgm:t>
        <a:bodyPr/>
        <a:lstStyle/>
        <a:p>
          <a:endParaRPr lang="cs-CZ"/>
        </a:p>
      </dgm:t>
    </dgm:pt>
    <dgm:pt modelId="{AE42FB98-6285-4FD0-B3C8-D51C6A9419AD}" type="sibTrans" cxnId="{35A1F78A-ABED-4BBB-8062-D83D6D22767F}">
      <dgm:prSet/>
      <dgm:spPr/>
      <dgm:t>
        <a:bodyPr/>
        <a:lstStyle/>
        <a:p>
          <a:endParaRPr lang="cs-CZ"/>
        </a:p>
      </dgm:t>
    </dgm:pt>
    <dgm:pt modelId="{2BFE8005-7238-4B57-AAF9-6F1675F0512C}">
      <dgm:prSet/>
      <dgm:spPr/>
      <dgm:t>
        <a:bodyPr/>
        <a:lstStyle/>
        <a:p>
          <a:r>
            <a:rPr lang="en-US" b="0" dirty="0"/>
            <a:t>support of scalability</a:t>
          </a:r>
          <a:endParaRPr lang="en-US" dirty="0"/>
        </a:p>
      </dgm:t>
    </dgm:pt>
    <dgm:pt modelId="{1C608C6F-B3B8-450F-8CF7-E5F8D5E57D87}" type="parTrans" cxnId="{2C3FFFF1-3FAC-4E46-8139-210EE8DCA729}">
      <dgm:prSet/>
      <dgm:spPr/>
      <dgm:t>
        <a:bodyPr/>
        <a:lstStyle/>
        <a:p>
          <a:endParaRPr lang="cs-CZ"/>
        </a:p>
      </dgm:t>
    </dgm:pt>
    <dgm:pt modelId="{AB722698-A480-4142-94B4-5DDC674FB6E6}" type="sibTrans" cxnId="{2C3FFFF1-3FAC-4E46-8139-210EE8DCA729}">
      <dgm:prSet/>
      <dgm:spPr/>
      <dgm:t>
        <a:bodyPr/>
        <a:lstStyle/>
        <a:p>
          <a:endParaRPr lang="cs-CZ"/>
        </a:p>
      </dgm:t>
    </dgm:pt>
    <dgm:pt modelId="{A1CCFBE3-3F1A-4DA3-81AE-9D1478B64D52}">
      <dgm:prSet/>
      <dgm:spPr/>
      <dgm:t>
        <a:bodyPr/>
        <a:lstStyle/>
        <a:p>
          <a:r>
            <a:rPr lang="en-US" b="0" dirty="0"/>
            <a:t>horizontal scaling</a:t>
          </a:r>
          <a:endParaRPr lang="en-US" dirty="0"/>
        </a:p>
      </dgm:t>
    </dgm:pt>
    <dgm:pt modelId="{4D0489F7-6D6E-493C-8145-5C722F0712DE}" type="parTrans" cxnId="{6FC7E3E5-53CD-4033-996C-5FA59F78A8E6}">
      <dgm:prSet/>
      <dgm:spPr/>
      <dgm:t>
        <a:bodyPr/>
        <a:lstStyle/>
        <a:p>
          <a:endParaRPr lang="cs-CZ"/>
        </a:p>
      </dgm:t>
    </dgm:pt>
    <dgm:pt modelId="{C184BA70-BF8F-45ED-8DC7-D69424B8CAFB}" type="sibTrans" cxnId="{6FC7E3E5-53CD-4033-996C-5FA59F78A8E6}">
      <dgm:prSet/>
      <dgm:spPr/>
      <dgm:t>
        <a:bodyPr/>
        <a:lstStyle/>
        <a:p>
          <a:endParaRPr lang="cs-CZ"/>
        </a:p>
      </dgm:t>
    </dgm:pt>
    <dgm:pt modelId="{49252305-4DA4-4FE1-AF25-20B587259F2C}">
      <dgm:prSet/>
      <dgm:spPr/>
      <dgm:t>
        <a:bodyPr/>
        <a:lstStyle/>
        <a:p>
          <a:r>
            <a:rPr lang="en-US" b="0" dirty="0"/>
            <a:t>the application is installed on multiple machines</a:t>
          </a:r>
          <a:endParaRPr lang="en-US" dirty="0"/>
        </a:p>
      </dgm:t>
    </dgm:pt>
    <dgm:pt modelId="{6CFC8F42-79F3-43E3-A27B-F46C92469AB4}" type="parTrans" cxnId="{604E29C1-32DC-4277-9D0C-D13E0450B3D3}">
      <dgm:prSet/>
      <dgm:spPr/>
      <dgm:t>
        <a:bodyPr/>
        <a:lstStyle/>
        <a:p>
          <a:endParaRPr lang="cs-CZ"/>
        </a:p>
      </dgm:t>
    </dgm:pt>
    <dgm:pt modelId="{E4CD9A91-134D-4B51-B6C7-7C9785CC7C28}" type="sibTrans" cxnId="{604E29C1-32DC-4277-9D0C-D13E0450B3D3}">
      <dgm:prSet/>
      <dgm:spPr/>
      <dgm:t>
        <a:bodyPr/>
        <a:lstStyle/>
        <a:p>
          <a:endParaRPr lang="cs-CZ"/>
        </a:p>
      </dgm:t>
    </dgm:pt>
    <dgm:pt modelId="{CFEEB592-9F3E-4090-9755-247D8060CB4D}">
      <dgm:prSet/>
      <dgm:spPr/>
      <dgm:t>
        <a:bodyPr/>
        <a:lstStyle/>
        <a:p>
          <a:r>
            <a:rPr lang="en-US" b="0" dirty="0"/>
            <a:t>tenant</a:t>
          </a:r>
          <a:endParaRPr lang="en-US" dirty="0"/>
        </a:p>
      </dgm:t>
    </dgm:pt>
    <dgm:pt modelId="{FFADD5CF-BEFF-4674-8B5C-A75B0C8EF814}" type="parTrans" cxnId="{C30411EF-0FB1-48CA-868F-399CA8D44EF3}">
      <dgm:prSet/>
      <dgm:spPr/>
      <dgm:t>
        <a:bodyPr/>
        <a:lstStyle/>
        <a:p>
          <a:endParaRPr lang="cs-CZ"/>
        </a:p>
      </dgm:t>
    </dgm:pt>
    <dgm:pt modelId="{9D0BE0C6-EE97-47E4-8F1E-C25BF555A05D}" type="sibTrans" cxnId="{C30411EF-0FB1-48CA-868F-399CA8D44EF3}">
      <dgm:prSet/>
      <dgm:spPr/>
      <dgm:t>
        <a:bodyPr/>
        <a:lstStyle/>
        <a:p>
          <a:endParaRPr lang="cs-CZ"/>
        </a:p>
      </dgm:t>
    </dgm:pt>
    <dgm:pt modelId="{4F2B63BF-542D-4836-9577-021FAD32B5EA}" type="pres">
      <dgm:prSet presAssocID="{04167212-C636-4C49-96E7-A93209C75C81}" presName="linear" presStyleCnt="0">
        <dgm:presLayoutVars>
          <dgm:animLvl val="lvl"/>
          <dgm:resizeHandles val="exact"/>
        </dgm:presLayoutVars>
      </dgm:prSet>
      <dgm:spPr/>
    </dgm:pt>
    <dgm:pt modelId="{B66D546E-D12B-4D3F-ADB1-86FCC4C6A37F}" type="pres">
      <dgm:prSet presAssocID="{C1B45391-85E1-4604-B8F9-135251895A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F40EE9-62E2-4664-9E80-E70DB66D2C18}" type="pres">
      <dgm:prSet presAssocID="{80ACC77A-26AE-4754-A719-1F92E864E9BC}" presName="spacer" presStyleCnt="0"/>
      <dgm:spPr/>
    </dgm:pt>
    <dgm:pt modelId="{62E67052-322B-478B-A93B-D9EF998095F5}" type="pres">
      <dgm:prSet presAssocID="{A2D1424E-86D8-46B5-9F2C-FD0EA9C7D9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C94469-E7F4-4674-814A-BFBEA8DE7026}" type="pres">
      <dgm:prSet presAssocID="{AE42FB98-6285-4FD0-B3C8-D51C6A9419AD}" presName="spacer" presStyleCnt="0"/>
      <dgm:spPr/>
    </dgm:pt>
    <dgm:pt modelId="{B47E8002-C7F3-4AD9-B0E7-9584E1CECEC1}" type="pres">
      <dgm:prSet presAssocID="{2BFE8005-7238-4B57-AAF9-6F1675F051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4E388C-29D1-4DE8-9340-3779703F9537}" type="pres">
      <dgm:prSet presAssocID="{2BFE8005-7238-4B57-AAF9-6F1675F0512C}" presName="childText" presStyleLbl="revTx" presStyleIdx="0" presStyleCnt="1">
        <dgm:presLayoutVars>
          <dgm:bulletEnabled val="1"/>
        </dgm:presLayoutVars>
      </dgm:prSet>
      <dgm:spPr/>
    </dgm:pt>
    <dgm:pt modelId="{767E4A67-D7C9-4418-B9F7-0CE613C83980}" type="pres">
      <dgm:prSet presAssocID="{CFEEB592-9F3E-4090-9755-247D8060CB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DFAE10-D345-402A-B8C2-9C878CBD507A}" type="presOf" srcId="{04167212-C636-4C49-96E7-A93209C75C81}" destId="{4F2B63BF-542D-4836-9577-021FAD32B5EA}" srcOrd="0" destOrd="0" presId="urn:microsoft.com/office/officeart/2005/8/layout/vList2"/>
    <dgm:cxn modelId="{8615AB4C-C613-4307-AA2C-1BE5C1BD150C}" type="presOf" srcId="{2BFE8005-7238-4B57-AAF9-6F1675F0512C}" destId="{B47E8002-C7F3-4AD9-B0E7-9584E1CECEC1}" srcOrd="0" destOrd="0" presId="urn:microsoft.com/office/officeart/2005/8/layout/vList2"/>
    <dgm:cxn modelId="{330E456D-ACBD-4F05-A565-E6D8F25F08BA}" srcId="{04167212-C636-4C49-96E7-A93209C75C81}" destId="{C1B45391-85E1-4604-B8F9-135251895ACF}" srcOrd="0" destOrd="0" parTransId="{F7633BD4-DD0A-4B1F-AFBD-CCA1DB8E4DF7}" sibTransId="{80ACC77A-26AE-4754-A719-1F92E864E9BC}"/>
    <dgm:cxn modelId="{7569C079-9F92-4188-8AA0-79B8F173C5D9}" type="presOf" srcId="{CFEEB592-9F3E-4090-9755-247D8060CB4D}" destId="{767E4A67-D7C9-4418-B9F7-0CE613C83980}" srcOrd="0" destOrd="0" presId="urn:microsoft.com/office/officeart/2005/8/layout/vList2"/>
    <dgm:cxn modelId="{35A1F78A-ABED-4BBB-8062-D83D6D22767F}" srcId="{04167212-C636-4C49-96E7-A93209C75C81}" destId="{A2D1424E-86D8-46B5-9F2C-FD0EA9C7D970}" srcOrd="1" destOrd="0" parTransId="{D8536C2C-80EB-410C-B033-8D3F4D498002}" sibTransId="{AE42FB98-6285-4FD0-B3C8-D51C6A9419AD}"/>
    <dgm:cxn modelId="{D734AE9E-9EA4-4EB9-A815-8F98B017C071}" type="presOf" srcId="{A1CCFBE3-3F1A-4DA3-81AE-9D1478B64D52}" destId="{934E388C-29D1-4DE8-9340-3779703F9537}" srcOrd="0" destOrd="0" presId="urn:microsoft.com/office/officeart/2005/8/layout/vList2"/>
    <dgm:cxn modelId="{604E29C1-32DC-4277-9D0C-D13E0450B3D3}" srcId="{2BFE8005-7238-4B57-AAF9-6F1675F0512C}" destId="{49252305-4DA4-4FE1-AF25-20B587259F2C}" srcOrd="1" destOrd="0" parTransId="{6CFC8F42-79F3-43E3-A27B-F46C92469AB4}" sibTransId="{E4CD9A91-134D-4B51-B6C7-7C9785CC7C28}"/>
    <dgm:cxn modelId="{D98018D8-8126-4940-995D-5A56F6E6A353}" type="presOf" srcId="{49252305-4DA4-4FE1-AF25-20B587259F2C}" destId="{934E388C-29D1-4DE8-9340-3779703F9537}" srcOrd="0" destOrd="1" presId="urn:microsoft.com/office/officeart/2005/8/layout/vList2"/>
    <dgm:cxn modelId="{71E753E3-17B9-4368-8897-61459FCEC404}" type="presOf" srcId="{C1B45391-85E1-4604-B8F9-135251895ACF}" destId="{B66D546E-D12B-4D3F-ADB1-86FCC4C6A37F}" srcOrd="0" destOrd="0" presId="urn:microsoft.com/office/officeart/2005/8/layout/vList2"/>
    <dgm:cxn modelId="{6FC7E3E5-53CD-4033-996C-5FA59F78A8E6}" srcId="{2BFE8005-7238-4B57-AAF9-6F1675F0512C}" destId="{A1CCFBE3-3F1A-4DA3-81AE-9D1478B64D52}" srcOrd="0" destOrd="0" parTransId="{4D0489F7-6D6E-493C-8145-5C722F0712DE}" sibTransId="{C184BA70-BF8F-45ED-8DC7-D69424B8CAFB}"/>
    <dgm:cxn modelId="{C30411EF-0FB1-48CA-868F-399CA8D44EF3}" srcId="{04167212-C636-4C49-96E7-A93209C75C81}" destId="{CFEEB592-9F3E-4090-9755-247D8060CB4D}" srcOrd="3" destOrd="0" parTransId="{FFADD5CF-BEFF-4674-8B5C-A75B0C8EF814}" sibTransId="{9D0BE0C6-EE97-47E4-8F1E-C25BF555A05D}"/>
    <dgm:cxn modelId="{2C3FFFF1-3FAC-4E46-8139-210EE8DCA729}" srcId="{04167212-C636-4C49-96E7-A93209C75C81}" destId="{2BFE8005-7238-4B57-AAF9-6F1675F0512C}" srcOrd="2" destOrd="0" parTransId="{1C608C6F-B3B8-450F-8CF7-E5F8D5E57D87}" sibTransId="{AB722698-A480-4142-94B4-5DDC674FB6E6}"/>
    <dgm:cxn modelId="{06D732FC-E6D9-4F8C-BD59-6A4C25D2A48A}" type="presOf" srcId="{A2D1424E-86D8-46B5-9F2C-FD0EA9C7D970}" destId="{62E67052-322B-478B-A93B-D9EF998095F5}" srcOrd="0" destOrd="0" presId="urn:microsoft.com/office/officeart/2005/8/layout/vList2"/>
    <dgm:cxn modelId="{C0B65622-ABD1-49E6-8A45-05B0542391D9}" type="presParOf" srcId="{4F2B63BF-542D-4836-9577-021FAD32B5EA}" destId="{B66D546E-D12B-4D3F-ADB1-86FCC4C6A37F}" srcOrd="0" destOrd="0" presId="urn:microsoft.com/office/officeart/2005/8/layout/vList2"/>
    <dgm:cxn modelId="{C4FF43F3-807A-44A6-A089-4D9B73675383}" type="presParOf" srcId="{4F2B63BF-542D-4836-9577-021FAD32B5EA}" destId="{34F40EE9-62E2-4664-9E80-E70DB66D2C18}" srcOrd="1" destOrd="0" presId="urn:microsoft.com/office/officeart/2005/8/layout/vList2"/>
    <dgm:cxn modelId="{A8A107F5-D66C-47B1-BD9A-838F309BC6F4}" type="presParOf" srcId="{4F2B63BF-542D-4836-9577-021FAD32B5EA}" destId="{62E67052-322B-478B-A93B-D9EF998095F5}" srcOrd="2" destOrd="0" presId="urn:microsoft.com/office/officeart/2005/8/layout/vList2"/>
    <dgm:cxn modelId="{4190C640-19E5-47EA-B09F-516E22A96413}" type="presParOf" srcId="{4F2B63BF-542D-4836-9577-021FAD32B5EA}" destId="{D1C94469-E7F4-4674-814A-BFBEA8DE7026}" srcOrd="3" destOrd="0" presId="urn:microsoft.com/office/officeart/2005/8/layout/vList2"/>
    <dgm:cxn modelId="{4AA52499-2C65-4117-B764-E1F324576CDB}" type="presParOf" srcId="{4F2B63BF-542D-4836-9577-021FAD32B5EA}" destId="{B47E8002-C7F3-4AD9-B0E7-9584E1CECEC1}" srcOrd="4" destOrd="0" presId="urn:microsoft.com/office/officeart/2005/8/layout/vList2"/>
    <dgm:cxn modelId="{CBD188DB-A6C1-4E21-9926-0839ADDEA85D}" type="presParOf" srcId="{4F2B63BF-542D-4836-9577-021FAD32B5EA}" destId="{934E388C-29D1-4DE8-9340-3779703F9537}" srcOrd="5" destOrd="0" presId="urn:microsoft.com/office/officeart/2005/8/layout/vList2"/>
    <dgm:cxn modelId="{CD2E68D5-5982-42C6-A9DA-348FA65D006D}" type="presParOf" srcId="{4F2B63BF-542D-4836-9577-021FAD32B5EA}" destId="{767E4A67-D7C9-4418-B9F7-0CE613C839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FA7509-ED7E-4158-9591-63F6E79C28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FC4C95B-5C08-4C0C-AE9D-4C08BA167A3E}">
      <dgm:prSet/>
      <dgm:spPr/>
      <dgm:t>
        <a:bodyPr/>
        <a:lstStyle/>
        <a:p>
          <a:r>
            <a:rPr lang="en-US" b="0" dirty="0"/>
            <a:t>multi-tenant services</a:t>
          </a:r>
          <a:endParaRPr lang="en-US" dirty="0"/>
        </a:p>
      </dgm:t>
    </dgm:pt>
    <dgm:pt modelId="{DAAAC5E9-5938-4521-B067-1FBF1A481A5A}" type="parTrans" cxnId="{55FFEA53-098A-4C7D-B1E6-C28C9AE91CB1}">
      <dgm:prSet/>
      <dgm:spPr/>
      <dgm:t>
        <a:bodyPr/>
        <a:lstStyle/>
        <a:p>
          <a:endParaRPr lang="cs-CZ"/>
        </a:p>
      </dgm:t>
    </dgm:pt>
    <dgm:pt modelId="{6EF2AA29-0F53-4552-9919-04FE2D7CDF4B}" type="sibTrans" cxnId="{55FFEA53-098A-4C7D-B1E6-C28C9AE91CB1}">
      <dgm:prSet/>
      <dgm:spPr/>
      <dgm:t>
        <a:bodyPr/>
        <a:lstStyle/>
        <a:p>
          <a:endParaRPr lang="cs-CZ"/>
        </a:p>
      </dgm:t>
    </dgm:pt>
    <dgm:pt modelId="{87B850CD-D8B0-4781-B191-FE56180344BF}">
      <dgm:prSet/>
      <dgm:spPr/>
      <dgm:t>
        <a:bodyPr/>
        <a:lstStyle/>
        <a:p>
          <a:r>
            <a:rPr lang="en-US" b="0" dirty="0"/>
            <a:t>Vast majority of SaaS solutions</a:t>
          </a:r>
          <a:endParaRPr lang="en-US" dirty="0"/>
        </a:p>
      </dgm:t>
    </dgm:pt>
    <dgm:pt modelId="{CCD00B77-8ED6-46FB-85A0-8F1BDF05A3DC}" type="parTrans" cxnId="{FD8C7680-013A-48D6-9683-41D8352D86B2}">
      <dgm:prSet/>
      <dgm:spPr/>
      <dgm:t>
        <a:bodyPr/>
        <a:lstStyle/>
        <a:p>
          <a:endParaRPr lang="cs-CZ"/>
        </a:p>
      </dgm:t>
    </dgm:pt>
    <dgm:pt modelId="{D48E16EC-6BD6-4C75-8408-42839B4E6C52}" type="sibTrans" cxnId="{FD8C7680-013A-48D6-9683-41D8352D86B2}">
      <dgm:prSet/>
      <dgm:spPr/>
      <dgm:t>
        <a:bodyPr/>
        <a:lstStyle/>
        <a:p>
          <a:endParaRPr lang="cs-CZ"/>
        </a:p>
      </dgm:t>
    </dgm:pt>
    <dgm:pt modelId="{009DF569-E645-4398-A4F0-3567A448518E}">
      <dgm:prSet/>
      <dgm:spPr/>
      <dgm:t>
        <a:bodyPr/>
        <a:lstStyle/>
        <a:p>
          <a:r>
            <a:rPr lang="en-US" b="0" dirty="0"/>
            <a:t>a single</a:t>
          </a:r>
          <a:endParaRPr lang="en-US" dirty="0"/>
        </a:p>
      </dgm:t>
    </dgm:pt>
    <dgm:pt modelId="{ED6B187E-FA5B-493A-8942-4E9121117071}" type="parTrans" cxnId="{2BECF00D-166C-4977-9326-700F3AD1DC2C}">
      <dgm:prSet/>
      <dgm:spPr/>
      <dgm:t>
        <a:bodyPr/>
        <a:lstStyle/>
        <a:p>
          <a:endParaRPr lang="cs-CZ"/>
        </a:p>
      </dgm:t>
    </dgm:pt>
    <dgm:pt modelId="{01203031-5507-4C5B-AAFA-B594C5A5B5A8}" type="sibTrans" cxnId="{2BECF00D-166C-4977-9326-700F3AD1DC2C}">
      <dgm:prSet/>
      <dgm:spPr/>
      <dgm:t>
        <a:bodyPr/>
        <a:lstStyle/>
        <a:p>
          <a:endParaRPr lang="cs-CZ"/>
        </a:p>
      </dgm:t>
    </dgm:pt>
    <dgm:pt modelId="{9F25CBA6-5E7D-4CF8-921B-8C86D586280A}">
      <dgm:prSet/>
      <dgm:spPr/>
      <dgm:t>
        <a:bodyPr/>
        <a:lstStyle/>
        <a:p>
          <a:r>
            <a:rPr lang="en-US" b="0" dirty="0"/>
            <a:t>version of the application</a:t>
          </a:r>
          <a:endParaRPr lang="en-US" dirty="0"/>
        </a:p>
      </dgm:t>
    </dgm:pt>
    <dgm:pt modelId="{8ABE98DF-01D0-4D9F-B949-D431D051B5CF}" type="parTrans" cxnId="{55A49B43-FE3B-42AD-9017-9C2D429F8C12}">
      <dgm:prSet/>
      <dgm:spPr/>
      <dgm:t>
        <a:bodyPr/>
        <a:lstStyle/>
        <a:p>
          <a:endParaRPr lang="cs-CZ"/>
        </a:p>
      </dgm:t>
    </dgm:pt>
    <dgm:pt modelId="{600B6D33-0A39-4C8D-9BD5-BD3A305B200A}" type="sibTrans" cxnId="{55A49B43-FE3B-42AD-9017-9C2D429F8C12}">
      <dgm:prSet/>
      <dgm:spPr/>
      <dgm:t>
        <a:bodyPr/>
        <a:lstStyle/>
        <a:p>
          <a:endParaRPr lang="cs-CZ"/>
        </a:p>
      </dgm:t>
    </dgm:pt>
    <dgm:pt modelId="{4E5A4080-71DB-4DA4-80E8-0E19E2F715D3}">
      <dgm:prSet/>
      <dgm:spPr/>
      <dgm:t>
        <a:bodyPr/>
        <a:lstStyle/>
        <a:p>
          <a:r>
            <a:rPr lang="en-US" b="0" dirty="0"/>
            <a:t>configuration</a:t>
          </a:r>
          <a:endParaRPr lang="en-US" dirty="0"/>
        </a:p>
      </dgm:t>
    </dgm:pt>
    <dgm:pt modelId="{FA99A49D-3CC8-48C1-BFDC-B6E5AFB91C60}" type="parTrans" cxnId="{565A65AB-4DD5-448E-8BCA-9B2308AE46F4}">
      <dgm:prSet/>
      <dgm:spPr/>
      <dgm:t>
        <a:bodyPr/>
        <a:lstStyle/>
        <a:p>
          <a:endParaRPr lang="cs-CZ"/>
        </a:p>
      </dgm:t>
    </dgm:pt>
    <dgm:pt modelId="{BA89EE8D-CB48-4E02-B6C4-2B9BC1690B35}" type="sibTrans" cxnId="{565A65AB-4DD5-448E-8BCA-9B2308AE46F4}">
      <dgm:prSet/>
      <dgm:spPr/>
      <dgm:t>
        <a:bodyPr/>
        <a:lstStyle/>
        <a:p>
          <a:endParaRPr lang="cs-CZ"/>
        </a:p>
      </dgm:t>
    </dgm:pt>
    <dgm:pt modelId="{A10AB905-068D-488C-A1C9-CA68EA33C657}">
      <dgm:prSet/>
      <dgm:spPr/>
      <dgm:t>
        <a:bodyPr/>
        <a:lstStyle/>
        <a:p>
          <a:r>
            <a:rPr lang="en-US" b="0" dirty="0"/>
            <a:t>hardware, network, operating system</a:t>
          </a:r>
          <a:endParaRPr lang="en-US" dirty="0"/>
        </a:p>
      </dgm:t>
    </dgm:pt>
    <dgm:pt modelId="{DDA50303-9DE2-4932-9633-142ED5F9125D}" type="parTrans" cxnId="{BE6D7582-3C58-4942-8357-66B05ED2EECD}">
      <dgm:prSet/>
      <dgm:spPr/>
      <dgm:t>
        <a:bodyPr/>
        <a:lstStyle/>
        <a:p>
          <a:endParaRPr lang="cs-CZ"/>
        </a:p>
      </dgm:t>
    </dgm:pt>
    <dgm:pt modelId="{4CA1531F-60F8-4139-8064-E721BC0A5851}" type="sibTrans" cxnId="{BE6D7582-3C58-4942-8357-66B05ED2EECD}">
      <dgm:prSet/>
      <dgm:spPr/>
      <dgm:t>
        <a:bodyPr/>
        <a:lstStyle/>
        <a:p>
          <a:endParaRPr lang="cs-CZ"/>
        </a:p>
      </dgm:t>
    </dgm:pt>
    <dgm:pt modelId="{AD0EBC03-F355-4336-B0F1-67BE241A78FD}">
      <dgm:prSet/>
      <dgm:spPr/>
      <dgm:t>
        <a:bodyPr/>
        <a:lstStyle/>
        <a:p>
          <a:r>
            <a:rPr lang="en-US" b="0" dirty="0"/>
            <a:t>advantage in comparison with traditional software</a:t>
          </a:r>
          <a:endParaRPr lang="en-US" dirty="0"/>
        </a:p>
      </dgm:t>
    </dgm:pt>
    <dgm:pt modelId="{BE3E24A6-4456-460B-9022-633E2376C2FC}" type="parTrans" cxnId="{2E3B5CFC-B1A4-4986-86F2-14ABA7D9103C}">
      <dgm:prSet/>
      <dgm:spPr/>
      <dgm:t>
        <a:bodyPr/>
        <a:lstStyle/>
        <a:p>
          <a:endParaRPr lang="cs-CZ"/>
        </a:p>
      </dgm:t>
    </dgm:pt>
    <dgm:pt modelId="{830D18DA-CE7E-41BF-ABD4-390B45055BA8}" type="sibTrans" cxnId="{2E3B5CFC-B1A4-4986-86F2-14ABA7D9103C}">
      <dgm:prSet/>
      <dgm:spPr/>
      <dgm:t>
        <a:bodyPr/>
        <a:lstStyle/>
        <a:p>
          <a:endParaRPr lang="cs-CZ"/>
        </a:p>
      </dgm:t>
    </dgm:pt>
    <dgm:pt modelId="{1B8AC25B-4A83-4D47-9834-3D174C902280}">
      <dgm:prSet/>
      <dgm:spPr/>
      <dgm:t>
        <a:bodyPr/>
        <a:lstStyle/>
        <a:p>
          <a:r>
            <a:rPr lang="en-US" b="0" dirty="0"/>
            <a:t>multiple physical copies</a:t>
          </a:r>
          <a:endParaRPr lang="en-US" dirty="0"/>
        </a:p>
      </dgm:t>
    </dgm:pt>
    <dgm:pt modelId="{57BC685B-2173-4206-8198-F430D1E42CEE}" type="parTrans" cxnId="{5D5EFFC5-315F-483E-91C2-B021729B34E5}">
      <dgm:prSet/>
      <dgm:spPr/>
      <dgm:t>
        <a:bodyPr/>
        <a:lstStyle/>
        <a:p>
          <a:endParaRPr lang="cs-CZ"/>
        </a:p>
      </dgm:t>
    </dgm:pt>
    <dgm:pt modelId="{518E6AD0-A1D0-4DDE-B6D8-9580491A0D21}" type="sibTrans" cxnId="{5D5EFFC5-315F-483E-91C2-B021729B34E5}">
      <dgm:prSet/>
      <dgm:spPr/>
      <dgm:t>
        <a:bodyPr/>
        <a:lstStyle/>
        <a:p>
          <a:endParaRPr lang="cs-CZ"/>
        </a:p>
      </dgm:t>
    </dgm:pt>
    <dgm:pt modelId="{ABB8A31C-A767-43AA-933C-8EC427A2ED5A}">
      <dgm:prSet/>
      <dgm:spPr/>
      <dgm:t>
        <a:bodyPr/>
        <a:lstStyle/>
        <a:p>
          <a:r>
            <a:rPr lang="en-US" b="0" dirty="0"/>
            <a:t>potentially different versions</a:t>
          </a:r>
          <a:endParaRPr lang="en-US" dirty="0"/>
        </a:p>
      </dgm:t>
    </dgm:pt>
    <dgm:pt modelId="{E5634402-4F3D-4EB0-A334-4B871F19715B}" type="parTrans" cxnId="{7DBCB3D0-2BB9-4871-9291-8606F104199B}">
      <dgm:prSet/>
      <dgm:spPr/>
      <dgm:t>
        <a:bodyPr/>
        <a:lstStyle/>
        <a:p>
          <a:endParaRPr lang="cs-CZ"/>
        </a:p>
      </dgm:t>
    </dgm:pt>
    <dgm:pt modelId="{55944389-3225-487C-B032-DDCA7E0ADB0A}" type="sibTrans" cxnId="{7DBCB3D0-2BB9-4871-9291-8606F104199B}">
      <dgm:prSet/>
      <dgm:spPr/>
      <dgm:t>
        <a:bodyPr/>
        <a:lstStyle/>
        <a:p>
          <a:endParaRPr lang="cs-CZ"/>
        </a:p>
      </dgm:t>
    </dgm:pt>
    <dgm:pt modelId="{EBB8EE4B-F69C-414B-9B6A-12D1E0BC1115}">
      <dgm:prSet/>
      <dgm:spPr/>
      <dgm:t>
        <a:bodyPr/>
        <a:lstStyle/>
        <a:p>
          <a:r>
            <a:rPr lang="en-US" b="0" dirty="0"/>
            <a:t>different configurations</a:t>
          </a:r>
          <a:endParaRPr lang="en-US" dirty="0"/>
        </a:p>
      </dgm:t>
    </dgm:pt>
    <dgm:pt modelId="{98EB2421-659A-44DF-8905-985DFE174E6D}" type="parTrans" cxnId="{7263436B-3D48-4D08-8F60-3080D58B1259}">
      <dgm:prSet/>
      <dgm:spPr/>
      <dgm:t>
        <a:bodyPr/>
        <a:lstStyle/>
        <a:p>
          <a:endParaRPr lang="cs-CZ"/>
        </a:p>
      </dgm:t>
    </dgm:pt>
    <dgm:pt modelId="{8A171545-BC2D-45CE-8337-3528C93DBCEE}" type="sibTrans" cxnId="{7263436B-3D48-4D08-8F60-3080D58B1259}">
      <dgm:prSet/>
      <dgm:spPr/>
      <dgm:t>
        <a:bodyPr/>
        <a:lstStyle/>
        <a:p>
          <a:endParaRPr lang="cs-CZ"/>
        </a:p>
      </dgm:t>
    </dgm:pt>
    <dgm:pt modelId="{100E6840-327A-47C2-8A5E-37B25ED59A85}" type="pres">
      <dgm:prSet presAssocID="{0CFA7509-ED7E-4158-9591-63F6E79C28F3}" presName="linear" presStyleCnt="0">
        <dgm:presLayoutVars>
          <dgm:animLvl val="lvl"/>
          <dgm:resizeHandles val="exact"/>
        </dgm:presLayoutVars>
      </dgm:prSet>
      <dgm:spPr/>
    </dgm:pt>
    <dgm:pt modelId="{EB01EFA8-6A7A-44D0-9455-20D6FE9D981C}" type="pres">
      <dgm:prSet presAssocID="{CFC4C95B-5C08-4C0C-AE9D-4C08BA167A3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0567081-18E6-4ACB-89AD-8B1D009ACC08}" type="pres">
      <dgm:prSet presAssocID="{CFC4C95B-5C08-4C0C-AE9D-4C08BA167A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C083C08-F7A2-4025-87C4-4D6B6AE27643}" type="presOf" srcId="{ABB8A31C-A767-43AA-933C-8EC427A2ED5A}" destId="{60567081-18E6-4ACB-89AD-8B1D009ACC08}" srcOrd="0" destOrd="7" presId="urn:microsoft.com/office/officeart/2005/8/layout/vList2"/>
    <dgm:cxn modelId="{2BECF00D-166C-4977-9326-700F3AD1DC2C}" srcId="{CFC4C95B-5C08-4C0C-AE9D-4C08BA167A3E}" destId="{009DF569-E645-4398-A4F0-3567A448518E}" srcOrd="1" destOrd="0" parTransId="{ED6B187E-FA5B-493A-8942-4E9121117071}" sibTransId="{01203031-5507-4C5B-AAFA-B594C5A5B5A8}"/>
    <dgm:cxn modelId="{0B55892C-21C1-4398-98D9-1541AA13B432}" type="presOf" srcId="{CFC4C95B-5C08-4C0C-AE9D-4C08BA167A3E}" destId="{EB01EFA8-6A7A-44D0-9455-20D6FE9D981C}" srcOrd="0" destOrd="0" presId="urn:microsoft.com/office/officeart/2005/8/layout/vList2"/>
    <dgm:cxn modelId="{4EF71F32-AB54-48C6-A5CF-DFB1090C22E7}" type="presOf" srcId="{4E5A4080-71DB-4DA4-80E8-0E19E2F715D3}" destId="{60567081-18E6-4ACB-89AD-8B1D009ACC08}" srcOrd="0" destOrd="3" presId="urn:microsoft.com/office/officeart/2005/8/layout/vList2"/>
    <dgm:cxn modelId="{55A49B43-FE3B-42AD-9017-9C2D429F8C12}" srcId="{009DF569-E645-4398-A4F0-3567A448518E}" destId="{9F25CBA6-5E7D-4CF8-921B-8C86D586280A}" srcOrd="0" destOrd="0" parTransId="{8ABE98DF-01D0-4D9F-B949-D431D051B5CF}" sibTransId="{600B6D33-0A39-4C8D-9BD5-BD3A305B200A}"/>
    <dgm:cxn modelId="{4CB37D68-8150-4B8F-A630-7E60CD8EC7E7}" type="presOf" srcId="{009DF569-E645-4398-A4F0-3567A448518E}" destId="{60567081-18E6-4ACB-89AD-8B1D009ACC08}" srcOrd="0" destOrd="1" presId="urn:microsoft.com/office/officeart/2005/8/layout/vList2"/>
    <dgm:cxn modelId="{3D9E614A-AF1E-4D97-8CA4-F4C647DFB6D6}" type="presOf" srcId="{A10AB905-068D-488C-A1C9-CA68EA33C657}" destId="{60567081-18E6-4ACB-89AD-8B1D009ACC08}" srcOrd="0" destOrd="4" presId="urn:microsoft.com/office/officeart/2005/8/layout/vList2"/>
    <dgm:cxn modelId="{7263436B-3D48-4D08-8F60-3080D58B1259}" srcId="{CFC4C95B-5C08-4C0C-AE9D-4C08BA167A3E}" destId="{EBB8EE4B-F69C-414B-9B6A-12D1E0BC1115}" srcOrd="5" destOrd="0" parTransId="{98EB2421-659A-44DF-8905-985DFE174E6D}" sibTransId="{8A171545-BC2D-45CE-8337-3528C93DBCEE}"/>
    <dgm:cxn modelId="{55FFEA53-098A-4C7D-B1E6-C28C9AE91CB1}" srcId="{0CFA7509-ED7E-4158-9591-63F6E79C28F3}" destId="{CFC4C95B-5C08-4C0C-AE9D-4C08BA167A3E}" srcOrd="0" destOrd="0" parTransId="{DAAAC5E9-5938-4521-B067-1FBF1A481A5A}" sibTransId="{6EF2AA29-0F53-4552-9919-04FE2D7CDF4B}"/>
    <dgm:cxn modelId="{FD8C7680-013A-48D6-9683-41D8352D86B2}" srcId="{CFC4C95B-5C08-4C0C-AE9D-4C08BA167A3E}" destId="{87B850CD-D8B0-4781-B191-FE56180344BF}" srcOrd="0" destOrd="0" parTransId="{CCD00B77-8ED6-46FB-85A0-8F1BDF05A3DC}" sibTransId="{D48E16EC-6BD6-4C75-8408-42839B4E6C52}"/>
    <dgm:cxn modelId="{3A66E881-7228-4AE7-A37A-CE2D25B1A0CA}" type="presOf" srcId="{0CFA7509-ED7E-4158-9591-63F6E79C28F3}" destId="{100E6840-327A-47C2-8A5E-37B25ED59A85}" srcOrd="0" destOrd="0" presId="urn:microsoft.com/office/officeart/2005/8/layout/vList2"/>
    <dgm:cxn modelId="{BE6D7582-3C58-4942-8357-66B05ED2EECD}" srcId="{009DF569-E645-4398-A4F0-3567A448518E}" destId="{A10AB905-068D-488C-A1C9-CA68EA33C657}" srcOrd="2" destOrd="0" parTransId="{DDA50303-9DE2-4932-9633-142ED5F9125D}" sibTransId="{4CA1531F-60F8-4139-8064-E721BC0A5851}"/>
    <dgm:cxn modelId="{76613B86-B13E-40C5-AD02-259BA7EA77A5}" type="presOf" srcId="{9F25CBA6-5E7D-4CF8-921B-8C86D586280A}" destId="{60567081-18E6-4ACB-89AD-8B1D009ACC08}" srcOrd="0" destOrd="2" presId="urn:microsoft.com/office/officeart/2005/8/layout/vList2"/>
    <dgm:cxn modelId="{671CFC8E-5877-46D0-8A43-0EE03EFE6339}" type="presOf" srcId="{1B8AC25B-4A83-4D47-9834-3D174C902280}" destId="{60567081-18E6-4ACB-89AD-8B1D009ACC08}" srcOrd="0" destOrd="6" presId="urn:microsoft.com/office/officeart/2005/8/layout/vList2"/>
    <dgm:cxn modelId="{565A65AB-4DD5-448E-8BCA-9B2308AE46F4}" srcId="{009DF569-E645-4398-A4F0-3567A448518E}" destId="{4E5A4080-71DB-4DA4-80E8-0E19E2F715D3}" srcOrd="1" destOrd="0" parTransId="{FA99A49D-3CC8-48C1-BFDC-B6E5AFB91C60}" sibTransId="{BA89EE8D-CB48-4E02-B6C4-2B9BC1690B35}"/>
    <dgm:cxn modelId="{5D5EFFC5-315F-483E-91C2-B021729B34E5}" srcId="{CFC4C95B-5C08-4C0C-AE9D-4C08BA167A3E}" destId="{1B8AC25B-4A83-4D47-9834-3D174C902280}" srcOrd="3" destOrd="0" parTransId="{57BC685B-2173-4206-8198-F430D1E42CEE}" sibTransId="{518E6AD0-A1D0-4DDE-B6D8-9580491A0D21}"/>
    <dgm:cxn modelId="{CE090BC6-4B05-495E-9C42-2E187F453792}" type="presOf" srcId="{EBB8EE4B-F69C-414B-9B6A-12D1E0BC1115}" destId="{60567081-18E6-4ACB-89AD-8B1D009ACC08}" srcOrd="0" destOrd="8" presId="urn:microsoft.com/office/officeart/2005/8/layout/vList2"/>
    <dgm:cxn modelId="{7DBCB3D0-2BB9-4871-9291-8606F104199B}" srcId="{CFC4C95B-5C08-4C0C-AE9D-4C08BA167A3E}" destId="{ABB8A31C-A767-43AA-933C-8EC427A2ED5A}" srcOrd="4" destOrd="0" parTransId="{E5634402-4F3D-4EB0-A334-4B871F19715B}" sibTransId="{55944389-3225-487C-B032-DDCA7E0ADB0A}"/>
    <dgm:cxn modelId="{821EA5D3-886C-4A8A-B185-5F3F860C173C}" type="presOf" srcId="{AD0EBC03-F355-4336-B0F1-67BE241A78FD}" destId="{60567081-18E6-4ACB-89AD-8B1D009ACC08}" srcOrd="0" destOrd="5" presId="urn:microsoft.com/office/officeart/2005/8/layout/vList2"/>
    <dgm:cxn modelId="{9161F3F6-4B98-4D98-940E-5272D01C4945}" type="presOf" srcId="{87B850CD-D8B0-4781-B191-FE56180344BF}" destId="{60567081-18E6-4ACB-89AD-8B1D009ACC08}" srcOrd="0" destOrd="0" presId="urn:microsoft.com/office/officeart/2005/8/layout/vList2"/>
    <dgm:cxn modelId="{2E3B5CFC-B1A4-4986-86F2-14ABA7D9103C}" srcId="{CFC4C95B-5C08-4C0C-AE9D-4C08BA167A3E}" destId="{AD0EBC03-F355-4336-B0F1-67BE241A78FD}" srcOrd="2" destOrd="0" parTransId="{BE3E24A6-4456-460B-9022-633E2376C2FC}" sibTransId="{830D18DA-CE7E-41BF-ABD4-390B45055BA8}"/>
    <dgm:cxn modelId="{20D08433-426E-48DB-8F71-CE1CEB88ADDB}" type="presParOf" srcId="{100E6840-327A-47C2-8A5E-37B25ED59A85}" destId="{EB01EFA8-6A7A-44D0-9455-20D6FE9D981C}" srcOrd="0" destOrd="0" presId="urn:microsoft.com/office/officeart/2005/8/layout/vList2"/>
    <dgm:cxn modelId="{7DDF5088-9042-4412-AAF9-C62F38FCF244}" type="presParOf" srcId="{100E6840-327A-47C2-8A5E-37B25ED59A85}" destId="{60567081-18E6-4ACB-89AD-8B1D009ACC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FA706E-69EA-41B5-AC94-36FADB2A79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A6B1B00-3C66-459C-A074-774E3A5627AD}">
      <dgm:prSet/>
      <dgm:spPr/>
      <dgm:t>
        <a:bodyPr/>
        <a:lstStyle/>
        <a:p>
          <a:r>
            <a:rPr lang="en-US" b="0" dirty="0"/>
            <a:t>Thin Client</a:t>
          </a:r>
          <a:endParaRPr lang="en-US" dirty="0"/>
        </a:p>
      </dgm:t>
    </dgm:pt>
    <dgm:pt modelId="{765579E0-37D5-4AAD-B8B1-40287B9FACD2}" type="parTrans" cxnId="{5C6440CE-282E-4BC2-8634-9784D0DAD213}">
      <dgm:prSet/>
      <dgm:spPr/>
      <dgm:t>
        <a:bodyPr/>
        <a:lstStyle/>
        <a:p>
          <a:endParaRPr lang="cs-CZ"/>
        </a:p>
      </dgm:t>
    </dgm:pt>
    <dgm:pt modelId="{02C688CD-D3DD-4619-860D-E76813E0EDC6}" type="sibTrans" cxnId="{5C6440CE-282E-4BC2-8634-9784D0DAD213}">
      <dgm:prSet/>
      <dgm:spPr/>
      <dgm:t>
        <a:bodyPr/>
        <a:lstStyle/>
        <a:p>
          <a:endParaRPr lang="cs-CZ"/>
        </a:p>
      </dgm:t>
    </dgm:pt>
    <dgm:pt modelId="{724B5BCD-6BD0-4F10-B170-8EA40A857422}">
      <dgm:prSet/>
      <dgm:spPr/>
      <dgm:t>
        <a:bodyPr/>
        <a:lstStyle/>
        <a:p>
          <a:r>
            <a:rPr lang="en-US" b="0" dirty="0"/>
            <a:t>Web Browser</a:t>
          </a:r>
          <a:endParaRPr lang="en-US" dirty="0"/>
        </a:p>
      </dgm:t>
    </dgm:pt>
    <dgm:pt modelId="{E695472A-0C54-418B-A345-00BFE02F336E}" type="parTrans" cxnId="{5255E091-EB23-411B-8868-C66E1FA19E95}">
      <dgm:prSet/>
      <dgm:spPr/>
      <dgm:t>
        <a:bodyPr/>
        <a:lstStyle/>
        <a:p>
          <a:endParaRPr lang="cs-CZ"/>
        </a:p>
      </dgm:t>
    </dgm:pt>
    <dgm:pt modelId="{E741CFCC-301D-476F-9F26-13136E9415A2}" type="sibTrans" cxnId="{5255E091-EB23-411B-8868-C66E1FA19E95}">
      <dgm:prSet/>
      <dgm:spPr/>
      <dgm:t>
        <a:bodyPr/>
        <a:lstStyle/>
        <a:p>
          <a:endParaRPr lang="cs-CZ"/>
        </a:p>
      </dgm:t>
    </dgm:pt>
    <dgm:pt modelId="{EDFD0A3F-D3FF-4423-8283-E6A394E1F128}">
      <dgm:prSet/>
      <dgm:spPr/>
      <dgm:t>
        <a:bodyPr/>
        <a:lstStyle/>
        <a:p>
          <a:r>
            <a:rPr lang="en-US" b="0" dirty="0"/>
            <a:t>Hybrid</a:t>
          </a:r>
          <a:endParaRPr lang="en-US" dirty="0"/>
        </a:p>
      </dgm:t>
    </dgm:pt>
    <dgm:pt modelId="{D20C6BD1-1A93-4D63-B408-BEB9B467C9A2}" type="parTrans" cxnId="{97A501FD-D9C7-4191-B020-2F54C0EFF9F5}">
      <dgm:prSet/>
      <dgm:spPr/>
      <dgm:t>
        <a:bodyPr/>
        <a:lstStyle/>
        <a:p>
          <a:endParaRPr lang="cs-CZ"/>
        </a:p>
      </dgm:t>
    </dgm:pt>
    <dgm:pt modelId="{3C292934-9488-40BC-A5D0-422DDB8FD77A}" type="sibTrans" cxnId="{97A501FD-D9C7-4191-B020-2F54C0EFF9F5}">
      <dgm:prSet/>
      <dgm:spPr/>
      <dgm:t>
        <a:bodyPr/>
        <a:lstStyle/>
        <a:p>
          <a:endParaRPr lang="cs-CZ"/>
        </a:p>
      </dgm:t>
    </dgm:pt>
    <dgm:pt modelId="{C7E13A7B-A55D-4CAE-879D-7647843BB6E0}">
      <dgm:prSet/>
      <dgm:spPr/>
      <dgm:t>
        <a:bodyPr/>
        <a:lstStyle/>
        <a:p>
          <a:r>
            <a:rPr lang="en-US" b="0" dirty="0"/>
            <a:t>Dropbox</a:t>
          </a:r>
          <a:endParaRPr lang="en-US" dirty="0"/>
        </a:p>
      </dgm:t>
    </dgm:pt>
    <dgm:pt modelId="{7F144604-1479-4E63-90EE-6F0F7C8E4D24}" type="parTrans" cxnId="{717317AC-1939-4BE0-8376-BFC70C9595F8}">
      <dgm:prSet/>
      <dgm:spPr/>
      <dgm:t>
        <a:bodyPr/>
        <a:lstStyle/>
        <a:p>
          <a:endParaRPr lang="cs-CZ"/>
        </a:p>
      </dgm:t>
    </dgm:pt>
    <dgm:pt modelId="{4DC3E75E-47AD-4DB9-A130-5A1D5627D1E0}" type="sibTrans" cxnId="{717317AC-1939-4BE0-8376-BFC70C9595F8}">
      <dgm:prSet/>
      <dgm:spPr/>
      <dgm:t>
        <a:bodyPr/>
        <a:lstStyle/>
        <a:p>
          <a:endParaRPr lang="cs-CZ"/>
        </a:p>
      </dgm:t>
    </dgm:pt>
    <dgm:pt modelId="{E11E2445-04F7-4A27-9925-D7AE15602CB1}">
      <dgm:prSet/>
      <dgm:spPr/>
      <dgm:t>
        <a:bodyPr/>
        <a:lstStyle/>
        <a:p>
          <a:r>
            <a:rPr lang="en-US" b="0" dirty="0"/>
            <a:t>For integration with internal systems</a:t>
          </a:r>
          <a:endParaRPr lang="en-US" dirty="0"/>
        </a:p>
      </dgm:t>
    </dgm:pt>
    <dgm:pt modelId="{DEC19DC5-E36E-40BD-9393-8FAEBCE5527C}" type="parTrans" cxnId="{B9E2472F-AB00-408C-9A96-C92BBBE53D80}">
      <dgm:prSet/>
      <dgm:spPr/>
      <dgm:t>
        <a:bodyPr/>
        <a:lstStyle/>
        <a:p>
          <a:endParaRPr lang="cs-CZ"/>
        </a:p>
      </dgm:t>
    </dgm:pt>
    <dgm:pt modelId="{E4B3FB33-3BF8-40E2-B735-34BD5B6458D9}" type="sibTrans" cxnId="{B9E2472F-AB00-408C-9A96-C92BBBE53D80}">
      <dgm:prSet/>
      <dgm:spPr/>
      <dgm:t>
        <a:bodyPr/>
        <a:lstStyle/>
        <a:p>
          <a:endParaRPr lang="cs-CZ"/>
        </a:p>
      </dgm:t>
    </dgm:pt>
    <dgm:pt modelId="{D4A63922-73B8-422E-BF06-594BC3250729}">
      <dgm:prSet/>
      <dgm:spPr/>
      <dgm:t>
        <a:bodyPr/>
        <a:lstStyle/>
        <a:p>
          <a:r>
            <a:rPr lang="en-US" b="0" dirty="0"/>
            <a:t>Application programming interfaces</a:t>
          </a:r>
          <a:endParaRPr lang="en-US" dirty="0"/>
        </a:p>
      </dgm:t>
    </dgm:pt>
    <dgm:pt modelId="{1B69BD73-52F9-4C0D-AB1D-FD0E46801DA8}" type="parTrans" cxnId="{5E38F9E3-1F85-429B-A360-EA5287828749}">
      <dgm:prSet/>
      <dgm:spPr/>
      <dgm:t>
        <a:bodyPr/>
        <a:lstStyle/>
        <a:p>
          <a:endParaRPr lang="cs-CZ"/>
        </a:p>
      </dgm:t>
    </dgm:pt>
    <dgm:pt modelId="{2396904B-660C-4E33-9732-94A63D6FDA53}" type="sibTrans" cxnId="{5E38F9E3-1F85-429B-A360-EA5287828749}">
      <dgm:prSet/>
      <dgm:spPr/>
      <dgm:t>
        <a:bodyPr/>
        <a:lstStyle/>
        <a:p>
          <a:endParaRPr lang="cs-CZ"/>
        </a:p>
      </dgm:t>
    </dgm:pt>
    <dgm:pt modelId="{32E4AAB4-0582-4D6B-BA83-B796B60CD93C}" type="pres">
      <dgm:prSet presAssocID="{48FA706E-69EA-41B5-AC94-36FADB2A79AB}" presName="linear" presStyleCnt="0">
        <dgm:presLayoutVars>
          <dgm:animLvl val="lvl"/>
          <dgm:resizeHandles val="exact"/>
        </dgm:presLayoutVars>
      </dgm:prSet>
      <dgm:spPr/>
    </dgm:pt>
    <dgm:pt modelId="{F642761D-2FF7-4994-AC2E-CE49D4A3621F}" type="pres">
      <dgm:prSet presAssocID="{FA6B1B00-3C66-459C-A074-774E3A5627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62C7A1-DB39-4740-A2A0-48048AE91AB8}" type="pres">
      <dgm:prSet presAssocID="{FA6B1B00-3C66-459C-A074-774E3A5627AD}" presName="childText" presStyleLbl="revTx" presStyleIdx="0" presStyleCnt="3">
        <dgm:presLayoutVars>
          <dgm:bulletEnabled val="1"/>
        </dgm:presLayoutVars>
      </dgm:prSet>
      <dgm:spPr/>
    </dgm:pt>
    <dgm:pt modelId="{66A1CD1E-703B-4755-B047-369FA56AE5D8}" type="pres">
      <dgm:prSet presAssocID="{EDFD0A3F-D3FF-4423-8283-E6A394E1F1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00AF0C-3416-4D67-BEF4-4F525096C9AF}" type="pres">
      <dgm:prSet presAssocID="{EDFD0A3F-D3FF-4423-8283-E6A394E1F128}" presName="childText" presStyleLbl="revTx" presStyleIdx="1" presStyleCnt="3">
        <dgm:presLayoutVars>
          <dgm:bulletEnabled val="1"/>
        </dgm:presLayoutVars>
      </dgm:prSet>
      <dgm:spPr/>
    </dgm:pt>
    <dgm:pt modelId="{1B4BE583-4C80-4C22-9127-C0BB201D7113}" type="pres">
      <dgm:prSet presAssocID="{E11E2445-04F7-4A27-9925-D7AE15602CB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BAAB5F-4285-4F90-9B77-048BF77C489D}" type="pres">
      <dgm:prSet presAssocID="{E11E2445-04F7-4A27-9925-D7AE15602CB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9F3E60E-812E-4478-81BA-9567C2CE682B}" type="presOf" srcId="{D4A63922-73B8-422E-BF06-594BC3250729}" destId="{A8BAAB5F-4285-4F90-9B77-048BF77C489D}" srcOrd="0" destOrd="0" presId="urn:microsoft.com/office/officeart/2005/8/layout/vList2"/>
    <dgm:cxn modelId="{B9E2472F-AB00-408C-9A96-C92BBBE53D80}" srcId="{48FA706E-69EA-41B5-AC94-36FADB2A79AB}" destId="{E11E2445-04F7-4A27-9925-D7AE15602CB1}" srcOrd="2" destOrd="0" parTransId="{DEC19DC5-E36E-40BD-9393-8FAEBCE5527C}" sibTransId="{E4B3FB33-3BF8-40E2-B735-34BD5B6458D9}"/>
    <dgm:cxn modelId="{B9D3C66B-998C-4BD1-BD9F-EE50381EC77A}" type="presOf" srcId="{EDFD0A3F-D3FF-4423-8283-E6A394E1F128}" destId="{66A1CD1E-703B-4755-B047-369FA56AE5D8}" srcOrd="0" destOrd="0" presId="urn:microsoft.com/office/officeart/2005/8/layout/vList2"/>
    <dgm:cxn modelId="{D9450858-B173-4D33-9092-688CC38D43DB}" type="presOf" srcId="{724B5BCD-6BD0-4F10-B170-8EA40A857422}" destId="{8D62C7A1-DB39-4740-A2A0-48048AE91AB8}" srcOrd="0" destOrd="0" presId="urn:microsoft.com/office/officeart/2005/8/layout/vList2"/>
    <dgm:cxn modelId="{5255E091-EB23-411B-8868-C66E1FA19E95}" srcId="{FA6B1B00-3C66-459C-A074-774E3A5627AD}" destId="{724B5BCD-6BD0-4F10-B170-8EA40A857422}" srcOrd="0" destOrd="0" parTransId="{E695472A-0C54-418B-A345-00BFE02F336E}" sibTransId="{E741CFCC-301D-476F-9F26-13136E9415A2}"/>
    <dgm:cxn modelId="{1E4D4996-E21C-4E5E-A3EA-AA48ECF1B235}" type="presOf" srcId="{E11E2445-04F7-4A27-9925-D7AE15602CB1}" destId="{1B4BE583-4C80-4C22-9127-C0BB201D7113}" srcOrd="0" destOrd="0" presId="urn:microsoft.com/office/officeart/2005/8/layout/vList2"/>
    <dgm:cxn modelId="{717317AC-1939-4BE0-8376-BFC70C9595F8}" srcId="{EDFD0A3F-D3FF-4423-8283-E6A394E1F128}" destId="{C7E13A7B-A55D-4CAE-879D-7647843BB6E0}" srcOrd="0" destOrd="0" parTransId="{7F144604-1479-4E63-90EE-6F0F7C8E4D24}" sibTransId="{4DC3E75E-47AD-4DB9-A130-5A1D5627D1E0}"/>
    <dgm:cxn modelId="{39E4FBB9-2A52-4694-BDB0-CA6E48BA1814}" type="presOf" srcId="{C7E13A7B-A55D-4CAE-879D-7647843BB6E0}" destId="{8800AF0C-3416-4D67-BEF4-4F525096C9AF}" srcOrd="0" destOrd="0" presId="urn:microsoft.com/office/officeart/2005/8/layout/vList2"/>
    <dgm:cxn modelId="{5C6440CE-282E-4BC2-8634-9784D0DAD213}" srcId="{48FA706E-69EA-41B5-AC94-36FADB2A79AB}" destId="{FA6B1B00-3C66-459C-A074-774E3A5627AD}" srcOrd="0" destOrd="0" parTransId="{765579E0-37D5-4AAD-B8B1-40287B9FACD2}" sibTransId="{02C688CD-D3DD-4619-860D-E76813E0EDC6}"/>
    <dgm:cxn modelId="{5E38F9E3-1F85-429B-A360-EA5287828749}" srcId="{E11E2445-04F7-4A27-9925-D7AE15602CB1}" destId="{D4A63922-73B8-422E-BF06-594BC3250729}" srcOrd="0" destOrd="0" parTransId="{1B69BD73-52F9-4C0D-AB1D-FD0E46801DA8}" sibTransId="{2396904B-660C-4E33-9732-94A63D6FDA53}"/>
    <dgm:cxn modelId="{418C8AEA-6B95-4013-9273-2258CE60FEDD}" type="presOf" srcId="{FA6B1B00-3C66-459C-A074-774E3A5627AD}" destId="{F642761D-2FF7-4994-AC2E-CE49D4A3621F}" srcOrd="0" destOrd="0" presId="urn:microsoft.com/office/officeart/2005/8/layout/vList2"/>
    <dgm:cxn modelId="{C1A6B4F6-1299-4C54-B97B-9071A231643F}" type="presOf" srcId="{48FA706E-69EA-41B5-AC94-36FADB2A79AB}" destId="{32E4AAB4-0582-4D6B-BA83-B796B60CD93C}" srcOrd="0" destOrd="0" presId="urn:microsoft.com/office/officeart/2005/8/layout/vList2"/>
    <dgm:cxn modelId="{97A501FD-D9C7-4191-B020-2F54C0EFF9F5}" srcId="{48FA706E-69EA-41B5-AC94-36FADB2A79AB}" destId="{EDFD0A3F-D3FF-4423-8283-E6A394E1F128}" srcOrd="1" destOrd="0" parTransId="{D20C6BD1-1A93-4D63-B408-BEB9B467C9A2}" sibTransId="{3C292934-9488-40BC-A5D0-422DDB8FD77A}"/>
    <dgm:cxn modelId="{52A47F4F-2541-4072-9D3E-75A8EBFB03B0}" type="presParOf" srcId="{32E4AAB4-0582-4D6B-BA83-B796B60CD93C}" destId="{F642761D-2FF7-4994-AC2E-CE49D4A3621F}" srcOrd="0" destOrd="0" presId="urn:microsoft.com/office/officeart/2005/8/layout/vList2"/>
    <dgm:cxn modelId="{B885EF0E-B5C6-4A28-804B-B6BB7186FDAE}" type="presParOf" srcId="{32E4AAB4-0582-4D6B-BA83-B796B60CD93C}" destId="{8D62C7A1-DB39-4740-A2A0-48048AE91AB8}" srcOrd="1" destOrd="0" presId="urn:microsoft.com/office/officeart/2005/8/layout/vList2"/>
    <dgm:cxn modelId="{58DB4DB6-0531-4E3D-9C43-01B8E45CD9C2}" type="presParOf" srcId="{32E4AAB4-0582-4D6B-BA83-B796B60CD93C}" destId="{66A1CD1E-703B-4755-B047-369FA56AE5D8}" srcOrd="2" destOrd="0" presId="urn:microsoft.com/office/officeart/2005/8/layout/vList2"/>
    <dgm:cxn modelId="{4E8B35EE-8979-4C06-9484-C66D01C2AC3C}" type="presParOf" srcId="{32E4AAB4-0582-4D6B-BA83-B796B60CD93C}" destId="{8800AF0C-3416-4D67-BEF4-4F525096C9AF}" srcOrd="3" destOrd="0" presId="urn:microsoft.com/office/officeart/2005/8/layout/vList2"/>
    <dgm:cxn modelId="{F6B6F412-ED08-446D-B564-00C4A68F35E1}" type="presParOf" srcId="{32E4AAB4-0582-4D6B-BA83-B796B60CD93C}" destId="{1B4BE583-4C80-4C22-9127-C0BB201D7113}" srcOrd="4" destOrd="0" presId="urn:microsoft.com/office/officeart/2005/8/layout/vList2"/>
    <dgm:cxn modelId="{8A07481B-A18D-4286-AAEB-87D8E01412A6}" type="presParOf" srcId="{32E4AAB4-0582-4D6B-BA83-B796B60CD93C}" destId="{A8BAAB5F-4285-4F90-9B77-048BF77C48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DF8A09-56DE-4792-91F5-F0A213DA77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3781DDE-DDBC-4447-9792-7ABF1429A832}">
      <dgm:prSet/>
      <dgm:spPr/>
      <dgm:t>
        <a:bodyPr/>
        <a:lstStyle/>
        <a:p>
          <a:r>
            <a:rPr lang="en-US" b="0" dirty="0"/>
            <a:t>User</a:t>
          </a:r>
          <a:endParaRPr lang="en-US" dirty="0"/>
        </a:p>
      </dgm:t>
    </dgm:pt>
    <dgm:pt modelId="{715C40B5-F61B-4E11-B126-F62035B9B454}" type="parTrans" cxnId="{5A480ED6-C634-4B13-BC8B-3D1D50C74E4C}">
      <dgm:prSet/>
      <dgm:spPr/>
      <dgm:t>
        <a:bodyPr/>
        <a:lstStyle/>
        <a:p>
          <a:endParaRPr lang="cs-CZ"/>
        </a:p>
      </dgm:t>
    </dgm:pt>
    <dgm:pt modelId="{90EEF357-F361-4D09-83A8-ADC47222E543}" type="sibTrans" cxnId="{5A480ED6-C634-4B13-BC8B-3D1D50C74E4C}">
      <dgm:prSet/>
      <dgm:spPr/>
      <dgm:t>
        <a:bodyPr/>
        <a:lstStyle/>
        <a:p>
          <a:endParaRPr lang="cs-CZ"/>
        </a:p>
      </dgm:t>
    </dgm:pt>
    <dgm:pt modelId="{B3356D35-2C35-4F66-A3F1-35AF54A81636}">
      <dgm:prSet/>
      <dgm:spPr/>
      <dgm:t>
        <a:bodyPr/>
        <a:lstStyle/>
        <a:p>
          <a:r>
            <a:rPr lang="en-US" b="0" dirty="0"/>
            <a:t>Time unit</a:t>
          </a:r>
          <a:endParaRPr lang="en-US" dirty="0"/>
        </a:p>
      </dgm:t>
    </dgm:pt>
    <dgm:pt modelId="{ED45A745-678E-41CC-87D5-6494B942CAEF}" type="parTrans" cxnId="{4729869D-D752-44BD-ADB0-B5C33FAE51FB}">
      <dgm:prSet/>
      <dgm:spPr/>
      <dgm:t>
        <a:bodyPr/>
        <a:lstStyle/>
        <a:p>
          <a:endParaRPr lang="cs-CZ"/>
        </a:p>
      </dgm:t>
    </dgm:pt>
    <dgm:pt modelId="{93F8DF8D-15F6-4EA3-97F2-383D15D63EFD}" type="sibTrans" cxnId="{4729869D-D752-44BD-ADB0-B5C33FAE51FB}">
      <dgm:prSet/>
      <dgm:spPr/>
      <dgm:t>
        <a:bodyPr/>
        <a:lstStyle/>
        <a:p>
          <a:endParaRPr lang="cs-CZ"/>
        </a:p>
      </dgm:t>
    </dgm:pt>
    <dgm:pt modelId="{0671FF1E-DC37-4844-B780-CEAD6BE33EAC}">
      <dgm:prSet/>
      <dgm:spPr/>
      <dgm:t>
        <a:bodyPr/>
        <a:lstStyle/>
        <a:p>
          <a:r>
            <a:rPr lang="en-US" b="0" dirty="0"/>
            <a:t>typically</a:t>
          </a:r>
          <a:endParaRPr lang="en-US" dirty="0"/>
        </a:p>
      </dgm:t>
    </dgm:pt>
    <dgm:pt modelId="{9087B9B9-4A72-4E2B-BF4B-F899D92278F0}" type="parTrans" cxnId="{C22DF7E7-28E6-49A7-9826-CE908BCEF7C0}">
      <dgm:prSet/>
      <dgm:spPr/>
      <dgm:t>
        <a:bodyPr/>
        <a:lstStyle/>
        <a:p>
          <a:endParaRPr lang="cs-CZ"/>
        </a:p>
      </dgm:t>
    </dgm:pt>
    <dgm:pt modelId="{4A3209DA-01C2-43A9-AFC6-126007CF9A84}" type="sibTrans" cxnId="{C22DF7E7-28E6-49A7-9826-CE908BCEF7C0}">
      <dgm:prSet/>
      <dgm:spPr/>
      <dgm:t>
        <a:bodyPr/>
        <a:lstStyle/>
        <a:p>
          <a:endParaRPr lang="cs-CZ"/>
        </a:p>
      </dgm:t>
    </dgm:pt>
    <dgm:pt modelId="{7DB021DA-AA41-4FC3-A73F-704771FA3BB2}">
      <dgm:prSet/>
      <dgm:spPr/>
      <dgm:t>
        <a:bodyPr/>
        <a:lstStyle/>
        <a:p>
          <a:r>
            <a:rPr lang="en-US" b="0" dirty="0"/>
            <a:t>month</a:t>
          </a:r>
          <a:endParaRPr lang="en-US" dirty="0"/>
        </a:p>
      </dgm:t>
    </dgm:pt>
    <dgm:pt modelId="{D820E612-6F07-465C-A7B6-674C10FC4681}" type="parTrans" cxnId="{72548997-E4DB-49B5-AD06-EBFC0FE77850}">
      <dgm:prSet/>
      <dgm:spPr/>
      <dgm:t>
        <a:bodyPr/>
        <a:lstStyle/>
        <a:p>
          <a:endParaRPr lang="cs-CZ"/>
        </a:p>
      </dgm:t>
    </dgm:pt>
    <dgm:pt modelId="{A2BFEB86-4CEB-49EE-B0B4-321B414EC5B0}" type="sibTrans" cxnId="{72548997-E4DB-49B5-AD06-EBFC0FE77850}">
      <dgm:prSet/>
      <dgm:spPr/>
      <dgm:t>
        <a:bodyPr/>
        <a:lstStyle/>
        <a:p>
          <a:endParaRPr lang="cs-CZ"/>
        </a:p>
      </dgm:t>
    </dgm:pt>
    <dgm:pt modelId="{96B43B83-C16A-4D8F-B07E-15334D2F39D5}">
      <dgm:prSet/>
      <dgm:spPr/>
      <dgm:t>
        <a:bodyPr/>
        <a:lstStyle/>
        <a:p>
          <a:r>
            <a:rPr lang="en-US" b="0" dirty="0"/>
            <a:t>annual</a:t>
          </a:r>
          <a:endParaRPr lang="en-US" dirty="0"/>
        </a:p>
      </dgm:t>
    </dgm:pt>
    <dgm:pt modelId="{1AAF9273-2D1C-4FE8-AB39-642BEE7EFC1B}" type="parTrans" cxnId="{EE941C4B-6637-4020-9191-8866B23BDAC3}">
      <dgm:prSet/>
      <dgm:spPr/>
      <dgm:t>
        <a:bodyPr/>
        <a:lstStyle/>
        <a:p>
          <a:endParaRPr lang="cs-CZ"/>
        </a:p>
      </dgm:t>
    </dgm:pt>
    <dgm:pt modelId="{DCC75B37-805D-46A5-9CCD-584F6A46E257}" type="sibTrans" cxnId="{EE941C4B-6637-4020-9191-8866B23BDAC3}">
      <dgm:prSet/>
      <dgm:spPr/>
      <dgm:t>
        <a:bodyPr/>
        <a:lstStyle/>
        <a:p>
          <a:endParaRPr lang="cs-CZ"/>
        </a:p>
      </dgm:t>
    </dgm:pt>
    <dgm:pt modelId="{DBCEEBDA-3334-4DF9-AA11-1E02F58B1643}">
      <dgm:prSet/>
      <dgm:spPr/>
      <dgm:t>
        <a:bodyPr/>
        <a:lstStyle/>
        <a:p>
          <a:r>
            <a:rPr lang="en-US" b="0" dirty="0"/>
            <a:t>Transaction</a:t>
          </a:r>
          <a:endParaRPr lang="en-US" dirty="0"/>
        </a:p>
      </dgm:t>
    </dgm:pt>
    <dgm:pt modelId="{70826F11-13B7-441F-BFDE-97699795007B}" type="parTrans" cxnId="{CA6F7FBF-9C42-4B21-9C53-C10F5681174B}">
      <dgm:prSet/>
      <dgm:spPr/>
      <dgm:t>
        <a:bodyPr/>
        <a:lstStyle/>
        <a:p>
          <a:endParaRPr lang="cs-CZ"/>
        </a:p>
      </dgm:t>
    </dgm:pt>
    <dgm:pt modelId="{CE1FFBE1-570D-488B-A027-FE149CC1B583}" type="sibTrans" cxnId="{CA6F7FBF-9C42-4B21-9C53-C10F5681174B}">
      <dgm:prSet/>
      <dgm:spPr/>
      <dgm:t>
        <a:bodyPr/>
        <a:lstStyle/>
        <a:p>
          <a:endParaRPr lang="cs-CZ"/>
        </a:p>
      </dgm:t>
    </dgm:pt>
    <dgm:pt modelId="{B52A6BDC-30AA-4AB1-A21B-14D054409C33}">
      <dgm:prSet/>
      <dgm:spPr/>
      <dgm:t>
        <a:bodyPr/>
        <a:lstStyle/>
        <a:p>
          <a:r>
            <a:rPr lang="en-US" b="0" dirty="0"/>
            <a:t>Support</a:t>
          </a:r>
          <a:endParaRPr lang="en-US" dirty="0"/>
        </a:p>
      </dgm:t>
    </dgm:pt>
    <dgm:pt modelId="{AED2E1FD-3D10-4E70-A89D-2F4FA69A05B3}" type="parTrans" cxnId="{4EF775B8-7F09-41E1-8762-372E04A6881C}">
      <dgm:prSet/>
      <dgm:spPr/>
      <dgm:t>
        <a:bodyPr/>
        <a:lstStyle/>
        <a:p>
          <a:endParaRPr lang="cs-CZ"/>
        </a:p>
      </dgm:t>
    </dgm:pt>
    <dgm:pt modelId="{88C0ECEF-70D7-4A95-A832-4629FAF36979}" type="sibTrans" cxnId="{4EF775B8-7F09-41E1-8762-372E04A6881C}">
      <dgm:prSet/>
      <dgm:spPr/>
      <dgm:t>
        <a:bodyPr/>
        <a:lstStyle/>
        <a:p>
          <a:endParaRPr lang="cs-CZ"/>
        </a:p>
      </dgm:t>
    </dgm:pt>
    <dgm:pt modelId="{4244BC61-10F9-4ED2-AB30-CD6929746165}">
      <dgm:prSet/>
      <dgm:spPr/>
      <dgm:t>
        <a:bodyPr/>
        <a:lstStyle/>
        <a:p>
          <a:r>
            <a:rPr lang="en-US" b="0" dirty="0"/>
            <a:t>Advertising</a:t>
          </a:r>
          <a:endParaRPr lang="en-US" dirty="0"/>
        </a:p>
      </dgm:t>
    </dgm:pt>
    <dgm:pt modelId="{8B09A21E-81EE-4699-9BB4-0D9BA4E2C9C4}" type="parTrans" cxnId="{4D76D908-2B1B-4B3A-962D-4C18D8B1F04E}">
      <dgm:prSet/>
      <dgm:spPr/>
      <dgm:t>
        <a:bodyPr/>
        <a:lstStyle/>
        <a:p>
          <a:endParaRPr lang="cs-CZ"/>
        </a:p>
      </dgm:t>
    </dgm:pt>
    <dgm:pt modelId="{CFA46240-5287-476E-B389-0CAC87A0140A}" type="sibTrans" cxnId="{4D76D908-2B1B-4B3A-962D-4C18D8B1F04E}">
      <dgm:prSet/>
      <dgm:spPr/>
      <dgm:t>
        <a:bodyPr/>
        <a:lstStyle/>
        <a:p>
          <a:endParaRPr lang="cs-CZ"/>
        </a:p>
      </dgm:t>
    </dgm:pt>
    <dgm:pt modelId="{A72E5002-D0B8-4D50-BC0E-3E014B1D7AC1}" type="pres">
      <dgm:prSet presAssocID="{00DF8A09-56DE-4792-91F5-F0A213DA7724}" presName="linear" presStyleCnt="0">
        <dgm:presLayoutVars>
          <dgm:animLvl val="lvl"/>
          <dgm:resizeHandles val="exact"/>
        </dgm:presLayoutVars>
      </dgm:prSet>
      <dgm:spPr/>
    </dgm:pt>
    <dgm:pt modelId="{6B1780B4-490D-4494-988F-DA975238424C}" type="pres">
      <dgm:prSet presAssocID="{83781DDE-DDBC-4447-9792-7ABF1429A8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CBF043-2819-48C5-99F6-B9AD99409E22}" type="pres">
      <dgm:prSet presAssocID="{90EEF357-F361-4D09-83A8-ADC47222E543}" presName="spacer" presStyleCnt="0"/>
      <dgm:spPr/>
    </dgm:pt>
    <dgm:pt modelId="{5E813758-4304-4477-A5F4-7113A0A22011}" type="pres">
      <dgm:prSet presAssocID="{B3356D35-2C35-4F66-A3F1-35AF54A816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29AFA6-2A54-481D-9A21-95B74DB6C892}" type="pres">
      <dgm:prSet presAssocID="{B3356D35-2C35-4F66-A3F1-35AF54A81636}" presName="childText" presStyleLbl="revTx" presStyleIdx="0" presStyleCnt="1">
        <dgm:presLayoutVars>
          <dgm:bulletEnabled val="1"/>
        </dgm:presLayoutVars>
      </dgm:prSet>
      <dgm:spPr/>
    </dgm:pt>
    <dgm:pt modelId="{FFBA5614-4840-48B4-837E-B39B7E57FC01}" type="pres">
      <dgm:prSet presAssocID="{DBCEEBDA-3334-4DF9-AA11-1E02F58B164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A7DFAA-992B-471A-ABA7-8ED9BF90BABC}" type="pres">
      <dgm:prSet presAssocID="{CE1FFBE1-570D-488B-A027-FE149CC1B583}" presName="spacer" presStyleCnt="0"/>
      <dgm:spPr/>
    </dgm:pt>
    <dgm:pt modelId="{0D6FA90F-7417-4BF4-BBD7-87EC675C693E}" type="pres">
      <dgm:prSet presAssocID="{B52A6BDC-30AA-4AB1-A21B-14D054409C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38412D-6986-48A3-8B3E-1F7C21CCE9F2}" type="pres">
      <dgm:prSet presAssocID="{88C0ECEF-70D7-4A95-A832-4629FAF36979}" presName="spacer" presStyleCnt="0"/>
      <dgm:spPr/>
    </dgm:pt>
    <dgm:pt modelId="{316ADCDC-EFCD-4BE1-8609-F023B93FE825}" type="pres">
      <dgm:prSet presAssocID="{4244BC61-10F9-4ED2-AB30-CD69297461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76D908-2B1B-4B3A-962D-4C18D8B1F04E}" srcId="{00DF8A09-56DE-4792-91F5-F0A213DA7724}" destId="{4244BC61-10F9-4ED2-AB30-CD6929746165}" srcOrd="4" destOrd="0" parTransId="{8B09A21E-81EE-4699-9BB4-0D9BA4E2C9C4}" sibTransId="{CFA46240-5287-476E-B389-0CAC87A0140A}"/>
    <dgm:cxn modelId="{B9BE651B-91A9-4D55-BD22-4C292431375E}" type="presOf" srcId="{4244BC61-10F9-4ED2-AB30-CD6929746165}" destId="{316ADCDC-EFCD-4BE1-8609-F023B93FE825}" srcOrd="0" destOrd="0" presId="urn:microsoft.com/office/officeart/2005/8/layout/vList2"/>
    <dgm:cxn modelId="{EE941C4B-6637-4020-9191-8866B23BDAC3}" srcId="{0671FF1E-DC37-4844-B780-CEAD6BE33EAC}" destId="{96B43B83-C16A-4D8F-B07E-15334D2F39D5}" srcOrd="1" destOrd="0" parTransId="{1AAF9273-2D1C-4FE8-AB39-642BEE7EFC1B}" sibTransId="{DCC75B37-805D-46A5-9CCD-584F6A46E257}"/>
    <dgm:cxn modelId="{D02E6A6B-3687-4884-88CB-BB615D51A487}" type="presOf" srcId="{B3356D35-2C35-4F66-A3F1-35AF54A81636}" destId="{5E813758-4304-4477-A5F4-7113A0A22011}" srcOrd="0" destOrd="0" presId="urn:microsoft.com/office/officeart/2005/8/layout/vList2"/>
    <dgm:cxn modelId="{7ED4F96E-A8DB-4F05-9FC1-62B3EEB4C952}" type="presOf" srcId="{83781DDE-DDBC-4447-9792-7ABF1429A832}" destId="{6B1780B4-490D-4494-988F-DA975238424C}" srcOrd="0" destOrd="0" presId="urn:microsoft.com/office/officeart/2005/8/layout/vList2"/>
    <dgm:cxn modelId="{E52BAC7A-DCD8-4FE1-B429-F7DA82B906A3}" type="presOf" srcId="{00DF8A09-56DE-4792-91F5-F0A213DA7724}" destId="{A72E5002-D0B8-4D50-BC0E-3E014B1D7AC1}" srcOrd="0" destOrd="0" presId="urn:microsoft.com/office/officeart/2005/8/layout/vList2"/>
    <dgm:cxn modelId="{72548997-E4DB-49B5-AD06-EBFC0FE77850}" srcId="{0671FF1E-DC37-4844-B780-CEAD6BE33EAC}" destId="{7DB021DA-AA41-4FC3-A73F-704771FA3BB2}" srcOrd="0" destOrd="0" parTransId="{D820E612-6F07-465C-A7B6-674C10FC4681}" sibTransId="{A2BFEB86-4CEB-49EE-B0B4-321B414EC5B0}"/>
    <dgm:cxn modelId="{4729869D-D752-44BD-ADB0-B5C33FAE51FB}" srcId="{00DF8A09-56DE-4792-91F5-F0A213DA7724}" destId="{B3356D35-2C35-4F66-A3F1-35AF54A81636}" srcOrd="1" destOrd="0" parTransId="{ED45A745-678E-41CC-87D5-6494B942CAEF}" sibTransId="{93F8DF8D-15F6-4EA3-97F2-383D15D63EFD}"/>
    <dgm:cxn modelId="{1D2402A9-20AE-4EEA-9FCC-1D7E25F9890C}" type="presOf" srcId="{7DB021DA-AA41-4FC3-A73F-704771FA3BB2}" destId="{6429AFA6-2A54-481D-9A21-95B74DB6C892}" srcOrd="0" destOrd="1" presId="urn:microsoft.com/office/officeart/2005/8/layout/vList2"/>
    <dgm:cxn modelId="{4EF775B8-7F09-41E1-8762-372E04A6881C}" srcId="{00DF8A09-56DE-4792-91F5-F0A213DA7724}" destId="{B52A6BDC-30AA-4AB1-A21B-14D054409C33}" srcOrd="3" destOrd="0" parTransId="{AED2E1FD-3D10-4E70-A89D-2F4FA69A05B3}" sibTransId="{88C0ECEF-70D7-4A95-A832-4629FAF36979}"/>
    <dgm:cxn modelId="{CA6F7FBF-9C42-4B21-9C53-C10F5681174B}" srcId="{00DF8A09-56DE-4792-91F5-F0A213DA7724}" destId="{DBCEEBDA-3334-4DF9-AA11-1E02F58B1643}" srcOrd="2" destOrd="0" parTransId="{70826F11-13B7-441F-BFDE-97699795007B}" sibTransId="{CE1FFBE1-570D-488B-A027-FE149CC1B583}"/>
    <dgm:cxn modelId="{C6F110D4-4B67-496D-90CA-C1657949433C}" type="presOf" srcId="{0671FF1E-DC37-4844-B780-CEAD6BE33EAC}" destId="{6429AFA6-2A54-481D-9A21-95B74DB6C892}" srcOrd="0" destOrd="0" presId="urn:microsoft.com/office/officeart/2005/8/layout/vList2"/>
    <dgm:cxn modelId="{5A480ED6-C634-4B13-BC8B-3D1D50C74E4C}" srcId="{00DF8A09-56DE-4792-91F5-F0A213DA7724}" destId="{83781DDE-DDBC-4447-9792-7ABF1429A832}" srcOrd="0" destOrd="0" parTransId="{715C40B5-F61B-4E11-B126-F62035B9B454}" sibTransId="{90EEF357-F361-4D09-83A8-ADC47222E543}"/>
    <dgm:cxn modelId="{CAF67EE6-21E8-4B73-AFAC-863D5239E639}" type="presOf" srcId="{96B43B83-C16A-4D8F-B07E-15334D2F39D5}" destId="{6429AFA6-2A54-481D-9A21-95B74DB6C892}" srcOrd="0" destOrd="2" presId="urn:microsoft.com/office/officeart/2005/8/layout/vList2"/>
    <dgm:cxn modelId="{C22DF7E7-28E6-49A7-9826-CE908BCEF7C0}" srcId="{B3356D35-2C35-4F66-A3F1-35AF54A81636}" destId="{0671FF1E-DC37-4844-B780-CEAD6BE33EAC}" srcOrd="0" destOrd="0" parTransId="{9087B9B9-4A72-4E2B-BF4B-F899D92278F0}" sibTransId="{4A3209DA-01C2-43A9-AFC6-126007CF9A84}"/>
    <dgm:cxn modelId="{B8DF74ED-FB22-49F4-B28A-954E4A443BDC}" type="presOf" srcId="{B52A6BDC-30AA-4AB1-A21B-14D054409C33}" destId="{0D6FA90F-7417-4BF4-BBD7-87EC675C693E}" srcOrd="0" destOrd="0" presId="urn:microsoft.com/office/officeart/2005/8/layout/vList2"/>
    <dgm:cxn modelId="{CE9C66F3-5E07-469C-A106-7BFDF69F8C7E}" type="presOf" srcId="{DBCEEBDA-3334-4DF9-AA11-1E02F58B1643}" destId="{FFBA5614-4840-48B4-837E-B39B7E57FC01}" srcOrd="0" destOrd="0" presId="urn:microsoft.com/office/officeart/2005/8/layout/vList2"/>
    <dgm:cxn modelId="{090B3025-481D-4E7D-8083-85FC7546B178}" type="presParOf" srcId="{A72E5002-D0B8-4D50-BC0E-3E014B1D7AC1}" destId="{6B1780B4-490D-4494-988F-DA975238424C}" srcOrd="0" destOrd="0" presId="urn:microsoft.com/office/officeart/2005/8/layout/vList2"/>
    <dgm:cxn modelId="{636C8942-6EFA-4682-A866-B62AC1B582C3}" type="presParOf" srcId="{A72E5002-D0B8-4D50-BC0E-3E014B1D7AC1}" destId="{F3CBF043-2819-48C5-99F6-B9AD99409E22}" srcOrd="1" destOrd="0" presId="urn:microsoft.com/office/officeart/2005/8/layout/vList2"/>
    <dgm:cxn modelId="{DFB44366-31A2-4E44-9D18-F6EF8B47C308}" type="presParOf" srcId="{A72E5002-D0B8-4D50-BC0E-3E014B1D7AC1}" destId="{5E813758-4304-4477-A5F4-7113A0A22011}" srcOrd="2" destOrd="0" presId="urn:microsoft.com/office/officeart/2005/8/layout/vList2"/>
    <dgm:cxn modelId="{ADB224C5-47ED-4502-ACC5-A05E0BDEE2AD}" type="presParOf" srcId="{A72E5002-D0B8-4D50-BC0E-3E014B1D7AC1}" destId="{6429AFA6-2A54-481D-9A21-95B74DB6C892}" srcOrd="3" destOrd="0" presId="urn:microsoft.com/office/officeart/2005/8/layout/vList2"/>
    <dgm:cxn modelId="{F8030F51-1210-48CF-B7A8-52DA207A086D}" type="presParOf" srcId="{A72E5002-D0B8-4D50-BC0E-3E014B1D7AC1}" destId="{FFBA5614-4840-48B4-837E-B39B7E57FC01}" srcOrd="4" destOrd="0" presId="urn:microsoft.com/office/officeart/2005/8/layout/vList2"/>
    <dgm:cxn modelId="{937871FC-C7A0-4D04-A630-14CB9CAFBF38}" type="presParOf" srcId="{A72E5002-D0B8-4D50-BC0E-3E014B1D7AC1}" destId="{8AA7DFAA-992B-471A-ABA7-8ED9BF90BABC}" srcOrd="5" destOrd="0" presId="urn:microsoft.com/office/officeart/2005/8/layout/vList2"/>
    <dgm:cxn modelId="{3D00634A-CCBF-4D73-A036-283A5C3B3E09}" type="presParOf" srcId="{A72E5002-D0B8-4D50-BC0E-3E014B1D7AC1}" destId="{0D6FA90F-7417-4BF4-BBD7-87EC675C693E}" srcOrd="6" destOrd="0" presId="urn:microsoft.com/office/officeart/2005/8/layout/vList2"/>
    <dgm:cxn modelId="{5AE5252E-3BEC-4E26-A3F0-1139FAEE12C7}" type="presParOf" srcId="{A72E5002-D0B8-4D50-BC0E-3E014B1D7AC1}" destId="{D438412D-6986-48A3-8B3E-1F7C21CCE9F2}" srcOrd="7" destOrd="0" presId="urn:microsoft.com/office/officeart/2005/8/layout/vList2"/>
    <dgm:cxn modelId="{E8FC78A6-EB51-4CCD-9FE0-7BC593A5B1DE}" type="presParOf" srcId="{A72E5002-D0B8-4D50-BC0E-3E014B1D7AC1}" destId="{316ADCDC-EFCD-4BE1-8609-F023B93FE8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10620D-3C50-427B-8FBA-160EF0B6E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8F70E2-3276-4AD6-9335-9EC7BB3CB77D}">
      <dgm:prSet/>
      <dgm:spPr/>
      <dgm:t>
        <a:bodyPr/>
        <a:lstStyle/>
        <a:p>
          <a:r>
            <a:rPr lang="en-US" b="0" dirty="0"/>
            <a:t>basic functionality is for free</a:t>
          </a:r>
          <a:endParaRPr lang="en-US" dirty="0"/>
        </a:p>
      </dgm:t>
    </dgm:pt>
    <dgm:pt modelId="{417373B2-AC55-4EAB-933E-F1F1FE035EEA}" type="parTrans" cxnId="{652D137C-7CF6-48C0-A8B0-C2921D52A432}">
      <dgm:prSet/>
      <dgm:spPr/>
      <dgm:t>
        <a:bodyPr/>
        <a:lstStyle/>
        <a:p>
          <a:endParaRPr lang="cs-CZ"/>
        </a:p>
      </dgm:t>
    </dgm:pt>
    <dgm:pt modelId="{9C5EF0BC-068F-4CC4-B070-4E8B3AC1467C}" type="sibTrans" cxnId="{652D137C-7CF6-48C0-A8B0-C2921D52A432}">
      <dgm:prSet/>
      <dgm:spPr/>
      <dgm:t>
        <a:bodyPr/>
        <a:lstStyle/>
        <a:p>
          <a:endParaRPr lang="cs-CZ"/>
        </a:p>
      </dgm:t>
    </dgm:pt>
    <dgm:pt modelId="{2B3244C0-ED21-4224-A44F-B3201E50AD95}">
      <dgm:prSet/>
      <dgm:spPr/>
      <dgm:t>
        <a:bodyPr/>
        <a:lstStyle/>
        <a:p>
          <a:r>
            <a:rPr lang="en-US" b="0" dirty="0"/>
            <a:t>restrictions in</a:t>
          </a:r>
          <a:endParaRPr lang="en-US" dirty="0"/>
        </a:p>
      </dgm:t>
    </dgm:pt>
    <dgm:pt modelId="{FD9647D3-3903-4DC0-9520-B4D6CDAB3D3F}" type="parTrans" cxnId="{7AC2024D-5B6F-4265-9937-1D05111772EB}">
      <dgm:prSet/>
      <dgm:spPr/>
      <dgm:t>
        <a:bodyPr/>
        <a:lstStyle/>
        <a:p>
          <a:endParaRPr lang="cs-CZ"/>
        </a:p>
      </dgm:t>
    </dgm:pt>
    <dgm:pt modelId="{59BB6932-2C60-4B7B-A4F5-88434846BB4E}" type="sibTrans" cxnId="{7AC2024D-5B6F-4265-9937-1D05111772EB}">
      <dgm:prSet/>
      <dgm:spPr/>
      <dgm:t>
        <a:bodyPr/>
        <a:lstStyle/>
        <a:p>
          <a:endParaRPr lang="cs-CZ"/>
        </a:p>
      </dgm:t>
    </dgm:pt>
    <dgm:pt modelId="{301F9E29-2937-41B7-A309-718CE52BF6EC}">
      <dgm:prSet/>
      <dgm:spPr/>
      <dgm:t>
        <a:bodyPr/>
        <a:lstStyle/>
        <a:p>
          <a:r>
            <a:rPr lang="en-US" b="0" dirty="0"/>
            <a:t>capacity</a:t>
          </a:r>
          <a:endParaRPr lang="en-US" dirty="0"/>
        </a:p>
      </dgm:t>
    </dgm:pt>
    <dgm:pt modelId="{A2774F7F-743A-492C-9228-DA70528F7AF8}" type="parTrans" cxnId="{2687AF58-4A7C-4C09-AEFF-95361416C974}">
      <dgm:prSet/>
      <dgm:spPr/>
      <dgm:t>
        <a:bodyPr/>
        <a:lstStyle/>
        <a:p>
          <a:endParaRPr lang="cs-CZ"/>
        </a:p>
      </dgm:t>
    </dgm:pt>
    <dgm:pt modelId="{E3D65F5A-5158-450D-A041-52C0636D4F6B}" type="sibTrans" cxnId="{2687AF58-4A7C-4C09-AEFF-95361416C974}">
      <dgm:prSet/>
      <dgm:spPr/>
      <dgm:t>
        <a:bodyPr/>
        <a:lstStyle/>
        <a:p>
          <a:endParaRPr lang="cs-CZ"/>
        </a:p>
      </dgm:t>
    </dgm:pt>
    <dgm:pt modelId="{1BE13A7A-DEB0-4B45-A63A-5B782277CE96}">
      <dgm:prSet/>
      <dgm:spPr/>
      <dgm:t>
        <a:bodyPr/>
        <a:lstStyle/>
        <a:p>
          <a:r>
            <a:rPr lang="en-US" b="0" dirty="0"/>
            <a:t>functionality</a:t>
          </a:r>
          <a:endParaRPr lang="en-US" dirty="0"/>
        </a:p>
      </dgm:t>
    </dgm:pt>
    <dgm:pt modelId="{E27552EB-975A-4B7D-8AFB-AAAE4B98F088}" type="parTrans" cxnId="{6299512D-F8DA-42A0-A5EB-3FB9EAAA9C94}">
      <dgm:prSet/>
      <dgm:spPr/>
      <dgm:t>
        <a:bodyPr/>
        <a:lstStyle/>
        <a:p>
          <a:endParaRPr lang="cs-CZ"/>
        </a:p>
      </dgm:t>
    </dgm:pt>
    <dgm:pt modelId="{EB5B3D98-7C38-4E6A-B786-46EB166FA16B}" type="sibTrans" cxnId="{6299512D-F8DA-42A0-A5EB-3FB9EAAA9C94}">
      <dgm:prSet/>
      <dgm:spPr/>
      <dgm:t>
        <a:bodyPr/>
        <a:lstStyle/>
        <a:p>
          <a:endParaRPr lang="cs-CZ"/>
        </a:p>
      </dgm:t>
    </dgm:pt>
    <dgm:pt modelId="{54C9823A-DA1E-4E3F-A0CD-237A805814DE}">
      <dgm:prSet/>
      <dgm:spPr/>
      <dgm:t>
        <a:bodyPr/>
        <a:lstStyle/>
        <a:p>
          <a:r>
            <a:rPr lang="en-US" b="0" dirty="0"/>
            <a:t>support</a:t>
          </a:r>
          <a:endParaRPr lang="en-US" dirty="0"/>
        </a:p>
      </dgm:t>
    </dgm:pt>
    <dgm:pt modelId="{BD12C2DC-D61D-47F5-984B-CA98923A704D}" type="parTrans" cxnId="{BAC76279-8D15-4ECD-9CA7-AEAEFC479A6E}">
      <dgm:prSet/>
      <dgm:spPr/>
      <dgm:t>
        <a:bodyPr/>
        <a:lstStyle/>
        <a:p>
          <a:endParaRPr lang="cs-CZ"/>
        </a:p>
      </dgm:t>
    </dgm:pt>
    <dgm:pt modelId="{AD297FE2-667A-412B-9E68-9E9A832312DD}" type="sibTrans" cxnId="{BAC76279-8D15-4ECD-9CA7-AEAEFC479A6E}">
      <dgm:prSet/>
      <dgm:spPr/>
      <dgm:t>
        <a:bodyPr/>
        <a:lstStyle/>
        <a:p>
          <a:endParaRPr lang="cs-CZ"/>
        </a:p>
      </dgm:t>
    </dgm:pt>
    <dgm:pt modelId="{46293929-BE0D-4037-A8C5-D2CC4963A988}">
      <dgm:prSet/>
      <dgm:spPr/>
      <dgm:t>
        <a:bodyPr/>
        <a:lstStyle/>
        <a:p>
          <a:r>
            <a:rPr lang="en-US" b="0" dirty="0"/>
            <a:t>users</a:t>
          </a:r>
          <a:endParaRPr lang="en-US" dirty="0"/>
        </a:p>
      </dgm:t>
    </dgm:pt>
    <dgm:pt modelId="{BB599659-EA65-4BA7-A2D1-F0E07307E619}" type="parTrans" cxnId="{5FA0501A-4743-4847-BFD1-570EBBD1BF83}">
      <dgm:prSet/>
      <dgm:spPr/>
      <dgm:t>
        <a:bodyPr/>
        <a:lstStyle/>
        <a:p>
          <a:endParaRPr lang="cs-CZ"/>
        </a:p>
      </dgm:t>
    </dgm:pt>
    <dgm:pt modelId="{DA5E5EFA-8FB0-49B7-AEAA-9F9B662CB234}" type="sibTrans" cxnId="{5FA0501A-4743-4847-BFD1-570EBBD1BF83}">
      <dgm:prSet/>
      <dgm:spPr/>
      <dgm:t>
        <a:bodyPr/>
        <a:lstStyle/>
        <a:p>
          <a:endParaRPr lang="cs-CZ"/>
        </a:p>
      </dgm:t>
    </dgm:pt>
    <dgm:pt modelId="{5365780C-78E0-4C79-B0D5-68D3C76D3B2C}">
      <dgm:prSet/>
      <dgm:spPr/>
      <dgm:t>
        <a:bodyPr/>
        <a:lstStyle/>
        <a:p>
          <a:r>
            <a:rPr lang="en-US" b="0" dirty="0"/>
            <a:t>time</a:t>
          </a:r>
          <a:endParaRPr lang="en-US" dirty="0"/>
        </a:p>
      </dgm:t>
    </dgm:pt>
    <dgm:pt modelId="{9DD70BC6-60F6-4211-A00E-E482E1383983}" type="parTrans" cxnId="{78EEF71E-A97C-4755-9F72-E2096DEF0E50}">
      <dgm:prSet/>
      <dgm:spPr/>
      <dgm:t>
        <a:bodyPr/>
        <a:lstStyle/>
        <a:p>
          <a:endParaRPr lang="cs-CZ"/>
        </a:p>
      </dgm:t>
    </dgm:pt>
    <dgm:pt modelId="{BD9B632E-428F-48F5-8B9F-EB0296E6C3FF}" type="sibTrans" cxnId="{78EEF71E-A97C-4755-9F72-E2096DEF0E50}">
      <dgm:prSet/>
      <dgm:spPr/>
      <dgm:t>
        <a:bodyPr/>
        <a:lstStyle/>
        <a:p>
          <a:endParaRPr lang="cs-CZ"/>
        </a:p>
      </dgm:t>
    </dgm:pt>
    <dgm:pt modelId="{BCD90306-A274-4FF9-8E39-A8B0F966B14E}">
      <dgm:prSet/>
      <dgm:spPr/>
      <dgm:t>
        <a:bodyPr/>
        <a:lstStyle/>
        <a:p>
          <a:r>
            <a:rPr lang="en-US" b="0" dirty="0"/>
            <a:t>bandwidth</a:t>
          </a:r>
          <a:endParaRPr lang="en-US" dirty="0"/>
        </a:p>
      </dgm:t>
    </dgm:pt>
    <dgm:pt modelId="{EDC93DF0-6683-4E20-80CE-B0C44E38A880}" type="parTrans" cxnId="{ACFE8508-5AD8-479B-B75C-611E61C0E2AD}">
      <dgm:prSet/>
      <dgm:spPr/>
      <dgm:t>
        <a:bodyPr/>
        <a:lstStyle/>
        <a:p>
          <a:endParaRPr lang="cs-CZ"/>
        </a:p>
      </dgm:t>
    </dgm:pt>
    <dgm:pt modelId="{2947E100-5161-4951-A156-DDA2A851668A}" type="sibTrans" cxnId="{ACFE8508-5AD8-479B-B75C-611E61C0E2AD}">
      <dgm:prSet/>
      <dgm:spPr/>
      <dgm:t>
        <a:bodyPr/>
        <a:lstStyle/>
        <a:p>
          <a:endParaRPr lang="cs-CZ"/>
        </a:p>
      </dgm:t>
    </dgm:pt>
    <dgm:pt modelId="{06E1D50F-1A51-4513-9FF7-67AB8A0C95AC}">
      <dgm:prSet/>
      <dgm:spPr/>
      <dgm:t>
        <a:bodyPr/>
        <a:lstStyle/>
        <a:p>
          <a:r>
            <a:rPr lang="en-US" b="0" dirty="0"/>
            <a:t>money </a:t>
          </a:r>
          <a:r>
            <a:rPr lang="cs-CZ" b="0" dirty="0"/>
            <a:t>are</a:t>
          </a:r>
          <a:r>
            <a:rPr lang="en-US" b="0" dirty="0"/>
            <a:t> charged for</a:t>
          </a:r>
          <a:endParaRPr lang="en-US" dirty="0"/>
        </a:p>
      </dgm:t>
    </dgm:pt>
    <dgm:pt modelId="{FE4ED0AE-87E8-4305-9B35-6D6492BAEF43}" type="parTrans" cxnId="{2300DF63-205E-4B89-93F4-61780414EFEE}">
      <dgm:prSet/>
      <dgm:spPr/>
      <dgm:t>
        <a:bodyPr/>
        <a:lstStyle/>
        <a:p>
          <a:endParaRPr lang="cs-CZ"/>
        </a:p>
      </dgm:t>
    </dgm:pt>
    <dgm:pt modelId="{1393B037-27F2-4DC7-A3C0-B867D74E6EF5}" type="sibTrans" cxnId="{2300DF63-205E-4B89-93F4-61780414EFEE}">
      <dgm:prSet/>
      <dgm:spPr/>
      <dgm:t>
        <a:bodyPr/>
        <a:lstStyle/>
        <a:p>
          <a:endParaRPr lang="cs-CZ"/>
        </a:p>
      </dgm:t>
    </dgm:pt>
    <dgm:pt modelId="{E610CBE4-D7A1-4C3E-A826-BBF85D0E1344}">
      <dgm:prSet/>
      <dgm:spPr/>
      <dgm:t>
        <a:bodyPr/>
        <a:lstStyle/>
        <a:p>
          <a:r>
            <a:rPr lang="en-US" b="0" dirty="0"/>
            <a:t>proprietary functions</a:t>
          </a:r>
          <a:endParaRPr lang="en-US" dirty="0"/>
        </a:p>
      </dgm:t>
    </dgm:pt>
    <dgm:pt modelId="{F65BA3F1-0D17-4EB8-8A09-EDBC12CE0507}" type="parTrans" cxnId="{3947962B-8295-4DB1-95E7-812F84753D85}">
      <dgm:prSet/>
      <dgm:spPr/>
      <dgm:t>
        <a:bodyPr/>
        <a:lstStyle/>
        <a:p>
          <a:endParaRPr lang="cs-CZ"/>
        </a:p>
      </dgm:t>
    </dgm:pt>
    <dgm:pt modelId="{6C0B830F-B7CE-4073-A3BC-979D5F9DD6A1}" type="sibTrans" cxnId="{3947962B-8295-4DB1-95E7-812F84753D85}">
      <dgm:prSet/>
      <dgm:spPr/>
      <dgm:t>
        <a:bodyPr/>
        <a:lstStyle/>
        <a:p>
          <a:endParaRPr lang="cs-CZ"/>
        </a:p>
      </dgm:t>
    </dgm:pt>
    <dgm:pt modelId="{2B2747F6-D418-4D9C-9BEF-FBEDEC731183}">
      <dgm:prSet/>
      <dgm:spPr/>
      <dgm:t>
        <a:bodyPr/>
        <a:lstStyle/>
        <a:p>
          <a:r>
            <a:rPr lang="en-US" b="0" dirty="0"/>
            <a:t>functionality</a:t>
          </a:r>
          <a:endParaRPr lang="en-US" dirty="0"/>
        </a:p>
      </dgm:t>
    </dgm:pt>
    <dgm:pt modelId="{CB8B1530-6574-4689-AE67-D9BE6306665E}" type="parTrans" cxnId="{148E6AEC-FC6B-4F66-86C4-9F0B54536591}">
      <dgm:prSet/>
      <dgm:spPr/>
      <dgm:t>
        <a:bodyPr/>
        <a:lstStyle/>
        <a:p>
          <a:endParaRPr lang="cs-CZ"/>
        </a:p>
      </dgm:t>
    </dgm:pt>
    <dgm:pt modelId="{1C6D22F4-E399-409A-8051-5D0613E3B341}" type="sibTrans" cxnId="{148E6AEC-FC6B-4F66-86C4-9F0B54536591}">
      <dgm:prSet/>
      <dgm:spPr/>
      <dgm:t>
        <a:bodyPr/>
        <a:lstStyle/>
        <a:p>
          <a:endParaRPr lang="cs-CZ"/>
        </a:p>
      </dgm:t>
    </dgm:pt>
    <dgm:pt modelId="{E850DDFE-8443-45BA-803F-1AD971457EED}">
      <dgm:prSet/>
      <dgm:spPr/>
      <dgm:t>
        <a:bodyPr/>
        <a:lstStyle/>
        <a:p>
          <a:r>
            <a:rPr lang="en-US" b="0" dirty="0"/>
            <a:t>...</a:t>
          </a:r>
          <a:endParaRPr lang="en-US" dirty="0"/>
        </a:p>
      </dgm:t>
    </dgm:pt>
    <dgm:pt modelId="{BB5534B0-8962-4CE5-9FF2-E366486B35A8}" type="parTrans" cxnId="{93F3DA43-A7DC-4379-B64D-5CB76750A33B}">
      <dgm:prSet/>
      <dgm:spPr/>
      <dgm:t>
        <a:bodyPr/>
        <a:lstStyle/>
        <a:p>
          <a:endParaRPr lang="cs-CZ"/>
        </a:p>
      </dgm:t>
    </dgm:pt>
    <dgm:pt modelId="{73D01442-B1BF-4C6A-88D3-168A62F7AC6C}" type="sibTrans" cxnId="{93F3DA43-A7DC-4379-B64D-5CB76750A33B}">
      <dgm:prSet/>
      <dgm:spPr/>
      <dgm:t>
        <a:bodyPr/>
        <a:lstStyle/>
        <a:p>
          <a:endParaRPr lang="cs-CZ"/>
        </a:p>
      </dgm:t>
    </dgm:pt>
    <dgm:pt modelId="{C44C90EA-607E-4C64-BE7C-643D3E05813D}">
      <dgm:prSet/>
      <dgm:spPr/>
      <dgm:t>
        <a:bodyPr/>
        <a:lstStyle/>
        <a:p>
          <a:r>
            <a:rPr lang="en-US" b="0" dirty="0"/>
            <a:t>multi-tenant</a:t>
          </a:r>
          <a:endParaRPr lang="en-US" dirty="0"/>
        </a:p>
      </dgm:t>
    </dgm:pt>
    <dgm:pt modelId="{D3FD0AC6-C495-4241-98B4-D06F34722AE0}" type="parTrans" cxnId="{6187F433-77AF-479F-89BC-8D75B81A18E4}">
      <dgm:prSet/>
      <dgm:spPr/>
      <dgm:t>
        <a:bodyPr/>
        <a:lstStyle/>
        <a:p>
          <a:endParaRPr lang="cs-CZ"/>
        </a:p>
      </dgm:t>
    </dgm:pt>
    <dgm:pt modelId="{5E62BF42-2477-4AD6-9275-EC57C444DF9A}" type="sibTrans" cxnId="{6187F433-77AF-479F-89BC-8D75B81A18E4}">
      <dgm:prSet/>
      <dgm:spPr/>
      <dgm:t>
        <a:bodyPr/>
        <a:lstStyle/>
        <a:p>
          <a:endParaRPr lang="cs-CZ"/>
        </a:p>
      </dgm:t>
    </dgm:pt>
    <dgm:pt modelId="{A27783F1-7039-4DB0-9244-68A8415C03B8}" type="pres">
      <dgm:prSet presAssocID="{4910620D-3C50-427B-8FBA-160EF0B6E4FF}" presName="linear" presStyleCnt="0">
        <dgm:presLayoutVars>
          <dgm:animLvl val="lvl"/>
          <dgm:resizeHandles val="exact"/>
        </dgm:presLayoutVars>
      </dgm:prSet>
      <dgm:spPr/>
    </dgm:pt>
    <dgm:pt modelId="{FD2FA99B-3FE8-43EE-ACC0-39070A1BEBA6}" type="pres">
      <dgm:prSet presAssocID="{628F70E2-3276-4AD6-9335-9EC7BB3CB7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0CEFFB-C27D-4979-BBB6-03CD0DFD59FB}" type="pres">
      <dgm:prSet presAssocID="{9C5EF0BC-068F-4CC4-B070-4E8B3AC1467C}" presName="spacer" presStyleCnt="0"/>
      <dgm:spPr/>
    </dgm:pt>
    <dgm:pt modelId="{40145557-904D-4D45-B38D-F9E1300F5A90}" type="pres">
      <dgm:prSet presAssocID="{2B3244C0-ED21-4224-A44F-B3201E50AD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F5213C-496C-4375-909E-D9E24AFE13C5}" type="pres">
      <dgm:prSet presAssocID="{2B3244C0-ED21-4224-A44F-B3201E50AD95}" presName="childText" presStyleLbl="revTx" presStyleIdx="0" presStyleCnt="2">
        <dgm:presLayoutVars>
          <dgm:bulletEnabled val="1"/>
        </dgm:presLayoutVars>
      </dgm:prSet>
      <dgm:spPr/>
    </dgm:pt>
    <dgm:pt modelId="{0A4546B9-6E2D-446D-91AF-8C03F43E75E5}" type="pres">
      <dgm:prSet presAssocID="{06E1D50F-1A51-4513-9FF7-67AB8A0C95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341362-B20C-42E1-A496-B7BAE80D53AD}" type="pres">
      <dgm:prSet presAssocID="{06E1D50F-1A51-4513-9FF7-67AB8A0C95AC}" presName="childText" presStyleLbl="revTx" presStyleIdx="1" presStyleCnt="2">
        <dgm:presLayoutVars>
          <dgm:bulletEnabled val="1"/>
        </dgm:presLayoutVars>
      </dgm:prSet>
      <dgm:spPr/>
    </dgm:pt>
    <dgm:pt modelId="{90ADE21C-EA5C-4BFA-B8D4-E8EDEE9AC39D}" type="pres">
      <dgm:prSet presAssocID="{C44C90EA-607E-4C64-BE7C-643D3E0581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3A6A02-D78E-40BA-AE47-A1F5D889449C}" type="presOf" srcId="{628F70E2-3276-4AD6-9335-9EC7BB3CB77D}" destId="{FD2FA99B-3FE8-43EE-ACC0-39070A1BEBA6}" srcOrd="0" destOrd="0" presId="urn:microsoft.com/office/officeart/2005/8/layout/vList2"/>
    <dgm:cxn modelId="{ACFE8508-5AD8-479B-B75C-611E61C0E2AD}" srcId="{2B3244C0-ED21-4224-A44F-B3201E50AD95}" destId="{BCD90306-A274-4FF9-8E39-A8B0F966B14E}" srcOrd="5" destOrd="0" parTransId="{EDC93DF0-6683-4E20-80CE-B0C44E38A880}" sibTransId="{2947E100-5161-4951-A156-DDA2A851668A}"/>
    <dgm:cxn modelId="{0ABE7E10-0978-4CBD-93B6-B4726754C8CF}" type="presOf" srcId="{301F9E29-2937-41B7-A309-718CE52BF6EC}" destId="{FEF5213C-496C-4375-909E-D9E24AFE13C5}" srcOrd="0" destOrd="0" presId="urn:microsoft.com/office/officeart/2005/8/layout/vList2"/>
    <dgm:cxn modelId="{5FA0501A-4743-4847-BFD1-570EBBD1BF83}" srcId="{2B3244C0-ED21-4224-A44F-B3201E50AD95}" destId="{46293929-BE0D-4037-A8C5-D2CC4963A988}" srcOrd="3" destOrd="0" parTransId="{BB599659-EA65-4BA7-A2D1-F0E07307E619}" sibTransId="{DA5E5EFA-8FB0-49B7-AEAA-9F9B662CB234}"/>
    <dgm:cxn modelId="{78EEF71E-A97C-4755-9F72-E2096DEF0E50}" srcId="{2B3244C0-ED21-4224-A44F-B3201E50AD95}" destId="{5365780C-78E0-4C79-B0D5-68D3C76D3B2C}" srcOrd="4" destOrd="0" parTransId="{9DD70BC6-60F6-4211-A00E-E482E1383983}" sibTransId="{BD9B632E-428F-48F5-8B9F-EB0296E6C3FF}"/>
    <dgm:cxn modelId="{7E2BF028-272A-4187-B271-DC10C81FB196}" type="presOf" srcId="{1BE13A7A-DEB0-4B45-A63A-5B782277CE96}" destId="{FEF5213C-496C-4375-909E-D9E24AFE13C5}" srcOrd="0" destOrd="1" presId="urn:microsoft.com/office/officeart/2005/8/layout/vList2"/>
    <dgm:cxn modelId="{3947962B-8295-4DB1-95E7-812F84753D85}" srcId="{06E1D50F-1A51-4513-9FF7-67AB8A0C95AC}" destId="{E610CBE4-D7A1-4C3E-A826-BBF85D0E1344}" srcOrd="0" destOrd="0" parTransId="{F65BA3F1-0D17-4EB8-8A09-EDBC12CE0507}" sibTransId="{6C0B830F-B7CE-4073-A3BC-979D5F9DD6A1}"/>
    <dgm:cxn modelId="{6299512D-F8DA-42A0-A5EB-3FB9EAAA9C94}" srcId="{2B3244C0-ED21-4224-A44F-B3201E50AD95}" destId="{1BE13A7A-DEB0-4B45-A63A-5B782277CE96}" srcOrd="1" destOrd="0" parTransId="{E27552EB-975A-4B7D-8AFB-AAAE4B98F088}" sibTransId="{EB5B3D98-7C38-4E6A-B786-46EB166FA16B}"/>
    <dgm:cxn modelId="{6187F433-77AF-479F-89BC-8D75B81A18E4}" srcId="{4910620D-3C50-427B-8FBA-160EF0B6E4FF}" destId="{C44C90EA-607E-4C64-BE7C-643D3E05813D}" srcOrd="3" destOrd="0" parTransId="{D3FD0AC6-C495-4241-98B4-D06F34722AE0}" sibTransId="{5E62BF42-2477-4AD6-9275-EC57C444DF9A}"/>
    <dgm:cxn modelId="{93F3DA43-A7DC-4379-B64D-5CB76750A33B}" srcId="{06E1D50F-1A51-4513-9FF7-67AB8A0C95AC}" destId="{E850DDFE-8443-45BA-803F-1AD971457EED}" srcOrd="2" destOrd="0" parTransId="{BB5534B0-8962-4CE5-9FF2-E366486B35A8}" sibTransId="{73D01442-B1BF-4C6A-88D3-168A62F7AC6C}"/>
    <dgm:cxn modelId="{2300DF63-205E-4B89-93F4-61780414EFEE}" srcId="{4910620D-3C50-427B-8FBA-160EF0B6E4FF}" destId="{06E1D50F-1A51-4513-9FF7-67AB8A0C95AC}" srcOrd="2" destOrd="0" parTransId="{FE4ED0AE-87E8-4305-9B35-6D6492BAEF43}" sibTransId="{1393B037-27F2-4DC7-A3C0-B867D74E6EF5}"/>
    <dgm:cxn modelId="{7AC2024D-5B6F-4265-9937-1D05111772EB}" srcId="{4910620D-3C50-427B-8FBA-160EF0B6E4FF}" destId="{2B3244C0-ED21-4224-A44F-B3201E50AD95}" srcOrd="1" destOrd="0" parTransId="{FD9647D3-3903-4DC0-9520-B4D6CDAB3D3F}" sibTransId="{59BB6932-2C60-4B7B-A4F5-88434846BB4E}"/>
    <dgm:cxn modelId="{67B8886F-E827-4B79-881E-705E0783EA7D}" type="presOf" srcId="{E610CBE4-D7A1-4C3E-A826-BBF85D0E1344}" destId="{08341362-B20C-42E1-A496-B7BAE80D53AD}" srcOrd="0" destOrd="0" presId="urn:microsoft.com/office/officeart/2005/8/layout/vList2"/>
    <dgm:cxn modelId="{E25D7453-2736-431A-A948-A908F0D77FC4}" type="presOf" srcId="{06E1D50F-1A51-4513-9FF7-67AB8A0C95AC}" destId="{0A4546B9-6E2D-446D-91AF-8C03F43E75E5}" srcOrd="0" destOrd="0" presId="urn:microsoft.com/office/officeart/2005/8/layout/vList2"/>
    <dgm:cxn modelId="{2687AF58-4A7C-4C09-AEFF-95361416C974}" srcId="{2B3244C0-ED21-4224-A44F-B3201E50AD95}" destId="{301F9E29-2937-41B7-A309-718CE52BF6EC}" srcOrd="0" destOrd="0" parTransId="{A2774F7F-743A-492C-9228-DA70528F7AF8}" sibTransId="{E3D65F5A-5158-450D-A041-52C0636D4F6B}"/>
    <dgm:cxn modelId="{BAC76279-8D15-4ECD-9CA7-AEAEFC479A6E}" srcId="{2B3244C0-ED21-4224-A44F-B3201E50AD95}" destId="{54C9823A-DA1E-4E3F-A0CD-237A805814DE}" srcOrd="2" destOrd="0" parTransId="{BD12C2DC-D61D-47F5-984B-CA98923A704D}" sibTransId="{AD297FE2-667A-412B-9E68-9E9A832312DD}"/>
    <dgm:cxn modelId="{F0E0AE79-D5FB-4FCC-95DF-B15B7885E493}" type="presOf" srcId="{BCD90306-A274-4FF9-8E39-A8B0F966B14E}" destId="{FEF5213C-496C-4375-909E-D9E24AFE13C5}" srcOrd="0" destOrd="5" presId="urn:microsoft.com/office/officeart/2005/8/layout/vList2"/>
    <dgm:cxn modelId="{652D137C-7CF6-48C0-A8B0-C2921D52A432}" srcId="{4910620D-3C50-427B-8FBA-160EF0B6E4FF}" destId="{628F70E2-3276-4AD6-9335-9EC7BB3CB77D}" srcOrd="0" destOrd="0" parTransId="{417373B2-AC55-4EAB-933E-F1F1FE035EEA}" sibTransId="{9C5EF0BC-068F-4CC4-B070-4E8B3AC1467C}"/>
    <dgm:cxn modelId="{08BF1A8C-7A93-42B1-AE06-767FDBF53479}" type="presOf" srcId="{54C9823A-DA1E-4E3F-A0CD-237A805814DE}" destId="{FEF5213C-496C-4375-909E-D9E24AFE13C5}" srcOrd="0" destOrd="2" presId="urn:microsoft.com/office/officeart/2005/8/layout/vList2"/>
    <dgm:cxn modelId="{1CD65FA4-4D16-46B8-B75F-BDE14D5C3869}" type="presOf" srcId="{5365780C-78E0-4C79-B0D5-68D3C76D3B2C}" destId="{FEF5213C-496C-4375-909E-D9E24AFE13C5}" srcOrd="0" destOrd="4" presId="urn:microsoft.com/office/officeart/2005/8/layout/vList2"/>
    <dgm:cxn modelId="{64C9E5C0-F9D5-4527-A824-D4774345D87C}" type="presOf" srcId="{2B3244C0-ED21-4224-A44F-B3201E50AD95}" destId="{40145557-904D-4D45-B38D-F9E1300F5A90}" srcOrd="0" destOrd="0" presId="urn:microsoft.com/office/officeart/2005/8/layout/vList2"/>
    <dgm:cxn modelId="{43E5A6C4-9E87-45D5-B11A-F13560512AB0}" type="presOf" srcId="{2B2747F6-D418-4D9C-9BEF-FBEDEC731183}" destId="{08341362-B20C-42E1-A496-B7BAE80D53AD}" srcOrd="0" destOrd="1" presId="urn:microsoft.com/office/officeart/2005/8/layout/vList2"/>
    <dgm:cxn modelId="{53D623E3-3C33-4775-8D36-CE49B338B377}" type="presOf" srcId="{4910620D-3C50-427B-8FBA-160EF0B6E4FF}" destId="{A27783F1-7039-4DB0-9244-68A8415C03B8}" srcOrd="0" destOrd="0" presId="urn:microsoft.com/office/officeart/2005/8/layout/vList2"/>
    <dgm:cxn modelId="{148E6AEC-FC6B-4F66-86C4-9F0B54536591}" srcId="{06E1D50F-1A51-4513-9FF7-67AB8A0C95AC}" destId="{2B2747F6-D418-4D9C-9BEF-FBEDEC731183}" srcOrd="1" destOrd="0" parTransId="{CB8B1530-6574-4689-AE67-D9BE6306665E}" sibTransId="{1C6D22F4-E399-409A-8051-5D0613E3B341}"/>
    <dgm:cxn modelId="{52779AED-1621-4D65-9300-2272008977D4}" type="presOf" srcId="{C44C90EA-607E-4C64-BE7C-643D3E05813D}" destId="{90ADE21C-EA5C-4BFA-B8D4-E8EDEE9AC39D}" srcOrd="0" destOrd="0" presId="urn:microsoft.com/office/officeart/2005/8/layout/vList2"/>
    <dgm:cxn modelId="{713D9DFB-D912-4B06-9157-29B52841FF7D}" type="presOf" srcId="{46293929-BE0D-4037-A8C5-D2CC4963A988}" destId="{FEF5213C-496C-4375-909E-D9E24AFE13C5}" srcOrd="0" destOrd="3" presId="urn:microsoft.com/office/officeart/2005/8/layout/vList2"/>
    <dgm:cxn modelId="{28F638FD-A0DC-41BE-A807-13457E73883C}" type="presOf" srcId="{E850DDFE-8443-45BA-803F-1AD971457EED}" destId="{08341362-B20C-42E1-A496-B7BAE80D53AD}" srcOrd="0" destOrd="2" presId="urn:microsoft.com/office/officeart/2005/8/layout/vList2"/>
    <dgm:cxn modelId="{35D182E6-134F-48BA-9B9B-EA1FB265EBC0}" type="presParOf" srcId="{A27783F1-7039-4DB0-9244-68A8415C03B8}" destId="{FD2FA99B-3FE8-43EE-ACC0-39070A1BEBA6}" srcOrd="0" destOrd="0" presId="urn:microsoft.com/office/officeart/2005/8/layout/vList2"/>
    <dgm:cxn modelId="{6CFBDFF7-F3B0-4F44-AC2B-F70DF7B62829}" type="presParOf" srcId="{A27783F1-7039-4DB0-9244-68A8415C03B8}" destId="{A90CEFFB-C27D-4979-BBB6-03CD0DFD59FB}" srcOrd="1" destOrd="0" presId="urn:microsoft.com/office/officeart/2005/8/layout/vList2"/>
    <dgm:cxn modelId="{401B12A2-99DD-438E-A6B1-ACB4D166E42E}" type="presParOf" srcId="{A27783F1-7039-4DB0-9244-68A8415C03B8}" destId="{40145557-904D-4D45-B38D-F9E1300F5A90}" srcOrd="2" destOrd="0" presId="urn:microsoft.com/office/officeart/2005/8/layout/vList2"/>
    <dgm:cxn modelId="{E3A0DF5C-9951-40F0-A226-12144338E35C}" type="presParOf" srcId="{A27783F1-7039-4DB0-9244-68A8415C03B8}" destId="{FEF5213C-496C-4375-909E-D9E24AFE13C5}" srcOrd="3" destOrd="0" presId="urn:microsoft.com/office/officeart/2005/8/layout/vList2"/>
    <dgm:cxn modelId="{B60A7CE1-2E03-4293-9691-54A34C86930E}" type="presParOf" srcId="{A27783F1-7039-4DB0-9244-68A8415C03B8}" destId="{0A4546B9-6E2D-446D-91AF-8C03F43E75E5}" srcOrd="4" destOrd="0" presId="urn:microsoft.com/office/officeart/2005/8/layout/vList2"/>
    <dgm:cxn modelId="{32C3CC2A-6974-4DF6-8D67-B1F22F2193EA}" type="presParOf" srcId="{A27783F1-7039-4DB0-9244-68A8415C03B8}" destId="{08341362-B20C-42E1-A496-B7BAE80D53AD}" srcOrd="5" destOrd="0" presId="urn:microsoft.com/office/officeart/2005/8/layout/vList2"/>
    <dgm:cxn modelId="{65284022-A291-4593-82D6-C6872D2AA407}" type="presParOf" srcId="{A27783F1-7039-4DB0-9244-68A8415C03B8}" destId="{90ADE21C-EA5C-4BFA-B8D4-E8EDEE9AC3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A5640A-73D9-459E-BF8D-A5F358567F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69C8957-463C-4041-BCCB-A1BC7BD693E2}">
      <dgm:prSet/>
      <dgm:spPr/>
      <dgm:t>
        <a:bodyPr/>
        <a:lstStyle/>
        <a:p>
          <a:r>
            <a:rPr lang="en-US" dirty="0"/>
            <a:t>Managers are not IT experts</a:t>
          </a:r>
        </a:p>
      </dgm:t>
    </dgm:pt>
    <dgm:pt modelId="{708030D3-CECD-4AEB-8CD8-732C75BEB0BB}" type="parTrans" cxnId="{45E7078C-7FB7-408F-BD38-B0FC98B799CF}">
      <dgm:prSet/>
      <dgm:spPr/>
      <dgm:t>
        <a:bodyPr/>
        <a:lstStyle/>
        <a:p>
          <a:endParaRPr lang="cs-CZ"/>
        </a:p>
      </dgm:t>
    </dgm:pt>
    <dgm:pt modelId="{4C8BF047-DD1E-4F99-9172-A4F63DAC8C3A}" type="sibTrans" cxnId="{45E7078C-7FB7-408F-BD38-B0FC98B799CF}">
      <dgm:prSet/>
      <dgm:spPr/>
      <dgm:t>
        <a:bodyPr/>
        <a:lstStyle/>
        <a:p>
          <a:endParaRPr lang="cs-CZ"/>
        </a:p>
      </dgm:t>
    </dgm:pt>
    <dgm:pt modelId="{9F9449F0-6392-43E1-B4B8-8907617C8DD0}">
      <dgm:prSet/>
      <dgm:spPr/>
      <dgm:t>
        <a:bodyPr/>
        <a:lstStyle/>
        <a:p>
          <a:r>
            <a:rPr lang="en-US" dirty="0"/>
            <a:t>They are focused on core business of the companies</a:t>
          </a:r>
        </a:p>
      </dgm:t>
    </dgm:pt>
    <dgm:pt modelId="{DDA9FF3E-A36B-4D83-BC33-2BA7FA95A000}" type="parTrans" cxnId="{158F01C2-959D-4D43-8851-6EA6433F4CE3}">
      <dgm:prSet/>
      <dgm:spPr/>
      <dgm:t>
        <a:bodyPr/>
        <a:lstStyle/>
        <a:p>
          <a:endParaRPr lang="cs-CZ"/>
        </a:p>
      </dgm:t>
    </dgm:pt>
    <dgm:pt modelId="{577E3358-4ED0-4344-8143-7B4B361D340E}" type="sibTrans" cxnId="{158F01C2-959D-4D43-8851-6EA6433F4CE3}">
      <dgm:prSet/>
      <dgm:spPr/>
      <dgm:t>
        <a:bodyPr/>
        <a:lstStyle/>
        <a:p>
          <a:endParaRPr lang="cs-CZ"/>
        </a:p>
      </dgm:t>
    </dgm:pt>
    <dgm:pt modelId="{AA863E3E-945B-4F15-B192-B15DA858FFAE}">
      <dgm:prSet/>
      <dgm:spPr/>
      <dgm:t>
        <a:bodyPr/>
        <a:lstStyle/>
        <a:p>
          <a:r>
            <a:rPr lang="en-US" dirty="0"/>
            <a:t>They understand the language of the money</a:t>
          </a:r>
        </a:p>
      </dgm:t>
    </dgm:pt>
    <dgm:pt modelId="{9E4764D3-72DE-4E5B-9761-42BA30955388}" type="parTrans" cxnId="{A3313857-C181-42EA-AD95-3A6C73FDDFA2}">
      <dgm:prSet/>
      <dgm:spPr/>
      <dgm:t>
        <a:bodyPr/>
        <a:lstStyle/>
        <a:p>
          <a:endParaRPr lang="cs-CZ"/>
        </a:p>
      </dgm:t>
    </dgm:pt>
    <dgm:pt modelId="{B87DC2CB-6F67-4068-A77E-D4D53C49B608}" type="sibTrans" cxnId="{A3313857-C181-42EA-AD95-3A6C73FDDFA2}">
      <dgm:prSet/>
      <dgm:spPr/>
      <dgm:t>
        <a:bodyPr/>
        <a:lstStyle/>
        <a:p>
          <a:endParaRPr lang="cs-CZ"/>
        </a:p>
      </dgm:t>
    </dgm:pt>
    <dgm:pt modelId="{EDD30C7B-E508-416C-AD9C-9DD8304040B2}">
      <dgm:prSet/>
      <dgm:spPr/>
      <dgm:t>
        <a:bodyPr/>
        <a:lstStyle/>
        <a:p>
          <a:r>
            <a:rPr lang="en-US" dirty="0"/>
            <a:t>They see IT as the source of problems and non stability</a:t>
          </a:r>
        </a:p>
      </dgm:t>
    </dgm:pt>
    <dgm:pt modelId="{21AC5E46-AB78-4244-AEC6-1DD315046172}" type="parTrans" cxnId="{DCCED590-08B8-466D-B3EB-1D4547F157D5}">
      <dgm:prSet/>
      <dgm:spPr/>
      <dgm:t>
        <a:bodyPr/>
        <a:lstStyle/>
        <a:p>
          <a:endParaRPr lang="cs-CZ"/>
        </a:p>
      </dgm:t>
    </dgm:pt>
    <dgm:pt modelId="{2A760981-0197-456C-B255-5DCC7A4776E4}" type="sibTrans" cxnId="{DCCED590-08B8-466D-B3EB-1D4547F157D5}">
      <dgm:prSet/>
      <dgm:spPr/>
      <dgm:t>
        <a:bodyPr/>
        <a:lstStyle/>
        <a:p>
          <a:endParaRPr lang="cs-CZ"/>
        </a:p>
      </dgm:t>
    </dgm:pt>
    <dgm:pt modelId="{39603CDC-8BE4-4E86-A755-50511F2C7E1C}" type="pres">
      <dgm:prSet presAssocID="{77A5640A-73D9-459E-BF8D-A5F358567FF8}" presName="linear" presStyleCnt="0">
        <dgm:presLayoutVars>
          <dgm:animLvl val="lvl"/>
          <dgm:resizeHandles val="exact"/>
        </dgm:presLayoutVars>
      </dgm:prSet>
      <dgm:spPr/>
    </dgm:pt>
    <dgm:pt modelId="{F0660586-9666-452C-A053-0A2A3D62D406}" type="pres">
      <dgm:prSet presAssocID="{369C8957-463C-4041-BCCB-A1BC7BD693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926AD6-FB60-4FD2-A5CA-6DFD17BECC88}" type="pres">
      <dgm:prSet presAssocID="{4C8BF047-DD1E-4F99-9172-A4F63DAC8C3A}" presName="spacer" presStyleCnt="0"/>
      <dgm:spPr/>
    </dgm:pt>
    <dgm:pt modelId="{A4CD3389-911D-4329-9BF3-E89C02D692C5}" type="pres">
      <dgm:prSet presAssocID="{9F9449F0-6392-43E1-B4B8-8907617C8D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691464-9742-479F-9D36-6B1C726ACDB8}" type="pres">
      <dgm:prSet presAssocID="{577E3358-4ED0-4344-8143-7B4B361D340E}" presName="spacer" presStyleCnt="0"/>
      <dgm:spPr/>
    </dgm:pt>
    <dgm:pt modelId="{8F0B4D28-DF94-49C4-AFEE-C1A25867976F}" type="pres">
      <dgm:prSet presAssocID="{AA863E3E-945B-4F15-B192-B15DA858FF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F6665C-65BB-4277-9F41-AD25AC9C8D35}" type="pres">
      <dgm:prSet presAssocID="{B87DC2CB-6F67-4068-A77E-D4D53C49B608}" presName="spacer" presStyleCnt="0"/>
      <dgm:spPr/>
    </dgm:pt>
    <dgm:pt modelId="{B2026F5A-2C18-4577-ADC6-8FBA2DC6FE85}" type="pres">
      <dgm:prSet presAssocID="{EDD30C7B-E508-416C-AD9C-9DD8304040B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F87F68-BA0A-4E35-B399-91F56C9A5AF7}" type="presOf" srcId="{77A5640A-73D9-459E-BF8D-A5F358567FF8}" destId="{39603CDC-8BE4-4E86-A755-50511F2C7E1C}" srcOrd="0" destOrd="0" presId="urn:microsoft.com/office/officeart/2005/8/layout/vList2"/>
    <dgm:cxn modelId="{A3313857-C181-42EA-AD95-3A6C73FDDFA2}" srcId="{77A5640A-73D9-459E-BF8D-A5F358567FF8}" destId="{AA863E3E-945B-4F15-B192-B15DA858FFAE}" srcOrd="2" destOrd="0" parTransId="{9E4764D3-72DE-4E5B-9761-42BA30955388}" sibTransId="{B87DC2CB-6F67-4068-A77E-D4D53C49B608}"/>
    <dgm:cxn modelId="{03ECA887-EFEC-4ECE-84BC-7496491D1F19}" type="presOf" srcId="{AA863E3E-945B-4F15-B192-B15DA858FFAE}" destId="{8F0B4D28-DF94-49C4-AFEE-C1A25867976F}" srcOrd="0" destOrd="0" presId="urn:microsoft.com/office/officeart/2005/8/layout/vList2"/>
    <dgm:cxn modelId="{45E7078C-7FB7-408F-BD38-B0FC98B799CF}" srcId="{77A5640A-73D9-459E-BF8D-A5F358567FF8}" destId="{369C8957-463C-4041-BCCB-A1BC7BD693E2}" srcOrd="0" destOrd="0" parTransId="{708030D3-CECD-4AEB-8CD8-732C75BEB0BB}" sibTransId="{4C8BF047-DD1E-4F99-9172-A4F63DAC8C3A}"/>
    <dgm:cxn modelId="{DCCED590-08B8-466D-B3EB-1D4547F157D5}" srcId="{77A5640A-73D9-459E-BF8D-A5F358567FF8}" destId="{EDD30C7B-E508-416C-AD9C-9DD8304040B2}" srcOrd="3" destOrd="0" parTransId="{21AC5E46-AB78-4244-AEC6-1DD315046172}" sibTransId="{2A760981-0197-456C-B255-5DCC7A4776E4}"/>
    <dgm:cxn modelId="{9570EC9E-F4E8-469A-8ED4-3F0D6BFF0E58}" type="presOf" srcId="{EDD30C7B-E508-416C-AD9C-9DD8304040B2}" destId="{B2026F5A-2C18-4577-ADC6-8FBA2DC6FE85}" srcOrd="0" destOrd="0" presId="urn:microsoft.com/office/officeart/2005/8/layout/vList2"/>
    <dgm:cxn modelId="{F460E5BB-30D0-49F5-8F72-F31578591231}" type="presOf" srcId="{369C8957-463C-4041-BCCB-A1BC7BD693E2}" destId="{F0660586-9666-452C-A053-0A2A3D62D406}" srcOrd="0" destOrd="0" presId="urn:microsoft.com/office/officeart/2005/8/layout/vList2"/>
    <dgm:cxn modelId="{158F01C2-959D-4D43-8851-6EA6433F4CE3}" srcId="{77A5640A-73D9-459E-BF8D-A5F358567FF8}" destId="{9F9449F0-6392-43E1-B4B8-8907617C8DD0}" srcOrd="1" destOrd="0" parTransId="{DDA9FF3E-A36B-4D83-BC33-2BA7FA95A000}" sibTransId="{577E3358-4ED0-4344-8143-7B4B361D340E}"/>
    <dgm:cxn modelId="{BD1D39C5-3288-4103-AF43-582864963C3A}" type="presOf" srcId="{9F9449F0-6392-43E1-B4B8-8907617C8DD0}" destId="{A4CD3389-911D-4329-9BF3-E89C02D692C5}" srcOrd="0" destOrd="0" presId="urn:microsoft.com/office/officeart/2005/8/layout/vList2"/>
    <dgm:cxn modelId="{3D20E296-4ADD-47F5-82A5-F1C2566C5F37}" type="presParOf" srcId="{39603CDC-8BE4-4E86-A755-50511F2C7E1C}" destId="{F0660586-9666-452C-A053-0A2A3D62D406}" srcOrd="0" destOrd="0" presId="urn:microsoft.com/office/officeart/2005/8/layout/vList2"/>
    <dgm:cxn modelId="{7A0E254E-4E52-46B5-B4C2-F57D54F688D4}" type="presParOf" srcId="{39603CDC-8BE4-4E86-A755-50511F2C7E1C}" destId="{12926AD6-FB60-4FD2-A5CA-6DFD17BECC88}" srcOrd="1" destOrd="0" presId="urn:microsoft.com/office/officeart/2005/8/layout/vList2"/>
    <dgm:cxn modelId="{5E354D1E-EFCA-4A85-805A-F925F50B0314}" type="presParOf" srcId="{39603CDC-8BE4-4E86-A755-50511F2C7E1C}" destId="{A4CD3389-911D-4329-9BF3-E89C02D692C5}" srcOrd="2" destOrd="0" presId="urn:microsoft.com/office/officeart/2005/8/layout/vList2"/>
    <dgm:cxn modelId="{C8A371D5-4D10-47F1-9E27-438C176BF981}" type="presParOf" srcId="{39603CDC-8BE4-4E86-A755-50511F2C7E1C}" destId="{04691464-9742-479F-9D36-6B1C726ACDB8}" srcOrd="3" destOrd="0" presId="urn:microsoft.com/office/officeart/2005/8/layout/vList2"/>
    <dgm:cxn modelId="{98B48183-4C7B-404D-B46F-B2D5AE373F03}" type="presParOf" srcId="{39603CDC-8BE4-4E86-A755-50511F2C7E1C}" destId="{8F0B4D28-DF94-49C4-AFEE-C1A25867976F}" srcOrd="4" destOrd="0" presId="urn:microsoft.com/office/officeart/2005/8/layout/vList2"/>
    <dgm:cxn modelId="{2E00E4D7-3F8B-4A82-AE43-97E49E6CBDE5}" type="presParOf" srcId="{39603CDC-8BE4-4E86-A755-50511F2C7E1C}" destId="{BEF6665C-65BB-4277-9F41-AD25AC9C8D35}" srcOrd="5" destOrd="0" presId="urn:microsoft.com/office/officeart/2005/8/layout/vList2"/>
    <dgm:cxn modelId="{42575EFF-6415-4C81-8384-326C0FDDEC3E}" type="presParOf" srcId="{39603CDC-8BE4-4E86-A755-50511F2C7E1C}" destId="{B2026F5A-2C18-4577-ADC6-8FBA2DC6FE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69B3E-82AE-43A5-86EC-48CCD03B96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3F817A6-D6B5-4485-9838-B3BFB279C43D}">
      <dgm:prSet/>
      <dgm:spPr/>
      <dgm:t>
        <a:bodyPr/>
        <a:lstStyle/>
        <a:p>
          <a:r>
            <a:rPr lang="en-US" b="0" dirty="0"/>
            <a:t>Illusion of value proposition</a:t>
          </a:r>
          <a:endParaRPr lang="en-US" dirty="0"/>
        </a:p>
      </dgm:t>
    </dgm:pt>
    <dgm:pt modelId="{59CD13CD-CE53-4D4A-9879-D1E5D62C97EB}" type="parTrans" cxnId="{FAFDB586-5F94-4D3F-AC9D-080DFC29BE03}">
      <dgm:prSet/>
      <dgm:spPr/>
      <dgm:t>
        <a:bodyPr/>
        <a:lstStyle/>
        <a:p>
          <a:endParaRPr lang="cs-CZ"/>
        </a:p>
      </dgm:t>
    </dgm:pt>
    <dgm:pt modelId="{20590526-4BAE-441B-BC75-40ABFE4012DF}" type="sibTrans" cxnId="{FAFDB586-5F94-4D3F-AC9D-080DFC29BE03}">
      <dgm:prSet/>
      <dgm:spPr/>
      <dgm:t>
        <a:bodyPr/>
        <a:lstStyle/>
        <a:p>
          <a:endParaRPr lang="cs-CZ"/>
        </a:p>
      </dgm:t>
    </dgm:pt>
    <dgm:pt modelId="{1E90BF5F-9A6D-40DA-81BF-E8D5A0F5F776}">
      <dgm:prSet/>
      <dgm:spPr/>
      <dgm:t>
        <a:bodyPr/>
        <a:lstStyle/>
        <a:p>
          <a:r>
            <a:rPr lang="en-US" b="0" dirty="0"/>
            <a:t>Provider is not able to see the basis of target</a:t>
          </a:r>
          <a:endParaRPr lang="en-US" dirty="0"/>
        </a:p>
      </dgm:t>
    </dgm:pt>
    <dgm:pt modelId="{2E2D969E-A146-410A-9695-A1109A03E21D}" type="parTrans" cxnId="{6BEED654-396D-4099-9A7B-B5BC682590BA}">
      <dgm:prSet/>
      <dgm:spPr/>
      <dgm:t>
        <a:bodyPr/>
        <a:lstStyle/>
        <a:p>
          <a:endParaRPr lang="cs-CZ"/>
        </a:p>
      </dgm:t>
    </dgm:pt>
    <dgm:pt modelId="{4572BF56-88FD-4954-8244-602B2EFC7375}" type="sibTrans" cxnId="{6BEED654-396D-4099-9A7B-B5BC682590BA}">
      <dgm:prSet/>
      <dgm:spPr/>
      <dgm:t>
        <a:bodyPr/>
        <a:lstStyle/>
        <a:p>
          <a:endParaRPr lang="cs-CZ"/>
        </a:p>
      </dgm:t>
    </dgm:pt>
    <dgm:pt modelId="{A2AEC2E2-C48E-466C-933B-05D8F92D8522}">
      <dgm:prSet/>
      <dgm:spPr/>
      <dgm:t>
        <a:bodyPr/>
        <a:lstStyle/>
        <a:p>
          <a:r>
            <a:rPr lang="en-US" b="0" dirty="0"/>
            <a:t>Client is not able to see the benefits of the cooperation</a:t>
          </a:r>
          <a:endParaRPr lang="en-US" dirty="0"/>
        </a:p>
      </dgm:t>
    </dgm:pt>
    <dgm:pt modelId="{BBAC43B5-D222-40B7-A952-459F1AD63AEF}" type="parTrans" cxnId="{634E4450-AC9B-40D9-A982-72EEB4825A3A}">
      <dgm:prSet/>
      <dgm:spPr/>
      <dgm:t>
        <a:bodyPr/>
        <a:lstStyle/>
        <a:p>
          <a:endParaRPr lang="cs-CZ"/>
        </a:p>
      </dgm:t>
    </dgm:pt>
    <dgm:pt modelId="{6A9C0A27-7F9B-4371-9498-E203108DA2A4}" type="sibTrans" cxnId="{634E4450-AC9B-40D9-A982-72EEB4825A3A}">
      <dgm:prSet/>
      <dgm:spPr/>
      <dgm:t>
        <a:bodyPr/>
        <a:lstStyle/>
        <a:p>
          <a:endParaRPr lang="cs-CZ"/>
        </a:p>
      </dgm:t>
    </dgm:pt>
    <dgm:pt modelId="{F8303B4C-6BDD-44EA-9E00-1B19055E2C1E}">
      <dgm:prSet/>
      <dgm:spPr/>
      <dgm:t>
        <a:bodyPr/>
        <a:lstStyle/>
        <a:p>
          <a:r>
            <a:rPr lang="en-US" b="0" dirty="0"/>
            <a:t>Both are motivated to share information and knowledge</a:t>
          </a:r>
          <a:endParaRPr lang="en-US" dirty="0"/>
        </a:p>
      </dgm:t>
    </dgm:pt>
    <dgm:pt modelId="{87A7156D-3EEB-441B-BA96-B3C56E8F4C2A}" type="parTrans" cxnId="{90A4C3D9-55B4-46D3-AE6D-C896BD473241}">
      <dgm:prSet/>
      <dgm:spPr/>
      <dgm:t>
        <a:bodyPr/>
        <a:lstStyle/>
        <a:p>
          <a:endParaRPr lang="cs-CZ"/>
        </a:p>
      </dgm:t>
    </dgm:pt>
    <dgm:pt modelId="{6D260152-A37F-413C-A77B-3A4D2CD85BC7}" type="sibTrans" cxnId="{90A4C3D9-55B4-46D3-AE6D-C896BD473241}">
      <dgm:prSet/>
      <dgm:spPr/>
      <dgm:t>
        <a:bodyPr/>
        <a:lstStyle/>
        <a:p>
          <a:endParaRPr lang="cs-CZ"/>
        </a:p>
      </dgm:t>
    </dgm:pt>
    <dgm:pt modelId="{EB43A8BA-6ACB-4E04-B1C2-52156CA44BB6}">
      <dgm:prSet/>
      <dgm:spPr/>
      <dgm:t>
        <a:bodyPr/>
        <a:lstStyle/>
        <a:p>
          <a:r>
            <a:rPr lang="en-US" b="0" dirty="0"/>
            <a:t>Value proposition can not be set up</a:t>
          </a:r>
          <a:endParaRPr lang="en-US" dirty="0"/>
        </a:p>
      </dgm:t>
    </dgm:pt>
    <dgm:pt modelId="{0C187448-D5CE-41FE-8FFF-5B6D234D7239}" type="parTrans" cxnId="{13664D91-F5CA-4F6C-BECB-126CF884A947}">
      <dgm:prSet/>
      <dgm:spPr/>
      <dgm:t>
        <a:bodyPr/>
        <a:lstStyle/>
        <a:p>
          <a:endParaRPr lang="cs-CZ"/>
        </a:p>
      </dgm:t>
    </dgm:pt>
    <dgm:pt modelId="{B587F1D5-3A9D-44EA-A284-7B3685004BE3}" type="sibTrans" cxnId="{13664D91-F5CA-4F6C-BECB-126CF884A947}">
      <dgm:prSet/>
      <dgm:spPr/>
      <dgm:t>
        <a:bodyPr/>
        <a:lstStyle/>
        <a:p>
          <a:endParaRPr lang="cs-CZ"/>
        </a:p>
      </dgm:t>
    </dgm:pt>
    <dgm:pt modelId="{2EBAA4F8-D3B5-4D84-AED2-9E0B811E7B22}" type="pres">
      <dgm:prSet presAssocID="{EC669B3E-82AE-43A5-86EC-48CCD03B9650}" presName="linear" presStyleCnt="0">
        <dgm:presLayoutVars>
          <dgm:animLvl val="lvl"/>
          <dgm:resizeHandles val="exact"/>
        </dgm:presLayoutVars>
      </dgm:prSet>
      <dgm:spPr/>
    </dgm:pt>
    <dgm:pt modelId="{91C4EC73-3B10-4B28-A583-3E8729903937}" type="pres">
      <dgm:prSet presAssocID="{03F817A6-D6B5-4485-9838-B3BFB279C4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341BC1-5E79-459E-A5C2-AC7B889C8084}" type="pres">
      <dgm:prSet presAssocID="{20590526-4BAE-441B-BC75-40ABFE4012DF}" presName="spacer" presStyleCnt="0"/>
      <dgm:spPr/>
    </dgm:pt>
    <dgm:pt modelId="{07205E98-5BAC-4B7F-B428-B08824E24372}" type="pres">
      <dgm:prSet presAssocID="{1E90BF5F-9A6D-40DA-81BF-E8D5A0F5F7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211EC7-2C1C-4840-80AD-A95E946C87B1}" type="pres">
      <dgm:prSet presAssocID="{4572BF56-88FD-4954-8244-602B2EFC7375}" presName="spacer" presStyleCnt="0"/>
      <dgm:spPr/>
    </dgm:pt>
    <dgm:pt modelId="{E598AC13-F222-438F-A670-3FD7307B5981}" type="pres">
      <dgm:prSet presAssocID="{A2AEC2E2-C48E-466C-933B-05D8F92D85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E5D36D-2783-4508-B255-7AE5BE532F01}" type="pres">
      <dgm:prSet presAssocID="{6A9C0A27-7F9B-4371-9498-E203108DA2A4}" presName="spacer" presStyleCnt="0"/>
      <dgm:spPr/>
    </dgm:pt>
    <dgm:pt modelId="{C2247460-0483-49F4-8859-E11D20A5C9EE}" type="pres">
      <dgm:prSet presAssocID="{F8303B4C-6BDD-44EA-9E00-1B19055E2C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89C736-31F0-40DE-A1AC-04273E929651}" type="pres">
      <dgm:prSet presAssocID="{6D260152-A37F-413C-A77B-3A4D2CD85BC7}" presName="spacer" presStyleCnt="0"/>
      <dgm:spPr/>
    </dgm:pt>
    <dgm:pt modelId="{2F87F0AB-7034-4B77-AD37-E6FB50FDD10A}" type="pres">
      <dgm:prSet presAssocID="{EB43A8BA-6ACB-4E04-B1C2-52156CA44B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C1F806-9AB1-4BDB-9E8E-E1543745382E}" type="presOf" srcId="{03F817A6-D6B5-4485-9838-B3BFB279C43D}" destId="{91C4EC73-3B10-4B28-A583-3E8729903937}" srcOrd="0" destOrd="0" presId="urn:microsoft.com/office/officeart/2005/8/layout/vList2"/>
    <dgm:cxn modelId="{9AE11B1F-05BF-4F76-ABC4-9FCD5E5D515C}" type="presOf" srcId="{EB43A8BA-6ACB-4E04-B1C2-52156CA44BB6}" destId="{2F87F0AB-7034-4B77-AD37-E6FB50FDD10A}" srcOrd="0" destOrd="0" presId="urn:microsoft.com/office/officeart/2005/8/layout/vList2"/>
    <dgm:cxn modelId="{D580D922-01CF-47BF-9DE1-44BDEF2DF72E}" type="presOf" srcId="{1E90BF5F-9A6D-40DA-81BF-E8D5A0F5F776}" destId="{07205E98-5BAC-4B7F-B428-B08824E24372}" srcOrd="0" destOrd="0" presId="urn:microsoft.com/office/officeart/2005/8/layout/vList2"/>
    <dgm:cxn modelId="{634E4450-AC9B-40D9-A982-72EEB4825A3A}" srcId="{EC669B3E-82AE-43A5-86EC-48CCD03B9650}" destId="{A2AEC2E2-C48E-466C-933B-05D8F92D8522}" srcOrd="2" destOrd="0" parTransId="{BBAC43B5-D222-40B7-A952-459F1AD63AEF}" sibTransId="{6A9C0A27-7F9B-4371-9498-E203108DA2A4}"/>
    <dgm:cxn modelId="{6BEED654-396D-4099-9A7B-B5BC682590BA}" srcId="{EC669B3E-82AE-43A5-86EC-48CCD03B9650}" destId="{1E90BF5F-9A6D-40DA-81BF-E8D5A0F5F776}" srcOrd="1" destOrd="0" parTransId="{2E2D969E-A146-410A-9695-A1109A03E21D}" sibTransId="{4572BF56-88FD-4954-8244-602B2EFC7375}"/>
    <dgm:cxn modelId="{FAFDB586-5F94-4D3F-AC9D-080DFC29BE03}" srcId="{EC669B3E-82AE-43A5-86EC-48CCD03B9650}" destId="{03F817A6-D6B5-4485-9838-B3BFB279C43D}" srcOrd="0" destOrd="0" parTransId="{59CD13CD-CE53-4D4A-9879-D1E5D62C97EB}" sibTransId="{20590526-4BAE-441B-BC75-40ABFE4012DF}"/>
    <dgm:cxn modelId="{13664D91-F5CA-4F6C-BECB-126CF884A947}" srcId="{EC669B3E-82AE-43A5-86EC-48CCD03B9650}" destId="{EB43A8BA-6ACB-4E04-B1C2-52156CA44BB6}" srcOrd="4" destOrd="0" parTransId="{0C187448-D5CE-41FE-8FFF-5B6D234D7239}" sibTransId="{B587F1D5-3A9D-44EA-A284-7B3685004BE3}"/>
    <dgm:cxn modelId="{88C3289F-5CDC-4FE7-9590-1FFE33B3704D}" type="presOf" srcId="{F8303B4C-6BDD-44EA-9E00-1B19055E2C1E}" destId="{C2247460-0483-49F4-8859-E11D20A5C9EE}" srcOrd="0" destOrd="0" presId="urn:microsoft.com/office/officeart/2005/8/layout/vList2"/>
    <dgm:cxn modelId="{CE7960D5-3875-4574-BDB5-A263FFFF1090}" type="presOf" srcId="{A2AEC2E2-C48E-466C-933B-05D8F92D8522}" destId="{E598AC13-F222-438F-A670-3FD7307B5981}" srcOrd="0" destOrd="0" presId="urn:microsoft.com/office/officeart/2005/8/layout/vList2"/>
    <dgm:cxn modelId="{E5A63ED9-7B81-4848-A6A3-94D6DDAA4409}" type="presOf" srcId="{EC669B3E-82AE-43A5-86EC-48CCD03B9650}" destId="{2EBAA4F8-D3B5-4D84-AED2-9E0B811E7B22}" srcOrd="0" destOrd="0" presId="urn:microsoft.com/office/officeart/2005/8/layout/vList2"/>
    <dgm:cxn modelId="{90A4C3D9-55B4-46D3-AE6D-C896BD473241}" srcId="{EC669B3E-82AE-43A5-86EC-48CCD03B9650}" destId="{F8303B4C-6BDD-44EA-9E00-1B19055E2C1E}" srcOrd="3" destOrd="0" parTransId="{87A7156D-3EEB-441B-BA96-B3C56E8F4C2A}" sibTransId="{6D260152-A37F-413C-A77B-3A4D2CD85BC7}"/>
    <dgm:cxn modelId="{AFE93D48-4594-4BF1-9BCA-63A9CC0A1253}" type="presParOf" srcId="{2EBAA4F8-D3B5-4D84-AED2-9E0B811E7B22}" destId="{91C4EC73-3B10-4B28-A583-3E8729903937}" srcOrd="0" destOrd="0" presId="urn:microsoft.com/office/officeart/2005/8/layout/vList2"/>
    <dgm:cxn modelId="{B00BAF09-41C1-4158-A9EE-8EBEBFCF23BA}" type="presParOf" srcId="{2EBAA4F8-D3B5-4D84-AED2-9E0B811E7B22}" destId="{E3341BC1-5E79-459E-A5C2-AC7B889C8084}" srcOrd="1" destOrd="0" presId="urn:microsoft.com/office/officeart/2005/8/layout/vList2"/>
    <dgm:cxn modelId="{E87C864E-A02F-4644-95FE-D2C8FD3E7439}" type="presParOf" srcId="{2EBAA4F8-D3B5-4D84-AED2-9E0B811E7B22}" destId="{07205E98-5BAC-4B7F-B428-B08824E24372}" srcOrd="2" destOrd="0" presId="urn:microsoft.com/office/officeart/2005/8/layout/vList2"/>
    <dgm:cxn modelId="{9691FBC8-3C07-443F-9712-E87F56FB4746}" type="presParOf" srcId="{2EBAA4F8-D3B5-4D84-AED2-9E0B811E7B22}" destId="{70211EC7-2C1C-4840-80AD-A95E946C87B1}" srcOrd="3" destOrd="0" presId="urn:microsoft.com/office/officeart/2005/8/layout/vList2"/>
    <dgm:cxn modelId="{715CC669-3A4B-43FE-AD34-B2FB240A23CE}" type="presParOf" srcId="{2EBAA4F8-D3B5-4D84-AED2-9E0B811E7B22}" destId="{E598AC13-F222-438F-A670-3FD7307B5981}" srcOrd="4" destOrd="0" presId="urn:microsoft.com/office/officeart/2005/8/layout/vList2"/>
    <dgm:cxn modelId="{6B42475F-F322-44B1-945C-0BC83D0ABB32}" type="presParOf" srcId="{2EBAA4F8-D3B5-4D84-AED2-9E0B811E7B22}" destId="{A4E5D36D-2783-4508-B255-7AE5BE532F01}" srcOrd="5" destOrd="0" presId="urn:microsoft.com/office/officeart/2005/8/layout/vList2"/>
    <dgm:cxn modelId="{EE9B70CC-66C5-4B8F-8652-F333986A84C8}" type="presParOf" srcId="{2EBAA4F8-D3B5-4D84-AED2-9E0B811E7B22}" destId="{C2247460-0483-49F4-8859-E11D20A5C9EE}" srcOrd="6" destOrd="0" presId="urn:microsoft.com/office/officeart/2005/8/layout/vList2"/>
    <dgm:cxn modelId="{879D9E80-A415-47A4-917E-1F5E41B77737}" type="presParOf" srcId="{2EBAA4F8-D3B5-4D84-AED2-9E0B811E7B22}" destId="{A189C736-31F0-40DE-A1AC-04273E929651}" srcOrd="7" destOrd="0" presId="urn:microsoft.com/office/officeart/2005/8/layout/vList2"/>
    <dgm:cxn modelId="{A65AFF44-05F3-442C-ACF6-68B63212F80D}" type="presParOf" srcId="{2EBAA4F8-D3B5-4D84-AED2-9E0B811E7B22}" destId="{2F87F0AB-7034-4B77-AD37-E6FB50FDD1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EE1E8C-B61F-4F33-98DA-D569788630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D37D9D-71F0-48CF-8063-91D1A0A459AF}">
      <dgm:prSet phldrT="[Text]"/>
      <dgm:spPr/>
      <dgm:t>
        <a:bodyPr/>
        <a:lstStyle/>
        <a:p>
          <a:r>
            <a:rPr lang="en-US" dirty="0"/>
            <a:t>Positive</a:t>
          </a:r>
        </a:p>
      </dgm:t>
    </dgm:pt>
    <dgm:pt modelId="{0A960040-7EE9-4EEA-89E6-F5C576E5C08E}" type="parTrans" cxnId="{ADF64079-E04E-4EE9-A0E5-C0990D0EB4E6}">
      <dgm:prSet/>
      <dgm:spPr/>
      <dgm:t>
        <a:bodyPr/>
        <a:lstStyle/>
        <a:p>
          <a:endParaRPr lang="cs-CZ"/>
        </a:p>
      </dgm:t>
    </dgm:pt>
    <dgm:pt modelId="{FF0DEDE7-508B-4984-93DA-468F1FCEAD4E}" type="sibTrans" cxnId="{ADF64079-E04E-4EE9-A0E5-C0990D0EB4E6}">
      <dgm:prSet/>
      <dgm:spPr/>
      <dgm:t>
        <a:bodyPr/>
        <a:lstStyle/>
        <a:p>
          <a:endParaRPr lang="cs-CZ"/>
        </a:p>
      </dgm:t>
    </dgm:pt>
    <dgm:pt modelId="{357A98BA-983C-48C9-98B6-BC62F17EF237}">
      <dgm:prSet phldrT="[Text]"/>
      <dgm:spPr/>
      <dgm:t>
        <a:bodyPr/>
        <a:lstStyle/>
        <a:p>
          <a:r>
            <a:rPr lang="en-US" dirty="0"/>
            <a:t>Strength</a:t>
          </a:r>
          <a:r>
            <a:rPr lang="cs-CZ" dirty="0"/>
            <a:t>s</a:t>
          </a:r>
          <a:endParaRPr lang="en-US" dirty="0"/>
        </a:p>
      </dgm:t>
    </dgm:pt>
    <dgm:pt modelId="{F18EBA1A-FA45-4921-9479-7559487B617B}" type="parTrans" cxnId="{7C35DBF0-D941-406B-986B-5B46F9D05EEC}">
      <dgm:prSet/>
      <dgm:spPr/>
      <dgm:t>
        <a:bodyPr/>
        <a:lstStyle/>
        <a:p>
          <a:endParaRPr lang="cs-CZ"/>
        </a:p>
      </dgm:t>
    </dgm:pt>
    <dgm:pt modelId="{86520F9E-9FC0-46DF-8588-88F14C3B9892}" type="sibTrans" cxnId="{7C35DBF0-D941-406B-986B-5B46F9D05EEC}">
      <dgm:prSet/>
      <dgm:spPr/>
      <dgm:t>
        <a:bodyPr/>
        <a:lstStyle/>
        <a:p>
          <a:endParaRPr lang="cs-CZ"/>
        </a:p>
      </dgm:t>
    </dgm:pt>
    <dgm:pt modelId="{FE6E9686-F099-43DC-85FE-F4E6A4AB2C6F}">
      <dgm:prSet phldrT="[Text]"/>
      <dgm:spPr/>
      <dgm:t>
        <a:bodyPr/>
        <a:lstStyle/>
        <a:p>
          <a:r>
            <a:rPr lang="en-US" dirty="0"/>
            <a:t>Opportunities</a:t>
          </a:r>
        </a:p>
      </dgm:t>
    </dgm:pt>
    <dgm:pt modelId="{03AB1560-348C-49DC-9556-4E24999DB37C}" type="parTrans" cxnId="{8105F939-2B53-4728-A48C-304AFDF6AAB5}">
      <dgm:prSet/>
      <dgm:spPr/>
      <dgm:t>
        <a:bodyPr/>
        <a:lstStyle/>
        <a:p>
          <a:endParaRPr lang="cs-CZ"/>
        </a:p>
      </dgm:t>
    </dgm:pt>
    <dgm:pt modelId="{C328EC5A-23C9-4B0A-A0CA-65EDC960FEFE}" type="sibTrans" cxnId="{8105F939-2B53-4728-A48C-304AFDF6AAB5}">
      <dgm:prSet/>
      <dgm:spPr/>
      <dgm:t>
        <a:bodyPr/>
        <a:lstStyle/>
        <a:p>
          <a:endParaRPr lang="cs-CZ"/>
        </a:p>
      </dgm:t>
    </dgm:pt>
    <dgm:pt modelId="{C46EF874-96E2-46FC-9693-5BBAADC2BCCE}">
      <dgm:prSet phldrT="[Text]"/>
      <dgm:spPr/>
      <dgm:t>
        <a:bodyPr/>
        <a:lstStyle/>
        <a:p>
          <a:r>
            <a:rPr lang="en-US" dirty="0"/>
            <a:t>Negative</a:t>
          </a:r>
        </a:p>
      </dgm:t>
    </dgm:pt>
    <dgm:pt modelId="{850C7566-13B8-4DBE-86E8-9CFE1FF249EA}" type="parTrans" cxnId="{D53F9E5D-CFB0-4F36-BF12-9AB7B47F09F9}">
      <dgm:prSet/>
      <dgm:spPr/>
      <dgm:t>
        <a:bodyPr/>
        <a:lstStyle/>
        <a:p>
          <a:endParaRPr lang="cs-CZ"/>
        </a:p>
      </dgm:t>
    </dgm:pt>
    <dgm:pt modelId="{D166E463-156F-44B9-AEA4-AC893518F676}" type="sibTrans" cxnId="{D53F9E5D-CFB0-4F36-BF12-9AB7B47F09F9}">
      <dgm:prSet/>
      <dgm:spPr/>
      <dgm:t>
        <a:bodyPr/>
        <a:lstStyle/>
        <a:p>
          <a:endParaRPr lang="cs-CZ"/>
        </a:p>
      </dgm:t>
    </dgm:pt>
    <dgm:pt modelId="{A4ACE8E8-89CC-463D-BAF1-6253551D5AB9}">
      <dgm:prSet phldrT="[Text]"/>
      <dgm:spPr/>
      <dgm:t>
        <a:bodyPr/>
        <a:lstStyle/>
        <a:p>
          <a:r>
            <a:rPr lang="en-US" dirty="0"/>
            <a:t>Weaknesses</a:t>
          </a:r>
        </a:p>
      </dgm:t>
    </dgm:pt>
    <dgm:pt modelId="{5C9D0F49-D610-48C8-B9A3-422CD9615016}" type="parTrans" cxnId="{28AA3EFA-E338-439C-A121-F93B1E697102}">
      <dgm:prSet/>
      <dgm:spPr/>
      <dgm:t>
        <a:bodyPr/>
        <a:lstStyle/>
        <a:p>
          <a:endParaRPr lang="cs-CZ"/>
        </a:p>
      </dgm:t>
    </dgm:pt>
    <dgm:pt modelId="{4FEEA124-D126-427D-AF97-DFB306F1F0CF}" type="sibTrans" cxnId="{28AA3EFA-E338-439C-A121-F93B1E697102}">
      <dgm:prSet/>
      <dgm:spPr/>
      <dgm:t>
        <a:bodyPr/>
        <a:lstStyle/>
        <a:p>
          <a:endParaRPr lang="cs-CZ"/>
        </a:p>
      </dgm:t>
    </dgm:pt>
    <dgm:pt modelId="{D53CC637-3B34-44C7-AEA6-F1827AE34248}">
      <dgm:prSet phldrT="[Text]"/>
      <dgm:spPr/>
      <dgm:t>
        <a:bodyPr/>
        <a:lstStyle/>
        <a:p>
          <a:r>
            <a:rPr lang="en-US" dirty="0"/>
            <a:t>Treats</a:t>
          </a:r>
        </a:p>
      </dgm:t>
    </dgm:pt>
    <dgm:pt modelId="{1296E05E-D2A8-4A02-A6EB-3C4EF52AB920}" type="parTrans" cxnId="{681AC136-20C1-4BC6-B58C-7502CEFD439B}">
      <dgm:prSet/>
      <dgm:spPr/>
      <dgm:t>
        <a:bodyPr/>
        <a:lstStyle/>
        <a:p>
          <a:endParaRPr lang="cs-CZ"/>
        </a:p>
      </dgm:t>
    </dgm:pt>
    <dgm:pt modelId="{8C6F54AD-7731-49BC-B06B-4C48DEB8CF3E}" type="sibTrans" cxnId="{681AC136-20C1-4BC6-B58C-7502CEFD439B}">
      <dgm:prSet/>
      <dgm:spPr/>
      <dgm:t>
        <a:bodyPr/>
        <a:lstStyle/>
        <a:p>
          <a:endParaRPr lang="cs-CZ"/>
        </a:p>
      </dgm:t>
    </dgm:pt>
    <dgm:pt modelId="{FE7B7BE5-39A4-4CD5-97C0-E10F7E98B679}" type="pres">
      <dgm:prSet presAssocID="{A8EE1E8C-B61F-4F33-98DA-D569788630BC}" presName="Name0" presStyleCnt="0">
        <dgm:presLayoutVars>
          <dgm:dir/>
          <dgm:animLvl val="lvl"/>
          <dgm:resizeHandles val="exact"/>
        </dgm:presLayoutVars>
      </dgm:prSet>
      <dgm:spPr/>
    </dgm:pt>
    <dgm:pt modelId="{B8A1661F-AA8F-4DB0-8F5C-8FE5C20B329B}" type="pres">
      <dgm:prSet presAssocID="{F8D37D9D-71F0-48CF-8063-91D1A0A459AF}" presName="composite" presStyleCnt="0"/>
      <dgm:spPr/>
    </dgm:pt>
    <dgm:pt modelId="{CAFDE2A0-453C-4E54-B3C7-3E299514CB3E}" type="pres">
      <dgm:prSet presAssocID="{F8D37D9D-71F0-48CF-8063-91D1A0A459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D07A35-66ED-40CF-9BF4-5137920B4A10}" type="pres">
      <dgm:prSet presAssocID="{F8D37D9D-71F0-48CF-8063-91D1A0A459AF}" presName="desTx" presStyleLbl="alignAccFollowNode1" presStyleIdx="0" presStyleCnt="2">
        <dgm:presLayoutVars>
          <dgm:bulletEnabled val="1"/>
        </dgm:presLayoutVars>
      </dgm:prSet>
      <dgm:spPr/>
    </dgm:pt>
    <dgm:pt modelId="{ED676C63-325C-4B81-AE31-021EEB587C72}" type="pres">
      <dgm:prSet presAssocID="{FF0DEDE7-508B-4984-93DA-468F1FCEAD4E}" presName="space" presStyleCnt="0"/>
      <dgm:spPr/>
    </dgm:pt>
    <dgm:pt modelId="{1DF74595-104C-48B8-8976-9DEA4A66E7F8}" type="pres">
      <dgm:prSet presAssocID="{C46EF874-96E2-46FC-9693-5BBAADC2BCCE}" presName="composite" presStyleCnt="0"/>
      <dgm:spPr/>
    </dgm:pt>
    <dgm:pt modelId="{EDB6DE6D-6380-4521-9A41-D3D46F3ED339}" type="pres">
      <dgm:prSet presAssocID="{C46EF874-96E2-46FC-9693-5BBAADC2BC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DEB2808-F3A1-40F7-9AC3-9D565B3FC78A}" type="pres">
      <dgm:prSet presAssocID="{C46EF874-96E2-46FC-9693-5BBAADC2BC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1AC136-20C1-4BC6-B58C-7502CEFD439B}" srcId="{C46EF874-96E2-46FC-9693-5BBAADC2BCCE}" destId="{D53CC637-3B34-44C7-AEA6-F1827AE34248}" srcOrd="1" destOrd="0" parTransId="{1296E05E-D2A8-4A02-A6EB-3C4EF52AB920}" sibTransId="{8C6F54AD-7731-49BC-B06B-4C48DEB8CF3E}"/>
    <dgm:cxn modelId="{8105F939-2B53-4728-A48C-304AFDF6AAB5}" srcId="{F8D37D9D-71F0-48CF-8063-91D1A0A459AF}" destId="{FE6E9686-F099-43DC-85FE-F4E6A4AB2C6F}" srcOrd="1" destOrd="0" parTransId="{03AB1560-348C-49DC-9556-4E24999DB37C}" sibTransId="{C328EC5A-23C9-4B0A-A0CA-65EDC960FEFE}"/>
    <dgm:cxn modelId="{D53F9E5D-CFB0-4F36-BF12-9AB7B47F09F9}" srcId="{A8EE1E8C-B61F-4F33-98DA-D569788630BC}" destId="{C46EF874-96E2-46FC-9693-5BBAADC2BCCE}" srcOrd="1" destOrd="0" parTransId="{850C7566-13B8-4DBE-86E8-9CFE1FF249EA}" sibTransId="{D166E463-156F-44B9-AEA4-AC893518F676}"/>
    <dgm:cxn modelId="{6C3CEE69-E7DC-4EFE-8EAA-177D3A900B2E}" type="presOf" srcId="{D53CC637-3B34-44C7-AEA6-F1827AE34248}" destId="{2DEB2808-F3A1-40F7-9AC3-9D565B3FC78A}" srcOrd="0" destOrd="1" presId="urn:microsoft.com/office/officeart/2005/8/layout/hList1"/>
    <dgm:cxn modelId="{CF83036A-F179-458D-B73E-AC1E23491AE2}" type="presOf" srcId="{FE6E9686-F099-43DC-85FE-F4E6A4AB2C6F}" destId="{B4D07A35-66ED-40CF-9BF4-5137920B4A10}" srcOrd="0" destOrd="1" presId="urn:microsoft.com/office/officeart/2005/8/layout/hList1"/>
    <dgm:cxn modelId="{3DAB5250-FE18-4CB5-BEB4-7EBFB0EEB76B}" type="presOf" srcId="{357A98BA-983C-48C9-98B6-BC62F17EF237}" destId="{B4D07A35-66ED-40CF-9BF4-5137920B4A10}" srcOrd="0" destOrd="0" presId="urn:microsoft.com/office/officeart/2005/8/layout/hList1"/>
    <dgm:cxn modelId="{09030871-48F2-4716-8939-612CEC6D3F5F}" type="presOf" srcId="{F8D37D9D-71F0-48CF-8063-91D1A0A459AF}" destId="{CAFDE2A0-453C-4E54-B3C7-3E299514CB3E}" srcOrd="0" destOrd="0" presId="urn:microsoft.com/office/officeart/2005/8/layout/hList1"/>
    <dgm:cxn modelId="{ADF64079-E04E-4EE9-A0E5-C0990D0EB4E6}" srcId="{A8EE1E8C-B61F-4F33-98DA-D569788630BC}" destId="{F8D37D9D-71F0-48CF-8063-91D1A0A459AF}" srcOrd="0" destOrd="0" parTransId="{0A960040-7EE9-4EEA-89E6-F5C576E5C08E}" sibTransId="{FF0DEDE7-508B-4984-93DA-468F1FCEAD4E}"/>
    <dgm:cxn modelId="{20A39CB9-8549-4250-A6F5-58B7D4E1B7A8}" type="presOf" srcId="{A8EE1E8C-B61F-4F33-98DA-D569788630BC}" destId="{FE7B7BE5-39A4-4CD5-97C0-E10F7E98B679}" srcOrd="0" destOrd="0" presId="urn:microsoft.com/office/officeart/2005/8/layout/hList1"/>
    <dgm:cxn modelId="{7C35DBF0-D941-406B-986B-5B46F9D05EEC}" srcId="{F8D37D9D-71F0-48CF-8063-91D1A0A459AF}" destId="{357A98BA-983C-48C9-98B6-BC62F17EF237}" srcOrd="0" destOrd="0" parTransId="{F18EBA1A-FA45-4921-9479-7559487B617B}" sibTransId="{86520F9E-9FC0-46DF-8588-88F14C3B9892}"/>
    <dgm:cxn modelId="{5563A6F2-C43E-40E2-9CC7-E0757FA6C7E0}" type="presOf" srcId="{C46EF874-96E2-46FC-9693-5BBAADC2BCCE}" destId="{EDB6DE6D-6380-4521-9A41-D3D46F3ED339}" srcOrd="0" destOrd="0" presId="urn:microsoft.com/office/officeart/2005/8/layout/hList1"/>
    <dgm:cxn modelId="{E5EFC2F4-1E10-4DCC-97AA-EC0A9B0B5880}" type="presOf" srcId="{A4ACE8E8-89CC-463D-BAF1-6253551D5AB9}" destId="{2DEB2808-F3A1-40F7-9AC3-9D565B3FC78A}" srcOrd="0" destOrd="0" presId="urn:microsoft.com/office/officeart/2005/8/layout/hList1"/>
    <dgm:cxn modelId="{28AA3EFA-E338-439C-A121-F93B1E697102}" srcId="{C46EF874-96E2-46FC-9693-5BBAADC2BCCE}" destId="{A4ACE8E8-89CC-463D-BAF1-6253551D5AB9}" srcOrd="0" destOrd="0" parTransId="{5C9D0F49-D610-48C8-B9A3-422CD9615016}" sibTransId="{4FEEA124-D126-427D-AF97-DFB306F1F0CF}"/>
    <dgm:cxn modelId="{B9D49A90-0F41-44CC-AFA3-EF1475105F2E}" type="presParOf" srcId="{FE7B7BE5-39A4-4CD5-97C0-E10F7E98B679}" destId="{B8A1661F-AA8F-4DB0-8F5C-8FE5C20B329B}" srcOrd="0" destOrd="0" presId="urn:microsoft.com/office/officeart/2005/8/layout/hList1"/>
    <dgm:cxn modelId="{A8527D3F-3C46-4CF8-8F73-5DB5C2E759E3}" type="presParOf" srcId="{B8A1661F-AA8F-4DB0-8F5C-8FE5C20B329B}" destId="{CAFDE2A0-453C-4E54-B3C7-3E299514CB3E}" srcOrd="0" destOrd="0" presId="urn:microsoft.com/office/officeart/2005/8/layout/hList1"/>
    <dgm:cxn modelId="{97DB96AD-5F31-4BB3-915B-DC5DB2F8A1EB}" type="presParOf" srcId="{B8A1661F-AA8F-4DB0-8F5C-8FE5C20B329B}" destId="{B4D07A35-66ED-40CF-9BF4-5137920B4A10}" srcOrd="1" destOrd="0" presId="urn:microsoft.com/office/officeart/2005/8/layout/hList1"/>
    <dgm:cxn modelId="{4541AEB2-CE42-4883-96FE-A21F4AAA9F08}" type="presParOf" srcId="{FE7B7BE5-39A4-4CD5-97C0-E10F7E98B679}" destId="{ED676C63-325C-4B81-AE31-021EEB587C72}" srcOrd="1" destOrd="0" presId="urn:microsoft.com/office/officeart/2005/8/layout/hList1"/>
    <dgm:cxn modelId="{C3C57CF1-49F0-4172-AA55-7615B6251204}" type="presParOf" srcId="{FE7B7BE5-39A4-4CD5-97C0-E10F7E98B679}" destId="{1DF74595-104C-48B8-8976-9DEA4A66E7F8}" srcOrd="2" destOrd="0" presId="urn:microsoft.com/office/officeart/2005/8/layout/hList1"/>
    <dgm:cxn modelId="{13EFDE35-9F8C-4CDE-864C-12D103D56393}" type="presParOf" srcId="{1DF74595-104C-48B8-8976-9DEA4A66E7F8}" destId="{EDB6DE6D-6380-4521-9A41-D3D46F3ED339}" srcOrd="0" destOrd="0" presId="urn:microsoft.com/office/officeart/2005/8/layout/hList1"/>
    <dgm:cxn modelId="{D26B2480-7D65-47D2-9A16-BA90A9821A0D}" type="presParOf" srcId="{1DF74595-104C-48B8-8976-9DEA4A66E7F8}" destId="{2DEB2808-F3A1-40F7-9AC3-9D565B3FC7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5417C8-B1AE-4710-8499-FC09FBEBD3B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3A48E26C-3699-42B9-9DE0-CEE31F143966}">
      <dgm:prSet/>
      <dgm:spPr/>
      <dgm:t>
        <a:bodyPr/>
        <a:lstStyle/>
        <a:p>
          <a:r>
            <a:rPr lang="en-US" b="0" dirty="0"/>
            <a:t>Less risky</a:t>
          </a:r>
          <a:endParaRPr lang="en-US" dirty="0"/>
        </a:p>
      </dgm:t>
    </dgm:pt>
    <dgm:pt modelId="{E5C00A06-415D-42C9-A5E3-E40CBC37552C}" type="parTrans" cxnId="{67BFD75E-0077-4EE2-B599-BA449CD75C13}">
      <dgm:prSet/>
      <dgm:spPr/>
      <dgm:t>
        <a:bodyPr/>
        <a:lstStyle/>
        <a:p>
          <a:endParaRPr lang="cs-CZ"/>
        </a:p>
      </dgm:t>
    </dgm:pt>
    <dgm:pt modelId="{CBBF4D87-F10C-4BF4-97E6-E3F2612DA36B}" type="sibTrans" cxnId="{67BFD75E-0077-4EE2-B599-BA449CD75C13}">
      <dgm:prSet/>
      <dgm:spPr/>
      <dgm:t>
        <a:bodyPr/>
        <a:lstStyle/>
        <a:p>
          <a:endParaRPr lang="cs-CZ"/>
        </a:p>
      </dgm:t>
    </dgm:pt>
    <dgm:pt modelId="{4675C943-B902-448D-8ED7-F9C4671411F7}">
      <dgm:prSet/>
      <dgm:spPr/>
      <dgm:t>
        <a:bodyPr/>
        <a:lstStyle/>
        <a:p>
          <a:r>
            <a:rPr lang="en-US" b="0" dirty="0"/>
            <a:t>Immediate</a:t>
          </a:r>
          <a:endParaRPr lang="en-US" dirty="0"/>
        </a:p>
      </dgm:t>
    </dgm:pt>
    <dgm:pt modelId="{B266C1D9-64EA-4476-8348-27C047D6CC11}" type="parTrans" cxnId="{3E93E46A-5100-466C-B9EC-67195D0CC75B}">
      <dgm:prSet/>
      <dgm:spPr/>
      <dgm:t>
        <a:bodyPr/>
        <a:lstStyle/>
        <a:p>
          <a:endParaRPr lang="cs-CZ"/>
        </a:p>
      </dgm:t>
    </dgm:pt>
    <dgm:pt modelId="{C1F2328A-7DBF-4B01-BEA0-5388BA31F59E}" type="sibTrans" cxnId="{3E93E46A-5100-466C-B9EC-67195D0CC75B}">
      <dgm:prSet/>
      <dgm:spPr/>
      <dgm:t>
        <a:bodyPr/>
        <a:lstStyle/>
        <a:p>
          <a:endParaRPr lang="cs-CZ"/>
        </a:p>
      </dgm:t>
    </dgm:pt>
    <dgm:pt modelId="{45C00893-0296-4FD3-91A6-6E60A2356D91}">
      <dgm:prSet/>
      <dgm:spPr/>
      <dgm:t>
        <a:bodyPr/>
        <a:lstStyle/>
        <a:p>
          <a:r>
            <a:rPr lang="en-US" b="0" dirty="0"/>
            <a:t>Reduce IT support costs</a:t>
          </a:r>
          <a:endParaRPr lang="en-US" dirty="0"/>
        </a:p>
      </dgm:t>
    </dgm:pt>
    <dgm:pt modelId="{89605621-2B9E-46AA-A14C-815D21631947}" type="parTrans" cxnId="{3B652E9C-4C17-4DF5-BC02-C919974AF61F}">
      <dgm:prSet/>
      <dgm:spPr/>
      <dgm:t>
        <a:bodyPr/>
        <a:lstStyle/>
        <a:p>
          <a:endParaRPr lang="cs-CZ"/>
        </a:p>
      </dgm:t>
    </dgm:pt>
    <dgm:pt modelId="{B637379E-11F8-4E32-BF25-2E52839BECAE}" type="sibTrans" cxnId="{3B652E9C-4C17-4DF5-BC02-C919974AF61F}">
      <dgm:prSet/>
      <dgm:spPr/>
      <dgm:t>
        <a:bodyPr/>
        <a:lstStyle/>
        <a:p>
          <a:endParaRPr lang="cs-CZ"/>
        </a:p>
      </dgm:t>
    </dgm:pt>
    <dgm:pt modelId="{686D23FB-7407-4B79-A02D-BEE266423927}">
      <dgm:prSet/>
      <dgm:spPr/>
      <dgm:t>
        <a:bodyPr/>
        <a:lstStyle/>
        <a:p>
          <a:r>
            <a:rPr lang="en-US" b="0" dirty="0"/>
            <a:t>Initial setup cost for SaaS is typically lower than the equivalent enterprise software</a:t>
          </a:r>
          <a:endParaRPr lang="en-US" dirty="0"/>
        </a:p>
      </dgm:t>
    </dgm:pt>
    <dgm:pt modelId="{BCF48CB3-7A46-4B66-9FC0-C75C1C17F894}" type="parTrans" cxnId="{62441484-B474-4CFC-978E-FA32B43FAB54}">
      <dgm:prSet/>
      <dgm:spPr/>
      <dgm:t>
        <a:bodyPr/>
        <a:lstStyle/>
        <a:p>
          <a:endParaRPr lang="cs-CZ"/>
        </a:p>
      </dgm:t>
    </dgm:pt>
    <dgm:pt modelId="{08315B82-192C-4299-AFBC-02E6510D995B}" type="sibTrans" cxnId="{62441484-B474-4CFC-978E-FA32B43FAB54}">
      <dgm:prSet/>
      <dgm:spPr/>
      <dgm:t>
        <a:bodyPr/>
        <a:lstStyle/>
        <a:p>
          <a:endParaRPr lang="cs-CZ"/>
        </a:p>
      </dgm:t>
    </dgm:pt>
    <dgm:pt modelId="{1CF82A3E-F1BA-4404-97CE-4B93CE8F3D1D}">
      <dgm:prSet/>
      <dgm:spPr/>
      <dgm:t>
        <a:bodyPr/>
        <a:lstStyle/>
        <a:p>
          <a:r>
            <a:rPr lang="en-US" b="0" dirty="0"/>
            <a:t>Architecture</a:t>
          </a:r>
          <a:endParaRPr lang="en-US" dirty="0"/>
        </a:p>
      </dgm:t>
    </dgm:pt>
    <dgm:pt modelId="{46EEA1F8-93E9-4CE8-AA86-D1F56A600A9F}" type="parTrans" cxnId="{CA6D3E4D-E0C0-4CFB-980D-2DFB042F5A3A}">
      <dgm:prSet/>
      <dgm:spPr/>
      <dgm:t>
        <a:bodyPr/>
        <a:lstStyle/>
        <a:p>
          <a:endParaRPr lang="cs-CZ"/>
        </a:p>
      </dgm:t>
    </dgm:pt>
    <dgm:pt modelId="{ADFD060F-0C48-4780-873C-69BD328AA49B}" type="sibTrans" cxnId="{CA6D3E4D-E0C0-4CFB-980D-2DFB042F5A3A}">
      <dgm:prSet/>
      <dgm:spPr/>
      <dgm:t>
        <a:bodyPr/>
        <a:lstStyle/>
        <a:p>
          <a:endParaRPr lang="cs-CZ"/>
        </a:p>
      </dgm:t>
    </dgm:pt>
    <dgm:pt modelId="{05D87303-D1C2-47B8-AF2B-3E2E7E3F522D}">
      <dgm:prSet/>
      <dgm:spPr/>
      <dgm:t>
        <a:bodyPr/>
        <a:lstStyle/>
        <a:p>
          <a:r>
            <a:rPr lang="en-US" b="0" dirty="0"/>
            <a:t>Economy of Scale</a:t>
          </a:r>
          <a:endParaRPr lang="en-US" dirty="0"/>
        </a:p>
      </dgm:t>
    </dgm:pt>
    <dgm:pt modelId="{6AE40368-D96C-4D58-896C-7566723DB271}" type="parTrans" cxnId="{721505E5-48F0-448E-A8C4-EE332966700A}">
      <dgm:prSet/>
      <dgm:spPr/>
      <dgm:t>
        <a:bodyPr/>
        <a:lstStyle/>
        <a:p>
          <a:endParaRPr lang="cs-CZ"/>
        </a:p>
      </dgm:t>
    </dgm:pt>
    <dgm:pt modelId="{F9CA3516-A17F-438F-B35B-B694C6B64734}" type="sibTrans" cxnId="{721505E5-48F0-448E-A8C4-EE332966700A}">
      <dgm:prSet/>
      <dgm:spPr/>
      <dgm:t>
        <a:bodyPr/>
        <a:lstStyle/>
        <a:p>
          <a:endParaRPr lang="cs-CZ"/>
        </a:p>
      </dgm:t>
    </dgm:pt>
    <dgm:pt modelId="{0877EB70-DBBA-43C3-AE2A-DA450ED631DD}">
      <dgm:prSet/>
      <dgm:spPr/>
      <dgm:t>
        <a:bodyPr/>
        <a:lstStyle/>
        <a:p>
          <a:r>
            <a:rPr lang="en-US" b="0" dirty="0"/>
            <a:t>Enables Mashups</a:t>
          </a:r>
          <a:endParaRPr lang="en-US" dirty="0"/>
        </a:p>
      </dgm:t>
    </dgm:pt>
    <dgm:pt modelId="{E356664D-4F62-4706-A389-8BB014B64334}" type="parTrans" cxnId="{9141899C-15F8-4C35-8F7D-12FC6187B630}">
      <dgm:prSet/>
      <dgm:spPr/>
      <dgm:t>
        <a:bodyPr/>
        <a:lstStyle/>
        <a:p>
          <a:endParaRPr lang="cs-CZ"/>
        </a:p>
      </dgm:t>
    </dgm:pt>
    <dgm:pt modelId="{67077754-A827-4F5C-B6BB-649786D6C7B8}" type="sibTrans" cxnId="{9141899C-15F8-4C35-8F7D-12FC6187B630}">
      <dgm:prSet/>
      <dgm:spPr/>
      <dgm:t>
        <a:bodyPr/>
        <a:lstStyle/>
        <a:p>
          <a:endParaRPr lang="cs-CZ"/>
        </a:p>
      </dgm:t>
    </dgm:pt>
    <dgm:pt modelId="{7976FC5A-F74A-4205-BC8C-AD6CE0E8E60F}" type="pres">
      <dgm:prSet presAssocID="{8E5417C8-B1AE-4710-8499-FC09FBEBD3B4}" presName="linear" presStyleCnt="0">
        <dgm:presLayoutVars>
          <dgm:animLvl val="lvl"/>
          <dgm:resizeHandles val="exact"/>
        </dgm:presLayoutVars>
      </dgm:prSet>
      <dgm:spPr/>
    </dgm:pt>
    <dgm:pt modelId="{14DF1B94-D2BC-4DD2-A7E0-17F885D72015}" type="pres">
      <dgm:prSet presAssocID="{3A48E26C-3699-42B9-9DE0-CEE31F14396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7C29791-7CC4-49C3-8BA4-4497D44D4DCF}" type="pres">
      <dgm:prSet presAssocID="{CBBF4D87-F10C-4BF4-97E6-E3F2612DA36B}" presName="spacer" presStyleCnt="0"/>
      <dgm:spPr/>
    </dgm:pt>
    <dgm:pt modelId="{D7A38007-ED14-41BC-9041-E7C9FCF6DC06}" type="pres">
      <dgm:prSet presAssocID="{4675C943-B902-448D-8ED7-F9C4671411F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886D546-420C-43BF-AED8-8BF858B1EE4E}" type="pres">
      <dgm:prSet presAssocID="{C1F2328A-7DBF-4B01-BEA0-5388BA31F59E}" presName="spacer" presStyleCnt="0"/>
      <dgm:spPr/>
    </dgm:pt>
    <dgm:pt modelId="{D5D9ECC1-F01F-4118-A9CA-9C0BD1885A8D}" type="pres">
      <dgm:prSet presAssocID="{45C00893-0296-4FD3-91A6-6E60A2356D9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461ED90-2603-4A5E-BC2D-6B205D879A94}" type="pres">
      <dgm:prSet presAssocID="{B637379E-11F8-4E32-BF25-2E52839BECAE}" presName="spacer" presStyleCnt="0"/>
      <dgm:spPr/>
    </dgm:pt>
    <dgm:pt modelId="{F304E8C5-6869-4E0D-A556-8982FB3D0728}" type="pres">
      <dgm:prSet presAssocID="{686D23FB-7407-4B79-A02D-BEE2664239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2514FEC-65E3-41F3-9C17-9D555A3B01F1}" type="pres">
      <dgm:prSet presAssocID="{08315B82-192C-4299-AFBC-02E6510D995B}" presName="spacer" presStyleCnt="0"/>
      <dgm:spPr/>
    </dgm:pt>
    <dgm:pt modelId="{6821BBCD-130D-4B29-8BE8-04861DA96105}" type="pres">
      <dgm:prSet presAssocID="{1CF82A3E-F1BA-4404-97CE-4B93CE8F3D1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2326035-6B5E-4E7B-9F0A-31604A556198}" type="pres">
      <dgm:prSet presAssocID="{ADFD060F-0C48-4780-873C-69BD328AA49B}" presName="spacer" presStyleCnt="0"/>
      <dgm:spPr/>
    </dgm:pt>
    <dgm:pt modelId="{DB6DACE1-574C-4DC8-90A2-ECE41FC14F7F}" type="pres">
      <dgm:prSet presAssocID="{05D87303-D1C2-47B8-AF2B-3E2E7E3F522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05D46AA-99B9-4298-8722-4DAC22743BB1}" type="pres">
      <dgm:prSet presAssocID="{F9CA3516-A17F-438F-B35B-B694C6B64734}" presName="spacer" presStyleCnt="0"/>
      <dgm:spPr/>
    </dgm:pt>
    <dgm:pt modelId="{FE72620C-A712-4B52-972B-BA27A6441079}" type="pres">
      <dgm:prSet presAssocID="{0877EB70-DBBA-43C3-AE2A-DA450ED631D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6C3EE05-3392-4252-A60E-9440D75AFCB2}" type="presOf" srcId="{05D87303-D1C2-47B8-AF2B-3E2E7E3F522D}" destId="{DB6DACE1-574C-4DC8-90A2-ECE41FC14F7F}" srcOrd="0" destOrd="0" presId="urn:microsoft.com/office/officeart/2005/8/layout/vList2"/>
    <dgm:cxn modelId="{CB3B8906-5A0E-451B-9C18-A09FC0822434}" type="presOf" srcId="{3A48E26C-3699-42B9-9DE0-CEE31F143966}" destId="{14DF1B94-D2BC-4DD2-A7E0-17F885D72015}" srcOrd="0" destOrd="0" presId="urn:microsoft.com/office/officeart/2005/8/layout/vList2"/>
    <dgm:cxn modelId="{6CE9580A-B976-4E73-B252-0FE2F073342B}" type="presOf" srcId="{8E5417C8-B1AE-4710-8499-FC09FBEBD3B4}" destId="{7976FC5A-F74A-4205-BC8C-AD6CE0E8E60F}" srcOrd="0" destOrd="0" presId="urn:microsoft.com/office/officeart/2005/8/layout/vList2"/>
    <dgm:cxn modelId="{67BFD75E-0077-4EE2-B599-BA449CD75C13}" srcId="{8E5417C8-B1AE-4710-8499-FC09FBEBD3B4}" destId="{3A48E26C-3699-42B9-9DE0-CEE31F143966}" srcOrd="0" destOrd="0" parTransId="{E5C00A06-415D-42C9-A5E3-E40CBC37552C}" sibTransId="{CBBF4D87-F10C-4BF4-97E6-E3F2612DA36B}"/>
    <dgm:cxn modelId="{3E93E46A-5100-466C-B9EC-67195D0CC75B}" srcId="{8E5417C8-B1AE-4710-8499-FC09FBEBD3B4}" destId="{4675C943-B902-448D-8ED7-F9C4671411F7}" srcOrd="1" destOrd="0" parTransId="{B266C1D9-64EA-4476-8348-27C047D6CC11}" sibTransId="{C1F2328A-7DBF-4B01-BEA0-5388BA31F59E}"/>
    <dgm:cxn modelId="{CA6D3E4D-E0C0-4CFB-980D-2DFB042F5A3A}" srcId="{8E5417C8-B1AE-4710-8499-FC09FBEBD3B4}" destId="{1CF82A3E-F1BA-4404-97CE-4B93CE8F3D1D}" srcOrd="4" destOrd="0" parTransId="{46EEA1F8-93E9-4CE8-AA86-D1F56A600A9F}" sibTransId="{ADFD060F-0C48-4780-873C-69BD328AA49B}"/>
    <dgm:cxn modelId="{62441484-B474-4CFC-978E-FA32B43FAB54}" srcId="{8E5417C8-B1AE-4710-8499-FC09FBEBD3B4}" destId="{686D23FB-7407-4B79-A02D-BEE266423927}" srcOrd="3" destOrd="0" parTransId="{BCF48CB3-7A46-4B66-9FC0-C75C1C17F894}" sibTransId="{08315B82-192C-4299-AFBC-02E6510D995B}"/>
    <dgm:cxn modelId="{83DAF285-D3C4-4D43-8252-4399EB657452}" type="presOf" srcId="{686D23FB-7407-4B79-A02D-BEE266423927}" destId="{F304E8C5-6869-4E0D-A556-8982FB3D0728}" srcOrd="0" destOrd="0" presId="urn:microsoft.com/office/officeart/2005/8/layout/vList2"/>
    <dgm:cxn modelId="{3B652E9C-4C17-4DF5-BC02-C919974AF61F}" srcId="{8E5417C8-B1AE-4710-8499-FC09FBEBD3B4}" destId="{45C00893-0296-4FD3-91A6-6E60A2356D91}" srcOrd="2" destOrd="0" parTransId="{89605621-2B9E-46AA-A14C-815D21631947}" sibTransId="{B637379E-11F8-4E32-BF25-2E52839BECAE}"/>
    <dgm:cxn modelId="{9141899C-15F8-4C35-8F7D-12FC6187B630}" srcId="{8E5417C8-B1AE-4710-8499-FC09FBEBD3B4}" destId="{0877EB70-DBBA-43C3-AE2A-DA450ED631DD}" srcOrd="6" destOrd="0" parTransId="{E356664D-4F62-4706-A389-8BB014B64334}" sibTransId="{67077754-A827-4F5C-B6BB-649786D6C7B8}"/>
    <dgm:cxn modelId="{76B837A5-3057-4AD6-8046-10E618691B3A}" type="presOf" srcId="{0877EB70-DBBA-43C3-AE2A-DA450ED631DD}" destId="{FE72620C-A712-4B52-972B-BA27A6441079}" srcOrd="0" destOrd="0" presId="urn:microsoft.com/office/officeart/2005/8/layout/vList2"/>
    <dgm:cxn modelId="{C3BC12D1-9094-4A9C-93DE-F9E10B65A632}" type="presOf" srcId="{45C00893-0296-4FD3-91A6-6E60A2356D91}" destId="{D5D9ECC1-F01F-4118-A9CA-9C0BD1885A8D}" srcOrd="0" destOrd="0" presId="urn:microsoft.com/office/officeart/2005/8/layout/vList2"/>
    <dgm:cxn modelId="{DEAA38D6-57BD-403A-A34B-2DB2BE501021}" type="presOf" srcId="{4675C943-B902-448D-8ED7-F9C4671411F7}" destId="{D7A38007-ED14-41BC-9041-E7C9FCF6DC06}" srcOrd="0" destOrd="0" presId="urn:microsoft.com/office/officeart/2005/8/layout/vList2"/>
    <dgm:cxn modelId="{721505E5-48F0-448E-A8C4-EE332966700A}" srcId="{8E5417C8-B1AE-4710-8499-FC09FBEBD3B4}" destId="{05D87303-D1C2-47B8-AF2B-3E2E7E3F522D}" srcOrd="5" destOrd="0" parTransId="{6AE40368-D96C-4D58-896C-7566723DB271}" sibTransId="{F9CA3516-A17F-438F-B35B-B694C6B64734}"/>
    <dgm:cxn modelId="{C2836FEC-7E91-4C69-AD06-7D77312802BD}" type="presOf" srcId="{1CF82A3E-F1BA-4404-97CE-4B93CE8F3D1D}" destId="{6821BBCD-130D-4B29-8BE8-04861DA96105}" srcOrd="0" destOrd="0" presId="urn:microsoft.com/office/officeart/2005/8/layout/vList2"/>
    <dgm:cxn modelId="{3E9A4F25-4978-47B8-BAD9-9F0871546ACD}" type="presParOf" srcId="{7976FC5A-F74A-4205-BC8C-AD6CE0E8E60F}" destId="{14DF1B94-D2BC-4DD2-A7E0-17F885D72015}" srcOrd="0" destOrd="0" presId="urn:microsoft.com/office/officeart/2005/8/layout/vList2"/>
    <dgm:cxn modelId="{F2CFE27A-E96F-4BCB-AFA8-736ED0EC4A1C}" type="presParOf" srcId="{7976FC5A-F74A-4205-BC8C-AD6CE0E8E60F}" destId="{C7C29791-7CC4-49C3-8BA4-4497D44D4DCF}" srcOrd="1" destOrd="0" presId="urn:microsoft.com/office/officeart/2005/8/layout/vList2"/>
    <dgm:cxn modelId="{ED3C684B-CE53-481F-961F-58030A31A0EA}" type="presParOf" srcId="{7976FC5A-F74A-4205-BC8C-AD6CE0E8E60F}" destId="{D7A38007-ED14-41BC-9041-E7C9FCF6DC06}" srcOrd="2" destOrd="0" presId="urn:microsoft.com/office/officeart/2005/8/layout/vList2"/>
    <dgm:cxn modelId="{C0C883E8-0F82-4564-A5C3-DB690B848E0C}" type="presParOf" srcId="{7976FC5A-F74A-4205-BC8C-AD6CE0E8E60F}" destId="{7886D546-420C-43BF-AED8-8BF858B1EE4E}" srcOrd="3" destOrd="0" presId="urn:microsoft.com/office/officeart/2005/8/layout/vList2"/>
    <dgm:cxn modelId="{791783FA-357A-4DAD-8CB5-1460EE90DBC9}" type="presParOf" srcId="{7976FC5A-F74A-4205-BC8C-AD6CE0E8E60F}" destId="{D5D9ECC1-F01F-4118-A9CA-9C0BD1885A8D}" srcOrd="4" destOrd="0" presId="urn:microsoft.com/office/officeart/2005/8/layout/vList2"/>
    <dgm:cxn modelId="{62A3E8E5-56D3-4FA8-9C06-056CEE5B27A9}" type="presParOf" srcId="{7976FC5A-F74A-4205-BC8C-AD6CE0E8E60F}" destId="{2461ED90-2603-4A5E-BC2D-6B205D879A94}" srcOrd="5" destOrd="0" presId="urn:microsoft.com/office/officeart/2005/8/layout/vList2"/>
    <dgm:cxn modelId="{356EC8B7-BECB-4243-9A38-6C6B637B5674}" type="presParOf" srcId="{7976FC5A-F74A-4205-BC8C-AD6CE0E8E60F}" destId="{F304E8C5-6869-4E0D-A556-8982FB3D0728}" srcOrd="6" destOrd="0" presId="urn:microsoft.com/office/officeart/2005/8/layout/vList2"/>
    <dgm:cxn modelId="{E143F992-85D6-4652-AC16-B9D85FBD5E5C}" type="presParOf" srcId="{7976FC5A-F74A-4205-BC8C-AD6CE0E8E60F}" destId="{32514FEC-65E3-41F3-9C17-9D555A3B01F1}" srcOrd="7" destOrd="0" presId="urn:microsoft.com/office/officeart/2005/8/layout/vList2"/>
    <dgm:cxn modelId="{D8FBF5F0-1520-4263-94EA-1DD2D5EA3C59}" type="presParOf" srcId="{7976FC5A-F74A-4205-BC8C-AD6CE0E8E60F}" destId="{6821BBCD-130D-4B29-8BE8-04861DA96105}" srcOrd="8" destOrd="0" presId="urn:microsoft.com/office/officeart/2005/8/layout/vList2"/>
    <dgm:cxn modelId="{7481192B-1C49-483E-AB90-4EB4A2FBBFF2}" type="presParOf" srcId="{7976FC5A-F74A-4205-BC8C-AD6CE0E8E60F}" destId="{62326035-6B5E-4E7B-9F0A-31604A556198}" srcOrd="9" destOrd="0" presId="urn:microsoft.com/office/officeart/2005/8/layout/vList2"/>
    <dgm:cxn modelId="{3C601802-F340-4935-8849-AC82F968B662}" type="presParOf" srcId="{7976FC5A-F74A-4205-BC8C-AD6CE0E8E60F}" destId="{DB6DACE1-574C-4DC8-90A2-ECE41FC14F7F}" srcOrd="10" destOrd="0" presId="urn:microsoft.com/office/officeart/2005/8/layout/vList2"/>
    <dgm:cxn modelId="{BEB25813-4272-4109-AA7B-F873B6B5305C}" type="presParOf" srcId="{7976FC5A-F74A-4205-BC8C-AD6CE0E8E60F}" destId="{305D46AA-99B9-4298-8722-4DAC22743BB1}" srcOrd="11" destOrd="0" presId="urn:microsoft.com/office/officeart/2005/8/layout/vList2"/>
    <dgm:cxn modelId="{053611E0-38D8-4D0B-BA91-81856BB5B0CD}" type="presParOf" srcId="{7976FC5A-F74A-4205-BC8C-AD6CE0E8E60F}" destId="{FE72620C-A712-4B52-972B-BA27A644107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88FFEE0-F0D4-457D-8F96-A5EBEA9C7B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245AEB8-15B7-40C4-9C40-3B842C51DD5C}">
      <dgm:prSet/>
      <dgm:spPr/>
      <dgm:t>
        <a:bodyPr/>
        <a:lstStyle/>
        <a:p>
          <a:r>
            <a:rPr lang="en-US" b="0" dirty="0"/>
            <a:t>Customer</a:t>
          </a:r>
          <a:endParaRPr lang="en-US" dirty="0"/>
        </a:p>
      </dgm:t>
    </dgm:pt>
    <dgm:pt modelId="{16D6D4B9-7A89-422B-86CF-F6CB052DCE1D}" type="parTrans" cxnId="{C11FA5A2-718F-43C5-81BA-11B627485A8D}">
      <dgm:prSet/>
      <dgm:spPr/>
      <dgm:t>
        <a:bodyPr/>
        <a:lstStyle/>
        <a:p>
          <a:endParaRPr lang="cs-CZ"/>
        </a:p>
      </dgm:t>
    </dgm:pt>
    <dgm:pt modelId="{A5CC4438-47A1-464B-B23B-818E3FBF10F9}" type="sibTrans" cxnId="{C11FA5A2-718F-43C5-81BA-11B627485A8D}">
      <dgm:prSet/>
      <dgm:spPr/>
      <dgm:t>
        <a:bodyPr/>
        <a:lstStyle/>
        <a:p>
          <a:endParaRPr lang="cs-CZ"/>
        </a:p>
      </dgm:t>
    </dgm:pt>
    <dgm:pt modelId="{18869544-176F-4177-9B20-3380EF955A69}">
      <dgm:prSet/>
      <dgm:spPr/>
      <dgm:t>
        <a:bodyPr/>
        <a:lstStyle/>
        <a:p>
          <a:r>
            <a:rPr lang="en-US" b="0" dirty="0"/>
            <a:t>Lower initial investment</a:t>
          </a:r>
          <a:endParaRPr lang="en-US" dirty="0"/>
        </a:p>
      </dgm:t>
    </dgm:pt>
    <dgm:pt modelId="{EEDE5C3C-D1E9-4220-9666-D44CE6B1A76D}" type="parTrans" cxnId="{44876178-4409-4774-AEC2-A776AD5A5A51}">
      <dgm:prSet/>
      <dgm:spPr/>
      <dgm:t>
        <a:bodyPr/>
        <a:lstStyle/>
        <a:p>
          <a:endParaRPr lang="cs-CZ"/>
        </a:p>
      </dgm:t>
    </dgm:pt>
    <dgm:pt modelId="{01518DF4-B172-4F3F-B705-C3F21F95B104}" type="sibTrans" cxnId="{44876178-4409-4774-AEC2-A776AD5A5A51}">
      <dgm:prSet/>
      <dgm:spPr/>
      <dgm:t>
        <a:bodyPr/>
        <a:lstStyle/>
        <a:p>
          <a:endParaRPr lang="cs-CZ"/>
        </a:p>
      </dgm:t>
    </dgm:pt>
    <dgm:pt modelId="{A5C36EB8-702A-41C7-99D6-A9307E7A31C8}">
      <dgm:prSet/>
      <dgm:spPr/>
      <dgm:t>
        <a:bodyPr/>
        <a:lstStyle/>
        <a:p>
          <a:r>
            <a:rPr lang="en-US" b="0" dirty="0"/>
            <a:t>Software and hardware</a:t>
          </a:r>
          <a:endParaRPr lang="en-US" dirty="0"/>
        </a:p>
      </dgm:t>
    </dgm:pt>
    <dgm:pt modelId="{4010D798-6199-45A5-AE58-42E26DA265D1}" type="parTrans" cxnId="{8D24958C-E9F3-4A83-B4E5-4F9F00F0C78F}">
      <dgm:prSet/>
      <dgm:spPr/>
      <dgm:t>
        <a:bodyPr/>
        <a:lstStyle/>
        <a:p>
          <a:endParaRPr lang="cs-CZ"/>
        </a:p>
      </dgm:t>
    </dgm:pt>
    <dgm:pt modelId="{1ADEE9B3-35F1-4DEF-9AE7-D5E29AFC2615}" type="sibTrans" cxnId="{8D24958C-E9F3-4A83-B4E5-4F9F00F0C78F}">
      <dgm:prSet/>
      <dgm:spPr/>
      <dgm:t>
        <a:bodyPr/>
        <a:lstStyle/>
        <a:p>
          <a:endParaRPr lang="cs-CZ"/>
        </a:p>
      </dgm:t>
    </dgm:pt>
    <dgm:pt modelId="{40847853-D515-4537-B75B-14F455E552B3}">
      <dgm:prSet/>
      <dgm:spPr/>
      <dgm:t>
        <a:bodyPr/>
        <a:lstStyle/>
        <a:p>
          <a:r>
            <a:rPr lang="en-US" b="0" dirty="0"/>
            <a:t>Even the long time usage price is higher</a:t>
          </a:r>
          <a:endParaRPr lang="en-US" dirty="0"/>
        </a:p>
      </dgm:t>
    </dgm:pt>
    <dgm:pt modelId="{BAEE66A6-747F-49AC-8344-5666A69E0E40}" type="parTrans" cxnId="{B5106911-5D24-401F-82F8-9543D74FE1E0}">
      <dgm:prSet/>
      <dgm:spPr/>
      <dgm:t>
        <a:bodyPr/>
        <a:lstStyle/>
        <a:p>
          <a:endParaRPr lang="cs-CZ"/>
        </a:p>
      </dgm:t>
    </dgm:pt>
    <dgm:pt modelId="{1CF27A2D-6E09-4955-8C1C-FDC4CB72CDE2}" type="sibTrans" cxnId="{B5106911-5D24-401F-82F8-9543D74FE1E0}">
      <dgm:prSet/>
      <dgm:spPr/>
      <dgm:t>
        <a:bodyPr/>
        <a:lstStyle/>
        <a:p>
          <a:endParaRPr lang="cs-CZ"/>
        </a:p>
      </dgm:t>
    </dgm:pt>
    <dgm:pt modelId="{88602448-E5F8-4E69-8C4D-0E8191465FC2}">
      <dgm:prSet/>
      <dgm:spPr/>
      <dgm:t>
        <a:bodyPr/>
        <a:lstStyle/>
        <a:p>
          <a:r>
            <a:rPr lang="en-US" b="0" dirty="0"/>
            <a:t>Compare with better ROI (return of investments)</a:t>
          </a:r>
          <a:endParaRPr lang="en-US" dirty="0"/>
        </a:p>
      </dgm:t>
    </dgm:pt>
    <dgm:pt modelId="{F28991B8-ACD3-4E97-986F-1DFF4824DC58}" type="parTrans" cxnId="{2BA8F6CB-24A1-4BFE-8205-DCDF5688881A}">
      <dgm:prSet/>
      <dgm:spPr/>
      <dgm:t>
        <a:bodyPr/>
        <a:lstStyle/>
        <a:p>
          <a:endParaRPr lang="cs-CZ"/>
        </a:p>
      </dgm:t>
    </dgm:pt>
    <dgm:pt modelId="{1BBC850E-099D-40A4-ACA8-0A8FF8E3180A}" type="sibTrans" cxnId="{2BA8F6CB-24A1-4BFE-8205-DCDF5688881A}">
      <dgm:prSet/>
      <dgm:spPr/>
      <dgm:t>
        <a:bodyPr/>
        <a:lstStyle/>
        <a:p>
          <a:endParaRPr lang="cs-CZ"/>
        </a:p>
      </dgm:t>
    </dgm:pt>
    <dgm:pt modelId="{5B1D1B3B-297A-4952-B4BF-CC09340114AC}">
      <dgm:prSet/>
      <dgm:spPr/>
      <dgm:t>
        <a:bodyPr/>
        <a:lstStyle/>
        <a:p>
          <a:r>
            <a:rPr lang="en-US" b="0" dirty="0"/>
            <a:t>Avoiding the peaks of cash flow (the highest danger is based on unexpected costs)</a:t>
          </a:r>
          <a:endParaRPr lang="en-US" dirty="0"/>
        </a:p>
      </dgm:t>
    </dgm:pt>
    <dgm:pt modelId="{734BC547-F004-4C7D-9665-629C6052DD82}" type="parTrans" cxnId="{91377043-49F7-4AB0-83C8-F961281CC715}">
      <dgm:prSet/>
      <dgm:spPr/>
      <dgm:t>
        <a:bodyPr/>
        <a:lstStyle/>
        <a:p>
          <a:endParaRPr lang="cs-CZ"/>
        </a:p>
      </dgm:t>
    </dgm:pt>
    <dgm:pt modelId="{886A50C8-D35A-47D9-AE25-A36AE9CB4549}" type="sibTrans" cxnId="{91377043-49F7-4AB0-83C8-F961281CC715}">
      <dgm:prSet/>
      <dgm:spPr/>
      <dgm:t>
        <a:bodyPr/>
        <a:lstStyle/>
        <a:p>
          <a:endParaRPr lang="cs-CZ"/>
        </a:p>
      </dgm:t>
    </dgm:pt>
    <dgm:pt modelId="{1517BFD9-58C1-4D32-A5B6-B14D6315730D}">
      <dgm:prSet/>
      <dgm:spPr/>
      <dgm:t>
        <a:bodyPr/>
        <a:lstStyle/>
        <a:p>
          <a:r>
            <a:rPr lang="en-US" b="0" dirty="0"/>
            <a:t>Example </a:t>
          </a:r>
          <a:endParaRPr lang="en-US" dirty="0"/>
        </a:p>
      </dgm:t>
    </dgm:pt>
    <dgm:pt modelId="{6BA40031-0E4F-47FE-919B-1990D3609FF7}" type="parTrans" cxnId="{E0DB90D4-A68C-4A87-A8C2-5B434915ED36}">
      <dgm:prSet/>
      <dgm:spPr/>
      <dgm:t>
        <a:bodyPr/>
        <a:lstStyle/>
        <a:p>
          <a:endParaRPr lang="cs-CZ"/>
        </a:p>
      </dgm:t>
    </dgm:pt>
    <dgm:pt modelId="{41372B1C-2162-4694-85F5-D4CD5DA9CB42}" type="sibTrans" cxnId="{E0DB90D4-A68C-4A87-A8C2-5B434915ED36}">
      <dgm:prSet/>
      <dgm:spPr/>
      <dgm:t>
        <a:bodyPr/>
        <a:lstStyle/>
        <a:p>
          <a:endParaRPr lang="cs-CZ"/>
        </a:p>
      </dgm:t>
    </dgm:pt>
    <dgm:pt modelId="{05ED2F95-9A4E-422D-86D2-789081B69612}">
      <dgm:prSet/>
      <dgm:spPr/>
      <dgm:t>
        <a:bodyPr/>
        <a:lstStyle/>
        <a:p>
          <a:r>
            <a:rPr lang="en-US" b="0" dirty="0"/>
            <a:t>CRM or ERP system</a:t>
          </a:r>
          <a:endParaRPr lang="en-US" dirty="0"/>
        </a:p>
      </dgm:t>
    </dgm:pt>
    <dgm:pt modelId="{8DC36DC2-E7E1-4D45-8DED-219286625C2B}" type="parTrans" cxnId="{FE13B2F0-0344-4010-B82D-AFB57373654F}">
      <dgm:prSet/>
      <dgm:spPr/>
      <dgm:t>
        <a:bodyPr/>
        <a:lstStyle/>
        <a:p>
          <a:endParaRPr lang="cs-CZ"/>
        </a:p>
      </dgm:t>
    </dgm:pt>
    <dgm:pt modelId="{7DDA1CA2-F6B0-4239-88AF-3CEF5C343662}" type="sibTrans" cxnId="{FE13B2F0-0344-4010-B82D-AFB57373654F}">
      <dgm:prSet/>
      <dgm:spPr/>
      <dgm:t>
        <a:bodyPr/>
        <a:lstStyle/>
        <a:p>
          <a:endParaRPr lang="cs-CZ"/>
        </a:p>
      </dgm:t>
    </dgm:pt>
    <dgm:pt modelId="{569DF181-35F1-4B85-8D3A-75AFC1EDA9F4}">
      <dgm:prSet/>
      <dgm:spPr/>
      <dgm:t>
        <a:bodyPr/>
        <a:lstStyle/>
        <a:p>
          <a:r>
            <a:rPr lang="en-US" b="0" dirty="0"/>
            <a:t>Provider has regular income</a:t>
          </a:r>
          <a:endParaRPr lang="en-US" dirty="0"/>
        </a:p>
      </dgm:t>
    </dgm:pt>
    <dgm:pt modelId="{6C395AED-5E6C-4BD3-A96D-89B59BC88150}" type="parTrans" cxnId="{BEF017EC-9ECE-41F9-B294-24F60CAB2FA0}">
      <dgm:prSet/>
      <dgm:spPr/>
      <dgm:t>
        <a:bodyPr/>
        <a:lstStyle/>
        <a:p>
          <a:endParaRPr lang="cs-CZ"/>
        </a:p>
      </dgm:t>
    </dgm:pt>
    <dgm:pt modelId="{9330A094-6AB9-4289-AC5E-3CBF4358AD77}" type="sibTrans" cxnId="{BEF017EC-9ECE-41F9-B294-24F60CAB2FA0}">
      <dgm:prSet/>
      <dgm:spPr/>
      <dgm:t>
        <a:bodyPr/>
        <a:lstStyle/>
        <a:p>
          <a:endParaRPr lang="cs-CZ"/>
        </a:p>
      </dgm:t>
    </dgm:pt>
    <dgm:pt modelId="{D0689F1B-99FC-4BBF-9EBB-F864D901F5DD}" type="pres">
      <dgm:prSet presAssocID="{088FFEE0-F0D4-457D-8F96-A5EBEA9C7BBC}" presName="linear" presStyleCnt="0">
        <dgm:presLayoutVars>
          <dgm:animLvl val="lvl"/>
          <dgm:resizeHandles val="exact"/>
        </dgm:presLayoutVars>
      </dgm:prSet>
      <dgm:spPr/>
    </dgm:pt>
    <dgm:pt modelId="{D5D31393-731B-40C1-9779-86F779989BC2}" type="pres">
      <dgm:prSet presAssocID="{4245AEB8-15B7-40C4-9C40-3B842C51DD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A16FB0-6301-4A49-8DC9-F3B891C7DCE5}" type="pres">
      <dgm:prSet presAssocID="{4245AEB8-15B7-40C4-9C40-3B842C51DD5C}" presName="childText" presStyleLbl="revTx" presStyleIdx="0" presStyleCnt="1">
        <dgm:presLayoutVars>
          <dgm:bulletEnabled val="1"/>
        </dgm:presLayoutVars>
      </dgm:prSet>
      <dgm:spPr/>
    </dgm:pt>
    <dgm:pt modelId="{67AB23C6-141B-4B7A-A698-7040F9392751}" type="pres">
      <dgm:prSet presAssocID="{569DF181-35F1-4B85-8D3A-75AFC1EDA9F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5106911-5D24-401F-82F8-9543D74FE1E0}" srcId="{4245AEB8-15B7-40C4-9C40-3B842C51DD5C}" destId="{40847853-D515-4537-B75B-14F455E552B3}" srcOrd="1" destOrd="0" parTransId="{BAEE66A6-747F-49AC-8344-5666A69E0E40}" sibTransId="{1CF27A2D-6E09-4955-8C1C-FDC4CB72CDE2}"/>
    <dgm:cxn modelId="{F0CA9311-0812-4B7F-A2B0-1A4660EEF2EE}" type="presOf" srcId="{4245AEB8-15B7-40C4-9C40-3B842C51DD5C}" destId="{D5D31393-731B-40C1-9779-86F779989BC2}" srcOrd="0" destOrd="0" presId="urn:microsoft.com/office/officeart/2005/8/layout/vList2"/>
    <dgm:cxn modelId="{FAC17241-5F03-4D86-967D-F857C591A838}" type="presOf" srcId="{88602448-E5F8-4E69-8C4D-0E8191465FC2}" destId="{51A16FB0-6301-4A49-8DC9-F3B891C7DCE5}" srcOrd="0" destOrd="3" presId="urn:microsoft.com/office/officeart/2005/8/layout/vList2"/>
    <dgm:cxn modelId="{D9AFE342-1F0F-4525-9D1F-E747990B908F}" type="presOf" srcId="{A5C36EB8-702A-41C7-99D6-A9307E7A31C8}" destId="{51A16FB0-6301-4A49-8DC9-F3B891C7DCE5}" srcOrd="0" destOrd="1" presId="urn:microsoft.com/office/officeart/2005/8/layout/vList2"/>
    <dgm:cxn modelId="{91377043-49F7-4AB0-83C8-F961281CC715}" srcId="{40847853-D515-4537-B75B-14F455E552B3}" destId="{5B1D1B3B-297A-4952-B4BF-CC09340114AC}" srcOrd="1" destOrd="0" parTransId="{734BC547-F004-4C7D-9665-629C6052DD82}" sibTransId="{886A50C8-D35A-47D9-AE25-A36AE9CB4549}"/>
    <dgm:cxn modelId="{B2A2474A-4F49-4C3B-BE72-DCC43E50277C}" type="presOf" srcId="{1517BFD9-58C1-4D32-A5B6-B14D6315730D}" destId="{51A16FB0-6301-4A49-8DC9-F3B891C7DCE5}" srcOrd="0" destOrd="5" presId="urn:microsoft.com/office/officeart/2005/8/layout/vList2"/>
    <dgm:cxn modelId="{B34F7770-3660-4DAC-8C56-DCB3AD26CC5F}" type="presOf" srcId="{40847853-D515-4537-B75B-14F455E552B3}" destId="{51A16FB0-6301-4A49-8DC9-F3B891C7DCE5}" srcOrd="0" destOrd="2" presId="urn:microsoft.com/office/officeart/2005/8/layout/vList2"/>
    <dgm:cxn modelId="{44876178-4409-4774-AEC2-A776AD5A5A51}" srcId="{4245AEB8-15B7-40C4-9C40-3B842C51DD5C}" destId="{18869544-176F-4177-9B20-3380EF955A69}" srcOrd="0" destOrd="0" parTransId="{EEDE5C3C-D1E9-4220-9666-D44CE6B1A76D}" sibTransId="{01518DF4-B172-4F3F-B705-C3F21F95B104}"/>
    <dgm:cxn modelId="{B679A285-7184-4FFB-BA44-50B6D622E4F2}" type="presOf" srcId="{05ED2F95-9A4E-422D-86D2-789081B69612}" destId="{51A16FB0-6301-4A49-8DC9-F3B891C7DCE5}" srcOrd="0" destOrd="6" presId="urn:microsoft.com/office/officeart/2005/8/layout/vList2"/>
    <dgm:cxn modelId="{8D24958C-E9F3-4A83-B4E5-4F9F00F0C78F}" srcId="{18869544-176F-4177-9B20-3380EF955A69}" destId="{A5C36EB8-702A-41C7-99D6-A9307E7A31C8}" srcOrd="0" destOrd="0" parTransId="{4010D798-6199-45A5-AE58-42E26DA265D1}" sibTransId="{1ADEE9B3-35F1-4DEF-9AE7-D5E29AFC2615}"/>
    <dgm:cxn modelId="{EA6DFA90-45A5-425F-B365-B234B5AA89B9}" type="presOf" srcId="{5B1D1B3B-297A-4952-B4BF-CC09340114AC}" destId="{51A16FB0-6301-4A49-8DC9-F3B891C7DCE5}" srcOrd="0" destOrd="4" presId="urn:microsoft.com/office/officeart/2005/8/layout/vList2"/>
    <dgm:cxn modelId="{0B13A59B-A0DA-4674-9AB2-464F3D1B0D1C}" type="presOf" srcId="{18869544-176F-4177-9B20-3380EF955A69}" destId="{51A16FB0-6301-4A49-8DC9-F3B891C7DCE5}" srcOrd="0" destOrd="0" presId="urn:microsoft.com/office/officeart/2005/8/layout/vList2"/>
    <dgm:cxn modelId="{C11FA5A2-718F-43C5-81BA-11B627485A8D}" srcId="{088FFEE0-F0D4-457D-8F96-A5EBEA9C7BBC}" destId="{4245AEB8-15B7-40C4-9C40-3B842C51DD5C}" srcOrd="0" destOrd="0" parTransId="{16D6D4B9-7A89-422B-86CF-F6CB052DCE1D}" sibTransId="{A5CC4438-47A1-464B-B23B-818E3FBF10F9}"/>
    <dgm:cxn modelId="{EADAC0B7-6C5A-477F-BB11-38EE45ED5FEF}" type="presOf" srcId="{569DF181-35F1-4B85-8D3A-75AFC1EDA9F4}" destId="{67AB23C6-141B-4B7A-A698-7040F9392751}" srcOrd="0" destOrd="0" presId="urn:microsoft.com/office/officeart/2005/8/layout/vList2"/>
    <dgm:cxn modelId="{2BA8F6CB-24A1-4BFE-8205-DCDF5688881A}" srcId="{40847853-D515-4537-B75B-14F455E552B3}" destId="{88602448-E5F8-4E69-8C4D-0E8191465FC2}" srcOrd="0" destOrd="0" parTransId="{F28991B8-ACD3-4E97-986F-1DFF4824DC58}" sibTransId="{1BBC850E-099D-40A4-ACA8-0A8FF8E3180A}"/>
    <dgm:cxn modelId="{E0DB90D4-A68C-4A87-A8C2-5B434915ED36}" srcId="{4245AEB8-15B7-40C4-9C40-3B842C51DD5C}" destId="{1517BFD9-58C1-4D32-A5B6-B14D6315730D}" srcOrd="2" destOrd="0" parTransId="{6BA40031-0E4F-47FE-919B-1990D3609FF7}" sibTransId="{41372B1C-2162-4694-85F5-D4CD5DA9CB42}"/>
    <dgm:cxn modelId="{BEF017EC-9ECE-41F9-B294-24F60CAB2FA0}" srcId="{088FFEE0-F0D4-457D-8F96-A5EBEA9C7BBC}" destId="{569DF181-35F1-4B85-8D3A-75AFC1EDA9F4}" srcOrd="1" destOrd="0" parTransId="{6C395AED-5E6C-4BD3-A96D-89B59BC88150}" sibTransId="{9330A094-6AB9-4289-AC5E-3CBF4358AD77}"/>
    <dgm:cxn modelId="{FE13B2F0-0344-4010-B82D-AFB57373654F}" srcId="{1517BFD9-58C1-4D32-A5B6-B14D6315730D}" destId="{05ED2F95-9A4E-422D-86D2-789081B69612}" srcOrd="0" destOrd="0" parTransId="{8DC36DC2-E7E1-4D45-8DED-219286625C2B}" sibTransId="{7DDA1CA2-F6B0-4239-88AF-3CEF5C343662}"/>
    <dgm:cxn modelId="{8E66EEF8-01BD-4BF5-ABC9-163A33D2975E}" type="presOf" srcId="{088FFEE0-F0D4-457D-8F96-A5EBEA9C7BBC}" destId="{D0689F1B-99FC-4BBF-9EBB-F864D901F5DD}" srcOrd="0" destOrd="0" presId="urn:microsoft.com/office/officeart/2005/8/layout/vList2"/>
    <dgm:cxn modelId="{7CFC330B-E6ED-411F-ABA8-67B498D7D1A6}" type="presParOf" srcId="{D0689F1B-99FC-4BBF-9EBB-F864D901F5DD}" destId="{D5D31393-731B-40C1-9779-86F779989BC2}" srcOrd="0" destOrd="0" presId="urn:microsoft.com/office/officeart/2005/8/layout/vList2"/>
    <dgm:cxn modelId="{90CD3A10-FA32-4B14-9D7D-DD809A0D9368}" type="presParOf" srcId="{D0689F1B-99FC-4BBF-9EBB-F864D901F5DD}" destId="{51A16FB0-6301-4A49-8DC9-F3B891C7DCE5}" srcOrd="1" destOrd="0" presId="urn:microsoft.com/office/officeart/2005/8/layout/vList2"/>
    <dgm:cxn modelId="{750CF453-386A-4780-B5BE-DABFE7816DE5}" type="presParOf" srcId="{D0689F1B-99FC-4BBF-9EBB-F864D901F5DD}" destId="{67AB23C6-141B-4B7A-A698-7040F93927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A89A9A0-AD4C-48F3-880D-E5C46274AC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31CD190-EE56-4F6D-96DE-26E14B81454A}">
      <dgm:prSet/>
      <dgm:spPr/>
      <dgm:t>
        <a:bodyPr/>
        <a:lstStyle/>
        <a:p>
          <a:r>
            <a:rPr lang="en-US" b="0" dirty="0"/>
            <a:t>SW deploy</a:t>
          </a:r>
          <a:endParaRPr lang="en-US" dirty="0"/>
        </a:p>
      </dgm:t>
    </dgm:pt>
    <dgm:pt modelId="{E2CA2303-F79C-4618-B2C9-15636C2FDC25}" type="parTrans" cxnId="{3FC88507-00FA-4CB0-B705-410D2809E4F1}">
      <dgm:prSet/>
      <dgm:spPr/>
      <dgm:t>
        <a:bodyPr/>
        <a:lstStyle/>
        <a:p>
          <a:endParaRPr lang="cs-CZ"/>
        </a:p>
      </dgm:t>
    </dgm:pt>
    <dgm:pt modelId="{6C4C0DDF-725F-44EF-938E-BDD821807C21}" type="sibTrans" cxnId="{3FC88507-00FA-4CB0-B705-410D2809E4F1}">
      <dgm:prSet/>
      <dgm:spPr/>
      <dgm:t>
        <a:bodyPr/>
        <a:lstStyle/>
        <a:p>
          <a:endParaRPr lang="cs-CZ"/>
        </a:p>
      </dgm:t>
    </dgm:pt>
    <dgm:pt modelId="{86CF1EEA-F915-4E1E-91E5-0F88AEAF0A87}">
      <dgm:prSet/>
      <dgm:spPr/>
      <dgm:t>
        <a:bodyPr/>
        <a:lstStyle/>
        <a:p>
          <a:r>
            <a:rPr lang="en-US" b="0" dirty="0"/>
            <a:t>Updates</a:t>
          </a:r>
          <a:endParaRPr lang="en-US" dirty="0"/>
        </a:p>
      </dgm:t>
    </dgm:pt>
    <dgm:pt modelId="{4C6A1B99-6201-4132-BED5-FE2BC1461AB9}" type="parTrans" cxnId="{028D34F7-399E-4B7C-B937-0F2265B9174A}">
      <dgm:prSet/>
      <dgm:spPr/>
      <dgm:t>
        <a:bodyPr/>
        <a:lstStyle/>
        <a:p>
          <a:endParaRPr lang="cs-CZ"/>
        </a:p>
      </dgm:t>
    </dgm:pt>
    <dgm:pt modelId="{99C9E7B0-01B4-4FE1-8A14-EFC5E0E9ABBA}" type="sibTrans" cxnId="{028D34F7-399E-4B7C-B937-0F2265B9174A}">
      <dgm:prSet/>
      <dgm:spPr/>
      <dgm:t>
        <a:bodyPr/>
        <a:lstStyle/>
        <a:p>
          <a:endParaRPr lang="cs-CZ"/>
        </a:p>
      </dgm:t>
    </dgm:pt>
    <dgm:pt modelId="{9A2DD2E4-5382-4FB5-9B93-80528C9EDAE6}">
      <dgm:prSet/>
      <dgm:spPr/>
      <dgm:t>
        <a:bodyPr/>
        <a:lstStyle/>
        <a:p>
          <a:r>
            <a:rPr lang="en-US" b="0" dirty="0"/>
            <a:t>more often</a:t>
          </a:r>
          <a:endParaRPr lang="en-US" dirty="0"/>
        </a:p>
      </dgm:t>
    </dgm:pt>
    <dgm:pt modelId="{F585FE90-20CB-4092-99F6-20DB25DB4E04}" type="parTrans" cxnId="{742B3C57-C1EC-45F0-8543-7478CDC52779}">
      <dgm:prSet/>
      <dgm:spPr/>
      <dgm:t>
        <a:bodyPr/>
        <a:lstStyle/>
        <a:p>
          <a:endParaRPr lang="cs-CZ"/>
        </a:p>
      </dgm:t>
    </dgm:pt>
    <dgm:pt modelId="{6BAFE30F-5EA7-4A78-A4EB-DB620439A47C}" type="sibTrans" cxnId="{742B3C57-C1EC-45F0-8543-7478CDC52779}">
      <dgm:prSet/>
      <dgm:spPr/>
      <dgm:t>
        <a:bodyPr/>
        <a:lstStyle/>
        <a:p>
          <a:endParaRPr lang="cs-CZ"/>
        </a:p>
      </dgm:t>
    </dgm:pt>
    <dgm:pt modelId="{94F66F3B-C4A9-4C65-8480-4FCC728A2AC2}">
      <dgm:prSet/>
      <dgm:spPr/>
      <dgm:t>
        <a:bodyPr/>
        <a:lstStyle/>
        <a:p>
          <a:r>
            <a:rPr lang="en-US" b="0" dirty="0"/>
            <a:t>update is decided and executed by provider, not by customer</a:t>
          </a:r>
          <a:endParaRPr lang="en-US" dirty="0"/>
        </a:p>
      </dgm:t>
    </dgm:pt>
    <dgm:pt modelId="{916836F1-CE77-4E9A-AE4B-FFA835370025}" type="parTrans" cxnId="{D2CE48F7-4D4B-4E45-B3C3-8CC8ADA3DA28}">
      <dgm:prSet/>
      <dgm:spPr/>
      <dgm:t>
        <a:bodyPr/>
        <a:lstStyle/>
        <a:p>
          <a:endParaRPr lang="cs-CZ"/>
        </a:p>
      </dgm:t>
    </dgm:pt>
    <dgm:pt modelId="{C7760D2E-B5E8-4F13-BEC8-09E2D43DC8DA}" type="sibTrans" cxnId="{D2CE48F7-4D4B-4E45-B3C3-8CC8ADA3DA28}">
      <dgm:prSet/>
      <dgm:spPr/>
      <dgm:t>
        <a:bodyPr/>
        <a:lstStyle/>
        <a:p>
          <a:endParaRPr lang="cs-CZ"/>
        </a:p>
      </dgm:t>
    </dgm:pt>
    <dgm:pt modelId="{5C41CE77-9591-4E8C-A893-303E9C455057}">
      <dgm:prSet/>
      <dgm:spPr/>
      <dgm:t>
        <a:bodyPr/>
        <a:lstStyle/>
        <a:p>
          <a:r>
            <a:rPr lang="en-US" b="0" dirty="0"/>
            <a:t>single configuration</a:t>
          </a:r>
          <a:endParaRPr lang="en-US" dirty="0"/>
        </a:p>
      </dgm:t>
    </dgm:pt>
    <dgm:pt modelId="{A4BED951-B438-40E2-8123-E7621FCA2D5C}" type="parTrans" cxnId="{369E6CE0-E9D4-4CEB-9341-5FA625106836}">
      <dgm:prSet/>
      <dgm:spPr/>
      <dgm:t>
        <a:bodyPr/>
        <a:lstStyle/>
        <a:p>
          <a:endParaRPr lang="cs-CZ"/>
        </a:p>
      </dgm:t>
    </dgm:pt>
    <dgm:pt modelId="{E0367578-F1BC-4A98-A26C-879561F0E6F3}" type="sibTrans" cxnId="{369E6CE0-E9D4-4CEB-9341-5FA625106836}">
      <dgm:prSet/>
      <dgm:spPr/>
      <dgm:t>
        <a:bodyPr/>
        <a:lstStyle/>
        <a:p>
          <a:endParaRPr lang="cs-CZ"/>
        </a:p>
      </dgm:t>
    </dgm:pt>
    <dgm:pt modelId="{86077999-3A2A-4AC1-9EAB-FC5EADFEB7FF}">
      <dgm:prSet/>
      <dgm:spPr/>
      <dgm:t>
        <a:bodyPr/>
        <a:lstStyle/>
        <a:p>
          <a:r>
            <a:rPr lang="en-US" b="0" dirty="0"/>
            <a:t>faster testing</a:t>
          </a:r>
          <a:endParaRPr lang="en-US" dirty="0"/>
        </a:p>
      </dgm:t>
    </dgm:pt>
    <dgm:pt modelId="{0A233256-5810-4A87-9E44-1DF3283CC072}" type="parTrans" cxnId="{4D5E2653-55E9-45EF-87C3-73DE4A0A0CE6}">
      <dgm:prSet/>
      <dgm:spPr/>
      <dgm:t>
        <a:bodyPr/>
        <a:lstStyle/>
        <a:p>
          <a:endParaRPr lang="cs-CZ"/>
        </a:p>
      </dgm:t>
    </dgm:pt>
    <dgm:pt modelId="{717F5BFA-5079-4706-8AB5-2D789C6BA911}" type="sibTrans" cxnId="{4D5E2653-55E9-45EF-87C3-73DE4A0A0CE6}">
      <dgm:prSet/>
      <dgm:spPr/>
      <dgm:t>
        <a:bodyPr/>
        <a:lstStyle/>
        <a:p>
          <a:endParaRPr lang="cs-CZ"/>
        </a:p>
      </dgm:t>
    </dgm:pt>
    <dgm:pt modelId="{05C03F51-0DD6-4DFA-9AB0-94AF557B730C}">
      <dgm:prSet/>
      <dgm:spPr/>
      <dgm:t>
        <a:bodyPr/>
        <a:lstStyle/>
        <a:p>
          <a:r>
            <a:rPr lang="en-US" b="0" dirty="0"/>
            <a:t>vendor has access to</a:t>
          </a:r>
          <a:endParaRPr lang="en-US" dirty="0"/>
        </a:p>
      </dgm:t>
    </dgm:pt>
    <dgm:pt modelId="{0F835DA5-B379-43CB-AB9B-35F85372B268}" type="parTrans" cxnId="{4517834D-4F39-4D86-88FC-701C506A1DBE}">
      <dgm:prSet/>
      <dgm:spPr/>
      <dgm:t>
        <a:bodyPr/>
        <a:lstStyle/>
        <a:p>
          <a:endParaRPr lang="cs-CZ"/>
        </a:p>
      </dgm:t>
    </dgm:pt>
    <dgm:pt modelId="{4EAA0A10-E962-4099-AE14-D38F9B22C48C}" type="sibTrans" cxnId="{4517834D-4F39-4D86-88FC-701C506A1DBE}">
      <dgm:prSet/>
      <dgm:spPr/>
      <dgm:t>
        <a:bodyPr/>
        <a:lstStyle/>
        <a:p>
          <a:endParaRPr lang="cs-CZ"/>
        </a:p>
      </dgm:t>
    </dgm:pt>
    <dgm:pt modelId="{D8949FC7-1D45-4640-875B-A24FF80CAF9E}">
      <dgm:prSet/>
      <dgm:spPr/>
      <dgm:t>
        <a:bodyPr/>
        <a:lstStyle/>
        <a:p>
          <a:r>
            <a:rPr lang="en-US" b="0" dirty="0"/>
            <a:t>all customer data</a:t>
          </a:r>
          <a:endParaRPr lang="en-US" dirty="0"/>
        </a:p>
      </dgm:t>
    </dgm:pt>
    <dgm:pt modelId="{2395809B-4720-428F-996B-71931A9D23D1}" type="parTrans" cxnId="{5E0B8928-461C-4D8D-8D4C-1F560694FEB5}">
      <dgm:prSet/>
      <dgm:spPr/>
      <dgm:t>
        <a:bodyPr/>
        <a:lstStyle/>
        <a:p>
          <a:endParaRPr lang="cs-CZ"/>
        </a:p>
      </dgm:t>
    </dgm:pt>
    <dgm:pt modelId="{B23F65E7-13E8-49F6-84A1-A3C7A17C0F06}" type="sibTrans" cxnId="{5E0B8928-461C-4D8D-8D4C-1F560694FEB5}">
      <dgm:prSet/>
      <dgm:spPr/>
      <dgm:t>
        <a:bodyPr/>
        <a:lstStyle/>
        <a:p>
          <a:endParaRPr lang="cs-CZ"/>
        </a:p>
      </dgm:t>
    </dgm:pt>
    <dgm:pt modelId="{5FEF06B4-A804-4B63-94DF-727879ED98ED}">
      <dgm:prSet/>
      <dgm:spPr/>
      <dgm:t>
        <a:bodyPr/>
        <a:lstStyle/>
        <a:p>
          <a:r>
            <a:rPr lang="en-US" b="0" dirty="0"/>
            <a:t>expediting of design</a:t>
          </a:r>
          <a:endParaRPr lang="en-US" dirty="0"/>
        </a:p>
      </dgm:t>
    </dgm:pt>
    <dgm:pt modelId="{01F12F2A-698B-4FD2-88F9-F0B78E1C9872}" type="parTrans" cxnId="{6517E98A-6728-4F16-8AFD-89FD4B95BCFE}">
      <dgm:prSet/>
      <dgm:spPr/>
      <dgm:t>
        <a:bodyPr/>
        <a:lstStyle/>
        <a:p>
          <a:endParaRPr lang="cs-CZ"/>
        </a:p>
      </dgm:t>
    </dgm:pt>
    <dgm:pt modelId="{9F69EAA7-B3D6-49D2-A2D5-0143E6499248}" type="sibTrans" cxnId="{6517E98A-6728-4F16-8AFD-89FD4B95BCFE}">
      <dgm:prSet/>
      <dgm:spPr/>
      <dgm:t>
        <a:bodyPr/>
        <a:lstStyle/>
        <a:p>
          <a:endParaRPr lang="cs-CZ"/>
        </a:p>
      </dgm:t>
    </dgm:pt>
    <dgm:pt modelId="{3F5A4DDB-103C-4943-82AA-0397B370CDEE}">
      <dgm:prSet/>
      <dgm:spPr/>
      <dgm:t>
        <a:bodyPr/>
        <a:lstStyle/>
        <a:p>
          <a:r>
            <a:rPr lang="en-US" b="0" dirty="0"/>
            <a:t>regression testing</a:t>
          </a:r>
          <a:endParaRPr lang="en-US" dirty="0"/>
        </a:p>
      </dgm:t>
    </dgm:pt>
    <dgm:pt modelId="{3407EAC0-D954-4CD9-866E-F64A60018ED5}" type="parTrans" cxnId="{670E5FD3-D7FC-429B-AC9E-F5B54A78FFA8}">
      <dgm:prSet/>
      <dgm:spPr/>
      <dgm:t>
        <a:bodyPr/>
        <a:lstStyle/>
        <a:p>
          <a:endParaRPr lang="cs-CZ"/>
        </a:p>
      </dgm:t>
    </dgm:pt>
    <dgm:pt modelId="{FFAD7437-4BA1-4D38-A5B3-DA4FFCE1A66B}" type="sibTrans" cxnId="{670E5FD3-D7FC-429B-AC9E-F5B54A78FFA8}">
      <dgm:prSet/>
      <dgm:spPr/>
      <dgm:t>
        <a:bodyPr/>
        <a:lstStyle/>
        <a:p>
          <a:endParaRPr lang="cs-CZ"/>
        </a:p>
      </dgm:t>
    </dgm:pt>
    <dgm:pt modelId="{D26124A7-30DE-4EFA-9081-D655083F114E}">
      <dgm:prSet/>
      <dgm:spPr/>
      <dgm:t>
        <a:bodyPr/>
        <a:lstStyle/>
        <a:p>
          <a:r>
            <a:rPr lang="en-US" b="0" dirty="0"/>
            <a:t>analytics of user </a:t>
          </a:r>
          <a:r>
            <a:rPr lang="en-US" b="0" dirty="0" err="1"/>
            <a:t>behaviour</a:t>
          </a:r>
          <a:endParaRPr lang="en-US" dirty="0"/>
        </a:p>
      </dgm:t>
    </dgm:pt>
    <dgm:pt modelId="{5320F2A6-7C23-4E7A-95FF-D051FCDB5CF9}" type="parTrans" cxnId="{0984332C-190F-4A3E-9973-FE70BB87A40F}">
      <dgm:prSet/>
      <dgm:spPr/>
      <dgm:t>
        <a:bodyPr/>
        <a:lstStyle/>
        <a:p>
          <a:endParaRPr lang="cs-CZ"/>
        </a:p>
      </dgm:t>
    </dgm:pt>
    <dgm:pt modelId="{65F22420-4764-41FD-8B41-8EFBC948A4FC}" type="sibTrans" cxnId="{0984332C-190F-4A3E-9973-FE70BB87A40F}">
      <dgm:prSet/>
      <dgm:spPr/>
      <dgm:t>
        <a:bodyPr/>
        <a:lstStyle/>
        <a:p>
          <a:endParaRPr lang="cs-CZ"/>
        </a:p>
      </dgm:t>
    </dgm:pt>
    <dgm:pt modelId="{BF5E6059-D93A-45EC-8810-1FD2A70E97FA}" type="pres">
      <dgm:prSet presAssocID="{3A89A9A0-AD4C-48F3-880D-E5C46274AC95}" presName="linear" presStyleCnt="0">
        <dgm:presLayoutVars>
          <dgm:animLvl val="lvl"/>
          <dgm:resizeHandles val="exact"/>
        </dgm:presLayoutVars>
      </dgm:prSet>
      <dgm:spPr/>
    </dgm:pt>
    <dgm:pt modelId="{0603696A-4B42-41B3-AA0C-A1076486386B}" type="pres">
      <dgm:prSet presAssocID="{831CD190-EE56-4F6D-96DE-26E14B8145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3E023F-6B29-444B-9F20-4E6747E0225F}" type="pres">
      <dgm:prSet presAssocID="{6C4C0DDF-725F-44EF-938E-BDD821807C21}" presName="spacer" presStyleCnt="0"/>
      <dgm:spPr/>
    </dgm:pt>
    <dgm:pt modelId="{9C787F2B-9007-4EDF-BE45-8DEE194B8A2D}" type="pres">
      <dgm:prSet presAssocID="{86CF1EEA-F915-4E1E-91E5-0F88AEAF0A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678C78-007D-44DC-B4B6-4E56B0ACAB85}" type="pres">
      <dgm:prSet presAssocID="{86CF1EEA-F915-4E1E-91E5-0F88AEAF0A87}" presName="childText" presStyleLbl="revTx" presStyleIdx="0" presStyleCnt="2">
        <dgm:presLayoutVars>
          <dgm:bulletEnabled val="1"/>
        </dgm:presLayoutVars>
      </dgm:prSet>
      <dgm:spPr/>
    </dgm:pt>
    <dgm:pt modelId="{854E22C6-321C-46E8-8389-735657572595}" type="pres">
      <dgm:prSet presAssocID="{5C41CE77-9591-4E8C-A893-303E9C4550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645A91-D632-4383-9AC4-C1539FC84435}" type="pres">
      <dgm:prSet presAssocID="{E0367578-F1BC-4A98-A26C-879561F0E6F3}" presName="spacer" presStyleCnt="0"/>
      <dgm:spPr/>
    </dgm:pt>
    <dgm:pt modelId="{920C3E21-87A9-4571-8573-37CE4881455E}" type="pres">
      <dgm:prSet presAssocID="{86077999-3A2A-4AC1-9EAB-FC5EADFEB7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ECFBF1-4B4D-4181-971C-96885AA5CC38}" type="pres">
      <dgm:prSet presAssocID="{717F5BFA-5079-4706-8AB5-2D789C6BA911}" presName="spacer" presStyleCnt="0"/>
      <dgm:spPr/>
    </dgm:pt>
    <dgm:pt modelId="{FA8F02A7-8269-4BB3-A054-B3F03252553B}" type="pres">
      <dgm:prSet presAssocID="{05C03F51-0DD6-4DFA-9AB0-94AF557B73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5E09720-5B0A-4885-A131-CF2A9B5C73D7}" type="pres">
      <dgm:prSet presAssocID="{05C03F51-0DD6-4DFA-9AB0-94AF557B730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FC88507-00FA-4CB0-B705-410D2809E4F1}" srcId="{3A89A9A0-AD4C-48F3-880D-E5C46274AC95}" destId="{831CD190-EE56-4F6D-96DE-26E14B81454A}" srcOrd="0" destOrd="0" parTransId="{E2CA2303-F79C-4618-B2C9-15636C2FDC25}" sibTransId="{6C4C0DDF-725F-44EF-938E-BDD821807C21}"/>
    <dgm:cxn modelId="{5E0B8928-461C-4D8D-8D4C-1F560694FEB5}" srcId="{05C03F51-0DD6-4DFA-9AB0-94AF557B730C}" destId="{D8949FC7-1D45-4640-875B-A24FF80CAF9E}" srcOrd="0" destOrd="0" parTransId="{2395809B-4720-428F-996B-71931A9D23D1}" sibTransId="{B23F65E7-13E8-49F6-84A1-A3C7A17C0F06}"/>
    <dgm:cxn modelId="{0984332C-190F-4A3E-9973-FE70BB87A40F}" srcId="{05C03F51-0DD6-4DFA-9AB0-94AF557B730C}" destId="{D26124A7-30DE-4EFA-9081-D655083F114E}" srcOrd="1" destOrd="0" parTransId="{5320F2A6-7C23-4E7A-95FF-D051FCDB5CF9}" sibTransId="{65F22420-4764-41FD-8B41-8EFBC948A4FC}"/>
    <dgm:cxn modelId="{EEF09D2F-2C31-41DB-953F-BC8CBD835A9A}" type="presOf" srcId="{D26124A7-30DE-4EFA-9081-D655083F114E}" destId="{C5E09720-5B0A-4885-A131-CF2A9B5C73D7}" srcOrd="0" destOrd="3" presId="urn:microsoft.com/office/officeart/2005/8/layout/vList2"/>
    <dgm:cxn modelId="{792B693C-1ACF-42EA-882B-02BA4F94663A}" type="presOf" srcId="{3A89A9A0-AD4C-48F3-880D-E5C46274AC95}" destId="{BF5E6059-D93A-45EC-8810-1FD2A70E97FA}" srcOrd="0" destOrd="0" presId="urn:microsoft.com/office/officeart/2005/8/layout/vList2"/>
    <dgm:cxn modelId="{8FE56F69-D566-436C-AE71-297A5CB1683A}" type="presOf" srcId="{5C41CE77-9591-4E8C-A893-303E9C455057}" destId="{854E22C6-321C-46E8-8389-735657572595}" srcOrd="0" destOrd="0" presId="urn:microsoft.com/office/officeart/2005/8/layout/vList2"/>
    <dgm:cxn modelId="{4517834D-4F39-4D86-88FC-701C506A1DBE}" srcId="{3A89A9A0-AD4C-48F3-880D-E5C46274AC95}" destId="{05C03F51-0DD6-4DFA-9AB0-94AF557B730C}" srcOrd="4" destOrd="0" parTransId="{0F835DA5-B379-43CB-AB9B-35F85372B268}" sibTransId="{4EAA0A10-E962-4099-AE14-D38F9B22C48C}"/>
    <dgm:cxn modelId="{4D5E2653-55E9-45EF-87C3-73DE4A0A0CE6}" srcId="{3A89A9A0-AD4C-48F3-880D-E5C46274AC95}" destId="{86077999-3A2A-4AC1-9EAB-FC5EADFEB7FF}" srcOrd="3" destOrd="0" parTransId="{0A233256-5810-4A87-9E44-1DF3283CC072}" sibTransId="{717F5BFA-5079-4706-8AB5-2D789C6BA911}"/>
    <dgm:cxn modelId="{742B3C57-C1EC-45F0-8543-7478CDC52779}" srcId="{86CF1EEA-F915-4E1E-91E5-0F88AEAF0A87}" destId="{9A2DD2E4-5382-4FB5-9B93-80528C9EDAE6}" srcOrd="0" destOrd="0" parTransId="{F585FE90-20CB-4092-99F6-20DB25DB4E04}" sibTransId="{6BAFE30F-5EA7-4A78-A4EB-DB620439A47C}"/>
    <dgm:cxn modelId="{6517E98A-6728-4F16-8AFD-89FD4B95BCFE}" srcId="{D8949FC7-1D45-4640-875B-A24FF80CAF9E}" destId="{5FEF06B4-A804-4B63-94DF-727879ED98ED}" srcOrd="0" destOrd="0" parTransId="{01F12F2A-698B-4FD2-88F9-F0B78E1C9872}" sibTransId="{9F69EAA7-B3D6-49D2-A2D5-0143E6499248}"/>
    <dgm:cxn modelId="{8011A395-0EEA-423B-94B9-6A472606CF19}" type="presOf" srcId="{05C03F51-0DD6-4DFA-9AB0-94AF557B730C}" destId="{FA8F02A7-8269-4BB3-A054-B3F03252553B}" srcOrd="0" destOrd="0" presId="urn:microsoft.com/office/officeart/2005/8/layout/vList2"/>
    <dgm:cxn modelId="{94A140AA-9C7E-43C3-BA18-52798C44DD44}" type="presOf" srcId="{9A2DD2E4-5382-4FB5-9B93-80528C9EDAE6}" destId="{E6678C78-007D-44DC-B4B6-4E56B0ACAB85}" srcOrd="0" destOrd="0" presId="urn:microsoft.com/office/officeart/2005/8/layout/vList2"/>
    <dgm:cxn modelId="{C395BAC5-3895-4BD0-A38D-AF128515E662}" type="presOf" srcId="{86077999-3A2A-4AC1-9EAB-FC5EADFEB7FF}" destId="{920C3E21-87A9-4571-8573-37CE4881455E}" srcOrd="0" destOrd="0" presId="urn:microsoft.com/office/officeart/2005/8/layout/vList2"/>
    <dgm:cxn modelId="{9D2289CD-759E-45E8-8A5E-E02415EFF147}" type="presOf" srcId="{831CD190-EE56-4F6D-96DE-26E14B81454A}" destId="{0603696A-4B42-41B3-AA0C-A1076486386B}" srcOrd="0" destOrd="0" presId="urn:microsoft.com/office/officeart/2005/8/layout/vList2"/>
    <dgm:cxn modelId="{B2D57ECF-9B2C-426D-AB61-04D2D4645DFB}" type="presOf" srcId="{94F66F3B-C4A9-4C65-8480-4FCC728A2AC2}" destId="{E6678C78-007D-44DC-B4B6-4E56B0ACAB85}" srcOrd="0" destOrd="1" presId="urn:microsoft.com/office/officeart/2005/8/layout/vList2"/>
    <dgm:cxn modelId="{670E5FD3-D7FC-429B-AC9E-F5B54A78FFA8}" srcId="{D8949FC7-1D45-4640-875B-A24FF80CAF9E}" destId="{3F5A4DDB-103C-4943-82AA-0397B370CDEE}" srcOrd="1" destOrd="0" parTransId="{3407EAC0-D954-4CD9-866E-F64A60018ED5}" sibTransId="{FFAD7437-4BA1-4D38-A5B3-DA4FFCE1A66B}"/>
    <dgm:cxn modelId="{369E6CE0-E9D4-4CEB-9341-5FA625106836}" srcId="{3A89A9A0-AD4C-48F3-880D-E5C46274AC95}" destId="{5C41CE77-9591-4E8C-A893-303E9C455057}" srcOrd="2" destOrd="0" parTransId="{A4BED951-B438-40E2-8123-E7621FCA2D5C}" sibTransId="{E0367578-F1BC-4A98-A26C-879561F0E6F3}"/>
    <dgm:cxn modelId="{E20430E5-4E1B-40B0-9C5F-97D2EB80B6CC}" type="presOf" srcId="{3F5A4DDB-103C-4943-82AA-0397B370CDEE}" destId="{C5E09720-5B0A-4885-A131-CF2A9B5C73D7}" srcOrd="0" destOrd="2" presId="urn:microsoft.com/office/officeart/2005/8/layout/vList2"/>
    <dgm:cxn modelId="{3C8C8AE9-6974-4F36-B097-43A43EFDA201}" type="presOf" srcId="{5FEF06B4-A804-4B63-94DF-727879ED98ED}" destId="{C5E09720-5B0A-4885-A131-CF2A9B5C73D7}" srcOrd="0" destOrd="1" presId="urn:microsoft.com/office/officeart/2005/8/layout/vList2"/>
    <dgm:cxn modelId="{93BD48EB-B2A7-43A6-A082-E9BCA1D62DE7}" type="presOf" srcId="{D8949FC7-1D45-4640-875B-A24FF80CAF9E}" destId="{C5E09720-5B0A-4885-A131-CF2A9B5C73D7}" srcOrd="0" destOrd="0" presId="urn:microsoft.com/office/officeart/2005/8/layout/vList2"/>
    <dgm:cxn modelId="{9943EEEB-51AB-4B30-BDCB-400B6D7E4042}" type="presOf" srcId="{86CF1EEA-F915-4E1E-91E5-0F88AEAF0A87}" destId="{9C787F2B-9007-4EDF-BE45-8DEE194B8A2D}" srcOrd="0" destOrd="0" presId="urn:microsoft.com/office/officeart/2005/8/layout/vList2"/>
    <dgm:cxn modelId="{028D34F7-399E-4B7C-B937-0F2265B9174A}" srcId="{3A89A9A0-AD4C-48F3-880D-E5C46274AC95}" destId="{86CF1EEA-F915-4E1E-91E5-0F88AEAF0A87}" srcOrd="1" destOrd="0" parTransId="{4C6A1B99-6201-4132-BED5-FE2BC1461AB9}" sibTransId="{99C9E7B0-01B4-4FE1-8A14-EFC5E0E9ABBA}"/>
    <dgm:cxn modelId="{D2CE48F7-4D4B-4E45-B3C3-8CC8ADA3DA28}" srcId="{86CF1EEA-F915-4E1E-91E5-0F88AEAF0A87}" destId="{94F66F3B-C4A9-4C65-8480-4FCC728A2AC2}" srcOrd="1" destOrd="0" parTransId="{916836F1-CE77-4E9A-AE4B-FFA835370025}" sibTransId="{C7760D2E-B5E8-4F13-BEC8-09E2D43DC8DA}"/>
    <dgm:cxn modelId="{B14C2540-DD80-497D-9B33-E513CA93BDFE}" type="presParOf" srcId="{BF5E6059-D93A-45EC-8810-1FD2A70E97FA}" destId="{0603696A-4B42-41B3-AA0C-A1076486386B}" srcOrd="0" destOrd="0" presId="urn:microsoft.com/office/officeart/2005/8/layout/vList2"/>
    <dgm:cxn modelId="{F75521CC-C992-44EB-A365-BD3955E73C58}" type="presParOf" srcId="{BF5E6059-D93A-45EC-8810-1FD2A70E97FA}" destId="{DB3E023F-6B29-444B-9F20-4E6747E0225F}" srcOrd="1" destOrd="0" presId="urn:microsoft.com/office/officeart/2005/8/layout/vList2"/>
    <dgm:cxn modelId="{8316A704-A760-4FF1-99A1-EAFAD736B284}" type="presParOf" srcId="{BF5E6059-D93A-45EC-8810-1FD2A70E97FA}" destId="{9C787F2B-9007-4EDF-BE45-8DEE194B8A2D}" srcOrd="2" destOrd="0" presId="urn:microsoft.com/office/officeart/2005/8/layout/vList2"/>
    <dgm:cxn modelId="{F3E542DE-E57F-4595-A771-036FC6DD3401}" type="presParOf" srcId="{BF5E6059-D93A-45EC-8810-1FD2A70E97FA}" destId="{E6678C78-007D-44DC-B4B6-4E56B0ACAB85}" srcOrd="3" destOrd="0" presId="urn:microsoft.com/office/officeart/2005/8/layout/vList2"/>
    <dgm:cxn modelId="{CE0D7395-8721-4639-B77C-0B39FE8594DF}" type="presParOf" srcId="{BF5E6059-D93A-45EC-8810-1FD2A70E97FA}" destId="{854E22C6-321C-46E8-8389-735657572595}" srcOrd="4" destOrd="0" presId="urn:microsoft.com/office/officeart/2005/8/layout/vList2"/>
    <dgm:cxn modelId="{C14ED982-9773-4A63-B6F5-3058EC4ED403}" type="presParOf" srcId="{BF5E6059-D93A-45EC-8810-1FD2A70E97FA}" destId="{32645A91-D632-4383-9AC4-C1539FC84435}" srcOrd="5" destOrd="0" presId="urn:microsoft.com/office/officeart/2005/8/layout/vList2"/>
    <dgm:cxn modelId="{3BF4931D-16A8-4127-B331-3830D426D4F9}" type="presParOf" srcId="{BF5E6059-D93A-45EC-8810-1FD2A70E97FA}" destId="{920C3E21-87A9-4571-8573-37CE4881455E}" srcOrd="6" destOrd="0" presId="urn:microsoft.com/office/officeart/2005/8/layout/vList2"/>
    <dgm:cxn modelId="{AFCCA746-9E7C-49E2-B1DA-4D93E44AA491}" type="presParOf" srcId="{BF5E6059-D93A-45EC-8810-1FD2A70E97FA}" destId="{47ECFBF1-4B4D-4181-971C-96885AA5CC38}" srcOrd="7" destOrd="0" presId="urn:microsoft.com/office/officeart/2005/8/layout/vList2"/>
    <dgm:cxn modelId="{769A7A26-92EC-4DDD-8480-BB4C82736ED2}" type="presParOf" srcId="{BF5E6059-D93A-45EC-8810-1FD2A70E97FA}" destId="{FA8F02A7-8269-4BB3-A054-B3F03252553B}" srcOrd="8" destOrd="0" presId="urn:microsoft.com/office/officeart/2005/8/layout/vList2"/>
    <dgm:cxn modelId="{E50E5F15-0411-451C-9A1A-A12507A55CDC}" type="presParOf" srcId="{BF5E6059-D93A-45EC-8810-1FD2A70E97FA}" destId="{C5E09720-5B0A-4885-A131-CF2A9B5C73D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4D45E35-51F4-4841-8767-443F8AF2B6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E585090-BF40-4F91-9628-5EB09955F1BE}">
      <dgm:prSet/>
      <dgm:spPr/>
      <dgm:t>
        <a:bodyPr/>
        <a:lstStyle/>
        <a:p>
          <a:r>
            <a:rPr lang="en-US" b="0" dirty="0"/>
            <a:t>Migration of data</a:t>
          </a:r>
          <a:endParaRPr lang="en-US" dirty="0"/>
        </a:p>
      </dgm:t>
    </dgm:pt>
    <dgm:pt modelId="{8E64538F-4825-4D07-BF1C-2113D2F59390}" type="parTrans" cxnId="{FC1AE71A-1D48-458E-8A2C-75A18C7D9206}">
      <dgm:prSet/>
      <dgm:spPr/>
      <dgm:t>
        <a:bodyPr/>
        <a:lstStyle/>
        <a:p>
          <a:endParaRPr lang="cs-CZ"/>
        </a:p>
      </dgm:t>
    </dgm:pt>
    <dgm:pt modelId="{75F646A8-51B4-42C7-8A1E-42FC7D2448CF}" type="sibTrans" cxnId="{FC1AE71A-1D48-458E-8A2C-75A18C7D9206}">
      <dgm:prSet/>
      <dgm:spPr/>
      <dgm:t>
        <a:bodyPr/>
        <a:lstStyle/>
        <a:p>
          <a:endParaRPr lang="cs-CZ"/>
        </a:p>
      </dgm:t>
    </dgm:pt>
    <dgm:pt modelId="{38937B3D-ED71-4700-A044-651EA944E8CA}">
      <dgm:prSet/>
      <dgm:spPr/>
      <dgm:t>
        <a:bodyPr/>
        <a:lstStyle/>
        <a:p>
          <a:r>
            <a:rPr lang="en-US" b="0" dirty="0"/>
            <a:t>Integration of clients</a:t>
          </a:r>
          <a:endParaRPr lang="en-US" dirty="0"/>
        </a:p>
      </dgm:t>
    </dgm:pt>
    <dgm:pt modelId="{CA2E4B70-59CD-4BE2-B391-A26761605579}" type="parTrans" cxnId="{F0F89049-BF19-4669-B087-7AB53484DF6C}">
      <dgm:prSet/>
      <dgm:spPr/>
      <dgm:t>
        <a:bodyPr/>
        <a:lstStyle/>
        <a:p>
          <a:endParaRPr lang="cs-CZ"/>
        </a:p>
      </dgm:t>
    </dgm:pt>
    <dgm:pt modelId="{1F81F8F0-F79B-4800-84E4-F41913789C31}" type="sibTrans" cxnId="{F0F89049-BF19-4669-B087-7AB53484DF6C}">
      <dgm:prSet/>
      <dgm:spPr/>
      <dgm:t>
        <a:bodyPr/>
        <a:lstStyle/>
        <a:p>
          <a:endParaRPr lang="cs-CZ"/>
        </a:p>
      </dgm:t>
    </dgm:pt>
    <dgm:pt modelId="{0FFCF07C-0E30-458A-8C55-D64633687A00}">
      <dgm:prSet/>
      <dgm:spPr/>
      <dgm:t>
        <a:bodyPr/>
        <a:lstStyle/>
        <a:p>
          <a:r>
            <a:rPr lang="en-US" b="0" dirty="0"/>
            <a:t>Tailored customization</a:t>
          </a:r>
          <a:endParaRPr lang="en-US" dirty="0"/>
        </a:p>
      </dgm:t>
    </dgm:pt>
    <dgm:pt modelId="{87A1F912-0AB6-4FC1-807D-A17EE48A0B7E}" type="parTrans" cxnId="{849CEE79-AB29-4037-A083-B784E145A0C0}">
      <dgm:prSet/>
      <dgm:spPr/>
      <dgm:t>
        <a:bodyPr/>
        <a:lstStyle/>
        <a:p>
          <a:endParaRPr lang="cs-CZ"/>
        </a:p>
      </dgm:t>
    </dgm:pt>
    <dgm:pt modelId="{9ACC4A6D-14B7-47B1-99B1-928698966C2F}" type="sibTrans" cxnId="{849CEE79-AB29-4037-A083-B784E145A0C0}">
      <dgm:prSet/>
      <dgm:spPr/>
      <dgm:t>
        <a:bodyPr/>
        <a:lstStyle/>
        <a:p>
          <a:endParaRPr lang="cs-CZ"/>
        </a:p>
      </dgm:t>
    </dgm:pt>
    <dgm:pt modelId="{E4200CEA-9998-49CB-8B54-A4B8561B6C76}">
      <dgm:prSet/>
      <dgm:spPr/>
      <dgm:t>
        <a:bodyPr/>
        <a:lstStyle/>
        <a:p>
          <a:r>
            <a:rPr lang="en-US" b="0" dirty="0"/>
            <a:t>Can't directly access a company's internal systems</a:t>
          </a:r>
          <a:endParaRPr lang="en-US" dirty="0"/>
        </a:p>
      </dgm:t>
    </dgm:pt>
    <dgm:pt modelId="{718580D6-9D64-4A01-96B7-B3FA865ED384}" type="parTrans" cxnId="{084D6CDF-5B75-4B5A-8975-D468657236BB}">
      <dgm:prSet/>
      <dgm:spPr/>
      <dgm:t>
        <a:bodyPr/>
        <a:lstStyle/>
        <a:p>
          <a:endParaRPr lang="cs-CZ"/>
        </a:p>
      </dgm:t>
    </dgm:pt>
    <dgm:pt modelId="{C67EC13A-C7F6-4618-86D3-6CC56FD1078E}" type="sibTrans" cxnId="{084D6CDF-5B75-4B5A-8975-D468657236BB}">
      <dgm:prSet/>
      <dgm:spPr/>
      <dgm:t>
        <a:bodyPr/>
        <a:lstStyle/>
        <a:p>
          <a:endParaRPr lang="cs-CZ"/>
        </a:p>
      </dgm:t>
    </dgm:pt>
    <dgm:pt modelId="{6B77DBEA-887B-44C8-A863-DB8B1F5FC4B9}">
      <dgm:prSet/>
      <dgm:spPr/>
      <dgm:t>
        <a:bodyPr/>
        <a:lstStyle/>
        <a:p>
          <a:r>
            <a:rPr lang="en-US" b="0" dirty="0"/>
            <a:t>Customer might be forced to use a new versions</a:t>
          </a:r>
          <a:endParaRPr lang="en-US" dirty="0"/>
        </a:p>
      </dgm:t>
    </dgm:pt>
    <dgm:pt modelId="{22B56508-9889-47BA-9188-9A9FD4953AA8}" type="parTrans" cxnId="{C2D3B9CD-6805-485B-9219-B8965ACF333E}">
      <dgm:prSet/>
      <dgm:spPr/>
      <dgm:t>
        <a:bodyPr/>
        <a:lstStyle/>
        <a:p>
          <a:endParaRPr lang="cs-CZ"/>
        </a:p>
      </dgm:t>
    </dgm:pt>
    <dgm:pt modelId="{0696E068-A491-4948-BEB8-8EB5EC8972FD}" type="sibTrans" cxnId="{C2D3B9CD-6805-485B-9219-B8965ACF333E}">
      <dgm:prSet/>
      <dgm:spPr/>
      <dgm:t>
        <a:bodyPr/>
        <a:lstStyle/>
        <a:p>
          <a:endParaRPr lang="cs-CZ"/>
        </a:p>
      </dgm:t>
    </dgm:pt>
    <dgm:pt modelId="{FA500598-5F5A-479A-8AD6-BCBD59F2620F}" type="pres">
      <dgm:prSet presAssocID="{D4D45E35-51F4-4841-8767-443F8AF2B6E8}" presName="linear" presStyleCnt="0">
        <dgm:presLayoutVars>
          <dgm:animLvl val="lvl"/>
          <dgm:resizeHandles val="exact"/>
        </dgm:presLayoutVars>
      </dgm:prSet>
      <dgm:spPr/>
    </dgm:pt>
    <dgm:pt modelId="{5DDAE6E6-8C7C-4E12-9C84-467E6C7F86DB}" type="pres">
      <dgm:prSet presAssocID="{0E585090-BF40-4F91-9628-5EB09955F1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E40647-23E9-4DA9-BFCE-5FA83F03BE73}" type="pres">
      <dgm:prSet presAssocID="{75F646A8-51B4-42C7-8A1E-42FC7D2448CF}" presName="spacer" presStyleCnt="0"/>
      <dgm:spPr/>
    </dgm:pt>
    <dgm:pt modelId="{9201142C-CE1E-49D9-9085-1255EEE01F9E}" type="pres">
      <dgm:prSet presAssocID="{38937B3D-ED71-4700-A044-651EA944E8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DBA7BD-E389-44B1-AA9E-55B199D274DB}" type="pres">
      <dgm:prSet presAssocID="{1F81F8F0-F79B-4800-84E4-F41913789C31}" presName="spacer" presStyleCnt="0"/>
      <dgm:spPr/>
    </dgm:pt>
    <dgm:pt modelId="{F5991351-17E8-4908-BFFC-7FE715204A0C}" type="pres">
      <dgm:prSet presAssocID="{0FFCF07C-0E30-458A-8C55-D64633687A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2575D88-4AE4-45D6-8E79-7BA90EFE0D70}" type="pres">
      <dgm:prSet presAssocID="{9ACC4A6D-14B7-47B1-99B1-928698966C2F}" presName="spacer" presStyleCnt="0"/>
      <dgm:spPr/>
    </dgm:pt>
    <dgm:pt modelId="{3291CB3E-4A5D-4A8A-A12C-62EF32AFA148}" type="pres">
      <dgm:prSet presAssocID="{E4200CEA-9998-49CB-8B54-A4B8561B6C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3DB4044-51EC-4B62-8410-3B462B215DC3}" type="pres">
      <dgm:prSet presAssocID="{C67EC13A-C7F6-4618-86D3-6CC56FD1078E}" presName="spacer" presStyleCnt="0"/>
      <dgm:spPr/>
    </dgm:pt>
    <dgm:pt modelId="{9664DA43-5386-49E8-BC8A-3440F0CA8F70}" type="pres">
      <dgm:prSet presAssocID="{6B77DBEA-887B-44C8-A863-DB8B1F5FC4B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1AE71A-1D48-458E-8A2C-75A18C7D9206}" srcId="{D4D45E35-51F4-4841-8767-443F8AF2B6E8}" destId="{0E585090-BF40-4F91-9628-5EB09955F1BE}" srcOrd="0" destOrd="0" parTransId="{8E64538F-4825-4D07-BF1C-2113D2F59390}" sibTransId="{75F646A8-51B4-42C7-8A1E-42FC7D2448CF}"/>
    <dgm:cxn modelId="{8DB30D41-52CC-4A5C-A358-DFA849AB2DE1}" type="presOf" srcId="{0E585090-BF40-4F91-9628-5EB09955F1BE}" destId="{5DDAE6E6-8C7C-4E12-9C84-467E6C7F86DB}" srcOrd="0" destOrd="0" presId="urn:microsoft.com/office/officeart/2005/8/layout/vList2"/>
    <dgm:cxn modelId="{F0F89049-BF19-4669-B087-7AB53484DF6C}" srcId="{D4D45E35-51F4-4841-8767-443F8AF2B6E8}" destId="{38937B3D-ED71-4700-A044-651EA944E8CA}" srcOrd="1" destOrd="0" parTransId="{CA2E4B70-59CD-4BE2-B391-A26761605579}" sibTransId="{1F81F8F0-F79B-4800-84E4-F41913789C31}"/>
    <dgm:cxn modelId="{B2FBA276-641C-4215-A4E4-136150C4BACE}" type="presOf" srcId="{0FFCF07C-0E30-458A-8C55-D64633687A00}" destId="{F5991351-17E8-4908-BFFC-7FE715204A0C}" srcOrd="0" destOrd="0" presId="urn:microsoft.com/office/officeart/2005/8/layout/vList2"/>
    <dgm:cxn modelId="{7111B457-28CF-436D-B37D-28ECEBCFF14B}" type="presOf" srcId="{D4D45E35-51F4-4841-8767-443F8AF2B6E8}" destId="{FA500598-5F5A-479A-8AD6-BCBD59F2620F}" srcOrd="0" destOrd="0" presId="urn:microsoft.com/office/officeart/2005/8/layout/vList2"/>
    <dgm:cxn modelId="{849CEE79-AB29-4037-A083-B784E145A0C0}" srcId="{D4D45E35-51F4-4841-8767-443F8AF2B6E8}" destId="{0FFCF07C-0E30-458A-8C55-D64633687A00}" srcOrd="2" destOrd="0" parTransId="{87A1F912-0AB6-4FC1-807D-A17EE48A0B7E}" sibTransId="{9ACC4A6D-14B7-47B1-99B1-928698966C2F}"/>
    <dgm:cxn modelId="{1AD48396-EA43-4857-A523-560A2829A2A8}" type="presOf" srcId="{6B77DBEA-887B-44C8-A863-DB8B1F5FC4B9}" destId="{9664DA43-5386-49E8-BC8A-3440F0CA8F70}" srcOrd="0" destOrd="0" presId="urn:microsoft.com/office/officeart/2005/8/layout/vList2"/>
    <dgm:cxn modelId="{B8401D9F-E744-48F7-8362-21DA93BF9299}" type="presOf" srcId="{38937B3D-ED71-4700-A044-651EA944E8CA}" destId="{9201142C-CE1E-49D9-9085-1255EEE01F9E}" srcOrd="0" destOrd="0" presId="urn:microsoft.com/office/officeart/2005/8/layout/vList2"/>
    <dgm:cxn modelId="{C2D3B9CD-6805-485B-9219-B8965ACF333E}" srcId="{D4D45E35-51F4-4841-8767-443F8AF2B6E8}" destId="{6B77DBEA-887B-44C8-A863-DB8B1F5FC4B9}" srcOrd="4" destOrd="0" parTransId="{22B56508-9889-47BA-9188-9A9FD4953AA8}" sibTransId="{0696E068-A491-4948-BEB8-8EB5EC8972FD}"/>
    <dgm:cxn modelId="{643124DD-BD3E-4B6F-98E9-767B71300F5D}" type="presOf" srcId="{E4200CEA-9998-49CB-8B54-A4B8561B6C76}" destId="{3291CB3E-4A5D-4A8A-A12C-62EF32AFA148}" srcOrd="0" destOrd="0" presId="urn:microsoft.com/office/officeart/2005/8/layout/vList2"/>
    <dgm:cxn modelId="{084D6CDF-5B75-4B5A-8975-D468657236BB}" srcId="{D4D45E35-51F4-4841-8767-443F8AF2B6E8}" destId="{E4200CEA-9998-49CB-8B54-A4B8561B6C76}" srcOrd="3" destOrd="0" parTransId="{718580D6-9D64-4A01-96B7-B3FA865ED384}" sibTransId="{C67EC13A-C7F6-4618-86D3-6CC56FD1078E}"/>
    <dgm:cxn modelId="{AF6E6991-1F73-41D6-B211-B2637EEBE259}" type="presParOf" srcId="{FA500598-5F5A-479A-8AD6-BCBD59F2620F}" destId="{5DDAE6E6-8C7C-4E12-9C84-467E6C7F86DB}" srcOrd="0" destOrd="0" presId="urn:microsoft.com/office/officeart/2005/8/layout/vList2"/>
    <dgm:cxn modelId="{3182505B-AC17-4801-9BBC-83EB159ABF39}" type="presParOf" srcId="{FA500598-5F5A-479A-8AD6-BCBD59F2620F}" destId="{20E40647-23E9-4DA9-BFCE-5FA83F03BE73}" srcOrd="1" destOrd="0" presId="urn:microsoft.com/office/officeart/2005/8/layout/vList2"/>
    <dgm:cxn modelId="{697A3C3C-BAA4-4BD7-B64D-28B47E3C3649}" type="presParOf" srcId="{FA500598-5F5A-479A-8AD6-BCBD59F2620F}" destId="{9201142C-CE1E-49D9-9085-1255EEE01F9E}" srcOrd="2" destOrd="0" presId="urn:microsoft.com/office/officeart/2005/8/layout/vList2"/>
    <dgm:cxn modelId="{184F848C-2841-4CAF-BB4C-0583929994CB}" type="presParOf" srcId="{FA500598-5F5A-479A-8AD6-BCBD59F2620F}" destId="{50DBA7BD-E389-44B1-AA9E-55B199D274DB}" srcOrd="3" destOrd="0" presId="urn:microsoft.com/office/officeart/2005/8/layout/vList2"/>
    <dgm:cxn modelId="{F783DD4B-4A4F-4E1D-AB12-AAD1FCEBC81B}" type="presParOf" srcId="{FA500598-5F5A-479A-8AD6-BCBD59F2620F}" destId="{F5991351-17E8-4908-BFFC-7FE715204A0C}" srcOrd="4" destOrd="0" presId="urn:microsoft.com/office/officeart/2005/8/layout/vList2"/>
    <dgm:cxn modelId="{F6E03674-A10F-4569-A6D7-5985EC661607}" type="presParOf" srcId="{FA500598-5F5A-479A-8AD6-BCBD59F2620F}" destId="{02575D88-4AE4-45D6-8E79-7BA90EFE0D70}" srcOrd="5" destOrd="0" presId="urn:microsoft.com/office/officeart/2005/8/layout/vList2"/>
    <dgm:cxn modelId="{F6D8E7BA-ED5A-4DA7-A279-A3FB208AF1CD}" type="presParOf" srcId="{FA500598-5F5A-479A-8AD6-BCBD59F2620F}" destId="{3291CB3E-4A5D-4A8A-A12C-62EF32AFA148}" srcOrd="6" destOrd="0" presId="urn:microsoft.com/office/officeart/2005/8/layout/vList2"/>
    <dgm:cxn modelId="{0FCC77AE-E3A1-441B-AEF9-FC21B6BCCC77}" type="presParOf" srcId="{FA500598-5F5A-479A-8AD6-BCBD59F2620F}" destId="{B3DB4044-51EC-4B62-8410-3B462B215DC3}" srcOrd="7" destOrd="0" presId="urn:microsoft.com/office/officeart/2005/8/layout/vList2"/>
    <dgm:cxn modelId="{2F117C72-39BF-4532-A403-B0F313F44331}" type="presParOf" srcId="{FA500598-5F5A-479A-8AD6-BCBD59F2620F}" destId="{9664DA43-5386-49E8-BC8A-3440F0CA8F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9AC95B0-5E9F-4940-B0AE-223AD6879BC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0FDC259-0B58-4BDF-860A-A50F750EA9B2}">
      <dgm:prSet/>
      <dgm:spPr/>
      <dgm:t>
        <a:bodyPr/>
        <a:lstStyle/>
        <a:p>
          <a:r>
            <a:rPr lang="en-US" b="0" dirty="0"/>
            <a:t>SaaS Integration Platforms</a:t>
          </a:r>
          <a:endParaRPr lang="en-US" dirty="0"/>
        </a:p>
      </dgm:t>
    </dgm:pt>
    <dgm:pt modelId="{C01D2D26-E9DA-4F62-8467-DB9AB7450160}" type="parTrans" cxnId="{1038CC75-35BE-493A-8552-449DA7094349}">
      <dgm:prSet/>
      <dgm:spPr/>
      <dgm:t>
        <a:bodyPr/>
        <a:lstStyle/>
        <a:p>
          <a:endParaRPr lang="cs-CZ"/>
        </a:p>
      </dgm:t>
    </dgm:pt>
    <dgm:pt modelId="{16C1FE08-750B-4B4C-96E2-430B8229BF7E}" type="sibTrans" cxnId="{1038CC75-35BE-493A-8552-449DA7094349}">
      <dgm:prSet/>
      <dgm:spPr/>
      <dgm:t>
        <a:bodyPr/>
        <a:lstStyle/>
        <a:p>
          <a:endParaRPr lang="cs-CZ"/>
        </a:p>
      </dgm:t>
    </dgm:pt>
    <dgm:pt modelId="{EB26FE1E-6BE5-4012-A486-113D905878FC}">
      <dgm:prSet/>
      <dgm:spPr/>
      <dgm:t>
        <a:bodyPr/>
        <a:lstStyle/>
        <a:p>
          <a:r>
            <a:rPr lang="en-US" b="0" dirty="0"/>
            <a:t>Complex systems that integrates particular services</a:t>
          </a:r>
          <a:endParaRPr lang="en-US" dirty="0"/>
        </a:p>
      </dgm:t>
    </dgm:pt>
    <dgm:pt modelId="{C06439DF-E6AF-489C-B21D-2EA3BA476228}" type="parTrans" cxnId="{50156B98-8B22-4253-97B6-42A40F4F42AF}">
      <dgm:prSet/>
      <dgm:spPr/>
      <dgm:t>
        <a:bodyPr/>
        <a:lstStyle/>
        <a:p>
          <a:endParaRPr lang="cs-CZ"/>
        </a:p>
      </dgm:t>
    </dgm:pt>
    <dgm:pt modelId="{A24A3EC5-F27C-4071-8487-399B27942E06}" type="sibTrans" cxnId="{50156B98-8B22-4253-97B6-42A40F4F42AF}">
      <dgm:prSet/>
      <dgm:spPr/>
      <dgm:t>
        <a:bodyPr/>
        <a:lstStyle/>
        <a:p>
          <a:endParaRPr lang="cs-CZ"/>
        </a:p>
      </dgm:t>
    </dgm:pt>
    <dgm:pt modelId="{65EAA339-8B8A-4DDC-972F-9FBF52ECDEA7}">
      <dgm:prSet/>
      <dgm:spPr/>
      <dgm:t>
        <a:bodyPr/>
        <a:lstStyle/>
        <a:p>
          <a:r>
            <a:rPr lang="en-US" b="0" dirty="0"/>
            <a:t>CRM</a:t>
          </a:r>
          <a:endParaRPr lang="en-US" dirty="0"/>
        </a:p>
      </dgm:t>
    </dgm:pt>
    <dgm:pt modelId="{75DDD9B4-2E41-4D97-95DB-9FF504164D57}" type="parTrans" cxnId="{2C856AC1-D450-4365-A5CF-89C42EB0285A}">
      <dgm:prSet/>
      <dgm:spPr/>
      <dgm:t>
        <a:bodyPr/>
        <a:lstStyle/>
        <a:p>
          <a:endParaRPr lang="cs-CZ"/>
        </a:p>
      </dgm:t>
    </dgm:pt>
    <dgm:pt modelId="{2C28128A-3BD3-422E-A3F8-9A9870FABE7E}" type="sibTrans" cxnId="{2C856AC1-D450-4365-A5CF-89C42EB0285A}">
      <dgm:prSet/>
      <dgm:spPr/>
      <dgm:t>
        <a:bodyPr/>
        <a:lstStyle/>
        <a:p>
          <a:endParaRPr lang="cs-CZ"/>
        </a:p>
      </dgm:t>
    </dgm:pt>
    <dgm:pt modelId="{252A8DEA-D798-4328-9C42-D0130E016AE0}">
      <dgm:prSet/>
      <dgm:spPr/>
      <dgm:t>
        <a:bodyPr/>
        <a:lstStyle/>
        <a:p>
          <a:r>
            <a:rPr lang="en-US" b="0" dirty="0"/>
            <a:t>ERP</a:t>
          </a:r>
          <a:endParaRPr lang="en-US" dirty="0"/>
        </a:p>
      </dgm:t>
    </dgm:pt>
    <dgm:pt modelId="{DDBBDC27-9A87-427D-B2B2-8963775CFCD1}" type="parTrans" cxnId="{00960B30-9181-44F9-926D-A0114FC92368}">
      <dgm:prSet/>
      <dgm:spPr/>
      <dgm:t>
        <a:bodyPr/>
        <a:lstStyle/>
        <a:p>
          <a:endParaRPr lang="cs-CZ"/>
        </a:p>
      </dgm:t>
    </dgm:pt>
    <dgm:pt modelId="{A3280B41-57F4-4748-8F86-1E928180C476}" type="sibTrans" cxnId="{00960B30-9181-44F9-926D-A0114FC92368}">
      <dgm:prSet/>
      <dgm:spPr/>
      <dgm:t>
        <a:bodyPr/>
        <a:lstStyle/>
        <a:p>
          <a:endParaRPr lang="cs-CZ"/>
        </a:p>
      </dgm:t>
    </dgm:pt>
    <dgm:pt modelId="{E098A5F0-D872-41BE-8203-2DF32D142647}">
      <dgm:prSet/>
      <dgm:spPr/>
      <dgm:t>
        <a:bodyPr/>
        <a:lstStyle/>
        <a:p>
          <a:r>
            <a:rPr lang="en-US" b="0" dirty="0"/>
            <a:t>Growth of SaaS sales on global market</a:t>
          </a:r>
          <a:endParaRPr lang="en-US" dirty="0"/>
        </a:p>
      </dgm:t>
    </dgm:pt>
    <dgm:pt modelId="{936D49CF-9C17-4328-B6E0-518099A26162}" type="parTrans" cxnId="{292959FD-CA4D-449A-855D-8E414F80D213}">
      <dgm:prSet/>
      <dgm:spPr/>
      <dgm:t>
        <a:bodyPr/>
        <a:lstStyle/>
        <a:p>
          <a:endParaRPr lang="cs-CZ"/>
        </a:p>
      </dgm:t>
    </dgm:pt>
    <dgm:pt modelId="{FCAE7E35-7241-420B-9F99-78363C989E69}" type="sibTrans" cxnId="{292959FD-CA4D-449A-855D-8E414F80D213}">
      <dgm:prSet/>
      <dgm:spPr/>
      <dgm:t>
        <a:bodyPr/>
        <a:lstStyle/>
        <a:p>
          <a:endParaRPr lang="cs-CZ"/>
        </a:p>
      </dgm:t>
    </dgm:pt>
    <dgm:pt modelId="{9A738698-594B-4087-A7DC-8E7C43081A59}">
      <dgm:prSet/>
      <dgm:spPr/>
      <dgm:t>
        <a:bodyPr/>
        <a:lstStyle/>
        <a:p>
          <a:r>
            <a:rPr lang="en-US" b="0" dirty="0"/>
            <a:t>Enables Mashups</a:t>
          </a:r>
          <a:endParaRPr lang="en-US" dirty="0"/>
        </a:p>
      </dgm:t>
    </dgm:pt>
    <dgm:pt modelId="{7FA0294A-46F3-4CD3-BAA3-1E39204C37C2}" type="parTrans" cxnId="{9DAC09B3-F131-4639-9F59-81C379ADA7ED}">
      <dgm:prSet/>
      <dgm:spPr/>
      <dgm:t>
        <a:bodyPr/>
        <a:lstStyle/>
        <a:p>
          <a:endParaRPr lang="cs-CZ"/>
        </a:p>
      </dgm:t>
    </dgm:pt>
    <dgm:pt modelId="{9B8E6A56-835D-4BAC-95A2-5DAB4E512F5B}" type="sibTrans" cxnId="{9DAC09B3-F131-4639-9F59-81C379ADA7ED}">
      <dgm:prSet/>
      <dgm:spPr/>
      <dgm:t>
        <a:bodyPr/>
        <a:lstStyle/>
        <a:p>
          <a:endParaRPr lang="cs-CZ"/>
        </a:p>
      </dgm:t>
    </dgm:pt>
    <dgm:pt modelId="{4A9D8A3B-6648-4366-A46E-DC60F962CE68}">
      <dgm:prSet/>
      <dgm:spPr/>
      <dgm:t>
        <a:bodyPr/>
        <a:lstStyle/>
        <a:p>
          <a:r>
            <a:rPr lang="en-US" b="0" dirty="0"/>
            <a:t>integrating content from more than one SaaS</a:t>
          </a:r>
          <a:endParaRPr lang="en-US" dirty="0"/>
        </a:p>
      </dgm:t>
    </dgm:pt>
    <dgm:pt modelId="{4D60B35C-89A2-4FA2-9E83-9B014702E078}" type="parTrans" cxnId="{3764C66D-9E0E-49C7-9FAB-283E6EBE58B8}">
      <dgm:prSet/>
      <dgm:spPr/>
      <dgm:t>
        <a:bodyPr/>
        <a:lstStyle/>
        <a:p>
          <a:endParaRPr lang="cs-CZ"/>
        </a:p>
      </dgm:t>
    </dgm:pt>
    <dgm:pt modelId="{4F2F6DA6-798B-4526-8A50-9188D3446C10}" type="sibTrans" cxnId="{3764C66D-9E0E-49C7-9FAB-283E6EBE58B8}">
      <dgm:prSet/>
      <dgm:spPr/>
      <dgm:t>
        <a:bodyPr/>
        <a:lstStyle/>
        <a:p>
          <a:endParaRPr lang="cs-CZ"/>
        </a:p>
      </dgm:t>
    </dgm:pt>
    <dgm:pt modelId="{D5F47CDE-F48B-44D3-AA9F-CEABAC2601B3}">
      <dgm:prSet/>
      <dgm:spPr/>
      <dgm:t>
        <a:bodyPr/>
        <a:lstStyle/>
        <a:p>
          <a:r>
            <a:rPr lang="en-US" b="0" dirty="0"/>
            <a:t>to create a single new service displayed in a single graphical interface</a:t>
          </a:r>
          <a:endParaRPr lang="en-US" dirty="0"/>
        </a:p>
      </dgm:t>
    </dgm:pt>
    <dgm:pt modelId="{81BA52EA-4366-4CA8-B55C-5A400E916AD9}" type="parTrans" cxnId="{90E435A9-4A04-4BCC-BBC0-D6DCFED27F0A}">
      <dgm:prSet/>
      <dgm:spPr/>
      <dgm:t>
        <a:bodyPr/>
        <a:lstStyle/>
        <a:p>
          <a:endParaRPr lang="cs-CZ"/>
        </a:p>
      </dgm:t>
    </dgm:pt>
    <dgm:pt modelId="{EB8F2E4C-2D16-44C2-A489-28A148F27E58}" type="sibTrans" cxnId="{90E435A9-4A04-4BCC-BBC0-D6DCFED27F0A}">
      <dgm:prSet/>
      <dgm:spPr/>
      <dgm:t>
        <a:bodyPr/>
        <a:lstStyle/>
        <a:p>
          <a:endParaRPr lang="cs-CZ"/>
        </a:p>
      </dgm:t>
    </dgm:pt>
    <dgm:pt modelId="{68BED0C9-C78A-4F49-9677-3443062BE3CD}" type="pres">
      <dgm:prSet presAssocID="{49AC95B0-5E9F-4940-B0AE-223AD6879BC8}" presName="linear" presStyleCnt="0">
        <dgm:presLayoutVars>
          <dgm:animLvl val="lvl"/>
          <dgm:resizeHandles val="exact"/>
        </dgm:presLayoutVars>
      </dgm:prSet>
      <dgm:spPr/>
    </dgm:pt>
    <dgm:pt modelId="{23B57F47-6354-425F-8F6C-3D86566C333D}" type="pres">
      <dgm:prSet presAssocID="{B0FDC259-0B58-4BDF-860A-A50F750EA9B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F13D815-73A2-453F-9FB0-16B8BD27424F}" type="pres">
      <dgm:prSet presAssocID="{16C1FE08-750B-4B4C-96E2-430B8229BF7E}" presName="spacer" presStyleCnt="0"/>
      <dgm:spPr/>
    </dgm:pt>
    <dgm:pt modelId="{4C9D0B7C-82DB-4DF7-85F5-80209D32FBEB}" type="pres">
      <dgm:prSet presAssocID="{EB26FE1E-6BE5-4012-A486-113D905878F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16445D-C95A-4C2A-AA45-0075BFB6B370}" type="pres">
      <dgm:prSet presAssocID="{EB26FE1E-6BE5-4012-A486-113D905878FC}" presName="childText" presStyleLbl="revTx" presStyleIdx="0" presStyleCnt="1">
        <dgm:presLayoutVars>
          <dgm:bulletEnabled val="1"/>
        </dgm:presLayoutVars>
      </dgm:prSet>
      <dgm:spPr/>
    </dgm:pt>
    <dgm:pt modelId="{47533B67-20A7-4711-806B-3B7A4A74E6D3}" type="pres">
      <dgm:prSet presAssocID="{E098A5F0-D872-41BE-8203-2DF32D1426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F02D80-D724-4655-BDE7-CB04C67C69B0}" type="pres">
      <dgm:prSet presAssocID="{FCAE7E35-7241-420B-9F99-78363C989E69}" presName="spacer" presStyleCnt="0"/>
      <dgm:spPr/>
    </dgm:pt>
    <dgm:pt modelId="{0C0F0660-C995-4030-B07A-F082152AE7CE}" type="pres">
      <dgm:prSet presAssocID="{9A738698-594B-4087-A7DC-8E7C43081A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4786D5-0C33-4DED-AD6D-4EFF60821888}" type="pres">
      <dgm:prSet presAssocID="{9B8E6A56-835D-4BAC-95A2-5DAB4E512F5B}" presName="spacer" presStyleCnt="0"/>
      <dgm:spPr/>
    </dgm:pt>
    <dgm:pt modelId="{7A4863DC-F9C7-48D1-898A-25C0263BE82D}" type="pres">
      <dgm:prSet presAssocID="{4A9D8A3B-6648-4366-A46E-DC60F962CE6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4B5726B-6FE5-4E32-B2A8-FE49679C1E1A}" type="pres">
      <dgm:prSet presAssocID="{4F2F6DA6-798B-4526-8A50-9188D3446C10}" presName="spacer" presStyleCnt="0"/>
      <dgm:spPr/>
    </dgm:pt>
    <dgm:pt modelId="{87B539C9-EB64-4724-867C-71F7EBAEE65F}" type="pres">
      <dgm:prSet presAssocID="{D5F47CDE-F48B-44D3-AA9F-CEABAC2601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0960B30-9181-44F9-926D-A0114FC92368}" srcId="{EB26FE1E-6BE5-4012-A486-113D905878FC}" destId="{252A8DEA-D798-4328-9C42-D0130E016AE0}" srcOrd="1" destOrd="0" parTransId="{DDBBDC27-9A87-427D-B2B2-8963775CFCD1}" sibTransId="{A3280B41-57F4-4748-8F86-1E928180C476}"/>
    <dgm:cxn modelId="{2BC88560-BB22-41EA-845A-3555E416478B}" type="presOf" srcId="{D5F47CDE-F48B-44D3-AA9F-CEABAC2601B3}" destId="{87B539C9-EB64-4724-867C-71F7EBAEE65F}" srcOrd="0" destOrd="0" presId="urn:microsoft.com/office/officeart/2005/8/layout/vList2"/>
    <dgm:cxn modelId="{CC89AE65-8F54-4D4F-B808-CFA70F2CC07B}" type="presOf" srcId="{4A9D8A3B-6648-4366-A46E-DC60F962CE68}" destId="{7A4863DC-F9C7-48D1-898A-25C0263BE82D}" srcOrd="0" destOrd="0" presId="urn:microsoft.com/office/officeart/2005/8/layout/vList2"/>
    <dgm:cxn modelId="{E73BBB46-C8E7-4A61-8E18-7C0E7AFDAF0A}" type="presOf" srcId="{EB26FE1E-6BE5-4012-A486-113D905878FC}" destId="{4C9D0B7C-82DB-4DF7-85F5-80209D32FBEB}" srcOrd="0" destOrd="0" presId="urn:microsoft.com/office/officeart/2005/8/layout/vList2"/>
    <dgm:cxn modelId="{3764C66D-9E0E-49C7-9FAB-283E6EBE58B8}" srcId="{49AC95B0-5E9F-4940-B0AE-223AD6879BC8}" destId="{4A9D8A3B-6648-4366-A46E-DC60F962CE68}" srcOrd="4" destOrd="0" parTransId="{4D60B35C-89A2-4FA2-9E83-9B014702E078}" sibTransId="{4F2F6DA6-798B-4526-8A50-9188D3446C10}"/>
    <dgm:cxn modelId="{DEFAAB75-FB51-4EAA-861A-BC0B11FFA1EF}" type="presOf" srcId="{49AC95B0-5E9F-4940-B0AE-223AD6879BC8}" destId="{68BED0C9-C78A-4F49-9677-3443062BE3CD}" srcOrd="0" destOrd="0" presId="urn:microsoft.com/office/officeart/2005/8/layout/vList2"/>
    <dgm:cxn modelId="{1038CC75-35BE-493A-8552-449DA7094349}" srcId="{49AC95B0-5E9F-4940-B0AE-223AD6879BC8}" destId="{B0FDC259-0B58-4BDF-860A-A50F750EA9B2}" srcOrd="0" destOrd="0" parTransId="{C01D2D26-E9DA-4F62-8467-DB9AB7450160}" sibTransId="{16C1FE08-750B-4B4C-96E2-430B8229BF7E}"/>
    <dgm:cxn modelId="{08EB7581-5331-4734-9CB3-2CB9614253CE}" type="presOf" srcId="{B0FDC259-0B58-4BDF-860A-A50F750EA9B2}" destId="{23B57F47-6354-425F-8F6C-3D86566C333D}" srcOrd="0" destOrd="0" presId="urn:microsoft.com/office/officeart/2005/8/layout/vList2"/>
    <dgm:cxn modelId="{50156B98-8B22-4253-97B6-42A40F4F42AF}" srcId="{49AC95B0-5E9F-4940-B0AE-223AD6879BC8}" destId="{EB26FE1E-6BE5-4012-A486-113D905878FC}" srcOrd="1" destOrd="0" parTransId="{C06439DF-E6AF-489C-B21D-2EA3BA476228}" sibTransId="{A24A3EC5-F27C-4071-8487-399B27942E06}"/>
    <dgm:cxn modelId="{6ADAD99A-5865-41A0-BD3F-A06A44A883E0}" type="presOf" srcId="{9A738698-594B-4087-A7DC-8E7C43081A59}" destId="{0C0F0660-C995-4030-B07A-F082152AE7CE}" srcOrd="0" destOrd="0" presId="urn:microsoft.com/office/officeart/2005/8/layout/vList2"/>
    <dgm:cxn modelId="{1C1F32A6-3F99-42A7-B0EC-88F253860870}" type="presOf" srcId="{E098A5F0-D872-41BE-8203-2DF32D142647}" destId="{47533B67-20A7-4711-806B-3B7A4A74E6D3}" srcOrd="0" destOrd="0" presId="urn:microsoft.com/office/officeart/2005/8/layout/vList2"/>
    <dgm:cxn modelId="{90E435A9-4A04-4BCC-BBC0-D6DCFED27F0A}" srcId="{49AC95B0-5E9F-4940-B0AE-223AD6879BC8}" destId="{D5F47CDE-F48B-44D3-AA9F-CEABAC2601B3}" srcOrd="5" destOrd="0" parTransId="{81BA52EA-4366-4CA8-B55C-5A400E916AD9}" sibTransId="{EB8F2E4C-2D16-44C2-A489-28A148F27E58}"/>
    <dgm:cxn modelId="{9DAC09B3-F131-4639-9F59-81C379ADA7ED}" srcId="{49AC95B0-5E9F-4940-B0AE-223AD6879BC8}" destId="{9A738698-594B-4087-A7DC-8E7C43081A59}" srcOrd="3" destOrd="0" parTransId="{7FA0294A-46F3-4CD3-BAA3-1E39204C37C2}" sibTransId="{9B8E6A56-835D-4BAC-95A2-5DAB4E512F5B}"/>
    <dgm:cxn modelId="{2C856AC1-D450-4365-A5CF-89C42EB0285A}" srcId="{EB26FE1E-6BE5-4012-A486-113D905878FC}" destId="{65EAA339-8B8A-4DDC-972F-9FBF52ECDEA7}" srcOrd="0" destOrd="0" parTransId="{75DDD9B4-2E41-4D97-95DB-9FF504164D57}" sibTransId="{2C28128A-3BD3-422E-A3F8-9A9870FABE7E}"/>
    <dgm:cxn modelId="{F2A152CF-15FD-4FC8-B03C-B59EFCFE4E2E}" type="presOf" srcId="{252A8DEA-D798-4328-9C42-D0130E016AE0}" destId="{8D16445D-C95A-4C2A-AA45-0075BFB6B370}" srcOrd="0" destOrd="1" presId="urn:microsoft.com/office/officeart/2005/8/layout/vList2"/>
    <dgm:cxn modelId="{9127C8DE-70B3-43FF-A619-539C80064A43}" type="presOf" srcId="{65EAA339-8B8A-4DDC-972F-9FBF52ECDEA7}" destId="{8D16445D-C95A-4C2A-AA45-0075BFB6B370}" srcOrd="0" destOrd="0" presId="urn:microsoft.com/office/officeart/2005/8/layout/vList2"/>
    <dgm:cxn modelId="{292959FD-CA4D-449A-855D-8E414F80D213}" srcId="{49AC95B0-5E9F-4940-B0AE-223AD6879BC8}" destId="{E098A5F0-D872-41BE-8203-2DF32D142647}" srcOrd="2" destOrd="0" parTransId="{936D49CF-9C17-4328-B6E0-518099A26162}" sibTransId="{FCAE7E35-7241-420B-9F99-78363C989E69}"/>
    <dgm:cxn modelId="{EDFC743F-8034-4C5D-A863-D3B081FBF32C}" type="presParOf" srcId="{68BED0C9-C78A-4F49-9677-3443062BE3CD}" destId="{23B57F47-6354-425F-8F6C-3D86566C333D}" srcOrd="0" destOrd="0" presId="urn:microsoft.com/office/officeart/2005/8/layout/vList2"/>
    <dgm:cxn modelId="{EDCC35A5-2323-47B2-AD57-941A72FBBAED}" type="presParOf" srcId="{68BED0C9-C78A-4F49-9677-3443062BE3CD}" destId="{EF13D815-73A2-453F-9FB0-16B8BD27424F}" srcOrd="1" destOrd="0" presId="urn:microsoft.com/office/officeart/2005/8/layout/vList2"/>
    <dgm:cxn modelId="{6BDFE528-C21B-46B6-8266-D2700F864A81}" type="presParOf" srcId="{68BED0C9-C78A-4F49-9677-3443062BE3CD}" destId="{4C9D0B7C-82DB-4DF7-85F5-80209D32FBEB}" srcOrd="2" destOrd="0" presId="urn:microsoft.com/office/officeart/2005/8/layout/vList2"/>
    <dgm:cxn modelId="{198C4014-8A0B-4470-B3F1-246079ED1279}" type="presParOf" srcId="{68BED0C9-C78A-4F49-9677-3443062BE3CD}" destId="{8D16445D-C95A-4C2A-AA45-0075BFB6B370}" srcOrd="3" destOrd="0" presId="urn:microsoft.com/office/officeart/2005/8/layout/vList2"/>
    <dgm:cxn modelId="{C7A9ED89-628D-445A-A52B-34DCD3B0AD62}" type="presParOf" srcId="{68BED0C9-C78A-4F49-9677-3443062BE3CD}" destId="{47533B67-20A7-4711-806B-3B7A4A74E6D3}" srcOrd="4" destOrd="0" presId="urn:microsoft.com/office/officeart/2005/8/layout/vList2"/>
    <dgm:cxn modelId="{C4F63E44-D01F-45D9-A2F0-9BC1B3A631CA}" type="presParOf" srcId="{68BED0C9-C78A-4F49-9677-3443062BE3CD}" destId="{3BF02D80-D724-4655-BDE7-CB04C67C69B0}" srcOrd="5" destOrd="0" presId="urn:microsoft.com/office/officeart/2005/8/layout/vList2"/>
    <dgm:cxn modelId="{7AD6BA71-FB43-4C29-BB2A-5B19238D3658}" type="presParOf" srcId="{68BED0C9-C78A-4F49-9677-3443062BE3CD}" destId="{0C0F0660-C995-4030-B07A-F082152AE7CE}" srcOrd="6" destOrd="0" presId="urn:microsoft.com/office/officeart/2005/8/layout/vList2"/>
    <dgm:cxn modelId="{98081E4E-4E70-47AF-9FA6-AB9267A1986A}" type="presParOf" srcId="{68BED0C9-C78A-4F49-9677-3443062BE3CD}" destId="{E84786D5-0C33-4DED-AD6D-4EFF60821888}" srcOrd="7" destOrd="0" presId="urn:microsoft.com/office/officeart/2005/8/layout/vList2"/>
    <dgm:cxn modelId="{81013C7D-21C9-423D-BB42-651539E1DD9E}" type="presParOf" srcId="{68BED0C9-C78A-4F49-9677-3443062BE3CD}" destId="{7A4863DC-F9C7-48D1-898A-25C0263BE82D}" srcOrd="8" destOrd="0" presId="urn:microsoft.com/office/officeart/2005/8/layout/vList2"/>
    <dgm:cxn modelId="{22E3D4BA-8B3B-4AE0-9CDE-B5208D79B99F}" type="presParOf" srcId="{68BED0C9-C78A-4F49-9677-3443062BE3CD}" destId="{E4B5726B-6FE5-4E32-B2A8-FE49679C1E1A}" srcOrd="9" destOrd="0" presId="urn:microsoft.com/office/officeart/2005/8/layout/vList2"/>
    <dgm:cxn modelId="{77A8A7D7-1CBB-471B-9BC8-3A59821316BC}" type="presParOf" srcId="{68BED0C9-C78A-4F49-9677-3443062BE3CD}" destId="{87B539C9-EB64-4724-867C-71F7EBAEE6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20029EE-B905-43A7-A8E7-D67DDB323E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8FB347E-8500-4F76-B0AB-02C98404C8AD}">
      <dgm:prSet/>
      <dgm:spPr/>
      <dgm:t>
        <a:bodyPr/>
        <a:lstStyle/>
        <a:p>
          <a:r>
            <a:rPr lang="en-US" b="0" dirty="0"/>
            <a:t>Unreliable provider of the service</a:t>
          </a:r>
          <a:endParaRPr lang="en-US" dirty="0"/>
        </a:p>
      </dgm:t>
    </dgm:pt>
    <dgm:pt modelId="{8C113BEF-7C9A-4885-A041-F4FED9B60484}" type="parTrans" cxnId="{3D58FB37-CE2E-420C-8107-59C3264CD071}">
      <dgm:prSet/>
      <dgm:spPr/>
      <dgm:t>
        <a:bodyPr/>
        <a:lstStyle/>
        <a:p>
          <a:endParaRPr lang="cs-CZ"/>
        </a:p>
      </dgm:t>
    </dgm:pt>
    <dgm:pt modelId="{F804A98F-CAD2-4372-A493-D0A3B524F054}" type="sibTrans" cxnId="{3D58FB37-CE2E-420C-8107-59C3264CD071}">
      <dgm:prSet/>
      <dgm:spPr/>
      <dgm:t>
        <a:bodyPr/>
        <a:lstStyle/>
        <a:p>
          <a:endParaRPr lang="cs-CZ"/>
        </a:p>
      </dgm:t>
    </dgm:pt>
    <dgm:pt modelId="{82FABB7B-8F87-4128-B3C0-F87A1ECFA2AE}">
      <dgm:prSet/>
      <dgm:spPr/>
      <dgm:t>
        <a:bodyPr/>
        <a:lstStyle/>
        <a:p>
          <a:r>
            <a:rPr lang="en-US" b="0" dirty="0"/>
            <a:t>Bankrupt</a:t>
          </a:r>
          <a:endParaRPr lang="en-US" dirty="0"/>
        </a:p>
      </dgm:t>
    </dgm:pt>
    <dgm:pt modelId="{9DA2ECB7-5A7A-49D6-9C1E-15C0AD5E5D9A}" type="parTrans" cxnId="{CAFD08F8-F835-4495-941C-6000633D31D3}">
      <dgm:prSet/>
      <dgm:spPr/>
      <dgm:t>
        <a:bodyPr/>
        <a:lstStyle/>
        <a:p>
          <a:endParaRPr lang="cs-CZ"/>
        </a:p>
      </dgm:t>
    </dgm:pt>
    <dgm:pt modelId="{60F640C2-A110-47D3-B8D2-87277DAB5AA0}" type="sibTrans" cxnId="{CAFD08F8-F835-4495-941C-6000633D31D3}">
      <dgm:prSet/>
      <dgm:spPr/>
      <dgm:t>
        <a:bodyPr/>
        <a:lstStyle/>
        <a:p>
          <a:endParaRPr lang="cs-CZ"/>
        </a:p>
      </dgm:t>
    </dgm:pt>
    <dgm:pt modelId="{2053C9C6-AE81-474E-AD7E-ECE9B420F4EA}">
      <dgm:prSet/>
      <dgm:spPr/>
      <dgm:t>
        <a:bodyPr/>
        <a:lstStyle/>
        <a:p>
          <a:r>
            <a:rPr lang="en-US" b="0" dirty="0"/>
            <a:t>The physical presence of data</a:t>
          </a:r>
          <a:endParaRPr lang="en-US" dirty="0"/>
        </a:p>
      </dgm:t>
    </dgm:pt>
    <dgm:pt modelId="{36649337-F6E4-429E-BDDB-53BDE2B7909C}" type="parTrans" cxnId="{84A8EB9B-3297-45A0-830A-19E48AF093AD}">
      <dgm:prSet/>
      <dgm:spPr/>
      <dgm:t>
        <a:bodyPr/>
        <a:lstStyle/>
        <a:p>
          <a:endParaRPr lang="cs-CZ"/>
        </a:p>
      </dgm:t>
    </dgm:pt>
    <dgm:pt modelId="{E55B98EC-0476-4F12-A465-6C4DCCC065CE}" type="sibTrans" cxnId="{84A8EB9B-3297-45A0-830A-19E48AF093AD}">
      <dgm:prSet/>
      <dgm:spPr/>
      <dgm:t>
        <a:bodyPr/>
        <a:lstStyle/>
        <a:p>
          <a:endParaRPr lang="cs-CZ"/>
        </a:p>
      </dgm:t>
    </dgm:pt>
    <dgm:pt modelId="{C59E9793-14D5-4FFA-94A9-D546F55907C0}">
      <dgm:prSet/>
      <dgm:spPr/>
      <dgm:t>
        <a:bodyPr/>
        <a:lstStyle/>
        <a:p>
          <a:r>
            <a:rPr lang="en-US" b="0" dirty="0"/>
            <a:t>Security and privacy</a:t>
          </a:r>
          <a:endParaRPr lang="en-US" dirty="0"/>
        </a:p>
      </dgm:t>
    </dgm:pt>
    <dgm:pt modelId="{24751B33-E954-4010-960C-9E3CB5D3A24B}" type="parTrans" cxnId="{E2E0DEB7-9652-4EBB-951B-3AE81BB2ACC3}">
      <dgm:prSet/>
      <dgm:spPr/>
      <dgm:t>
        <a:bodyPr/>
        <a:lstStyle/>
        <a:p>
          <a:endParaRPr lang="cs-CZ"/>
        </a:p>
      </dgm:t>
    </dgm:pt>
    <dgm:pt modelId="{66863C1D-6447-4D1D-A23F-FC5BB337A024}" type="sibTrans" cxnId="{E2E0DEB7-9652-4EBB-951B-3AE81BB2ACC3}">
      <dgm:prSet/>
      <dgm:spPr/>
      <dgm:t>
        <a:bodyPr/>
        <a:lstStyle/>
        <a:p>
          <a:endParaRPr lang="cs-CZ"/>
        </a:p>
      </dgm:t>
    </dgm:pt>
    <dgm:pt modelId="{40E6886C-E665-41E3-A876-3A45F8DC319A}">
      <dgm:prSet/>
      <dgm:spPr/>
      <dgm:t>
        <a:bodyPr/>
        <a:lstStyle/>
        <a:p>
          <a:r>
            <a:rPr lang="en-US" b="0" dirty="0"/>
            <a:t>is common corporate infrastructure more secured than data </a:t>
          </a:r>
          <a:r>
            <a:rPr lang="en-US" b="0" dirty="0" err="1"/>
            <a:t>centres</a:t>
          </a:r>
          <a:r>
            <a:rPr lang="en-US" b="0" dirty="0"/>
            <a:t> of cloud?</a:t>
          </a:r>
          <a:endParaRPr lang="en-US" dirty="0"/>
        </a:p>
      </dgm:t>
    </dgm:pt>
    <dgm:pt modelId="{DB414069-CDC2-42FA-A407-AF92DD327CCA}" type="parTrans" cxnId="{AC9A2E0B-77B3-4435-8648-D492A86051A3}">
      <dgm:prSet/>
      <dgm:spPr/>
      <dgm:t>
        <a:bodyPr/>
        <a:lstStyle/>
        <a:p>
          <a:endParaRPr lang="cs-CZ"/>
        </a:p>
      </dgm:t>
    </dgm:pt>
    <dgm:pt modelId="{2E76E2FE-A40D-4DF9-AFB1-4C31896F1DBB}" type="sibTrans" cxnId="{AC9A2E0B-77B3-4435-8648-D492A86051A3}">
      <dgm:prSet/>
      <dgm:spPr/>
      <dgm:t>
        <a:bodyPr/>
        <a:lstStyle/>
        <a:p>
          <a:endParaRPr lang="cs-CZ"/>
        </a:p>
      </dgm:t>
    </dgm:pt>
    <dgm:pt modelId="{F10E899E-EB82-45CF-9D85-C5FF72E071B2}">
      <dgm:prSet/>
      <dgm:spPr/>
      <dgm:t>
        <a:bodyPr/>
        <a:lstStyle/>
        <a:p>
          <a:r>
            <a:rPr lang="en-US" b="0" dirty="0"/>
            <a:t>HTTPS</a:t>
          </a:r>
          <a:endParaRPr lang="en-US" dirty="0"/>
        </a:p>
      </dgm:t>
    </dgm:pt>
    <dgm:pt modelId="{F24FCBDF-905F-478A-9438-11EE5A5D9395}" type="parTrans" cxnId="{16D22F18-BDB7-4B18-9A5D-4F9AD61ED544}">
      <dgm:prSet/>
      <dgm:spPr/>
      <dgm:t>
        <a:bodyPr/>
        <a:lstStyle/>
        <a:p>
          <a:endParaRPr lang="cs-CZ"/>
        </a:p>
      </dgm:t>
    </dgm:pt>
    <dgm:pt modelId="{07307EAE-0AE5-4585-BF48-0E58CA3F6A74}" type="sibTrans" cxnId="{16D22F18-BDB7-4B18-9A5D-4F9AD61ED544}">
      <dgm:prSet/>
      <dgm:spPr/>
      <dgm:t>
        <a:bodyPr/>
        <a:lstStyle/>
        <a:p>
          <a:endParaRPr lang="cs-CZ"/>
        </a:p>
      </dgm:t>
    </dgm:pt>
    <dgm:pt modelId="{B136C558-E100-4473-8D09-A950E45EFA61}">
      <dgm:prSet/>
      <dgm:spPr/>
      <dgm:t>
        <a:bodyPr/>
        <a:lstStyle/>
        <a:p>
          <a:r>
            <a:rPr lang="en-US" b="0" dirty="0"/>
            <a:t>Connection</a:t>
          </a:r>
          <a:endParaRPr lang="en-US" dirty="0"/>
        </a:p>
      </dgm:t>
    </dgm:pt>
    <dgm:pt modelId="{A9516CD7-F701-4224-A68C-4EB94747B9FD}" type="parTrans" cxnId="{2DF7CC64-249B-4E93-8695-29234097BC5C}">
      <dgm:prSet/>
      <dgm:spPr/>
      <dgm:t>
        <a:bodyPr/>
        <a:lstStyle/>
        <a:p>
          <a:endParaRPr lang="cs-CZ"/>
        </a:p>
      </dgm:t>
    </dgm:pt>
    <dgm:pt modelId="{C8823806-745E-423B-8E30-B46C732BB838}" type="sibTrans" cxnId="{2DF7CC64-249B-4E93-8695-29234097BC5C}">
      <dgm:prSet/>
      <dgm:spPr/>
      <dgm:t>
        <a:bodyPr/>
        <a:lstStyle/>
        <a:p>
          <a:endParaRPr lang="cs-CZ"/>
        </a:p>
      </dgm:t>
    </dgm:pt>
    <dgm:pt modelId="{64D5D887-DE0E-449A-A6AF-77CA39B39B12}">
      <dgm:prSet/>
      <dgm:spPr/>
      <dgm:t>
        <a:bodyPr/>
        <a:lstStyle/>
        <a:p>
          <a:r>
            <a:rPr lang="en-US" b="0" dirty="0"/>
            <a:t>Latency</a:t>
          </a:r>
          <a:endParaRPr lang="en-US" dirty="0"/>
        </a:p>
      </dgm:t>
    </dgm:pt>
    <dgm:pt modelId="{AB6B3553-A0A7-428A-AA6B-ADF95A0C6D88}" type="parTrans" cxnId="{AB819E20-1A16-4EEB-A599-C4F3B870BBEF}">
      <dgm:prSet/>
      <dgm:spPr/>
      <dgm:t>
        <a:bodyPr/>
        <a:lstStyle/>
        <a:p>
          <a:endParaRPr lang="cs-CZ"/>
        </a:p>
      </dgm:t>
    </dgm:pt>
    <dgm:pt modelId="{B65C8C3E-F5F9-4149-A574-4E4384E5916B}" type="sibTrans" cxnId="{AB819E20-1A16-4EEB-A599-C4F3B870BBEF}">
      <dgm:prSet/>
      <dgm:spPr/>
      <dgm:t>
        <a:bodyPr/>
        <a:lstStyle/>
        <a:p>
          <a:endParaRPr lang="cs-CZ"/>
        </a:p>
      </dgm:t>
    </dgm:pt>
    <dgm:pt modelId="{AF9541CE-1D92-4E9D-80E7-80E85EA5FFB7}">
      <dgm:prSet/>
      <dgm:spPr/>
      <dgm:t>
        <a:bodyPr/>
        <a:lstStyle/>
        <a:p>
          <a:r>
            <a:rPr lang="en-US" b="0" dirty="0"/>
            <a:t>Reliability</a:t>
          </a:r>
          <a:endParaRPr lang="en-US" dirty="0"/>
        </a:p>
      </dgm:t>
    </dgm:pt>
    <dgm:pt modelId="{BDA0188F-5E67-4938-8608-E4EECF5F3E6B}" type="parTrans" cxnId="{B57AF285-6FEF-43E3-A95C-D276C7E461C9}">
      <dgm:prSet/>
      <dgm:spPr/>
      <dgm:t>
        <a:bodyPr/>
        <a:lstStyle/>
        <a:p>
          <a:endParaRPr lang="cs-CZ"/>
        </a:p>
      </dgm:t>
    </dgm:pt>
    <dgm:pt modelId="{E67DDD0B-1575-4EE4-A418-D61010441E02}" type="sibTrans" cxnId="{B57AF285-6FEF-43E3-A95C-D276C7E461C9}">
      <dgm:prSet/>
      <dgm:spPr/>
      <dgm:t>
        <a:bodyPr/>
        <a:lstStyle/>
        <a:p>
          <a:endParaRPr lang="cs-CZ"/>
        </a:p>
      </dgm:t>
    </dgm:pt>
    <dgm:pt modelId="{6B333295-411B-4C34-9E72-09A6213A120A}" type="pres">
      <dgm:prSet presAssocID="{320029EE-B905-43A7-A8E7-D67DDB323E7F}" presName="linear" presStyleCnt="0">
        <dgm:presLayoutVars>
          <dgm:animLvl val="lvl"/>
          <dgm:resizeHandles val="exact"/>
        </dgm:presLayoutVars>
      </dgm:prSet>
      <dgm:spPr/>
    </dgm:pt>
    <dgm:pt modelId="{B0BE5377-DF73-451D-A710-7F5F43AB2CC8}" type="pres">
      <dgm:prSet presAssocID="{38FB347E-8500-4F76-B0AB-02C98404C8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7C4FC0-C3B9-4CE1-88F8-14DE71B7BD14}" type="pres">
      <dgm:prSet presAssocID="{38FB347E-8500-4F76-B0AB-02C98404C8AD}" presName="childText" presStyleLbl="revTx" presStyleIdx="0" presStyleCnt="3">
        <dgm:presLayoutVars>
          <dgm:bulletEnabled val="1"/>
        </dgm:presLayoutVars>
      </dgm:prSet>
      <dgm:spPr/>
    </dgm:pt>
    <dgm:pt modelId="{F0EA6D35-6C28-4A7B-8D76-0708833DFF97}" type="pres">
      <dgm:prSet presAssocID="{C59E9793-14D5-4FFA-94A9-D546F55907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CE8194-46E8-4DDA-99BD-0A7817201005}" type="pres">
      <dgm:prSet presAssocID="{C59E9793-14D5-4FFA-94A9-D546F55907C0}" presName="childText" presStyleLbl="revTx" presStyleIdx="1" presStyleCnt="3">
        <dgm:presLayoutVars>
          <dgm:bulletEnabled val="1"/>
        </dgm:presLayoutVars>
      </dgm:prSet>
      <dgm:spPr/>
    </dgm:pt>
    <dgm:pt modelId="{E4754793-FC76-4300-9630-6E9A21C734F6}" type="pres">
      <dgm:prSet presAssocID="{B136C558-E100-4473-8D09-A950E45EFA6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E7FB4E-BE07-45D0-9697-D0ECE2EB6D94}" type="pres">
      <dgm:prSet presAssocID="{B136C558-E100-4473-8D09-A950E45EFA6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DCA405-B3EC-49DE-B19D-032C046C82A8}" type="presOf" srcId="{320029EE-B905-43A7-A8E7-D67DDB323E7F}" destId="{6B333295-411B-4C34-9E72-09A6213A120A}" srcOrd="0" destOrd="0" presId="urn:microsoft.com/office/officeart/2005/8/layout/vList2"/>
    <dgm:cxn modelId="{AC9A2E0B-77B3-4435-8648-D492A86051A3}" srcId="{C59E9793-14D5-4FFA-94A9-D546F55907C0}" destId="{40E6886C-E665-41E3-A876-3A45F8DC319A}" srcOrd="0" destOrd="0" parTransId="{DB414069-CDC2-42FA-A407-AF92DD327CCA}" sibTransId="{2E76E2FE-A40D-4DF9-AFB1-4C31896F1DBB}"/>
    <dgm:cxn modelId="{16D22F18-BDB7-4B18-9A5D-4F9AD61ED544}" srcId="{C59E9793-14D5-4FFA-94A9-D546F55907C0}" destId="{F10E899E-EB82-45CF-9D85-C5FF72E071B2}" srcOrd="1" destOrd="0" parTransId="{F24FCBDF-905F-478A-9438-11EE5A5D9395}" sibTransId="{07307EAE-0AE5-4585-BF48-0E58CA3F6A74}"/>
    <dgm:cxn modelId="{D8359B18-EB06-4E1D-B198-7146BE16F34F}" type="presOf" srcId="{AF9541CE-1D92-4E9D-80E7-80E85EA5FFB7}" destId="{91E7FB4E-BE07-45D0-9697-D0ECE2EB6D94}" srcOrd="0" destOrd="1" presId="urn:microsoft.com/office/officeart/2005/8/layout/vList2"/>
    <dgm:cxn modelId="{AB819E20-1A16-4EEB-A599-C4F3B870BBEF}" srcId="{B136C558-E100-4473-8D09-A950E45EFA61}" destId="{64D5D887-DE0E-449A-A6AF-77CA39B39B12}" srcOrd="0" destOrd="0" parTransId="{AB6B3553-A0A7-428A-AA6B-ADF95A0C6D88}" sibTransId="{B65C8C3E-F5F9-4149-A574-4E4384E5916B}"/>
    <dgm:cxn modelId="{3D58FB37-CE2E-420C-8107-59C3264CD071}" srcId="{320029EE-B905-43A7-A8E7-D67DDB323E7F}" destId="{38FB347E-8500-4F76-B0AB-02C98404C8AD}" srcOrd="0" destOrd="0" parTransId="{8C113BEF-7C9A-4885-A041-F4FED9B60484}" sibTransId="{F804A98F-CAD2-4372-A493-D0A3B524F054}"/>
    <dgm:cxn modelId="{2DF7CC64-249B-4E93-8695-29234097BC5C}" srcId="{320029EE-B905-43A7-A8E7-D67DDB323E7F}" destId="{B136C558-E100-4473-8D09-A950E45EFA61}" srcOrd="2" destOrd="0" parTransId="{A9516CD7-F701-4224-A68C-4EB94747B9FD}" sibTransId="{C8823806-745E-423B-8E30-B46C732BB838}"/>
    <dgm:cxn modelId="{1A710766-ADC9-4AD0-A021-AD73B89B7A6F}" type="presOf" srcId="{2053C9C6-AE81-474E-AD7E-ECE9B420F4EA}" destId="{6C7C4FC0-C3B9-4CE1-88F8-14DE71B7BD14}" srcOrd="0" destOrd="1" presId="urn:microsoft.com/office/officeart/2005/8/layout/vList2"/>
    <dgm:cxn modelId="{FF015D4F-3CC6-4CDF-8960-79E61969D031}" type="presOf" srcId="{40E6886C-E665-41E3-A876-3A45F8DC319A}" destId="{FECE8194-46E8-4DDA-99BD-0A7817201005}" srcOrd="0" destOrd="0" presId="urn:microsoft.com/office/officeart/2005/8/layout/vList2"/>
    <dgm:cxn modelId="{6CEF4E6F-DF39-4C49-9791-372D2BD96F73}" type="presOf" srcId="{64D5D887-DE0E-449A-A6AF-77CA39B39B12}" destId="{91E7FB4E-BE07-45D0-9697-D0ECE2EB6D94}" srcOrd="0" destOrd="0" presId="urn:microsoft.com/office/officeart/2005/8/layout/vList2"/>
    <dgm:cxn modelId="{C4204053-2035-431C-9C2A-7CB17490FEBC}" type="presOf" srcId="{C59E9793-14D5-4FFA-94A9-D546F55907C0}" destId="{F0EA6D35-6C28-4A7B-8D76-0708833DFF97}" srcOrd="0" destOrd="0" presId="urn:microsoft.com/office/officeart/2005/8/layout/vList2"/>
    <dgm:cxn modelId="{B57AF285-6FEF-43E3-A95C-D276C7E461C9}" srcId="{B136C558-E100-4473-8D09-A950E45EFA61}" destId="{AF9541CE-1D92-4E9D-80E7-80E85EA5FFB7}" srcOrd="1" destOrd="0" parTransId="{BDA0188F-5E67-4938-8608-E4EECF5F3E6B}" sibTransId="{E67DDD0B-1575-4EE4-A418-D61010441E02}"/>
    <dgm:cxn modelId="{AE9D9E98-C19E-4D8F-AEAC-2557F014BE51}" type="presOf" srcId="{82FABB7B-8F87-4128-B3C0-F87A1ECFA2AE}" destId="{6C7C4FC0-C3B9-4CE1-88F8-14DE71B7BD14}" srcOrd="0" destOrd="0" presId="urn:microsoft.com/office/officeart/2005/8/layout/vList2"/>
    <dgm:cxn modelId="{84A8EB9B-3297-45A0-830A-19E48AF093AD}" srcId="{38FB347E-8500-4F76-B0AB-02C98404C8AD}" destId="{2053C9C6-AE81-474E-AD7E-ECE9B420F4EA}" srcOrd="1" destOrd="0" parTransId="{36649337-F6E4-429E-BDDB-53BDE2B7909C}" sibTransId="{E55B98EC-0476-4F12-A465-6C4DCCC065CE}"/>
    <dgm:cxn modelId="{E2E0DEB7-9652-4EBB-951B-3AE81BB2ACC3}" srcId="{320029EE-B905-43A7-A8E7-D67DDB323E7F}" destId="{C59E9793-14D5-4FFA-94A9-D546F55907C0}" srcOrd="1" destOrd="0" parTransId="{24751B33-E954-4010-960C-9E3CB5D3A24B}" sibTransId="{66863C1D-6447-4D1D-A23F-FC5BB337A024}"/>
    <dgm:cxn modelId="{1A2B1ED2-AD6E-4268-B250-E8C45BEB35C6}" type="presOf" srcId="{B136C558-E100-4473-8D09-A950E45EFA61}" destId="{E4754793-FC76-4300-9630-6E9A21C734F6}" srcOrd="0" destOrd="0" presId="urn:microsoft.com/office/officeart/2005/8/layout/vList2"/>
    <dgm:cxn modelId="{46E387E0-7738-4536-B0B5-95EC29810FCC}" type="presOf" srcId="{F10E899E-EB82-45CF-9D85-C5FF72E071B2}" destId="{FECE8194-46E8-4DDA-99BD-0A7817201005}" srcOrd="0" destOrd="1" presId="urn:microsoft.com/office/officeart/2005/8/layout/vList2"/>
    <dgm:cxn modelId="{600AB4EA-1DB6-4CD2-BF5D-1971F428C9CB}" type="presOf" srcId="{38FB347E-8500-4F76-B0AB-02C98404C8AD}" destId="{B0BE5377-DF73-451D-A710-7F5F43AB2CC8}" srcOrd="0" destOrd="0" presId="urn:microsoft.com/office/officeart/2005/8/layout/vList2"/>
    <dgm:cxn modelId="{CAFD08F8-F835-4495-941C-6000633D31D3}" srcId="{38FB347E-8500-4F76-B0AB-02C98404C8AD}" destId="{82FABB7B-8F87-4128-B3C0-F87A1ECFA2AE}" srcOrd="0" destOrd="0" parTransId="{9DA2ECB7-5A7A-49D6-9C1E-15C0AD5E5D9A}" sibTransId="{60F640C2-A110-47D3-B8D2-87277DAB5AA0}"/>
    <dgm:cxn modelId="{A2C424E0-6179-472E-B2B8-076B4454F1D6}" type="presParOf" srcId="{6B333295-411B-4C34-9E72-09A6213A120A}" destId="{B0BE5377-DF73-451D-A710-7F5F43AB2CC8}" srcOrd="0" destOrd="0" presId="urn:microsoft.com/office/officeart/2005/8/layout/vList2"/>
    <dgm:cxn modelId="{1E1D6E41-4BAD-4931-99BE-F540C86313AC}" type="presParOf" srcId="{6B333295-411B-4C34-9E72-09A6213A120A}" destId="{6C7C4FC0-C3B9-4CE1-88F8-14DE71B7BD14}" srcOrd="1" destOrd="0" presId="urn:microsoft.com/office/officeart/2005/8/layout/vList2"/>
    <dgm:cxn modelId="{19D03669-8792-46FE-9285-D6F0A679F58E}" type="presParOf" srcId="{6B333295-411B-4C34-9E72-09A6213A120A}" destId="{F0EA6D35-6C28-4A7B-8D76-0708833DFF97}" srcOrd="2" destOrd="0" presId="urn:microsoft.com/office/officeart/2005/8/layout/vList2"/>
    <dgm:cxn modelId="{7EAC10B0-292E-43B8-8A69-9A3446498322}" type="presParOf" srcId="{6B333295-411B-4C34-9E72-09A6213A120A}" destId="{FECE8194-46E8-4DDA-99BD-0A7817201005}" srcOrd="3" destOrd="0" presId="urn:microsoft.com/office/officeart/2005/8/layout/vList2"/>
    <dgm:cxn modelId="{8C98A419-973B-4838-A413-F66CCC8FB8AE}" type="presParOf" srcId="{6B333295-411B-4C34-9E72-09A6213A120A}" destId="{E4754793-FC76-4300-9630-6E9A21C734F6}" srcOrd="4" destOrd="0" presId="urn:microsoft.com/office/officeart/2005/8/layout/vList2"/>
    <dgm:cxn modelId="{B404A634-19AE-4616-A415-58280F0BAA6B}" type="presParOf" srcId="{6B333295-411B-4C34-9E72-09A6213A120A}" destId="{91E7FB4E-BE07-45D0-9697-D0ECE2EB6D9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94F4347-62C6-409C-AD39-25F25D5CE2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5347736-F321-4F59-95E2-81DA0EA2BF02}">
      <dgm:prSet/>
      <dgm:spPr/>
      <dgm:t>
        <a:bodyPr/>
        <a:lstStyle/>
        <a:p>
          <a:r>
            <a:rPr lang="en-US" b="0" dirty="0"/>
            <a:t>SaaS is only one from many solution</a:t>
          </a:r>
          <a:endParaRPr lang="en-US" dirty="0"/>
        </a:p>
      </dgm:t>
    </dgm:pt>
    <dgm:pt modelId="{B439FED0-4339-43C5-8938-3F849FE63EEA}" type="parTrans" cxnId="{C00FAF82-BD2F-465E-B8F9-482A667FE57D}">
      <dgm:prSet/>
      <dgm:spPr/>
      <dgm:t>
        <a:bodyPr/>
        <a:lstStyle/>
        <a:p>
          <a:endParaRPr lang="cs-CZ"/>
        </a:p>
      </dgm:t>
    </dgm:pt>
    <dgm:pt modelId="{AAE3D2FE-0E28-45D9-B8D6-AF22D40E24E9}" type="sibTrans" cxnId="{C00FAF82-BD2F-465E-B8F9-482A667FE57D}">
      <dgm:prSet/>
      <dgm:spPr/>
      <dgm:t>
        <a:bodyPr/>
        <a:lstStyle/>
        <a:p>
          <a:endParaRPr lang="cs-CZ"/>
        </a:p>
      </dgm:t>
    </dgm:pt>
    <dgm:pt modelId="{9A29C95F-561D-4409-827F-93E3207CF9CF}">
      <dgm:prSet/>
      <dgm:spPr/>
      <dgm:t>
        <a:bodyPr/>
        <a:lstStyle/>
        <a:p>
          <a:r>
            <a:rPr lang="en-US" b="0" dirty="0"/>
            <a:t>Task is to give proper service for concrete situation</a:t>
          </a:r>
          <a:endParaRPr lang="en-US" dirty="0"/>
        </a:p>
      </dgm:t>
    </dgm:pt>
    <dgm:pt modelId="{F03FEB7F-46F0-432F-AC7E-287653FCBA95}" type="parTrans" cxnId="{19705EFB-E95F-41EE-97B1-6A8AB172C945}">
      <dgm:prSet/>
      <dgm:spPr/>
      <dgm:t>
        <a:bodyPr/>
        <a:lstStyle/>
        <a:p>
          <a:endParaRPr lang="cs-CZ"/>
        </a:p>
      </dgm:t>
    </dgm:pt>
    <dgm:pt modelId="{DFF2E0D9-8F86-442C-9701-90FEC1AC0127}" type="sibTrans" cxnId="{19705EFB-E95F-41EE-97B1-6A8AB172C945}">
      <dgm:prSet/>
      <dgm:spPr/>
      <dgm:t>
        <a:bodyPr/>
        <a:lstStyle/>
        <a:p>
          <a:endParaRPr lang="cs-CZ"/>
        </a:p>
      </dgm:t>
    </dgm:pt>
    <dgm:pt modelId="{606ECE61-557B-422D-8F2A-262E826B529D}">
      <dgm:prSet/>
      <dgm:spPr/>
      <dgm:t>
        <a:bodyPr/>
        <a:lstStyle/>
        <a:p>
          <a:r>
            <a:rPr lang="en-US" b="0" dirty="0"/>
            <a:t>Managers need to understand</a:t>
          </a:r>
          <a:endParaRPr lang="en-US" dirty="0"/>
        </a:p>
      </dgm:t>
    </dgm:pt>
    <dgm:pt modelId="{BFF4E688-2904-4957-85CE-E8AD447B2B11}" type="parTrans" cxnId="{D1514AEA-EEF0-4571-B5F7-0938AACEC8D0}">
      <dgm:prSet/>
      <dgm:spPr/>
      <dgm:t>
        <a:bodyPr/>
        <a:lstStyle/>
        <a:p>
          <a:endParaRPr lang="cs-CZ"/>
        </a:p>
      </dgm:t>
    </dgm:pt>
    <dgm:pt modelId="{DC994940-FD99-479C-9891-291C52555E9C}" type="sibTrans" cxnId="{D1514AEA-EEF0-4571-B5F7-0938AACEC8D0}">
      <dgm:prSet/>
      <dgm:spPr/>
      <dgm:t>
        <a:bodyPr/>
        <a:lstStyle/>
        <a:p>
          <a:endParaRPr lang="cs-CZ"/>
        </a:p>
      </dgm:t>
    </dgm:pt>
    <dgm:pt modelId="{8C041669-5690-43A5-A64C-1D08A5F13E34}">
      <dgm:prSet/>
      <dgm:spPr/>
      <dgm:t>
        <a:bodyPr/>
        <a:lstStyle/>
        <a:p>
          <a:r>
            <a:rPr lang="en-US" b="0" dirty="0"/>
            <a:t>Advantages</a:t>
          </a:r>
          <a:endParaRPr lang="en-US" dirty="0"/>
        </a:p>
      </dgm:t>
    </dgm:pt>
    <dgm:pt modelId="{2827854D-D61E-444C-B643-F4F8E6A113DF}" type="parTrans" cxnId="{2226207B-7BBC-4259-916B-F61F7C155FC7}">
      <dgm:prSet/>
      <dgm:spPr/>
      <dgm:t>
        <a:bodyPr/>
        <a:lstStyle/>
        <a:p>
          <a:endParaRPr lang="cs-CZ"/>
        </a:p>
      </dgm:t>
    </dgm:pt>
    <dgm:pt modelId="{80F08944-3D50-41F0-954E-5AE52E74DF01}" type="sibTrans" cxnId="{2226207B-7BBC-4259-916B-F61F7C155FC7}">
      <dgm:prSet/>
      <dgm:spPr/>
      <dgm:t>
        <a:bodyPr/>
        <a:lstStyle/>
        <a:p>
          <a:endParaRPr lang="cs-CZ"/>
        </a:p>
      </dgm:t>
    </dgm:pt>
    <dgm:pt modelId="{CA8094CE-E294-4BD3-8E62-9441371485FC}">
      <dgm:prSet/>
      <dgm:spPr/>
      <dgm:t>
        <a:bodyPr/>
        <a:lstStyle/>
        <a:p>
          <a:r>
            <a:rPr lang="en-US" b="0" dirty="0"/>
            <a:t>Risks</a:t>
          </a:r>
          <a:endParaRPr lang="en-US" dirty="0"/>
        </a:p>
      </dgm:t>
    </dgm:pt>
    <dgm:pt modelId="{740DEBAA-1343-4E50-957F-0FE143EEDA11}" type="parTrans" cxnId="{74A87B10-78BD-44A9-AA7A-C79271BB10B3}">
      <dgm:prSet/>
      <dgm:spPr/>
      <dgm:t>
        <a:bodyPr/>
        <a:lstStyle/>
        <a:p>
          <a:endParaRPr lang="cs-CZ"/>
        </a:p>
      </dgm:t>
    </dgm:pt>
    <dgm:pt modelId="{F3255219-62A5-4595-BEC7-8F5D9861859B}" type="sibTrans" cxnId="{74A87B10-78BD-44A9-AA7A-C79271BB10B3}">
      <dgm:prSet/>
      <dgm:spPr/>
      <dgm:t>
        <a:bodyPr/>
        <a:lstStyle/>
        <a:p>
          <a:endParaRPr lang="cs-CZ"/>
        </a:p>
      </dgm:t>
    </dgm:pt>
    <dgm:pt modelId="{74149224-8787-4403-8753-F545C6F56247}">
      <dgm:prSet/>
      <dgm:spPr/>
      <dgm:t>
        <a:bodyPr/>
        <a:lstStyle/>
        <a:p>
          <a:r>
            <a:rPr lang="en-US" b="0" dirty="0"/>
            <a:t>To have real expectations</a:t>
          </a:r>
          <a:endParaRPr lang="en-US" dirty="0"/>
        </a:p>
      </dgm:t>
    </dgm:pt>
    <dgm:pt modelId="{F7062D0B-7417-4971-A4C5-12AD5D42C794}" type="parTrans" cxnId="{29D43D47-E84F-4773-8413-ED4130BB036E}">
      <dgm:prSet/>
      <dgm:spPr/>
      <dgm:t>
        <a:bodyPr/>
        <a:lstStyle/>
        <a:p>
          <a:endParaRPr lang="cs-CZ"/>
        </a:p>
      </dgm:t>
    </dgm:pt>
    <dgm:pt modelId="{F892AE0C-1DC5-42BF-B90E-9BB5813D7CF3}" type="sibTrans" cxnId="{29D43D47-E84F-4773-8413-ED4130BB036E}">
      <dgm:prSet/>
      <dgm:spPr/>
      <dgm:t>
        <a:bodyPr/>
        <a:lstStyle/>
        <a:p>
          <a:endParaRPr lang="cs-CZ"/>
        </a:p>
      </dgm:t>
    </dgm:pt>
    <dgm:pt modelId="{1338C7F5-8823-4C73-B2A9-4A51B3C5E23D}" type="pres">
      <dgm:prSet presAssocID="{E94F4347-62C6-409C-AD39-25F25D5CE252}" presName="linear" presStyleCnt="0">
        <dgm:presLayoutVars>
          <dgm:animLvl val="lvl"/>
          <dgm:resizeHandles val="exact"/>
        </dgm:presLayoutVars>
      </dgm:prSet>
      <dgm:spPr/>
    </dgm:pt>
    <dgm:pt modelId="{902770A8-E439-4CC4-B40A-F3BAE8946311}" type="pres">
      <dgm:prSet presAssocID="{75347736-F321-4F59-95E2-81DA0EA2BF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6D78BC-EFB5-4E7A-8367-CACEED42176B}" type="pres">
      <dgm:prSet presAssocID="{AAE3D2FE-0E28-45D9-B8D6-AF22D40E24E9}" presName="spacer" presStyleCnt="0"/>
      <dgm:spPr/>
    </dgm:pt>
    <dgm:pt modelId="{95E9A840-DA0F-4A39-A761-297540B16CB5}" type="pres">
      <dgm:prSet presAssocID="{9A29C95F-561D-4409-827F-93E3207CF9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CAC3E2-F9B8-4966-A211-3706888807DD}" type="pres">
      <dgm:prSet presAssocID="{DFF2E0D9-8F86-442C-9701-90FEC1AC0127}" presName="spacer" presStyleCnt="0"/>
      <dgm:spPr/>
    </dgm:pt>
    <dgm:pt modelId="{02F25C4C-0F28-4064-BE75-F9C0A361D4B2}" type="pres">
      <dgm:prSet presAssocID="{606ECE61-557B-422D-8F2A-262E826B52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5CB327-3D11-466F-A650-A6E1122357AE}" type="pres">
      <dgm:prSet presAssocID="{606ECE61-557B-422D-8F2A-262E826B529D}" presName="childText" presStyleLbl="revTx" presStyleIdx="0" presStyleCnt="1">
        <dgm:presLayoutVars>
          <dgm:bulletEnabled val="1"/>
        </dgm:presLayoutVars>
      </dgm:prSet>
      <dgm:spPr/>
    </dgm:pt>
    <dgm:pt modelId="{09ACCE08-691A-4041-8E90-ED3E5E091977}" type="pres">
      <dgm:prSet presAssocID="{74149224-8787-4403-8753-F545C6F562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4A87B10-78BD-44A9-AA7A-C79271BB10B3}" srcId="{606ECE61-557B-422D-8F2A-262E826B529D}" destId="{CA8094CE-E294-4BD3-8E62-9441371485FC}" srcOrd="1" destOrd="0" parTransId="{740DEBAA-1343-4E50-957F-0FE143EEDA11}" sibTransId="{F3255219-62A5-4595-BEC7-8F5D9861859B}"/>
    <dgm:cxn modelId="{539C9C11-B0BB-46DC-B352-0067B08A7D33}" type="presOf" srcId="{CA8094CE-E294-4BD3-8E62-9441371485FC}" destId="{FC5CB327-3D11-466F-A650-A6E1122357AE}" srcOrd="0" destOrd="1" presId="urn:microsoft.com/office/officeart/2005/8/layout/vList2"/>
    <dgm:cxn modelId="{F83C483E-9F20-4B80-8142-99C7DEC9F712}" type="presOf" srcId="{74149224-8787-4403-8753-F545C6F56247}" destId="{09ACCE08-691A-4041-8E90-ED3E5E091977}" srcOrd="0" destOrd="0" presId="urn:microsoft.com/office/officeart/2005/8/layout/vList2"/>
    <dgm:cxn modelId="{4EA4515C-79EC-4BF2-B272-95E0E30DFB3E}" type="presOf" srcId="{75347736-F321-4F59-95E2-81DA0EA2BF02}" destId="{902770A8-E439-4CC4-B40A-F3BAE8946311}" srcOrd="0" destOrd="0" presId="urn:microsoft.com/office/officeart/2005/8/layout/vList2"/>
    <dgm:cxn modelId="{29D43D47-E84F-4773-8413-ED4130BB036E}" srcId="{E94F4347-62C6-409C-AD39-25F25D5CE252}" destId="{74149224-8787-4403-8753-F545C6F56247}" srcOrd="3" destOrd="0" parTransId="{F7062D0B-7417-4971-A4C5-12AD5D42C794}" sibTransId="{F892AE0C-1DC5-42BF-B90E-9BB5813D7CF3}"/>
    <dgm:cxn modelId="{CA5D7F50-DF70-4728-AF7F-237261751C32}" type="presOf" srcId="{606ECE61-557B-422D-8F2A-262E826B529D}" destId="{02F25C4C-0F28-4064-BE75-F9C0A361D4B2}" srcOrd="0" destOrd="0" presId="urn:microsoft.com/office/officeart/2005/8/layout/vList2"/>
    <dgm:cxn modelId="{2226207B-7BBC-4259-916B-F61F7C155FC7}" srcId="{606ECE61-557B-422D-8F2A-262E826B529D}" destId="{8C041669-5690-43A5-A64C-1D08A5F13E34}" srcOrd="0" destOrd="0" parTransId="{2827854D-D61E-444C-B643-F4F8E6A113DF}" sibTransId="{80F08944-3D50-41F0-954E-5AE52E74DF01}"/>
    <dgm:cxn modelId="{C00FAF82-BD2F-465E-B8F9-482A667FE57D}" srcId="{E94F4347-62C6-409C-AD39-25F25D5CE252}" destId="{75347736-F321-4F59-95E2-81DA0EA2BF02}" srcOrd="0" destOrd="0" parTransId="{B439FED0-4339-43C5-8938-3F849FE63EEA}" sibTransId="{AAE3D2FE-0E28-45D9-B8D6-AF22D40E24E9}"/>
    <dgm:cxn modelId="{FF5D598F-AC0F-4E7B-B76F-1048107D5476}" type="presOf" srcId="{8C041669-5690-43A5-A64C-1D08A5F13E34}" destId="{FC5CB327-3D11-466F-A650-A6E1122357AE}" srcOrd="0" destOrd="0" presId="urn:microsoft.com/office/officeart/2005/8/layout/vList2"/>
    <dgm:cxn modelId="{0FB35AA9-83FE-4DB5-826D-BFC98D4F8592}" type="presOf" srcId="{E94F4347-62C6-409C-AD39-25F25D5CE252}" destId="{1338C7F5-8823-4C73-B2A9-4A51B3C5E23D}" srcOrd="0" destOrd="0" presId="urn:microsoft.com/office/officeart/2005/8/layout/vList2"/>
    <dgm:cxn modelId="{DC995BB3-D408-4F99-82DB-02285C46692F}" type="presOf" srcId="{9A29C95F-561D-4409-827F-93E3207CF9CF}" destId="{95E9A840-DA0F-4A39-A761-297540B16CB5}" srcOrd="0" destOrd="0" presId="urn:microsoft.com/office/officeart/2005/8/layout/vList2"/>
    <dgm:cxn modelId="{D1514AEA-EEF0-4571-B5F7-0938AACEC8D0}" srcId="{E94F4347-62C6-409C-AD39-25F25D5CE252}" destId="{606ECE61-557B-422D-8F2A-262E826B529D}" srcOrd="2" destOrd="0" parTransId="{BFF4E688-2904-4957-85CE-E8AD447B2B11}" sibTransId="{DC994940-FD99-479C-9891-291C52555E9C}"/>
    <dgm:cxn modelId="{19705EFB-E95F-41EE-97B1-6A8AB172C945}" srcId="{E94F4347-62C6-409C-AD39-25F25D5CE252}" destId="{9A29C95F-561D-4409-827F-93E3207CF9CF}" srcOrd="1" destOrd="0" parTransId="{F03FEB7F-46F0-432F-AC7E-287653FCBA95}" sibTransId="{DFF2E0D9-8F86-442C-9701-90FEC1AC0127}"/>
    <dgm:cxn modelId="{A03F0556-120D-4A50-9A96-AA8443DA1239}" type="presParOf" srcId="{1338C7F5-8823-4C73-B2A9-4A51B3C5E23D}" destId="{902770A8-E439-4CC4-B40A-F3BAE8946311}" srcOrd="0" destOrd="0" presId="urn:microsoft.com/office/officeart/2005/8/layout/vList2"/>
    <dgm:cxn modelId="{751F4A9D-F4C0-4F9C-9AE5-52CD61E1366B}" type="presParOf" srcId="{1338C7F5-8823-4C73-B2A9-4A51B3C5E23D}" destId="{AA6D78BC-EFB5-4E7A-8367-CACEED42176B}" srcOrd="1" destOrd="0" presId="urn:microsoft.com/office/officeart/2005/8/layout/vList2"/>
    <dgm:cxn modelId="{1F41862A-54F4-4A72-B092-0E7D43647A49}" type="presParOf" srcId="{1338C7F5-8823-4C73-B2A9-4A51B3C5E23D}" destId="{95E9A840-DA0F-4A39-A761-297540B16CB5}" srcOrd="2" destOrd="0" presId="urn:microsoft.com/office/officeart/2005/8/layout/vList2"/>
    <dgm:cxn modelId="{0033B18C-1136-4237-ACB4-7692F354D295}" type="presParOf" srcId="{1338C7F5-8823-4C73-B2A9-4A51B3C5E23D}" destId="{13CAC3E2-F9B8-4966-A211-3706888807DD}" srcOrd="3" destOrd="0" presId="urn:microsoft.com/office/officeart/2005/8/layout/vList2"/>
    <dgm:cxn modelId="{C675C709-0AD4-48E0-9350-04715F9D7452}" type="presParOf" srcId="{1338C7F5-8823-4C73-B2A9-4A51B3C5E23D}" destId="{02F25C4C-0F28-4064-BE75-F9C0A361D4B2}" srcOrd="4" destOrd="0" presId="urn:microsoft.com/office/officeart/2005/8/layout/vList2"/>
    <dgm:cxn modelId="{58EBEC55-BF5A-4D48-82AB-EB9FDFB7D9D8}" type="presParOf" srcId="{1338C7F5-8823-4C73-B2A9-4A51B3C5E23D}" destId="{FC5CB327-3D11-466F-A650-A6E1122357AE}" srcOrd="5" destOrd="0" presId="urn:microsoft.com/office/officeart/2005/8/layout/vList2"/>
    <dgm:cxn modelId="{DEDA3C9F-4DEF-4016-ACA0-712D723052A4}" type="presParOf" srcId="{1338C7F5-8823-4C73-B2A9-4A51B3C5E23D}" destId="{09ACCE08-691A-4041-8E90-ED3E5E0919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B657B5-75CC-4DA0-9FBA-85577031FE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D1753F-B516-4FE1-974A-5D6CDD2C086A}">
      <dgm:prSet/>
      <dgm:spPr/>
      <dgm:t>
        <a:bodyPr/>
        <a:lstStyle/>
        <a:p>
          <a:r>
            <a:rPr lang="en-US" b="0" dirty="0"/>
            <a:t>SaaS is one way to distribute service</a:t>
          </a:r>
          <a:endParaRPr lang="en-US" dirty="0"/>
        </a:p>
      </dgm:t>
    </dgm:pt>
    <dgm:pt modelId="{92E61453-98D0-4F21-A184-A33EA28F36B9}" type="parTrans" cxnId="{942A07B0-A21A-4946-A551-D94765B23991}">
      <dgm:prSet/>
      <dgm:spPr/>
      <dgm:t>
        <a:bodyPr/>
        <a:lstStyle/>
        <a:p>
          <a:endParaRPr lang="cs-CZ"/>
        </a:p>
      </dgm:t>
    </dgm:pt>
    <dgm:pt modelId="{E13EEDF2-57E0-49C5-8C22-5E70FEEEDB89}" type="sibTrans" cxnId="{942A07B0-A21A-4946-A551-D94765B23991}">
      <dgm:prSet/>
      <dgm:spPr/>
      <dgm:t>
        <a:bodyPr/>
        <a:lstStyle/>
        <a:p>
          <a:endParaRPr lang="cs-CZ"/>
        </a:p>
      </dgm:t>
    </dgm:pt>
    <dgm:pt modelId="{3E751D7B-8753-4084-9B70-F31C63DB1CB1}">
      <dgm:prSet/>
      <dgm:spPr/>
      <dgm:t>
        <a:bodyPr/>
        <a:lstStyle/>
        <a:p>
          <a:r>
            <a:rPr lang="en-US" b="0" dirty="0"/>
            <a:t>In many points of view has positive influence to both parties business</a:t>
          </a:r>
          <a:endParaRPr lang="en-US" dirty="0"/>
        </a:p>
      </dgm:t>
    </dgm:pt>
    <dgm:pt modelId="{B23380A4-ABAA-489B-B46B-59A9FAC658CE}" type="parTrans" cxnId="{97FE81D7-8972-4E66-A3F7-EE02667573E2}">
      <dgm:prSet/>
      <dgm:spPr/>
      <dgm:t>
        <a:bodyPr/>
        <a:lstStyle/>
        <a:p>
          <a:endParaRPr lang="cs-CZ"/>
        </a:p>
      </dgm:t>
    </dgm:pt>
    <dgm:pt modelId="{04912F20-990D-49A0-840D-8E1086FEEA4F}" type="sibTrans" cxnId="{97FE81D7-8972-4E66-A3F7-EE02667573E2}">
      <dgm:prSet/>
      <dgm:spPr/>
      <dgm:t>
        <a:bodyPr/>
        <a:lstStyle/>
        <a:p>
          <a:endParaRPr lang="cs-CZ"/>
        </a:p>
      </dgm:t>
    </dgm:pt>
    <dgm:pt modelId="{0FBCF986-C43A-4C6E-8C8C-F39EFECF6512}">
      <dgm:prSet/>
      <dgm:spPr/>
      <dgm:t>
        <a:bodyPr/>
        <a:lstStyle/>
        <a:p>
          <a:r>
            <a:rPr lang="en-US" b="0" dirty="0"/>
            <a:t>Needs to be described and set properly</a:t>
          </a:r>
          <a:endParaRPr lang="en-US" dirty="0"/>
        </a:p>
      </dgm:t>
    </dgm:pt>
    <dgm:pt modelId="{16A3CC71-4115-4503-BF5A-3EE1D8926F61}" type="parTrans" cxnId="{90552AB4-D172-4162-A531-F1FAB5AF567E}">
      <dgm:prSet/>
      <dgm:spPr/>
      <dgm:t>
        <a:bodyPr/>
        <a:lstStyle/>
        <a:p>
          <a:endParaRPr lang="cs-CZ"/>
        </a:p>
      </dgm:t>
    </dgm:pt>
    <dgm:pt modelId="{8C2F9A90-6F89-4F23-A09A-EFE7B22428B5}" type="sibTrans" cxnId="{90552AB4-D172-4162-A531-F1FAB5AF567E}">
      <dgm:prSet/>
      <dgm:spPr/>
      <dgm:t>
        <a:bodyPr/>
        <a:lstStyle/>
        <a:p>
          <a:endParaRPr lang="cs-CZ"/>
        </a:p>
      </dgm:t>
    </dgm:pt>
    <dgm:pt modelId="{0991861C-37AA-4F76-91F7-60ACD18FD49E}">
      <dgm:prSet/>
      <dgm:spPr/>
      <dgm:t>
        <a:bodyPr/>
        <a:lstStyle/>
        <a:p>
          <a:r>
            <a:rPr lang="en-US" dirty="0"/>
            <a:t>Estimation of the value</a:t>
          </a:r>
        </a:p>
      </dgm:t>
    </dgm:pt>
    <dgm:pt modelId="{2727D6A0-3897-47EB-96C4-9F38A27C2A1C}" type="parTrans" cxnId="{1BAE83AE-4BFF-4A37-807F-535F576482E7}">
      <dgm:prSet/>
      <dgm:spPr/>
      <dgm:t>
        <a:bodyPr/>
        <a:lstStyle/>
        <a:p>
          <a:endParaRPr lang="cs-CZ"/>
        </a:p>
      </dgm:t>
    </dgm:pt>
    <dgm:pt modelId="{F7C6C7C0-1A0D-4299-A61A-28D7CD0AC1B1}" type="sibTrans" cxnId="{1BAE83AE-4BFF-4A37-807F-535F576482E7}">
      <dgm:prSet/>
      <dgm:spPr/>
      <dgm:t>
        <a:bodyPr/>
        <a:lstStyle/>
        <a:p>
          <a:endParaRPr lang="cs-CZ"/>
        </a:p>
      </dgm:t>
    </dgm:pt>
    <dgm:pt modelId="{EC21C10F-8F55-49E4-9742-52017F09436B}">
      <dgm:prSet/>
      <dgm:spPr/>
      <dgm:t>
        <a:bodyPr/>
        <a:lstStyle/>
        <a:p>
          <a:r>
            <a:rPr lang="en-US" dirty="0"/>
            <a:t>Process of target understanding</a:t>
          </a:r>
        </a:p>
      </dgm:t>
    </dgm:pt>
    <dgm:pt modelId="{ABDF3B5C-FF2D-4E1D-BDA0-32EB75BB435D}" type="parTrans" cxnId="{4D96268E-8E7E-4262-89A8-45C8A0483CEC}">
      <dgm:prSet/>
      <dgm:spPr/>
      <dgm:t>
        <a:bodyPr/>
        <a:lstStyle/>
        <a:p>
          <a:endParaRPr lang="cs-CZ"/>
        </a:p>
      </dgm:t>
    </dgm:pt>
    <dgm:pt modelId="{3760A3BC-AD3A-4165-B0F3-0C54C37E816F}" type="sibTrans" cxnId="{4D96268E-8E7E-4262-89A8-45C8A0483CEC}">
      <dgm:prSet/>
      <dgm:spPr/>
      <dgm:t>
        <a:bodyPr/>
        <a:lstStyle/>
        <a:p>
          <a:endParaRPr lang="cs-CZ"/>
        </a:p>
      </dgm:t>
    </dgm:pt>
    <dgm:pt modelId="{FDC0E942-DE9E-426A-BE04-0E451A35E97E}" type="pres">
      <dgm:prSet presAssocID="{1FB657B5-75CC-4DA0-9FBA-85577031FEDD}" presName="linear" presStyleCnt="0">
        <dgm:presLayoutVars>
          <dgm:animLvl val="lvl"/>
          <dgm:resizeHandles val="exact"/>
        </dgm:presLayoutVars>
      </dgm:prSet>
      <dgm:spPr/>
    </dgm:pt>
    <dgm:pt modelId="{699BB153-4B4F-45DE-9CB6-26DBF715F3E8}" type="pres">
      <dgm:prSet presAssocID="{0991861C-37AA-4F76-91F7-60ACD18FD4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BE098B-DBD8-4820-A7C6-3AEB0514079C}" type="pres">
      <dgm:prSet presAssocID="{F7C6C7C0-1A0D-4299-A61A-28D7CD0AC1B1}" presName="spacer" presStyleCnt="0"/>
      <dgm:spPr/>
    </dgm:pt>
    <dgm:pt modelId="{53BC41D7-6D20-4CD5-97AD-9CB0086BDDFB}" type="pres">
      <dgm:prSet presAssocID="{EC21C10F-8F55-49E4-9742-52017F0943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5ACC96-5F70-4A47-8724-DE5AE0CE101E}" type="pres">
      <dgm:prSet presAssocID="{3760A3BC-AD3A-4165-B0F3-0C54C37E816F}" presName="spacer" presStyleCnt="0"/>
      <dgm:spPr/>
    </dgm:pt>
    <dgm:pt modelId="{CC1072EF-C0C1-4375-82DA-EDB7E4534FBA}" type="pres">
      <dgm:prSet presAssocID="{9FD1753F-B516-4FE1-974A-5D6CDD2C08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07F7F8-9CEF-49E8-A177-2E5D0AA8FB8B}" type="pres">
      <dgm:prSet presAssocID="{E13EEDF2-57E0-49C5-8C22-5E70FEEEDB89}" presName="spacer" presStyleCnt="0"/>
      <dgm:spPr/>
    </dgm:pt>
    <dgm:pt modelId="{C77C5E27-4AE5-4DFC-AA68-1A0DC72B549D}" type="pres">
      <dgm:prSet presAssocID="{3E751D7B-8753-4084-9B70-F31C63DB1C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62AA97-BD56-4425-85BC-298AE1C5F527}" type="pres">
      <dgm:prSet presAssocID="{04912F20-990D-49A0-840D-8E1086FEEA4F}" presName="spacer" presStyleCnt="0"/>
      <dgm:spPr/>
    </dgm:pt>
    <dgm:pt modelId="{EAD7B54F-BC3B-40F9-A2B1-C1059BFE13B7}" type="pres">
      <dgm:prSet presAssocID="{0FBCF986-C43A-4C6E-8C8C-F39EFECF651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44E942-1386-40E3-BC1C-E427D3FA3F95}" type="presOf" srcId="{3E751D7B-8753-4084-9B70-F31C63DB1CB1}" destId="{C77C5E27-4AE5-4DFC-AA68-1A0DC72B549D}" srcOrd="0" destOrd="0" presId="urn:microsoft.com/office/officeart/2005/8/layout/vList2"/>
    <dgm:cxn modelId="{112BC344-8D64-4C84-8500-48660AC218FB}" type="presOf" srcId="{0991861C-37AA-4F76-91F7-60ACD18FD49E}" destId="{699BB153-4B4F-45DE-9CB6-26DBF715F3E8}" srcOrd="0" destOrd="0" presId="urn:microsoft.com/office/officeart/2005/8/layout/vList2"/>
    <dgm:cxn modelId="{539A1554-E84E-44CC-9E2B-0E6F92BDE3EF}" type="presOf" srcId="{9FD1753F-B516-4FE1-974A-5D6CDD2C086A}" destId="{CC1072EF-C0C1-4375-82DA-EDB7E4534FBA}" srcOrd="0" destOrd="0" presId="urn:microsoft.com/office/officeart/2005/8/layout/vList2"/>
    <dgm:cxn modelId="{C2249474-133A-4A01-AD52-97FD5E573270}" type="presOf" srcId="{1FB657B5-75CC-4DA0-9FBA-85577031FEDD}" destId="{FDC0E942-DE9E-426A-BE04-0E451A35E97E}" srcOrd="0" destOrd="0" presId="urn:microsoft.com/office/officeart/2005/8/layout/vList2"/>
    <dgm:cxn modelId="{A5395E55-0037-43D0-B75F-DF6A4B1A3CEC}" type="presOf" srcId="{0FBCF986-C43A-4C6E-8C8C-F39EFECF6512}" destId="{EAD7B54F-BC3B-40F9-A2B1-C1059BFE13B7}" srcOrd="0" destOrd="0" presId="urn:microsoft.com/office/officeart/2005/8/layout/vList2"/>
    <dgm:cxn modelId="{4D96268E-8E7E-4262-89A8-45C8A0483CEC}" srcId="{1FB657B5-75CC-4DA0-9FBA-85577031FEDD}" destId="{EC21C10F-8F55-49E4-9742-52017F09436B}" srcOrd="1" destOrd="0" parTransId="{ABDF3B5C-FF2D-4E1D-BDA0-32EB75BB435D}" sibTransId="{3760A3BC-AD3A-4165-B0F3-0C54C37E816F}"/>
    <dgm:cxn modelId="{1BAE83AE-4BFF-4A37-807F-535F576482E7}" srcId="{1FB657B5-75CC-4DA0-9FBA-85577031FEDD}" destId="{0991861C-37AA-4F76-91F7-60ACD18FD49E}" srcOrd="0" destOrd="0" parTransId="{2727D6A0-3897-47EB-96C4-9F38A27C2A1C}" sibTransId="{F7C6C7C0-1A0D-4299-A61A-28D7CD0AC1B1}"/>
    <dgm:cxn modelId="{942A07B0-A21A-4946-A551-D94765B23991}" srcId="{1FB657B5-75CC-4DA0-9FBA-85577031FEDD}" destId="{9FD1753F-B516-4FE1-974A-5D6CDD2C086A}" srcOrd="2" destOrd="0" parTransId="{92E61453-98D0-4F21-A184-A33EA28F36B9}" sibTransId="{E13EEDF2-57E0-49C5-8C22-5E70FEEEDB89}"/>
    <dgm:cxn modelId="{90552AB4-D172-4162-A531-F1FAB5AF567E}" srcId="{1FB657B5-75CC-4DA0-9FBA-85577031FEDD}" destId="{0FBCF986-C43A-4C6E-8C8C-F39EFECF6512}" srcOrd="4" destOrd="0" parTransId="{16A3CC71-4115-4503-BF5A-3EE1D8926F61}" sibTransId="{8C2F9A90-6F89-4F23-A09A-EFE7B22428B5}"/>
    <dgm:cxn modelId="{C02AFBC8-1B18-4E23-86D9-42207CE8D93B}" type="presOf" srcId="{EC21C10F-8F55-49E4-9742-52017F09436B}" destId="{53BC41D7-6D20-4CD5-97AD-9CB0086BDDFB}" srcOrd="0" destOrd="0" presId="urn:microsoft.com/office/officeart/2005/8/layout/vList2"/>
    <dgm:cxn modelId="{97FE81D7-8972-4E66-A3F7-EE02667573E2}" srcId="{1FB657B5-75CC-4DA0-9FBA-85577031FEDD}" destId="{3E751D7B-8753-4084-9B70-F31C63DB1CB1}" srcOrd="3" destOrd="0" parTransId="{B23380A4-ABAA-489B-B46B-59A9FAC658CE}" sibTransId="{04912F20-990D-49A0-840D-8E1086FEEA4F}"/>
    <dgm:cxn modelId="{5076E3C7-5F4E-42BD-BFF1-FD39DC471ED8}" type="presParOf" srcId="{FDC0E942-DE9E-426A-BE04-0E451A35E97E}" destId="{699BB153-4B4F-45DE-9CB6-26DBF715F3E8}" srcOrd="0" destOrd="0" presId="urn:microsoft.com/office/officeart/2005/8/layout/vList2"/>
    <dgm:cxn modelId="{EB34BDCB-53E9-4AE5-A008-C47FF9B0631D}" type="presParOf" srcId="{FDC0E942-DE9E-426A-BE04-0E451A35E97E}" destId="{A4BE098B-DBD8-4820-A7C6-3AEB0514079C}" srcOrd="1" destOrd="0" presId="urn:microsoft.com/office/officeart/2005/8/layout/vList2"/>
    <dgm:cxn modelId="{A43FC9D4-8A5D-46CA-9300-F2C41F8ACB16}" type="presParOf" srcId="{FDC0E942-DE9E-426A-BE04-0E451A35E97E}" destId="{53BC41D7-6D20-4CD5-97AD-9CB0086BDDFB}" srcOrd="2" destOrd="0" presId="urn:microsoft.com/office/officeart/2005/8/layout/vList2"/>
    <dgm:cxn modelId="{7EC71DCF-3158-4228-AC0B-FE678B57A686}" type="presParOf" srcId="{FDC0E942-DE9E-426A-BE04-0E451A35E97E}" destId="{905ACC96-5F70-4A47-8724-DE5AE0CE101E}" srcOrd="3" destOrd="0" presId="urn:microsoft.com/office/officeart/2005/8/layout/vList2"/>
    <dgm:cxn modelId="{977AED27-D2BA-4558-8AEE-8B6984E61DBC}" type="presParOf" srcId="{FDC0E942-DE9E-426A-BE04-0E451A35E97E}" destId="{CC1072EF-C0C1-4375-82DA-EDB7E4534FBA}" srcOrd="4" destOrd="0" presId="urn:microsoft.com/office/officeart/2005/8/layout/vList2"/>
    <dgm:cxn modelId="{F5077553-BA32-44B0-A231-7B7486DAE9C5}" type="presParOf" srcId="{FDC0E942-DE9E-426A-BE04-0E451A35E97E}" destId="{5007F7F8-9CEF-49E8-A177-2E5D0AA8FB8B}" srcOrd="5" destOrd="0" presId="urn:microsoft.com/office/officeart/2005/8/layout/vList2"/>
    <dgm:cxn modelId="{B466109E-E784-4203-A923-DD2D3CA55596}" type="presParOf" srcId="{FDC0E942-DE9E-426A-BE04-0E451A35E97E}" destId="{C77C5E27-4AE5-4DFC-AA68-1A0DC72B549D}" srcOrd="6" destOrd="0" presId="urn:microsoft.com/office/officeart/2005/8/layout/vList2"/>
    <dgm:cxn modelId="{3C16A1C8-2EBA-4459-9313-E87C8FE272B3}" type="presParOf" srcId="{FDC0E942-DE9E-426A-BE04-0E451A35E97E}" destId="{2762AA97-BD56-4425-85BC-298AE1C5F527}" srcOrd="7" destOrd="0" presId="urn:microsoft.com/office/officeart/2005/8/layout/vList2"/>
    <dgm:cxn modelId="{ABA417A2-438A-4C71-8D21-DC093678C5F5}" type="presParOf" srcId="{FDC0E942-DE9E-426A-BE04-0E451A35E97E}" destId="{EAD7B54F-BC3B-40F9-A2B1-C1059BFE13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826D3-5AEF-4362-85DF-8049F07E511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6FF34C-F08B-4917-9811-968AFECA9CCC}">
      <dgm:prSet/>
      <dgm:spPr/>
      <dgm:t>
        <a:bodyPr/>
        <a:lstStyle/>
        <a:p>
          <a:r>
            <a:rPr lang="en-US" b="0" dirty="0"/>
            <a:t>The company needs information system to support its core business</a:t>
          </a:r>
          <a:endParaRPr lang="en-US" dirty="0"/>
        </a:p>
      </dgm:t>
    </dgm:pt>
    <dgm:pt modelId="{E78622C0-96E8-4F87-A37F-57F4F5AD153D}" type="parTrans" cxnId="{05861842-7357-44F5-86F2-C494FFCBCAFE}">
      <dgm:prSet/>
      <dgm:spPr/>
      <dgm:t>
        <a:bodyPr/>
        <a:lstStyle/>
        <a:p>
          <a:endParaRPr lang="cs-CZ"/>
        </a:p>
      </dgm:t>
    </dgm:pt>
    <dgm:pt modelId="{20F2A324-5B9E-4F48-ACFB-9D285C3EF800}" type="sibTrans" cxnId="{05861842-7357-44F5-86F2-C494FFCBCAFE}">
      <dgm:prSet/>
      <dgm:spPr/>
      <dgm:t>
        <a:bodyPr/>
        <a:lstStyle/>
        <a:p>
          <a:endParaRPr lang="cs-CZ"/>
        </a:p>
      </dgm:t>
    </dgm:pt>
    <dgm:pt modelId="{18A5AD7F-611C-42F7-BECD-5DBD74D527FC}">
      <dgm:prSet/>
      <dgm:spPr/>
      <dgm:t>
        <a:bodyPr/>
        <a:lstStyle/>
        <a:p>
          <a:r>
            <a:rPr lang="en-US" b="0" dirty="0"/>
            <a:t>The company has serious problems with communication with customers</a:t>
          </a:r>
          <a:endParaRPr lang="en-US" dirty="0"/>
        </a:p>
      </dgm:t>
    </dgm:pt>
    <dgm:pt modelId="{9C5F8422-BA32-45DE-BE87-3EA69FAF4B9A}" type="parTrans" cxnId="{8ED93B9A-5D07-402C-97AD-5B594BE655F9}">
      <dgm:prSet/>
      <dgm:spPr/>
      <dgm:t>
        <a:bodyPr/>
        <a:lstStyle/>
        <a:p>
          <a:endParaRPr lang="cs-CZ"/>
        </a:p>
      </dgm:t>
    </dgm:pt>
    <dgm:pt modelId="{2FE27622-32EF-4159-ACFF-0654872295CE}" type="sibTrans" cxnId="{8ED93B9A-5D07-402C-97AD-5B594BE655F9}">
      <dgm:prSet/>
      <dgm:spPr/>
      <dgm:t>
        <a:bodyPr/>
        <a:lstStyle/>
        <a:p>
          <a:endParaRPr lang="cs-CZ"/>
        </a:p>
      </dgm:t>
    </dgm:pt>
    <dgm:pt modelId="{1FEEBCEE-DD59-4050-885A-296089B00F1F}">
      <dgm:prSet/>
      <dgm:spPr/>
      <dgm:t>
        <a:bodyPr/>
        <a:lstStyle/>
        <a:p>
          <a:r>
            <a:rPr lang="en-US" b="0" dirty="0"/>
            <a:t>But also hidden problems</a:t>
          </a:r>
          <a:endParaRPr lang="en-US" dirty="0"/>
        </a:p>
      </dgm:t>
    </dgm:pt>
    <dgm:pt modelId="{89517D3B-9F92-4992-AF86-87E979CAC053}" type="parTrans" cxnId="{2373C150-1B12-4BA9-B62C-5C3F546AFF4D}">
      <dgm:prSet/>
      <dgm:spPr/>
      <dgm:t>
        <a:bodyPr/>
        <a:lstStyle/>
        <a:p>
          <a:endParaRPr lang="cs-CZ"/>
        </a:p>
      </dgm:t>
    </dgm:pt>
    <dgm:pt modelId="{3E063A80-0639-4213-B7E6-0787ACB2F501}" type="sibTrans" cxnId="{2373C150-1B12-4BA9-B62C-5C3F546AFF4D}">
      <dgm:prSet/>
      <dgm:spPr/>
      <dgm:t>
        <a:bodyPr/>
        <a:lstStyle/>
        <a:p>
          <a:endParaRPr lang="cs-CZ"/>
        </a:p>
      </dgm:t>
    </dgm:pt>
    <dgm:pt modelId="{E8128D5A-1EB9-4628-B5D0-CDB82AD06AA7}">
      <dgm:prSet/>
      <dgm:spPr/>
      <dgm:t>
        <a:bodyPr/>
        <a:lstStyle/>
        <a:p>
          <a:r>
            <a:rPr lang="en-US" b="0" dirty="0"/>
            <a:t>processing information</a:t>
          </a:r>
          <a:endParaRPr lang="en-US" dirty="0"/>
        </a:p>
      </dgm:t>
    </dgm:pt>
    <dgm:pt modelId="{C0BEE776-CDCF-484F-A4E3-BEF509A1E715}" type="parTrans" cxnId="{3E140897-B963-4357-BD74-34E0644CF977}">
      <dgm:prSet/>
      <dgm:spPr/>
      <dgm:t>
        <a:bodyPr/>
        <a:lstStyle/>
        <a:p>
          <a:endParaRPr lang="cs-CZ"/>
        </a:p>
      </dgm:t>
    </dgm:pt>
    <dgm:pt modelId="{1BF56789-D963-4548-BE4D-92EFE37ABAD7}" type="sibTrans" cxnId="{3E140897-B963-4357-BD74-34E0644CF977}">
      <dgm:prSet/>
      <dgm:spPr/>
      <dgm:t>
        <a:bodyPr/>
        <a:lstStyle/>
        <a:p>
          <a:endParaRPr lang="cs-CZ"/>
        </a:p>
      </dgm:t>
    </dgm:pt>
    <dgm:pt modelId="{80AB68F5-FE63-4527-819B-C9B1CAA70C0B}">
      <dgm:prSet/>
      <dgm:spPr/>
      <dgm:t>
        <a:bodyPr/>
        <a:lstStyle/>
        <a:p>
          <a:r>
            <a:rPr lang="en-US" b="0" dirty="0"/>
            <a:t>time spent on one particular business case is too long – mostly caused by bad communication inside the company</a:t>
          </a:r>
          <a:endParaRPr lang="en-US" dirty="0"/>
        </a:p>
      </dgm:t>
    </dgm:pt>
    <dgm:pt modelId="{1A4E6B85-265C-427D-972C-59272301A677}" type="parTrans" cxnId="{242C792B-9530-447D-8B2C-71ADA531C514}">
      <dgm:prSet/>
      <dgm:spPr/>
      <dgm:t>
        <a:bodyPr/>
        <a:lstStyle/>
        <a:p>
          <a:endParaRPr lang="cs-CZ"/>
        </a:p>
      </dgm:t>
    </dgm:pt>
    <dgm:pt modelId="{CE26C9D4-36C0-4F84-A51C-E0611B9C668E}" type="sibTrans" cxnId="{242C792B-9530-447D-8B2C-71ADA531C514}">
      <dgm:prSet/>
      <dgm:spPr/>
      <dgm:t>
        <a:bodyPr/>
        <a:lstStyle/>
        <a:p>
          <a:endParaRPr lang="cs-CZ"/>
        </a:p>
      </dgm:t>
    </dgm:pt>
    <dgm:pt modelId="{B5CFC4A1-0AC4-471F-9329-5815A2B2112E}" type="pres">
      <dgm:prSet presAssocID="{B40826D3-5AEF-4362-85DF-8049F07E511F}" presName="linear" presStyleCnt="0">
        <dgm:presLayoutVars>
          <dgm:animLvl val="lvl"/>
          <dgm:resizeHandles val="exact"/>
        </dgm:presLayoutVars>
      </dgm:prSet>
      <dgm:spPr/>
    </dgm:pt>
    <dgm:pt modelId="{3A15FC26-6C5A-4B76-90CF-B8908E15668E}" type="pres">
      <dgm:prSet presAssocID="{996FF34C-F08B-4917-9811-968AFECA9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62BC3A-E6A2-44B6-A22C-0BFE870E3F36}" type="pres">
      <dgm:prSet presAssocID="{20F2A324-5B9E-4F48-ACFB-9D285C3EF800}" presName="spacer" presStyleCnt="0"/>
      <dgm:spPr/>
    </dgm:pt>
    <dgm:pt modelId="{7DA12D6F-72B9-45F4-8C67-87A3363C4CFB}" type="pres">
      <dgm:prSet presAssocID="{18A5AD7F-611C-42F7-BECD-5DBD74D527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C1C0ED-47A9-401D-A5E2-8A2057145BA9}" type="pres">
      <dgm:prSet presAssocID="{2FE27622-32EF-4159-ACFF-0654872295CE}" presName="spacer" presStyleCnt="0"/>
      <dgm:spPr/>
    </dgm:pt>
    <dgm:pt modelId="{DC9B2A08-FEA1-4673-93E5-AD1AD486DAA9}" type="pres">
      <dgm:prSet presAssocID="{1FEEBCEE-DD59-4050-885A-296089B00F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1ADE2C-EE08-49A6-B388-D7BF22649470}" type="pres">
      <dgm:prSet presAssocID="{1FEEBCEE-DD59-4050-885A-296089B00F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3F3B20F-EFD0-4670-B8FD-BA6C0E524112}" type="presOf" srcId="{18A5AD7F-611C-42F7-BECD-5DBD74D527FC}" destId="{7DA12D6F-72B9-45F4-8C67-87A3363C4CFB}" srcOrd="0" destOrd="0" presId="urn:microsoft.com/office/officeart/2005/8/layout/vList2"/>
    <dgm:cxn modelId="{242C792B-9530-447D-8B2C-71ADA531C514}" srcId="{1FEEBCEE-DD59-4050-885A-296089B00F1F}" destId="{80AB68F5-FE63-4527-819B-C9B1CAA70C0B}" srcOrd="1" destOrd="0" parTransId="{1A4E6B85-265C-427D-972C-59272301A677}" sibTransId="{CE26C9D4-36C0-4F84-A51C-E0611B9C668E}"/>
    <dgm:cxn modelId="{05861842-7357-44F5-86F2-C494FFCBCAFE}" srcId="{B40826D3-5AEF-4362-85DF-8049F07E511F}" destId="{996FF34C-F08B-4917-9811-968AFECA9CCC}" srcOrd="0" destOrd="0" parTransId="{E78622C0-96E8-4F87-A37F-57F4F5AD153D}" sibTransId="{20F2A324-5B9E-4F48-ACFB-9D285C3EF800}"/>
    <dgm:cxn modelId="{2373C150-1B12-4BA9-B62C-5C3F546AFF4D}" srcId="{B40826D3-5AEF-4362-85DF-8049F07E511F}" destId="{1FEEBCEE-DD59-4050-885A-296089B00F1F}" srcOrd="2" destOrd="0" parTransId="{89517D3B-9F92-4992-AF86-87E979CAC053}" sibTransId="{3E063A80-0639-4213-B7E6-0787ACB2F501}"/>
    <dgm:cxn modelId="{5FC6D08B-E3A6-4D47-A8B5-B43B71EA5A9E}" type="presOf" srcId="{E8128D5A-1EB9-4628-B5D0-CDB82AD06AA7}" destId="{0C1ADE2C-EE08-49A6-B388-D7BF22649470}" srcOrd="0" destOrd="0" presId="urn:microsoft.com/office/officeart/2005/8/layout/vList2"/>
    <dgm:cxn modelId="{3E140897-B963-4357-BD74-34E0644CF977}" srcId="{1FEEBCEE-DD59-4050-885A-296089B00F1F}" destId="{E8128D5A-1EB9-4628-B5D0-CDB82AD06AA7}" srcOrd="0" destOrd="0" parTransId="{C0BEE776-CDCF-484F-A4E3-BEF509A1E715}" sibTransId="{1BF56789-D963-4548-BE4D-92EFE37ABAD7}"/>
    <dgm:cxn modelId="{8ED93B9A-5D07-402C-97AD-5B594BE655F9}" srcId="{B40826D3-5AEF-4362-85DF-8049F07E511F}" destId="{18A5AD7F-611C-42F7-BECD-5DBD74D527FC}" srcOrd="1" destOrd="0" parTransId="{9C5F8422-BA32-45DE-BE87-3EA69FAF4B9A}" sibTransId="{2FE27622-32EF-4159-ACFF-0654872295CE}"/>
    <dgm:cxn modelId="{17401DA7-083F-4ABB-8744-E72F1EEE1D37}" type="presOf" srcId="{80AB68F5-FE63-4527-819B-C9B1CAA70C0B}" destId="{0C1ADE2C-EE08-49A6-B388-D7BF22649470}" srcOrd="0" destOrd="1" presId="urn:microsoft.com/office/officeart/2005/8/layout/vList2"/>
    <dgm:cxn modelId="{6A05AECF-54B0-4297-A034-1D3AC2B21312}" type="presOf" srcId="{B40826D3-5AEF-4362-85DF-8049F07E511F}" destId="{B5CFC4A1-0AC4-471F-9329-5815A2B2112E}" srcOrd="0" destOrd="0" presId="urn:microsoft.com/office/officeart/2005/8/layout/vList2"/>
    <dgm:cxn modelId="{B76941DF-128D-4381-B519-787A24FB90B2}" type="presOf" srcId="{996FF34C-F08B-4917-9811-968AFECA9CCC}" destId="{3A15FC26-6C5A-4B76-90CF-B8908E15668E}" srcOrd="0" destOrd="0" presId="urn:microsoft.com/office/officeart/2005/8/layout/vList2"/>
    <dgm:cxn modelId="{A7C4DFE9-D465-4BA6-B8AC-C739BEAB1691}" type="presOf" srcId="{1FEEBCEE-DD59-4050-885A-296089B00F1F}" destId="{DC9B2A08-FEA1-4673-93E5-AD1AD486DAA9}" srcOrd="0" destOrd="0" presId="urn:microsoft.com/office/officeart/2005/8/layout/vList2"/>
    <dgm:cxn modelId="{328F4E0B-862B-4336-B667-51B0531FE895}" type="presParOf" srcId="{B5CFC4A1-0AC4-471F-9329-5815A2B2112E}" destId="{3A15FC26-6C5A-4B76-90CF-B8908E15668E}" srcOrd="0" destOrd="0" presId="urn:microsoft.com/office/officeart/2005/8/layout/vList2"/>
    <dgm:cxn modelId="{3063FECF-C5C7-4957-8364-24D29780200E}" type="presParOf" srcId="{B5CFC4A1-0AC4-471F-9329-5815A2B2112E}" destId="{9F62BC3A-E6A2-44B6-A22C-0BFE870E3F36}" srcOrd="1" destOrd="0" presId="urn:microsoft.com/office/officeart/2005/8/layout/vList2"/>
    <dgm:cxn modelId="{7F2887CD-9DB1-4920-BD55-798285CE72C9}" type="presParOf" srcId="{B5CFC4A1-0AC4-471F-9329-5815A2B2112E}" destId="{7DA12D6F-72B9-45F4-8C67-87A3363C4CFB}" srcOrd="2" destOrd="0" presId="urn:microsoft.com/office/officeart/2005/8/layout/vList2"/>
    <dgm:cxn modelId="{A41A0765-5453-48D5-87FE-008C0AD761E3}" type="presParOf" srcId="{B5CFC4A1-0AC4-471F-9329-5815A2B2112E}" destId="{98C1C0ED-47A9-401D-A5E2-8A2057145BA9}" srcOrd="3" destOrd="0" presId="urn:microsoft.com/office/officeart/2005/8/layout/vList2"/>
    <dgm:cxn modelId="{5727DCB7-7083-4A69-A0E8-E52B451EEAC3}" type="presParOf" srcId="{B5CFC4A1-0AC4-471F-9329-5815A2B2112E}" destId="{DC9B2A08-FEA1-4673-93E5-AD1AD486DAA9}" srcOrd="4" destOrd="0" presId="urn:microsoft.com/office/officeart/2005/8/layout/vList2"/>
    <dgm:cxn modelId="{8F455B06-923F-45DF-BE7D-42127E1D8D8B}" type="presParOf" srcId="{B5CFC4A1-0AC4-471F-9329-5815A2B2112E}" destId="{0C1ADE2C-EE08-49A6-B388-D7BF2264947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7AA5E-53AC-4D47-8431-865B8027C5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611054-48B5-4052-8EBE-50347AE5DC3A}">
      <dgm:prSet/>
      <dgm:spPr/>
      <dgm:t>
        <a:bodyPr/>
        <a:lstStyle/>
        <a:p>
          <a:r>
            <a:rPr lang="en-US" dirty="0"/>
            <a:t>Offers a big </a:t>
          </a:r>
          <a:r>
            <a:rPr lang="en-US" dirty="0" err="1"/>
            <a:t>customised</a:t>
          </a:r>
          <a:r>
            <a:rPr lang="en-US" dirty="0"/>
            <a:t> ERP system together with CMS system</a:t>
          </a:r>
        </a:p>
      </dgm:t>
    </dgm:pt>
    <dgm:pt modelId="{BF696826-AA44-40E7-988D-1638B086D243}" type="parTrans" cxnId="{CC559485-9125-4735-8E9A-93CD7ADEB084}">
      <dgm:prSet/>
      <dgm:spPr/>
      <dgm:t>
        <a:bodyPr/>
        <a:lstStyle/>
        <a:p>
          <a:endParaRPr lang="en-US"/>
        </a:p>
      </dgm:t>
    </dgm:pt>
    <dgm:pt modelId="{A5B5929B-5108-43EF-8BFE-844B58AFFB10}" type="sibTrans" cxnId="{CC559485-9125-4735-8E9A-93CD7ADEB084}">
      <dgm:prSet/>
      <dgm:spPr/>
      <dgm:t>
        <a:bodyPr/>
        <a:lstStyle/>
        <a:p>
          <a:endParaRPr lang="en-US"/>
        </a:p>
      </dgm:t>
    </dgm:pt>
    <dgm:pt modelId="{045142FC-79D7-4419-A242-1343C75CA781}">
      <dgm:prSet/>
      <dgm:spPr/>
      <dgm:t>
        <a:bodyPr/>
        <a:lstStyle/>
        <a:p>
          <a:r>
            <a:rPr lang="en-US" dirty="0"/>
            <a:t>CMS system has connection to Social Networks</a:t>
          </a:r>
        </a:p>
      </dgm:t>
    </dgm:pt>
    <dgm:pt modelId="{D81B356C-AC6E-4B4A-9122-5754A6F59104}" type="parTrans" cxnId="{E26DDF18-6383-4A82-8736-7ADBC1EE6728}">
      <dgm:prSet/>
      <dgm:spPr/>
      <dgm:t>
        <a:bodyPr/>
        <a:lstStyle/>
        <a:p>
          <a:endParaRPr lang="en-US"/>
        </a:p>
      </dgm:t>
    </dgm:pt>
    <dgm:pt modelId="{73C28A64-48B8-414B-B05F-AC92C4ED2701}" type="sibTrans" cxnId="{E26DDF18-6383-4A82-8736-7ADBC1EE6728}">
      <dgm:prSet/>
      <dgm:spPr/>
      <dgm:t>
        <a:bodyPr/>
        <a:lstStyle/>
        <a:p>
          <a:endParaRPr lang="en-US"/>
        </a:p>
      </dgm:t>
    </dgm:pt>
    <dgm:pt modelId="{5D64F93B-D755-4840-AA29-F8A62CE80E25}">
      <dgm:prSet/>
      <dgm:spPr/>
      <dgm:t>
        <a:bodyPr/>
        <a:lstStyle/>
        <a:p>
          <a:r>
            <a:rPr lang="en-US" dirty="0"/>
            <a:t>The problem to solve is the communication</a:t>
          </a:r>
        </a:p>
      </dgm:t>
    </dgm:pt>
    <dgm:pt modelId="{FDF734C8-0E59-4D6C-95A9-1A44E5C9DF5F}" type="parTrans" cxnId="{13A2F1E8-0A68-4847-AF7F-85B7940628E0}">
      <dgm:prSet/>
      <dgm:spPr/>
      <dgm:t>
        <a:bodyPr/>
        <a:lstStyle/>
        <a:p>
          <a:endParaRPr lang="en-US"/>
        </a:p>
      </dgm:t>
    </dgm:pt>
    <dgm:pt modelId="{A3D4A969-123C-4AB3-9EA8-E20A13CF852A}" type="sibTrans" cxnId="{13A2F1E8-0A68-4847-AF7F-85B7940628E0}">
      <dgm:prSet/>
      <dgm:spPr/>
      <dgm:t>
        <a:bodyPr/>
        <a:lstStyle/>
        <a:p>
          <a:endParaRPr lang="en-US"/>
        </a:p>
      </dgm:t>
    </dgm:pt>
    <dgm:pt modelId="{7F9ACE9D-C67E-44D1-A3E8-935841DDC32A}">
      <dgm:prSet/>
      <dgm:spPr/>
      <dgm:t>
        <a:bodyPr/>
        <a:lstStyle/>
        <a:p>
          <a:r>
            <a:rPr lang="en-US" dirty="0"/>
            <a:t>But it is not a part of the problem</a:t>
          </a:r>
        </a:p>
      </dgm:t>
    </dgm:pt>
    <dgm:pt modelId="{F56FDB50-66B9-4B48-9511-F5B91EA917CB}" type="parTrans" cxnId="{565FE9B7-ADE9-42E9-B8DF-5C9D79DE94C8}">
      <dgm:prSet/>
      <dgm:spPr/>
      <dgm:t>
        <a:bodyPr/>
        <a:lstStyle/>
        <a:p>
          <a:endParaRPr lang="en-US"/>
        </a:p>
      </dgm:t>
    </dgm:pt>
    <dgm:pt modelId="{233D2B53-4323-429E-AD6C-5EEEE2E71185}" type="sibTrans" cxnId="{565FE9B7-ADE9-42E9-B8DF-5C9D79DE94C8}">
      <dgm:prSet/>
      <dgm:spPr/>
      <dgm:t>
        <a:bodyPr/>
        <a:lstStyle/>
        <a:p>
          <a:endParaRPr lang="en-US"/>
        </a:p>
      </dgm:t>
    </dgm:pt>
    <dgm:pt modelId="{E8D25ACE-A855-4DE5-AD92-4E7EFC23C5DE}">
      <dgm:prSet/>
      <dgm:spPr/>
      <dgm:t>
        <a:bodyPr/>
        <a:lstStyle/>
        <a:p>
          <a:r>
            <a:rPr lang="en-US" dirty="0"/>
            <a:t>IT company needs to find its paths through targets – to </a:t>
          </a:r>
          <a:r>
            <a:rPr lang="en-US" dirty="0" err="1"/>
            <a:t>analyse</a:t>
          </a:r>
          <a:r>
            <a:rPr lang="en-US" dirty="0"/>
            <a:t> the situation if the client</a:t>
          </a:r>
        </a:p>
      </dgm:t>
    </dgm:pt>
    <dgm:pt modelId="{5C5EF19E-4268-48D9-8B93-06003973D3AB}" type="parTrans" cxnId="{2F196BF2-5ED6-4259-B2CA-B597F31FA0FD}">
      <dgm:prSet/>
      <dgm:spPr/>
      <dgm:t>
        <a:bodyPr/>
        <a:lstStyle/>
        <a:p>
          <a:endParaRPr lang="en-US"/>
        </a:p>
      </dgm:t>
    </dgm:pt>
    <dgm:pt modelId="{C594D55E-5B7D-45FB-BA10-DBE84593B2C4}" type="sibTrans" cxnId="{2F196BF2-5ED6-4259-B2CA-B597F31FA0FD}">
      <dgm:prSet/>
      <dgm:spPr/>
      <dgm:t>
        <a:bodyPr/>
        <a:lstStyle/>
        <a:p>
          <a:endParaRPr lang="en-US"/>
        </a:p>
      </dgm:t>
    </dgm:pt>
    <dgm:pt modelId="{CBE5C858-EE91-4720-AB19-3EF4C3722089}" type="pres">
      <dgm:prSet presAssocID="{BEC7AA5E-53AC-4D47-8431-865B8027C5BC}" presName="diagram" presStyleCnt="0">
        <dgm:presLayoutVars>
          <dgm:dir/>
          <dgm:resizeHandles val="exact"/>
        </dgm:presLayoutVars>
      </dgm:prSet>
      <dgm:spPr/>
    </dgm:pt>
    <dgm:pt modelId="{E2C83C73-DE30-4980-9AE6-66CD73BB0286}" type="pres">
      <dgm:prSet presAssocID="{96611054-48B5-4052-8EBE-50347AE5DC3A}" presName="node" presStyleLbl="node1" presStyleIdx="0" presStyleCnt="4">
        <dgm:presLayoutVars>
          <dgm:bulletEnabled val="1"/>
        </dgm:presLayoutVars>
      </dgm:prSet>
      <dgm:spPr/>
    </dgm:pt>
    <dgm:pt modelId="{43E562E5-8E3B-47DE-A7D7-E1D6FEC183A5}" type="pres">
      <dgm:prSet presAssocID="{A5B5929B-5108-43EF-8BFE-844B58AFFB10}" presName="sibTrans" presStyleCnt="0"/>
      <dgm:spPr/>
    </dgm:pt>
    <dgm:pt modelId="{4DE06490-C11E-4E16-B248-EA184C214859}" type="pres">
      <dgm:prSet presAssocID="{5D64F93B-D755-4840-AA29-F8A62CE80E25}" presName="node" presStyleLbl="node1" presStyleIdx="1" presStyleCnt="4">
        <dgm:presLayoutVars>
          <dgm:bulletEnabled val="1"/>
        </dgm:presLayoutVars>
      </dgm:prSet>
      <dgm:spPr/>
    </dgm:pt>
    <dgm:pt modelId="{61D520B1-9532-46D7-8AE4-6D893D472678}" type="pres">
      <dgm:prSet presAssocID="{A3D4A969-123C-4AB3-9EA8-E20A13CF852A}" presName="sibTrans" presStyleCnt="0"/>
      <dgm:spPr/>
    </dgm:pt>
    <dgm:pt modelId="{57B86C36-94AC-497B-8235-30279B840EA0}" type="pres">
      <dgm:prSet presAssocID="{7F9ACE9D-C67E-44D1-A3E8-935841DDC32A}" presName="node" presStyleLbl="node1" presStyleIdx="2" presStyleCnt="4">
        <dgm:presLayoutVars>
          <dgm:bulletEnabled val="1"/>
        </dgm:presLayoutVars>
      </dgm:prSet>
      <dgm:spPr/>
    </dgm:pt>
    <dgm:pt modelId="{290BCC67-08FB-4E79-A775-182B8DFAEA48}" type="pres">
      <dgm:prSet presAssocID="{233D2B53-4323-429E-AD6C-5EEEE2E71185}" presName="sibTrans" presStyleCnt="0"/>
      <dgm:spPr/>
    </dgm:pt>
    <dgm:pt modelId="{6CD9CEEC-BCEB-4052-B949-7EB16698CB4F}" type="pres">
      <dgm:prSet presAssocID="{E8D25ACE-A855-4DE5-AD92-4E7EFC23C5DE}" presName="node" presStyleLbl="node1" presStyleIdx="3" presStyleCnt="4" custScaleX="267081">
        <dgm:presLayoutVars>
          <dgm:bulletEnabled val="1"/>
        </dgm:presLayoutVars>
      </dgm:prSet>
      <dgm:spPr/>
    </dgm:pt>
  </dgm:ptLst>
  <dgm:cxnLst>
    <dgm:cxn modelId="{15FD1F03-76CF-4F36-BDDD-285B97D16FA6}" type="presOf" srcId="{BEC7AA5E-53AC-4D47-8431-865B8027C5BC}" destId="{CBE5C858-EE91-4720-AB19-3EF4C3722089}" srcOrd="0" destOrd="0" presId="urn:microsoft.com/office/officeart/2005/8/layout/default"/>
    <dgm:cxn modelId="{E26DDF18-6383-4A82-8736-7ADBC1EE6728}" srcId="{96611054-48B5-4052-8EBE-50347AE5DC3A}" destId="{045142FC-79D7-4419-A242-1343C75CA781}" srcOrd="0" destOrd="0" parTransId="{D81B356C-AC6E-4B4A-9122-5754A6F59104}" sibTransId="{73C28A64-48B8-414B-B05F-AC92C4ED2701}"/>
    <dgm:cxn modelId="{EB7AFD1B-E4E2-4471-A1A9-99ECAC09329A}" type="presOf" srcId="{045142FC-79D7-4419-A242-1343C75CA781}" destId="{E2C83C73-DE30-4980-9AE6-66CD73BB0286}" srcOrd="0" destOrd="1" presId="urn:microsoft.com/office/officeart/2005/8/layout/default"/>
    <dgm:cxn modelId="{12EC2B37-8EEE-4E56-8917-486DC036E507}" type="presOf" srcId="{96611054-48B5-4052-8EBE-50347AE5DC3A}" destId="{E2C83C73-DE30-4980-9AE6-66CD73BB0286}" srcOrd="0" destOrd="0" presId="urn:microsoft.com/office/officeart/2005/8/layout/default"/>
    <dgm:cxn modelId="{668B215E-1F12-4979-960B-C5F1BDD66E5D}" type="presOf" srcId="{E8D25ACE-A855-4DE5-AD92-4E7EFC23C5DE}" destId="{6CD9CEEC-BCEB-4052-B949-7EB16698CB4F}" srcOrd="0" destOrd="0" presId="urn:microsoft.com/office/officeart/2005/8/layout/default"/>
    <dgm:cxn modelId="{CC559485-9125-4735-8E9A-93CD7ADEB084}" srcId="{BEC7AA5E-53AC-4D47-8431-865B8027C5BC}" destId="{96611054-48B5-4052-8EBE-50347AE5DC3A}" srcOrd="0" destOrd="0" parTransId="{BF696826-AA44-40E7-988D-1638B086D243}" sibTransId="{A5B5929B-5108-43EF-8BFE-844B58AFFB10}"/>
    <dgm:cxn modelId="{565FE9B7-ADE9-42E9-B8DF-5C9D79DE94C8}" srcId="{BEC7AA5E-53AC-4D47-8431-865B8027C5BC}" destId="{7F9ACE9D-C67E-44D1-A3E8-935841DDC32A}" srcOrd="2" destOrd="0" parTransId="{F56FDB50-66B9-4B48-9511-F5B91EA917CB}" sibTransId="{233D2B53-4323-429E-AD6C-5EEEE2E71185}"/>
    <dgm:cxn modelId="{712626BE-004C-4C97-8F18-F38056FD7BBE}" type="presOf" srcId="{7F9ACE9D-C67E-44D1-A3E8-935841DDC32A}" destId="{57B86C36-94AC-497B-8235-30279B840EA0}" srcOrd="0" destOrd="0" presId="urn:microsoft.com/office/officeart/2005/8/layout/default"/>
    <dgm:cxn modelId="{6E6C82C8-DC89-4BE4-89BF-BEA8C1608F1C}" type="presOf" srcId="{5D64F93B-D755-4840-AA29-F8A62CE80E25}" destId="{4DE06490-C11E-4E16-B248-EA184C214859}" srcOrd="0" destOrd="0" presId="urn:microsoft.com/office/officeart/2005/8/layout/default"/>
    <dgm:cxn modelId="{13A2F1E8-0A68-4847-AF7F-85B7940628E0}" srcId="{BEC7AA5E-53AC-4D47-8431-865B8027C5BC}" destId="{5D64F93B-D755-4840-AA29-F8A62CE80E25}" srcOrd="1" destOrd="0" parTransId="{FDF734C8-0E59-4D6C-95A9-1A44E5C9DF5F}" sibTransId="{A3D4A969-123C-4AB3-9EA8-E20A13CF852A}"/>
    <dgm:cxn modelId="{2F196BF2-5ED6-4259-B2CA-B597F31FA0FD}" srcId="{BEC7AA5E-53AC-4D47-8431-865B8027C5BC}" destId="{E8D25ACE-A855-4DE5-AD92-4E7EFC23C5DE}" srcOrd="3" destOrd="0" parTransId="{5C5EF19E-4268-48D9-8B93-06003973D3AB}" sibTransId="{C594D55E-5B7D-45FB-BA10-DBE84593B2C4}"/>
    <dgm:cxn modelId="{4DF4E724-8F12-45A3-A746-DC90A6891696}" type="presParOf" srcId="{CBE5C858-EE91-4720-AB19-3EF4C3722089}" destId="{E2C83C73-DE30-4980-9AE6-66CD73BB0286}" srcOrd="0" destOrd="0" presId="urn:microsoft.com/office/officeart/2005/8/layout/default"/>
    <dgm:cxn modelId="{D6BFE5A7-A336-41FA-B37C-C2FFC3483695}" type="presParOf" srcId="{CBE5C858-EE91-4720-AB19-3EF4C3722089}" destId="{43E562E5-8E3B-47DE-A7D7-E1D6FEC183A5}" srcOrd="1" destOrd="0" presId="urn:microsoft.com/office/officeart/2005/8/layout/default"/>
    <dgm:cxn modelId="{2F16EF69-209E-4AA0-85EF-7529091092C9}" type="presParOf" srcId="{CBE5C858-EE91-4720-AB19-3EF4C3722089}" destId="{4DE06490-C11E-4E16-B248-EA184C214859}" srcOrd="2" destOrd="0" presId="urn:microsoft.com/office/officeart/2005/8/layout/default"/>
    <dgm:cxn modelId="{77E7D50B-80F7-4FE4-B374-734336621A43}" type="presParOf" srcId="{CBE5C858-EE91-4720-AB19-3EF4C3722089}" destId="{61D520B1-9532-46D7-8AE4-6D893D472678}" srcOrd="3" destOrd="0" presId="urn:microsoft.com/office/officeart/2005/8/layout/default"/>
    <dgm:cxn modelId="{FB791EFE-3392-437D-87B1-6ADF9412DF23}" type="presParOf" srcId="{CBE5C858-EE91-4720-AB19-3EF4C3722089}" destId="{57B86C36-94AC-497B-8235-30279B840EA0}" srcOrd="4" destOrd="0" presId="urn:microsoft.com/office/officeart/2005/8/layout/default"/>
    <dgm:cxn modelId="{9544CAF1-BFD0-47B5-9C31-B1766BC236B5}" type="presParOf" srcId="{CBE5C858-EE91-4720-AB19-3EF4C3722089}" destId="{290BCC67-08FB-4E79-A775-182B8DFAEA48}" srcOrd="5" destOrd="0" presId="urn:microsoft.com/office/officeart/2005/8/layout/default"/>
    <dgm:cxn modelId="{39BF2C6A-A904-41E4-BB2B-EC687269E846}" type="presParOf" srcId="{CBE5C858-EE91-4720-AB19-3EF4C3722089}" destId="{6CD9CEEC-BCEB-4052-B949-7EB16698CB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BDC474-4589-4B7F-8355-D824E7A79E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A9CB14E-B90A-4DD8-9956-7E09B103AFE6}">
      <dgm:prSet/>
      <dgm:spPr/>
      <dgm:t>
        <a:bodyPr/>
        <a:lstStyle/>
        <a:p>
          <a:r>
            <a:rPr lang="en-US" b="0" dirty="0"/>
            <a:t>Value proposition is hidden </a:t>
          </a:r>
          <a:endParaRPr lang="en-US" dirty="0"/>
        </a:p>
      </dgm:t>
    </dgm:pt>
    <dgm:pt modelId="{817BF587-10D0-4F82-BE58-DD84AF701A6D}" type="parTrans" cxnId="{16FBBACE-62BA-4ECD-8DA8-6D21F9639894}">
      <dgm:prSet/>
      <dgm:spPr/>
      <dgm:t>
        <a:bodyPr/>
        <a:lstStyle/>
        <a:p>
          <a:endParaRPr lang="cs-CZ"/>
        </a:p>
      </dgm:t>
    </dgm:pt>
    <dgm:pt modelId="{42447657-CA68-4777-BE38-E73811084005}" type="sibTrans" cxnId="{16FBBACE-62BA-4ECD-8DA8-6D21F9639894}">
      <dgm:prSet/>
      <dgm:spPr/>
      <dgm:t>
        <a:bodyPr/>
        <a:lstStyle/>
        <a:p>
          <a:endParaRPr lang="cs-CZ"/>
        </a:p>
      </dgm:t>
    </dgm:pt>
    <dgm:pt modelId="{30AF2D72-4D2B-4BEE-8570-42FDC35AFB34}">
      <dgm:prSet/>
      <dgm:spPr/>
      <dgm:t>
        <a:bodyPr/>
        <a:lstStyle/>
        <a:p>
          <a:r>
            <a:rPr lang="en-US" b="0" dirty="0"/>
            <a:t>is hidden by the hill</a:t>
          </a:r>
          <a:endParaRPr lang="en-US" dirty="0"/>
        </a:p>
      </dgm:t>
    </dgm:pt>
    <dgm:pt modelId="{7EA4BA1A-0D25-4B6F-8F73-CA35B670061B}" type="parTrans" cxnId="{CC9B40B1-BE58-42E5-81D9-EEA3DCB47524}">
      <dgm:prSet/>
      <dgm:spPr/>
      <dgm:t>
        <a:bodyPr/>
        <a:lstStyle/>
        <a:p>
          <a:endParaRPr lang="cs-CZ"/>
        </a:p>
      </dgm:t>
    </dgm:pt>
    <dgm:pt modelId="{8FE1177F-E068-4393-A5BC-B6C9186AEAB3}" type="sibTrans" cxnId="{CC9B40B1-BE58-42E5-81D9-EEA3DCB47524}">
      <dgm:prSet/>
      <dgm:spPr/>
      <dgm:t>
        <a:bodyPr/>
        <a:lstStyle/>
        <a:p>
          <a:endParaRPr lang="cs-CZ"/>
        </a:p>
      </dgm:t>
    </dgm:pt>
    <dgm:pt modelId="{C83867A9-4307-4B35-86F2-773470A568A3}">
      <dgm:prSet/>
      <dgm:spPr/>
      <dgm:t>
        <a:bodyPr/>
        <a:lstStyle/>
        <a:p>
          <a:r>
            <a:rPr lang="en-US" b="0" dirty="0"/>
            <a:t>Hierarchy of barriers hiding the target</a:t>
          </a:r>
          <a:endParaRPr lang="en-US" dirty="0"/>
        </a:p>
      </dgm:t>
    </dgm:pt>
    <dgm:pt modelId="{C18382B7-58C5-4DE2-87D6-05CACCB8E9A6}" type="parTrans" cxnId="{4B8C1A5D-F8D2-480D-8EAD-06610F3971ED}">
      <dgm:prSet/>
      <dgm:spPr/>
      <dgm:t>
        <a:bodyPr/>
        <a:lstStyle/>
        <a:p>
          <a:endParaRPr lang="cs-CZ"/>
        </a:p>
      </dgm:t>
    </dgm:pt>
    <dgm:pt modelId="{F6C75A41-B1DB-4BC8-8123-CAABBD5C0112}" type="sibTrans" cxnId="{4B8C1A5D-F8D2-480D-8EAD-06610F3971ED}">
      <dgm:prSet/>
      <dgm:spPr/>
      <dgm:t>
        <a:bodyPr/>
        <a:lstStyle/>
        <a:p>
          <a:endParaRPr lang="cs-CZ"/>
        </a:p>
      </dgm:t>
    </dgm:pt>
    <dgm:pt modelId="{9FD338E1-7312-4E38-8D47-F6D15968A42F}">
      <dgm:prSet/>
      <dgm:spPr/>
      <dgm:t>
        <a:bodyPr/>
        <a:lstStyle/>
        <a:p>
          <a:r>
            <a:rPr lang="en-US" b="0" dirty="0"/>
            <a:t>have to be overcame step by step</a:t>
          </a:r>
          <a:endParaRPr lang="en-US" dirty="0"/>
        </a:p>
      </dgm:t>
    </dgm:pt>
    <dgm:pt modelId="{CC11216F-C31C-4372-9D9D-615C26CD98CA}" type="parTrans" cxnId="{8B0266B8-40B4-4D9F-9A21-0F33AF5821DA}">
      <dgm:prSet/>
      <dgm:spPr/>
      <dgm:t>
        <a:bodyPr/>
        <a:lstStyle/>
        <a:p>
          <a:endParaRPr lang="cs-CZ"/>
        </a:p>
      </dgm:t>
    </dgm:pt>
    <dgm:pt modelId="{C4636E88-3E71-4096-B282-FE2F0BC2DAC6}" type="sibTrans" cxnId="{8B0266B8-40B4-4D9F-9A21-0F33AF5821DA}">
      <dgm:prSet/>
      <dgm:spPr/>
      <dgm:t>
        <a:bodyPr/>
        <a:lstStyle/>
        <a:p>
          <a:endParaRPr lang="cs-CZ"/>
        </a:p>
      </dgm:t>
    </dgm:pt>
    <dgm:pt modelId="{F53A6503-0672-467E-AD19-BC839920B328}">
      <dgm:prSet/>
      <dgm:spPr/>
      <dgm:t>
        <a:bodyPr/>
        <a:lstStyle/>
        <a:p>
          <a:r>
            <a:rPr lang="en-US" b="0" dirty="0"/>
            <a:t>leads to process of value estimation</a:t>
          </a:r>
          <a:endParaRPr lang="en-US" dirty="0"/>
        </a:p>
      </dgm:t>
    </dgm:pt>
    <dgm:pt modelId="{A26214DB-03A2-4F0F-93E8-93C38BB8DFAB}" type="parTrans" cxnId="{BDB615C8-EAC8-4932-A682-124E097E9F0A}">
      <dgm:prSet/>
      <dgm:spPr/>
      <dgm:t>
        <a:bodyPr/>
        <a:lstStyle/>
        <a:p>
          <a:endParaRPr lang="cs-CZ"/>
        </a:p>
      </dgm:t>
    </dgm:pt>
    <dgm:pt modelId="{74709AA6-23CB-42F2-B862-A1884185B840}" type="sibTrans" cxnId="{BDB615C8-EAC8-4932-A682-124E097E9F0A}">
      <dgm:prSet/>
      <dgm:spPr/>
      <dgm:t>
        <a:bodyPr/>
        <a:lstStyle/>
        <a:p>
          <a:endParaRPr lang="cs-CZ"/>
        </a:p>
      </dgm:t>
    </dgm:pt>
    <dgm:pt modelId="{3E95E5B9-C38B-40A7-81B2-DEBB3F2937B9}">
      <dgm:prSet/>
      <dgm:spPr/>
      <dgm:t>
        <a:bodyPr/>
        <a:lstStyle/>
        <a:p>
          <a:r>
            <a:rPr lang="en-US" b="1" dirty="0"/>
            <a:t>Value can not be proposed</a:t>
          </a:r>
          <a:endParaRPr lang="en-US" dirty="0"/>
        </a:p>
      </dgm:t>
    </dgm:pt>
    <dgm:pt modelId="{F0FCFE45-F541-415A-9C08-8CCB27DA1DCF}" type="parTrans" cxnId="{FA1C68AF-CCC9-42B4-8709-1BDC2D6628CF}">
      <dgm:prSet/>
      <dgm:spPr/>
      <dgm:t>
        <a:bodyPr/>
        <a:lstStyle/>
        <a:p>
          <a:endParaRPr lang="cs-CZ"/>
        </a:p>
      </dgm:t>
    </dgm:pt>
    <dgm:pt modelId="{589D7A84-B2F8-4A7B-9C01-EEEF57DA962E}" type="sibTrans" cxnId="{FA1C68AF-CCC9-42B4-8709-1BDC2D6628CF}">
      <dgm:prSet/>
      <dgm:spPr/>
      <dgm:t>
        <a:bodyPr/>
        <a:lstStyle/>
        <a:p>
          <a:endParaRPr lang="cs-CZ"/>
        </a:p>
      </dgm:t>
    </dgm:pt>
    <dgm:pt modelId="{09003D77-7577-422B-AE12-B6747201962F}">
      <dgm:prSet/>
      <dgm:spPr/>
      <dgm:t>
        <a:bodyPr/>
        <a:lstStyle/>
        <a:p>
          <a:r>
            <a:rPr lang="en-US" b="1" dirty="0"/>
            <a:t>It can be only estimated</a:t>
          </a:r>
          <a:endParaRPr lang="en-US" dirty="0"/>
        </a:p>
      </dgm:t>
    </dgm:pt>
    <dgm:pt modelId="{92B6669F-5B92-47F3-AD1B-1C20115C477F}" type="parTrans" cxnId="{76CE157F-C730-4C41-83A7-C9074778A832}">
      <dgm:prSet/>
      <dgm:spPr/>
      <dgm:t>
        <a:bodyPr/>
        <a:lstStyle/>
        <a:p>
          <a:endParaRPr lang="cs-CZ"/>
        </a:p>
      </dgm:t>
    </dgm:pt>
    <dgm:pt modelId="{86582E4A-9658-49FD-BA8A-9C682991C89D}" type="sibTrans" cxnId="{76CE157F-C730-4C41-83A7-C9074778A832}">
      <dgm:prSet/>
      <dgm:spPr/>
      <dgm:t>
        <a:bodyPr/>
        <a:lstStyle/>
        <a:p>
          <a:endParaRPr lang="cs-CZ"/>
        </a:p>
      </dgm:t>
    </dgm:pt>
    <dgm:pt modelId="{D4F64DEA-D77E-4635-AA43-E7BFF3A56393}">
      <dgm:prSet/>
      <dgm:spPr/>
      <dgm:t>
        <a:bodyPr/>
        <a:lstStyle/>
        <a:p>
          <a:r>
            <a:rPr lang="en-US" b="0" dirty="0"/>
            <a:t>is used to find value proposition</a:t>
          </a:r>
          <a:endParaRPr lang="en-US" dirty="0"/>
        </a:p>
      </dgm:t>
    </dgm:pt>
    <dgm:pt modelId="{67F0B8F0-FEA2-4463-91FA-1C633325C574}" type="parTrans" cxnId="{F62C8BA2-A49C-46FE-8EE9-CE1C07900E98}">
      <dgm:prSet/>
      <dgm:spPr/>
      <dgm:t>
        <a:bodyPr/>
        <a:lstStyle/>
        <a:p>
          <a:endParaRPr lang="cs-CZ"/>
        </a:p>
      </dgm:t>
    </dgm:pt>
    <dgm:pt modelId="{6DB3D813-6C6B-45E0-853B-BD8969380164}" type="sibTrans" cxnId="{F62C8BA2-A49C-46FE-8EE9-CE1C07900E98}">
      <dgm:prSet/>
      <dgm:spPr/>
      <dgm:t>
        <a:bodyPr/>
        <a:lstStyle/>
        <a:p>
          <a:endParaRPr lang="cs-CZ"/>
        </a:p>
      </dgm:t>
    </dgm:pt>
    <dgm:pt modelId="{52F1726B-89CF-42C4-8C89-48EC1D4D60A7}">
      <dgm:prSet/>
      <dgm:spPr/>
      <dgm:t>
        <a:bodyPr/>
        <a:lstStyle/>
        <a:p>
          <a:r>
            <a:rPr lang="en-US" b="0" dirty="0"/>
            <a:t>there is not a target, only target area</a:t>
          </a:r>
          <a:endParaRPr lang="en-US" dirty="0"/>
        </a:p>
      </dgm:t>
    </dgm:pt>
    <dgm:pt modelId="{9D160EFB-A8AE-4FB9-A540-3D88C9E8D770}" type="parTrans" cxnId="{E7BCB13C-0191-489B-920B-8BB94C06F185}">
      <dgm:prSet/>
      <dgm:spPr/>
      <dgm:t>
        <a:bodyPr/>
        <a:lstStyle/>
        <a:p>
          <a:endParaRPr lang="cs-CZ"/>
        </a:p>
      </dgm:t>
    </dgm:pt>
    <dgm:pt modelId="{6E17C587-9C3E-4D56-8F22-A8537D74218D}" type="sibTrans" cxnId="{E7BCB13C-0191-489B-920B-8BB94C06F185}">
      <dgm:prSet/>
      <dgm:spPr/>
      <dgm:t>
        <a:bodyPr/>
        <a:lstStyle/>
        <a:p>
          <a:endParaRPr lang="cs-CZ"/>
        </a:p>
      </dgm:t>
    </dgm:pt>
    <dgm:pt modelId="{C80FD3AB-7E0E-49DA-8089-2B56BBDE6494}">
      <dgm:prSet/>
      <dgm:spPr/>
      <dgm:t>
        <a:bodyPr/>
        <a:lstStyle/>
        <a:p>
          <a:r>
            <a:rPr lang="en-US" b="0" dirty="0"/>
            <a:t>target area is the space of all sub-targets, corresponding with particular value estimation</a:t>
          </a:r>
          <a:endParaRPr lang="en-US" dirty="0"/>
        </a:p>
      </dgm:t>
    </dgm:pt>
    <dgm:pt modelId="{D765E8A9-E3F6-47CF-867F-A6A7E7952F9E}" type="parTrans" cxnId="{530CE3E5-1DEE-494F-814C-4961A0F79C55}">
      <dgm:prSet/>
      <dgm:spPr/>
      <dgm:t>
        <a:bodyPr/>
        <a:lstStyle/>
        <a:p>
          <a:endParaRPr lang="cs-CZ"/>
        </a:p>
      </dgm:t>
    </dgm:pt>
    <dgm:pt modelId="{53D57A9E-E3AB-47A5-BBBC-97B86761A8C9}" type="sibTrans" cxnId="{530CE3E5-1DEE-494F-814C-4961A0F79C55}">
      <dgm:prSet/>
      <dgm:spPr/>
      <dgm:t>
        <a:bodyPr/>
        <a:lstStyle/>
        <a:p>
          <a:endParaRPr lang="cs-CZ"/>
        </a:p>
      </dgm:t>
    </dgm:pt>
    <dgm:pt modelId="{672BC1C9-08BE-4D93-A180-A790FCA294CB}" type="pres">
      <dgm:prSet presAssocID="{DEBDC474-4589-4B7F-8355-D824E7A79EF4}" presName="linear" presStyleCnt="0">
        <dgm:presLayoutVars>
          <dgm:animLvl val="lvl"/>
          <dgm:resizeHandles val="exact"/>
        </dgm:presLayoutVars>
      </dgm:prSet>
      <dgm:spPr/>
    </dgm:pt>
    <dgm:pt modelId="{3AB81B87-5A2F-4216-BFA8-27339F7AE655}" type="pres">
      <dgm:prSet presAssocID="{AA9CB14E-B90A-4DD8-9956-7E09B103AF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FB82F3-E626-4E46-98DB-2700544582A6}" type="pres">
      <dgm:prSet presAssocID="{AA9CB14E-B90A-4DD8-9956-7E09B103AFE6}" presName="childText" presStyleLbl="revTx" presStyleIdx="0" presStyleCnt="3">
        <dgm:presLayoutVars>
          <dgm:bulletEnabled val="1"/>
        </dgm:presLayoutVars>
      </dgm:prSet>
      <dgm:spPr/>
    </dgm:pt>
    <dgm:pt modelId="{150CDBC9-4AD1-4F52-964B-C8FFD6B96040}" type="pres">
      <dgm:prSet presAssocID="{C83867A9-4307-4B35-86F2-773470A568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689B23-4730-4586-8091-D9DDD4EDDA93}" type="pres">
      <dgm:prSet presAssocID="{C83867A9-4307-4B35-86F2-773470A568A3}" presName="childText" presStyleLbl="revTx" presStyleIdx="1" presStyleCnt="3">
        <dgm:presLayoutVars>
          <dgm:bulletEnabled val="1"/>
        </dgm:presLayoutVars>
      </dgm:prSet>
      <dgm:spPr/>
    </dgm:pt>
    <dgm:pt modelId="{5780F251-D7ED-4CC4-A707-0F0C06707F2D}" type="pres">
      <dgm:prSet presAssocID="{3E95E5B9-C38B-40A7-81B2-DEBB3F2937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05DEB9-39FB-4A57-BB76-FF97F7946660}" type="pres">
      <dgm:prSet presAssocID="{589D7A84-B2F8-4A7B-9C01-EEEF57DA962E}" presName="spacer" presStyleCnt="0"/>
      <dgm:spPr/>
    </dgm:pt>
    <dgm:pt modelId="{4B020E32-F51D-4240-B76D-42E8A2E3FABA}" type="pres">
      <dgm:prSet presAssocID="{09003D77-7577-422B-AE12-B674720196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E517971-7AB4-4005-9D7D-6B5FFFFC9B62}" type="pres">
      <dgm:prSet presAssocID="{09003D77-7577-422B-AE12-B6747201962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0A4C31E-0FC9-496F-8AC3-F117E6886C08}" type="presOf" srcId="{C80FD3AB-7E0E-49DA-8089-2B56BBDE6494}" destId="{4E517971-7AB4-4005-9D7D-6B5FFFFC9B62}" srcOrd="0" destOrd="2" presId="urn:microsoft.com/office/officeart/2005/8/layout/vList2"/>
    <dgm:cxn modelId="{73B95529-DEB1-431B-A31F-12E17105EE22}" type="presOf" srcId="{09003D77-7577-422B-AE12-B6747201962F}" destId="{4B020E32-F51D-4240-B76D-42E8A2E3FABA}" srcOrd="0" destOrd="0" presId="urn:microsoft.com/office/officeart/2005/8/layout/vList2"/>
    <dgm:cxn modelId="{F5FACC35-A359-49DF-834F-C7C7840C9814}" type="presOf" srcId="{F53A6503-0672-467E-AD19-BC839920B328}" destId="{D2689B23-4730-4586-8091-D9DDD4EDDA93}" srcOrd="0" destOrd="1" presId="urn:microsoft.com/office/officeart/2005/8/layout/vList2"/>
    <dgm:cxn modelId="{E7BCB13C-0191-489B-920B-8BB94C06F185}" srcId="{09003D77-7577-422B-AE12-B6747201962F}" destId="{52F1726B-89CF-42C4-8C89-48EC1D4D60A7}" srcOrd="1" destOrd="0" parTransId="{9D160EFB-A8AE-4FB9-A540-3D88C9E8D770}" sibTransId="{6E17C587-9C3E-4D56-8F22-A8537D74218D}"/>
    <dgm:cxn modelId="{4B8C1A5D-F8D2-480D-8EAD-06610F3971ED}" srcId="{DEBDC474-4589-4B7F-8355-D824E7A79EF4}" destId="{C83867A9-4307-4B35-86F2-773470A568A3}" srcOrd="1" destOrd="0" parTransId="{C18382B7-58C5-4DE2-87D6-05CACCB8E9A6}" sibTransId="{F6C75A41-B1DB-4BC8-8123-CAABBD5C0112}"/>
    <dgm:cxn modelId="{6A630563-E4F0-4153-B187-00B132C7FEA4}" type="presOf" srcId="{DEBDC474-4589-4B7F-8355-D824E7A79EF4}" destId="{672BC1C9-08BE-4D93-A180-A790FCA294CB}" srcOrd="0" destOrd="0" presId="urn:microsoft.com/office/officeart/2005/8/layout/vList2"/>
    <dgm:cxn modelId="{D26CFB43-0DE6-4D19-9C4D-E16E00ECB6CA}" type="presOf" srcId="{AA9CB14E-B90A-4DD8-9956-7E09B103AFE6}" destId="{3AB81B87-5A2F-4216-BFA8-27339F7AE655}" srcOrd="0" destOrd="0" presId="urn:microsoft.com/office/officeart/2005/8/layout/vList2"/>
    <dgm:cxn modelId="{89AC6067-89E3-4F44-BE57-EDC3D237053E}" type="presOf" srcId="{C83867A9-4307-4B35-86F2-773470A568A3}" destId="{150CDBC9-4AD1-4F52-964B-C8FFD6B96040}" srcOrd="0" destOrd="0" presId="urn:microsoft.com/office/officeart/2005/8/layout/vList2"/>
    <dgm:cxn modelId="{DB42FB55-4175-4951-9459-34D4940EF769}" type="presOf" srcId="{9FD338E1-7312-4E38-8D47-F6D15968A42F}" destId="{D2689B23-4730-4586-8091-D9DDD4EDDA93}" srcOrd="0" destOrd="0" presId="urn:microsoft.com/office/officeart/2005/8/layout/vList2"/>
    <dgm:cxn modelId="{76CE157F-C730-4C41-83A7-C9074778A832}" srcId="{DEBDC474-4589-4B7F-8355-D824E7A79EF4}" destId="{09003D77-7577-422B-AE12-B6747201962F}" srcOrd="3" destOrd="0" parTransId="{92B6669F-5B92-47F3-AD1B-1C20115C477F}" sibTransId="{86582E4A-9658-49FD-BA8A-9C682991C89D}"/>
    <dgm:cxn modelId="{02E7429B-B5D6-41CE-A14E-AA8032AFC985}" type="presOf" srcId="{3E95E5B9-C38B-40A7-81B2-DEBB3F2937B9}" destId="{5780F251-D7ED-4CC4-A707-0F0C06707F2D}" srcOrd="0" destOrd="0" presId="urn:microsoft.com/office/officeart/2005/8/layout/vList2"/>
    <dgm:cxn modelId="{F62C8BA2-A49C-46FE-8EE9-CE1C07900E98}" srcId="{09003D77-7577-422B-AE12-B6747201962F}" destId="{D4F64DEA-D77E-4635-AA43-E7BFF3A56393}" srcOrd="0" destOrd="0" parTransId="{67F0B8F0-FEA2-4463-91FA-1C633325C574}" sibTransId="{6DB3D813-6C6B-45E0-853B-BD8969380164}"/>
    <dgm:cxn modelId="{FA1C68AF-CCC9-42B4-8709-1BDC2D6628CF}" srcId="{DEBDC474-4589-4B7F-8355-D824E7A79EF4}" destId="{3E95E5B9-C38B-40A7-81B2-DEBB3F2937B9}" srcOrd="2" destOrd="0" parTransId="{F0FCFE45-F541-415A-9C08-8CCB27DA1DCF}" sibTransId="{589D7A84-B2F8-4A7B-9C01-EEEF57DA962E}"/>
    <dgm:cxn modelId="{CC9B40B1-BE58-42E5-81D9-EEA3DCB47524}" srcId="{AA9CB14E-B90A-4DD8-9956-7E09B103AFE6}" destId="{30AF2D72-4D2B-4BEE-8570-42FDC35AFB34}" srcOrd="0" destOrd="0" parTransId="{7EA4BA1A-0D25-4B6F-8F73-CA35B670061B}" sibTransId="{8FE1177F-E068-4393-A5BC-B6C9186AEAB3}"/>
    <dgm:cxn modelId="{B75F4EB2-2979-4412-97F1-A6D4696FD565}" type="presOf" srcId="{D4F64DEA-D77E-4635-AA43-E7BFF3A56393}" destId="{4E517971-7AB4-4005-9D7D-6B5FFFFC9B62}" srcOrd="0" destOrd="0" presId="urn:microsoft.com/office/officeart/2005/8/layout/vList2"/>
    <dgm:cxn modelId="{8B0266B8-40B4-4D9F-9A21-0F33AF5821DA}" srcId="{C83867A9-4307-4B35-86F2-773470A568A3}" destId="{9FD338E1-7312-4E38-8D47-F6D15968A42F}" srcOrd="0" destOrd="0" parTransId="{CC11216F-C31C-4372-9D9D-615C26CD98CA}" sibTransId="{C4636E88-3E71-4096-B282-FE2F0BC2DAC6}"/>
    <dgm:cxn modelId="{03DAFDC4-22BD-4F38-BB47-1C108499BC62}" type="presOf" srcId="{30AF2D72-4D2B-4BEE-8570-42FDC35AFB34}" destId="{17FB82F3-E626-4E46-98DB-2700544582A6}" srcOrd="0" destOrd="0" presId="urn:microsoft.com/office/officeart/2005/8/layout/vList2"/>
    <dgm:cxn modelId="{BDB615C8-EAC8-4932-A682-124E097E9F0A}" srcId="{C83867A9-4307-4B35-86F2-773470A568A3}" destId="{F53A6503-0672-467E-AD19-BC839920B328}" srcOrd="1" destOrd="0" parTransId="{A26214DB-03A2-4F0F-93E8-93C38BB8DFAB}" sibTransId="{74709AA6-23CB-42F2-B862-A1884185B840}"/>
    <dgm:cxn modelId="{C99479CC-1B0F-4208-A269-8E22D4805B68}" type="presOf" srcId="{52F1726B-89CF-42C4-8C89-48EC1D4D60A7}" destId="{4E517971-7AB4-4005-9D7D-6B5FFFFC9B62}" srcOrd="0" destOrd="1" presId="urn:microsoft.com/office/officeart/2005/8/layout/vList2"/>
    <dgm:cxn modelId="{16FBBACE-62BA-4ECD-8DA8-6D21F9639894}" srcId="{DEBDC474-4589-4B7F-8355-D824E7A79EF4}" destId="{AA9CB14E-B90A-4DD8-9956-7E09B103AFE6}" srcOrd="0" destOrd="0" parTransId="{817BF587-10D0-4F82-BE58-DD84AF701A6D}" sibTransId="{42447657-CA68-4777-BE38-E73811084005}"/>
    <dgm:cxn modelId="{530CE3E5-1DEE-494F-814C-4961A0F79C55}" srcId="{52F1726B-89CF-42C4-8C89-48EC1D4D60A7}" destId="{C80FD3AB-7E0E-49DA-8089-2B56BBDE6494}" srcOrd="0" destOrd="0" parTransId="{D765E8A9-E3F6-47CF-867F-A6A7E7952F9E}" sibTransId="{53D57A9E-E3AB-47A5-BBBC-97B86761A8C9}"/>
    <dgm:cxn modelId="{7B98BDB7-EC86-4B82-9BF4-BE6D47E363A7}" type="presParOf" srcId="{672BC1C9-08BE-4D93-A180-A790FCA294CB}" destId="{3AB81B87-5A2F-4216-BFA8-27339F7AE655}" srcOrd="0" destOrd="0" presId="urn:microsoft.com/office/officeart/2005/8/layout/vList2"/>
    <dgm:cxn modelId="{04844D20-B4A7-4B04-88DD-CEA2D51B343D}" type="presParOf" srcId="{672BC1C9-08BE-4D93-A180-A790FCA294CB}" destId="{17FB82F3-E626-4E46-98DB-2700544582A6}" srcOrd="1" destOrd="0" presId="urn:microsoft.com/office/officeart/2005/8/layout/vList2"/>
    <dgm:cxn modelId="{2E3AA85A-8A74-4D64-8098-303A185396D2}" type="presParOf" srcId="{672BC1C9-08BE-4D93-A180-A790FCA294CB}" destId="{150CDBC9-4AD1-4F52-964B-C8FFD6B96040}" srcOrd="2" destOrd="0" presId="urn:microsoft.com/office/officeart/2005/8/layout/vList2"/>
    <dgm:cxn modelId="{89736382-4820-4443-8FD1-910B44725D50}" type="presParOf" srcId="{672BC1C9-08BE-4D93-A180-A790FCA294CB}" destId="{D2689B23-4730-4586-8091-D9DDD4EDDA93}" srcOrd="3" destOrd="0" presId="urn:microsoft.com/office/officeart/2005/8/layout/vList2"/>
    <dgm:cxn modelId="{A1194CB3-9C70-4845-88C8-6F4144BA759A}" type="presParOf" srcId="{672BC1C9-08BE-4D93-A180-A790FCA294CB}" destId="{5780F251-D7ED-4CC4-A707-0F0C06707F2D}" srcOrd="4" destOrd="0" presId="urn:microsoft.com/office/officeart/2005/8/layout/vList2"/>
    <dgm:cxn modelId="{ECB62703-794C-482F-AB07-29293B317879}" type="presParOf" srcId="{672BC1C9-08BE-4D93-A180-A790FCA294CB}" destId="{D505DEB9-39FB-4A57-BB76-FF97F7946660}" srcOrd="5" destOrd="0" presId="urn:microsoft.com/office/officeart/2005/8/layout/vList2"/>
    <dgm:cxn modelId="{54907CA4-8651-4519-8636-D48917CB11FE}" type="presParOf" srcId="{672BC1C9-08BE-4D93-A180-A790FCA294CB}" destId="{4B020E32-F51D-4240-B76D-42E8A2E3FABA}" srcOrd="6" destOrd="0" presId="urn:microsoft.com/office/officeart/2005/8/layout/vList2"/>
    <dgm:cxn modelId="{3752FC9F-3968-46BB-B376-A8252E799CFB}" type="presParOf" srcId="{672BC1C9-08BE-4D93-A180-A790FCA294CB}" destId="{4E517971-7AB4-4005-9D7D-6B5FFFFC9B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A912C7-7433-4563-8D16-7A2364504A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1EB5364-72E0-4E80-B95C-7DD871EA28A4}">
      <dgm:prSet/>
      <dgm:spPr/>
      <dgm:t>
        <a:bodyPr/>
        <a:lstStyle/>
        <a:p>
          <a:r>
            <a:rPr lang="en-US" b="0" dirty="0"/>
            <a:t>modified by the value co-creation process</a:t>
          </a:r>
          <a:endParaRPr lang="en-US" dirty="0"/>
        </a:p>
      </dgm:t>
    </dgm:pt>
    <dgm:pt modelId="{541F645C-5F4E-4319-B316-DFFFF7573E8E}" type="parTrans" cxnId="{B61B3586-2063-4819-A101-D86B18E03C4A}">
      <dgm:prSet/>
      <dgm:spPr/>
      <dgm:t>
        <a:bodyPr/>
        <a:lstStyle/>
        <a:p>
          <a:endParaRPr lang="cs-CZ"/>
        </a:p>
      </dgm:t>
    </dgm:pt>
    <dgm:pt modelId="{C837D702-CC75-4C93-A73D-4D6B1C3F2602}" type="sibTrans" cxnId="{B61B3586-2063-4819-A101-D86B18E03C4A}">
      <dgm:prSet/>
      <dgm:spPr/>
      <dgm:t>
        <a:bodyPr/>
        <a:lstStyle/>
        <a:p>
          <a:endParaRPr lang="cs-CZ"/>
        </a:p>
      </dgm:t>
    </dgm:pt>
    <dgm:pt modelId="{A57CDA7C-885B-4129-A274-059033AFF3FF}">
      <dgm:prSet/>
      <dgm:spPr/>
      <dgm:t>
        <a:bodyPr/>
        <a:lstStyle/>
        <a:p>
          <a:r>
            <a:rPr lang="en-US" b="0" dirty="0"/>
            <a:t>motivated by the decreasing of the level of information asymmetry of both parties</a:t>
          </a:r>
          <a:endParaRPr lang="en-US" dirty="0"/>
        </a:p>
      </dgm:t>
    </dgm:pt>
    <dgm:pt modelId="{90DFD62C-706A-48CE-857D-73039FCAEAA4}" type="parTrans" cxnId="{B4C52937-E872-474C-9D05-0E9BDD38213D}">
      <dgm:prSet/>
      <dgm:spPr/>
      <dgm:t>
        <a:bodyPr/>
        <a:lstStyle/>
        <a:p>
          <a:endParaRPr lang="cs-CZ"/>
        </a:p>
      </dgm:t>
    </dgm:pt>
    <dgm:pt modelId="{B6E27677-115A-4D8B-9195-C1BD974287C4}" type="sibTrans" cxnId="{B4C52937-E872-474C-9D05-0E9BDD38213D}">
      <dgm:prSet/>
      <dgm:spPr/>
      <dgm:t>
        <a:bodyPr/>
        <a:lstStyle/>
        <a:p>
          <a:endParaRPr lang="cs-CZ"/>
        </a:p>
      </dgm:t>
    </dgm:pt>
    <dgm:pt modelId="{BDD837B2-C921-47EE-B752-7606DDF813B0}">
      <dgm:prSet/>
      <dgm:spPr/>
      <dgm:t>
        <a:bodyPr/>
        <a:lstStyle/>
        <a:p>
          <a:r>
            <a:rPr lang="en-US" b="0" dirty="0"/>
            <a:t>the process is about particularize of value estimations</a:t>
          </a:r>
          <a:endParaRPr lang="en-US" dirty="0"/>
        </a:p>
      </dgm:t>
    </dgm:pt>
    <dgm:pt modelId="{4A7BF010-D3E3-4AA2-8005-59FA7A5193BD}" type="parTrans" cxnId="{1700CB7D-941B-4E09-8A50-598DDDEAA6B7}">
      <dgm:prSet/>
      <dgm:spPr/>
      <dgm:t>
        <a:bodyPr/>
        <a:lstStyle/>
        <a:p>
          <a:endParaRPr lang="cs-CZ"/>
        </a:p>
      </dgm:t>
    </dgm:pt>
    <dgm:pt modelId="{CE854614-D7FE-43D5-B173-136671CC5D91}" type="sibTrans" cxnId="{1700CB7D-941B-4E09-8A50-598DDDEAA6B7}">
      <dgm:prSet/>
      <dgm:spPr/>
      <dgm:t>
        <a:bodyPr/>
        <a:lstStyle/>
        <a:p>
          <a:endParaRPr lang="cs-CZ"/>
        </a:p>
      </dgm:t>
    </dgm:pt>
    <dgm:pt modelId="{6732EF53-69AC-4493-A763-2DFADF00A38B}">
      <dgm:prSet/>
      <dgm:spPr/>
      <dgm:t>
        <a:bodyPr/>
        <a:lstStyle/>
        <a:p>
          <a:r>
            <a:rPr lang="en-US" b="0" dirty="0"/>
            <a:t>till the moment of founding the value proposition</a:t>
          </a:r>
          <a:endParaRPr lang="en-US" dirty="0"/>
        </a:p>
      </dgm:t>
    </dgm:pt>
    <dgm:pt modelId="{F65E0B14-D17A-46A5-A3C2-61C3C3C7709D}" type="parTrans" cxnId="{F8B695E7-CD9C-41C5-848D-0F584631FCEC}">
      <dgm:prSet/>
      <dgm:spPr/>
      <dgm:t>
        <a:bodyPr/>
        <a:lstStyle/>
        <a:p>
          <a:endParaRPr lang="cs-CZ"/>
        </a:p>
      </dgm:t>
    </dgm:pt>
    <dgm:pt modelId="{1698477B-C008-4442-B15D-C54F25BF44BC}" type="sibTrans" cxnId="{F8B695E7-CD9C-41C5-848D-0F584631FCEC}">
      <dgm:prSet/>
      <dgm:spPr/>
      <dgm:t>
        <a:bodyPr/>
        <a:lstStyle/>
        <a:p>
          <a:endParaRPr lang="cs-CZ"/>
        </a:p>
      </dgm:t>
    </dgm:pt>
    <dgm:pt modelId="{DDFA6EF6-293F-41DA-9ECE-A1CE1DE80334}" type="pres">
      <dgm:prSet presAssocID="{F5A912C7-7433-4563-8D16-7A2364504AF1}" presName="linear" presStyleCnt="0">
        <dgm:presLayoutVars>
          <dgm:animLvl val="lvl"/>
          <dgm:resizeHandles val="exact"/>
        </dgm:presLayoutVars>
      </dgm:prSet>
      <dgm:spPr/>
    </dgm:pt>
    <dgm:pt modelId="{B2ABCA66-CB25-477A-B162-0D4005C5DAE5}" type="pres">
      <dgm:prSet presAssocID="{51EB5364-72E0-4E80-B95C-7DD871EA28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37FD0D-7E97-478C-913C-FCEB30BCA17A}" type="pres">
      <dgm:prSet presAssocID="{C837D702-CC75-4C93-A73D-4D6B1C3F2602}" presName="spacer" presStyleCnt="0"/>
      <dgm:spPr/>
    </dgm:pt>
    <dgm:pt modelId="{0DB00372-F446-49F1-B301-4861FCF20FEF}" type="pres">
      <dgm:prSet presAssocID="{A57CDA7C-885B-4129-A274-059033AFF3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96CF4D-639F-4AC2-B9F9-9F249BDD2320}" type="pres">
      <dgm:prSet presAssocID="{B6E27677-115A-4D8B-9195-C1BD974287C4}" presName="spacer" presStyleCnt="0"/>
      <dgm:spPr/>
    </dgm:pt>
    <dgm:pt modelId="{5DBBA44D-F8F8-4B37-9CC7-CDEC4050AA87}" type="pres">
      <dgm:prSet presAssocID="{BDD837B2-C921-47EE-B752-7606DDF813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1723F1-D687-44E9-AB4D-E79088A8A676}" type="pres">
      <dgm:prSet presAssocID="{CE854614-D7FE-43D5-B173-136671CC5D91}" presName="spacer" presStyleCnt="0"/>
      <dgm:spPr/>
    </dgm:pt>
    <dgm:pt modelId="{055AA66A-5FE8-4381-962A-BA690E05B558}" type="pres">
      <dgm:prSet presAssocID="{6732EF53-69AC-4493-A763-2DFADF00A3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E10805-2B0F-44FB-B539-A5B4EEEBED9B}" type="presOf" srcId="{F5A912C7-7433-4563-8D16-7A2364504AF1}" destId="{DDFA6EF6-293F-41DA-9ECE-A1CE1DE80334}" srcOrd="0" destOrd="0" presId="urn:microsoft.com/office/officeart/2005/8/layout/vList2"/>
    <dgm:cxn modelId="{0DB1A407-5F3F-4FEB-9DB8-0319EC5DF613}" type="presOf" srcId="{BDD837B2-C921-47EE-B752-7606DDF813B0}" destId="{5DBBA44D-F8F8-4B37-9CC7-CDEC4050AA87}" srcOrd="0" destOrd="0" presId="urn:microsoft.com/office/officeart/2005/8/layout/vList2"/>
    <dgm:cxn modelId="{B4C52937-E872-474C-9D05-0E9BDD38213D}" srcId="{F5A912C7-7433-4563-8D16-7A2364504AF1}" destId="{A57CDA7C-885B-4129-A274-059033AFF3FF}" srcOrd="1" destOrd="0" parTransId="{90DFD62C-706A-48CE-857D-73039FCAEAA4}" sibTransId="{B6E27677-115A-4D8B-9195-C1BD974287C4}"/>
    <dgm:cxn modelId="{69E70665-CD0B-4C02-A90F-B2019347DC70}" type="presOf" srcId="{6732EF53-69AC-4493-A763-2DFADF00A38B}" destId="{055AA66A-5FE8-4381-962A-BA690E05B558}" srcOrd="0" destOrd="0" presId="urn:microsoft.com/office/officeart/2005/8/layout/vList2"/>
    <dgm:cxn modelId="{1700CB7D-941B-4E09-8A50-598DDDEAA6B7}" srcId="{F5A912C7-7433-4563-8D16-7A2364504AF1}" destId="{BDD837B2-C921-47EE-B752-7606DDF813B0}" srcOrd="2" destOrd="0" parTransId="{4A7BF010-D3E3-4AA2-8005-59FA7A5193BD}" sibTransId="{CE854614-D7FE-43D5-B173-136671CC5D91}"/>
    <dgm:cxn modelId="{B61B3586-2063-4819-A101-D86B18E03C4A}" srcId="{F5A912C7-7433-4563-8D16-7A2364504AF1}" destId="{51EB5364-72E0-4E80-B95C-7DD871EA28A4}" srcOrd="0" destOrd="0" parTransId="{541F645C-5F4E-4319-B316-DFFFF7573E8E}" sibTransId="{C837D702-CC75-4C93-A73D-4D6B1C3F2602}"/>
    <dgm:cxn modelId="{FA678AB9-03EF-48F6-A22F-8F2716CAB513}" type="presOf" srcId="{A57CDA7C-885B-4129-A274-059033AFF3FF}" destId="{0DB00372-F446-49F1-B301-4861FCF20FEF}" srcOrd="0" destOrd="0" presId="urn:microsoft.com/office/officeart/2005/8/layout/vList2"/>
    <dgm:cxn modelId="{CD49FDD2-42B5-461B-919F-3FC368ECC572}" type="presOf" srcId="{51EB5364-72E0-4E80-B95C-7DD871EA28A4}" destId="{B2ABCA66-CB25-477A-B162-0D4005C5DAE5}" srcOrd="0" destOrd="0" presId="urn:microsoft.com/office/officeart/2005/8/layout/vList2"/>
    <dgm:cxn modelId="{F8B695E7-CD9C-41C5-848D-0F584631FCEC}" srcId="{F5A912C7-7433-4563-8D16-7A2364504AF1}" destId="{6732EF53-69AC-4493-A763-2DFADF00A38B}" srcOrd="3" destOrd="0" parTransId="{F65E0B14-D17A-46A5-A3C2-61C3C3C7709D}" sibTransId="{1698477B-C008-4442-B15D-C54F25BF44BC}"/>
    <dgm:cxn modelId="{7DAA9937-8D4C-4FF6-9B32-38C820EB7473}" type="presParOf" srcId="{DDFA6EF6-293F-41DA-9ECE-A1CE1DE80334}" destId="{B2ABCA66-CB25-477A-B162-0D4005C5DAE5}" srcOrd="0" destOrd="0" presId="urn:microsoft.com/office/officeart/2005/8/layout/vList2"/>
    <dgm:cxn modelId="{23BD5AA6-D870-41FA-BAC5-039C88AA3E80}" type="presParOf" srcId="{DDFA6EF6-293F-41DA-9ECE-A1CE1DE80334}" destId="{0A37FD0D-7E97-478C-913C-FCEB30BCA17A}" srcOrd="1" destOrd="0" presId="urn:microsoft.com/office/officeart/2005/8/layout/vList2"/>
    <dgm:cxn modelId="{50702A4C-27BC-4E61-9FB3-6F43959ADC00}" type="presParOf" srcId="{DDFA6EF6-293F-41DA-9ECE-A1CE1DE80334}" destId="{0DB00372-F446-49F1-B301-4861FCF20FEF}" srcOrd="2" destOrd="0" presId="urn:microsoft.com/office/officeart/2005/8/layout/vList2"/>
    <dgm:cxn modelId="{7C109A1C-DC3C-4EA3-A9F0-A2BFBD6C9D65}" type="presParOf" srcId="{DDFA6EF6-293F-41DA-9ECE-A1CE1DE80334}" destId="{2A96CF4D-639F-4AC2-B9F9-9F249BDD2320}" srcOrd="3" destOrd="0" presId="urn:microsoft.com/office/officeart/2005/8/layout/vList2"/>
    <dgm:cxn modelId="{5BBD0D78-207E-4D29-8692-BD2E4AEDE195}" type="presParOf" srcId="{DDFA6EF6-293F-41DA-9ECE-A1CE1DE80334}" destId="{5DBBA44D-F8F8-4B37-9CC7-CDEC4050AA87}" srcOrd="4" destOrd="0" presId="urn:microsoft.com/office/officeart/2005/8/layout/vList2"/>
    <dgm:cxn modelId="{C7797BF9-1AED-4820-A72E-782964CACD8F}" type="presParOf" srcId="{DDFA6EF6-293F-41DA-9ECE-A1CE1DE80334}" destId="{921723F1-D687-44E9-AB4D-E79088A8A676}" srcOrd="5" destOrd="0" presId="urn:microsoft.com/office/officeart/2005/8/layout/vList2"/>
    <dgm:cxn modelId="{B48DDC9E-332A-452D-824B-29E740D3EA27}" type="presParOf" srcId="{DDFA6EF6-293F-41DA-9ECE-A1CE1DE80334}" destId="{055AA66A-5FE8-4381-962A-BA690E05B5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BCAA4C-5DFF-4A00-88F2-8FA98E7AA2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5EDFD80-90FA-44F9-8C5B-519B00E63EF3}">
      <dgm:prSet/>
      <dgm:spPr/>
      <dgm:t>
        <a:bodyPr/>
        <a:lstStyle/>
        <a:p>
          <a:r>
            <a:rPr lang="en-US" b="1" dirty="0"/>
            <a:t>can be found in the moment client and provider can see the target</a:t>
          </a:r>
          <a:endParaRPr lang="en-US" dirty="0"/>
        </a:p>
      </dgm:t>
    </dgm:pt>
    <dgm:pt modelId="{ECB16BC3-0B92-4A3D-BB51-677AE234F2A8}" type="parTrans" cxnId="{2EBC9998-A975-48A6-B52C-CF51D0668605}">
      <dgm:prSet/>
      <dgm:spPr/>
      <dgm:t>
        <a:bodyPr/>
        <a:lstStyle/>
        <a:p>
          <a:endParaRPr lang="cs-CZ"/>
        </a:p>
      </dgm:t>
    </dgm:pt>
    <dgm:pt modelId="{6D5132E0-49A4-4555-94DA-E9BC5780C9B4}" type="sibTrans" cxnId="{2EBC9998-A975-48A6-B52C-CF51D0668605}">
      <dgm:prSet/>
      <dgm:spPr/>
      <dgm:t>
        <a:bodyPr/>
        <a:lstStyle/>
        <a:p>
          <a:endParaRPr lang="cs-CZ"/>
        </a:p>
      </dgm:t>
    </dgm:pt>
    <dgm:pt modelId="{50BBA581-365A-4340-B0AF-4B1CB458CB13}">
      <dgm:prSet/>
      <dgm:spPr/>
      <dgm:t>
        <a:bodyPr/>
        <a:lstStyle/>
        <a:p>
          <a:r>
            <a:rPr lang="en-US" b="0" dirty="0"/>
            <a:t>share the same point of view</a:t>
          </a:r>
          <a:endParaRPr lang="en-US" dirty="0"/>
        </a:p>
      </dgm:t>
    </dgm:pt>
    <dgm:pt modelId="{BBD7A009-7235-49FF-89BB-5D3481AC8EDD}" type="parTrans" cxnId="{F6F3C47B-2878-439A-A514-F0EFA6B415D1}">
      <dgm:prSet/>
      <dgm:spPr/>
      <dgm:t>
        <a:bodyPr/>
        <a:lstStyle/>
        <a:p>
          <a:endParaRPr lang="cs-CZ"/>
        </a:p>
      </dgm:t>
    </dgm:pt>
    <dgm:pt modelId="{B45AABEF-0D4C-4B12-9D18-997D65BC0D22}" type="sibTrans" cxnId="{F6F3C47B-2878-439A-A514-F0EFA6B415D1}">
      <dgm:prSet/>
      <dgm:spPr/>
      <dgm:t>
        <a:bodyPr/>
        <a:lstStyle/>
        <a:p>
          <a:endParaRPr lang="cs-CZ"/>
        </a:p>
      </dgm:t>
    </dgm:pt>
    <dgm:pt modelId="{69B5B975-163B-4453-B2A6-F460AD66F38C}">
      <dgm:prSet/>
      <dgm:spPr/>
      <dgm:t>
        <a:bodyPr/>
        <a:lstStyle/>
        <a:p>
          <a:r>
            <a:rPr lang="en-US" b="0" dirty="0"/>
            <a:t>both can see the utility level</a:t>
          </a:r>
          <a:endParaRPr lang="en-US" dirty="0"/>
        </a:p>
      </dgm:t>
    </dgm:pt>
    <dgm:pt modelId="{43D2CC44-9523-41F3-8D4C-1631BA5D3798}" type="parTrans" cxnId="{40888E59-EAD4-4053-810D-FE54B5E3A68C}">
      <dgm:prSet/>
      <dgm:spPr/>
      <dgm:t>
        <a:bodyPr/>
        <a:lstStyle/>
        <a:p>
          <a:endParaRPr lang="cs-CZ"/>
        </a:p>
      </dgm:t>
    </dgm:pt>
    <dgm:pt modelId="{326A0A17-3FDB-4995-9A8F-32666CD04124}" type="sibTrans" cxnId="{40888E59-EAD4-4053-810D-FE54B5E3A68C}">
      <dgm:prSet/>
      <dgm:spPr/>
      <dgm:t>
        <a:bodyPr/>
        <a:lstStyle/>
        <a:p>
          <a:endParaRPr lang="cs-CZ"/>
        </a:p>
      </dgm:t>
    </dgm:pt>
    <dgm:pt modelId="{256FC252-71C5-4E13-A725-E9B6CBE4AFE9}">
      <dgm:prSet/>
      <dgm:spPr/>
      <dgm:t>
        <a:bodyPr/>
        <a:lstStyle/>
        <a:p>
          <a:r>
            <a:rPr lang="en-US" b="0" dirty="0"/>
            <a:t>and share as well</a:t>
          </a:r>
          <a:endParaRPr lang="en-US" dirty="0"/>
        </a:p>
      </dgm:t>
    </dgm:pt>
    <dgm:pt modelId="{C89ACC16-D0A1-4132-8880-BE1279CCE255}" type="parTrans" cxnId="{6E0080D6-3180-4F90-A785-99BBE8808FC6}">
      <dgm:prSet/>
      <dgm:spPr/>
      <dgm:t>
        <a:bodyPr/>
        <a:lstStyle/>
        <a:p>
          <a:endParaRPr lang="cs-CZ"/>
        </a:p>
      </dgm:t>
    </dgm:pt>
    <dgm:pt modelId="{226C987B-A261-42E0-A02A-ABDDA5F6C45D}" type="sibTrans" cxnId="{6E0080D6-3180-4F90-A785-99BBE8808FC6}">
      <dgm:prSet/>
      <dgm:spPr/>
      <dgm:t>
        <a:bodyPr/>
        <a:lstStyle/>
        <a:p>
          <a:endParaRPr lang="cs-CZ"/>
        </a:p>
      </dgm:t>
    </dgm:pt>
    <dgm:pt modelId="{51BD05DE-2C93-4351-A04A-4322DF804011}">
      <dgm:prSet/>
      <dgm:spPr/>
      <dgm:t>
        <a:bodyPr/>
        <a:lstStyle/>
        <a:p>
          <a:r>
            <a:rPr lang="en-US" b="1" dirty="0"/>
            <a:t>both partners agree with concrete mutual criteria of success</a:t>
          </a:r>
          <a:endParaRPr lang="en-US" dirty="0"/>
        </a:p>
      </dgm:t>
    </dgm:pt>
    <dgm:pt modelId="{296BA6C7-B399-4A78-A3FF-05068DC4847F}" type="parTrans" cxnId="{8F549619-8C2E-4677-8B8D-6647FB120714}">
      <dgm:prSet/>
      <dgm:spPr/>
      <dgm:t>
        <a:bodyPr/>
        <a:lstStyle/>
        <a:p>
          <a:endParaRPr lang="cs-CZ"/>
        </a:p>
      </dgm:t>
    </dgm:pt>
    <dgm:pt modelId="{8DB5C516-5909-45E6-9B3F-082CA4B19281}" type="sibTrans" cxnId="{8F549619-8C2E-4677-8B8D-6647FB120714}">
      <dgm:prSet/>
      <dgm:spPr/>
      <dgm:t>
        <a:bodyPr/>
        <a:lstStyle/>
        <a:p>
          <a:endParaRPr lang="cs-CZ"/>
        </a:p>
      </dgm:t>
    </dgm:pt>
    <dgm:pt modelId="{7AC247FA-E1FD-4E21-ADF8-792B7FD148F7}">
      <dgm:prSet/>
      <dgm:spPr/>
      <dgm:t>
        <a:bodyPr/>
        <a:lstStyle/>
        <a:p>
          <a:r>
            <a:rPr lang="en-US" b="0" dirty="0"/>
            <a:t>variables to test</a:t>
          </a:r>
          <a:endParaRPr lang="en-US" dirty="0"/>
        </a:p>
      </dgm:t>
    </dgm:pt>
    <dgm:pt modelId="{ADB3EA66-6763-4E7B-945B-84AF59E3CF91}" type="parTrans" cxnId="{0B6D8D17-3643-4A80-B3CA-A7C51D741EA9}">
      <dgm:prSet/>
      <dgm:spPr/>
      <dgm:t>
        <a:bodyPr/>
        <a:lstStyle/>
        <a:p>
          <a:endParaRPr lang="cs-CZ"/>
        </a:p>
      </dgm:t>
    </dgm:pt>
    <dgm:pt modelId="{5FE44F3F-E53C-4FAD-951D-572A53FC0DC9}" type="sibTrans" cxnId="{0B6D8D17-3643-4A80-B3CA-A7C51D741EA9}">
      <dgm:prSet/>
      <dgm:spPr/>
      <dgm:t>
        <a:bodyPr/>
        <a:lstStyle/>
        <a:p>
          <a:endParaRPr lang="cs-CZ"/>
        </a:p>
      </dgm:t>
    </dgm:pt>
    <dgm:pt modelId="{B1C06F2C-10D1-45DD-BB69-9DBB95C62DEC}">
      <dgm:prSet/>
      <dgm:spPr/>
      <dgm:t>
        <a:bodyPr/>
        <a:lstStyle/>
        <a:p>
          <a:r>
            <a:rPr lang="en-US" b="0" dirty="0"/>
            <a:t>no of customers</a:t>
          </a:r>
          <a:endParaRPr lang="en-US" dirty="0"/>
        </a:p>
      </dgm:t>
    </dgm:pt>
    <dgm:pt modelId="{8CD94EBE-5CB3-422F-8738-F07EED8175E3}" type="parTrans" cxnId="{87ADD43C-AC31-48A4-AC22-E06F23803BE1}">
      <dgm:prSet/>
      <dgm:spPr/>
      <dgm:t>
        <a:bodyPr/>
        <a:lstStyle/>
        <a:p>
          <a:endParaRPr lang="cs-CZ"/>
        </a:p>
      </dgm:t>
    </dgm:pt>
    <dgm:pt modelId="{CD94B116-7188-489C-B0CA-D7D8EE639F77}" type="sibTrans" cxnId="{87ADD43C-AC31-48A4-AC22-E06F23803BE1}">
      <dgm:prSet/>
      <dgm:spPr/>
      <dgm:t>
        <a:bodyPr/>
        <a:lstStyle/>
        <a:p>
          <a:endParaRPr lang="cs-CZ"/>
        </a:p>
      </dgm:t>
    </dgm:pt>
    <dgm:pt modelId="{E0799EA0-0245-4AA3-A2E8-7D1D4D847E60}">
      <dgm:prSet/>
      <dgm:spPr/>
      <dgm:t>
        <a:bodyPr/>
        <a:lstStyle/>
        <a:p>
          <a:r>
            <a:rPr lang="en-US" b="0" dirty="0"/>
            <a:t>profitability</a:t>
          </a:r>
          <a:endParaRPr lang="en-US" dirty="0"/>
        </a:p>
      </dgm:t>
    </dgm:pt>
    <dgm:pt modelId="{A5315021-2F6E-4917-A12F-31D2FB51A369}" type="parTrans" cxnId="{ADEC6AAB-34F3-4CF6-ACC8-C3C82942B72B}">
      <dgm:prSet/>
      <dgm:spPr/>
      <dgm:t>
        <a:bodyPr/>
        <a:lstStyle/>
        <a:p>
          <a:endParaRPr lang="cs-CZ"/>
        </a:p>
      </dgm:t>
    </dgm:pt>
    <dgm:pt modelId="{0BBF6F1F-4BC2-40FC-AAAE-BC3B3CB494C2}" type="sibTrans" cxnId="{ADEC6AAB-34F3-4CF6-ACC8-C3C82942B72B}">
      <dgm:prSet/>
      <dgm:spPr/>
      <dgm:t>
        <a:bodyPr/>
        <a:lstStyle/>
        <a:p>
          <a:endParaRPr lang="cs-CZ"/>
        </a:p>
      </dgm:t>
    </dgm:pt>
    <dgm:pt modelId="{5CD6857C-B7C7-424D-A470-D3B9D30B90BC}">
      <dgm:prSet/>
      <dgm:spPr/>
      <dgm:t>
        <a:bodyPr/>
        <a:lstStyle/>
        <a:p>
          <a:r>
            <a:rPr lang="en-US" b="0" dirty="0"/>
            <a:t>target values</a:t>
          </a:r>
          <a:endParaRPr lang="en-US" dirty="0"/>
        </a:p>
      </dgm:t>
    </dgm:pt>
    <dgm:pt modelId="{FE197E55-A387-4017-B076-AEBEA10CC86D}" type="parTrans" cxnId="{91A8B847-0A33-43E9-B088-25A7318C7B3F}">
      <dgm:prSet/>
      <dgm:spPr/>
      <dgm:t>
        <a:bodyPr/>
        <a:lstStyle/>
        <a:p>
          <a:endParaRPr lang="cs-CZ"/>
        </a:p>
      </dgm:t>
    </dgm:pt>
    <dgm:pt modelId="{3FB5AF88-510B-4227-98B4-0BDCB7573BFC}" type="sibTrans" cxnId="{91A8B847-0A33-43E9-B088-25A7318C7B3F}">
      <dgm:prSet/>
      <dgm:spPr/>
      <dgm:t>
        <a:bodyPr/>
        <a:lstStyle/>
        <a:p>
          <a:endParaRPr lang="cs-CZ"/>
        </a:p>
      </dgm:t>
    </dgm:pt>
    <dgm:pt modelId="{E53DD21F-F7FB-49A3-BB88-E1534FC96712}">
      <dgm:prSet/>
      <dgm:spPr/>
      <dgm:t>
        <a:bodyPr/>
        <a:lstStyle/>
        <a:p>
          <a:r>
            <a:rPr lang="en-US" b="0" dirty="0"/>
            <a:t>number of customers rise of 30%</a:t>
          </a:r>
          <a:endParaRPr lang="en-US" dirty="0"/>
        </a:p>
      </dgm:t>
    </dgm:pt>
    <dgm:pt modelId="{214AC2C8-D058-4858-9B84-E089AC0083EE}" type="parTrans" cxnId="{FF785094-A051-41BF-AB5A-D6EE872DE5E9}">
      <dgm:prSet/>
      <dgm:spPr/>
      <dgm:t>
        <a:bodyPr/>
        <a:lstStyle/>
        <a:p>
          <a:endParaRPr lang="cs-CZ"/>
        </a:p>
      </dgm:t>
    </dgm:pt>
    <dgm:pt modelId="{390D9DB9-4E73-4DDF-95EF-FCE35EECAFF9}" type="sibTrans" cxnId="{FF785094-A051-41BF-AB5A-D6EE872DE5E9}">
      <dgm:prSet/>
      <dgm:spPr/>
      <dgm:t>
        <a:bodyPr/>
        <a:lstStyle/>
        <a:p>
          <a:endParaRPr lang="cs-CZ"/>
        </a:p>
      </dgm:t>
    </dgm:pt>
    <dgm:pt modelId="{0C42E06F-CD64-4CBF-8F5E-0D6436BB57AF}">
      <dgm:prSet/>
      <dgm:spPr/>
      <dgm:t>
        <a:bodyPr/>
        <a:lstStyle/>
        <a:p>
          <a:r>
            <a:rPr lang="en-US" b="0" dirty="0"/>
            <a:t>profitability rises more than 10%</a:t>
          </a:r>
          <a:endParaRPr lang="en-US" dirty="0"/>
        </a:p>
      </dgm:t>
    </dgm:pt>
    <dgm:pt modelId="{9E9F0783-09CC-4BA1-8576-7E14BD6B35BB}" type="parTrans" cxnId="{E916DB6F-ED7F-4EA7-9436-B51E81A3961C}">
      <dgm:prSet/>
      <dgm:spPr/>
      <dgm:t>
        <a:bodyPr/>
        <a:lstStyle/>
        <a:p>
          <a:endParaRPr lang="cs-CZ"/>
        </a:p>
      </dgm:t>
    </dgm:pt>
    <dgm:pt modelId="{A203458A-C8E2-439D-9ADD-B554CD2C4674}" type="sibTrans" cxnId="{E916DB6F-ED7F-4EA7-9436-B51E81A3961C}">
      <dgm:prSet/>
      <dgm:spPr/>
      <dgm:t>
        <a:bodyPr/>
        <a:lstStyle/>
        <a:p>
          <a:endParaRPr lang="cs-CZ"/>
        </a:p>
      </dgm:t>
    </dgm:pt>
    <dgm:pt modelId="{B6FD9D6B-5487-4B8D-9CC5-66C8BB4B0280}" type="pres">
      <dgm:prSet presAssocID="{3EBCAA4C-5DFF-4A00-88F2-8FA98E7AA2D8}" presName="linear" presStyleCnt="0">
        <dgm:presLayoutVars>
          <dgm:animLvl val="lvl"/>
          <dgm:resizeHandles val="exact"/>
        </dgm:presLayoutVars>
      </dgm:prSet>
      <dgm:spPr/>
    </dgm:pt>
    <dgm:pt modelId="{0A648062-367C-43A5-A12B-B2DCAB978CDA}" type="pres">
      <dgm:prSet presAssocID="{F5EDFD80-90FA-44F9-8C5B-519B00E63E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4972D4-4FBA-474E-B533-43E808A79D42}" type="pres">
      <dgm:prSet presAssocID="{F5EDFD80-90FA-44F9-8C5B-519B00E63EF3}" presName="childText" presStyleLbl="revTx" presStyleIdx="0" presStyleCnt="2">
        <dgm:presLayoutVars>
          <dgm:bulletEnabled val="1"/>
        </dgm:presLayoutVars>
      </dgm:prSet>
      <dgm:spPr/>
    </dgm:pt>
    <dgm:pt modelId="{77B1B5BA-A618-4A2A-B065-3D628207749D}" type="pres">
      <dgm:prSet presAssocID="{51BD05DE-2C93-4351-A04A-4322DF80401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023312-6847-48ED-A1B6-9FFFB110C38D}" type="pres">
      <dgm:prSet presAssocID="{51BD05DE-2C93-4351-A04A-4322DF8040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6D8D17-3643-4A80-B3CA-A7C51D741EA9}" srcId="{51BD05DE-2C93-4351-A04A-4322DF804011}" destId="{7AC247FA-E1FD-4E21-ADF8-792B7FD148F7}" srcOrd="0" destOrd="0" parTransId="{ADB3EA66-6763-4E7B-945B-84AF59E3CF91}" sibTransId="{5FE44F3F-E53C-4FAD-951D-572A53FC0DC9}"/>
    <dgm:cxn modelId="{7C388A19-5934-4E06-873E-5914388DCE5B}" type="presOf" srcId="{E53DD21F-F7FB-49A3-BB88-E1534FC96712}" destId="{D1023312-6847-48ED-A1B6-9FFFB110C38D}" srcOrd="0" destOrd="4" presId="urn:microsoft.com/office/officeart/2005/8/layout/vList2"/>
    <dgm:cxn modelId="{8F549619-8C2E-4677-8B8D-6647FB120714}" srcId="{3EBCAA4C-5DFF-4A00-88F2-8FA98E7AA2D8}" destId="{51BD05DE-2C93-4351-A04A-4322DF804011}" srcOrd="1" destOrd="0" parTransId="{296BA6C7-B399-4A78-A3FF-05068DC4847F}" sibTransId="{8DB5C516-5909-45E6-9B3F-082CA4B19281}"/>
    <dgm:cxn modelId="{C6B9261A-5987-4DDA-A865-48C5C29B8C03}" type="presOf" srcId="{E0799EA0-0245-4AA3-A2E8-7D1D4D847E60}" destId="{D1023312-6847-48ED-A1B6-9FFFB110C38D}" srcOrd="0" destOrd="2" presId="urn:microsoft.com/office/officeart/2005/8/layout/vList2"/>
    <dgm:cxn modelId="{DAFDA21B-EE6D-46BF-AAC7-841C12BC610B}" type="presOf" srcId="{B1C06F2C-10D1-45DD-BB69-9DBB95C62DEC}" destId="{D1023312-6847-48ED-A1B6-9FFFB110C38D}" srcOrd="0" destOrd="1" presId="urn:microsoft.com/office/officeart/2005/8/layout/vList2"/>
    <dgm:cxn modelId="{4E780A2C-9FB8-4696-A4AA-F02D891EAD0A}" type="presOf" srcId="{7AC247FA-E1FD-4E21-ADF8-792B7FD148F7}" destId="{D1023312-6847-48ED-A1B6-9FFFB110C38D}" srcOrd="0" destOrd="0" presId="urn:microsoft.com/office/officeart/2005/8/layout/vList2"/>
    <dgm:cxn modelId="{87ADD43C-AC31-48A4-AC22-E06F23803BE1}" srcId="{7AC247FA-E1FD-4E21-ADF8-792B7FD148F7}" destId="{B1C06F2C-10D1-45DD-BB69-9DBB95C62DEC}" srcOrd="0" destOrd="0" parTransId="{8CD94EBE-5CB3-422F-8738-F07EED8175E3}" sibTransId="{CD94B116-7188-489C-B0CA-D7D8EE639F77}"/>
    <dgm:cxn modelId="{77920E62-273C-4902-800E-14E777630FD0}" type="presOf" srcId="{69B5B975-163B-4453-B2A6-F460AD66F38C}" destId="{824972D4-4FBA-474E-B533-43E808A79D42}" srcOrd="0" destOrd="1" presId="urn:microsoft.com/office/officeart/2005/8/layout/vList2"/>
    <dgm:cxn modelId="{8A0FB462-9394-4A0E-8439-92C62C9FE9DE}" type="presOf" srcId="{5CD6857C-B7C7-424D-A470-D3B9D30B90BC}" destId="{D1023312-6847-48ED-A1B6-9FFFB110C38D}" srcOrd="0" destOrd="3" presId="urn:microsoft.com/office/officeart/2005/8/layout/vList2"/>
    <dgm:cxn modelId="{91A8B847-0A33-43E9-B088-25A7318C7B3F}" srcId="{51BD05DE-2C93-4351-A04A-4322DF804011}" destId="{5CD6857C-B7C7-424D-A470-D3B9D30B90BC}" srcOrd="1" destOrd="0" parTransId="{FE197E55-A387-4017-B076-AEBEA10CC86D}" sibTransId="{3FB5AF88-510B-4227-98B4-0BDCB7573BFC}"/>
    <dgm:cxn modelId="{E916DB6F-ED7F-4EA7-9436-B51E81A3961C}" srcId="{5CD6857C-B7C7-424D-A470-D3B9D30B90BC}" destId="{0C42E06F-CD64-4CBF-8F5E-0D6436BB57AF}" srcOrd="1" destOrd="0" parTransId="{9E9F0783-09CC-4BA1-8576-7E14BD6B35BB}" sibTransId="{A203458A-C8E2-439D-9ADD-B554CD2C4674}"/>
    <dgm:cxn modelId="{40888E59-EAD4-4053-810D-FE54B5E3A68C}" srcId="{F5EDFD80-90FA-44F9-8C5B-519B00E63EF3}" destId="{69B5B975-163B-4453-B2A6-F460AD66F38C}" srcOrd="1" destOrd="0" parTransId="{43D2CC44-9523-41F3-8D4C-1631BA5D3798}" sibTransId="{326A0A17-3FDB-4995-9A8F-32666CD04124}"/>
    <dgm:cxn modelId="{F6F3C47B-2878-439A-A514-F0EFA6B415D1}" srcId="{F5EDFD80-90FA-44F9-8C5B-519B00E63EF3}" destId="{50BBA581-365A-4340-B0AF-4B1CB458CB13}" srcOrd="0" destOrd="0" parTransId="{BBD7A009-7235-49FF-89BB-5D3481AC8EDD}" sibTransId="{B45AABEF-0D4C-4B12-9D18-997D65BC0D22}"/>
    <dgm:cxn modelId="{C5ADCA84-D75F-45C1-8BE8-A1EB1B26164D}" type="presOf" srcId="{51BD05DE-2C93-4351-A04A-4322DF804011}" destId="{77B1B5BA-A618-4A2A-B065-3D628207749D}" srcOrd="0" destOrd="0" presId="urn:microsoft.com/office/officeart/2005/8/layout/vList2"/>
    <dgm:cxn modelId="{289D8A8B-2F0B-43A6-B7D7-13DC54DC6404}" type="presOf" srcId="{50BBA581-365A-4340-B0AF-4B1CB458CB13}" destId="{824972D4-4FBA-474E-B533-43E808A79D42}" srcOrd="0" destOrd="0" presId="urn:microsoft.com/office/officeart/2005/8/layout/vList2"/>
    <dgm:cxn modelId="{FF785094-A051-41BF-AB5A-D6EE872DE5E9}" srcId="{5CD6857C-B7C7-424D-A470-D3B9D30B90BC}" destId="{E53DD21F-F7FB-49A3-BB88-E1534FC96712}" srcOrd="0" destOrd="0" parTransId="{214AC2C8-D058-4858-9B84-E089AC0083EE}" sibTransId="{390D9DB9-4E73-4DDF-95EF-FCE35EECAFF9}"/>
    <dgm:cxn modelId="{2EBC9998-A975-48A6-B52C-CF51D0668605}" srcId="{3EBCAA4C-5DFF-4A00-88F2-8FA98E7AA2D8}" destId="{F5EDFD80-90FA-44F9-8C5B-519B00E63EF3}" srcOrd="0" destOrd="0" parTransId="{ECB16BC3-0B92-4A3D-BB51-677AE234F2A8}" sibTransId="{6D5132E0-49A4-4555-94DA-E9BC5780C9B4}"/>
    <dgm:cxn modelId="{E080A699-C3BD-4860-93EB-B48F4D445FCB}" type="presOf" srcId="{F5EDFD80-90FA-44F9-8C5B-519B00E63EF3}" destId="{0A648062-367C-43A5-A12B-B2DCAB978CDA}" srcOrd="0" destOrd="0" presId="urn:microsoft.com/office/officeart/2005/8/layout/vList2"/>
    <dgm:cxn modelId="{78000C9B-FD5F-4075-B812-59DA4B09CEAF}" type="presOf" srcId="{0C42E06F-CD64-4CBF-8F5E-0D6436BB57AF}" destId="{D1023312-6847-48ED-A1B6-9FFFB110C38D}" srcOrd="0" destOrd="5" presId="urn:microsoft.com/office/officeart/2005/8/layout/vList2"/>
    <dgm:cxn modelId="{ADEC6AAB-34F3-4CF6-ACC8-C3C82942B72B}" srcId="{7AC247FA-E1FD-4E21-ADF8-792B7FD148F7}" destId="{E0799EA0-0245-4AA3-A2E8-7D1D4D847E60}" srcOrd="1" destOrd="0" parTransId="{A5315021-2F6E-4917-A12F-31D2FB51A369}" sibTransId="{0BBF6F1F-4BC2-40FC-AAAE-BC3B3CB494C2}"/>
    <dgm:cxn modelId="{0C4E59AF-F987-447C-AF28-F9DD026A3864}" type="presOf" srcId="{3EBCAA4C-5DFF-4A00-88F2-8FA98E7AA2D8}" destId="{B6FD9D6B-5487-4B8D-9CC5-66C8BB4B0280}" srcOrd="0" destOrd="0" presId="urn:microsoft.com/office/officeart/2005/8/layout/vList2"/>
    <dgm:cxn modelId="{CF67BBB9-650F-4A12-BD05-034A6E9E8494}" type="presOf" srcId="{256FC252-71C5-4E13-A725-E9B6CBE4AFE9}" destId="{824972D4-4FBA-474E-B533-43E808A79D42}" srcOrd="0" destOrd="2" presId="urn:microsoft.com/office/officeart/2005/8/layout/vList2"/>
    <dgm:cxn modelId="{6E0080D6-3180-4F90-A785-99BBE8808FC6}" srcId="{F5EDFD80-90FA-44F9-8C5B-519B00E63EF3}" destId="{256FC252-71C5-4E13-A725-E9B6CBE4AFE9}" srcOrd="2" destOrd="0" parTransId="{C89ACC16-D0A1-4132-8880-BE1279CCE255}" sibTransId="{226C987B-A261-42E0-A02A-ABDDA5F6C45D}"/>
    <dgm:cxn modelId="{E16E44BA-3E4F-4D7A-B8AD-BD939905808A}" type="presParOf" srcId="{B6FD9D6B-5487-4B8D-9CC5-66C8BB4B0280}" destId="{0A648062-367C-43A5-A12B-B2DCAB978CDA}" srcOrd="0" destOrd="0" presId="urn:microsoft.com/office/officeart/2005/8/layout/vList2"/>
    <dgm:cxn modelId="{8626FD2C-D9CB-4F97-80D7-DC38725DC079}" type="presParOf" srcId="{B6FD9D6B-5487-4B8D-9CC5-66C8BB4B0280}" destId="{824972D4-4FBA-474E-B533-43E808A79D42}" srcOrd="1" destOrd="0" presId="urn:microsoft.com/office/officeart/2005/8/layout/vList2"/>
    <dgm:cxn modelId="{57601159-CDA7-460B-8201-3D767ADDFB21}" type="presParOf" srcId="{B6FD9D6B-5487-4B8D-9CC5-66C8BB4B0280}" destId="{77B1B5BA-A618-4A2A-B065-3D628207749D}" srcOrd="2" destOrd="0" presId="urn:microsoft.com/office/officeart/2005/8/layout/vList2"/>
    <dgm:cxn modelId="{D2EAB355-DFCD-4086-BD90-EB09D1D2F71A}" type="presParOf" srcId="{B6FD9D6B-5487-4B8D-9CC5-66C8BB4B0280}" destId="{D1023312-6847-48ED-A1B6-9FFFB110C3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C95B84-BF48-4C7C-B071-250FE52232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7DC1D96-D177-472E-BD05-4B0CD1B04827}">
      <dgm:prSet/>
      <dgm:spPr/>
      <dgm:t>
        <a:bodyPr/>
        <a:lstStyle/>
        <a:p>
          <a:r>
            <a:rPr lang="en-US" b="0" dirty="0"/>
            <a:t>must be shared and paid</a:t>
          </a:r>
          <a:endParaRPr lang="en-US" dirty="0"/>
        </a:p>
      </dgm:t>
    </dgm:pt>
    <dgm:pt modelId="{85A1A955-A09E-4D4B-ADB8-44486DA0C21E}" type="parTrans" cxnId="{DF538006-1298-4C6D-9A88-84576B7AAFF6}">
      <dgm:prSet/>
      <dgm:spPr/>
      <dgm:t>
        <a:bodyPr/>
        <a:lstStyle/>
        <a:p>
          <a:endParaRPr lang="cs-CZ"/>
        </a:p>
      </dgm:t>
    </dgm:pt>
    <dgm:pt modelId="{4DD2C24B-F62C-45B8-96AC-7BCF2B5D2DF0}" type="sibTrans" cxnId="{DF538006-1298-4C6D-9A88-84576B7AAFF6}">
      <dgm:prSet/>
      <dgm:spPr/>
      <dgm:t>
        <a:bodyPr/>
        <a:lstStyle/>
        <a:p>
          <a:endParaRPr lang="cs-CZ"/>
        </a:p>
      </dgm:t>
    </dgm:pt>
    <dgm:pt modelId="{AA1AB82C-DBDA-4608-BE60-10C2D0082543}">
      <dgm:prSet/>
      <dgm:spPr/>
      <dgm:t>
        <a:bodyPr/>
        <a:lstStyle/>
        <a:p>
          <a:r>
            <a:rPr lang="en-US" b="0" dirty="0"/>
            <a:t>problem is complex</a:t>
          </a:r>
          <a:endParaRPr lang="en-US" dirty="0"/>
        </a:p>
      </dgm:t>
    </dgm:pt>
    <dgm:pt modelId="{647DE5B7-7709-4B06-AEC1-48E838ADD2DE}" type="parTrans" cxnId="{27C90705-20E4-4AAE-9B3F-7DD84BAEEEA6}">
      <dgm:prSet/>
      <dgm:spPr/>
      <dgm:t>
        <a:bodyPr/>
        <a:lstStyle/>
        <a:p>
          <a:endParaRPr lang="cs-CZ"/>
        </a:p>
      </dgm:t>
    </dgm:pt>
    <dgm:pt modelId="{37A59C69-747D-492A-81D8-1C222C727046}" type="sibTrans" cxnId="{27C90705-20E4-4AAE-9B3F-7DD84BAEEEA6}">
      <dgm:prSet/>
      <dgm:spPr/>
      <dgm:t>
        <a:bodyPr/>
        <a:lstStyle/>
        <a:p>
          <a:endParaRPr lang="cs-CZ"/>
        </a:p>
      </dgm:t>
    </dgm:pt>
    <dgm:pt modelId="{CE3967A0-B571-40CC-9D88-A1B2B678E778}">
      <dgm:prSet/>
      <dgm:spPr/>
      <dgm:t>
        <a:bodyPr/>
        <a:lstStyle/>
        <a:p>
          <a:r>
            <a:rPr lang="en-US" b="0" dirty="0"/>
            <a:t>must be understood and explored</a:t>
          </a:r>
          <a:endParaRPr lang="en-US" dirty="0"/>
        </a:p>
      </dgm:t>
    </dgm:pt>
    <dgm:pt modelId="{5DC4C31F-5C9B-4C4D-911B-3A4871E9C370}" type="parTrans" cxnId="{35A34C17-570E-470B-8AF6-78AFBFABA1F6}">
      <dgm:prSet/>
      <dgm:spPr/>
      <dgm:t>
        <a:bodyPr/>
        <a:lstStyle/>
        <a:p>
          <a:endParaRPr lang="cs-CZ"/>
        </a:p>
      </dgm:t>
    </dgm:pt>
    <dgm:pt modelId="{FBD97B7D-1068-4DC8-A2E7-82ED66B61F2E}" type="sibTrans" cxnId="{35A34C17-570E-470B-8AF6-78AFBFABA1F6}">
      <dgm:prSet/>
      <dgm:spPr/>
      <dgm:t>
        <a:bodyPr/>
        <a:lstStyle/>
        <a:p>
          <a:endParaRPr lang="cs-CZ"/>
        </a:p>
      </dgm:t>
    </dgm:pt>
    <dgm:pt modelId="{00B95D7B-8029-43F6-8442-7800DB2C9BB7}">
      <dgm:prSet/>
      <dgm:spPr/>
      <dgm:t>
        <a:bodyPr/>
        <a:lstStyle/>
        <a:p>
          <a:r>
            <a:rPr lang="en-US" b="0" dirty="0"/>
            <a:t>provider must be paid for using his sources to do it</a:t>
          </a:r>
          <a:endParaRPr lang="en-US" dirty="0"/>
        </a:p>
      </dgm:t>
    </dgm:pt>
    <dgm:pt modelId="{4A830FF5-FF00-4D41-A72E-0C537F06CB71}" type="parTrans" cxnId="{4F049BB2-06E4-4ABF-BF0C-92F03C6FB7CD}">
      <dgm:prSet/>
      <dgm:spPr/>
      <dgm:t>
        <a:bodyPr/>
        <a:lstStyle/>
        <a:p>
          <a:endParaRPr lang="cs-CZ"/>
        </a:p>
      </dgm:t>
    </dgm:pt>
    <dgm:pt modelId="{11BB990C-01B0-42F2-A16A-23AE44AA8E61}" type="sibTrans" cxnId="{4F049BB2-06E4-4ABF-BF0C-92F03C6FB7CD}">
      <dgm:prSet/>
      <dgm:spPr/>
      <dgm:t>
        <a:bodyPr/>
        <a:lstStyle/>
        <a:p>
          <a:endParaRPr lang="cs-CZ"/>
        </a:p>
      </dgm:t>
    </dgm:pt>
    <dgm:pt modelId="{A53B7F91-0F4A-4506-A8A1-9A7018C8644D}">
      <dgm:prSet/>
      <dgm:spPr/>
      <dgm:t>
        <a:bodyPr/>
        <a:lstStyle/>
        <a:p>
          <a:r>
            <a:rPr lang="en-US" b="1" dirty="0"/>
            <a:t>Client is paying for the analysis of the target area</a:t>
          </a:r>
          <a:endParaRPr lang="en-US" dirty="0"/>
        </a:p>
      </dgm:t>
    </dgm:pt>
    <dgm:pt modelId="{87FC9CDF-FF79-4A96-BCC8-BA2C23370394}" type="parTrans" cxnId="{5C26B958-B4D7-42CD-8C86-C5C77F6B1AF9}">
      <dgm:prSet/>
      <dgm:spPr/>
      <dgm:t>
        <a:bodyPr/>
        <a:lstStyle/>
        <a:p>
          <a:endParaRPr lang="cs-CZ"/>
        </a:p>
      </dgm:t>
    </dgm:pt>
    <dgm:pt modelId="{A49C09BD-B485-4FE6-B89E-6974CECB8A3E}" type="sibTrans" cxnId="{5C26B958-B4D7-42CD-8C86-C5C77F6B1AF9}">
      <dgm:prSet/>
      <dgm:spPr/>
      <dgm:t>
        <a:bodyPr/>
        <a:lstStyle/>
        <a:p>
          <a:endParaRPr lang="cs-CZ"/>
        </a:p>
      </dgm:t>
    </dgm:pt>
    <dgm:pt modelId="{F7697B42-2EF1-4DFD-9957-14C83F42A413}" type="pres">
      <dgm:prSet presAssocID="{D9C95B84-BF48-4C7C-B071-250FE5223224}" presName="linear" presStyleCnt="0">
        <dgm:presLayoutVars>
          <dgm:animLvl val="lvl"/>
          <dgm:resizeHandles val="exact"/>
        </dgm:presLayoutVars>
      </dgm:prSet>
      <dgm:spPr/>
    </dgm:pt>
    <dgm:pt modelId="{5552E1D7-2DC3-4F1B-AFF7-D60D7CC7741C}" type="pres">
      <dgm:prSet presAssocID="{57DC1D96-D177-472E-BD05-4B0CD1B048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B5531B-C16E-4469-A83A-282D53F2C8C0}" type="pres">
      <dgm:prSet presAssocID="{57DC1D96-D177-472E-BD05-4B0CD1B04827}" presName="childText" presStyleLbl="revTx" presStyleIdx="0" presStyleCnt="1">
        <dgm:presLayoutVars>
          <dgm:bulletEnabled val="1"/>
        </dgm:presLayoutVars>
      </dgm:prSet>
      <dgm:spPr/>
    </dgm:pt>
    <dgm:pt modelId="{DD9FF3D5-5F83-4D7F-BA51-142FC552F12D}" type="pres">
      <dgm:prSet presAssocID="{00B95D7B-8029-43F6-8442-7800DB2C9B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0E8D7B-A5C6-42A4-9504-0E187C32AB69}" type="pres">
      <dgm:prSet presAssocID="{11BB990C-01B0-42F2-A16A-23AE44AA8E61}" presName="spacer" presStyleCnt="0"/>
      <dgm:spPr/>
    </dgm:pt>
    <dgm:pt modelId="{CACBF037-78B0-4B7B-8B9A-46339CD2C527}" type="pres">
      <dgm:prSet presAssocID="{A53B7F91-0F4A-4506-A8A1-9A7018C864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C90705-20E4-4AAE-9B3F-7DD84BAEEEA6}" srcId="{57DC1D96-D177-472E-BD05-4B0CD1B04827}" destId="{AA1AB82C-DBDA-4608-BE60-10C2D0082543}" srcOrd="0" destOrd="0" parTransId="{647DE5B7-7709-4B06-AEC1-48E838ADD2DE}" sibTransId="{37A59C69-747D-492A-81D8-1C222C727046}"/>
    <dgm:cxn modelId="{DF538006-1298-4C6D-9A88-84576B7AAFF6}" srcId="{D9C95B84-BF48-4C7C-B071-250FE5223224}" destId="{57DC1D96-D177-472E-BD05-4B0CD1B04827}" srcOrd="0" destOrd="0" parTransId="{85A1A955-A09E-4D4B-ADB8-44486DA0C21E}" sibTransId="{4DD2C24B-F62C-45B8-96AC-7BCF2B5D2DF0}"/>
    <dgm:cxn modelId="{35A34C17-570E-470B-8AF6-78AFBFABA1F6}" srcId="{57DC1D96-D177-472E-BD05-4B0CD1B04827}" destId="{CE3967A0-B571-40CC-9D88-A1B2B678E778}" srcOrd="1" destOrd="0" parTransId="{5DC4C31F-5C9B-4C4D-911B-3A4871E9C370}" sibTransId="{FBD97B7D-1068-4DC8-A2E7-82ED66B61F2E}"/>
    <dgm:cxn modelId="{5C26B958-B4D7-42CD-8C86-C5C77F6B1AF9}" srcId="{D9C95B84-BF48-4C7C-B071-250FE5223224}" destId="{A53B7F91-0F4A-4506-A8A1-9A7018C8644D}" srcOrd="2" destOrd="0" parTransId="{87FC9CDF-FF79-4A96-BCC8-BA2C23370394}" sibTransId="{A49C09BD-B485-4FE6-B89E-6974CECB8A3E}"/>
    <dgm:cxn modelId="{E1574F8B-1B2D-4C88-83F6-535E0B4D7593}" type="presOf" srcId="{00B95D7B-8029-43F6-8442-7800DB2C9BB7}" destId="{DD9FF3D5-5F83-4D7F-BA51-142FC552F12D}" srcOrd="0" destOrd="0" presId="urn:microsoft.com/office/officeart/2005/8/layout/vList2"/>
    <dgm:cxn modelId="{FDA2858B-D535-432F-B914-80B2DD0F54C1}" type="presOf" srcId="{D9C95B84-BF48-4C7C-B071-250FE5223224}" destId="{F7697B42-2EF1-4DFD-9957-14C83F42A413}" srcOrd="0" destOrd="0" presId="urn:microsoft.com/office/officeart/2005/8/layout/vList2"/>
    <dgm:cxn modelId="{D37BD9A3-4AE4-44F0-873A-2817C8B9B8B7}" type="presOf" srcId="{AA1AB82C-DBDA-4608-BE60-10C2D0082543}" destId="{C6B5531B-C16E-4469-A83A-282D53F2C8C0}" srcOrd="0" destOrd="0" presId="urn:microsoft.com/office/officeart/2005/8/layout/vList2"/>
    <dgm:cxn modelId="{4F049BB2-06E4-4ABF-BF0C-92F03C6FB7CD}" srcId="{D9C95B84-BF48-4C7C-B071-250FE5223224}" destId="{00B95D7B-8029-43F6-8442-7800DB2C9BB7}" srcOrd="1" destOrd="0" parTransId="{4A830FF5-FF00-4D41-A72E-0C537F06CB71}" sibTransId="{11BB990C-01B0-42F2-A16A-23AE44AA8E61}"/>
    <dgm:cxn modelId="{AFD1CCDC-5612-4C65-9E51-E1BB3CB422DD}" type="presOf" srcId="{57DC1D96-D177-472E-BD05-4B0CD1B04827}" destId="{5552E1D7-2DC3-4F1B-AFF7-D60D7CC7741C}" srcOrd="0" destOrd="0" presId="urn:microsoft.com/office/officeart/2005/8/layout/vList2"/>
    <dgm:cxn modelId="{AE99D9E4-0775-4DF0-B934-630994E67430}" type="presOf" srcId="{A53B7F91-0F4A-4506-A8A1-9A7018C8644D}" destId="{CACBF037-78B0-4B7B-8B9A-46339CD2C527}" srcOrd="0" destOrd="0" presId="urn:microsoft.com/office/officeart/2005/8/layout/vList2"/>
    <dgm:cxn modelId="{1B4658E9-561C-4FAD-A054-2B2422EEC763}" type="presOf" srcId="{CE3967A0-B571-40CC-9D88-A1B2B678E778}" destId="{C6B5531B-C16E-4469-A83A-282D53F2C8C0}" srcOrd="0" destOrd="1" presId="urn:microsoft.com/office/officeart/2005/8/layout/vList2"/>
    <dgm:cxn modelId="{E35AFB4C-4FFC-4E79-BB46-C427050AD8E3}" type="presParOf" srcId="{F7697B42-2EF1-4DFD-9957-14C83F42A413}" destId="{5552E1D7-2DC3-4F1B-AFF7-D60D7CC7741C}" srcOrd="0" destOrd="0" presId="urn:microsoft.com/office/officeart/2005/8/layout/vList2"/>
    <dgm:cxn modelId="{FD05A883-DAFE-493A-AA64-98A604190257}" type="presParOf" srcId="{F7697B42-2EF1-4DFD-9957-14C83F42A413}" destId="{C6B5531B-C16E-4469-A83A-282D53F2C8C0}" srcOrd="1" destOrd="0" presId="urn:microsoft.com/office/officeart/2005/8/layout/vList2"/>
    <dgm:cxn modelId="{CAE7D01C-DD21-4F6C-9D95-D7B050C869E7}" type="presParOf" srcId="{F7697B42-2EF1-4DFD-9957-14C83F42A413}" destId="{DD9FF3D5-5F83-4D7F-BA51-142FC552F12D}" srcOrd="2" destOrd="0" presId="urn:microsoft.com/office/officeart/2005/8/layout/vList2"/>
    <dgm:cxn modelId="{371ADCC8-58CE-4692-954B-E6603FF060FE}" type="presParOf" srcId="{F7697B42-2EF1-4DFD-9957-14C83F42A413}" destId="{7C0E8D7B-A5C6-42A4-9504-0E187C32AB69}" srcOrd="3" destOrd="0" presId="urn:microsoft.com/office/officeart/2005/8/layout/vList2"/>
    <dgm:cxn modelId="{985AC979-C1D4-4716-AF9F-FAB881ABBCB5}" type="presParOf" srcId="{F7697B42-2EF1-4DFD-9957-14C83F42A413}" destId="{CACBF037-78B0-4B7B-8B9A-46339CD2C5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D0E047-FFDE-4EF0-BE51-6F5A409C8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67D8D81-8683-4299-BD5B-F1539435BD1A}">
      <dgm:prSet/>
      <dgm:spPr/>
      <dgm:t>
        <a:bodyPr/>
        <a:lstStyle/>
        <a:p>
          <a:r>
            <a:rPr lang="en-US" b="0" dirty="0"/>
            <a:t>60s</a:t>
          </a:r>
          <a:endParaRPr lang="en-US" dirty="0"/>
        </a:p>
      </dgm:t>
    </dgm:pt>
    <dgm:pt modelId="{76A99DFD-7D7F-4FC5-AE1C-277C24F36B99}" type="parTrans" cxnId="{A767296B-87CA-4BC5-A3EF-FC979A28A99D}">
      <dgm:prSet/>
      <dgm:spPr/>
      <dgm:t>
        <a:bodyPr/>
        <a:lstStyle/>
        <a:p>
          <a:endParaRPr lang="cs-CZ"/>
        </a:p>
      </dgm:t>
    </dgm:pt>
    <dgm:pt modelId="{DB71690F-CC20-412D-832B-C0306B4DBE24}" type="sibTrans" cxnId="{A767296B-87CA-4BC5-A3EF-FC979A28A99D}">
      <dgm:prSet/>
      <dgm:spPr/>
      <dgm:t>
        <a:bodyPr/>
        <a:lstStyle/>
        <a:p>
          <a:endParaRPr lang="cs-CZ"/>
        </a:p>
      </dgm:t>
    </dgm:pt>
    <dgm:pt modelId="{14D76035-85A8-426C-AFB7-A5B92F4A2E0D}">
      <dgm:prSet/>
      <dgm:spPr/>
      <dgm:t>
        <a:bodyPr/>
        <a:lstStyle/>
        <a:p>
          <a:r>
            <a:rPr lang="en-US" b="0" dirty="0"/>
            <a:t>Centralized hosting of business applications</a:t>
          </a:r>
          <a:endParaRPr lang="en-US" dirty="0"/>
        </a:p>
      </dgm:t>
    </dgm:pt>
    <dgm:pt modelId="{FF914B43-56F8-4FA7-A67F-F9C152BAC84F}" type="parTrans" cxnId="{BB445564-A2C7-46B3-BF85-5338A56B1B94}">
      <dgm:prSet/>
      <dgm:spPr/>
      <dgm:t>
        <a:bodyPr/>
        <a:lstStyle/>
        <a:p>
          <a:endParaRPr lang="cs-CZ"/>
        </a:p>
      </dgm:t>
    </dgm:pt>
    <dgm:pt modelId="{8906AA1C-9E01-49A0-8ACC-0106307BE461}" type="sibTrans" cxnId="{BB445564-A2C7-46B3-BF85-5338A56B1B94}">
      <dgm:prSet/>
      <dgm:spPr/>
      <dgm:t>
        <a:bodyPr/>
        <a:lstStyle/>
        <a:p>
          <a:endParaRPr lang="cs-CZ"/>
        </a:p>
      </dgm:t>
    </dgm:pt>
    <dgm:pt modelId="{23A9AA2A-94E3-4416-ABA9-8E5909EA360E}">
      <dgm:prSet/>
      <dgm:spPr/>
      <dgm:t>
        <a:bodyPr/>
        <a:lstStyle/>
        <a:p>
          <a:r>
            <a:rPr lang="en-US" b="0" dirty="0"/>
            <a:t>service bureau</a:t>
          </a:r>
          <a:endParaRPr lang="en-US" dirty="0"/>
        </a:p>
      </dgm:t>
    </dgm:pt>
    <dgm:pt modelId="{3F9CB6C0-197E-4E35-BD6A-8E8ACAD6E90D}" type="parTrans" cxnId="{376104A6-7DFE-4855-84AC-C633B1E5AAD9}">
      <dgm:prSet/>
      <dgm:spPr/>
      <dgm:t>
        <a:bodyPr/>
        <a:lstStyle/>
        <a:p>
          <a:endParaRPr lang="cs-CZ"/>
        </a:p>
      </dgm:t>
    </dgm:pt>
    <dgm:pt modelId="{0675BDE0-2C69-48ED-92F5-D7F11967C47B}" type="sibTrans" cxnId="{376104A6-7DFE-4855-84AC-C633B1E5AAD9}">
      <dgm:prSet/>
      <dgm:spPr/>
      <dgm:t>
        <a:bodyPr/>
        <a:lstStyle/>
        <a:p>
          <a:endParaRPr lang="cs-CZ"/>
        </a:p>
      </dgm:t>
    </dgm:pt>
    <dgm:pt modelId="{329E5289-A2FB-4913-A8F6-57C8F6C42ADA}">
      <dgm:prSet/>
      <dgm:spPr/>
      <dgm:t>
        <a:bodyPr/>
        <a:lstStyle/>
        <a:p>
          <a:r>
            <a:rPr lang="en-US" b="0" dirty="0"/>
            <a:t>company which provides business services for a fee</a:t>
          </a:r>
          <a:endParaRPr lang="en-US" dirty="0"/>
        </a:p>
      </dgm:t>
    </dgm:pt>
    <dgm:pt modelId="{396D301F-D161-4AB6-9508-9755BB48E39C}" type="parTrans" cxnId="{6B196921-353A-4457-AFCB-D2B87D9A5ADA}">
      <dgm:prSet/>
      <dgm:spPr/>
      <dgm:t>
        <a:bodyPr/>
        <a:lstStyle/>
        <a:p>
          <a:endParaRPr lang="cs-CZ"/>
        </a:p>
      </dgm:t>
    </dgm:pt>
    <dgm:pt modelId="{11D03CF6-26DE-4981-BFC7-5E467D5BC23E}" type="sibTrans" cxnId="{6B196921-353A-4457-AFCB-D2B87D9A5ADA}">
      <dgm:prSet/>
      <dgm:spPr/>
      <dgm:t>
        <a:bodyPr/>
        <a:lstStyle/>
        <a:p>
          <a:endParaRPr lang="cs-CZ"/>
        </a:p>
      </dgm:t>
    </dgm:pt>
    <dgm:pt modelId="{21D11B41-2682-4F8C-9235-D10B63769255}">
      <dgm:prSet/>
      <dgm:spPr/>
      <dgm:t>
        <a:bodyPr/>
        <a:lstStyle/>
        <a:p>
          <a:r>
            <a:rPr lang="en-US" b="0" dirty="0" err="1"/>
            <a:t>eg.</a:t>
          </a:r>
          <a:r>
            <a:rPr lang="en-US" b="0" dirty="0"/>
            <a:t> IBM</a:t>
          </a:r>
          <a:endParaRPr lang="en-US" dirty="0"/>
        </a:p>
      </dgm:t>
    </dgm:pt>
    <dgm:pt modelId="{864B1332-8F4E-4031-9907-5DD1BA50602E}" type="parTrans" cxnId="{E032CECA-FA58-4928-97BE-9FBE9DF90F58}">
      <dgm:prSet/>
      <dgm:spPr/>
      <dgm:t>
        <a:bodyPr/>
        <a:lstStyle/>
        <a:p>
          <a:endParaRPr lang="cs-CZ"/>
        </a:p>
      </dgm:t>
    </dgm:pt>
    <dgm:pt modelId="{D1DA38A6-033D-4643-AB35-68F87F79AD91}" type="sibTrans" cxnId="{E032CECA-FA58-4928-97BE-9FBE9DF90F58}">
      <dgm:prSet/>
      <dgm:spPr/>
      <dgm:t>
        <a:bodyPr/>
        <a:lstStyle/>
        <a:p>
          <a:endParaRPr lang="cs-CZ"/>
        </a:p>
      </dgm:t>
    </dgm:pt>
    <dgm:pt modelId="{7D9C9473-66FC-492F-88DD-27D7854DAC66}">
      <dgm:prSet/>
      <dgm:spPr/>
      <dgm:t>
        <a:bodyPr/>
        <a:lstStyle/>
        <a:p>
          <a:r>
            <a:rPr lang="en-US" b="0" dirty="0"/>
            <a:t>time-sharing</a:t>
          </a:r>
          <a:endParaRPr lang="en-US" dirty="0"/>
        </a:p>
      </dgm:t>
    </dgm:pt>
    <dgm:pt modelId="{CAC2D5B5-A584-463A-BFC4-5E47F31D02CE}" type="parTrans" cxnId="{F198A672-2CF8-4072-80E1-4BAC4FFF9BCD}">
      <dgm:prSet/>
      <dgm:spPr/>
      <dgm:t>
        <a:bodyPr/>
        <a:lstStyle/>
        <a:p>
          <a:endParaRPr lang="cs-CZ"/>
        </a:p>
      </dgm:t>
    </dgm:pt>
    <dgm:pt modelId="{1EC8C75E-323C-4423-8192-AAECA1CADF67}" type="sibTrans" cxnId="{F198A672-2CF8-4072-80E1-4BAC4FFF9BCD}">
      <dgm:prSet/>
      <dgm:spPr/>
      <dgm:t>
        <a:bodyPr/>
        <a:lstStyle/>
        <a:p>
          <a:endParaRPr lang="cs-CZ"/>
        </a:p>
      </dgm:t>
    </dgm:pt>
    <dgm:pt modelId="{B32F4D2F-5684-409A-80E3-D752C8995F06}">
      <dgm:prSet/>
      <dgm:spPr/>
      <dgm:t>
        <a:bodyPr/>
        <a:lstStyle/>
        <a:p>
          <a:r>
            <a:rPr lang="en-US" b="0" dirty="0"/>
            <a:t>sharing of a computing resource among many users by means of multiprogramming and multi-tasking</a:t>
          </a:r>
          <a:endParaRPr lang="en-US" dirty="0"/>
        </a:p>
      </dgm:t>
    </dgm:pt>
    <dgm:pt modelId="{0B0433BC-9CD8-4206-B89A-E6E3D58F473F}" type="parTrans" cxnId="{0FD2691A-430C-42D1-BB55-8DDE95FC5511}">
      <dgm:prSet/>
      <dgm:spPr/>
      <dgm:t>
        <a:bodyPr/>
        <a:lstStyle/>
        <a:p>
          <a:endParaRPr lang="cs-CZ"/>
        </a:p>
      </dgm:t>
    </dgm:pt>
    <dgm:pt modelId="{CB7FD91F-E1F4-46EB-A9CA-6E4F0CEC203E}" type="sibTrans" cxnId="{0FD2691A-430C-42D1-BB55-8DDE95FC5511}">
      <dgm:prSet/>
      <dgm:spPr/>
      <dgm:t>
        <a:bodyPr/>
        <a:lstStyle/>
        <a:p>
          <a:endParaRPr lang="cs-CZ"/>
        </a:p>
      </dgm:t>
    </dgm:pt>
    <dgm:pt modelId="{99692E35-97C3-468E-BD34-83081C7A4383}">
      <dgm:prSet/>
      <dgm:spPr/>
      <dgm:t>
        <a:bodyPr/>
        <a:lstStyle/>
        <a:p>
          <a:r>
            <a:rPr lang="en-US" b="0" dirty="0"/>
            <a:t>utility computing</a:t>
          </a:r>
          <a:endParaRPr lang="en-US" dirty="0"/>
        </a:p>
      </dgm:t>
    </dgm:pt>
    <dgm:pt modelId="{69F32284-68CE-4827-A82E-C5DFC233E39D}" type="parTrans" cxnId="{746D4D5D-7656-451D-BECB-B8A77A5D282C}">
      <dgm:prSet/>
      <dgm:spPr/>
      <dgm:t>
        <a:bodyPr/>
        <a:lstStyle/>
        <a:p>
          <a:endParaRPr lang="cs-CZ"/>
        </a:p>
      </dgm:t>
    </dgm:pt>
    <dgm:pt modelId="{BE9EAF7B-BD4A-421C-BEB9-294CD2B73DA6}" type="sibTrans" cxnId="{746D4D5D-7656-451D-BECB-B8A77A5D282C}">
      <dgm:prSet/>
      <dgm:spPr/>
      <dgm:t>
        <a:bodyPr/>
        <a:lstStyle/>
        <a:p>
          <a:endParaRPr lang="cs-CZ"/>
        </a:p>
      </dgm:t>
    </dgm:pt>
    <dgm:pt modelId="{81E43D5C-0CEA-4DD0-A583-10DA65F7B07C}">
      <dgm:prSet/>
      <dgm:spPr/>
      <dgm:t>
        <a:bodyPr/>
        <a:lstStyle/>
        <a:p>
          <a:r>
            <a:rPr lang="en-US" b="0" dirty="0"/>
            <a:t>a service provisioning model in which a service provider makes computing resources and infrastructure management available to the customer as needed, and charges them for specific usage rather than a flat rate</a:t>
          </a:r>
          <a:endParaRPr lang="en-US" dirty="0"/>
        </a:p>
      </dgm:t>
    </dgm:pt>
    <dgm:pt modelId="{7D093086-2554-435A-A27E-4C20EF15BFB7}" type="parTrans" cxnId="{7C5C1BDF-C7FA-4FC0-A7FA-F683FEFC783E}">
      <dgm:prSet/>
      <dgm:spPr/>
      <dgm:t>
        <a:bodyPr/>
        <a:lstStyle/>
        <a:p>
          <a:endParaRPr lang="cs-CZ"/>
        </a:p>
      </dgm:t>
    </dgm:pt>
    <dgm:pt modelId="{B2A07E0D-50DB-4703-99F5-45EF2D6AFF46}" type="sibTrans" cxnId="{7C5C1BDF-C7FA-4FC0-A7FA-F683FEFC783E}">
      <dgm:prSet/>
      <dgm:spPr/>
      <dgm:t>
        <a:bodyPr/>
        <a:lstStyle/>
        <a:p>
          <a:endParaRPr lang="cs-CZ"/>
        </a:p>
      </dgm:t>
    </dgm:pt>
    <dgm:pt modelId="{221578CC-2B0F-4DBB-B73A-234790925B55}">
      <dgm:prSet/>
      <dgm:spPr/>
      <dgm:t>
        <a:bodyPr/>
        <a:lstStyle/>
        <a:p>
          <a:r>
            <a:rPr lang="en-US" b="0" dirty="0"/>
            <a:t>mainframes</a:t>
          </a:r>
          <a:endParaRPr lang="en-US" dirty="0"/>
        </a:p>
      </dgm:t>
    </dgm:pt>
    <dgm:pt modelId="{F5B289ED-947E-4FC7-A668-9C05946DB28D}" type="parTrans" cxnId="{870CF6BC-503E-410C-98AB-B7A4455D9662}">
      <dgm:prSet/>
      <dgm:spPr/>
      <dgm:t>
        <a:bodyPr/>
        <a:lstStyle/>
        <a:p>
          <a:endParaRPr lang="cs-CZ"/>
        </a:p>
      </dgm:t>
    </dgm:pt>
    <dgm:pt modelId="{4A00E5F0-9C1B-4E4D-8BF8-F34F2DADB986}" type="sibTrans" cxnId="{870CF6BC-503E-410C-98AB-B7A4455D9662}">
      <dgm:prSet/>
      <dgm:spPr/>
      <dgm:t>
        <a:bodyPr/>
        <a:lstStyle/>
        <a:p>
          <a:endParaRPr lang="cs-CZ"/>
        </a:p>
      </dgm:t>
    </dgm:pt>
    <dgm:pt modelId="{F0B810C4-A938-4DDD-B7B0-FD0188B01344}" type="pres">
      <dgm:prSet presAssocID="{DBD0E047-FFDE-4EF0-BE51-6F5A409C8051}" presName="linear" presStyleCnt="0">
        <dgm:presLayoutVars>
          <dgm:animLvl val="lvl"/>
          <dgm:resizeHandles val="exact"/>
        </dgm:presLayoutVars>
      </dgm:prSet>
      <dgm:spPr/>
    </dgm:pt>
    <dgm:pt modelId="{955DA11F-5A67-4856-9B10-DF9507D798A4}" type="pres">
      <dgm:prSet presAssocID="{A67D8D81-8683-4299-BD5B-F1539435BD1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B9C4E17-E9E7-4637-9408-310822FBB55B}" type="pres">
      <dgm:prSet presAssocID="{A67D8D81-8683-4299-BD5B-F1539435BD1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D2691A-430C-42D1-BB55-8DDE95FC5511}" srcId="{23A9AA2A-94E3-4416-ABA9-8E5909EA360E}" destId="{B32F4D2F-5684-409A-80E3-D752C8995F06}" srcOrd="3" destOrd="0" parTransId="{0B0433BC-9CD8-4206-B89A-E6E3D58F473F}" sibTransId="{CB7FD91F-E1F4-46EB-A9CA-6E4F0CEC203E}"/>
    <dgm:cxn modelId="{7FE50121-0AD1-4540-960F-2F35A982BFD7}" type="presOf" srcId="{21D11B41-2682-4F8C-9235-D10B63769255}" destId="{FB9C4E17-E9E7-4637-9408-310822FBB55B}" srcOrd="0" destOrd="3" presId="urn:microsoft.com/office/officeart/2005/8/layout/vList2"/>
    <dgm:cxn modelId="{6B196921-353A-4457-AFCB-D2B87D9A5ADA}" srcId="{23A9AA2A-94E3-4416-ABA9-8E5909EA360E}" destId="{329E5289-A2FB-4913-A8F6-57C8F6C42ADA}" srcOrd="0" destOrd="0" parTransId="{396D301F-D161-4AB6-9508-9755BB48E39C}" sibTransId="{11D03CF6-26DE-4981-BFC7-5E467D5BC23E}"/>
    <dgm:cxn modelId="{8FE6203B-9F03-4486-8C33-1B78F1FD3BB1}" type="presOf" srcId="{329E5289-A2FB-4913-A8F6-57C8F6C42ADA}" destId="{FB9C4E17-E9E7-4637-9408-310822FBB55B}" srcOrd="0" destOrd="2" presId="urn:microsoft.com/office/officeart/2005/8/layout/vList2"/>
    <dgm:cxn modelId="{746D4D5D-7656-451D-BECB-B8A77A5D282C}" srcId="{A67D8D81-8683-4299-BD5B-F1539435BD1A}" destId="{99692E35-97C3-468E-BD34-83081C7A4383}" srcOrd="2" destOrd="0" parTransId="{69F32284-68CE-4827-A82E-C5DFC233E39D}" sibTransId="{BE9EAF7B-BD4A-421C-BEB9-294CD2B73DA6}"/>
    <dgm:cxn modelId="{643DAB42-E68A-4249-A5FB-BA0D2C7A022A}" type="presOf" srcId="{DBD0E047-FFDE-4EF0-BE51-6F5A409C8051}" destId="{F0B810C4-A938-4DDD-B7B0-FD0188B01344}" srcOrd="0" destOrd="0" presId="urn:microsoft.com/office/officeart/2005/8/layout/vList2"/>
    <dgm:cxn modelId="{0EA33063-BCB5-44E9-8A4F-6BE87E662586}" type="presOf" srcId="{14D76035-85A8-426C-AFB7-A5B92F4A2E0D}" destId="{FB9C4E17-E9E7-4637-9408-310822FBB55B}" srcOrd="0" destOrd="0" presId="urn:microsoft.com/office/officeart/2005/8/layout/vList2"/>
    <dgm:cxn modelId="{BB445564-A2C7-46B3-BF85-5338A56B1B94}" srcId="{A67D8D81-8683-4299-BD5B-F1539435BD1A}" destId="{14D76035-85A8-426C-AFB7-A5B92F4A2E0D}" srcOrd="0" destOrd="0" parTransId="{FF914B43-56F8-4FA7-A67F-F9C152BAC84F}" sibTransId="{8906AA1C-9E01-49A0-8ACC-0106307BE461}"/>
    <dgm:cxn modelId="{A767296B-87CA-4BC5-A3EF-FC979A28A99D}" srcId="{DBD0E047-FFDE-4EF0-BE51-6F5A409C8051}" destId="{A67D8D81-8683-4299-BD5B-F1539435BD1A}" srcOrd="0" destOrd="0" parTransId="{76A99DFD-7D7F-4FC5-AE1C-277C24F36B99}" sibTransId="{DB71690F-CC20-412D-832B-C0306B4DBE24}"/>
    <dgm:cxn modelId="{F198A672-2CF8-4072-80E1-4BAC4FFF9BCD}" srcId="{23A9AA2A-94E3-4416-ABA9-8E5909EA360E}" destId="{7D9C9473-66FC-492F-88DD-27D7854DAC66}" srcOrd="2" destOrd="0" parTransId="{CAC2D5B5-A584-463A-BFC4-5E47F31D02CE}" sibTransId="{1EC8C75E-323C-4423-8192-AAECA1CADF67}"/>
    <dgm:cxn modelId="{D0AFA972-4C64-4742-B37C-0610C17EA3BF}" type="presOf" srcId="{B32F4D2F-5684-409A-80E3-D752C8995F06}" destId="{FB9C4E17-E9E7-4637-9408-310822FBB55B}" srcOrd="0" destOrd="5" presId="urn:microsoft.com/office/officeart/2005/8/layout/vList2"/>
    <dgm:cxn modelId="{C7737397-7A2D-4462-9DDB-94D0180D9D8C}" type="presOf" srcId="{A67D8D81-8683-4299-BD5B-F1539435BD1A}" destId="{955DA11F-5A67-4856-9B10-DF9507D798A4}" srcOrd="0" destOrd="0" presId="urn:microsoft.com/office/officeart/2005/8/layout/vList2"/>
    <dgm:cxn modelId="{376104A6-7DFE-4855-84AC-C633B1E5AAD9}" srcId="{A67D8D81-8683-4299-BD5B-F1539435BD1A}" destId="{23A9AA2A-94E3-4416-ABA9-8E5909EA360E}" srcOrd="1" destOrd="0" parTransId="{3F9CB6C0-197E-4E35-BD6A-8E8ACAD6E90D}" sibTransId="{0675BDE0-2C69-48ED-92F5-D7F11967C47B}"/>
    <dgm:cxn modelId="{3824ABB5-101A-4EA7-8585-E6FA2ABBA17F}" type="presOf" srcId="{23A9AA2A-94E3-4416-ABA9-8E5909EA360E}" destId="{FB9C4E17-E9E7-4637-9408-310822FBB55B}" srcOrd="0" destOrd="1" presId="urn:microsoft.com/office/officeart/2005/8/layout/vList2"/>
    <dgm:cxn modelId="{870CF6BC-503E-410C-98AB-B7A4455D9662}" srcId="{A67D8D81-8683-4299-BD5B-F1539435BD1A}" destId="{221578CC-2B0F-4DBB-B73A-234790925B55}" srcOrd="3" destOrd="0" parTransId="{F5B289ED-947E-4FC7-A668-9C05946DB28D}" sibTransId="{4A00E5F0-9C1B-4E4D-8BF8-F34F2DADB986}"/>
    <dgm:cxn modelId="{E032CECA-FA58-4928-97BE-9FBE9DF90F58}" srcId="{23A9AA2A-94E3-4416-ABA9-8E5909EA360E}" destId="{21D11B41-2682-4F8C-9235-D10B63769255}" srcOrd="1" destOrd="0" parTransId="{864B1332-8F4E-4031-9907-5DD1BA50602E}" sibTransId="{D1DA38A6-033D-4643-AB35-68F87F79AD91}"/>
    <dgm:cxn modelId="{79A7F7CC-0A41-4647-BF8F-C1016E2D32CF}" type="presOf" srcId="{7D9C9473-66FC-492F-88DD-27D7854DAC66}" destId="{FB9C4E17-E9E7-4637-9408-310822FBB55B}" srcOrd="0" destOrd="4" presId="urn:microsoft.com/office/officeart/2005/8/layout/vList2"/>
    <dgm:cxn modelId="{B46C4FD2-025F-4F5C-A4FD-7F0FB9771ED5}" type="presOf" srcId="{221578CC-2B0F-4DBB-B73A-234790925B55}" destId="{FB9C4E17-E9E7-4637-9408-310822FBB55B}" srcOrd="0" destOrd="8" presId="urn:microsoft.com/office/officeart/2005/8/layout/vList2"/>
    <dgm:cxn modelId="{CA3163DE-E5F2-4E4B-9786-A62ED6243403}" type="presOf" srcId="{99692E35-97C3-468E-BD34-83081C7A4383}" destId="{FB9C4E17-E9E7-4637-9408-310822FBB55B}" srcOrd="0" destOrd="6" presId="urn:microsoft.com/office/officeart/2005/8/layout/vList2"/>
    <dgm:cxn modelId="{7C5C1BDF-C7FA-4FC0-A7FA-F683FEFC783E}" srcId="{99692E35-97C3-468E-BD34-83081C7A4383}" destId="{81E43D5C-0CEA-4DD0-A583-10DA65F7B07C}" srcOrd="0" destOrd="0" parTransId="{7D093086-2554-435A-A27E-4C20EF15BFB7}" sibTransId="{B2A07E0D-50DB-4703-99F5-45EF2D6AFF46}"/>
    <dgm:cxn modelId="{FC9F5BEF-BF96-4DC6-A9B6-0C1409065C36}" type="presOf" srcId="{81E43D5C-0CEA-4DD0-A583-10DA65F7B07C}" destId="{FB9C4E17-E9E7-4637-9408-310822FBB55B}" srcOrd="0" destOrd="7" presId="urn:microsoft.com/office/officeart/2005/8/layout/vList2"/>
    <dgm:cxn modelId="{BBE0CC23-E00C-4477-8CE7-8331D9BCB29D}" type="presParOf" srcId="{F0B810C4-A938-4DDD-B7B0-FD0188B01344}" destId="{955DA11F-5A67-4856-9B10-DF9507D798A4}" srcOrd="0" destOrd="0" presId="urn:microsoft.com/office/officeart/2005/8/layout/vList2"/>
    <dgm:cxn modelId="{347B77A6-2675-4ADF-82D4-AD12E2513D38}" type="presParOf" srcId="{F0B810C4-A938-4DDD-B7B0-FD0188B01344}" destId="{FB9C4E17-E9E7-4637-9408-310822FBB55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C0E62-AA0E-41EC-827C-D00B6F30249F}">
      <dsp:nvSpPr>
        <dsp:cNvPr id="0" name=""/>
        <dsp:cNvSpPr/>
      </dsp:nvSpPr>
      <dsp:spPr>
        <a:xfrm>
          <a:off x="0" y="49217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a tendency to take undue risks because the costs are not borne by the party taking the risk</a:t>
          </a:r>
          <a:endParaRPr lang="en-US" sz="2500" kern="1200" dirty="0"/>
        </a:p>
      </dsp:txBody>
      <dsp:txXfrm>
        <a:off x="47120" y="96337"/>
        <a:ext cx="10658960" cy="871010"/>
      </dsp:txXfrm>
    </dsp:sp>
    <dsp:sp modelId="{E83876C6-DF26-48B7-A86F-504FD5E0827B}">
      <dsp:nvSpPr>
        <dsp:cNvPr id="0" name=""/>
        <dsp:cNvSpPr/>
      </dsp:nvSpPr>
      <dsp:spPr>
        <a:xfrm>
          <a:off x="0" y="1086467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The customer can affect an event he is insured against, but the seller has no power to monitor or affect this event.</a:t>
          </a:r>
          <a:endParaRPr lang="en-US" sz="2500" kern="1200" dirty="0"/>
        </a:p>
      </dsp:txBody>
      <dsp:txXfrm>
        <a:off x="47120" y="1133587"/>
        <a:ext cx="10658960" cy="871010"/>
      </dsp:txXfrm>
    </dsp:sp>
    <dsp:sp modelId="{25DA8372-B46F-4CF3-B95C-4FCA47C87FF0}">
      <dsp:nvSpPr>
        <dsp:cNvPr id="0" name=""/>
        <dsp:cNvSpPr/>
      </dsp:nvSpPr>
      <dsp:spPr>
        <a:xfrm>
          <a:off x="0" y="2051717"/>
          <a:ext cx="107532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ERP supplier has limited information about customers IT security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Provider has limited information about the basement of the real client´s problem</a:t>
          </a:r>
          <a:endParaRPr lang="en-US" sz="2000" kern="1200" dirty="0"/>
        </a:p>
      </dsp:txBody>
      <dsp:txXfrm>
        <a:off x="0" y="2051717"/>
        <a:ext cx="10753200" cy="659812"/>
      </dsp:txXfrm>
    </dsp:sp>
    <dsp:sp modelId="{0A7659A0-36B6-4901-883C-7720DA27EC7A}">
      <dsp:nvSpPr>
        <dsp:cNvPr id="0" name=""/>
        <dsp:cNvSpPr/>
      </dsp:nvSpPr>
      <dsp:spPr>
        <a:xfrm>
          <a:off x="0" y="2711530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Double moral hazard</a:t>
          </a:r>
          <a:endParaRPr lang="en-US" sz="2500" kern="1200" dirty="0"/>
        </a:p>
      </dsp:txBody>
      <dsp:txXfrm>
        <a:off x="47120" y="2758650"/>
        <a:ext cx="10658960" cy="871010"/>
      </dsp:txXfrm>
    </dsp:sp>
    <dsp:sp modelId="{27B2A2D4-FB31-43AC-8D84-96DF0E85FA65}">
      <dsp:nvSpPr>
        <dsp:cNvPr id="0" name=""/>
        <dsp:cNvSpPr/>
      </dsp:nvSpPr>
      <dsp:spPr>
        <a:xfrm>
          <a:off x="0" y="3676780"/>
          <a:ext cx="107532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Client does not know if the provider is able to operate on the target</a:t>
          </a:r>
          <a:endParaRPr lang="en-US" sz="2000" kern="1200" dirty="0"/>
        </a:p>
      </dsp:txBody>
      <dsp:txXfrm>
        <a:off x="0" y="3676780"/>
        <a:ext cx="10753200" cy="414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31A3D-7B50-4913-BBE1-636CA97481AD}">
      <dsp:nvSpPr>
        <dsp:cNvPr id="0" name=""/>
        <dsp:cNvSpPr/>
      </dsp:nvSpPr>
      <dsp:spPr>
        <a:xfrm>
          <a:off x="0" y="4355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90s</a:t>
          </a:r>
          <a:endParaRPr lang="en-US" sz="2600" kern="1200" dirty="0"/>
        </a:p>
      </dsp:txBody>
      <dsp:txXfrm>
        <a:off x="29700" y="73258"/>
        <a:ext cx="5160599" cy="549000"/>
      </dsp:txXfrm>
    </dsp:sp>
    <dsp:sp modelId="{369C9EF4-7E16-449B-B251-3A26813E4CCF}">
      <dsp:nvSpPr>
        <dsp:cNvPr id="0" name=""/>
        <dsp:cNvSpPr/>
      </dsp:nvSpPr>
      <dsp:spPr>
        <a:xfrm>
          <a:off x="0" y="651958"/>
          <a:ext cx="5219999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Application Service Provider (ASP)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thanks to expansion of the Internet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class of centralized computing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services of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hosting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managing specialized business applications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reducing costs through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the solution provider's specialization in a particular business application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central administration</a:t>
          </a:r>
          <a:endParaRPr lang="en-US" sz="2000" kern="1200" dirty="0"/>
        </a:p>
      </dsp:txBody>
      <dsp:txXfrm>
        <a:off x="0" y="651958"/>
        <a:ext cx="5219999" cy="3444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CFD8F-117F-4D02-B995-702B6E771BF8}">
      <dsp:nvSpPr>
        <dsp:cNvPr id="0" name=""/>
        <dsp:cNvSpPr/>
      </dsp:nvSpPr>
      <dsp:spPr>
        <a:xfrm>
          <a:off x="0" y="90538"/>
          <a:ext cx="521999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2001</a:t>
          </a:r>
          <a:endParaRPr lang="en-US" sz="2800" kern="1200" dirty="0"/>
        </a:p>
      </dsp:txBody>
      <dsp:txXfrm>
        <a:off x="31984" y="122522"/>
        <a:ext cx="5156031" cy="591232"/>
      </dsp:txXfrm>
    </dsp:sp>
    <dsp:sp modelId="{9C2914F4-E67D-47CB-BA6D-2BA3218CECC1}">
      <dsp:nvSpPr>
        <dsp:cNvPr id="0" name=""/>
        <dsp:cNvSpPr/>
      </dsp:nvSpPr>
      <dsp:spPr>
        <a:xfrm>
          <a:off x="0" y="745738"/>
          <a:ext cx="5219999" cy="33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Software as a Service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extends the idea of the ASP model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software vendors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first ASPs were focused on managing and hosting of</a:t>
          </a:r>
          <a:r>
            <a:rPr lang="en-US" sz="2200" b="1" kern="1200" dirty="0"/>
            <a:t>  </a:t>
          </a:r>
          <a:r>
            <a:rPr lang="en-US" sz="2200" b="0" kern="1200" dirty="0"/>
            <a:t>third-party independent software vendors' software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SaaS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typically develop and manage their own software</a:t>
          </a:r>
          <a:endParaRPr lang="en-US" sz="2200" kern="1200" dirty="0"/>
        </a:p>
      </dsp:txBody>
      <dsp:txXfrm>
        <a:off x="0" y="745738"/>
        <a:ext cx="5219999" cy="33037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03472-48AE-453F-846B-852DB3A5F342}">
      <dsp:nvSpPr>
        <dsp:cNvPr id="0" name=""/>
        <dsp:cNvSpPr/>
      </dsp:nvSpPr>
      <dsp:spPr>
        <a:xfrm>
          <a:off x="0" y="237598"/>
          <a:ext cx="10753200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33248" rIns="8345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ASP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Client - Server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initial ASP used thick clients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Thin Clients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Web browsers</a:t>
          </a:r>
        </a:p>
      </dsp:txBody>
      <dsp:txXfrm>
        <a:off x="0" y="237598"/>
        <a:ext cx="10753200" cy="1915200"/>
      </dsp:txXfrm>
    </dsp:sp>
    <dsp:sp modelId="{B1B8F972-26D7-4C4B-A579-2E25346DA394}">
      <dsp:nvSpPr>
        <dsp:cNvPr id="0" name=""/>
        <dsp:cNvSpPr/>
      </dsp:nvSpPr>
      <dsp:spPr>
        <a:xfrm>
          <a:off x="537660" y="1438"/>
          <a:ext cx="7527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 clients</a:t>
          </a:r>
        </a:p>
      </dsp:txBody>
      <dsp:txXfrm>
        <a:off x="560717" y="24495"/>
        <a:ext cx="7481126" cy="426206"/>
      </dsp:txXfrm>
    </dsp:sp>
    <dsp:sp modelId="{54C585EB-F04E-47D5-8DEF-0038726A6736}">
      <dsp:nvSpPr>
        <dsp:cNvPr id="0" name=""/>
        <dsp:cNvSpPr/>
      </dsp:nvSpPr>
      <dsp:spPr>
        <a:xfrm>
          <a:off x="0" y="2475358"/>
          <a:ext cx="107532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33248" rIns="8345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ASP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maintaining a separate instance of the application for each business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utilize a multi-tenant architecture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multiple businesses and users</a:t>
          </a:r>
        </a:p>
      </dsp:txBody>
      <dsp:txXfrm>
        <a:off x="0" y="2475358"/>
        <a:ext cx="10753200" cy="1663200"/>
      </dsp:txXfrm>
    </dsp:sp>
    <dsp:sp modelId="{CBAF05D5-D67D-4C8A-9A3A-4D158883C225}">
      <dsp:nvSpPr>
        <dsp:cNvPr id="0" name=""/>
        <dsp:cNvSpPr/>
      </dsp:nvSpPr>
      <dsp:spPr>
        <a:xfrm>
          <a:off x="537660" y="2239198"/>
          <a:ext cx="7527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software architecture</a:t>
          </a:r>
        </a:p>
      </dsp:txBody>
      <dsp:txXfrm>
        <a:off x="560717" y="2262255"/>
        <a:ext cx="7481126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BB41-187A-4356-A256-95D680DAF10D}">
      <dsp:nvSpPr>
        <dsp:cNvPr id="0" name=""/>
        <dsp:cNvSpPr/>
      </dsp:nvSpPr>
      <dsp:spPr>
        <a:xfrm>
          <a:off x="0" y="1718"/>
          <a:ext cx="107532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14129-3FCF-490A-A53A-4871772582CA}">
      <dsp:nvSpPr>
        <dsp:cNvPr id="0" name=""/>
        <dsp:cNvSpPr/>
      </dsp:nvSpPr>
      <dsp:spPr>
        <a:xfrm>
          <a:off x="263433" y="197660"/>
          <a:ext cx="478970" cy="478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2A6E1-55AD-4D6C-BF98-3491BF202C61}">
      <dsp:nvSpPr>
        <dsp:cNvPr id="0" name=""/>
        <dsp:cNvSpPr/>
      </dsp:nvSpPr>
      <dsp:spPr>
        <a:xfrm>
          <a:off x="1005837" y="1718"/>
          <a:ext cx="4838940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Well known SaaS</a:t>
          </a:r>
        </a:p>
      </dsp:txBody>
      <dsp:txXfrm>
        <a:off x="1005837" y="1718"/>
        <a:ext cx="4838940" cy="870855"/>
      </dsp:txXfrm>
    </dsp:sp>
    <dsp:sp modelId="{5417B2FE-193E-4FFB-BAC2-A316A0215730}">
      <dsp:nvSpPr>
        <dsp:cNvPr id="0" name=""/>
        <dsp:cNvSpPr/>
      </dsp:nvSpPr>
      <dsp:spPr>
        <a:xfrm>
          <a:off x="5844777" y="1718"/>
          <a:ext cx="490842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Gmail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Google Drive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Office 365</a:t>
          </a:r>
        </a:p>
      </dsp:txBody>
      <dsp:txXfrm>
        <a:off x="5844777" y="1718"/>
        <a:ext cx="4908422" cy="870855"/>
      </dsp:txXfrm>
    </dsp:sp>
    <dsp:sp modelId="{8DF00258-924F-4734-847A-AF0C6F0902BA}">
      <dsp:nvSpPr>
        <dsp:cNvPr id="0" name=""/>
        <dsp:cNvSpPr/>
      </dsp:nvSpPr>
      <dsp:spPr>
        <a:xfrm>
          <a:off x="0" y="1090287"/>
          <a:ext cx="107532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AD8E3-D0EE-4B5F-AECA-00BD03ACB67E}">
      <dsp:nvSpPr>
        <dsp:cNvPr id="0" name=""/>
        <dsp:cNvSpPr/>
      </dsp:nvSpPr>
      <dsp:spPr>
        <a:xfrm>
          <a:off x="263433" y="1286229"/>
          <a:ext cx="478970" cy="478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CC26-39F8-4F13-AF7D-4628CA73651E}">
      <dsp:nvSpPr>
        <dsp:cNvPr id="0" name=""/>
        <dsp:cNvSpPr/>
      </dsp:nvSpPr>
      <dsp:spPr>
        <a:xfrm>
          <a:off x="1005837" y="1090287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Messaging</a:t>
          </a:r>
        </a:p>
      </dsp:txBody>
      <dsp:txXfrm>
        <a:off x="1005837" y="1090287"/>
        <a:ext cx="9747362" cy="870855"/>
      </dsp:txXfrm>
    </dsp:sp>
    <dsp:sp modelId="{9DEF7DA8-F865-4221-998B-70E14631F325}">
      <dsp:nvSpPr>
        <dsp:cNvPr id="0" name=""/>
        <dsp:cNvSpPr/>
      </dsp:nvSpPr>
      <dsp:spPr>
        <a:xfrm>
          <a:off x="0" y="2178855"/>
          <a:ext cx="107532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725F3-00BF-4F83-B81A-D9495F9D6576}">
      <dsp:nvSpPr>
        <dsp:cNvPr id="0" name=""/>
        <dsp:cNvSpPr/>
      </dsp:nvSpPr>
      <dsp:spPr>
        <a:xfrm>
          <a:off x="263433" y="2374798"/>
          <a:ext cx="478970" cy="478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8669C-DA35-482D-B1B9-598AC8DCA8FD}">
      <dsp:nvSpPr>
        <dsp:cNvPr id="0" name=""/>
        <dsp:cNvSpPr/>
      </dsp:nvSpPr>
      <dsp:spPr>
        <a:xfrm>
          <a:off x="1005837" y="2178855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DBMS software</a:t>
          </a:r>
        </a:p>
      </dsp:txBody>
      <dsp:txXfrm>
        <a:off x="1005837" y="2178855"/>
        <a:ext cx="9747362" cy="870855"/>
      </dsp:txXfrm>
    </dsp:sp>
    <dsp:sp modelId="{1B6802AB-13F9-4C7A-82E5-B05DD2E9E9CE}">
      <dsp:nvSpPr>
        <dsp:cNvPr id="0" name=""/>
        <dsp:cNvSpPr/>
      </dsp:nvSpPr>
      <dsp:spPr>
        <a:xfrm>
          <a:off x="0" y="3267424"/>
          <a:ext cx="10753200" cy="8708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C0565-1488-4449-9B9F-D287D619E870}">
      <dsp:nvSpPr>
        <dsp:cNvPr id="0" name=""/>
        <dsp:cNvSpPr/>
      </dsp:nvSpPr>
      <dsp:spPr>
        <a:xfrm>
          <a:off x="263433" y="3463367"/>
          <a:ext cx="478970" cy="478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58CA7-F19D-4E51-A644-6161A0F7E1F4}">
      <dsp:nvSpPr>
        <dsp:cNvPr id="0" name=""/>
        <dsp:cNvSpPr/>
      </dsp:nvSpPr>
      <dsp:spPr>
        <a:xfrm>
          <a:off x="1005837" y="3267424"/>
          <a:ext cx="9747362" cy="8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65" tIns="92165" rIns="92165" bIns="921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management software</a:t>
          </a:r>
        </a:p>
      </dsp:txBody>
      <dsp:txXfrm>
        <a:off x="1005837" y="3267424"/>
        <a:ext cx="9747362" cy="8708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D546E-D12B-4D3F-ADB1-86FCC4C6A37F}">
      <dsp:nvSpPr>
        <dsp:cNvPr id="0" name=""/>
        <dsp:cNvSpPr/>
      </dsp:nvSpPr>
      <dsp:spPr>
        <a:xfrm>
          <a:off x="0" y="51748"/>
          <a:ext cx="52199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Cloud</a:t>
          </a:r>
          <a:endParaRPr lang="en-US" sz="3000" kern="1200" dirty="0"/>
        </a:p>
      </dsp:txBody>
      <dsp:txXfrm>
        <a:off x="34269" y="86017"/>
        <a:ext cx="5151461" cy="633462"/>
      </dsp:txXfrm>
    </dsp:sp>
    <dsp:sp modelId="{62E67052-322B-478B-A93B-D9EF998095F5}">
      <dsp:nvSpPr>
        <dsp:cNvPr id="0" name=""/>
        <dsp:cNvSpPr/>
      </dsp:nvSpPr>
      <dsp:spPr>
        <a:xfrm>
          <a:off x="0" y="840148"/>
          <a:ext cx="52199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Cloud Service models</a:t>
          </a:r>
          <a:endParaRPr lang="en-US" sz="3000" kern="1200" dirty="0"/>
        </a:p>
      </dsp:txBody>
      <dsp:txXfrm>
        <a:off x="34269" y="874417"/>
        <a:ext cx="5151461" cy="633462"/>
      </dsp:txXfrm>
    </dsp:sp>
    <dsp:sp modelId="{B47E8002-C7F3-4AD9-B0E7-9584E1CECEC1}">
      <dsp:nvSpPr>
        <dsp:cNvPr id="0" name=""/>
        <dsp:cNvSpPr/>
      </dsp:nvSpPr>
      <dsp:spPr>
        <a:xfrm>
          <a:off x="0" y="1628548"/>
          <a:ext cx="52199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support of scalability</a:t>
          </a:r>
          <a:endParaRPr lang="en-US" sz="3000" kern="1200" dirty="0"/>
        </a:p>
      </dsp:txBody>
      <dsp:txXfrm>
        <a:off x="34269" y="1662817"/>
        <a:ext cx="5151461" cy="633462"/>
      </dsp:txXfrm>
    </dsp:sp>
    <dsp:sp modelId="{934E388C-29D1-4DE8-9340-3779703F9537}">
      <dsp:nvSpPr>
        <dsp:cNvPr id="0" name=""/>
        <dsp:cNvSpPr/>
      </dsp:nvSpPr>
      <dsp:spPr>
        <a:xfrm>
          <a:off x="0" y="2330548"/>
          <a:ext cx="5219999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kern="1200" dirty="0"/>
            <a:t>horizontal scaling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kern="1200" dirty="0"/>
            <a:t>the application is installed on multiple machines</a:t>
          </a:r>
          <a:endParaRPr lang="en-US" sz="2300" kern="1200" dirty="0"/>
        </a:p>
      </dsp:txBody>
      <dsp:txXfrm>
        <a:off x="0" y="2330548"/>
        <a:ext cx="5219999" cy="1055700"/>
      </dsp:txXfrm>
    </dsp:sp>
    <dsp:sp modelId="{767E4A67-D7C9-4418-B9F7-0CE613C83980}">
      <dsp:nvSpPr>
        <dsp:cNvPr id="0" name=""/>
        <dsp:cNvSpPr/>
      </dsp:nvSpPr>
      <dsp:spPr>
        <a:xfrm>
          <a:off x="0" y="3386249"/>
          <a:ext cx="52199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tenant</a:t>
          </a:r>
          <a:endParaRPr lang="en-US" sz="3000" kern="1200" dirty="0"/>
        </a:p>
      </dsp:txBody>
      <dsp:txXfrm>
        <a:off x="34269" y="3420518"/>
        <a:ext cx="5151461" cy="6334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1EFA8-6A7A-44D0-9455-20D6FE9D981C}">
      <dsp:nvSpPr>
        <dsp:cNvPr id="0" name=""/>
        <dsp:cNvSpPr/>
      </dsp:nvSpPr>
      <dsp:spPr>
        <a:xfrm>
          <a:off x="0" y="77399"/>
          <a:ext cx="5219999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multi-tenant services</a:t>
          </a:r>
          <a:endParaRPr lang="en-US" sz="2700" kern="1200" dirty="0"/>
        </a:p>
      </dsp:txBody>
      <dsp:txXfrm>
        <a:off x="30842" y="108241"/>
        <a:ext cx="5158315" cy="570116"/>
      </dsp:txXfrm>
    </dsp:sp>
    <dsp:sp modelId="{60567081-18E6-4ACB-89AD-8B1D009ACC08}">
      <dsp:nvSpPr>
        <dsp:cNvPr id="0" name=""/>
        <dsp:cNvSpPr/>
      </dsp:nvSpPr>
      <dsp:spPr>
        <a:xfrm>
          <a:off x="0" y="709199"/>
          <a:ext cx="5219999" cy="33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Vast majority of SaaS solutions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a single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version of the application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configuration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hardware, network, operating system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advantage in comparison with traditional software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multiple physical copies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potentially different versions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/>
            <a:t>different configurations</a:t>
          </a:r>
          <a:endParaRPr lang="en-US" sz="2100" kern="1200" dirty="0"/>
        </a:p>
      </dsp:txBody>
      <dsp:txXfrm>
        <a:off x="0" y="709199"/>
        <a:ext cx="5219999" cy="33533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2761D-2FF7-4994-AC2E-CE49D4A3621F}">
      <dsp:nvSpPr>
        <dsp:cNvPr id="0" name=""/>
        <dsp:cNvSpPr/>
      </dsp:nvSpPr>
      <dsp:spPr>
        <a:xfrm>
          <a:off x="0" y="465360"/>
          <a:ext cx="4125465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Thin Client</a:t>
          </a:r>
          <a:endParaRPr lang="en-US" sz="1900" kern="1200" dirty="0"/>
        </a:p>
      </dsp:txBody>
      <dsp:txXfrm>
        <a:off x="21704" y="487064"/>
        <a:ext cx="4082057" cy="401192"/>
      </dsp:txXfrm>
    </dsp:sp>
    <dsp:sp modelId="{8D62C7A1-DB39-4740-A2A0-48048AE91AB8}">
      <dsp:nvSpPr>
        <dsp:cNvPr id="0" name=""/>
        <dsp:cNvSpPr/>
      </dsp:nvSpPr>
      <dsp:spPr>
        <a:xfrm>
          <a:off x="0" y="909960"/>
          <a:ext cx="412546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8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Web Browser</a:t>
          </a:r>
          <a:endParaRPr lang="en-US" sz="1500" kern="1200" dirty="0"/>
        </a:p>
      </dsp:txBody>
      <dsp:txXfrm>
        <a:off x="0" y="909960"/>
        <a:ext cx="4125465" cy="314640"/>
      </dsp:txXfrm>
    </dsp:sp>
    <dsp:sp modelId="{66A1CD1E-703B-4755-B047-369FA56AE5D8}">
      <dsp:nvSpPr>
        <dsp:cNvPr id="0" name=""/>
        <dsp:cNvSpPr/>
      </dsp:nvSpPr>
      <dsp:spPr>
        <a:xfrm>
          <a:off x="0" y="1224600"/>
          <a:ext cx="4125465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Hybrid</a:t>
          </a:r>
          <a:endParaRPr lang="en-US" sz="1900" kern="1200" dirty="0"/>
        </a:p>
      </dsp:txBody>
      <dsp:txXfrm>
        <a:off x="21704" y="1246304"/>
        <a:ext cx="4082057" cy="401192"/>
      </dsp:txXfrm>
    </dsp:sp>
    <dsp:sp modelId="{8800AF0C-3416-4D67-BEF4-4F525096C9AF}">
      <dsp:nvSpPr>
        <dsp:cNvPr id="0" name=""/>
        <dsp:cNvSpPr/>
      </dsp:nvSpPr>
      <dsp:spPr>
        <a:xfrm>
          <a:off x="0" y="1669200"/>
          <a:ext cx="412546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8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Dropbox</a:t>
          </a:r>
          <a:endParaRPr lang="en-US" sz="1500" kern="1200" dirty="0"/>
        </a:p>
      </dsp:txBody>
      <dsp:txXfrm>
        <a:off x="0" y="1669200"/>
        <a:ext cx="4125465" cy="314640"/>
      </dsp:txXfrm>
    </dsp:sp>
    <dsp:sp modelId="{1B4BE583-4C80-4C22-9127-C0BB201D7113}">
      <dsp:nvSpPr>
        <dsp:cNvPr id="0" name=""/>
        <dsp:cNvSpPr/>
      </dsp:nvSpPr>
      <dsp:spPr>
        <a:xfrm>
          <a:off x="0" y="1983840"/>
          <a:ext cx="4125465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For integration with internal systems</a:t>
          </a:r>
          <a:endParaRPr lang="en-US" sz="1900" kern="1200" dirty="0"/>
        </a:p>
      </dsp:txBody>
      <dsp:txXfrm>
        <a:off x="21704" y="2005544"/>
        <a:ext cx="4082057" cy="401192"/>
      </dsp:txXfrm>
    </dsp:sp>
    <dsp:sp modelId="{A8BAAB5F-4285-4F90-9B77-048BF77C489D}">
      <dsp:nvSpPr>
        <dsp:cNvPr id="0" name=""/>
        <dsp:cNvSpPr/>
      </dsp:nvSpPr>
      <dsp:spPr>
        <a:xfrm>
          <a:off x="0" y="2428440"/>
          <a:ext cx="412546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8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Application programming interfaces</a:t>
          </a:r>
          <a:endParaRPr lang="en-US" sz="1500" kern="1200" dirty="0"/>
        </a:p>
      </dsp:txBody>
      <dsp:txXfrm>
        <a:off x="0" y="2428440"/>
        <a:ext cx="4125465" cy="3146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80B4-490D-4494-988F-DA975238424C}">
      <dsp:nvSpPr>
        <dsp:cNvPr id="0" name=""/>
        <dsp:cNvSpPr/>
      </dsp:nvSpPr>
      <dsp:spPr>
        <a:xfrm>
          <a:off x="0" y="7873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User</a:t>
          </a:r>
          <a:endParaRPr lang="en-US" sz="2500" kern="1200" dirty="0"/>
        </a:p>
      </dsp:txBody>
      <dsp:txXfrm>
        <a:off x="28557" y="36430"/>
        <a:ext cx="5162885" cy="527886"/>
      </dsp:txXfrm>
    </dsp:sp>
    <dsp:sp modelId="{5E813758-4304-4477-A5F4-7113A0A22011}">
      <dsp:nvSpPr>
        <dsp:cNvPr id="0" name=""/>
        <dsp:cNvSpPr/>
      </dsp:nvSpPr>
      <dsp:spPr>
        <a:xfrm>
          <a:off x="0" y="664873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Time unit</a:t>
          </a:r>
          <a:endParaRPr lang="en-US" sz="2500" kern="1200" dirty="0"/>
        </a:p>
      </dsp:txBody>
      <dsp:txXfrm>
        <a:off x="28557" y="693430"/>
        <a:ext cx="5162885" cy="527886"/>
      </dsp:txXfrm>
    </dsp:sp>
    <dsp:sp modelId="{6429AFA6-2A54-481D-9A21-95B74DB6C892}">
      <dsp:nvSpPr>
        <dsp:cNvPr id="0" name=""/>
        <dsp:cNvSpPr/>
      </dsp:nvSpPr>
      <dsp:spPr>
        <a:xfrm>
          <a:off x="0" y="1249873"/>
          <a:ext cx="5219999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typically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month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annual</a:t>
          </a:r>
          <a:endParaRPr lang="en-US" sz="2000" kern="1200" dirty="0"/>
        </a:p>
      </dsp:txBody>
      <dsp:txXfrm>
        <a:off x="0" y="1249873"/>
        <a:ext cx="5219999" cy="983250"/>
      </dsp:txXfrm>
    </dsp:sp>
    <dsp:sp modelId="{FFBA5614-4840-48B4-837E-B39B7E57FC01}">
      <dsp:nvSpPr>
        <dsp:cNvPr id="0" name=""/>
        <dsp:cNvSpPr/>
      </dsp:nvSpPr>
      <dsp:spPr>
        <a:xfrm>
          <a:off x="0" y="2233124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Transaction</a:t>
          </a:r>
          <a:endParaRPr lang="en-US" sz="2500" kern="1200" dirty="0"/>
        </a:p>
      </dsp:txBody>
      <dsp:txXfrm>
        <a:off x="28557" y="2261681"/>
        <a:ext cx="5162885" cy="527886"/>
      </dsp:txXfrm>
    </dsp:sp>
    <dsp:sp modelId="{0D6FA90F-7417-4BF4-BBD7-87EC675C693E}">
      <dsp:nvSpPr>
        <dsp:cNvPr id="0" name=""/>
        <dsp:cNvSpPr/>
      </dsp:nvSpPr>
      <dsp:spPr>
        <a:xfrm>
          <a:off x="0" y="2890124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Support</a:t>
          </a:r>
          <a:endParaRPr lang="en-US" sz="2500" kern="1200" dirty="0"/>
        </a:p>
      </dsp:txBody>
      <dsp:txXfrm>
        <a:off x="28557" y="2918681"/>
        <a:ext cx="5162885" cy="527886"/>
      </dsp:txXfrm>
    </dsp:sp>
    <dsp:sp modelId="{316ADCDC-EFCD-4BE1-8609-F023B93FE825}">
      <dsp:nvSpPr>
        <dsp:cNvPr id="0" name=""/>
        <dsp:cNvSpPr/>
      </dsp:nvSpPr>
      <dsp:spPr>
        <a:xfrm>
          <a:off x="0" y="3547124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Advertising</a:t>
          </a:r>
          <a:endParaRPr lang="en-US" sz="2500" kern="1200" dirty="0"/>
        </a:p>
      </dsp:txBody>
      <dsp:txXfrm>
        <a:off x="28557" y="3575681"/>
        <a:ext cx="5162885" cy="5278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FA99B-3FE8-43EE-ACC0-39070A1BEBA6}">
      <dsp:nvSpPr>
        <dsp:cNvPr id="0" name=""/>
        <dsp:cNvSpPr/>
      </dsp:nvSpPr>
      <dsp:spPr>
        <a:xfrm>
          <a:off x="0" y="62031"/>
          <a:ext cx="521999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basic functionality is for free</a:t>
          </a:r>
          <a:endParaRPr lang="en-US" sz="1900" kern="1200" dirty="0"/>
        </a:p>
      </dsp:txBody>
      <dsp:txXfrm>
        <a:off x="21704" y="83735"/>
        <a:ext cx="5176591" cy="401192"/>
      </dsp:txXfrm>
    </dsp:sp>
    <dsp:sp modelId="{40145557-904D-4D45-B38D-F9E1300F5A90}">
      <dsp:nvSpPr>
        <dsp:cNvPr id="0" name=""/>
        <dsp:cNvSpPr/>
      </dsp:nvSpPr>
      <dsp:spPr>
        <a:xfrm>
          <a:off x="0" y="561351"/>
          <a:ext cx="521999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restrictions in</a:t>
          </a:r>
          <a:endParaRPr lang="en-US" sz="1900" kern="1200" dirty="0"/>
        </a:p>
      </dsp:txBody>
      <dsp:txXfrm>
        <a:off x="21704" y="583055"/>
        <a:ext cx="5176591" cy="401192"/>
      </dsp:txXfrm>
    </dsp:sp>
    <dsp:sp modelId="{FEF5213C-496C-4375-909E-D9E24AFE13C5}">
      <dsp:nvSpPr>
        <dsp:cNvPr id="0" name=""/>
        <dsp:cNvSpPr/>
      </dsp:nvSpPr>
      <dsp:spPr>
        <a:xfrm>
          <a:off x="0" y="1005951"/>
          <a:ext cx="5219999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capacity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functionality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support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users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time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bandwidth</a:t>
          </a:r>
          <a:endParaRPr lang="en-US" sz="1500" kern="1200" dirty="0"/>
        </a:p>
      </dsp:txBody>
      <dsp:txXfrm>
        <a:off x="0" y="1005951"/>
        <a:ext cx="5219999" cy="1455210"/>
      </dsp:txXfrm>
    </dsp:sp>
    <dsp:sp modelId="{0A4546B9-6E2D-446D-91AF-8C03F43E75E5}">
      <dsp:nvSpPr>
        <dsp:cNvPr id="0" name=""/>
        <dsp:cNvSpPr/>
      </dsp:nvSpPr>
      <dsp:spPr>
        <a:xfrm>
          <a:off x="0" y="2461161"/>
          <a:ext cx="521999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money </a:t>
          </a:r>
          <a:r>
            <a:rPr lang="cs-CZ" sz="1900" b="0" kern="1200" dirty="0"/>
            <a:t>are</a:t>
          </a:r>
          <a:r>
            <a:rPr lang="en-US" sz="1900" b="0" kern="1200" dirty="0"/>
            <a:t> charged for</a:t>
          </a:r>
          <a:endParaRPr lang="en-US" sz="1900" kern="1200" dirty="0"/>
        </a:p>
      </dsp:txBody>
      <dsp:txXfrm>
        <a:off x="21704" y="2482865"/>
        <a:ext cx="5176591" cy="401192"/>
      </dsp:txXfrm>
    </dsp:sp>
    <dsp:sp modelId="{08341362-B20C-42E1-A496-B7BAE80D53AD}">
      <dsp:nvSpPr>
        <dsp:cNvPr id="0" name=""/>
        <dsp:cNvSpPr/>
      </dsp:nvSpPr>
      <dsp:spPr>
        <a:xfrm>
          <a:off x="0" y="2905761"/>
          <a:ext cx="5219999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proprietary functions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functionality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dirty="0"/>
            <a:t>...</a:t>
          </a:r>
          <a:endParaRPr lang="en-US" sz="1500" kern="1200" dirty="0"/>
        </a:p>
      </dsp:txBody>
      <dsp:txXfrm>
        <a:off x="0" y="2905761"/>
        <a:ext cx="5219999" cy="727605"/>
      </dsp:txXfrm>
    </dsp:sp>
    <dsp:sp modelId="{90ADE21C-EA5C-4BFA-B8D4-E8EDEE9AC39D}">
      <dsp:nvSpPr>
        <dsp:cNvPr id="0" name=""/>
        <dsp:cNvSpPr/>
      </dsp:nvSpPr>
      <dsp:spPr>
        <a:xfrm>
          <a:off x="0" y="3633366"/>
          <a:ext cx="521999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multi-tenant</a:t>
          </a:r>
          <a:endParaRPr lang="en-US" sz="1900" kern="1200" dirty="0"/>
        </a:p>
      </dsp:txBody>
      <dsp:txXfrm>
        <a:off x="21704" y="3655070"/>
        <a:ext cx="5176591" cy="4011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60586-9666-452C-A053-0A2A3D62D406}">
      <dsp:nvSpPr>
        <dsp:cNvPr id="0" name=""/>
        <dsp:cNvSpPr/>
      </dsp:nvSpPr>
      <dsp:spPr>
        <a:xfrm>
          <a:off x="0" y="38029"/>
          <a:ext cx="9559502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Managers are not IT experts</a:t>
          </a:r>
        </a:p>
      </dsp:txBody>
      <dsp:txXfrm>
        <a:off x="25130" y="63159"/>
        <a:ext cx="9509242" cy="464540"/>
      </dsp:txXfrm>
    </dsp:sp>
    <dsp:sp modelId="{A4CD3389-911D-4329-9BF3-E89C02D692C5}">
      <dsp:nvSpPr>
        <dsp:cNvPr id="0" name=""/>
        <dsp:cNvSpPr/>
      </dsp:nvSpPr>
      <dsp:spPr>
        <a:xfrm>
          <a:off x="0" y="616190"/>
          <a:ext cx="9559502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They are focused on core business of the companies</a:t>
          </a:r>
        </a:p>
      </dsp:txBody>
      <dsp:txXfrm>
        <a:off x="25130" y="641320"/>
        <a:ext cx="9509242" cy="464540"/>
      </dsp:txXfrm>
    </dsp:sp>
    <dsp:sp modelId="{8F0B4D28-DF94-49C4-AFEE-C1A25867976F}">
      <dsp:nvSpPr>
        <dsp:cNvPr id="0" name=""/>
        <dsp:cNvSpPr/>
      </dsp:nvSpPr>
      <dsp:spPr>
        <a:xfrm>
          <a:off x="0" y="1194350"/>
          <a:ext cx="9559502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They understand the language of the money</a:t>
          </a:r>
        </a:p>
      </dsp:txBody>
      <dsp:txXfrm>
        <a:off x="25130" y="1219480"/>
        <a:ext cx="9509242" cy="464540"/>
      </dsp:txXfrm>
    </dsp:sp>
    <dsp:sp modelId="{B2026F5A-2C18-4577-ADC6-8FBA2DC6FE85}">
      <dsp:nvSpPr>
        <dsp:cNvPr id="0" name=""/>
        <dsp:cNvSpPr/>
      </dsp:nvSpPr>
      <dsp:spPr>
        <a:xfrm>
          <a:off x="0" y="1772510"/>
          <a:ext cx="9559502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They see IT as the source of problems and non stability</a:t>
          </a:r>
        </a:p>
      </dsp:txBody>
      <dsp:txXfrm>
        <a:off x="25130" y="1797640"/>
        <a:ext cx="9509242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4EC73-3B10-4B28-A583-3E8729903937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Illusion of value proposition</a:t>
          </a:r>
          <a:endParaRPr lang="en-US" sz="3200" kern="1200" dirty="0"/>
        </a:p>
      </dsp:txBody>
      <dsp:txXfrm>
        <a:off x="36553" y="50231"/>
        <a:ext cx="10680094" cy="675694"/>
      </dsp:txXfrm>
    </dsp:sp>
    <dsp:sp modelId="{07205E98-5BAC-4B7F-B428-B08824E24372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Provider is not able to see the basis of target</a:t>
          </a:r>
          <a:endParaRPr lang="en-US" sz="3200" kern="1200" dirty="0"/>
        </a:p>
      </dsp:txBody>
      <dsp:txXfrm>
        <a:off x="36553" y="891192"/>
        <a:ext cx="10680094" cy="675694"/>
      </dsp:txXfrm>
    </dsp:sp>
    <dsp:sp modelId="{E598AC13-F222-438F-A670-3FD7307B5981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Client is not able to see the benefits of the cooperation</a:t>
          </a:r>
          <a:endParaRPr lang="en-US" sz="3200" kern="1200" dirty="0"/>
        </a:p>
      </dsp:txBody>
      <dsp:txXfrm>
        <a:off x="36553" y="1732152"/>
        <a:ext cx="10680094" cy="675694"/>
      </dsp:txXfrm>
    </dsp:sp>
    <dsp:sp modelId="{C2247460-0483-49F4-8859-E11D20A5C9EE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Both are motivated to share information and knowledge</a:t>
          </a:r>
          <a:endParaRPr lang="en-US" sz="3200" kern="1200" dirty="0"/>
        </a:p>
      </dsp:txBody>
      <dsp:txXfrm>
        <a:off x="36553" y="2573112"/>
        <a:ext cx="10680094" cy="675694"/>
      </dsp:txXfrm>
    </dsp:sp>
    <dsp:sp modelId="{2F87F0AB-7034-4B77-AD37-E6FB50FDD10A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Value proposition can not be set up</a:t>
          </a:r>
          <a:endParaRPr lang="en-US" sz="3200" kern="1200" dirty="0"/>
        </a:p>
      </dsp:txBody>
      <dsp:txXfrm>
        <a:off x="36553" y="3414072"/>
        <a:ext cx="10680094" cy="6756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DE2A0-453C-4E54-B3C7-3E299514CB3E}">
      <dsp:nvSpPr>
        <dsp:cNvPr id="0" name=""/>
        <dsp:cNvSpPr/>
      </dsp:nvSpPr>
      <dsp:spPr>
        <a:xfrm>
          <a:off x="39" y="12584"/>
          <a:ext cx="379809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Positive</a:t>
          </a:r>
        </a:p>
      </dsp:txBody>
      <dsp:txXfrm>
        <a:off x="39" y="12584"/>
        <a:ext cx="3798093" cy="777600"/>
      </dsp:txXfrm>
    </dsp:sp>
    <dsp:sp modelId="{B4D07A35-66ED-40CF-9BF4-5137920B4A10}">
      <dsp:nvSpPr>
        <dsp:cNvPr id="0" name=""/>
        <dsp:cNvSpPr/>
      </dsp:nvSpPr>
      <dsp:spPr>
        <a:xfrm>
          <a:off x="39" y="790184"/>
          <a:ext cx="3798093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Strength</a:t>
          </a:r>
          <a:r>
            <a:rPr lang="cs-CZ" sz="2700" kern="1200" dirty="0"/>
            <a:t>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Opportunities</a:t>
          </a:r>
        </a:p>
      </dsp:txBody>
      <dsp:txXfrm>
        <a:off x="39" y="790184"/>
        <a:ext cx="3798093" cy="1185840"/>
      </dsp:txXfrm>
    </dsp:sp>
    <dsp:sp modelId="{EDB6DE6D-6380-4521-9A41-D3D46F3ED339}">
      <dsp:nvSpPr>
        <dsp:cNvPr id="0" name=""/>
        <dsp:cNvSpPr/>
      </dsp:nvSpPr>
      <dsp:spPr>
        <a:xfrm>
          <a:off x="4329866" y="12584"/>
          <a:ext cx="379809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Negative</a:t>
          </a:r>
        </a:p>
      </dsp:txBody>
      <dsp:txXfrm>
        <a:off x="4329866" y="12584"/>
        <a:ext cx="3798093" cy="777600"/>
      </dsp:txXfrm>
    </dsp:sp>
    <dsp:sp modelId="{2DEB2808-F3A1-40F7-9AC3-9D565B3FC78A}">
      <dsp:nvSpPr>
        <dsp:cNvPr id="0" name=""/>
        <dsp:cNvSpPr/>
      </dsp:nvSpPr>
      <dsp:spPr>
        <a:xfrm>
          <a:off x="4329866" y="790184"/>
          <a:ext cx="3798093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Weaknesses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Treats</a:t>
          </a:r>
        </a:p>
      </dsp:txBody>
      <dsp:txXfrm>
        <a:off x="4329866" y="790184"/>
        <a:ext cx="3798093" cy="11858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1B94-D2BC-4DD2-A7E0-17F885D72015}">
      <dsp:nvSpPr>
        <dsp:cNvPr id="0" name=""/>
        <dsp:cNvSpPr/>
      </dsp:nvSpPr>
      <dsp:spPr>
        <a:xfrm>
          <a:off x="0" y="78118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Less risky</a:t>
          </a:r>
          <a:endParaRPr lang="en-US" sz="2200" kern="1200" dirty="0"/>
        </a:p>
      </dsp:txBody>
      <dsp:txXfrm>
        <a:off x="25130" y="103248"/>
        <a:ext cx="10702940" cy="464540"/>
      </dsp:txXfrm>
    </dsp:sp>
    <dsp:sp modelId="{D7A38007-ED14-41BC-9041-E7C9FCF6DC06}">
      <dsp:nvSpPr>
        <dsp:cNvPr id="0" name=""/>
        <dsp:cNvSpPr/>
      </dsp:nvSpPr>
      <dsp:spPr>
        <a:xfrm>
          <a:off x="0" y="656278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Immediate</a:t>
          </a:r>
          <a:endParaRPr lang="en-US" sz="2200" kern="1200" dirty="0"/>
        </a:p>
      </dsp:txBody>
      <dsp:txXfrm>
        <a:off x="25130" y="681408"/>
        <a:ext cx="10702940" cy="464540"/>
      </dsp:txXfrm>
    </dsp:sp>
    <dsp:sp modelId="{D5D9ECC1-F01F-4118-A9CA-9C0BD1885A8D}">
      <dsp:nvSpPr>
        <dsp:cNvPr id="0" name=""/>
        <dsp:cNvSpPr/>
      </dsp:nvSpPr>
      <dsp:spPr>
        <a:xfrm>
          <a:off x="0" y="1234438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Reduce IT support costs</a:t>
          </a:r>
          <a:endParaRPr lang="en-US" sz="2200" kern="1200" dirty="0"/>
        </a:p>
      </dsp:txBody>
      <dsp:txXfrm>
        <a:off x="25130" y="1259568"/>
        <a:ext cx="10702940" cy="464540"/>
      </dsp:txXfrm>
    </dsp:sp>
    <dsp:sp modelId="{F304E8C5-6869-4E0D-A556-8982FB3D0728}">
      <dsp:nvSpPr>
        <dsp:cNvPr id="0" name=""/>
        <dsp:cNvSpPr/>
      </dsp:nvSpPr>
      <dsp:spPr>
        <a:xfrm>
          <a:off x="0" y="1812599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Initial setup cost for SaaS is typically lower than the equivalent enterprise software</a:t>
          </a:r>
          <a:endParaRPr lang="en-US" sz="2200" kern="1200" dirty="0"/>
        </a:p>
      </dsp:txBody>
      <dsp:txXfrm>
        <a:off x="25130" y="1837729"/>
        <a:ext cx="10702940" cy="464540"/>
      </dsp:txXfrm>
    </dsp:sp>
    <dsp:sp modelId="{6821BBCD-130D-4B29-8BE8-04861DA96105}">
      <dsp:nvSpPr>
        <dsp:cNvPr id="0" name=""/>
        <dsp:cNvSpPr/>
      </dsp:nvSpPr>
      <dsp:spPr>
        <a:xfrm>
          <a:off x="0" y="2390759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Architecture</a:t>
          </a:r>
          <a:endParaRPr lang="en-US" sz="2200" kern="1200" dirty="0"/>
        </a:p>
      </dsp:txBody>
      <dsp:txXfrm>
        <a:off x="25130" y="2415889"/>
        <a:ext cx="10702940" cy="464540"/>
      </dsp:txXfrm>
    </dsp:sp>
    <dsp:sp modelId="{DB6DACE1-574C-4DC8-90A2-ECE41FC14F7F}">
      <dsp:nvSpPr>
        <dsp:cNvPr id="0" name=""/>
        <dsp:cNvSpPr/>
      </dsp:nvSpPr>
      <dsp:spPr>
        <a:xfrm>
          <a:off x="0" y="2968919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Economy of Scale</a:t>
          </a:r>
          <a:endParaRPr lang="en-US" sz="2200" kern="1200" dirty="0"/>
        </a:p>
      </dsp:txBody>
      <dsp:txXfrm>
        <a:off x="25130" y="2994049"/>
        <a:ext cx="10702940" cy="464540"/>
      </dsp:txXfrm>
    </dsp:sp>
    <dsp:sp modelId="{FE72620C-A712-4B52-972B-BA27A6441079}">
      <dsp:nvSpPr>
        <dsp:cNvPr id="0" name=""/>
        <dsp:cNvSpPr/>
      </dsp:nvSpPr>
      <dsp:spPr>
        <a:xfrm>
          <a:off x="0" y="3547079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Enables Mashups</a:t>
          </a:r>
          <a:endParaRPr lang="en-US" sz="2200" kern="1200" dirty="0"/>
        </a:p>
      </dsp:txBody>
      <dsp:txXfrm>
        <a:off x="25130" y="3572209"/>
        <a:ext cx="10702940" cy="4645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31393-731B-40C1-9779-86F779989BC2}">
      <dsp:nvSpPr>
        <dsp:cNvPr id="0" name=""/>
        <dsp:cNvSpPr/>
      </dsp:nvSpPr>
      <dsp:spPr>
        <a:xfrm>
          <a:off x="0" y="23758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Customer</a:t>
          </a:r>
          <a:endParaRPr lang="en-US" sz="2800" kern="1200" dirty="0"/>
        </a:p>
      </dsp:txBody>
      <dsp:txXfrm>
        <a:off x="31984" y="55742"/>
        <a:ext cx="10689232" cy="591232"/>
      </dsp:txXfrm>
    </dsp:sp>
    <dsp:sp modelId="{51A16FB0-6301-4A49-8DC9-F3B891C7DCE5}">
      <dsp:nvSpPr>
        <dsp:cNvPr id="0" name=""/>
        <dsp:cNvSpPr/>
      </dsp:nvSpPr>
      <dsp:spPr>
        <a:xfrm>
          <a:off x="0" y="678958"/>
          <a:ext cx="1075320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Lower initial investment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Software and hardware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Even the long time usage price is higher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Compare with better ROI (return of investments)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Avoiding the peaks of cash flow (the highest danger is based on unexpected costs)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Example 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CRM or ERP system</a:t>
          </a:r>
          <a:endParaRPr lang="en-US" sz="2200" kern="1200" dirty="0"/>
        </a:p>
      </dsp:txBody>
      <dsp:txXfrm>
        <a:off x="0" y="678958"/>
        <a:ext cx="10753200" cy="2782080"/>
      </dsp:txXfrm>
    </dsp:sp>
    <dsp:sp modelId="{67AB23C6-141B-4B7A-A698-7040F9392751}">
      <dsp:nvSpPr>
        <dsp:cNvPr id="0" name=""/>
        <dsp:cNvSpPr/>
      </dsp:nvSpPr>
      <dsp:spPr>
        <a:xfrm>
          <a:off x="0" y="3461039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Provider has regular income</a:t>
          </a:r>
          <a:endParaRPr lang="en-US" sz="2800" kern="1200" dirty="0"/>
        </a:p>
      </dsp:txBody>
      <dsp:txXfrm>
        <a:off x="31984" y="3493023"/>
        <a:ext cx="10689232" cy="5912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3696A-4B42-41B3-AA0C-A1076486386B}">
      <dsp:nvSpPr>
        <dsp:cNvPr id="0" name=""/>
        <dsp:cNvSpPr/>
      </dsp:nvSpPr>
      <dsp:spPr>
        <a:xfrm>
          <a:off x="0" y="32173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SW deploy</a:t>
          </a:r>
          <a:endParaRPr lang="en-US" sz="2000" kern="1200" dirty="0"/>
        </a:p>
      </dsp:txBody>
      <dsp:txXfrm>
        <a:off x="22846" y="55019"/>
        <a:ext cx="10707508" cy="422308"/>
      </dsp:txXfrm>
    </dsp:sp>
    <dsp:sp modelId="{9C787F2B-9007-4EDF-BE45-8DEE194B8A2D}">
      <dsp:nvSpPr>
        <dsp:cNvPr id="0" name=""/>
        <dsp:cNvSpPr/>
      </dsp:nvSpPr>
      <dsp:spPr>
        <a:xfrm>
          <a:off x="0" y="557773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Updates</a:t>
          </a:r>
          <a:endParaRPr lang="en-US" sz="2000" kern="1200" dirty="0"/>
        </a:p>
      </dsp:txBody>
      <dsp:txXfrm>
        <a:off x="22846" y="580619"/>
        <a:ext cx="10707508" cy="422308"/>
      </dsp:txXfrm>
    </dsp:sp>
    <dsp:sp modelId="{E6678C78-007D-44DC-B4B6-4E56B0ACAB85}">
      <dsp:nvSpPr>
        <dsp:cNvPr id="0" name=""/>
        <dsp:cNvSpPr/>
      </dsp:nvSpPr>
      <dsp:spPr>
        <a:xfrm>
          <a:off x="0" y="1025773"/>
          <a:ext cx="1075320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more often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update is decided and executed by provider, not by customer</a:t>
          </a:r>
          <a:endParaRPr lang="en-US" sz="1600" kern="1200" dirty="0"/>
        </a:p>
      </dsp:txBody>
      <dsp:txXfrm>
        <a:off x="0" y="1025773"/>
        <a:ext cx="10753200" cy="527850"/>
      </dsp:txXfrm>
    </dsp:sp>
    <dsp:sp modelId="{854E22C6-321C-46E8-8389-735657572595}">
      <dsp:nvSpPr>
        <dsp:cNvPr id="0" name=""/>
        <dsp:cNvSpPr/>
      </dsp:nvSpPr>
      <dsp:spPr>
        <a:xfrm>
          <a:off x="0" y="1553623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single configuration</a:t>
          </a:r>
          <a:endParaRPr lang="en-US" sz="2000" kern="1200" dirty="0"/>
        </a:p>
      </dsp:txBody>
      <dsp:txXfrm>
        <a:off x="22846" y="1576469"/>
        <a:ext cx="10707508" cy="422308"/>
      </dsp:txXfrm>
    </dsp:sp>
    <dsp:sp modelId="{920C3E21-87A9-4571-8573-37CE4881455E}">
      <dsp:nvSpPr>
        <dsp:cNvPr id="0" name=""/>
        <dsp:cNvSpPr/>
      </dsp:nvSpPr>
      <dsp:spPr>
        <a:xfrm>
          <a:off x="0" y="2079224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faster testing</a:t>
          </a:r>
          <a:endParaRPr lang="en-US" sz="2000" kern="1200" dirty="0"/>
        </a:p>
      </dsp:txBody>
      <dsp:txXfrm>
        <a:off x="22846" y="2102070"/>
        <a:ext cx="10707508" cy="422308"/>
      </dsp:txXfrm>
    </dsp:sp>
    <dsp:sp modelId="{FA8F02A7-8269-4BB3-A054-B3F03252553B}">
      <dsp:nvSpPr>
        <dsp:cNvPr id="0" name=""/>
        <dsp:cNvSpPr/>
      </dsp:nvSpPr>
      <dsp:spPr>
        <a:xfrm>
          <a:off x="0" y="2604823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vendor has access to</a:t>
          </a:r>
          <a:endParaRPr lang="en-US" sz="2000" kern="1200" dirty="0"/>
        </a:p>
      </dsp:txBody>
      <dsp:txXfrm>
        <a:off x="22846" y="2627669"/>
        <a:ext cx="10707508" cy="422308"/>
      </dsp:txXfrm>
    </dsp:sp>
    <dsp:sp modelId="{C5E09720-5B0A-4885-A131-CF2A9B5C73D7}">
      <dsp:nvSpPr>
        <dsp:cNvPr id="0" name=""/>
        <dsp:cNvSpPr/>
      </dsp:nvSpPr>
      <dsp:spPr>
        <a:xfrm>
          <a:off x="0" y="3072823"/>
          <a:ext cx="107532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all customer data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expediting of design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regression testing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analytics of user </a:t>
          </a:r>
          <a:r>
            <a:rPr lang="en-US" sz="1600" b="0" kern="1200" dirty="0" err="1"/>
            <a:t>behaviour</a:t>
          </a:r>
          <a:endParaRPr lang="en-US" sz="1600" kern="1200" dirty="0"/>
        </a:p>
      </dsp:txBody>
      <dsp:txXfrm>
        <a:off x="0" y="3072823"/>
        <a:ext cx="10753200" cy="1035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AE6E6-8C7C-4E12-9C84-467E6C7F86DB}">
      <dsp:nvSpPr>
        <dsp:cNvPr id="0" name=""/>
        <dsp:cNvSpPr/>
      </dsp:nvSpPr>
      <dsp:spPr>
        <a:xfrm>
          <a:off x="0" y="521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Migration of data</a:t>
          </a:r>
          <a:endParaRPr lang="en-US" sz="3000" kern="1200" dirty="0"/>
        </a:p>
      </dsp:txBody>
      <dsp:txXfrm>
        <a:off x="34269" y="86468"/>
        <a:ext cx="10684662" cy="633462"/>
      </dsp:txXfrm>
    </dsp:sp>
    <dsp:sp modelId="{9201142C-CE1E-49D9-9085-1255EEE01F9E}">
      <dsp:nvSpPr>
        <dsp:cNvPr id="0" name=""/>
        <dsp:cNvSpPr/>
      </dsp:nvSpPr>
      <dsp:spPr>
        <a:xfrm>
          <a:off x="0" y="8405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Integration of clients</a:t>
          </a:r>
          <a:endParaRPr lang="en-US" sz="3000" kern="1200" dirty="0"/>
        </a:p>
      </dsp:txBody>
      <dsp:txXfrm>
        <a:off x="34269" y="874868"/>
        <a:ext cx="10684662" cy="633462"/>
      </dsp:txXfrm>
    </dsp:sp>
    <dsp:sp modelId="{F5991351-17E8-4908-BFFC-7FE715204A0C}">
      <dsp:nvSpPr>
        <dsp:cNvPr id="0" name=""/>
        <dsp:cNvSpPr/>
      </dsp:nvSpPr>
      <dsp:spPr>
        <a:xfrm>
          <a:off x="0" y="16289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Tailored customization</a:t>
          </a:r>
          <a:endParaRPr lang="en-US" sz="3000" kern="1200" dirty="0"/>
        </a:p>
      </dsp:txBody>
      <dsp:txXfrm>
        <a:off x="34269" y="1663268"/>
        <a:ext cx="10684662" cy="633462"/>
      </dsp:txXfrm>
    </dsp:sp>
    <dsp:sp modelId="{3291CB3E-4A5D-4A8A-A12C-62EF32AFA148}">
      <dsp:nvSpPr>
        <dsp:cNvPr id="0" name=""/>
        <dsp:cNvSpPr/>
      </dsp:nvSpPr>
      <dsp:spPr>
        <a:xfrm>
          <a:off x="0" y="2417400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Can't directly access a company's internal systems</a:t>
          </a:r>
          <a:endParaRPr lang="en-US" sz="3000" kern="1200" dirty="0"/>
        </a:p>
      </dsp:txBody>
      <dsp:txXfrm>
        <a:off x="34269" y="2451669"/>
        <a:ext cx="10684662" cy="633462"/>
      </dsp:txXfrm>
    </dsp:sp>
    <dsp:sp modelId="{9664DA43-5386-49E8-BC8A-3440F0CA8F70}">
      <dsp:nvSpPr>
        <dsp:cNvPr id="0" name=""/>
        <dsp:cNvSpPr/>
      </dsp:nvSpPr>
      <dsp:spPr>
        <a:xfrm>
          <a:off x="0" y="3205800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Customer might be forced to use a new versions</a:t>
          </a:r>
          <a:endParaRPr lang="en-US" sz="3000" kern="1200" dirty="0"/>
        </a:p>
      </dsp:txBody>
      <dsp:txXfrm>
        <a:off x="34269" y="3240069"/>
        <a:ext cx="10684662" cy="6334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57F47-6354-425F-8F6C-3D86566C333D}">
      <dsp:nvSpPr>
        <dsp:cNvPr id="0" name=""/>
        <dsp:cNvSpPr/>
      </dsp:nvSpPr>
      <dsp:spPr>
        <a:xfrm>
          <a:off x="0" y="25356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SaaS Integration Platforms</a:t>
          </a:r>
          <a:endParaRPr lang="en-US" sz="2300" kern="1200" dirty="0"/>
        </a:p>
      </dsp:txBody>
      <dsp:txXfrm>
        <a:off x="26273" y="51629"/>
        <a:ext cx="10700654" cy="485654"/>
      </dsp:txXfrm>
    </dsp:sp>
    <dsp:sp modelId="{4C9D0B7C-82DB-4DF7-85F5-80209D32FBEB}">
      <dsp:nvSpPr>
        <dsp:cNvPr id="0" name=""/>
        <dsp:cNvSpPr/>
      </dsp:nvSpPr>
      <dsp:spPr>
        <a:xfrm>
          <a:off x="0" y="629796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Complex systems that integrates particular services</a:t>
          </a:r>
          <a:endParaRPr lang="en-US" sz="2300" kern="1200" dirty="0"/>
        </a:p>
      </dsp:txBody>
      <dsp:txXfrm>
        <a:off x="26273" y="656069"/>
        <a:ext cx="10700654" cy="485654"/>
      </dsp:txXfrm>
    </dsp:sp>
    <dsp:sp modelId="{8D16445D-C95A-4C2A-AA45-0075BFB6B370}">
      <dsp:nvSpPr>
        <dsp:cNvPr id="0" name=""/>
        <dsp:cNvSpPr/>
      </dsp:nvSpPr>
      <dsp:spPr>
        <a:xfrm>
          <a:off x="0" y="1167996"/>
          <a:ext cx="107532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CRM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ERP</a:t>
          </a:r>
          <a:endParaRPr lang="en-US" sz="1800" kern="1200" dirty="0"/>
        </a:p>
      </dsp:txBody>
      <dsp:txXfrm>
        <a:off x="0" y="1167996"/>
        <a:ext cx="10753200" cy="595125"/>
      </dsp:txXfrm>
    </dsp:sp>
    <dsp:sp modelId="{47533B67-20A7-4711-806B-3B7A4A74E6D3}">
      <dsp:nvSpPr>
        <dsp:cNvPr id="0" name=""/>
        <dsp:cNvSpPr/>
      </dsp:nvSpPr>
      <dsp:spPr>
        <a:xfrm>
          <a:off x="0" y="1763121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Growth of SaaS sales on global market</a:t>
          </a:r>
          <a:endParaRPr lang="en-US" sz="2300" kern="1200" dirty="0"/>
        </a:p>
      </dsp:txBody>
      <dsp:txXfrm>
        <a:off x="26273" y="1789394"/>
        <a:ext cx="10700654" cy="485654"/>
      </dsp:txXfrm>
    </dsp:sp>
    <dsp:sp modelId="{0C0F0660-C995-4030-B07A-F082152AE7CE}">
      <dsp:nvSpPr>
        <dsp:cNvPr id="0" name=""/>
        <dsp:cNvSpPr/>
      </dsp:nvSpPr>
      <dsp:spPr>
        <a:xfrm>
          <a:off x="0" y="2367561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Enables Mashups</a:t>
          </a:r>
          <a:endParaRPr lang="en-US" sz="2300" kern="1200" dirty="0"/>
        </a:p>
      </dsp:txBody>
      <dsp:txXfrm>
        <a:off x="26273" y="2393834"/>
        <a:ext cx="10700654" cy="485654"/>
      </dsp:txXfrm>
    </dsp:sp>
    <dsp:sp modelId="{7A4863DC-F9C7-48D1-898A-25C0263BE82D}">
      <dsp:nvSpPr>
        <dsp:cNvPr id="0" name=""/>
        <dsp:cNvSpPr/>
      </dsp:nvSpPr>
      <dsp:spPr>
        <a:xfrm>
          <a:off x="0" y="2972001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integrating content from more than one SaaS</a:t>
          </a:r>
          <a:endParaRPr lang="en-US" sz="2300" kern="1200" dirty="0"/>
        </a:p>
      </dsp:txBody>
      <dsp:txXfrm>
        <a:off x="26273" y="2998274"/>
        <a:ext cx="10700654" cy="485654"/>
      </dsp:txXfrm>
    </dsp:sp>
    <dsp:sp modelId="{87B539C9-EB64-4724-867C-71F7EBAEE65F}">
      <dsp:nvSpPr>
        <dsp:cNvPr id="0" name=""/>
        <dsp:cNvSpPr/>
      </dsp:nvSpPr>
      <dsp:spPr>
        <a:xfrm>
          <a:off x="0" y="3576441"/>
          <a:ext cx="1075320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to create a single new service displayed in a single graphical interface</a:t>
          </a:r>
          <a:endParaRPr lang="en-US" sz="2300" kern="1200" dirty="0"/>
        </a:p>
      </dsp:txBody>
      <dsp:txXfrm>
        <a:off x="26273" y="3602714"/>
        <a:ext cx="10700654" cy="4856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E5377-DF73-451D-A710-7F5F43AB2CC8}">
      <dsp:nvSpPr>
        <dsp:cNvPr id="0" name=""/>
        <dsp:cNvSpPr/>
      </dsp:nvSpPr>
      <dsp:spPr>
        <a:xfrm>
          <a:off x="0" y="448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Unreliable provider of the service</a:t>
          </a:r>
          <a:endParaRPr lang="en-US" sz="2800" kern="1200" dirty="0"/>
        </a:p>
      </dsp:txBody>
      <dsp:txXfrm>
        <a:off x="31984" y="32432"/>
        <a:ext cx="10689232" cy="591232"/>
      </dsp:txXfrm>
    </dsp:sp>
    <dsp:sp modelId="{6C7C4FC0-C3B9-4CE1-88F8-14DE71B7BD14}">
      <dsp:nvSpPr>
        <dsp:cNvPr id="0" name=""/>
        <dsp:cNvSpPr/>
      </dsp:nvSpPr>
      <dsp:spPr>
        <a:xfrm>
          <a:off x="0" y="655648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Bankrupt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The physical presence of data</a:t>
          </a:r>
          <a:endParaRPr lang="en-US" sz="2200" kern="1200" dirty="0"/>
        </a:p>
      </dsp:txBody>
      <dsp:txXfrm>
        <a:off x="0" y="655648"/>
        <a:ext cx="10753200" cy="724500"/>
      </dsp:txXfrm>
    </dsp:sp>
    <dsp:sp modelId="{F0EA6D35-6C28-4A7B-8D76-0708833DFF97}">
      <dsp:nvSpPr>
        <dsp:cNvPr id="0" name=""/>
        <dsp:cNvSpPr/>
      </dsp:nvSpPr>
      <dsp:spPr>
        <a:xfrm>
          <a:off x="0" y="1380148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Security and privacy</a:t>
          </a:r>
          <a:endParaRPr lang="en-US" sz="2800" kern="1200" dirty="0"/>
        </a:p>
      </dsp:txBody>
      <dsp:txXfrm>
        <a:off x="31984" y="1412132"/>
        <a:ext cx="10689232" cy="591232"/>
      </dsp:txXfrm>
    </dsp:sp>
    <dsp:sp modelId="{FECE8194-46E8-4DDA-99BD-0A7817201005}">
      <dsp:nvSpPr>
        <dsp:cNvPr id="0" name=""/>
        <dsp:cNvSpPr/>
      </dsp:nvSpPr>
      <dsp:spPr>
        <a:xfrm>
          <a:off x="0" y="2035349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is common corporate infrastructure more secured than data </a:t>
          </a:r>
          <a:r>
            <a:rPr lang="en-US" sz="2200" b="0" kern="1200" dirty="0" err="1"/>
            <a:t>centres</a:t>
          </a:r>
          <a:r>
            <a:rPr lang="en-US" sz="2200" b="0" kern="1200" dirty="0"/>
            <a:t> of cloud?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HTTPS</a:t>
          </a:r>
          <a:endParaRPr lang="en-US" sz="2200" kern="1200" dirty="0"/>
        </a:p>
      </dsp:txBody>
      <dsp:txXfrm>
        <a:off x="0" y="2035349"/>
        <a:ext cx="10753200" cy="724500"/>
      </dsp:txXfrm>
    </dsp:sp>
    <dsp:sp modelId="{E4754793-FC76-4300-9630-6E9A21C734F6}">
      <dsp:nvSpPr>
        <dsp:cNvPr id="0" name=""/>
        <dsp:cNvSpPr/>
      </dsp:nvSpPr>
      <dsp:spPr>
        <a:xfrm>
          <a:off x="0" y="2759849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Connection</a:t>
          </a:r>
          <a:endParaRPr lang="en-US" sz="2800" kern="1200" dirty="0"/>
        </a:p>
      </dsp:txBody>
      <dsp:txXfrm>
        <a:off x="31984" y="2791833"/>
        <a:ext cx="10689232" cy="591232"/>
      </dsp:txXfrm>
    </dsp:sp>
    <dsp:sp modelId="{91E7FB4E-BE07-45D0-9697-D0ECE2EB6D94}">
      <dsp:nvSpPr>
        <dsp:cNvPr id="0" name=""/>
        <dsp:cNvSpPr/>
      </dsp:nvSpPr>
      <dsp:spPr>
        <a:xfrm>
          <a:off x="0" y="3415049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Latency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/>
            <a:t>Reliability</a:t>
          </a:r>
          <a:endParaRPr lang="en-US" sz="2200" kern="1200" dirty="0"/>
        </a:p>
      </dsp:txBody>
      <dsp:txXfrm>
        <a:off x="0" y="3415049"/>
        <a:ext cx="10753200" cy="7245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70A8-E439-4CC4-B40A-F3BAE8946311}">
      <dsp:nvSpPr>
        <dsp:cNvPr id="0" name=""/>
        <dsp:cNvSpPr/>
      </dsp:nvSpPr>
      <dsp:spPr>
        <a:xfrm>
          <a:off x="0" y="3621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SaaS is only one from many solution</a:t>
          </a:r>
          <a:endParaRPr lang="en-US" sz="3300" kern="1200" dirty="0"/>
        </a:p>
      </dsp:txBody>
      <dsp:txXfrm>
        <a:off x="37696" y="41317"/>
        <a:ext cx="10677808" cy="696808"/>
      </dsp:txXfrm>
    </dsp:sp>
    <dsp:sp modelId="{95E9A840-DA0F-4A39-A761-297540B16CB5}">
      <dsp:nvSpPr>
        <dsp:cNvPr id="0" name=""/>
        <dsp:cNvSpPr/>
      </dsp:nvSpPr>
      <dsp:spPr>
        <a:xfrm>
          <a:off x="0" y="870861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Task is to give proper service for concrete situation</a:t>
          </a:r>
          <a:endParaRPr lang="en-US" sz="3300" kern="1200" dirty="0"/>
        </a:p>
      </dsp:txBody>
      <dsp:txXfrm>
        <a:off x="37696" y="908557"/>
        <a:ext cx="10677808" cy="696808"/>
      </dsp:txXfrm>
    </dsp:sp>
    <dsp:sp modelId="{02F25C4C-0F28-4064-BE75-F9C0A361D4B2}">
      <dsp:nvSpPr>
        <dsp:cNvPr id="0" name=""/>
        <dsp:cNvSpPr/>
      </dsp:nvSpPr>
      <dsp:spPr>
        <a:xfrm>
          <a:off x="0" y="1738101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Managers need to understand</a:t>
          </a:r>
          <a:endParaRPr lang="en-US" sz="3300" kern="1200" dirty="0"/>
        </a:p>
      </dsp:txBody>
      <dsp:txXfrm>
        <a:off x="37696" y="1775797"/>
        <a:ext cx="10677808" cy="696808"/>
      </dsp:txXfrm>
    </dsp:sp>
    <dsp:sp modelId="{FC5CB327-3D11-466F-A650-A6E1122357AE}">
      <dsp:nvSpPr>
        <dsp:cNvPr id="0" name=""/>
        <dsp:cNvSpPr/>
      </dsp:nvSpPr>
      <dsp:spPr>
        <a:xfrm>
          <a:off x="0" y="2510301"/>
          <a:ext cx="107532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/>
            <a:t>Advantages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/>
            <a:t>Risks</a:t>
          </a:r>
          <a:endParaRPr lang="en-US" sz="2600" kern="1200" dirty="0"/>
        </a:p>
      </dsp:txBody>
      <dsp:txXfrm>
        <a:off x="0" y="2510301"/>
        <a:ext cx="10753200" cy="853875"/>
      </dsp:txXfrm>
    </dsp:sp>
    <dsp:sp modelId="{09ACCE08-691A-4041-8E90-ED3E5E091977}">
      <dsp:nvSpPr>
        <dsp:cNvPr id="0" name=""/>
        <dsp:cNvSpPr/>
      </dsp:nvSpPr>
      <dsp:spPr>
        <a:xfrm>
          <a:off x="0" y="3364176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To have real expectations</a:t>
          </a:r>
          <a:endParaRPr lang="en-US" sz="3300" kern="1200" dirty="0"/>
        </a:p>
      </dsp:txBody>
      <dsp:txXfrm>
        <a:off x="37696" y="3401872"/>
        <a:ext cx="10677808" cy="69680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BB153-4B4F-45DE-9CB6-26DBF715F3E8}">
      <dsp:nvSpPr>
        <dsp:cNvPr id="0" name=""/>
        <dsp:cNvSpPr/>
      </dsp:nvSpPr>
      <dsp:spPr>
        <a:xfrm>
          <a:off x="0" y="334978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Estimation of the value</a:t>
          </a:r>
        </a:p>
      </dsp:txBody>
      <dsp:txXfrm>
        <a:off x="30842" y="365820"/>
        <a:ext cx="10691516" cy="570116"/>
      </dsp:txXfrm>
    </dsp:sp>
    <dsp:sp modelId="{53BC41D7-6D20-4CD5-97AD-9CB0086BDDFB}">
      <dsp:nvSpPr>
        <dsp:cNvPr id="0" name=""/>
        <dsp:cNvSpPr/>
      </dsp:nvSpPr>
      <dsp:spPr>
        <a:xfrm>
          <a:off x="0" y="1044538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Process of target understanding</a:t>
          </a:r>
        </a:p>
      </dsp:txBody>
      <dsp:txXfrm>
        <a:off x="30842" y="1075380"/>
        <a:ext cx="10691516" cy="570116"/>
      </dsp:txXfrm>
    </dsp:sp>
    <dsp:sp modelId="{CC1072EF-C0C1-4375-82DA-EDB7E4534FBA}">
      <dsp:nvSpPr>
        <dsp:cNvPr id="0" name=""/>
        <dsp:cNvSpPr/>
      </dsp:nvSpPr>
      <dsp:spPr>
        <a:xfrm>
          <a:off x="0" y="175409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SaaS is one way to distribute service</a:t>
          </a:r>
          <a:endParaRPr lang="en-US" sz="2700" kern="1200" dirty="0"/>
        </a:p>
      </dsp:txBody>
      <dsp:txXfrm>
        <a:off x="30842" y="1784941"/>
        <a:ext cx="10691516" cy="570116"/>
      </dsp:txXfrm>
    </dsp:sp>
    <dsp:sp modelId="{C77C5E27-4AE5-4DFC-AA68-1A0DC72B549D}">
      <dsp:nvSpPr>
        <dsp:cNvPr id="0" name=""/>
        <dsp:cNvSpPr/>
      </dsp:nvSpPr>
      <dsp:spPr>
        <a:xfrm>
          <a:off x="0" y="246365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In many points of view has positive influence to both parties business</a:t>
          </a:r>
          <a:endParaRPr lang="en-US" sz="2700" kern="1200" dirty="0"/>
        </a:p>
      </dsp:txBody>
      <dsp:txXfrm>
        <a:off x="30842" y="2494501"/>
        <a:ext cx="10691516" cy="570116"/>
      </dsp:txXfrm>
    </dsp:sp>
    <dsp:sp modelId="{EAD7B54F-BC3B-40F9-A2B1-C1059BFE13B7}">
      <dsp:nvSpPr>
        <dsp:cNvPr id="0" name=""/>
        <dsp:cNvSpPr/>
      </dsp:nvSpPr>
      <dsp:spPr>
        <a:xfrm>
          <a:off x="0" y="317321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Needs to be described and set properly</a:t>
          </a:r>
          <a:endParaRPr lang="en-US" sz="2700" kern="1200" dirty="0"/>
        </a:p>
      </dsp:txBody>
      <dsp:txXfrm>
        <a:off x="30842" y="3204061"/>
        <a:ext cx="10691516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5FC26-6C5A-4B76-90CF-B8908E15668E}">
      <dsp:nvSpPr>
        <dsp:cNvPr id="0" name=""/>
        <dsp:cNvSpPr/>
      </dsp:nvSpPr>
      <dsp:spPr>
        <a:xfrm>
          <a:off x="0" y="54673"/>
          <a:ext cx="107532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The company needs information system to support its core business</a:t>
          </a:r>
          <a:endParaRPr lang="en-US" sz="2600" kern="1200" dirty="0"/>
        </a:p>
      </dsp:txBody>
      <dsp:txXfrm>
        <a:off x="48262" y="102935"/>
        <a:ext cx="10656676" cy="892126"/>
      </dsp:txXfrm>
    </dsp:sp>
    <dsp:sp modelId="{7DA12D6F-72B9-45F4-8C67-87A3363C4CFB}">
      <dsp:nvSpPr>
        <dsp:cNvPr id="0" name=""/>
        <dsp:cNvSpPr/>
      </dsp:nvSpPr>
      <dsp:spPr>
        <a:xfrm>
          <a:off x="0" y="1118203"/>
          <a:ext cx="107532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The company has serious problems with communication with customers</a:t>
          </a:r>
          <a:endParaRPr lang="en-US" sz="2600" kern="1200" dirty="0"/>
        </a:p>
      </dsp:txBody>
      <dsp:txXfrm>
        <a:off x="48262" y="1166465"/>
        <a:ext cx="10656676" cy="892126"/>
      </dsp:txXfrm>
    </dsp:sp>
    <dsp:sp modelId="{DC9B2A08-FEA1-4673-93E5-AD1AD486DAA9}">
      <dsp:nvSpPr>
        <dsp:cNvPr id="0" name=""/>
        <dsp:cNvSpPr/>
      </dsp:nvSpPr>
      <dsp:spPr>
        <a:xfrm>
          <a:off x="0" y="2181733"/>
          <a:ext cx="107532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But also hidden problems</a:t>
          </a:r>
          <a:endParaRPr lang="en-US" sz="2600" kern="1200" dirty="0"/>
        </a:p>
      </dsp:txBody>
      <dsp:txXfrm>
        <a:off x="48262" y="2229995"/>
        <a:ext cx="10656676" cy="892126"/>
      </dsp:txXfrm>
    </dsp:sp>
    <dsp:sp modelId="{0C1ADE2C-EE08-49A6-B388-D7BF22649470}">
      <dsp:nvSpPr>
        <dsp:cNvPr id="0" name=""/>
        <dsp:cNvSpPr/>
      </dsp:nvSpPr>
      <dsp:spPr>
        <a:xfrm>
          <a:off x="0" y="3170384"/>
          <a:ext cx="107532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processing information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time spent on one particular business case is too long – mostly caused by bad communication inside the company</a:t>
          </a:r>
          <a:endParaRPr lang="en-US" sz="2000" kern="1200" dirty="0"/>
        </a:p>
      </dsp:txBody>
      <dsp:txXfrm>
        <a:off x="0" y="3170384"/>
        <a:ext cx="10753200" cy="914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83C73-DE30-4980-9AE6-66CD73BB0286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Offers a big </a:t>
          </a:r>
          <a:r>
            <a:rPr lang="en-US" sz="2200" kern="1200" dirty="0" err="1"/>
            <a:t>customised</a:t>
          </a:r>
          <a:r>
            <a:rPr lang="en-US" sz="2200" kern="1200" dirty="0"/>
            <a:t> ERP system together with CMS system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CMS system has connection to Social Networks</a:t>
          </a:r>
        </a:p>
      </dsp:txBody>
      <dsp:txXfrm>
        <a:off x="285631" y="1793"/>
        <a:ext cx="3181855" cy="1909113"/>
      </dsp:txXfrm>
    </dsp:sp>
    <dsp:sp modelId="{4DE06490-C11E-4E16-B248-EA184C214859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problem to solve is the communication</a:t>
          </a:r>
        </a:p>
      </dsp:txBody>
      <dsp:txXfrm>
        <a:off x="3785672" y="1793"/>
        <a:ext cx="3181855" cy="1909113"/>
      </dsp:txXfrm>
    </dsp:sp>
    <dsp:sp modelId="{57B86C36-94AC-497B-8235-30279B840EA0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But it is not a part of the problem</a:t>
          </a:r>
        </a:p>
      </dsp:txBody>
      <dsp:txXfrm>
        <a:off x="7285713" y="1793"/>
        <a:ext cx="3181855" cy="1909113"/>
      </dsp:txXfrm>
    </dsp:sp>
    <dsp:sp modelId="{6CD9CEEC-BCEB-4052-B949-7EB16698CB4F}">
      <dsp:nvSpPr>
        <dsp:cNvPr id="0" name=""/>
        <dsp:cNvSpPr/>
      </dsp:nvSpPr>
      <dsp:spPr>
        <a:xfrm>
          <a:off x="1127534" y="2229091"/>
          <a:ext cx="8498130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company needs to find its paths through targets – to </a:t>
          </a:r>
          <a:r>
            <a:rPr lang="en-US" sz="2200" kern="1200" dirty="0" err="1"/>
            <a:t>analyse</a:t>
          </a:r>
          <a:r>
            <a:rPr lang="en-US" sz="2200" kern="1200" dirty="0"/>
            <a:t> the situation if the client</a:t>
          </a:r>
        </a:p>
      </dsp:txBody>
      <dsp:txXfrm>
        <a:off x="1127534" y="2229091"/>
        <a:ext cx="8498130" cy="1909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1B87-5A2F-4216-BFA8-27339F7AE655}">
      <dsp:nvSpPr>
        <dsp:cNvPr id="0" name=""/>
        <dsp:cNvSpPr/>
      </dsp:nvSpPr>
      <dsp:spPr>
        <a:xfrm>
          <a:off x="0" y="32083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Value proposition is hidden </a:t>
          </a:r>
          <a:endParaRPr lang="en-US" sz="2300" kern="1200" dirty="0"/>
        </a:p>
      </dsp:txBody>
      <dsp:txXfrm>
        <a:off x="26273" y="58356"/>
        <a:ext cx="10700654" cy="485654"/>
      </dsp:txXfrm>
    </dsp:sp>
    <dsp:sp modelId="{17FB82F3-E626-4E46-98DB-2700544582A6}">
      <dsp:nvSpPr>
        <dsp:cNvPr id="0" name=""/>
        <dsp:cNvSpPr/>
      </dsp:nvSpPr>
      <dsp:spPr>
        <a:xfrm>
          <a:off x="0" y="570283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is hidden by the hill</a:t>
          </a:r>
          <a:endParaRPr lang="en-US" sz="1800" kern="1200" dirty="0"/>
        </a:p>
      </dsp:txBody>
      <dsp:txXfrm>
        <a:off x="0" y="570283"/>
        <a:ext cx="10753200" cy="380880"/>
      </dsp:txXfrm>
    </dsp:sp>
    <dsp:sp modelId="{150CDBC9-4AD1-4F52-964B-C8FFD6B96040}">
      <dsp:nvSpPr>
        <dsp:cNvPr id="0" name=""/>
        <dsp:cNvSpPr/>
      </dsp:nvSpPr>
      <dsp:spPr>
        <a:xfrm>
          <a:off x="0" y="951163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Hierarchy of barriers hiding the target</a:t>
          </a:r>
          <a:endParaRPr lang="en-US" sz="2300" kern="1200" dirty="0"/>
        </a:p>
      </dsp:txBody>
      <dsp:txXfrm>
        <a:off x="26273" y="977436"/>
        <a:ext cx="10700654" cy="485654"/>
      </dsp:txXfrm>
    </dsp:sp>
    <dsp:sp modelId="{D2689B23-4730-4586-8091-D9DDD4EDDA93}">
      <dsp:nvSpPr>
        <dsp:cNvPr id="0" name=""/>
        <dsp:cNvSpPr/>
      </dsp:nvSpPr>
      <dsp:spPr>
        <a:xfrm>
          <a:off x="0" y="1489363"/>
          <a:ext cx="107532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have to be overcame step by step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leads to process of value estimation</a:t>
          </a:r>
          <a:endParaRPr lang="en-US" sz="1800" kern="1200" dirty="0"/>
        </a:p>
      </dsp:txBody>
      <dsp:txXfrm>
        <a:off x="0" y="1489363"/>
        <a:ext cx="10753200" cy="595125"/>
      </dsp:txXfrm>
    </dsp:sp>
    <dsp:sp modelId="{5780F251-D7ED-4CC4-A707-0F0C06707F2D}">
      <dsp:nvSpPr>
        <dsp:cNvPr id="0" name=""/>
        <dsp:cNvSpPr/>
      </dsp:nvSpPr>
      <dsp:spPr>
        <a:xfrm>
          <a:off x="0" y="2084488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Value can not be proposed</a:t>
          </a:r>
          <a:endParaRPr lang="en-US" sz="2300" kern="1200" dirty="0"/>
        </a:p>
      </dsp:txBody>
      <dsp:txXfrm>
        <a:off x="26273" y="2110761"/>
        <a:ext cx="10700654" cy="485654"/>
      </dsp:txXfrm>
    </dsp:sp>
    <dsp:sp modelId="{4B020E32-F51D-4240-B76D-42E8A2E3FABA}">
      <dsp:nvSpPr>
        <dsp:cNvPr id="0" name=""/>
        <dsp:cNvSpPr/>
      </dsp:nvSpPr>
      <dsp:spPr>
        <a:xfrm>
          <a:off x="0" y="2688929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It can be only estimated</a:t>
          </a:r>
          <a:endParaRPr lang="en-US" sz="2300" kern="1200" dirty="0"/>
        </a:p>
      </dsp:txBody>
      <dsp:txXfrm>
        <a:off x="26273" y="2715202"/>
        <a:ext cx="10700654" cy="485654"/>
      </dsp:txXfrm>
    </dsp:sp>
    <dsp:sp modelId="{4E517971-7AB4-4005-9D7D-6B5FFFFC9B62}">
      <dsp:nvSpPr>
        <dsp:cNvPr id="0" name=""/>
        <dsp:cNvSpPr/>
      </dsp:nvSpPr>
      <dsp:spPr>
        <a:xfrm>
          <a:off x="0" y="3227129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is used to find value proposition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there is not a target, only target area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/>
            <a:t>target area is the space of all sub-targets, corresponding with particular value estimation</a:t>
          </a:r>
          <a:endParaRPr lang="en-US" sz="1800" kern="1200" dirty="0"/>
        </a:p>
      </dsp:txBody>
      <dsp:txXfrm>
        <a:off x="0" y="3227129"/>
        <a:ext cx="10753200" cy="88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BCA66-CB25-477A-B162-0D4005C5DAE5}">
      <dsp:nvSpPr>
        <dsp:cNvPr id="0" name=""/>
        <dsp:cNvSpPr/>
      </dsp:nvSpPr>
      <dsp:spPr>
        <a:xfrm>
          <a:off x="0" y="60748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modified by the value co-creation process</a:t>
          </a:r>
          <a:endParaRPr lang="en-US" sz="2500" kern="1200" dirty="0"/>
        </a:p>
      </dsp:txBody>
      <dsp:txXfrm>
        <a:off x="46406" y="107154"/>
        <a:ext cx="10660388" cy="857813"/>
      </dsp:txXfrm>
    </dsp:sp>
    <dsp:sp modelId="{0DB00372-F446-49F1-B301-4861FCF20FEF}">
      <dsp:nvSpPr>
        <dsp:cNvPr id="0" name=""/>
        <dsp:cNvSpPr/>
      </dsp:nvSpPr>
      <dsp:spPr>
        <a:xfrm>
          <a:off x="0" y="1083373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motivated by the decreasing of the level of information asymmetry of both parties</a:t>
          </a:r>
          <a:endParaRPr lang="en-US" sz="2500" kern="1200" dirty="0"/>
        </a:p>
      </dsp:txBody>
      <dsp:txXfrm>
        <a:off x="46406" y="1129779"/>
        <a:ext cx="10660388" cy="857813"/>
      </dsp:txXfrm>
    </dsp:sp>
    <dsp:sp modelId="{5DBBA44D-F8F8-4B37-9CC7-CDEC4050AA87}">
      <dsp:nvSpPr>
        <dsp:cNvPr id="0" name=""/>
        <dsp:cNvSpPr/>
      </dsp:nvSpPr>
      <dsp:spPr>
        <a:xfrm>
          <a:off x="0" y="2105999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the process is about particularize of value estimations</a:t>
          </a:r>
          <a:endParaRPr lang="en-US" sz="2500" kern="1200" dirty="0"/>
        </a:p>
      </dsp:txBody>
      <dsp:txXfrm>
        <a:off x="46406" y="2152405"/>
        <a:ext cx="10660388" cy="857813"/>
      </dsp:txXfrm>
    </dsp:sp>
    <dsp:sp modelId="{055AA66A-5FE8-4381-962A-BA690E05B558}">
      <dsp:nvSpPr>
        <dsp:cNvPr id="0" name=""/>
        <dsp:cNvSpPr/>
      </dsp:nvSpPr>
      <dsp:spPr>
        <a:xfrm>
          <a:off x="0" y="3128624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till the moment of founding the value proposition</a:t>
          </a:r>
          <a:endParaRPr lang="en-US" sz="2500" kern="1200" dirty="0"/>
        </a:p>
      </dsp:txBody>
      <dsp:txXfrm>
        <a:off x="46406" y="3175030"/>
        <a:ext cx="10660388" cy="857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48062-367C-43A5-A12B-B2DCAB978CDA}">
      <dsp:nvSpPr>
        <dsp:cNvPr id="0" name=""/>
        <dsp:cNvSpPr/>
      </dsp:nvSpPr>
      <dsp:spPr>
        <a:xfrm>
          <a:off x="0" y="10123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can be found in the moment client and provider can see the target</a:t>
          </a:r>
          <a:endParaRPr lang="en-US" sz="2500" kern="1200" dirty="0"/>
        </a:p>
      </dsp:txBody>
      <dsp:txXfrm>
        <a:off x="28557" y="38680"/>
        <a:ext cx="10696086" cy="527886"/>
      </dsp:txXfrm>
    </dsp:sp>
    <dsp:sp modelId="{824972D4-4FBA-474E-B533-43E808A79D42}">
      <dsp:nvSpPr>
        <dsp:cNvPr id="0" name=""/>
        <dsp:cNvSpPr/>
      </dsp:nvSpPr>
      <dsp:spPr>
        <a:xfrm>
          <a:off x="0" y="595123"/>
          <a:ext cx="10753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share the same point of view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both can see the utility level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and share as well</a:t>
          </a:r>
          <a:endParaRPr lang="en-US" sz="2000" kern="1200" dirty="0"/>
        </a:p>
      </dsp:txBody>
      <dsp:txXfrm>
        <a:off x="0" y="595123"/>
        <a:ext cx="10753200" cy="983250"/>
      </dsp:txXfrm>
    </dsp:sp>
    <dsp:sp modelId="{77B1B5BA-A618-4A2A-B065-3D628207749D}">
      <dsp:nvSpPr>
        <dsp:cNvPr id="0" name=""/>
        <dsp:cNvSpPr/>
      </dsp:nvSpPr>
      <dsp:spPr>
        <a:xfrm>
          <a:off x="0" y="1578373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both partners agree with concrete mutual criteria of success</a:t>
          </a:r>
          <a:endParaRPr lang="en-US" sz="2500" kern="1200" dirty="0"/>
        </a:p>
      </dsp:txBody>
      <dsp:txXfrm>
        <a:off x="28557" y="1606930"/>
        <a:ext cx="10696086" cy="527886"/>
      </dsp:txXfrm>
    </dsp:sp>
    <dsp:sp modelId="{D1023312-6847-48ED-A1B6-9FFFB110C38D}">
      <dsp:nvSpPr>
        <dsp:cNvPr id="0" name=""/>
        <dsp:cNvSpPr/>
      </dsp:nvSpPr>
      <dsp:spPr>
        <a:xfrm>
          <a:off x="0" y="2163374"/>
          <a:ext cx="10753200" cy="196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variables to test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no of customers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profitability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target values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number of customers rise of 30%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profitability rises more than 10%</a:t>
          </a:r>
          <a:endParaRPr lang="en-US" sz="2000" kern="1200" dirty="0"/>
        </a:p>
      </dsp:txBody>
      <dsp:txXfrm>
        <a:off x="0" y="2163374"/>
        <a:ext cx="10753200" cy="1966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E1D7-2DC3-4F1B-AFF7-D60D7CC7741C}">
      <dsp:nvSpPr>
        <dsp:cNvPr id="0" name=""/>
        <dsp:cNvSpPr/>
      </dsp:nvSpPr>
      <dsp:spPr>
        <a:xfrm>
          <a:off x="0" y="347342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/>
            <a:t>must be shared and paid</a:t>
          </a:r>
          <a:endParaRPr lang="en-US" sz="3500" kern="1200" dirty="0"/>
        </a:p>
      </dsp:txBody>
      <dsp:txXfrm>
        <a:off x="39980" y="387322"/>
        <a:ext cx="10673240" cy="739039"/>
      </dsp:txXfrm>
    </dsp:sp>
    <dsp:sp modelId="{C6B5531B-C16E-4469-A83A-282D53F2C8C0}">
      <dsp:nvSpPr>
        <dsp:cNvPr id="0" name=""/>
        <dsp:cNvSpPr/>
      </dsp:nvSpPr>
      <dsp:spPr>
        <a:xfrm>
          <a:off x="0" y="1166342"/>
          <a:ext cx="10753200" cy="8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problem is complex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must be understood and explored</a:t>
          </a:r>
          <a:endParaRPr lang="en-US" sz="2700" kern="1200" dirty="0"/>
        </a:p>
      </dsp:txBody>
      <dsp:txXfrm>
        <a:off x="0" y="1166342"/>
        <a:ext cx="10753200" cy="887512"/>
      </dsp:txXfrm>
    </dsp:sp>
    <dsp:sp modelId="{DD9FF3D5-5F83-4D7F-BA51-142FC552F12D}">
      <dsp:nvSpPr>
        <dsp:cNvPr id="0" name=""/>
        <dsp:cNvSpPr/>
      </dsp:nvSpPr>
      <dsp:spPr>
        <a:xfrm>
          <a:off x="0" y="2053855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/>
            <a:t>provider must be paid for using his sources to do it</a:t>
          </a:r>
          <a:endParaRPr lang="en-US" sz="3500" kern="1200" dirty="0"/>
        </a:p>
      </dsp:txBody>
      <dsp:txXfrm>
        <a:off x="39980" y="2093835"/>
        <a:ext cx="10673240" cy="739039"/>
      </dsp:txXfrm>
    </dsp:sp>
    <dsp:sp modelId="{CACBF037-78B0-4B7B-8B9A-46339CD2C527}">
      <dsp:nvSpPr>
        <dsp:cNvPr id="0" name=""/>
        <dsp:cNvSpPr/>
      </dsp:nvSpPr>
      <dsp:spPr>
        <a:xfrm>
          <a:off x="0" y="2973655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Client is paying for the analysis of the target area</a:t>
          </a:r>
          <a:endParaRPr lang="en-US" sz="3500" kern="1200" dirty="0"/>
        </a:p>
      </dsp:txBody>
      <dsp:txXfrm>
        <a:off x="39980" y="3013635"/>
        <a:ext cx="10673240" cy="73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DA11F-5A67-4856-9B10-DF9507D798A4}">
      <dsp:nvSpPr>
        <dsp:cNvPr id="0" name=""/>
        <dsp:cNvSpPr/>
      </dsp:nvSpPr>
      <dsp:spPr>
        <a:xfrm>
          <a:off x="0" y="718"/>
          <a:ext cx="10753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60s</a:t>
          </a:r>
          <a:endParaRPr lang="en-US" sz="2400" kern="1200" dirty="0"/>
        </a:p>
      </dsp:txBody>
      <dsp:txXfrm>
        <a:off x="27415" y="28133"/>
        <a:ext cx="10698370" cy="506769"/>
      </dsp:txXfrm>
    </dsp:sp>
    <dsp:sp modelId="{FB9C4E17-E9E7-4637-9408-310822FBB55B}">
      <dsp:nvSpPr>
        <dsp:cNvPr id="0" name=""/>
        <dsp:cNvSpPr/>
      </dsp:nvSpPr>
      <dsp:spPr>
        <a:xfrm>
          <a:off x="0" y="562318"/>
          <a:ext cx="10753200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Centralized hosting of business applications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service bureau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company which provides business services for a fee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 err="1"/>
            <a:t>eg.</a:t>
          </a:r>
          <a:r>
            <a:rPr lang="en-US" sz="1900" b="0" kern="1200" dirty="0"/>
            <a:t> IBM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time-sharing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sharing of a computing resource among many users by means of multiprogramming and multi-tasking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utility computing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a service provisioning model in which a service provider makes computing resources and infrastructure management available to the customer as needed, and charges them for specific usage rather than a flat rate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mainframes</a:t>
          </a:r>
          <a:endParaRPr lang="en-US" sz="1900" kern="1200" dirty="0"/>
        </a:p>
      </dsp:txBody>
      <dsp:txXfrm>
        <a:off x="0" y="562318"/>
        <a:ext cx="10753200" cy="357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CCC7-EBCD-480F-95C2-EE1F3D68897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41F0-4BDD-4EE4-B6E9-052BC4F19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5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66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7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3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6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7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1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6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31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05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5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68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0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4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29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66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55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2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64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9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6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0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4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0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41F0-4BDD-4EE4-B6E9-052BC4F191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8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4" y="2596857"/>
            <a:ext cx="4125465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7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5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6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08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4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28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5" y="2253932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4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2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A09C6-95A2-4E32-B8D1-4644BC212595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93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09C6-95A2-4E32-B8D1-4644BC212595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70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09C6-95A2-4E32-B8D1-4644BC212595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82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09C6-95A2-4E32-B8D1-4644BC212595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48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7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74261DA-FFB7-421B-A7F6-B78E652CE65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31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2900365"/>
            <a:ext cx="7416824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Basic a</a:t>
            </a:r>
            <a:r>
              <a:rPr lang="en-US" dirty="0" err="1"/>
              <a:t>pplication</a:t>
            </a:r>
            <a:r>
              <a:rPr lang="en-US" dirty="0"/>
              <a:t> of Service Science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368" y="4365104"/>
            <a:ext cx="393488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</a:t>
            </a:r>
            <a:br>
              <a:rPr lang="en-US" dirty="0"/>
            </a:b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3973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Value proposition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472" y="1171576"/>
            <a:ext cx="7200800" cy="55168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Costs of value estimation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89A6F2-4D95-2D71-BC27-CC49D3CE3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2294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45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15A5C0C-E9B0-4AE9-BA99-5CFF44F8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9" y="2900365"/>
            <a:ext cx="5246519" cy="1171580"/>
          </a:xfrm>
        </p:spPr>
        <p:txBody>
          <a:bodyPr anchor="t">
            <a:normAutofit/>
          </a:bodyPr>
          <a:lstStyle/>
          <a:p>
            <a:r>
              <a:rPr lang="en-US"/>
              <a:t>Software as a Service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05EE026-830E-4B2A-A4BC-22099540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9" y="4116414"/>
            <a:ext cx="524651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How to communicate with normal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8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History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ED91D2F-C5AD-B0D8-5A8A-99D56D76F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52774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50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History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3558AD0-AEBE-0160-65CC-BC04DF35F5F7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4080484652"/>
              </p:ext>
            </p:extLst>
          </p:nvPr>
        </p:nvGraphicFramePr>
        <p:xfrm>
          <a:off x="72000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s://www.xsdot.com/web-development/asp-keywords-109946.jpg?v=1x291x2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642" y="1701505"/>
            <a:ext cx="508328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History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919A290-395C-ACDB-3D83-38CB19123A7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433287663"/>
              </p:ext>
            </p:extLst>
          </p:nvPr>
        </p:nvGraphicFramePr>
        <p:xfrm>
          <a:off x="72000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cdn2.hubspot.net/hub/61984/file-26361001-png/images/cloud-computing-saa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808" y="1701505"/>
            <a:ext cx="4348956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History</a:t>
            </a:r>
            <a:endParaRPr lang="en-US" dirty="0"/>
          </a:p>
        </p:txBody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18E215DC-4CFE-3FA8-9E31-2EA5F68D0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2884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49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Applications</a:t>
            </a:r>
            <a:endParaRPr lang="en-US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B61DA53-2FF2-F161-8226-0DEF3EFD4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8841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28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Architecture - provider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EF6078E-B37E-8149-DAA9-27B5AF1F1D48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675747132"/>
              </p:ext>
            </p:extLst>
          </p:nvPr>
        </p:nvGraphicFramePr>
        <p:xfrm>
          <a:off x="72000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www.arrayguard.com/images/solutions/cloud-service-delivery.png"/>
          <p:cNvPicPr>
            <a:picLocks noGrp="1" noChangeAspect="1" noChangeArrowheads="1"/>
          </p:cNvPicPr>
          <p:nvPr>
            <p:ph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7" y="1996704"/>
            <a:ext cx="5219999" cy="35495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Architecture - provider</a:t>
            </a:r>
            <a:endParaRPr lang="en-US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BFE1CECC-37CF-3D38-7E55-D77FA7CD23D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56681241"/>
              </p:ext>
            </p:extLst>
          </p:nvPr>
        </p:nvGraphicFramePr>
        <p:xfrm>
          <a:off x="72000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natishalom.typepad.com/.a/6a00d835457b7453ef0120a939add4970b-pi"/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51287" y="1970604"/>
            <a:ext cx="5219999" cy="36017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15A5C0C-E9B0-4AE9-BA99-5CFF44F8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9" y="2900365"/>
            <a:ext cx="5246519" cy="1171580"/>
          </a:xfrm>
        </p:spPr>
        <p:txBody>
          <a:bodyPr anchor="t">
            <a:normAutofit/>
          </a:bodyPr>
          <a:lstStyle/>
          <a:p>
            <a:r>
              <a:rPr lang="en-US"/>
              <a:t>Value estimation</a:t>
            </a:r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05EE026-830E-4B2A-A4BC-22099540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9" y="4116414"/>
            <a:ext cx="524651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How to find proper value proposition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2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- client</a:t>
            </a:r>
            <a:endParaRPr lang="en-US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D4644001-00D8-3711-546A-16F8B8163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70785"/>
              </p:ext>
            </p:extLst>
          </p:nvPr>
        </p:nvGraphicFramePr>
        <p:xfrm>
          <a:off x="7347744" y="2596857"/>
          <a:ext cx="4125465" cy="32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77CE85F-1F11-B383-91C3-5A3DC4B57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pngict.com/wp-content/uploads/2015/06/web-browse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5994509"/>
            <a:ext cx="1283494" cy="8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SEhQVFRUXDRQXFxgYFhsYFxcYGhgXFxgbGBcZHSggGxolGxUZITEtJykrLi4uFx8zOjUuNygtMCsBCgoKDg0OGxAQGzclICQsLCwtMjYsNC82MjUsLCwsLC83MiwsLCw3LCwsLCwsLCw3LCw0LSwsLCwwNzIsLCw1LP/AABEIAOEA4QMBEQACEQEDEQH/xAAcAAEAAgMBAQEAAAAAAAAAAAAAAwUCBAYBBwj/xABIEAACAQIDBQMHBg0DAwUAAAABAgADEQQFIRIxQVFhBiJxBxMyUoGRsTRCcnSzwRQVI0Nic4KSobLR4fAzovE1U9IkY4OTwv/EABkBAQADAQEAAAAAAAAAAAAAAAABAgQDBf/EAC0RAQACAQIEBAYDAQEBAAAAAAABAgMRIQQxQVEScdHwImGBkaGxMsHhEyPx/9oADAMBAAIRAxEAPwD7jAQEBAQEBAQEBAQEBAQEBAQEBAQEBAQEBAQEBAQEBAQEBAQEBAQNDNM2p0ANsksfRRdXbwHAdTYTthwXy8uXWejjm4imLnz6R19/NnleZJXXaQ6g2ZToyHkw/wAB4SM2G2KdLfSe6cOauWutfrHZuTk6kBAQEBA1swxyUUL1GsBpzJPAKN5JnTFitkt4aw55ctcdfFaWrlWd0q/dW6OBc03sGtzGtmHUEzpm4a+Led47xyc8PE0y7RtPaeazmdoICAgICAgICAgICAgICAgIGLuACSQABck6ADqZMRMzpCJmIjWXMZl2lL3XDbuNVhp/8an0vE6eM9DFwcV3y/b19Ofk8/Jxk32xcu/p38+XmqKVOxLElmY95mN2bxP+CabW126dnCtYjfr3SKGVhUptsVALA7wR6rj5y/DhaV1iY8No1j3vHzTpMT4qzpPvafl7h1GTZytbuMNiqBdkJ3j1kPzl/iOMwZ+HnH8Ub17/ANT827BxEZPhna3b+4+XuVpMzSQEBArs5zhMOo2u87egg9Jv6LzJ/tO+Dh7ZZ22jrPv9OGfiK4o33meUe+nzcZiK71n85VN2+aB6KDko+J3n+E9Wta0r4acv35+jy5m17eO/P8R5evUamGtfeDcEGzKeakagxFpjkmaxbmuct7QvT7uIu6cKijvL+sUbx1X3cZly8LW++Pae3pP9S0Y+KtTbJvHfr9Y/uPs6ehWV1DIwZSLgg3BHQiefas1nS0aS9CtotGtZ1hJKrEBAQEBAQEBAQEBAQECszfO6eH0bvOR3aa6sep9UdTNGHhr5d42juz5uJpi2neezkcfjamIN6pGze4pr6A+l658dOQE9PHjpij4Offr/AI83Je+WdcnLt0/33s8WRKUiysrwlWVlL2pRDW1IYG6sDZlPMGK2mv8AfzLUi39T2XWUZ4SRSxFg50RxolTp+i/Tjw5DLm4aNPHj5dY6x/nz+7Th4mdfBk59J6T6T8vsvpjbCBRZ/wBoRRvTp2erbd81Or2+G89N82cNwk5PivtX9+Xqx8RxUY/gpvb9efo5G5Zi7sWdvSY7z/QcgNBPT2iPDEaRHR50ROvimdZnqlWUXSLKyslWVlaGeFd6LF6DbJJuyHWm/ivA9Rr4yLeG8aZI1+fWPfZFfFSfFjnT5dJ993S5VniVjsMPN1begx39Ubc48NeYEw5uGtSPFG9e/r2bsPE1vPhna3b07+9VrMzSQEBAQEBAQEBAQMK1VUUsxCqBckmwA6kya1m06RG6LWisazOkOSzbtSz3TDd1eNUjU/q1PxPu4z08PBVrvl3nt6+kPMy8ba+2LaO/pH9z9lFTWxJ1JJuSTdmPMk6kzZM6staxCZZR0SrKSskWVlaEqyspSrKytD2pSDAqwBB3gyItNZ1gmsWjSW5l2btQslclqW5ap1ZOQq8x+l7+cpkwRl3x7W7d/L0+y+PPOLbJvXv28/X790Wfdpr3pYY9Gq7wOYTm3XcOp3X4fgtPjy/SPVXiOM1+DF9Z9Pn+nNU1t77k7ySd5J4mbpnVirERyTLKSvCVZVZIsrKyVZWVoSrKymHtWirizC4vfqDwII1B6iRW01nWC1ItGkt7A5xUo6VdqrT9YC9VB+kB6Y6jvdDOd8FMm9fhnt0n0/Xk6Uz3x7W+KO/WPX9+bpMLiUqKHpsGU7iDcf8AMwXpak+G0aS30vW8eKs6wllViAgICAgICAgcD2rSv538ub0tv8lb/THIEf8Ac8fZyntcHOPwf+fPr3/+e5eLxcZP+n/ry6dv/vn9Fas7OaVZErJFlVkqykrJFlZWhKsrKUqysrQnoUixsouZS0xHNesTPJb4XLgNX7x5cP7zNbLM8miuKI5q3H5HTfVAKbdBZfao3eyaMfE2r/LdwycPWf47OexOEembOLcjwPgZtpet41hjtS1J0lismUQlWVWSLKyslWVlaEqysphIsqskWVWR4VHNb/0ulTaHnT+aA/8AdHFrbrWbqBOlpr/z/wDbl07/AE+X4+rlEWnJ/wCPPr2+vz7dfo7SeS9YgICAgICAgIEeIoK6lHUMpFiCLgiWraaz4qzpKtqxaPDaNYcTnWQNh7vTu9Hjxen48WTrvHG++etg4quba21vxPpLyc/DWw713r+Y9Y/KtQ3sRqJ3nZyidd4SrKrpVlJWSLKytCVZWUrTB5aW1fujlxP9JnvliOTvTFM81xRpBRZRYTNaZneWmsRG0JRKrNU/fOrmxq0gw2WAIPAxFprOsImImNJUeOyIjvUtR6p3jwPH/N82Y+JidrMuThpjeqpAtoZoZ0iysrJVlZWhKsrKYSAyqyTL8G+J9AlKPGp85+lK/D9L3X3hkvXD/Le3bt5+n3MdLZv47V79/L1+zqcHhEpIEpqFUcB/Ek7yepnnZMlslvFadZehjx1x18NY0hPKLkBAQEBAQEBAQEDl877NamrhgAb3aluVuZTgrdNx6b56ODjNfgy/SfX5fl52fhNPjxfWPTtP4lz1J733gg2IIsQeIIO4zbaNGStolOs5y6NvCYVqh7o04k7hOV7xXm6UpNuS9weBVNd7cz9w4TJfJNmumOKt0Tk6MxISyEhLVP3zq5gkJZiQlrY3Lkq7xZuDDf7eYl6ZbU5Od8Vb81DjMuelvF19YbvbymymWt+TJfFanNAsvKsMqlUKLsbD/LADiZEVm06QTaKxrKzyzI2q2fEDZTetLi3I1f8Ax9/KccvExj+HHvPf09fs7YuGnJ8WTaO3r6fd04FtBPOeg9gICAgICAgICAgICAgUXaXK6TKa5cUnVf8AUO4jgrj5w5ceXI7eEz3if+cR4onp/ce9GPi8NJj/AKa+GY6/1PvXspOz9NKwux7w30+I6niR/h5TVxPixzpHLuy8N4ckazz7OlRQBYCwnnzOrfGyQSFmQkDMSEshIS1T986uYJCWYkJZiQl7aQKPO8ElNS66NYkJ6x5Ly+E14MlrT4Z+7Lnx1rHij7JOy+X02UYhmFSpra3o0jxUKdQ/MnXwEcXltWf+cRpH7+fl8kcJiraIyzOs/r5efeZ38nRzA3kBAQEBAQEBAQEBAQEDQzfNqeHW7m7H0UHpMeg5cydBO+Dh75p0ry6z2cM/EUwxrbn0ju4fMMdUxD7dU7j3UHop/Vup9lp6+PHTFXw0+s9Z/wA+Tycl75beK/0jpH+/NTVXK1CVJBDaEGxHgZpiImuks8zMW1h0uUdqNy1/3wP5gPiPdMGbguuP7N2HjOl/u6mjUDAMpBBGhBuDPOtExOkvQiYmNYSiVWZiQlkJCWqfvnVzBISzEhLIsALk2AGpO4SOZyUuPz8Du0tT6x3ewcf83zVj4aed2bJxMcqKfzhZtpiSSd5mnSIjSGbWZnWU9LbR/OUW2X0vf0XA4OOPQ7x/CRM1tXw3jWPzHl6J0tW3jpOk/ifP16OmyjN1r3W2xUUd6mTqOqn5y9R/A6TBm4e2PfnE8p99fk3YeIrk25WjnHvp81lM7QQEBAQEBAQEBAQECiz7tEtG9OnZ6tt3zU6uR8N56b5s4fhJyfFbav78vVj4ji4x/DTe368/RxtR2di7sXdt7H4AcB0E9WNIjw1jSHmbzPitOsz7+z0SEqzE+m3jNFeUM9ubxIkWGW5hUom6HTip1U+I/wAM45cVckaWdsWW2OfhdjlWeU61lPcf1TuP0Tx+M8rNw1se/OHp4eJrk25StxMzSyEhLVP3zq5gkJaWY5vTo6E7T+qN/tPCdcWC2TeOTlkz1x+bmcbmdSse8bLfRRuH9T4zfTDXHyYb5rX5okkyrDYp7/bKSvDdWcnWCpR2rG5VlN1ZdGU9D924ya38O3SecItSLfKY5T2XOVZ2SRSxFlc6K40Sp4eq/T3X4Zs3DRp48fLrHWP8+f3aMPEzrFMnPpPSfSfl9l5MbYQEBAQEBAQEBA5HP+0pJajhzbZYq9TiCNCqA8ep9l949ThuDiIi+TziPX0eZxHGTMzTH02mf6j1c0i23c78ySd5J4mbpnViiIjkzEhLISEqzE+m3jNFeUM9ubxIkTLKytCVJSVoX2VZ+9Oy1Luv+4eB4+33zHm4Wtt67S2YuKtXa28OswOISqu0jAj+I8Rwnm5KWpOloejjvW8a1lhmBSkpdmCr1+7mektj8V58MRujJ4aR4pnZx+Z9pme60bovrfOPh6vx8J6eLg4rvfeXm5eLm21NlMhmqWaE6TnK8NhJzleGxT3+2UleG6s5OsJFkJe1KQYFWAII1BkRaazrCZrFo0nk2MFm7Yey1iXo3AWodXS+gD+svXfzvvkXwRm3pGlu3SfLt5fYpnnDteda9+seffz+/d1E856JAQEBAQEBAQKnOcgp4jvehUto67/BhuYePsImrBxV8W3OO3vky5+Fpl35T3983F5hgamHbZqrYE2Vx6De35p6H2Xnq48lMsa0n6dffzeXkpfFOl4+vSffZCJZDISEqzE+m3jNFeUM9ubxIkTLKytCVZWVoZgyqVllFN9oOjFLfOHHpbj7dJwz2rppMau+GttdYnRXZxVqVHL1GL6m3JRyAGgE74K0pXw1jRyzTe1tbTq0lnWXKE6SkrwnSc5XhsJOcrw2Ke/2ykrw3VnJ1hIshLynUZ2NOivnHG/WyJ9N+HgLnpJmsVjxXnSPzPlH98lfFNp8OONZ/Eec/wBc13luRqhFSqfO1RuJFlT9WnDx1PWZcvEzaPDTav7859w1YuGis+K862/XlHuVvMrUQEBAQEBAQEBAwrUldSrAMpFiCLgjqDJraazrE7otWLRpMaw5LNuyzJd8N3l40idR+rY/A+/hPUw8dFtsu09/X1eZm4K1N8W8dvSf6lQK28agg2IIsynkQdQZsmGOJ1VuJ9NvGd68ocbc3iRJCZZWVoSLKpWWAwO13m0HLif7TPky6bQ0Y8Wu8rumLaCY5bIc+28+Jm7oxTza1bCcV939J0rfpKk06wiSWlWE6TnK8NhJzleGxT3+2UleG1UrKguxtrbqTwAA1J6CUrWbTpC9rxWNZb+ByepW1q3pU/VBtVcfpEegOg16icsmemPavxT36R6/rzdKYL5N7fDHbrPp+/J0mFwyU1CU1CqNwAsP+Zgve158Vp1lvpStI8NY0hLKrEBAQEBAQEBAQEBAQKzN8kp4jVhsuB3ai6MOh9YdDNGDib4to3jsz5+Gpl3nae75ricOwd767NV1JAtfZYre3C9rz362iYjTrET941eDNbazr0mY+06MFkyQkUSsrQtsDgrd5t/AcvGZcmXXaGnHi03lapM0tMJ0lJXhzzbz9Izd0YuqRJWVoY1sLtajQ/GTF9NpRNNeTWAtoZdRMkrK0Nh9oU2qAeit9dxlI0m8VnqtbWKTaOjr8qyNKJ22PnKtvTYbuiLuQfx5kzzc3E2yR4Y2r29e70cPDVxz4p3t39O3vVazM0kBAQEBAQEBAQEBAQEBAQPmuJQpWqowKt+EVWAItdWdiCOYIPCe/WYtjraOWkR+IeDp4b2rPPWZ+8yhqYQHUaH+EtGTTmiccTybGDwwXU6n4eE55LzLpSkVb6ThLtDYSUleE6Skrw55t5+kZu6MXVIkrK0NhJSV4e1cOGHI85EWmpNYllhcEBq2vTh/eRfJ2TTHpzS5k10NJdXdbIgF2PsG4DnuEjDGlovPKOcmadazSOc8odvPJesQEBAQEBAQEBAQEBAQEBAQNTMcup112aqhhwO5lPNWGoM64s18U61lyy4aZY0vDksyySrh+8L1aXrAflFH6Sj0h1X3T0sXEY8u38Z/H09Jebk4fJi3/lX8/WPT7NWg4YAggg7iJ0tExOkq1mJjWGyk5S6Q2ElJXhOkpK8OebefpGbujF1SJKytDYSUleEwYAXJAAGpOgEppMzpC2sRvLYwOEq4jWn+Tp/91hqf1aHf4nTxlclqYv5bz29Z/r9JpXJl/htHf0j+5283SZbllOgDsDvH0nbV2+k33bhwmDLnvk/ly6R0hvxYKY/48+s9Zbs5OpAQEBAQEBAQEBAQEBAQEBAQECkzTs6lQmpSPmqh1JAujn9NefUWPjNmHi7Vjw33j8x5T/TJl4Stp8VNp/E+cf3zc+4amwp1l2GO7ij/AEG4+Gh6TZpF48VJ1j8x5x7hj1mtvDeNJ/E+U+5bSTlLrCdJSV4c828/SM3dGLqkSVlaE1EszebpqXf1RuA5u25R4+y8iYiI8Vp0j3y7piZmfDWNZ98+zost7OAEPiCKjjUL+aQ9AfSPU+wCYcvFz/HHtHfrPp5Q2YuEjXxZN57dI9fOfwv5ibSAgICAgICAgICAgICAgICAgICAgIEWKwyVFKVFDKd4IuP+Zal7UnxVnSVb0rePDaNYc5jMlqUe9RvVp+oT+UUfosfTHQ69TN9OIpk2v8M9+k+n6YL8PfHvT4o7dY9frv8ANBha6uLqdxsRuIPJgdQfGTek12kpett4UNVwCSTbvH4zbWJnaGO1ojeVxleQVa1mqXo0+X51vZ8weOvQTNl4qmPavxT+P9/TRi4bJk3t8MfmfT9+TrcDgqdFdimoVenE8yTqT1M8zJltknxWnV6OPFTHXw0jSGxKOhAQEBAQEBAQEBAQEBAQEBAQEBAQEBAQECtzLJkrHbF6dUDSou/wYbmXofZaaMXEWpHhneO3vkz5eHrefFG1u8e94Q5R2ep0Ttt+Uq+uw0X6C7l+PWWzcXfJHhjavb17q4eErjnxTvbv6dlxMrUQEBAQEBAQEBAQEBAQEBAQEDlMR5RsuR2Rq7BkdlYeZrGzKSpFwljqIGNPyk5aTb8II8aNYD3lLQOiy3M6OIXboVUqrfUowax5G24+MDbgICAgICAgIFdnmd0cHTFXEOUQuFuFZu8QSBZATwMDTyHtdhMa7U8NULsqbRBp1E7twL3dQN5EC9gICAgICAgICAgICAgICAgfmPPflWI+uV/tGgdpR8ldWphkr0sQjM+HSoKbUynpKG2fObZ11tuHsgcblWZV8FX85SJSojlWU7jY2ZKi8RcEEcN4sQDA/Q2X59Rq4alii600qIpG2wWzEarc6bQII/ZMDbwuYUqu0adWm4W21surbN72vY6bj7oGOAzSjX2vM1qdXZIDbDq+yTuvsnTcfdAhzHPsNhzs18RSptb0WqKG/dJvaBnluc4fEX8xWpVbbwjqxHiAbiBPi8ZTpANVqJTBNgXYKCdTYEnfYH3QMMNmVGoGNOrTcKLsVdWCjXVrHQaHfyMCHA55hqzFKOIo1GHzUqKx9wMDk/LP8gX65T/lqQOS8izAYusSQAMESSdwG2m+B9YwefYWs/m6WIoVH9VKqM3uBvAsYGlmWb0MPbz9anSvu23VSfAE6wIsu7QYWu2zRxFGo3qrUUt+7e8DZxeYUqVhVq06ZI023Vb232udYHuEx1KrfzVRKlrX2HDWve17HTcfdAjxGa0KbFXrUkYb1aoqkX1FwTeBtU3DAMpBBAIINwQdQQeIgZQEBAQEBAQED8xZ98pxH1yv9o0D9E9lvkWF+o0Ps1gfEPKXhwmZ4kDQFqbe1qaFv9xJ9sDbr19rIKan5mcFR7UqP8XMCgy7HVBQq4WiGLYitRBCgkuqCp3ABqbs4/dtxgdflZxWUYDFPUpmjVr1aNOiSUbXZqFmspNiqgnXjaBz3Y7s2+ZYhkNQqAhqVKhBdjqBxIuxJ3k8DAh7QZVVy3GGmtQ7dPZenVXukgjQgXNuII13HgYHY9vs5/DMnwdcgBmxoDgbttaddWsOAJFx0Igc12FyWrjmq4RKnmqTLTqVmte4plgi2uL3NQnXTu34AENTtXkL5divNecLEKtSnUW6NYk2Oh7rBlI0PC8Dse1ednGZHRrP/qDGKlTq6ioL9LizftQOS7F5DUx1ZsOlTzSGjtVWte6Ky2GzcbXeK6E20vwgY9sezjZfiRS29sFFqU3A2Ta5HM2YMvA8jpeB9PyPtqfxO+LqWarRBpNf59S6rTJt622hNuZgfK8mwFXMsYtNqhNSqzF6jd6wALE200sLACw1A0EDa7a9lmy6si+c2wybaOBsMCp1FgTYg2NweIgdjSRs5yg7XexeFqEKeNQhQbftobfSUGBxXYjtIcBiPPWLI1JldRptaXS3UMB7C0Df7HZM+a49qlfvIH87XPA3PdpjkGta3BVPIQPvYFtBA9gICAgICAgIH5iz75TiPrlf7RoH6J7LfIsL9RofZrA+G+UfFCpmWJZTcCoqe1ERG/3K0CyxeGKZBRY/nM2L+wLVT/8AECbyM4ZWxzORc08I5XoxZFuP2Sw/agdD5cSfM4YcPPv79nT4mBX+Q0flcV+qo/zVP7QK3yz/APUF+oUvtK0Curk/iSnfcM8a3h5hj8SYHQ+Q/wD1sT+op/zNA1vLZ8tpfUl+0qQKegT+JKnL8eLb/wChbwLnyJ/LK31I/aJAn8uA/L4bn5ip/Mtvvgc/l7H8TYocPxlQv+6P6LA3fI9/1EfVKvxSBd+XT0sH9HE/GjAl8hhNsWOG1Qt42q3+AgcN27FEY/Efg/oeeN+XnPzmz027+2/C0D6R5F8bSbC1KKgLVSsWqc3Deg3sA2f2b8YH0SAgICAgICAgIH5jz35ViPrlf7RoHWr5UMQmGTD0aVNClBKYqElzZVC7QU2AbS+tx4wOYyDJK2OrilSuWLXdzchATq7n39SYH07ysYJKGWYejTFkp4qki87LSqjXmYFB5E/llb6mftEgdt5U8kbFYImmCz0agqhRqWABVwBxOyxNuJUCB8u8nnahMBXapUVmp1KOy2xYsCCCrAEgEbxv49IGr21z38PxbVkVgpVKdNSLuQN1wL94sx0HMCB1HbLJmwmS4Ok4tU/Dg7jkz06zbPsBC/swKLye9qUy+u71EZkqUtk7FtoEG6kBiARv48YGt267RDH4o11UogpLTQNba2QWa7WJAJLncTwgdP2gydsLkVFKg2aj41ajg6EF1ewPUKFB6gwKDsHnv4vxAxFWm5o1KVSldRqbFGJW9g2ydkHX53sgY+UHtMuPxIqUwy00ohF2rAnUszEAm17237lEDuci7Hu2SVKBXZrVya4U6EMCppKb7rrTW/LaMD532Rzn8BxiVnViELpUS1nsQVYWNrMDY2NvRtpAsfKL2rTMK1NqSstOlSYDbsGJYgsbAkAd1ePAwLvL8Y2VZSWN0xWMqE0xuZKYULtkcLDvDrUXrArOw/Yc42hiKzXUCmUocA1UWNz+iLBf2m4rApeyudPgMWlaxGyxSqnEoTZ1I9YEX8VED9G0KyuquhDKyhlI3EEXBHS0DOAgICAgICAgc5W7CYB2Z2wylmcsx2n1JNyfS5mBivYHLgb/AIKntLke4tAvcDgaVBdijTSmvqooUe4cYEOcZPRxSCniEFRA4YAkjvAEA6EcGPvga2T9mMLhHL4eiKbMmySCxuLg21J4gQLeBzebdhMDiHNSpQAcm5ZGancneSEIBPUi8CXJexmCwjbdGgA43OxZ2H0S5Oz7LQOa8t3yOh9fX7KtA5nyR5ZSxL4qlXprUQ0aRs3A7Tag7weo1gfR8q7DYDDuKlKgNsG6l2epsngVDsQD13wLXOMoo4pPN4hBUQOGsSRqLgHukczA1K3ZXCNh1wrUFNFWJVbm6kkklWvtA3Y6g8YGjlvYDAUHFRKALA3Bd2cAjUEKxIv1teB08Cizvsfg8W23XoAvxdSyMfpFCNr23ga2WdgsBQcVEoAsDcF2apYjcQrkgHra8DdzjsthMU4qYiiKjBAoJZxYAk2ADAbyYFjl+Cp0Ka0qShEQWVRuA3/HWBT43sTga1RqtTDqzuxZjtOLk7zYMBeBb5dgUoU1pUl2UQWVbk2F72uxJtrA2YCAgICAgICAgICAgICAgIFP2m7OUcfTWlXLhVqhxsEA3CsutwdLMYGt2Y7HYfAM70DUJdQrbbA6Aki1gOcDoYCAgICAgICAgICAgICAgICAgICAgICAgICAgICAgICAgICAgICAgICAgICAgICAgICAgICAgICAgICAgICAgICAgICAgICAgIH/2Q=="/>
          <p:cNvSpPr>
            <a:spLocks noChangeAspect="1" noChangeArrowheads="1"/>
          </p:cNvSpPr>
          <p:nvPr/>
        </p:nvSpPr>
        <p:spPr bwMode="auto">
          <a:xfrm>
            <a:off x="1640681" y="-1010841"/>
            <a:ext cx="3900488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6150" name="Picture 6" descr="https://extension.usu.edu/innovate/images/uploads/dropbox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947806"/>
            <a:ext cx="896143" cy="8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dn2.hubspot.net/hub/334319/file-595191923-jpg/Allunnas_Pages_Pictures/Cloud_Integration.jpg?t=1441130776027&amp;width=1660">
            <a:extLst>
              <a:ext uri="{FF2B5EF4-FFF2-40B4-BE49-F238E27FC236}">
                <a16:creationId xmlns:a16="http://schemas.microsoft.com/office/drawing/2014/main" id="{6686DC1F-CBD7-A507-943D-A2030FBC1FB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r="27213"/>
          <a:stretch>
            <a:fillRect/>
          </a:stretch>
        </p:blipFill>
        <p:spPr bwMode="auto">
          <a:xfrm>
            <a:off x="730250" y="1665288"/>
            <a:ext cx="620712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C909183-096F-78C6-DC0A-8DA1F0EE92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r>
              <a:rPr lang="en-US"/>
              <a:t>Subscription fee</a:t>
            </a:r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Business models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5FC1B1-7D60-BA4C-3770-9FEB8E5775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/>
          <a:lstStyle/>
          <a:p>
            <a:r>
              <a:rPr lang="en-US" sz="1500"/>
              <a:t>Freemium</a:t>
            </a:r>
          </a:p>
          <a:p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0BA3D7E-E3F6-F6F0-75A9-31DD4DE2AAF1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624484997"/>
              </p:ext>
            </p:extLst>
          </p:nvPr>
        </p:nvGraphicFramePr>
        <p:xfrm>
          <a:off x="72000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D653B75-021B-8DC0-B60F-2182B94F2539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81407323"/>
              </p:ext>
            </p:extLst>
          </p:nvPr>
        </p:nvGraphicFramePr>
        <p:xfrm>
          <a:off x="6251287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237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describe to managers?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0C52E1-BE7B-35F0-3C28-67704639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55344"/>
              </p:ext>
            </p:extLst>
          </p:nvPr>
        </p:nvGraphicFramePr>
        <p:xfrm>
          <a:off x="839416" y="1391692"/>
          <a:ext cx="9559502" cy="232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898A2D-E4EF-5783-694E-D09D2051A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289026"/>
              </p:ext>
            </p:extLst>
          </p:nvPr>
        </p:nvGraphicFramePr>
        <p:xfrm>
          <a:off x="1555167" y="4149392"/>
          <a:ext cx="8128000" cy="198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314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Strengths</a:t>
            </a:r>
            <a:endParaRPr lang="en-US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A0E5E299-86A3-A914-8874-2E15A055C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3267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508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Low risk level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D899BB3-1828-570A-794F-F33033EA8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5718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050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Immediate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D52A50C-4E31-DB74-3DB7-AA73DF372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704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88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1260F9C-43E6-BEFD-871B-8891A537C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56458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8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Opportunities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8E58893-66FE-CE1C-C939-C3D72B57B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15281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496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Threats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358CC1-0BC2-493D-03F8-422D07F9A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23987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518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Sence of SWOT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2F355B-78E2-EE20-EFDC-891997989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9749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55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Problem of moral hazard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55BB69E-2289-340A-B836-59B6F1101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8209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86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Conclusion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287147-A94F-7A9F-5F0F-F724FDE34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7159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7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Double moral hazard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E8CCC5D-1A43-9A34-9851-364D8F840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1318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48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Example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25CB44A-4767-CB41-2C05-14ABEFA33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49357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990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IT company</a:t>
            </a:r>
            <a:endParaRPr lang="en-US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B24B897-324B-5D43-0BC6-DDDE5A8A9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3962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24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Value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AA0A6CB-E0F9-1458-D845-465E21214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51980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3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Value estimation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9B2ABAB-24EA-FA93-A864-9DB3C867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2503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239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Value proposition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5055B63-6B22-ED63-2F8B-CBD8FEE9F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842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95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1757</TotalTime>
  <Words>1124</Words>
  <Application>Microsoft Office PowerPoint</Application>
  <PresentationFormat>Širokoúhlá obrazovka</PresentationFormat>
  <Paragraphs>276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Presentation_Seslab</vt:lpstr>
      <vt:lpstr>Basic application of Service Science</vt:lpstr>
      <vt:lpstr>Value estimation</vt:lpstr>
      <vt:lpstr>Problem of moral hazard</vt:lpstr>
      <vt:lpstr>Double moral hazard</vt:lpstr>
      <vt:lpstr>Example</vt:lpstr>
      <vt:lpstr>IT company</vt:lpstr>
      <vt:lpstr>Value</vt:lpstr>
      <vt:lpstr>Value estimation</vt:lpstr>
      <vt:lpstr>Value proposition</vt:lpstr>
      <vt:lpstr>Value proposition</vt:lpstr>
      <vt:lpstr>Costs of value estimation</vt:lpstr>
      <vt:lpstr>Software as a Service</vt:lpstr>
      <vt:lpstr>History</vt:lpstr>
      <vt:lpstr>History</vt:lpstr>
      <vt:lpstr>History</vt:lpstr>
      <vt:lpstr>History</vt:lpstr>
      <vt:lpstr>Applications</vt:lpstr>
      <vt:lpstr>Architecture - provider</vt:lpstr>
      <vt:lpstr>Architecture - provider</vt:lpstr>
      <vt:lpstr>Architecture - client</vt:lpstr>
      <vt:lpstr>Business models</vt:lpstr>
      <vt:lpstr>How to describe to managers?</vt:lpstr>
      <vt:lpstr>Strengths</vt:lpstr>
      <vt:lpstr>Low risk level</vt:lpstr>
      <vt:lpstr>Immediate</vt:lpstr>
      <vt:lpstr>Weaknesses</vt:lpstr>
      <vt:lpstr>Opportunities</vt:lpstr>
      <vt:lpstr>Threats</vt:lpstr>
      <vt:lpstr>Sence of SWOT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as a Service</dc:title>
  <dc:creator>Leonard</dc:creator>
  <cp:lastModifiedBy>Leonard Walletzky</cp:lastModifiedBy>
  <cp:revision>8</cp:revision>
  <dcterms:created xsi:type="dcterms:W3CDTF">2014-11-26T14:22:25Z</dcterms:created>
  <dcterms:modified xsi:type="dcterms:W3CDTF">2022-11-01T12:36:32Z</dcterms:modified>
</cp:coreProperties>
</file>