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1" r:id="rId15"/>
    <p:sldId id="270" r:id="rId16"/>
    <p:sldId id="269" r:id="rId17"/>
    <p:sldId id="272" r:id="rId1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káš" initials="L" lastIdx="1" clrIdx="0">
    <p:extLst>
      <p:ext uri="{19B8F6BF-5375-455C-9EA6-DF929625EA0E}">
        <p15:presenceInfo xmlns:p15="http://schemas.microsoft.com/office/powerpoint/2012/main" userId="Luká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45C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92D598-F787-4F42-9B3D-D2E4CEF7DB50}" v="3" dt="2022-09-08T00:43:04.2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káš Daubner" userId="1750366c-5ad4-4b8b-a17b-5459ca330888" providerId="ADAL" clId="{D192D598-F787-4F42-9B3D-D2E4CEF7DB50}"/>
    <pc:docChg chg="addSld modSld">
      <pc:chgData name="Lukáš Daubner" userId="1750366c-5ad4-4b8b-a17b-5459ca330888" providerId="ADAL" clId="{D192D598-F787-4F42-9B3D-D2E4CEF7DB50}" dt="2022-09-08T00:43:16.926" v="78" actId="20577"/>
      <pc:docMkLst>
        <pc:docMk/>
      </pc:docMkLst>
      <pc:sldChg chg="modSp mod">
        <pc:chgData name="Lukáš Daubner" userId="1750366c-5ad4-4b8b-a17b-5459ca330888" providerId="ADAL" clId="{D192D598-F787-4F42-9B3D-D2E4CEF7DB50}" dt="2022-09-08T00:38:12.088" v="7" actId="20577"/>
        <pc:sldMkLst>
          <pc:docMk/>
          <pc:sldMk cId="2688890625" sldId="265"/>
        </pc:sldMkLst>
        <pc:spChg chg="mod">
          <ac:chgData name="Lukáš Daubner" userId="1750366c-5ad4-4b8b-a17b-5459ca330888" providerId="ADAL" clId="{D192D598-F787-4F42-9B3D-D2E4CEF7DB50}" dt="2022-09-08T00:38:12.088" v="7" actId="20577"/>
          <ac:spMkLst>
            <pc:docMk/>
            <pc:sldMk cId="2688890625" sldId="265"/>
            <ac:spMk id="6" creationId="{D6EE5B12-9EA0-401A-BDB9-270B84127293}"/>
          </ac:spMkLst>
        </pc:spChg>
      </pc:sldChg>
      <pc:sldChg chg="modSp mod">
        <pc:chgData name="Lukáš Daubner" userId="1750366c-5ad4-4b8b-a17b-5459ca330888" providerId="ADAL" clId="{D192D598-F787-4F42-9B3D-D2E4CEF7DB50}" dt="2022-09-08T00:37:57.545" v="3" actId="20577"/>
        <pc:sldMkLst>
          <pc:docMk/>
          <pc:sldMk cId="2058792820" sldId="266"/>
        </pc:sldMkLst>
        <pc:spChg chg="mod">
          <ac:chgData name="Lukáš Daubner" userId="1750366c-5ad4-4b8b-a17b-5459ca330888" providerId="ADAL" clId="{D192D598-F787-4F42-9B3D-D2E4CEF7DB50}" dt="2022-09-08T00:37:57.545" v="3" actId="20577"/>
          <ac:spMkLst>
            <pc:docMk/>
            <pc:sldMk cId="2058792820" sldId="266"/>
            <ac:spMk id="6" creationId="{D6EE5B12-9EA0-401A-BDB9-270B84127293}"/>
          </ac:spMkLst>
        </pc:spChg>
      </pc:sldChg>
      <pc:sldChg chg="modSp mod">
        <pc:chgData name="Lukáš Daubner" userId="1750366c-5ad4-4b8b-a17b-5459ca330888" providerId="ADAL" clId="{D192D598-F787-4F42-9B3D-D2E4CEF7DB50}" dt="2022-09-08T00:43:16.926" v="78" actId="20577"/>
        <pc:sldMkLst>
          <pc:docMk/>
          <pc:sldMk cId="65119056" sldId="270"/>
        </pc:sldMkLst>
        <pc:spChg chg="mod">
          <ac:chgData name="Lukáš Daubner" userId="1750366c-5ad4-4b8b-a17b-5459ca330888" providerId="ADAL" clId="{D192D598-F787-4F42-9B3D-D2E4CEF7DB50}" dt="2022-09-08T00:43:16.926" v="78" actId="20577"/>
          <ac:spMkLst>
            <pc:docMk/>
            <pc:sldMk cId="65119056" sldId="270"/>
            <ac:spMk id="6" creationId="{D6EE5B12-9EA0-401A-BDB9-270B84127293}"/>
          </ac:spMkLst>
        </pc:spChg>
      </pc:sldChg>
      <pc:sldChg chg="addSp modSp add mod">
        <pc:chgData name="Lukáš Daubner" userId="1750366c-5ad4-4b8b-a17b-5459ca330888" providerId="ADAL" clId="{D192D598-F787-4F42-9B3D-D2E4CEF7DB50}" dt="2022-09-08T00:42:54.428" v="64" actId="1076"/>
        <pc:sldMkLst>
          <pc:docMk/>
          <pc:sldMk cId="4037213809" sldId="271"/>
        </pc:sldMkLst>
        <pc:spChg chg="mod">
          <ac:chgData name="Lukáš Daubner" userId="1750366c-5ad4-4b8b-a17b-5459ca330888" providerId="ADAL" clId="{D192D598-F787-4F42-9B3D-D2E4CEF7DB50}" dt="2022-09-08T00:42:44.047" v="61" actId="20577"/>
          <ac:spMkLst>
            <pc:docMk/>
            <pc:sldMk cId="4037213809" sldId="271"/>
            <ac:spMk id="6" creationId="{D6EE5B12-9EA0-401A-BDB9-270B84127293}"/>
          </ac:spMkLst>
        </pc:spChg>
        <pc:picChg chg="add mod">
          <ac:chgData name="Lukáš Daubner" userId="1750366c-5ad4-4b8b-a17b-5459ca330888" providerId="ADAL" clId="{D192D598-F787-4F42-9B3D-D2E4CEF7DB50}" dt="2022-09-08T00:42:51.124" v="63" actId="1076"/>
          <ac:picMkLst>
            <pc:docMk/>
            <pc:sldMk cId="4037213809" sldId="271"/>
            <ac:picMk id="8" creationId="{EF027518-FE1E-F45A-1419-60B53528452E}"/>
          </ac:picMkLst>
        </pc:picChg>
        <pc:picChg chg="add mod">
          <ac:chgData name="Lukáš Daubner" userId="1750366c-5ad4-4b8b-a17b-5459ca330888" providerId="ADAL" clId="{D192D598-F787-4F42-9B3D-D2E4CEF7DB50}" dt="2022-09-08T00:42:54.428" v="64" actId="1076"/>
          <ac:picMkLst>
            <pc:docMk/>
            <pc:sldMk cId="4037213809" sldId="271"/>
            <ac:picMk id="10" creationId="{0867418E-2F1A-3181-AD87-F79E1F9452A1}"/>
          </ac:picMkLst>
        </pc:picChg>
      </pc:sldChg>
    </pc:docChg>
  </pc:docChgLst>
  <pc:docChgLst>
    <pc:chgData name="Lukáš" userId="1750366c-5ad4-4b8b-a17b-5459ca330888" providerId="ADAL" clId="{62C14D55-9E51-4AE1-B484-180BFDCA4080}"/>
    <pc:docChg chg="modSld">
      <pc:chgData name="Lukáš" userId="1750366c-5ad4-4b8b-a17b-5459ca330888" providerId="ADAL" clId="{62C14D55-9E51-4AE1-B484-180BFDCA4080}" dt="2020-10-05T09:51:33.877" v="137" actId="20577"/>
      <pc:docMkLst>
        <pc:docMk/>
      </pc:docMkLst>
      <pc:sldChg chg="modSp mod">
        <pc:chgData name="Lukáš" userId="1750366c-5ad4-4b8b-a17b-5459ca330888" providerId="ADAL" clId="{62C14D55-9E51-4AE1-B484-180BFDCA4080}" dt="2020-10-05T09:51:33.877" v="137" actId="20577"/>
        <pc:sldMkLst>
          <pc:docMk/>
          <pc:sldMk cId="2688890625" sldId="265"/>
        </pc:sldMkLst>
        <pc:spChg chg="mod">
          <ac:chgData name="Lukáš" userId="1750366c-5ad4-4b8b-a17b-5459ca330888" providerId="ADAL" clId="{62C14D55-9E51-4AE1-B484-180BFDCA4080}" dt="2020-10-05T09:51:33.877" v="137" actId="20577"/>
          <ac:spMkLst>
            <pc:docMk/>
            <pc:sldMk cId="2688890625" sldId="265"/>
            <ac:spMk id="6" creationId="{D6EE5B12-9EA0-401A-BDB9-270B84127293}"/>
          </ac:spMkLst>
        </pc:spChg>
      </pc:sldChg>
      <pc:sldChg chg="modSp mod">
        <pc:chgData name="Lukáš" userId="1750366c-5ad4-4b8b-a17b-5459ca330888" providerId="ADAL" clId="{62C14D55-9E51-4AE1-B484-180BFDCA4080}" dt="2020-10-05T09:51:18.454" v="136" actId="20577"/>
        <pc:sldMkLst>
          <pc:docMk/>
          <pc:sldMk cId="247382201" sldId="269"/>
        </pc:sldMkLst>
        <pc:spChg chg="mod">
          <ac:chgData name="Lukáš" userId="1750366c-5ad4-4b8b-a17b-5459ca330888" providerId="ADAL" clId="{62C14D55-9E51-4AE1-B484-180BFDCA4080}" dt="2020-10-05T09:51:18.454" v="136" actId="20577"/>
          <ac:spMkLst>
            <pc:docMk/>
            <pc:sldMk cId="247382201" sldId="269"/>
            <ac:spMk id="6" creationId="{D6EE5B12-9EA0-401A-BDB9-270B84127293}"/>
          </ac:spMkLst>
        </pc:spChg>
      </pc:sldChg>
    </pc:docChg>
  </pc:docChgLst>
  <pc:docChgLst>
    <pc:chgData name="Lukáš" userId="1750366c-5ad4-4b8b-a17b-5459ca330888" providerId="ADAL" clId="{45BAA600-B93E-464F-9643-6372F09C45DD}"/>
    <pc:docChg chg="undo custSel mod addSld modSld sldOrd">
      <pc:chgData name="Lukáš" userId="1750366c-5ad4-4b8b-a17b-5459ca330888" providerId="ADAL" clId="{45BAA600-B93E-464F-9643-6372F09C45DD}" dt="2020-10-03T20:08:58.228" v="364" actId="114"/>
      <pc:docMkLst>
        <pc:docMk/>
      </pc:docMkLst>
      <pc:sldChg chg="addSp delSp modSp new mod modClrScheme chgLayout">
        <pc:chgData name="Lukáš" userId="1750366c-5ad4-4b8b-a17b-5459ca330888" providerId="ADAL" clId="{45BAA600-B93E-464F-9643-6372F09C45DD}" dt="2020-10-03T10:02:54.487" v="62" actId="14100"/>
        <pc:sldMkLst>
          <pc:docMk/>
          <pc:sldMk cId="3323661778" sldId="257"/>
        </pc:sldMkLst>
        <pc:spChg chg="mod ord">
          <ac:chgData name="Lukáš" userId="1750366c-5ad4-4b8b-a17b-5459ca330888" providerId="ADAL" clId="{45BAA600-B93E-464F-9643-6372F09C45DD}" dt="2020-10-03T10:02:43.275" v="59" actId="26606"/>
          <ac:spMkLst>
            <pc:docMk/>
            <pc:sldMk cId="3323661778" sldId="257"/>
            <ac:spMk id="2" creationId="{CECC7D56-E57D-4FCF-A4C0-A561DA1DC9E3}"/>
          </ac:spMkLst>
        </pc:spChg>
        <pc:spChg chg="mod">
          <ac:chgData name="Lukáš" userId="1750366c-5ad4-4b8b-a17b-5459ca330888" providerId="ADAL" clId="{45BAA600-B93E-464F-9643-6372F09C45DD}" dt="2020-10-03T10:02:43.275" v="59" actId="26606"/>
          <ac:spMkLst>
            <pc:docMk/>
            <pc:sldMk cId="3323661778" sldId="257"/>
            <ac:spMk id="3" creationId="{55492A38-4935-4086-AC8A-5D91623829E6}"/>
          </ac:spMkLst>
        </pc:spChg>
        <pc:spChg chg="mod ord">
          <ac:chgData name="Lukáš" userId="1750366c-5ad4-4b8b-a17b-5459ca330888" providerId="ADAL" clId="{45BAA600-B93E-464F-9643-6372F09C45DD}" dt="2020-10-03T10:02:43.275" v="59" actId="26606"/>
          <ac:spMkLst>
            <pc:docMk/>
            <pc:sldMk cId="3323661778" sldId="257"/>
            <ac:spMk id="4" creationId="{5DAE4183-4B0C-4F1A-8CFB-C9356835EEAD}"/>
          </ac:spMkLst>
        </pc:spChg>
        <pc:spChg chg="del">
          <ac:chgData name="Lukáš" userId="1750366c-5ad4-4b8b-a17b-5459ca330888" providerId="ADAL" clId="{45BAA600-B93E-464F-9643-6372F09C45DD}" dt="2020-10-03T10:01:47.368" v="32" actId="931"/>
          <ac:spMkLst>
            <pc:docMk/>
            <pc:sldMk cId="3323661778" sldId="257"/>
            <ac:spMk id="5" creationId="{1F7A1EE5-2314-4A1F-A4D6-98C06867241D}"/>
          </ac:spMkLst>
        </pc:spChg>
        <pc:spChg chg="add del mod">
          <ac:chgData name="Lukáš" userId="1750366c-5ad4-4b8b-a17b-5459ca330888" providerId="ADAL" clId="{45BAA600-B93E-464F-9643-6372F09C45DD}" dt="2020-10-03T10:02:00.341" v="35" actId="26606"/>
          <ac:spMkLst>
            <pc:docMk/>
            <pc:sldMk cId="3323661778" sldId="257"/>
            <ac:spMk id="12" creationId="{6B134D4D-F237-45F8-93B5-4B4CAF6FC9FF}"/>
          </ac:spMkLst>
        </pc:spChg>
        <pc:spChg chg="add del mod">
          <ac:chgData name="Lukáš" userId="1750366c-5ad4-4b8b-a17b-5459ca330888" providerId="ADAL" clId="{45BAA600-B93E-464F-9643-6372F09C45DD}" dt="2020-10-03T10:02:01.366" v="37" actId="26606"/>
          <ac:spMkLst>
            <pc:docMk/>
            <pc:sldMk cId="3323661778" sldId="257"/>
            <ac:spMk id="14" creationId="{4056F139-643F-40CC-A8F3-7D3101181DAC}"/>
          </ac:spMkLst>
        </pc:spChg>
        <pc:spChg chg="add del mod">
          <ac:chgData name="Lukáš" userId="1750366c-5ad4-4b8b-a17b-5459ca330888" providerId="ADAL" clId="{45BAA600-B93E-464F-9643-6372F09C45DD}" dt="2020-10-03T10:02:02.152" v="39" actId="26606"/>
          <ac:spMkLst>
            <pc:docMk/>
            <pc:sldMk cId="3323661778" sldId="257"/>
            <ac:spMk id="16" creationId="{7546AEA5-3C88-494F-8EDA-0573D8AF6A5B}"/>
          </ac:spMkLst>
        </pc:spChg>
        <pc:spChg chg="add del mod">
          <ac:chgData name="Lukáš" userId="1750366c-5ad4-4b8b-a17b-5459ca330888" providerId="ADAL" clId="{45BAA600-B93E-464F-9643-6372F09C45DD}" dt="2020-10-03T10:02:03.614" v="41" actId="26606"/>
          <ac:spMkLst>
            <pc:docMk/>
            <pc:sldMk cId="3323661778" sldId="257"/>
            <ac:spMk id="18" creationId="{214779D6-E2F2-44AC-8D70-ABB498D9A0C5}"/>
          </ac:spMkLst>
        </pc:spChg>
        <pc:spChg chg="add del mod">
          <ac:chgData name="Lukáš" userId="1750366c-5ad4-4b8b-a17b-5459ca330888" providerId="ADAL" clId="{45BAA600-B93E-464F-9643-6372F09C45DD}" dt="2020-10-03T10:02:03.614" v="41" actId="26606"/>
          <ac:spMkLst>
            <pc:docMk/>
            <pc:sldMk cId="3323661778" sldId="257"/>
            <ac:spMk id="19" creationId="{37527950-01B0-42AB-98C6-EDAF42EFBFBB}"/>
          </ac:spMkLst>
        </pc:spChg>
        <pc:spChg chg="add del mod">
          <ac:chgData name="Lukáš" userId="1750366c-5ad4-4b8b-a17b-5459ca330888" providerId="ADAL" clId="{45BAA600-B93E-464F-9643-6372F09C45DD}" dt="2020-10-03T10:02:04.793" v="43" actId="26606"/>
          <ac:spMkLst>
            <pc:docMk/>
            <pc:sldMk cId="3323661778" sldId="257"/>
            <ac:spMk id="21" creationId="{6B134D4D-F237-45F8-93B5-4B4CAF6FC9FF}"/>
          </ac:spMkLst>
        </pc:spChg>
        <pc:spChg chg="add del mod">
          <ac:chgData name="Lukáš" userId="1750366c-5ad4-4b8b-a17b-5459ca330888" providerId="ADAL" clId="{45BAA600-B93E-464F-9643-6372F09C45DD}" dt="2020-10-03T10:02:05.781" v="45" actId="26606"/>
          <ac:spMkLst>
            <pc:docMk/>
            <pc:sldMk cId="3323661778" sldId="257"/>
            <ac:spMk id="23" creationId="{1F8CB320-6AC6-45E2-A81F-D0A2ECEE81DA}"/>
          </ac:spMkLst>
        </pc:spChg>
        <pc:spChg chg="add del mod">
          <ac:chgData name="Lukáš" userId="1750366c-5ad4-4b8b-a17b-5459ca330888" providerId="ADAL" clId="{45BAA600-B93E-464F-9643-6372F09C45DD}" dt="2020-10-03T10:02:07.138" v="47" actId="26606"/>
          <ac:spMkLst>
            <pc:docMk/>
            <pc:sldMk cId="3323661778" sldId="257"/>
            <ac:spMk id="25" creationId="{53EC9867-597A-45B7-A350-116F5855BE91}"/>
          </ac:spMkLst>
        </pc:spChg>
        <pc:spChg chg="add del mod">
          <ac:chgData name="Lukáš" userId="1750366c-5ad4-4b8b-a17b-5459ca330888" providerId="ADAL" clId="{45BAA600-B93E-464F-9643-6372F09C45DD}" dt="2020-10-03T10:02:07.138" v="47" actId="26606"/>
          <ac:spMkLst>
            <pc:docMk/>
            <pc:sldMk cId="3323661778" sldId="257"/>
            <ac:spMk id="26" creationId="{0DFA1262-9EB3-4453-9E22-F615E06D3968}"/>
          </ac:spMkLst>
        </pc:spChg>
        <pc:spChg chg="add del mod">
          <ac:chgData name="Lukáš" userId="1750366c-5ad4-4b8b-a17b-5459ca330888" providerId="ADAL" clId="{45BAA600-B93E-464F-9643-6372F09C45DD}" dt="2020-10-03T10:02:07.138" v="47" actId="26606"/>
          <ac:spMkLst>
            <pc:docMk/>
            <pc:sldMk cId="3323661778" sldId="257"/>
            <ac:spMk id="27" creationId="{0AFEC687-FCA8-4556-BCBE-47C5CD80316D}"/>
          </ac:spMkLst>
        </pc:spChg>
        <pc:spChg chg="add del mod">
          <ac:chgData name="Lukáš" userId="1750366c-5ad4-4b8b-a17b-5459ca330888" providerId="ADAL" clId="{45BAA600-B93E-464F-9643-6372F09C45DD}" dt="2020-10-03T10:02:07.671" v="49" actId="26606"/>
          <ac:spMkLst>
            <pc:docMk/>
            <pc:sldMk cId="3323661778" sldId="257"/>
            <ac:spMk id="29" creationId="{4056F139-643F-40CC-A8F3-7D3101181DAC}"/>
          </ac:spMkLst>
        </pc:spChg>
        <pc:spChg chg="add del mod">
          <ac:chgData name="Lukáš" userId="1750366c-5ad4-4b8b-a17b-5459ca330888" providerId="ADAL" clId="{45BAA600-B93E-464F-9643-6372F09C45DD}" dt="2020-10-03T10:02:08.520" v="51" actId="26606"/>
          <ac:spMkLst>
            <pc:docMk/>
            <pc:sldMk cId="3323661778" sldId="257"/>
            <ac:spMk id="31" creationId="{7546AEA5-3C88-494F-8EDA-0573D8AF6A5B}"/>
          </ac:spMkLst>
        </pc:spChg>
        <pc:spChg chg="add del mod">
          <ac:chgData name="Lukáš" userId="1750366c-5ad4-4b8b-a17b-5459ca330888" providerId="ADAL" clId="{45BAA600-B93E-464F-9643-6372F09C45DD}" dt="2020-10-03T10:02:09.811" v="53" actId="26606"/>
          <ac:spMkLst>
            <pc:docMk/>
            <pc:sldMk cId="3323661778" sldId="257"/>
            <ac:spMk id="33" creationId="{214779D6-E2F2-44AC-8D70-ABB498D9A0C5}"/>
          </ac:spMkLst>
        </pc:spChg>
        <pc:spChg chg="add del mod">
          <ac:chgData name="Lukáš" userId="1750366c-5ad4-4b8b-a17b-5459ca330888" providerId="ADAL" clId="{45BAA600-B93E-464F-9643-6372F09C45DD}" dt="2020-10-03T10:02:09.811" v="53" actId="26606"/>
          <ac:spMkLst>
            <pc:docMk/>
            <pc:sldMk cId="3323661778" sldId="257"/>
            <ac:spMk id="34" creationId="{37527950-01B0-42AB-98C6-EDAF42EFBFBB}"/>
          </ac:spMkLst>
        </pc:spChg>
        <pc:spChg chg="add del mod">
          <ac:chgData name="Lukáš" userId="1750366c-5ad4-4b8b-a17b-5459ca330888" providerId="ADAL" clId="{45BAA600-B93E-464F-9643-6372F09C45DD}" dt="2020-10-03T10:02:12.468" v="55" actId="26606"/>
          <ac:spMkLst>
            <pc:docMk/>
            <pc:sldMk cId="3323661778" sldId="257"/>
            <ac:spMk id="36" creationId="{6B134D4D-F237-45F8-93B5-4B4CAF6FC9FF}"/>
          </ac:spMkLst>
        </pc:spChg>
        <pc:spChg chg="add del mod">
          <ac:chgData name="Lukáš" userId="1750366c-5ad4-4b8b-a17b-5459ca330888" providerId="ADAL" clId="{45BAA600-B93E-464F-9643-6372F09C45DD}" dt="2020-10-03T10:02:18.859" v="57" actId="26606"/>
          <ac:spMkLst>
            <pc:docMk/>
            <pc:sldMk cId="3323661778" sldId="257"/>
            <ac:spMk id="38" creationId="{2F684978-3DAB-48B8-A012-A2175B760F3D}"/>
          </ac:spMkLst>
        </pc:spChg>
        <pc:spChg chg="add del mod">
          <ac:chgData name="Lukáš" userId="1750366c-5ad4-4b8b-a17b-5459ca330888" providerId="ADAL" clId="{45BAA600-B93E-464F-9643-6372F09C45DD}" dt="2020-10-03T10:02:18.859" v="57" actId="26606"/>
          <ac:spMkLst>
            <pc:docMk/>
            <pc:sldMk cId="3323661778" sldId="257"/>
            <ac:spMk id="39" creationId="{4DFB004C-49C1-4045-8A68-AC9709EB59B1}"/>
          </ac:spMkLst>
        </pc:spChg>
        <pc:spChg chg="add del mod">
          <ac:chgData name="Lukáš" userId="1750366c-5ad4-4b8b-a17b-5459ca330888" providerId="ADAL" clId="{45BAA600-B93E-464F-9643-6372F09C45DD}" dt="2020-10-03T10:02:18.859" v="57" actId="26606"/>
          <ac:spMkLst>
            <pc:docMk/>
            <pc:sldMk cId="3323661778" sldId="257"/>
            <ac:spMk id="40" creationId="{F269551A-7F04-4A31-974C-6198EA7E931C}"/>
          </ac:spMkLst>
        </pc:spChg>
        <pc:spChg chg="add del mod">
          <ac:chgData name="Lukáš" userId="1750366c-5ad4-4b8b-a17b-5459ca330888" providerId="ADAL" clId="{45BAA600-B93E-464F-9643-6372F09C45DD}" dt="2020-10-03T10:02:43.275" v="59" actId="26606"/>
          <ac:spMkLst>
            <pc:docMk/>
            <pc:sldMk cId="3323661778" sldId="257"/>
            <ac:spMk id="42" creationId="{4056F139-643F-40CC-A8F3-7D3101181DAC}"/>
          </ac:spMkLst>
        </pc:spChg>
        <pc:picChg chg="add mod">
          <ac:chgData name="Lukáš" userId="1750366c-5ad4-4b8b-a17b-5459ca330888" providerId="ADAL" clId="{45BAA600-B93E-464F-9643-6372F09C45DD}" dt="2020-10-03T10:02:54.487" v="62" actId="14100"/>
          <ac:picMkLst>
            <pc:docMk/>
            <pc:sldMk cId="3323661778" sldId="257"/>
            <ac:picMk id="7" creationId="{8BD6924C-B11B-4145-AB32-ECD8C182294B}"/>
          </ac:picMkLst>
        </pc:picChg>
      </pc:sldChg>
      <pc:sldChg chg="modSp add">
        <pc:chgData name="Lukáš" userId="1750366c-5ad4-4b8b-a17b-5459ca330888" providerId="ADAL" clId="{45BAA600-B93E-464F-9643-6372F09C45DD}" dt="2020-10-03T10:05:15.254" v="64" actId="14826"/>
        <pc:sldMkLst>
          <pc:docMk/>
          <pc:sldMk cId="1318410597" sldId="258"/>
        </pc:sldMkLst>
        <pc:picChg chg="mod">
          <ac:chgData name="Lukáš" userId="1750366c-5ad4-4b8b-a17b-5459ca330888" providerId="ADAL" clId="{45BAA600-B93E-464F-9643-6372F09C45DD}" dt="2020-10-03T10:05:15.254" v="64" actId="14826"/>
          <ac:picMkLst>
            <pc:docMk/>
            <pc:sldMk cId="1318410597" sldId="258"/>
            <ac:picMk id="7" creationId="{8BD6924C-B11B-4145-AB32-ECD8C182294B}"/>
          </ac:picMkLst>
        </pc:picChg>
      </pc:sldChg>
      <pc:sldChg chg="modSp add">
        <pc:chgData name="Lukáš" userId="1750366c-5ad4-4b8b-a17b-5459ca330888" providerId="ADAL" clId="{45BAA600-B93E-464F-9643-6372F09C45DD}" dt="2020-10-03T10:05:25.466" v="66" actId="14826"/>
        <pc:sldMkLst>
          <pc:docMk/>
          <pc:sldMk cId="1031445571" sldId="259"/>
        </pc:sldMkLst>
        <pc:picChg chg="mod">
          <ac:chgData name="Lukáš" userId="1750366c-5ad4-4b8b-a17b-5459ca330888" providerId="ADAL" clId="{45BAA600-B93E-464F-9643-6372F09C45DD}" dt="2020-10-03T10:05:25.466" v="66" actId="14826"/>
          <ac:picMkLst>
            <pc:docMk/>
            <pc:sldMk cId="1031445571" sldId="259"/>
            <ac:picMk id="7" creationId="{8BD6924C-B11B-4145-AB32-ECD8C182294B}"/>
          </ac:picMkLst>
        </pc:picChg>
      </pc:sldChg>
      <pc:sldChg chg="modSp add">
        <pc:chgData name="Lukáš" userId="1750366c-5ad4-4b8b-a17b-5459ca330888" providerId="ADAL" clId="{45BAA600-B93E-464F-9643-6372F09C45DD}" dt="2020-10-03T10:05:35.145" v="68" actId="14826"/>
        <pc:sldMkLst>
          <pc:docMk/>
          <pc:sldMk cId="4246442513" sldId="260"/>
        </pc:sldMkLst>
        <pc:picChg chg="mod">
          <ac:chgData name="Lukáš" userId="1750366c-5ad4-4b8b-a17b-5459ca330888" providerId="ADAL" clId="{45BAA600-B93E-464F-9643-6372F09C45DD}" dt="2020-10-03T10:05:35.145" v="68" actId="14826"/>
          <ac:picMkLst>
            <pc:docMk/>
            <pc:sldMk cId="4246442513" sldId="260"/>
            <ac:picMk id="7" creationId="{8BD6924C-B11B-4145-AB32-ECD8C182294B}"/>
          </ac:picMkLst>
        </pc:picChg>
      </pc:sldChg>
      <pc:sldChg chg="modSp add">
        <pc:chgData name="Lukáš" userId="1750366c-5ad4-4b8b-a17b-5459ca330888" providerId="ADAL" clId="{45BAA600-B93E-464F-9643-6372F09C45DD}" dt="2020-10-03T10:05:44.777" v="70" actId="14826"/>
        <pc:sldMkLst>
          <pc:docMk/>
          <pc:sldMk cId="2059301629" sldId="261"/>
        </pc:sldMkLst>
        <pc:picChg chg="mod">
          <ac:chgData name="Lukáš" userId="1750366c-5ad4-4b8b-a17b-5459ca330888" providerId="ADAL" clId="{45BAA600-B93E-464F-9643-6372F09C45DD}" dt="2020-10-03T10:05:44.777" v="70" actId="14826"/>
          <ac:picMkLst>
            <pc:docMk/>
            <pc:sldMk cId="2059301629" sldId="261"/>
            <ac:picMk id="7" creationId="{8BD6924C-B11B-4145-AB32-ECD8C182294B}"/>
          </ac:picMkLst>
        </pc:picChg>
      </pc:sldChg>
      <pc:sldChg chg="modSp add">
        <pc:chgData name="Lukáš" userId="1750366c-5ad4-4b8b-a17b-5459ca330888" providerId="ADAL" clId="{45BAA600-B93E-464F-9643-6372F09C45DD}" dt="2020-10-03T10:06:03.056" v="72" actId="14826"/>
        <pc:sldMkLst>
          <pc:docMk/>
          <pc:sldMk cId="996941152" sldId="262"/>
        </pc:sldMkLst>
        <pc:picChg chg="mod">
          <ac:chgData name="Lukáš" userId="1750366c-5ad4-4b8b-a17b-5459ca330888" providerId="ADAL" clId="{45BAA600-B93E-464F-9643-6372F09C45DD}" dt="2020-10-03T10:06:03.056" v="72" actId="14826"/>
          <ac:picMkLst>
            <pc:docMk/>
            <pc:sldMk cId="996941152" sldId="262"/>
            <ac:picMk id="7" creationId="{8BD6924C-B11B-4145-AB32-ECD8C182294B}"/>
          </ac:picMkLst>
        </pc:picChg>
      </pc:sldChg>
      <pc:sldChg chg="modSp add mod addCm modCm">
        <pc:chgData name="Lukáš" userId="1750366c-5ad4-4b8b-a17b-5459ca330888" providerId="ADAL" clId="{45BAA600-B93E-464F-9643-6372F09C45DD}" dt="2020-10-03T10:07:44.915" v="79"/>
        <pc:sldMkLst>
          <pc:docMk/>
          <pc:sldMk cId="3606897697" sldId="263"/>
        </pc:sldMkLst>
        <pc:spChg chg="mod">
          <ac:chgData name="Lukáš" userId="1750366c-5ad4-4b8b-a17b-5459ca330888" providerId="ADAL" clId="{45BAA600-B93E-464F-9643-6372F09C45DD}" dt="2020-10-03T10:06:42.134" v="77" actId="26606"/>
          <ac:spMkLst>
            <pc:docMk/>
            <pc:sldMk cId="3606897697" sldId="263"/>
            <ac:spMk id="2" creationId="{CECC7D56-E57D-4FCF-A4C0-A561DA1DC9E3}"/>
          </ac:spMkLst>
        </pc:spChg>
        <pc:spChg chg="mod">
          <ac:chgData name="Lukáš" userId="1750366c-5ad4-4b8b-a17b-5459ca330888" providerId="ADAL" clId="{45BAA600-B93E-464F-9643-6372F09C45DD}" dt="2020-10-03T10:06:42.134" v="77" actId="26606"/>
          <ac:spMkLst>
            <pc:docMk/>
            <pc:sldMk cId="3606897697" sldId="263"/>
            <ac:spMk id="3" creationId="{55492A38-4935-4086-AC8A-5D91623829E6}"/>
          </ac:spMkLst>
        </pc:spChg>
        <pc:spChg chg="mod">
          <ac:chgData name="Lukáš" userId="1750366c-5ad4-4b8b-a17b-5459ca330888" providerId="ADAL" clId="{45BAA600-B93E-464F-9643-6372F09C45DD}" dt="2020-10-03T10:06:42.134" v="77" actId="26606"/>
          <ac:spMkLst>
            <pc:docMk/>
            <pc:sldMk cId="3606897697" sldId="263"/>
            <ac:spMk id="4" creationId="{5DAE4183-4B0C-4F1A-8CFB-C9356835EEAD}"/>
          </ac:spMkLst>
        </pc:spChg>
        <pc:picChg chg="mod">
          <ac:chgData name="Lukáš" userId="1750366c-5ad4-4b8b-a17b-5459ca330888" providerId="ADAL" clId="{45BAA600-B93E-464F-9643-6372F09C45DD}" dt="2020-10-03T10:06:42.134" v="77" actId="26606"/>
          <ac:picMkLst>
            <pc:docMk/>
            <pc:sldMk cId="3606897697" sldId="263"/>
            <ac:picMk id="7" creationId="{8BD6924C-B11B-4145-AB32-ECD8C182294B}"/>
          </ac:picMkLst>
        </pc:picChg>
      </pc:sldChg>
      <pc:sldChg chg="addSp delSp modSp new mod modClrScheme chgLayout">
        <pc:chgData name="Lukáš" userId="1750366c-5ad4-4b8b-a17b-5459ca330888" providerId="ADAL" clId="{45BAA600-B93E-464F-9643-6372F09C45DD}" dt="2020-10-03T20:06:32.053" v="343" actId="790"/>
        <pc:sldMkLst>
          <pc:docMk/>
          <pc:sldMk cId="883426115" sldId="264"/>
        </pc:sldMkLst>
        <pc:spChg chg="mod ord">
          <ac:chgData name="Lukáš" userId="1750366c-5ad4-4b8b-a17b-5459ca330888" providerId="ADAL" clId="{45BAA600-B93E-464F-9643-6372F09C45DD}" dt="2020-10-03T10:08:26.900" v="83" actId="700"/>
          <ac:spMkLst>
            <pc:docMk/>
            <pc:sldMk cId="883426115" sldId="264"/>
            <ac:spMk id="2" creationId="{B2E21AF4-809A-49AC-A3F1-C84AF68CFA99}"/>
          </ac:spMkLst>
        </pc:spChg>
        <pc:spChg chg="mod ord">
          <ac:chgData name="Lukáš" userId="1750366c-5ad4-4b8b-a17b-5459ca330888" providerId="ADAL" clId="{45BAA600-B93E-464F-9643-6372F09C45DD}" dt="2020-10-03T10:08:26.900" v="83" actId="700"/>
          <ac:spMkLst>
            <pc:docMk/>
            <pc:sldMk cId="883426115" sldId="264"/>
            <ac:spMk id="3" creationId="{7842D1C4-E12C-4BAF-B5D8-FB42ADE5B6EF}"/>
          </ac:spMkLst>
        </pc:spChg>
        <pc:spChg chg="mod ord">
          <ac:chgData name="Lukáš" userId="1750366c-5ad4-4b8b-a17b-5459ca330888" providerId="ADAL" clId="{45BAA600-B93E-464F-9643-6372F09C45DD}" dt="2020-10-03T10:08:26.900" v="83" actId="700"/>
          <ac:spMkLst>
            <pc:docMk/>
            <pc:sldMk cId="883426115" sldId="264"/>
            <ac:spMk id="4" creationId="{F73DDFFA-B9E6-4601-818C-645DE40043F2}"/>
          </ac:spMkLst>
        </pc:spChg>
        <pc:spChg chg="del mod ord">
          <ac:chgData name="Lukáš" userId="1750366c-5ad4-4b8b-a17b-5459ca330888" providerId="ADAL" clId="{45BAA600-B93E-464F-9643-6372F09C45DD}" dt="2020-10-03T10:08:26.900" v="83" actId="700"/>
          <ac:spMkLst>
            <pc:docMk/>
            <pc:sldMk cId="883426115" sldId="264"/>
            <ac:spMk id="5" creationId="{BEDCA3E5-8690-4681-AE13-6C044FDCB2A8}"/>
          </ac:spMkLst>
        </pc:spChg>
        <pc:spChg chg="add mod ord">
          <ac:chgData name="Lukáš" userId="1750366c-5ad4-4b8b-a17b-5459ca330888" providerId="ADAL" clId="{45BAA600-B93E-464F-9643-6372F09C45DD}" dt="2020-10-03T20:06:32.053" v="343" actId="790"/>
          <ac:spMkLst>
            <pc:docMk/>
            <pc:sldMk cId="883426115" sldId="264"/>
            <ac:spMk id="6" creationId="{D6EE5B12-9EA0-401A-BDB9-270B84127293}"/>
          </ac:spMkLst>
        </pc:spChg>
        <pc:spChg chg="add mod ord">
          <ac:chgData name="Lukáš" userId="1750366c-5ad4-4b8b-a17b-5459ca330888" providerId="ADAL" clId="{45BAA600-B93E-464F-9643-6372F09C45DD}" dt="2020-10-03T20:06:24.626" v="342" actId="790"/>
          <ac:spMkLst>
            <pc:docMk/>
            <pc:sldMk cId="883426115" sldId="264"/>
            <ac:spMk id="7" creationId="{94392632-6930-441D-B4DA-E6B5C1C9B9C3}"/>
          </ac:spMkLst>
        </pc:spChg>
      </pc:sldChg>
      <pc:sldChg chg="modSp add mod">
        <pc:chgData name="Lukáš" userId="1750366c-5ad4-4b8b-a17b-5459ca330888" providerId="ADAL" clId="{45BAA600-B93E-464F-9643-6372F09C45DD}" dt="2020-10-03T20:06:51.988" v="344" actId="790"/>
        <pc:sldMkLst>
          <pc:docMk/>
          <pc:sldMk cId="2688890625" sldId="265"/>
        </pc:sldMkLst>
        <pc:spChg chg="mod">
          <ac:chgData name="Lukáš" userId="1750366c-5ad4-4b8b-a17b-5459ca330888" providerId="ADAL" clId="{45BAA600-B93E-464F-9643-6372F09C45DD}" dt="2020-10-03T20:06:51.988" v="344" actId="790"/>
          <ac:spMkLst>
            <pc:docMk/>
            <pc:sldMk cId="2688890625" sldId="265"/>
            <ac:spMk id="6" creationId="{D6EE5B12-9EA0-401A-BDB9-270B84127293}"/>
          </ac:spMkLst>
        </pc:spChg>
      </pc:sldChg>
      <pc:sldChg chg="modSp add mod">
        <pc:chgData name="Lukáš" userId="1750366c-5ad4-4b8b-a17b-5459ca330888" providerId="ADAL" clId="{45BAA600-B93E-464F-9643-6372F09C45DD}" dt="2020-10-03T10:11:52.556" v="203" actId="20577"/>
        <pc:sldMkLst>
          <pc:docMk/>
          <pc:sldMk cId="2058792820" sldId="266"/>
        </pc:sldMkLst>
        <pc:spChg chg="mod">
          <ac:chgData name="Lukáš" userId="1750366c-5ad4-4b8b-a17b-5459ca330888" providerId="ADAL" clId="{45BAA600-B93E-464F-9643-6372F09C45DD}" dt="2020-10-03T10:10:33.067" v="148"/>
          <ac:spMkLst>
            <pc:docMk/>
            <pc:sldMk cId="2058792820" sldId="266"/>
            <ac:spMk id="4" creationId="{F73DDFFA-B9E6-4601-818C-645DE40043F2}"/>
          </ac:spMkLst>
        </pc:spChg>
        <pc:spChg chg="mod">
          <ac:chgData name="Lukáš" userId="1750366c-5ad4-4b8b-a17b-5459ca330888" providerId="ADAL" clId="{45BAA600-B93E-464F-9643-6372F09C45DD}" dt="2020-10-03T10:11:52.556" v="203" actId="20577"/>
          <ac:spMkLst>
            <pc:docMk/>
            <pc:sldMk cId="2058792820" sldId="266"/>
            <ac:spMk id="6" creationId="{D6EE5B12-9EA0-401A-BDB9-270B84127293}"/>
          </ac:spMkLst>
        </pc:spChg>
        <pc:spChg chg="mod">
          <ac:chgData name="Lukáš" userId="1750366c-5ad4-4b8b-a17b-5459ca330888" providerId="ADAL" clId="{45BAA600-B93E-464F-9643-6372F09C45DD}" dt="2020-10-03T10:10:38.004" v="149"/>
          <ac:spMkLst>
            <pc:docMk/>
            <pc:sldMk cId="2058792820" sldId="266"/>
            <ac:spMk id="7" creationId="{94392632-6930-441D-B4DA-E6B5C1C9B9C3}"/>
          </ac:spMkLst>
        </pc:spChg>
      </pc:sldChg>
      <pc:sldChg chg="modSp add mod ord">
        <pc:chgData name="Lukáš" userId="1750366c-5ad4-4b8b-a17b-5459ca330888" providerId="ADAL" clId="{45BAA600-B93E-464F-9643-6372F09C45DD}" dt="2020-10-03T10:13:00.220" v="272" actId="20577"/>
        <pc:sldMkLst>
          <pc:docMk/>
          <pc:sldMk cId="775885468" sldId="267"/>
        </pc:sldMkLst>
        <pc:spChg chg="mod">
          <ac:chgData name="Lukáš" userId="1750366c-5ad4-4b8b-a17b-5459ca330888" providerId="ADAL" clId="{45BAA600-B93E-464F-9643-6372F09C45DD}" dt="2020-10-03T10:12:06.610" v="207"/>
          <ac:spMkLst>
            <pc:docMk/>
            <pc:sldMk cId="775885468" sldId="267"/>
            <ac:spMk id="4" creationId="{F73DDFFA-B9E6-4601-818C-645DE40043F2}"/>
          </ac:spMkLst>
        </pc:spChg>
        <pc:spChg chg="mod">
          <ac:chgData name="Lukáš" userId="1750366c-5ad4-4b8b-a17b-5459ca330888" providerId="ADAL" clId="{45BAA600-B93E-464F-9643-6372F09C45DD}" dt="2020-10-03T10:13:00.220" v="272" actId="20577"/>
          <ac:spMkLst>
            <pc:docMk/>
            <pc:sldMk cId="775885468" sldId="267"/>
            <ac:spMk id="6" creationId="{D6EE5B12-9EA0-401A-BDB9-270B84127293}"/>
          </ac:spMkLst>
        </pc:spChg>
        <pc:spChg chg="mod">
          <ac:chgData name="Lukáš" userId="1750366c-5ad4-4b8b-a17b-5459ca330888" providerId="ADAL" clId="{45BAA600-B93E-464F-9643-6372F09C45DD}" dt="2020-10-03T10:12:12.273" v="208"/>
          <ac:spMkLst>
            <pc:docMk/>
            <pc:sldMk cId="775885468" sldId="267"/>
            <ac:spMk id="7" creationId="{94392632-6930-441D-B4DA-E6B5C1C9B9C3}"/>
          </ac:spMkLst>
        </pc:spChg>
      </pc:sldChg>
      <pc:sldChg chg="modSp add mod">
        <pc:chgData name="Lukáš" userId="1750366c-5ad4-4b8b-a17b-5459ca330888" providerId="ADAL" clId="{45BAA600-B93E-464F-9643-6372F09C45DD}" dt="2020-10-03T10:14:20.976" v="316" actId="20577"/>
        <pc:sldMkLst>
          <pc:docMk/>
          <pc:sldMk cId="2122801297" sldId="268"/>
        </pc:sldMkLst>
        <pc:spChg chg="mod">
          <ac:chgData name="Lukáš" userId="1750366c-5ad4-4b8b-a17b-5459ca330888" providerId="ADAL" clId="{45BAA600-B93E-464F-9643-6372F09C45DD}" dt="2020-10-03T10:13:25.225" v="274"/>
          <ac:spMkLst>
            <pc:docMk/>
            <pc:sldMk cId="2122801297" sldId="268"/>
            <ac:spMk id="4" creationId="{F73DDFFA-B9E6-4601-818C-645DE40043F2}"/>
          </ac:spMkLst>
        </pc:spChg>
        <pc:spChg chg="mod">
          <ac:chgData name="Lukáš" userId="1750366c-5ad4-4b8b-a17b-5459ca330888" providerId="ADAL" clId="{45BAA600-B93E-464F-9643-6372F09C45DD}" dt="2020-10-03T10:14:20.976" v="316" actId="20577"/>
          <ac:spMkLst>
            <pc:docMk/>
            <pc:sldMk cId="2122801297" sldId="268"/>
            <ac:spMk id="6" creationId="{D6EE5B12-9EA0-401A-BDB9-270B84127293}"/>
          </ac:spMkLst>
        </pc:spChg>
        <pc:spChg chg="mod">
          <ac:chgData name="Lukáš" userId="1750366c-5ad4-4b8b-a17b-5459ca330888" providerId="ADAL" clId="{45BAA600-B93E-464F-9643-6372F09C45DD}" dt="2020-10-03T10:13:29.568" v="275"/>
          <ac:spMkLst>
            <pc:docMk/>
            <pc:sldMk cId="2122801297" sldId="268"/>
            <ac:spMk id="7" creationId="{94392632-6930-441D-B4DA-E6B5C1C9B9C3}"/>
          </ac:spMkLst>
        </pc:spChg>
      </pc:sldChg>
      <pc:sldChg chg="modSp add mod">
        <pc:chgData name="Lukáš" userId="1750366c-5ad4-4b8b-a17b-5459ca330888" providerId="ADAL" clId="{45BAA600-B93E-464F-9643-6372F09C45DD}" dt="2020-10-03T20:08:58.228" v="364" actId="114"/>
        <pc:sldMkLst>
          <pc:docMk/>
          <pc:sldMk cId="247382201" sldId="269"/>
        </pc:sldMkLst>
        <pc:spChg chg="mod">
          <ac:chgData name="Lukáš" userId="1750366c-5ad4-4b8b-a17b-5459ca330888" providerId="ADAL" clId="{45BAA600-B93E-464F-9643-6372F09C45DD}" dt="2020-10-03T10:14:37.256" v="318"/>
          <ac:spMkLst>
            <pc:docMk/>
            <pc:sldMk cId="247382201" sldId="269"/>
            <ac:spMk id="4" creationId="{F73DDFFA-B9E6-4601-818C-645DE40043F2}"/>
          </ac:spMkLst>
        </pc:spChg>
        <pc:spChg chg="mod">
          <ac:chgData name="Lukáš" userId="1750366c-5ad4-4b8b-a17b-5459ca330888" providerId="ADAL" clId="{45BAA600-B93E-464F-9643-6372F09C45DD}" dt="2020-10-03T20:08:58.228" v="364" actId="114"/>
          <ac:spMkLst>
            <pc:docMk/>
            <pc:sldMk cId="247382201" sldId="269"/>
            <ac:spMk id="6" creationId="{D6EE5B12-9EA0-401A-BDB9-270B84127293}"/>
          </ac:spMkLst>
        </pc:spChg>
        <pc:spChg chg="mod">
          <ac:chgData name="Lukáš" userId="1750366c-5ad4-4b8b-a17b-5459ca330888" providerId="ADAL" clId="{45BAA600-B93E-464F-9643-6372F09C45DD}" dt="2020-10-03T10:14:41.705" v="319"/>
          <ac:spMkLst>
            <pc:docMk/>
            <pc:sldMk cId="247382201" sldId="269"/>
            <ac:spMk id="7" creationId="{94392632-6930-441D-B4DA-E6B5C1C9B9C3}"/>
          </ac:spMkLst>
        </pc:sp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0-03T12:07:07.254" idx="1">
    <p:pos x="10" y="10"/>
    <p:text>Švédská loď Vasa. Analogie k špatně řízenému projektu.</p:text>
    <p:extLst>
      <p:ext uri="{C676402C-5697-4E1C-873F-D02D1690AC5C}">
        <p15:threadingInfo xmlns:p15="http://schemas.microsoft.com/office/powerpoint/2012/main" timeZoneBias="-12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1506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US" noProof="0"/>
              <a:t>Click to edit Master title style</a:t>
            </a:r>
            <a:endParaRPr lang="cs-CZ" noProof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663"/>
            <a:ext cx="1546943" cy="10660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663"/>
            <a:ext cx="1546943" cy="1066064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cs-CZ" noProof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cs-CZ" noProof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299" y="414868"/>
            <a:ext cx="1546345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cs-CZ" noProof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299" y="414868"/>
            <a:ext cx="1546345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648"/>
            <a:ext cx="865419" cy="596397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I slide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3665" y="2014647"/>
            <a:ext cx="4104671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r>
              <a:rPr lang="en-GB" noProof="0"/>
              <a:t>.</a:t>
            </a:r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r>
              <a:rPr lang="en-GB" noProof="0"/>
              <a:t>.</a:t>
            </a:r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r>
              <a:rPr lang="en-GB" noProof="0"/>
              <a:t>.</a:t>
            </a:r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r>
              <a:rPr lang="en-GB" noProof="0"/>
              <a:t>.</a:t>
            </a:r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r>
              <a:rPr lang="en-GB" noProof="0"/>
              <a:t>.</a:t>
            </a:r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r>
              <a:rPr lang="en-GB" noProof="0"/>
              <a:t>.</a:t>
            </a:r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r>
              <a:rPr lang="en-GB" noProof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sual-paradigm.com/download/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ilemodeling.com/style/" TargetMode="External"/><Relationship Id="rId2" Type="http://schemas.openxmlformats.org/officeDocument/2006/relationships/hyperlink" Target="https://www.visual-paradigm.com/tutorials/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lasaris.fi.muni.cz/students/uml-catalogue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is.muni.cz/auth/predmet/fi/podzim2022/PV226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DEC9EB12-AE73-214D-85B7-F3FD5188BE1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</a:t>
            </a:r>
            <a:r>
              <a:rPr lang="en-US" dirty="0"/>
              <a:t> </a:t>
            </a:r>
            <a:r>
              <a:rPr lang="cs-CZ" dirty="0"/>
              <a:t>— </a:t>
            </a:r>
            <a:r>
              <a:rPr lang="cs-CZ" dirty="0" err="1"/>
              <a:t>Seminar</a:t>
            </a:r>
            <a:r>
              <a:rPr lang="cs-CZ" dirty="0"/>
              <a:t> </a:t>
            </a:r>
            <a:r>
              <a:rPr lang="cs-CZ" dirty="0" err="1"/>
              <a:t>Organization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6C09521-9305-2848-88FD-22F955899B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24987-E9F6-7244-A5DA-F329032BC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Seminar Organization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9324D64-A586-184A-AA62-1426369333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PB007 </a:t>
            </a:r>
            <a:r>
              <a:rPr lang="en-US" dirty="0"/>
              <a:t>Software Engineering </a:t>
            </a:r>
            <a:r>
              <a:rPr lang="cs-CZ" dirty="0"/>
              <a:t>I</a:t>
            </a:r>
          </a:p>
        </p:txBody>
      </p:sp>
      <p:sp>
        <p:nvSpPr>
          <p:cNvPr id="6" name="Podnadpis 4">
            <a:extLst>
              <a:ext uri="{FF2B5EF4-FFF2-40B4-BE49-F238E27FC236}">
                <a16:creationId xmlns:a16="http://schemas.microsoft.com/office/drawing/2014/main" id="{BF054606-AA79-41AC-AED6-A3A5837B91DE}"/>
              </a:ext>
            </a:extLst>
          </p:cNvPr>
          <p:cNvSpPr txBox="1">
            <a:spLocks/>
          </p:cNvSpPr>
          <p:nvPr/>
        </p:nvSpPr>
        <p:spPr>
          <a:xfrm>
            <a:off x="415200" y="5172201"/>
            <a:ext cx="11361600" cy="698497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1800" b="1" kern="0"/>
              <a:t>Lukáš Daubner</a:t>
            </a:r>
            <a:br>
              <a:rPr lang="cs-CZ" sz="1800" b="1" kern="0"/>
            </a:br>
            <a:r>
              <a:rPr lang="cs-CZ" sz="1800" b="1" kern="0"/>
              <a:t>daubner@mail.muni.cz</a:t>
            </a:r>
            <a:endParaRPr lang="en-US" sz="1800" b="1" kern="0"/>
          </a:p>
        </p:txBody>
      </p:sp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3F986B33-25E1-4DE8-8A12-56A85BE209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674" y="378000"/>
            <a:ext cx="4442428" cy="989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3632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2E21AF4-809A-49AC-A3F1-C84AF68CFA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</a:t>
            </a:r>
            <a:r>
              <a:rPr lang="en-US" dirty="0"/>
              <a:t> </a:t>
            </a:r>
            <a:r>
              <a:rPr lang="cs-CZ" dirty="0"/>
              <a:t>— </a:t>
            </a:r>
            <a:r>
              <a:rPr lang="cs-CZ" dirty="0" err="1"/>
              <a:t>Seminar</a:t>
            </a:r>
            <a:r>
              <a:rPr lang="cs-CZ" dirty="0"/>
              <a:t> </a:t>
            </a:r>
            <a:r>
              <a:rPr lang="cs-CZ" dirty="0" err="1"/>
              <a:t>Organization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42D1C4-E12C-4BAF-B5D8-FB42ADE5B6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4392632-6930-441D-B4DA-E6B5C1C9B9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Responsibilities</a:t>
            </a:r>
            <a:r>
              <a:rPr lang="cs-CZ" dirty="0"/>
              <a:t>, </a:t>
            </a:r>
            <a:r>
              <a:rPr lang="en-US" dirty="0"/>
              <a:t>deadlines</a:t>
            </a:r>
            <a:r>
              <a:rPr lang="cs-CZ" dirty="0"/>
              <a:t> a</a:t>
            </a:r>
            <a:r>
              <a:rPr lang="en-US" dirty="0" err="1"/>
              <a:t>nd</a:t>
            </a:r>
            <a:r>
              <a:rPr lang="cs-CZ" dirty="0"/>
              <a:t> </a:t>
            </a:r>
            <a:r>
              <a:rPr lang="cs-CZ" dirty="0" err="1"/>
              <a:t>bad</a:t>
            </a:r>
            <a:r>
              <a:rPr lang="cs-CZ" dirty="0"/>
              <a:t> </a:t>
            </a:r>
            <a:r>
              <a:rPr lang="cs-CZ" dirty="0" err="1"/>
              <a:t>stuff</a:t>
            </a:r>
            <a:r>
              <a:rPr lang="cs-CZ" dirty="0"/>
              <a:t> :/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73DDFFA-B9E6-4601-818C-645DE4004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EE5B12-9EA0-401A-BDB9-270B84127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Attendance</a:t>
            </a:r>
            <a:endParaRPr lang="cs-CZ" dirty="0"/>
          </a:p>
          <a:p>
            <a:pPr lvl="1"/>
            <a:r>
              <a:rPr lang="en-US" dirty="0"/>
              <a:t>Seminars are mandatory!</a:t>
            </a:r>
            <a:endParaRPr lang="cs-CZ" dirty="0"/>
          </a:p>
          <a:p>
            <a:pPr lvl="1"/>
            <a:r>
              <a:rPr lang="cs-CZ" dirty="0"/>
              <a:t>Max. </a:t>
            </a:r>
            <a:r>
              <a:rPr lang="en-US" dirty="0"/>
              <a:t>one</a:t>
            </a:r>
            <a:r>
              <a:rPr lang="cs-CZ" dirty="0"/>
              <a:t> </a:t>
            </a:r>
            <a:r>
              <a:rPr lang="en-US" dirty="0"/>
              <a:t>unexcused</a:t>
            </a:r>
            <a:r>
              <a:rPr lang="cs-CZ" dirty="0"/>
              <a:t> </a:t>
            </a:r>
            <a:r>
              <a:rPr lang="en-US" dirty="0"/>
              <a:t>absence allowed</a:t>
            </a:r>
            <a:r>
              <a:rPr lang="cs-CZ" dirty="0"/>
              <a:t> (1</a:t>
            </a:r>
            <a:r>
              <a:rPr lang="en-US" baseline="30000" dirty="0" err="1"/>
              <a:t>st</a:t>
            </a:r>
            <a:r>
              <a:rPr lang="en-US" dirty="0"/>
              <a:t> seminar does not count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More </a:t>
            </a:r>
            <a:r>
              <a:rPr lang="cs-CZ" dirty="0" err="1"/>
              <a:t>than</a:t>
            </a:r>
            <a:r>
              <a:rPr lang="cs-CZ" dirty="0"/>
              <a:t> 1 </a:t>
            </a:r>
            <a:r>
              <a:rPr lang="en-US" dirty="0"/>
              <a:t>unexcused</a:t>
            </a:r>
            <a:r>
              <a:rPr lang="cs-CZ" dirty="0"/>
              <a:t> </a:t>
            </a:r>
            <a:r>
              <a:rPr lang="en-US" dirty="0"/>
              <a:t>absence means</a:t>
            </a:r>
            <a:r>
              <a:rPr lang="cs-CZ" dirty="0"/>
              <a:t> </a:t>
            </a:r>
            <a:r>
              <a:rPr lang="cs-CZ" b="1" dirty="0"/>
              <a:t>-5 </a:t>
            </a:r>
            <a:r>
              <a:rPr lang="cs-CZ" b="1" dirty="0" err="1"/>
              <a:t>points</a:t>
            </a:r>
            <a:r>
              <a:rPr lang="cs-CZ" b="1" dirty="0"/>
              <a:t> </a:t>
            </a:r>
            <a:r>
              <a:rPr lang="en-US" dirty="0"/>
              <a:t>to the final score</a:t>
            </a:r>
            <a:endParaRPr lang="cs-CZ" dirty="0"/>
          </a:p>
          <a:p>
            <a:pPr lvl="1"/>
            <a:endParaRPr lang="cs-CZ" dirty="0"/>
          </a:p>
          <a:p>
            <a:r>
              <a:rPr lang="en-US" dirty="0"/>
              <a:t>Project</a:t>
            </a:r>
          </a:p>
          <a:p>
            <a:pPr lvl="1"/>
            <a:r>
              <a:rPr lang="en-US" dirty="0"/>
              <a:t>Group project (3 students)</a:t>
            </a:r>
            <a:endParaRPr lang="cs-CZ" dirty="0"/>
          </a:p>
          <a:p>
            <a:pPr lvl="1"/>
            <a:r>
              <a:rPr lang="en-US" dirty="0"/>
              <a:t>Week</a:t>
            </a:r>
            <a:r>
              <a:rPr lang="cs-CZ" dirty="0"/>
              <a:t>l</a:t>
            </a:r>
            <a:r>
              <a:rPr lang="en-US" dirty="0"/>
              <a:t>y submission of </a:t>
            </a:r>
            <a:r>
              <a:rPr lang="cs-CZ" dirty="0"/>
              <a:t>PDF report </a:t>
            </a:r>
            <a:r>
              <a:rPr lang="en-US" dirty="0"/>
              <a:t>to homework vault</a:t>
            </a:r>
            <a:endParaRPr lang="cs-CZ" dirty="0"/>
          </a:p>
          <a:p>
            <a:pPr lvl="1"/>
            <a:r>
              <a:rPr lang="cs-CZ" dirty="0" err="1"/>
              <a:t>Deadline</a:t>
            </a:r>
            <a:r>
              <a:rPr lang="cs-CZ" dirty="0"/>
              <a:t> </a:t>
            </a:r>
            <a:r>
              <a:rPr lang="en-US" dirty="0"/>
              <a:t>is 48h before the next seminar session</a:t>
            </a:r>
            <a:r>
              <a:rPr lang="cs-CZ" dirty="0"/>
              <a:t> </a:t>
            </a:r>
            <a:r>
              <a:rPr lang="cs-CZ" b="1" dirty="0"/>
              <a:t>– </a:t>
            </a:r>
            <a:r>
              <a:rPr lang="cs-CZ" b="1" dirty="0" err="1"/>
              <a:t>midnight</a:t>
            </a:r>
            <a:r>
              <a:rPr lang="cs-CZ" b="1" dirty="0"/>
              <a:t> </a:t>
            </a:r>
            <a:r>
              <a:rPr lang="cs-CZ" b="1" dirty="0" err="1"/>
              <a:t>Sunday</a:t>
            </a:r>
            <a:r>
              <a:rPr lang="cs-CZ" b="1" dirty="0"/>
              <a:t> to </a:t>
            </a:r>
            <a:r>
              <a:rPr lang="cs-CZ" b="1" dirty="0" err="1"/>
              <a:t>Monday</a:t>
            </a:r>
            <a:endParaRPr lang="cs-CZ" b="1" dirty="0"/>
          </a:p>
          <a:p>
            <a:pPr lvl="1"/>
            <a:r>
              <a:rPr lang="en-US" dirty="0"/>
              <a:t>Late submission means </a:t>
            </a:r>
            <a:r>
              <a:rPr lang="cs-CZ" b="1" dirty="0"/>
              <a:t>-5 </a:t>
            </a:r>
            <a:r>
              <a:rPr lang="cs-CZ" b="1" dirty="0" err="1"/>
              <a:t>points</a:t>
            </a:r>
            <a:r>
              <a:rPr lang="cs-CZ" b="1" dirty="0"/>
              <a:t> </a:t>
            </a:r>
            <a:r>
              <a:rPr lang="en-US" dirty="0"/>
              <a:t>to the final score</a:t>
            </a:r>
            <a:endParaRPr lang="cs-CZ" dirty="0"/>
          </a:p>
          <a:p>
            <a:pPr lvl="1"/>
            <a:r>
              <a:rPr lang="en-US" dirty="0"/>
              <a:t>Bonus points for early project completion</a:t>
            </a:r>
            <a:endParaRPr lang="cs-CZ" dirty="0"/>
          </a:p>
          <a:p>
            <a:pPr lvl="1"/>
            <a:r>
              <a:rPr lang="en-US" dirty="0"/>
              <a:t>Project completion is required for exam admission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3426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2E21AF4-809A-49AC-A3F1-C84AF68CFA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</a:t>
            </a:r>
            <a:r>
              <a:rPr lang="en-US" dirty="0"/>
              <a:t> </a:t>
            </a:r>
            <a:r>
              <a:rPr lang="cs-CZ" dirty="0"/>
              <a:t>— </a:t>
            </a:r>
            <a:r>
              <a:rPr lang="cs-CZ" dirty="0" err="1"/>
              <a:t>Seminar</a:t>
            </a:r>
            <a:r>
              <a:rPr lang="cs-CZ" dirty="0"/>
              <a:t> </a:t>
            </a:r>
            <a:r>
              <a:rPr lang="cs-CZ" dirty="0" err="1"/>
              <a:t>Organization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42D1C4-E12C-4BAF-B5D8-FB42ADE5B6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4392632-6930-441D-B4DA-E6B5C1C9B9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Responsibilities</a:t>
            </a:r>
            <a:r>
              <a:rPr lang="cs-CZ" dirty="0"/>
              <a:t>, </a:t>
            </a:r>
            <a:r>
              <a:rPr lang="en-US" dirty="0"/>
              <a:t>deadlines</a:t>
            </a:r>
            <a:r>
              <a:rPr lang="cs-CZ" dirty="0"/>
              <a:t> a</a:t>
            </a:r>
            <a:r>
              <a:rPr lang="en-US" dirty="0" err="1"/>
              <a:t>nd</a:t>
            </a:r>
            <a:r>
              <a:rPr lang="cs-CZ" dirty="0"/>
              <a:t> </a:t>
            </a:r>
            <a:r>
              <a:rPr lang="cs-CZ" dirty="0" err="1"/>
              <a:t>bad</a:t>
            </a:r>
            <a:r>
              <a:rPr lang="cs-CZ" dirty="0"/>
              <a:t> </a:t>
            </a:r>
            <a:r>
              <a:rPr lang="cs-CZ" dirty="0" err="1"/>
              <a:t>stuff</a:t>
            </a:r>
            <a:r>
              <a:rPr lang="cs-CZ" dirty="0"/>
              <a:t> :/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73DDFFA-B9E6-4601-818C-645DE4004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EE5B12-9EA0-401A-BDB9-270B84127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Questionaries</a:t>
            </a:r>
            <a:endParaRPr lang="cs-CZ" dirty="0"/>
          </a:p>
          <a:p>
            <a:pPr lvl="1"/>
            <a:r>
              <a:rPr lang="en-US" dirty="0"/>
              <a:t>Graded tests at the beginning of each seminar (starting from 3</a:t>
            </a:r>
            <a:r>
              <a:rPr lang="en-US" baseline="30000" dirty="0"/>
              <a:t>rd</a:t>
            </a:r>
            <a:r>
              <a:rPr lang="en-US" dirty="0"/>
              <a:t> seminar)</a:t>
            </a:r>
            <a:endParaRPr lang="cs-CZ" dirty="0"/>
          </a:p>
          <a:p>
            <a:pPr lvl="1"/>
            <a:r>
              <a:rPr lang="en-US" dirty="0"/>
              <a:t>You can get </a:t>
            </a:r>
            <a:r>
              <a:rPr lang="en-US" b="1" dirty="0"/>
              <a:t>2 points </a:t>
            </a:r>
            <a:r>
              <a:rPr lang="en-US" dirty="0"/>
              <a:t>for each tests, and there are 10 tests in total</a:t>
            </a:r>
          </a:p>
          <a:p>
            <a:pPr lvl="1"/>
            <a:r>
              <a:rPr lang="en-US" dirty="0"/>
              <a:t>The test will cover the topic of that week’s seminar</a:t>
            </a:r>
            <a:endParaRPr lang="cs-CZ" dirty="0"/>
          </a:p>
          <a:p>
            <a:pPr lvl="1"/>
            <a:endParaRPr lang="cs-CZ" dirty="0"/>
          </a:p>
          <a:p>
            <a:pPr marL="324000" lvl="1" indent="0">
              <a:buNone/>
            </a:pPr>
            <a:endParaRPr lang="cs-CZ" dirty="0"/>
          </a:p>
          <a:p>
            <a:r>
              <a:rPr lang="cs-CZ" dirty="0"/>
              <a:t>Bonus </a:t>
            </a:r>
            <a:r>
              <a:rPr lang="cs-CZ" dirty="0" err="1"/>
              <a:t>points</a:t>
            </a:r>
            <a:endParaRPr lang="cs-CZ" dirty="0"/>
          </a:p>
          <a:p>
            <a:pPr lvl="1"/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improving</a:t>
            </a:r>
            <a:r>
              <a:rPr lang="cs-CZ" dirty="0"/>
              <a:t> grade – do </a:t>
            </a:r>
            <a:r>
              <a:rPr lang="cs-CZ" b="1" dirty="0"/>
              <a:t>not </a:t>
            </a:r>
            <a:r>
              <a:rPr lang="cs-CZ" dirty="0" err="1"/>
              <a:t>help</a:t>
            </a:r>
            <a:r>
              <a:rPr lang="cs-CZ" dirty="0"/>
              <a:t> </a:t>
            </a:r>
            <a:r>
              <a:rPr lang="cs-CZ" dirty="0" err="1"/>
              <a:t>towards</a:t>
            </a:r>
            <a:r>
              <a:rPr lang="cs-CZ" dirty="0"/>
              <a:t> E</a:t>
            </a:r>
          </a:p>
          <a:p>
            <a:pPr lvl="1"/>
            <a:r>
              <a:rPr lang="cs-CZ" dirty="0"/>
              <a:t>Max. </a:t>
            </a:r>
            <a:r>
              <a:rPr lang="cs-CZ" b="1" dirty="0"/>
              <a:t>5 </a:t>
            </a:r>
            <a:r>
              <a:rPr lang="cs-CZ" b="1" dirty="0" err="1"/>
              <a:t>points</a:t>
            </a:r>
            <a:endParaRPr lang="cs-CZ" b="1" dirty="0"/>
          </a:p>
          <a:p>
            <a:pPr lvl="1"/>
            <a:r>
              <a:rPr lang="cs-CZ" b="1" dirty="0"/>
              <a:t>2 </a:t>
            </a:r>
            <a:r>
              <a:rPr lang="cs-CZ" b="1" dirty="0" err="1"/>
              <a:t>points</a:t>
            </a:r>
            <a:r>
              <a:rPr lang="cs-CZ" b="1" dirty="0"/>
              <a:t> </a:t>
            </a:r>
            <a:r>
              <a:rPr lang="en-US" dirty="0"/>
              <a:t>for early successful completion of the final project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8890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2E21AF4-809A-49AC-A3F1-C84AF68CFA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</a:t>
            </a:r>
            <a:r>
              <a:rPr lang="en-US" dirty="0"/>
              <a:t> </a:t>
            </a:r>
            <a:r>
              <a:rPr lang="cs-CZ" dirty="0"/>
              <a:t>— </a:t>
            </a:r>
            <a:r>
              <a:rPr lang="cs-CZ" dirty="0" err="1"/>
              <a:t>Seminar</a:t>
            </a:r>
            <a:r>
              <a:rPr lang="cs-CZ" dirty="0"/>
              <a:t> </a:t>
            </a:r>
            <a:r>
              <a:rPr lang="cs-CZ" dirty="0" err="1"/>
              <a:t>Organization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42D1C4-E12C-4BAF-B5D8-FB42ADE5B6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4392632-6930-441D-B4DA-E6B5C1C9B9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Grab your sword and fight the Horde</a:t>
            </a:r>
            <a:r>
              <a:rPr lang="cs-CZ" dirty="0"/>
              <a:t>!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73DDFFA-B9E6-4601-818C-645DE4004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EE5B12-9EA0-401A-BDB9-270B84127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Visual Para</a:t>
            </a:r>
            <a:r>
              <a:rPr lang="cs-CZ" dirty="0"/>
              <a:t>d</a:t>
            </a:r>
            <a:r>
              <a:rPr lang="en-US" dirty="0" err="1"/>
              <a:t>igm</a:t>
            </a:r>
            <a:endParaRPr lang="cs-CZ" dirty="0"/>
          </a:p>
          <a:p>
            <a:pPr lvl="1"/>
            <a:r>
              <a:rPr lang="cs-CZ" dirty="0" err="1"/>
              <a:t>Version</a:t>
            </a:r>
            <a:r>
              <a:rPr lang="cs-CZ" dirty="0"/>
              <a:t> 1</a:t>
            </a:r>
            <a:r>
              <a:rPr lang="en-US" dirty="0"/>
              <a:t>7</a:t>
            </a:r>
            <a:endParaRPr lang="cs-CZ" dirty="0"/>
          </a:p>
          <a:p>
            <a:pPr lvl="1"/>
            <a:r>
              <a:rPr lang="cs-CZ" dirty="0">
                <a:hlinkClick r:id="rId2"/>
              </a:rPr>
              <a:t>https://www.visual-paradigm.com/download/</a:t>
            </a:r>
            <a:endParaRPr lang="en-US" dirty="0"/>
          </a:p>
          <a:p>
            <a:pPr lvl="1"/>
            <a:endParaRPr lang="cs-CZ" dirty="0"/>
          </a:p>
          <a:p>
            <a:r>
              <a:rPr lang="en-US" dirty="0"/>
              <a:t>License key in Seminar syllabus</a:t>
            </a:r>
            <a:endParaRPr lang="cs-CZ" dirty="0"/>
          </a:p>
          <a:p>
            <a:pPr lvl="1"/>
            <a:r>
              <a:rPr lang="en-US" dirty="0"/>
              <a:t>Academic license for 1 year</a:t>
            </a:r>
          </a:p>
          <a:p>
            <a:pPr lvl="1"/>
            <a:r>
              <a:rPr lang="en-US" dirty="0"/>
              <a:t>For educational purposed only</a:t>
            </a:r>
          </a:p>
          <a:p>
            <a:pPr lvl="1"/>
            <a:r>
              <a:rPr lang="en-US" dirty="0"/>
              <a:t>Checked at each program start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8792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2E21AF4-809A-49AC-A3F1-C84AF68CFA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</a:t>
            </a:r>
            <a:r>
              <a:rPr lang="en-US" dirty="0"/>
              <a:t> </a:t>
            </a:r>
            <a:r>
              <a:rPr lang="cs-CZ" dirty="0"/>
              <a:t>— </a:t>
            </a:r>
            <a:r>
              <a:rPr lang="cs-CZ" dirty="0" err="1"/>
              <a:t>Seminar</a:t>
            </a:r>
            <a:r>
              <a:rPr lang="cs-CZ" dirty="0"/>
              <a:t> </a:t>
            </a:r>
            <a:r>
              <a:rPr lang="cs-CZ" dirty="0" err="1"/>
              <a:t>Organization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42D1C4-E12C-4BAF-B5D8-FB42ADE5B6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4392632-6930-441D-B4DA-E6B5C1C9B9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Would you like to know more?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73DDFFA-B9E6-4601-818C-645DE4004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sources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EE5B12-9EA0-401A-BDB9-270B84127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Visual Paradigm tutorials</a:t>
            </a:r>
            <a:endParaRPr lang="cs-CZ" dirty="0"/>
          </a:p>
          <a:p>
            <a:pPr lvl="1"/>
            <a:r>
              <a:rPr lang="cs-CZ" dirty="0">
                <a:hlinkClick r:id="rId2"/>
              </a:rPr>
              <a:t>https://www.visual-paradigm.com/tutorials/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UML</a:t>
            </a:r>
            <a:r>
              <a:rPr lang="en-US" dirty="0"/>
              <a:t> tips</a:t>
            </a:r>
            <a:endParaRPr lang="cs-CZ" dirty="0"/>
          </a:p>
          <a:p>
            <a:pPr lvl="1"/>
            <a:r>
              <a:rPr lang="cs-CZ" dirty="0">
                <a:hlinkClick r:id="rId3"/>
              </a:rPr>
              <a:t>http://www.agilemodeling.com/style/</a:t>
            </a:r>
            <a:endParaRPr lang="cs-CZ" dirty="0"/>
          </a:p>
          <a:p>
            <a:pPr lvl="1"/>
            <a:endParaRPr lang="cs-CZ" dirty="0"/>
          </a:p>
          <a:p>
            <a:r>
              <a:rPr lang="en-US" dirty="0"/>
              <a:t>Seminar syllabus</a:t>
            </a:r>
            <a:endParaRPr lang="cs-CZ" dirty="0"/>
          </a:p>
          <a:p>
            <a:r>
              <a:rPr lang="cs-CZ" dirty="0"/>
              <a:t>Demo </a:t>
            </a:r>
            <a:r>
              <a:rPr lang="cs-CZ" dirty="0" err="1"/>
              <a:t>seminars</a:t>
            </a:r>
            <a:endParaRPr lang="cs-CZ" dirty="0"/>
          </a:p>
          <a:p>
            <a:endParaRPr lang="cs-CZ" dirty="0"/>
          </a:p>
          <a:p>
            <a:r>
              <a:rPr lang="en-US" b="1" dirty="0"/>
              <a:t>Catalogue of UML mistakes</a:t>
            </a:r>
            <a:endParaRPr lang="cs-CZ" b="1" dirty="0"/>
          </a:p>
          <a:p>
            <a:pPr lvl="1"/>
            <a:r>
              <a:rPr lang="cs-CZ" dirty="0">
                <a:hlinkClick r:id="rId4"/>
              </a:rPr>
              <a:t>https://lasaris.fi.muni.cz/students/uml-catalogue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885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2E21AF4-809A-49AC-A3F1-C84AF68CFA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</a:t>
            </a:r>
            <a:r>
              <a:rPr lang="en-US" dirty="0"/>
              <a:t> </a:t>
            </a:r>
            <a:r>
              <a:rPr lang="cs-CZ" dirty="0"/>
              <a:t>— </a:t>
            </a:r>
            <a:r>
              <a:rPr lang="cs-CZ" dirty="0" err="1"/>
              <a:t>Seminar</a:t>
            </a:r>
            <a:r>
              <a:rPr lang="cs-CZ" dirty="0"/>
              <a:t> </a:t>
            </a:r>
            <a:r>
              <a:rPr lang="cs-CZ" dirty="0" err="1"/>
              <a:t>Organization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42D1C4-E12C-4BAF-B5D8-FB42ADE5B6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4392632-6930-441D-B4DA-E6B5C1C9B9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Would you like to know more?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73DDFFA-B9E6-4601-818C-645DE4004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sources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EE5B12-9EA0-401A-BDB9-270B84127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effectLst/>
                <a:latin typeface="Arial" panose="020B0604020202020204" pitchFamily="34" charset="0"/>
              </a:rPr>
              <a:t>UML 2 and the Unified Process</a:t>
            </a:r>
          </a:p>
          <a:p>
            <a:pPr lvl="1"/>
            <a:r>
              <a:rPr lang="en-GB" dirty="0">
                <a:effectLst/>
                <a:latin typeface="Arial" panose="020B0604020202020204" pitchFamily="34" charset="0"/>
              </a:rPr>
              <a:t>Jim </a:t>
            </a:r>
            <a:r>
              <a:rPr lang="en-GB" dirty="0" err="1">
                <a:effectLst/>
                <a:latin typeface="Arial" panose="020B0604020202020204" pitchFamily="34" charset="0"/>
              </a:rPr>
              <a:t>Arlow</a:t>
            </a:r>
            <a:r>
              <a:rPr lang="en-GB" dirty="0">
                <a:effectLst/>
                <a:latin typeface="Arial" panose="020B0604020202020204" pitchFamily="34" charset="0"/>
              </a:rPr>
              <a:t>, Ila Neustadt</a:t>
            </a:r>
            <a:endParaRPr lang="en-GB" dirty="0">
              <a:latin typeface="Arial" panose="020B0604020202020204" pitchFamily="34" charset="0"/>
            </a:endParaRPr>
          </a:p>
          <a:p>
            <a:pPr lvl="1"/>
            <a:r>
              <a:rPr lang="en-GB" dirty="0">
                <a:effectLst/>
                <a:latin typeface="Arial" panose="020B0604020202020204" pitchFamily="34" charset="0"/>
              </a:rPr>
              <a:t>detailed explanation of the UML diagrams, tips, examples,. . .</a:t>
            </a:r>
          </a:p>
          <a:p>
            <a:endParaRPr lang="en-GB" dirty="0">
              <a:latin typeface="Arial" panose="020B0604020202020204" pitchFamily="34" charset="0"/>
            </a:endParaRPr>
          </a:p>
          <a:p>
            <a:endParaRPr lang="en-GB" dirty="0">
              <a:effectLst/>
              <a:latin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</a:endParaRPr>
          </a:p>
          <a:p>
            <a:r>
              <a:rPr lang="en-GB" dirty="0">
                <a:effectLst/>
                <a:latin typeface="Arial" panose="020B0604020202020204" pitchFamily="34" charset="0"/>
              </a:rPr>
              <a:t>The Unified </a:t>
            </a:r>
            <a:r>
              <a:rPr lang="en-GB" dirty="0" err="1">
                <a:effectLst/>
                <a:latin typeface="Arial" panose="020B0604020202020204" pitchFamily="34" charset="0"/>
              </a:rPr>
              <a:t>Modeling</a:t>
            </a:r>
            <a:r>
              <a:rPr lang="en-GB" dirty="0">
                <a:effectLst/>
                <a:latin typeface="Arial" panose="020B0604020202020204" pitchFamily="34" charset="0"/>
              </a:rPr>
              <a:t> Language</a:t>
            </a:r>
            <a:br>
              <a:rPr lang="en-GB" dirty="0">
                <a:latin typeface="Arial" panose="020B0604020202020204" pitchFamily="34" charset="0"/>
              </a:rPr>
            </a:br>
            <a:r>
              <a:rPr lang="en-GB" dirty="0">
                <a:effectLst/>
                <a:latin typeface="Arial" panose="020B0604020202020204" pitchFamily="34" charset="0"/>
              </a:rPr>
              <a:t>Reference Manual (2nd Edition)</a:t>
            </a:r>
          </a:p>
          <a:p>
            <a:pPr lvl="1"/>
            <a:r>
              <a:rPr lang="en-GB" dirty="0">
                <a:effectLst/>
                <a:latin typeface="Arial" panose="020B0604020202020204" pitchFamily="34" charset="0"/>
              </a:rPr>
              <a:t>James Rumbaugh, Ivar Jacobson, Grady </a:t>
            </a:r>
            <a:r>
              <a:rPr lang="en-GB" dirty="0" err="1">
                <a:effectLst/>
                <a:latin typeface="Arial" panose="020B0604020202020204" pitchFamily="34" charset="0"/>
              </a:rPr>
              <a:t>Booch</a:t>
            </a:r>
            <a:endParaRPr lang="en-GB" dirty="0">
              <a:effectLst/>
              <a:latin typeface="Arial" panose="020B0604020202020204" pitchFamily="34" charset="0"/>
            </a:endParaRPr>
          </a:p>
          <a:p>
            <a:pPr lvl="1"/>
            <a:r>
              <a:rPr lang="en-GB" dirty="0">
                <a:effectLst/>
                <a:latin typeface="Arial" panose="020B0604020202020204" pitchFamily="34" charset="0"/>
              </a:rPr>
              <a:t>semantics for UML elements</a:t>
            </a:r>
            <a:endParaRPr lang="en-US" dirty="0"/>
          </a:p>
        </p:txBody>
      </p:sp>
      <p:pic>
        <p:nvPicPr>
          <p:cNvPr id="8" name="Picture 7" descr="Text, whiteboard&#10;&#10;Description automatically generated">
            <a:extLst>
              <a:ext uri="{FF2B5EF4-FFF2-40B4-BE49-F238E27FC236}">
                <a16:creationId xmlns:a16="http://schemas.microsoft.com/office/drawing/2014/main" id="{EF027518-FE1E-F45A-1419-60B5352845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4976" y="1115010"/>
            <a:ext cx="1844485" cy="2313990"/>
          </a:xfrm>
          <a:prstGeom prst="rect">
            <a:avLst/>
          </a:prstGeom>
        </p:spPr>
      </p:pic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0867418E-2F1A-3181-AD87-F79E1F9452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7732" y="3949426"/>
            <a:ext cx="1844485" cy="2305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2138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2E21AF4-809A-49AC-A3F1-C84AF68CFA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</a:t>
            </a:r>
            <a:r>
              <a:rPr lang="en-US" dirty="0"/>
              <a:t> </a:t>
            </a:r>
            <a:r>
              <a:rPr lang="cs-CZ" dirty="0"/>
              <a:t>— </a:t>
            </a:r>
            <a:r>
              <a:rPr lang="cs-CZ" dirty="0" err="1"/>
              <a:t>Seminar</a:t>
            </a:r>
            <a:r>
              <a:rPr lang="cs-CZ" dirty="0"/>
              <a:t> </a:t>
            </a:r>
            <a:r>
              <a:rPr lang="cs-CZ" dirty="0" err="1"/>
              <a:t>Organization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42D1C4-E12C-4BAF-B5D8-FB42ADE5B6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73DDFFA-B9E6-4601-818C-645DE4004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Would you like to know MORE?</a:t>
            </a:r>
            <a:br>
              <a:rPr lang="en-US" dirty="0"/>
            </a:b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EE5B12-9EA0-401A-BDB9-270B84127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PV226 Seminar </a:t>
            </a:r>
            <a:r>
              <a:rPr lang="en-US" dirty="0" err="1"/>
              <a:t>LaSArIS</a:t>
            </a:r>
            <a:endParaRPr lang="en-US" dirty="0"/>
          </a:p>
          <a:p>
            <a:pPr lvl="1"/>
            <a:r>
              <a:rPr lang="en-US" dirty="0"/>
              <a:t>Be informed about research activities</a:t>
            </a:r>
          </a:p>
          <a:p>
            <a:pPr lvl="1"/>
            <a:r>
              <a:rPr lang="en-US" dirty="0"/>
              <a:t>Be involved in research activities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324000" lvl="1" indent="0">
              <a:buNone/>
            </a:pPr>
            <a:endParaRPr lang="en-US" dirty="0"/>
          </a:p>
          <a:p>
            <a:r>
              <a:rPr lang="en-US" dirty="0"/>
              <a:t>See </a:t>
            </a:r>
            <a:r>
              <a:rPr lang="en-US" dirty="0">
                <a:hlinkClick r:id="rId2"/>
              </a:rPr>
              <a:t>https://is.muni.cz/auth/predmet/fi/podzim2022/PV226</a:t>
            </a:r>
            <a:endParaRPr lang="en-US" dirty="0"/>
          </a:p>
        </p:txBody>
      </p:sp>
      <p:pic>
        <p:nvPicPr>
          <p:cNvPr id="8" name="Picture 7" descr="Text&#10;&#10;Description automatically generated with low confidence">
            <a:extLst>
              <a:ext uri="{FF2B5EF4-FFF2-40B4-BE49-F238E27FC236}">
                <a16:creationId xmlns:a16="http://schemas.microsoft.com/office/drawing/2014/main" id="{783E18D8-F01E-460E-A785-C86E94A2D84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497"/>
          <a:stretch/>
        </p:blipFill>
        <p:spPr>
          <a:xfrm>
            <a:off x="8037694" y="1692002"/>
            <a:ext cx="2606862" cy="1248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190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2E21AF4-809A-49AC-A3F1-C84AF68CFA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</a:t>
            </a:r>
            <a:r>
              <a:rPr lang="en-US" dirty="0"/>
              <a:t> </a:t>
            </a:r>
            <a:r>
              <a:rPr lang="cs-CZ" dirty="0"/>
              <a:t>— </a:t>
            </a:r>
            <a:r>
              <a:rPr lang="cs-CZ" dirty="0" err="1"/>
              <a:t>Seminar</a:t>
            </a:r>
            <a:r>
              <a:rPr lang="cs-CZ" dirty="0"/>
              <a:t> </a:t>
            </a:r>
            <a:r>
              <a:rPr lang="cs-CZ" dirty="0" err="1"/>
              <a:t>Organization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42D1C4-E12C-4BAF-B5D8-FB42ADE5B6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4392632-6930-441D-B4DA-E6B5C1C9B9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You </a:t>
            </a:r>
            <a:r>
              <a:rPr lang="en-US" dirty="0" err="1"/>
              <a:t>gotta</a:t>
            </a:r>
            <a:r>
              <a:rPr lang="en-US" dirty="0"/>
              <a:t> do what you </a:t>
            </a:r>
            <a:r>
              <a:rPr lang="en-US" dirty="0" err="1"/>
              <a:t>gotta</a:t>
            </a:r>
            <a:r>
              <a:rPr lang="en-US" dirty="0"/>
              <a:t> do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73DDFFA-B9E6-4601-818C-645DE4004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for this week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EE5B12-9EA0-401A-BDB9-270B84127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the project assignment</a:t>
            </a:r>
          </a:p>
          <a:p>
            <a:pPr lvl="1"/>
            <a:r>
              <a:rPr lang="en-US" dirty="0"/>
              <a:t>Think about the requirements on the system form user roles</a:t>
            </a:r>
          </a:p>
          <a:p>
            <a:pPr lvl="1"/>
            <a:r>
              <a:rPr lang="en-US" dirty="0"/>
              <a:t>Write them down as appropriate</a:t>
            </a:r>
          </a:p>
          <a:p>
            <a:r>
              <a:rPr lang="en-US" dirty="0"/>
              <a:t>Create a team and figure out a name</a:t>
            </a:r>
          </a:p>
          <a:p>
            <a:r>
              <a:rPr lang="en-US" dirty="0"/>
              <a:t>Create a VP project</a:t>
            </a:r>
          </a:p>
          <a:p>
            <a:r>
              <a:rPr lang="en-US" dirty="0"/>
              <a:t>Figure out project sharing (OneDrive, Dropbox, Git, etc.)</a:t>
            </a:r>
          </a:p>
          <a:p>
            <a:pPr lvl="1"/>
            <a:r>
              <a:rPr lang="en-US" dirty="0"/>
              <a:t>Beware! Visual Paradigm is very bad in concurrent access</a:t>
            </a:r>
          </a:p>
          <a:p>
            <a:pPr lvl="1"/>
            <a:r>
              <a:rPr lang="en-US" dirty="0"/>
              <a:t>Work on your local copy. Editing on cloud is fishy.</a:t>
            </a:r>
          </a:p>
          <a:p>
            <a:r>
              <a:rPr lang="en-US" b="1" dirty="0"/>
              <a:t>You don’t have to submit anything this week</a:t>
            </a:r>
          </a:p>
        </p:txBody>
      </p:sp>
    </p:spTree>
    <p:extLst>
      <p:ext uri="{BB962C8B-B14F-4D97-AF65-F5344CB8AC3E}">
        <p14:creationId xmlns:p14="http://schemas.microsoft.com/office/powerpoint/2010/main" val="2473822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D0A8C15-C684-CEA5-887D-48040C8C2A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</a:t>
            </a:r>
            <a:r>
              <a:rPr lang="en-US" dirty="0"/>
              <a:t> </a:t>
            </a:r>
            <a:r>
              <a:rPr lang="cs-CZ" dirty="0"/>
              <a:t>— </a:t>
            </a:r>
            <a:r>
              <a:rPr lang="cs-CZ" dirty="0" err="1"/>
              <a:t>Seminar</a:t>
            </a:r>
            <a:r>
              <a:rPr lang="cs-CZ" dirty="0"/>
              <a:t> </a:t>
            </a:r>
            <a:r>
              <a:rPr lang="cs-CZ" dirty="0" err="1"/>
              <a:t>Organization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9D88FE0-2AE6-3CD0-C624-D80060D4B2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0ACEDA7-722C-F0CB-1010-19E18665D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Visual</a:t>
            </a:r>
            <a:r>
              <a:rPr lang="cs-CZ" dirty="0"/>
              <a:t> </a:t>
            </a:r>
            <a:r>
              <a:rPr lang="cs-CZ" dirty="0" err="1"/>
              <a:t>Paradigm</a:t>
            </a:r>
            <a:r>
              <a:rPr lang="cs-CZ" dirty="0"/>
              <a:t> – report </a:t>
            </a:r>
            <a:r>
              <a:rPr lang="cs-CZ" dirty="0" err="1"/>
              <a:t>settings</a:t>
            </a:r>
            <a:endParaRPr lang="cs-CZ" dirty="0"/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BA50D932-7FD1-F871-348A-C5C7FF1447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5821" y="1233720"/>
            <a:ext cx="9000357" cy="5440216"/>
          </a:xfrm>
        </p:spPr>
      </p:pic>
    </p:spTree>
    <p:extLst>
      <p:ext uri="{BB962C8B-B14F-4D97-AF65-F5344CB8AC3E}">
        <p14:creationId xmlns:p14="http://schemas.microsoft.com/office/powerpoint/2010/main" val="3372122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2E21AF4-809A-49AC-A3F1-C84AF68CFA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</a:t>
            </a:r>
            <a:r>
              <a:rPr lang="en-US" dirty="0"/>
              <a:t> </a:t>
            </a:r>
            <a:r>
              <a:rPr lang="cs-CZ" dirty="0"/>
              <a:t>— </a:t>
            </a:r>
            <a:r>
              <a:rPr lang="cs-CZ" dirty="0" err="1"/>
              <a:t>Seminar</a:t>
            </a:r>
            <a:r>
              <a:rPr lang="cs-CZ" dirty="0"/>
              <a:t> </a:t>
            </a:r>
            <a:r>
              <a:rPr lang="cs-CZ" dirty="0" err="1"/>
              <a:t>Organization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42D1C4-E12C-4BAF-B5D8-FB42ADE5B6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4392632-6930-441D-B4DA-E6B5C1C9B9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Work, work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73DDFFA-B9E6-4601-818C-645DE4004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this seminar…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EE5B12-9EA0-401A-BDB9-270B84127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  <a:p>
            <a:endParaRPr lang="en-US" dirty="0"/>
          </a:p>
          <a:p>
            <a:r>
              <a:rPr lang="cs-CZ" dirty="0"/>
              <a:t>R</a:t>
            </a:r>
            <a:r>
              <a:rPr lang="en-US" dirty="0" err="1"/>
              <a:t>equirements</a:t>
            </a:r>
            <a:endParaRPr lang="en-US" dirty="0"/>
          </a:p>
          <a:p>
            <a:pPr marL="72000" indent="0">
              <a:buNone/>
            </a:pPr>
            <a:endParaRPr lang="en-US" dirty="0"/>
          </a:p>
          <a:p>
            <a:r>
              <a:rPr lang="en-US" dirty="0"/>
              <a:t>Project groups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2801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</a:t>
            </a:r>
            <a:r>
              <a:rPr lang="en-US" dirty="0"/>
              <a:t> </a:t>
            </a:r>
            <a:r>
              <a:rPr lang="cs-CZ" dirty="0"/>
              <a:t>— </a:t>
            </a:r>
            <a:r>
              <a:rPr lang="cs-CZ" dirty="0" err="1"/>
              <a:t>Seminar</a:t>
            </a:r>
            <a:r>
              <a:rPr lang="cs-CZ" dirty="0"/>
              <a:t> </a:t>
            </a:r>
            <a:r>
              <a:rPr lang="cs-CZ" dirty="0" err="1"/>
              <a:t>Organization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do this anyway</a:t>
            </a:r>
            <a:r>
              <a:rPr lang="cs-CZ" dirty="0"/>
              <a:t>?</a:t>
            </a:r>
          </a:p>
        </p:txBody>
      </p:sp>
      <p:pic>
        <p:nvPicPr>
          <p:cNvPr id="7" name="Content Placeholder 6" descr="Logo&#10;&#10;Description automatically generated">
            <a:extLst>
              <a:ext uri="{FF2B5EF4-FFF2-40B4-BE49-F238E27FC236}">
                <a16:creationId xmlns:a16="http://schemas.microsoft.com/office/drawing/2014/main" id="{8BD6924C-B11B-4145-AB32-ECD8C18229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8059" y="1577178"/>
            <a:ext cx="2275882" cy="4245220"/>
          </a:xfrm>
        </p:spPr>
      </p:pic>
    </p:spTree>
    <p:extLst>
      <p:ext uri="{BB962C8B-B14F-4D97-AF65-F5344CB8AC3E}">
        <p14:creationId xmlns:p14="http://schemas.microsoft.com/office/powerpoint/2010/main" val="3323661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</a:t>
            </a:r>
            <a:r>
              <a:rPr lang="en-US" dirty="0"/>
              <a:t> </a:t>
            </a:r>
            <a:r>
              <a:rPr lang="cs-CZ" dirty="0"/>
              <a:t>— </a:t>
            </a:r>
            <a:r>
              <a:rPr lang="cs-CZ" dirty="0" err="1"/>
              <a:t>Seminar</a:t>
            </a:r>
            <a:r>
              <a:rPr lang="cs-CZ" dirty="0"/>
              <a:t> </a:t>
            </a:r>
            <a:r>
              <a:rPr lang="cs-CZ" dirty="0" err="1"/>
              <a:t>Organization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do this anyway</a:t>
            </a:r>
            <a:r>
              <a:rPr lang="cs-CZ" dirty="0"/>
              <a:t>?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8BD6924C-B11B-4145-AB32-ECD8C18229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58059" y="1581183"/>
            <a:ext cx="2275882" cy="4237210"/>
          </a:xfrm>
        </p:spPr>
      </p:pic>
    </p:spTree>
    <p:extLst>
      <p:ext uri="{BB962C8B-B14F-4D97-AF65-F5344CB8AC3E}">
        <p14:creationId xmlns:p14="http://schemas.microsoft.com/office/powerpoint/2010/main" val="1318410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</a:t>
            </a:r>
            <a:r>
              <a:rPr lang="en-US" dirty="0"/>
              <a:t> </a:t>
            </a:r>
            <a:r>
              <a:rPr lang="cs-CZ" dirty="0"/>
              <a:t>— </a:t>
            </a:r>
            <a:r>
              <a:rPr lang="cs-CZ" dirty="0" err="1"/>
              <a:t>Seminar</a:t>
            </a:r>
            <a:r>
              <a:rPr lang="cs-CZ" dirty="0"/>
              <a:t> </a:t>
            </a:r>
            <a:r>
              <a:rPr lang="cs-CZ" dirty="0" err="1"/>
              <a:t>Organization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do this anyway</a:t>
            </a:r>
            <a:r>
              <a:rPr lang="cs-CZ" dirty="0"/>
              <a:t>?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8BD6924C-B11B-4145-AB32-ECD8C18229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72498" y="1581183"/>
            <a:ext cx="2247004" cy="4237210"/>
          </a:xfrm>
        </p:spPr>
      </p:pic>
    </p:spTree>
    <p:extLst>
      <p:ext uri="{BB962C8B-B14F-4D97-AF65-F5344CB8AC3E}">
        <p14:creationId xmlns:p14="http://schemas.microsoft.com/office/powerpoint/2010/main" val="1031445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</a:t>
            </a:r>
            <a:r>
              <a:rPr lang="en-US" dirty="0"/>
              <a:t> </a:t>
            </a:r>
            <a:r>
              <a:rPr lang="cs-CZ" dirty="0"/>
              <a:t>— </a:t>
            </a:r>
            <a:r>
              <a:rPr lang="cs-CZ" dirty="0" err="1"/>
              <a:t>Seminar</a:t>
            </a:r>
            <a:r>
              <a:rPr lang="cs-CZ" dirty="0"/>
              <a:t> </a:t>
            </a:r>
            <a:r>
              <a:rPr lang="cs-CZ" dirty="0" err="1"/>
              <a:t>Organization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do this anyway</a:t>
            </a:r>
            <a:r>
              <a:rPr lang="cs-CZ" dirty="0"/>
              <a:t>?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8BD6924C-B11B-4145-AB32-ECD8C18229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72498" y="1608065"/>
            <a:ext cx="2247004" cy="4183446"/>
          </a:xfrm>
        </p:spPr>
      </p:pic>
    </p:spTree>
    <p:extLst>
      <p:ext uri="{BB962C8B-B14F-4D97-AF65-F5344CB8AC3E}">
        <p14:creationId xmlns:p14="http://schemas.microsoft.com/office/powerpoint/2010/main" val="4246442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</a:t>
            </a:r>
            <a:r>
              <a:rPr lang="en-US" dirty="0"/>
              <a:t> </a:t>
            </a:r>
            <a:r>
              <a:rPr lang="cs-CZ" dirty="0"/>
              <a:t>— </a:t>
            </a:r>
            <a:r>
              <a:rPr lang="cs-CZ" dirty="0" err="1"/>
              <a:t>Seminar</a:t>
            </a:r>
            <a:r>
              <a:rPr lang="cs-CZ" dirty="0"/>
              <a:t> </a:t>
            </a:r>
            <a:r>
              <a:rPr lang="cs-CZ" dirty="0" err="1"/>
              <a:t>Organization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do this anyway</a:t>
            </a:r>
            <a:r>
              <a:rPr lang="cs-CZ" dirty="0"/>
              <a:t>?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8BD6924C-B11B-4145-AB32-ECD8C18229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72498" y="1608698"/>
            <a:ext cx="2247004" cy="4182180"/>
          </a:xfrm>
        </p:spPr>
      </p:pic>
    </p:spTree>
    <p:extLst>
      <p:ext uri="{BB962C8B-B14F-4D97-AF65-F5344CB8AC3E}">
        <p14:creationId xmlns:p14="http://schemas.microsoft.com/office/powerpoint/2010/main" val="2059301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</a:t>
            </a:r>
            <a:r>
              <a:rPr lang="en-US" dirty="0"/>
              <a:t> </a:t>
            </a:r>
            <a:r>
              <a:rPr lang="cs-CZ" dirty="0"/>
              <a:t>— </a:t>
            </a:r>
            <a:r>
              <a:rPr lang="cs-CZ" dirty="0" err="1"/>
              <a:t>Seminar</a:t>
            </a:r>
            <a:r>
              <a:rPr lang="cs-CZ" dirty="0"/>
              <a:t> </a:t>
            </a:r>
            <a:r>
              <a:rPr lang="cs-CZ" dirty="0" err="1"/>
              <a:t>Organization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do this anyway</a:t>
            </a:r>
            <a:r>
              <a:rPr lang="cs-CZ" dirty="0"/>
              <a:t>?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8BD6924C-B11B-4145-AB32-ECD8C18229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72498" y="1612632"/>
            <a:ext cx="2247004" cy="4174312"/>
          </a:xfrm>
        </p:spPr>
      </p:pic>
    </p:spTree>
    <p:extLst>
      <p:ext uri="{BB962C8B-B14F-4D97-AF65-F5344CB8AC3E}">
        <p14:creationId xmlns:p14="http://schemas.microsoft.com/office/powerpoint/2010/main" val="996941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</a:t>
            </a:r>
            <a:r>
              <a:rPr lang="en-US" dirty="0"/>
              <a:t> </a:t>
            </a:r>
            <a:r>
              <a:rPr lang="cs-CZ" dirty="0"/>
              <a:t>— </a:t>
            </a:r>
            <a:r>
              <a:rPr lang="cs-CZ" dirty="0" err="1"/>
              <a:t>Seminar</a:t>
            </a:r>
            <a:r>
              <a:rPr lang="cs-CZ" dirty="0"/>
              <a:t> </a:t>
            </a:r>
            <a:r>
              <a:rPr lang="cs-CZ" dirty="0" err="1"/>
              <a:t>Organization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do this anyway</a:t>
            </a:r>
            <a:r>
              <a:rPr lang="cs-CZ" dirty="0"/>
              <a:t>?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8BD6924C-B11B-4145-AB32-ECD8C18229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19882" y="1467698"/>
            <a:ext cx="5952236" cy="4464180"/>
          </a:xfrm>
        </p:spPr>
      </p:pic>
    </p:spTree>
    <p:extLst>
      <p:ext uri="{BB962C8B-B14F-4D97-AF65-F5344CB8AC3E}">
        <p14:creationId xmlns:p14="http://schemas.microsoft.com/office/powerpoint/2010/main" val="360689769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5" id="{43B6103D-5EAE-2E4A-B2DD-F88C5783CB0B}" vid="{81F90DFA-9513-A440-85B8-59D9BB4136A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Lab01</Template>
  <TotalTime>98</TotalTime>
  <Words>668</Words>
  <Application>Microsoft Office PowerPoint</Application>
  <PresentationFormat>Širokoúhlá obrazovka</PresentationFormat>
  <Paragraphs>133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Tahoma</vt:lpstr>
      <vt:lpstr>Wingdings</vt:lpstr>
      <vt:lpstr>Prezentace_MU_CZ</vt:lpstr>
      <vt:lpstr>Seminar Organization</vt:lpstr>
      <vt:lpstr>In this seminar…</vt:lpstr>
      <vt:lpstr>Why do we do this anyway?</vt:lpstr>
      <vt:lpstr>Why do we do this anyway?</vt:lpstr>
      <vt:lpstr>Why do we do this anyway?</vt:lpstr>
      <vt:lpstr>Why do we do this anyway?</vt:lpstr>
      <vt:lpstr>Why do we do this anyway?</vt:lpstr>
      <vt:lpstr>Why do we do this anyway?</vt:lpstr>
      <vt:lpstr>Why do we do this anyway?</vt:lpstr>
      <vt:lpstr>Requirements</vt:lpstr>
      <vt:lpstr>Requirements</vt:lpstr>
      <vt:lpstr>Tools</vt:lpstr>
      <vt:lpstr>Information sources</vt:lpstr>
      <vt:lpstr>Information sources</vt:lpstr>
      <vt:lpstr>Would you like to know MORE? </vt:lpstr>
      <vt:lpstr>Task for this week</vt:lpstr>
      <vt:lpstr>Visual Paradigm – report settings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 Organization</dc:title>
  <dc:creator>Lukáš Daubner</dc:creator>
  <cp:lastModifiedBy>Jan Poštulka</cp:lastModifiedBy>
  <cp:revision>12</cp:revision>
  <cp:lastPrinted>1601-01-01T00:00:00Z</cp:lastPrinted>
  <dcterms:created xsi:type="dcterms:W3CDTF">2020-10-03T09:54:33Z</dcterms:created>
  <dcterms:modified xsi:type="dcterms:W3CDTF">2022-09-13T06:56:48Z</dcterms:modified>
</cp:coreProperties>
</file>