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57" r:id="rId4"/>
    <p:sldId id="258" r:id="rId5"/>
    <p:sldId id="271" r:id="rId6"/>
    <p:sldId id="272" r:id="rId7"/>
    <p:sldId id="273" r:id="rId8"/>
    <p:sldId id="274" r:id="rId9"/>
    <p:sldId id="275" r:id="rId10"/>
    <p:sldId id="277" r:id="rId11"/>
    <p:sldId id="276" r:id="rId12"/>
    <p:sldId id="278" r:id="rId13"/>
    <p:sldId id="279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" initials="L" lastIdx="1" clrIdx="0">
    <p:extLst>
      <p:ext uri="{19B8F6BF-5375-455C-9EA6-DF929625EA0E}">
        <p15:presenceInfo xmlns:p15="http://schemas.microsoft.com/office/powerpoint/2012/main" userId="Luká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45C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7DF687-4FC1-4000-89E9-D0122F1DA760}" v="1" dt="2020-10-04T18:06:20.1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" userId="1750366c-5ad4-4b8b-a17b-5459ca330888" providerId="ADAL" clId="{297DF687-4FC1-4000-89E9-D0122F1DA760}"/>
    <pc:docChg chg="custSel modSld">
      <pc:chgData name="Lukáš" userId="1750366c-5ad4-4b8b-a17b-5459ca330888" providerId="ADAL" clId="{297DF687-4FC1-4000-89E9-D0122F1DA760}" dt="2020-10-04T19:21:05.980" v="14"/>
      <pc:docMkLst>
        <pc:docMk/>
      </pc:docMkLst>
      <pc:sldChg chg="modSp">
        <pc:chgData name="Lukáš" userId="1750366c-5ad4-4b8b-a17b-5459ca330888" providerId="ADAL" clId="{297DF687-4FC1-4000-89E9-D0122F1DA760}" dt="2020-10-04T18:06:20.193" v="0" actId="14826"/>
        <pc:sldMkLst>
          <pc:docMk/>
          <pc:sldMk cId="1720777360" sldId="274"/>
        </pc:sldMkLst>
        <pc:picChg chg="mod">
          <ac:chgData name="Lukáš" userId="1750366c-5ad4-4b8b-a17b-5459ca330888" providerId="ADAL" clId="{297DF687-4FC1-4000-89E9-D0122F1DA760}" dt="2020-10-04T18:06:20.193" v="0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modSp mod">
        <pc:chgData name="Lukáš" userId="1750366c-5ad4-4b8b-a17b-5459ca330888" providerId="ADAL" clId="{297DF687-4FC1-4000-89E9-D0122F1DA760}" dt="2020-10-04T19:20:47.182" v="3" actId="20577"/>
        <pc:sldMkLst>
          <pc:docMk/>
          <pc:sldMk cId="3002100973" sldId="275"/>
        </pc:sldMkLst>
        <pc:spChg chg="mod">
          <ac:chgData name="Lukáš" userId="1750366c-5ad4-4b8b-a17b-5459ca330888" providerId="ADAL" clId="{297DF687-4FC1-4000-89E9-D0122F1DA760}" dt="2020-10-04T19:20:47.182" v="3" actId="20577"/>
          <ac:spMkLst>
            <pc:docMk/>
            <pc:sldMk cId="3002100973" sldId="275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297DF687-4FC1-4000-89E9-D0122F1DA760}" dt="2020-10-04T19:21:03.814" v="13"/>
        <pc:sldMkLst>
          <pc:docMk/>
          <pc:sldMk cId="772265117" sldId="276"/>
        </pc:sldMkLst>
        <pc:spChg chg="mod">
          <ac:chgData name="Lukáš" userId="1750366c-5ad4-4b8b-a17b-5459ca330888" providerId="ADAL" clId="{297DF687-4FC1-4000-89E9-D0122F1DA760}" dt="2020-10-04T19:21:03.814" v="13"/>
          <ac:spMkLst>
            <pc:docMk/>
            <pc:sldMk cId="772265117" sldId="276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297DF687-4FC1-4000-89E9-D0122F1DA760}" dt="2020-10-04T19:20:50.759" v="6" actId="20577"/>
        <pc:sldMkLst>
          <pc:docMk/>
          <pc:sldMk cId="671867239" sldId="277"/>
        </pc:sldMkLst>
        <pc:spChg chg="mod">
          <ac:chgData name="Lukáš" userId="1750366c-5ad4-4b8b-a17b-5459ca330888" providerId="ADAL" clId="{297DF687-4FC1-4000-89E9-D0122F1DA760}" dt="2020-10-04T19:20:50.759" v="6" actId="20577"/>
          <ac:spMkLst>
            <pc:docMk/>
            <pc:sldMk cId="671867239" sldId="277"/>
            <ac:spMk id="4" creationId="{5DAE4183-4B0C-4F1A-8CFB-C9356835EEAD}"/>
          </ac:spMkLst>
        </pc:spChg>
      </pc:sldChg>
      <pc:sldChg chg="modSp mod">
        <pc:chgData name="Lukáš" userId="1750366c-5ad4-4b8b-a17b-5459ca330888" providerId="ADAL" clId="{297DF687-4FC1-4000-89E9-D0122F1DA760}" dt="2020-10-04T19:21:05.980" v="14"/>
        <pc:sldMkLst>
          <pc:docMk/>
          <pc:sldMk cId="763471978" sldId="278"/>
        </pc:sldMkLst>
        <pc:spChg chg="mod">
          <ac:chgData name="Lukáš" userId="1750366c-5ad4-4b8b-a17b-5459ca330888" providerId="ADAL" clId="{297DF687-4FC1-4000-89E9-D0122F1DA760}" dt="2020-10-04T19:21:05.980" v="14"/>
          <ac:spMkLst>
            <pc:docMk/>
            <pc:sldMk cId="763471978" sldId="278"/>
            <ac:spMk id="4" creationId="{5DAE4183-4B0C-4F1A-8CFB-C9356835EEAD}"/>
          </ac:spMkLst>
        </pc:spChg>
      </pc:sldChg>
    </pc:docChg>
  </pc:docChgLst>
  <pc:docChgLst>
    <pc:chgData name="Lukáš" userId="1750366c-5ad4-4b8b-a17b-5459ca330888" providerId="ADAL" clId="{45BAA600-B93E-464F-9643-6372F09C45DD}"/>
    <pc:docChg chg="undo custSel mod addSld modSld sldOrd">
      <pc:chgData name="Lukáš" userId="1750366c-5ad4-4b8b-a17b-5459ca330888" providerId="ADAL" clId="{45BAA600-B93E-464F-9643-6372F09C45DD}" dt="2020-10-03T10:16:33.123" v="340"/>
      <pc:docMkLst>
        <pc:docMk/>
      </pc:docMkLst>
      <pc:sldChg chg="addSp delSp modSp new mod modClrScheme chgLayout">
        <pc:chgData name="Lukáš" userId="1750366c-5ad4-4b8b-a17b-5459ca330888" providerId="ADAL" clId="{45BAA600-B93E-464F-9643-6372F09C45DD}" dt="2020-10-03T10:02:54.487" v="62" actId="14100"/>
        <pc:sldMkLst>
          <pc:docMk/>
          <pc:sldMk cId="3323661778" sldId="257"/>
        </pc:sldMkLst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3" creationId="{55492A38-4935-4086-AC8A-5D91623829E6}"/>
          </ac:spMkLst>
        </pc:spChg>
        <pc:spChg chg="mod or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" creationId="{5DAE4183-4B0C-4F1A-8CFB-C9356835EEAD}"/>
          </ac:spMkLst>
        </pc:spChg>
        <pc:spChg chg="del">
          <ac:chgData name="Lukáš" userId="1750366c-5ad4-4b8b-a17b-5459ca330888" providerId="ADAL" clId="{45BAA600-B93E-464F-9643-6372F09C45DD}" dt="2020-10-03T10:01:47.368" v="32" actId="931"/>
          <ac:spMkLst>
            <pc:docMk/>
            <pc:sldMk cId="3323661778" sldId="257"/>
            <ac:spMk id="5" creationId="{1F7A1EE5-2314-4A1F-A4D6-98C06867241D}"/>
          </ac:spMkLst>
        </pc:spChg>
        <pc:spChg chg="add del mod">
          <ac:chgData name="Lukáš" userId="1750366c-5ad4-4b8b-a17b-5459ca330888" providerId="ADAL" clId="{45BAA600-B93E-464F-9643-6372F09C45DD}" dt="2020-10-03T10:02:00.341" v="35" actId="26606"/>
          <ac:spMkLst>
            <pc:docMk/>
            <pc:sldMk cId="3323661778" sldId="257"/>
            <ac:spMk id="12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1.366" v="37" actId="26606"/>
          <ac:spMkLst>
            <pc:docMk/>
            <pc:sldMk cId="3323661778" sldId="257"/>
            <ac:spMk id="14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2.152" v="39" actId="26606"/>
          <ac:spMkLst>
            <pc:docMk/>
            <pc:sldMk cId="3323661778" sldId="257"/>
            <ac:spMk id="16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8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3.614" v="41" actId="26606"/>
          <ac:spMkLst>
            <pc:docMk/>
            <pc:sldMk cId="3323661778" sldId="257"/>
            <ac:spMk id="19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04.793" v="43" actId="26606"/>
          <ac:spMkLst>
            <pc:docMk/>
            <pc:sldMk cId="3323661778" sldId="257"/>
            <ac:spMk id="21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05.781" v="45" actId="26606"/>
          <ac:spMkLst>
            <pc:docMk/>
            <pc:sldMk cId="3323661778" sldId="257"/>
            <ac:spMk id="23" creationId="{1F8CB320-6AC6-45E2-A81F-D0A2ECEE81DA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5" creationId="{53EC9867-597A-45B7-A350-116F5855BE91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6" creationId="{0DFA1262-9EB3-4453-9E22-F615E06D3968}"/>
          </ac:spMkLst>
        </pc:spChg>
        <pc:spChg chg="add del mod">
          <ac:chgData name="Lukáš" userId="1750366c-5ad4-4b8b-a17b-5459ca330888" providerId="ADAL" clId="{45BAA600-B93E-464F-9643-6372F09C45DD}" dt="2020-10-03T10:02:07.138" v="47" actId="26606"/>
          <ac:spMkLst>
            <pc:docMk/>
            <pc:sldMk cId="3323661778" sldId="257"/>
            <ac:spMk id="27" creationId="{0AFEC687-FCA8-4556-BCBE-47C5CD80316D}"/>
          </ac:spMkLst>
        </pc:spChg>
        <pc:spChg chg="add del mod">
          <ac:chgData name="Lukáš" userId="1750366c-5ad4-4b8b-a17b-5459ca330888" providerId="ADAL" clId="{45BAA600-B93E-464F-9643-6372F09C45DD}" dt="2020-10-03T10:02:07.671" v="49" actId="26606"/>
          <ac:spMkLst>
            <pc:docMk/>
            <pc:sldMk cId="3323661778" sldId="257"/>
            <ac:spMk id="29" creationId="{4056F139-643F-40CC-A8F3-7D3101181DAC}"/>
          </ac:spMkLst>
        </pc:spChg>
        <pc:spChg chg="add del mod">
          <ac:chgData name="Lukáš" userId="1750366c-5ad4-4b8b-a17b-5459ca330888" providerId="ADAL" clId="{45BAA600-B93E-464F-9643-6372F09C45DD}" dt="2020-10-03T10:02:08.520" v="51" actId="26606"/>
          <ac:spMkLst>
            <pc:docMk/>
            <pc:sldMk cId="3323661778" sldId="257"/>
            <ac:spMk id="31" creationId="{7546AEA5-3C88-494F-8EDA-0573D8AF6A5B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3" creationId="{214779D6-E2F2-44AC-8D70-ABB498D9A0C5}"/>
          </ac:spMkLst>
        </pc:spChg>
        <pc:spChg chg="add del mod">
          <ac:chgData name="Lukáš" userId="1750366c-5ad4-4b8b-a17b-5459ca330888" providerId="ADAL" clId="{45BAA600-B93E-464F-9643-6372F09C45DD}" dt="2020-10-03T10:02:09.811" v="53" actId="26606"/>
          <ac:spMkLst>
            <pc:docMk/>
            <pc:sldMk cId="3323661778" sldId="257"/>
            <ac:spMk id="34" creationId="{37527950-01B0-42AB-98C6-EDAF42EFBFBB}"/>
          </ac:spMkLst>
        </pc:spChg>
        <pc:spChg chg="add del mod">
          <ac:chgData name="Lukáš" userId="1750366c-5ad4-4b8b-a17b-5459ca330888" providerId="ADAL" clId="{45BAA600-B93E-464F-9643-6372F09C45DD}" dt="2020-10-03T10:02:12.468" v="55" actId="26606"/>
          <ac:spMkLst>
            <pc:docMk/>
            <pc:sldMk cId="3323661778" sldId="257"/>
            <ac:spMk id="36" creationId="{6B134D4D-F237-45F8-93B5-4B4CAF6FC9FF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8" creationId="{2F684978-3DAB-48B8-A012-A2175B760F3D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39" creationId="{4DFB004C-49C1-4045-8A68-AC9709EB59B1}"/>
          </ac:spMkLst>
        </pc:spChg>
        <pc:spChg chg="add del mod">
          <ac:chgData name="Lukáš" userId="1750366c-5ad4-4b8b-a17b-5459ca330888" providerId="ADAL" clId="{45BAA600-B93E-464F-9643-6372F09C45DD}" dt="2020-10-03T10:02:18.859" v="57" actId="26606"/>
          <ac:spMkLst>
            <pc:docMk/>
            <pc:sldMk cId="3323661778" sldId="257"/>
            <ac:spMk id="40" creationId="{F269551A-7F04-4A31-974C-6198EA7E931C}"/>
          </ac:spMkLst>
        </pc:spChg>
        <pc:spChg chg="add del mod">
          <ac:chgData name="Lukáš" userId="1750366c-5ad4-4b8b-a17b-5459ca330888" providerId="ADAL" clId="{45BAA600-B93E-464F-9643-6372F09C45DD}" dt="2020-10-03T10:02:43.275" v="59" actId="26606"/>
          <ac:spMkLst>
            <pc:docMk/>
            <pc:sldMk cId="3323661778" sldId="257"/>
            <ac:spMk id="42" creationId="{4056F139-643F-40CC-A8F3-7D3101181DAC}"/>
          </ac:spMkLst>
        </pc:spChg>
        <pc:picChg chg="add mod">
          <ac:chgData name="Lukáš" userId="1750366c-5ad4-4b8b-a17b-5459ca330888" providerId="ADAL" clId="{45BAA600-B93E-464F-9643-6372F09C45DD}" dt="2020-10-03T10:02:54.487" v="62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15.254" v="64" actId="14826"/>
        <pc:sldMkLst>
          <pc:docMk/>
          <pc:sldMk cId="1318410597" sldId="258"/>
        </pc:sldMkLst>
        <pc:picChg chg="mod">
          <ac:chgData name="Lukáš" userId="1750366c-5ad4-4b8b-a17b-5459ca330888" providerId="ADAL" clId="{45BAA600-B93E-464F-9643-6372F09C45DD}" dt="2020-10-03T10:05:15.254" v="64" actId="14826"/>
          <ac:picMkLst>
            <pc:docMk/>
            <pc:sldMk cId="1318410597" sldId="258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25.466" v="66" actId="14826"/>
        <pc:sldMkLst>
          <pc:docMk/>
          <pc:sldMk cId="1031445571" sldId="259"/>
        </pc:sldMkLst>
        <pc:picChg chg="mod">
          <ac:chgData name="Lukáš" userId="1750366c-5ad4-4b8b-a17b-5459ca330888" providerId="ADAL" clId="{45BAA600-B93E-464F-9643-6372F09C45DD}" dt="2020-10-03T10:05:25.466" v="66" actId="14826"/>
          <ac:picMkLst>
            <pc:docMk/>
            <pc:sldMk cId="1031445571" sldId="259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35.145" v="68" actId="14826"/>
        <pc:sldMkLst>
          <pc:docMk/>
          <pc:sldMk cId="4246442513" sldId="260"/>
        </pc:sldMkLst>
        <pc:picChg chg="mod">
          <ac:chgData name="Lukáš" userId="1750366c-5ad4-4b8b-a17b-5459ca330888" providerId="ADAL" clId="{45BAA600-B93E-464F-9643-6372F09C45DD}" dt="2020-10-03T10:05:35.145" v="68" actId="14826"/>
          <ac:picMkLst>
            <pc:docMk/>
            <pc:sldMk cId="4246442513" sldId="260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5:44.777" v="70" actId="14826"/>
        <pc:sldMkLst>
          <pc:docMk/>
          <pc:sldMk cId="2059301629" sldId="261"/>
        </pc:sldMkLst>
        <pc:picChg chg="mod">
          <ac:chgData name="Lukáš" userId="1750366c-5ad4-4b8b-a17b-5459ca330888" providerId="ADAL" clId="{45BAA600-B93E-464F-9643-6372F09C45DD}" dt="2020-10-03T10:05:44.777" v="70" actId="14826"/>
          <ac:picMkLst>
            <pc:docMk/>
            <pc:sldMk cId="2059301629" sldId="261"/>
            <ac:picMk id="7" creationId="{8BD6924C-B11B-4145-AB32-ECD8C182294B}"/>
          </ac:picMkLst>
        </pc:picChg>
      </pc:sldChg>
      <pc:sldChg chg="modSp add">
        <pc:chgData name="Lukáš" userId="1750366c-5ad4-4b8b-a17b-5459ca330888" providerId="ADAL" clId="{45BAA600-B93E-464F-9643-6372F09C45DD}" dt="2020-10-03T10:06:03.056" v="72" actId="14826"/>
        <pc:sldMkLst>
          <pc:docMk/>
          <pc:sldMk cId="996941152" sldId="262"/>
        </pc:sldMkLst>
        <pc:picChg chg="mod">
          <ac:chgData name="Lukáš" userId="1750366c-5ad4-4b8b-a17b-5459ca330888" providerId="ADAL" clId="{45BAA600-B93E-464F-9643-6372F09C45DD}" dt="2020-10-03T10:06:03.056" v="72" actId="14826"/>
          <ac:picMkLst>
            <pc:docMk/>
            <pc:sldMk cId="996941152" sldId="262"/>
            <ac:picMk id="7" creationId="{8BD6924C-B11B-4145-AB32-ECD8C182294B}"/>
          </ac:picMkLst>
        </pc:picChg>
      </pc:sldChg>
      <pc:sldChg chg="modSp add mod addCm modCm">
        <pc:chgData name="Lukáš" userId="1750366c-5ad4-4b8b-a17b-5459ca330888" providerId="ADAL" clId="{45BAA600-B93E-464F-9643-6372F09C45DD}" dt="2020-10-03T10:07:44.915" v="79"/>
        <pc:sldMkLst>
          <pc:docMk/>
          <pc:sldMk cId="3606897697" sldId="263"/>
        </pc:sldMkLst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2" creationId="{CECC7D56-E57D-4FCF-A4C0-A561DA1DC9E3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3" creationId="{55492A38-4935-4086-AC8A-5D91623829E6}"/>
          </ac:spMkLst>
        </pc:spChg>
        <pc:spChg chg="mod">
          <ac:chgData name="Lukáš" userId="1750366c-5ad4-4b8b-a17b-5459ca330888" providerId="ADAL" clId="{45BAA600-B93E-464F-9643-6372F09C45DD}" dt="2020-10-03T10:06:42.134" v="77" actId="26606"/>
          <ac:spMkLst>
            <pc:docMk/>
            <pc:sldMk cId="3606897697" sldId="263"/>
            <ac:spMk id="4" creationId="{5DAE4183-4B0C-4F1A-8CFB-C9356835EEAD}"/>
          </ac:spMkLst>
        </pc:spChg>
        <pc:picChg chg="mod">
          <ac:chgData name="Lukáš" userId="1750366c-5ad4-4b8b-a17b-5459ca330888" providerId="ADAL" clId="{45BAA600-B93E-464F-9643-6372F09C45DD}" dt="2020-10-03T10:06:42.134" v="77" actId="26606"/>
          <ac:picMkLst>
            <pc:docMk/>
            <pc:sldMk cId="3606897697" sldId="263"/>
            <ac:picMk id="7" creationId="{8BD6924C-B11B-4145-AB32-ECD8C182294B}"/>
          </ac:picMkLst>
        </pc:picChg>
      </pc:sldChg>
      <pc:sldChg chg="addSp delSp modSp new mod modClrScheme chgLayout">
        <pc:chgData name="Lukáš" userId="1750366c-5ad4-4b8b-a17b-5459ca330888" providerId="ADAL" clId="{45BAA600-B93E-464F-9643-6372F09C45DD}" dt="2020-10-03T10:09:44.587" v="134" actId="20577"/>
        <pc:sldMkLst>
          <pc:docMk/>
          <pc:sldMk cId="883426115" sldId="264"/>
        </pc:sldMkLst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2" creationId="{B2E21AF4-809A-49AC-A3F1-C84AF68CFA99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3" creationId="{7842D1C4-E12C-4BAF-B5D8-FB42ADE5B6EF}"/>
          </ac:spMkLst>
        </pc:spChg>
        <pc:spChg chg="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4" creationId="{F73DDFFA-B9E6-4601-818C-645DE40043F2}"/>
          </ac:spMkLst>
        </pc:spChg>
        <pc:spChg chg="del mod ord">
          <ac:chgData name="Lukáš" userId="1750366c-5ad4-4b8b-a17b-5459ca330888" providerId="ADAL" clId="{45BAA600-B93E-464F-9643-6372F09C45DD}" dt="2020-10-03T10:08:26.900" v="83" actId="700"/>
          <ac:spMkLst>
            <pc:docMk/>
            <pc:sldMk cId="883426115" sldId="264"/>
            <ac:spMk id="5" creationId="{BEDCA3E5-8690-4681-AE13-6C044FDCB2A8}"/>
          </ac:spMkLst>
        </pc:spChg>
        <pc:spChg chg="add mod ord">
          <ac:chgData name="Lukáš" userId="1750366c-5ad4-4b8b-a17b-5459ca330888" providerId="ADAL" clId="{45BAA600-B93E-464F-9643-6372F09C45DD}" dt="2020-10-03T10:09:44.587" v="134" actId="20577"/>
          <ac:spMkLst>
            <pc:docMk/>
            <pc:sldMk cId="883426115" sldId="264"/>
            <ac:spMk id="6" creationId="{D6EE5B12-9EA0-401A-BDB9-270B84127293}"/>
          </ac:spMkLst>
        </pc:spChg>
        <pc:spChg chg="add mod ord">
          <ac:chgData name="Lukáš" userId="1750366c-5ad4-4b8b-a17b-5459ca330888" providerId="ADAL" clId="{45BAA600-B93E-464F-9643-6372F09C45DD}" dt="2020-10-03T10:08:28.187" v="84"/>
          <ac:spMkLst>
            <pc:docMk/>
            <pc:sldMk cId="883426115" sldId="264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0:19.970" v="146" actId="20577"/>
        <pc:sldMkLst>
          <pc:docMk/>
          <pc:sldMk cId="2688890625" sldId="265"/>
        </pc:sldMkLst>
        <pc:spChg chg="mod">
          <ac:chgData name="Lukáš" userId="1750366c-5ad4-4b8b-a17b-5459ca330888" providerId="ADAL" clId="{45BAA600-B93E-464F-9643-6372F09C45DD}" dt="2020-10-03T10:10:19.970" v="146" actId="20577"/>
          <ac:spMkLst>
            <pc:docMk/>
            <pc:sldMk cId="2688890625" sldId="265"/>
            <ac:spMk id="6" creationId="{D6EE5B12-9EA0-401A-BDB9-270B84127293}"/>
          </ac:spMkLst>
        </pc:spChg>
      </pc:sldChg>
      <pc:sldChg chg="modSp add mod">
        <pc:chgData name="Lukáš" userId="1750366c-5ad4-4b8b-a17b-5459ca330888" providerId="ADAL" clId="{45BAA600-B93E-464F-9643-6372F09C45DD}" dt="2020-10-03T10:11:52.556" v="203" actId="20577"/>
        <pc:sldMkLst>
          <pc:docMk/>
          <pc:sldMk cId="2058792820" sldId="266"/>
        </pc:sldMkLst>
        <pc:spChg chg="mod">
          <ac:chgData name="Lukáš" userId="1750366c-5ad4-4b8b-a17b-5459ca330888" providerId="ADAL" clId="{45BAA600-B93E-464F-9643-6372F09C45DD}" dt="2020-10-03T10:10:33.067" v="148"/>
          <ac:spMkLst>
            <pc:docMk/>
            <pc:sldMk cId="2058792820" sldId="266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1:52.556" v="203" actId="20577"/>
          <ac:spMkLst>
            <pc:docMk/>
            <pc:sldMk cId="2058792820" sldId="266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0:38.004" v="149"/>
          <ac:spMkLst>
            <pc:docMk/>
            <pc:sldMk cId="2058792820" sldId="266"/>
            <ac:spMk id="7" creationId="{94392632-6930-441D-B4DA-E6B5C1C9B9C3}"/>
          </ac:spMkLst>
        </pc:spChg>
      </pc:sldChg>
      <pc:sldChg chg="modSp add mod ord">
        <pc:chgData name="Lukáš" userId="1750366c-5ad4-4b8b-a17b-5459ca330888" providerId="ADAL" clId="{45BAA600-B93E-464F-9643-6372F09C45DD}" dt="2020-10-03T10:13:00.220" v="272" actId="20577"/>
        <pc:sldMkLst>
          <pc:docMk/>
          <pc:sldMk cId="775885468" sldId="267"/>
        </pc:sldMkLst>
        <pc:spChg chg="mod">
          <ac:chgData name="Lukáš" userId="1750366c-5ad4-4b8b-a17b-5459ca330888" providerId="ADAL" clId="{45BAA600-B93E-464F-9643-6372F09C45DD}" dt="2020-10-03T10:12:06.610" v="207"/>
          <ac:spMkLst>
            <pc:docMk/>
            <pc:sldMk cId="775885468" sldId="267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3:00.220" v="272" actId="20577"/>
          <ac:spMkLst>
            <pc:docMk/>
            <pc:sldMk cId="775885468" sldId="267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2:12.273" v="208"/>
          <ac:spMkLst>
            <pc:docMk/>
            <pc:sldMk cId="775885468" sldId="267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4:20.976" v="316" actId="20577"/>
        <pc:sldMkLst>
          <pc:docMk/>
          <pc:sldMk cId="2122801297" sldId="268"/>
        </pc:sldMkLst>
        <pc:spChg chg="mod">
          <ac:chgData name="Lukáš" userId="1750366c-5ad4-4b8b-a17b-5459ca330888" providerId="ADAL" clId="{45BAA600-B93E-464F-9643-6372F09C45DD}" dt="2020-10-03T10:13:25.225" v="274"/>
          <ac:spMkLst>
            <pc:docMk/>
            <pc:sldMk cId="2122801297" sldId="268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4:20.976" v="316" actId="20577"/>
          <ac:spMkLst>
            <pc:docMk/>
            <pc:sldMk cId="2122801297" sldId="268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3:29.568" v="275"/>
          <ac:spMkLst>
            <pc:docMk/>
            <pc:sldMk cId="2122801297" sldId="268"/>
            <ac:spMk id="7" creationId="{94392632-6930-441D-B4DA-E6B5C1C9B9C3}"/>
          </ac:spMkLst>
        </pc:spChg>
      </pc:sldChg>
      <pc:sldChg chg="modSp add mod">
        <pc:chgData name="Lukáš" userId="1750366c-5ad4-4b8b-a17b-5459ca330888" providerId="ADAL" clId="{45BAA600-B93E-464F-9643-6372F09C45DD}" dt="2020-10-03T10:16:33.123" v="340"/>
        <pc:sldMkLst>
          <pc:docMk/>
          <pc:sldMk cId="247382201" sldId="269"/>
        </pc:sldMkLst>
        <pc:spChg chg="mod">
          <ac:chgData name="Lukáš" userId="1750366c-5ad4-4b8b-a17b-5459ca330888" providerId="ADAL" clId="{45BAA600-B93E-464F-9643-6372F09C45DD}" dt="2020-10-03T10:14:37.256" v="318"/>
          <ac:spMkLst>
            <pc:docMk/>
            <pc:sldMk cId="247382201" sldId="269"/>
            <ac:spMk id="4" creationId="{F73DDFFA-B9E6-4601-818C-645DE40043F2}"/>
          </ac:spMkLst>
        </pc:spChg>
        <pc:spChg chg="mod">
          <ac:chgData name="Lukáš" userId="1750366c-5ad4-4b8b-a17b-5459ca330888" providerId="ADAL" clId="{45BAA600-B93E-464F-9643-6372F09C45DD}" dt="2020-10-03T10:16:33.123" v="340"/>
          <ac:spMkLst>
            <pc:docMk/>
            <pc:sldMk cId="247382201" sldId="269"/>
            <ac:spMk id="6" creationId="{D6EE5B12-9EA0-401A-BDB9-270B84127293}"/>
          </ac:spMkLst>
        </pc:spChg>
        <pc:spChg chg="mod">
          <ac:chgData name="Lukáš" userId="1750366c-5ad4-4b8b-a17b-5459ca330888" providerId="ADAL" clId="{45BAA600-B93E-464F-9643-6372F09C45DD}" dt="2020-10-03T10:14:41.705" v="319"/>
          <ac:spMkLst>
            <pc:docMk/>
            <pc:sldMk cId="247382201" sldId="269"/>
            <ac:spMk id="7" creationId="{94392632-6930-441D-B4DA-E6B5C1C9B9C3}"/>
          </ac:spMkLst>
        </pc:spChg>
      </pc:sldChg>
    </pc:docChg>
  </pc:docChgLst>
  <pc:docChgLst>
    <pc:chgData name="Lukáš" userId="1750366c-5ad4-4b8b-a17b-5459ca330888" providerId="ADAL" clId="{01FCFD3D-56C4-49A7-9B02-F34A47A5D673}"/>
    <pc:docChg chg="undo custSel mod addSld delSld modSld sldOrd">
      <pc:chgData name="Lukáš" userId="1750366c-5ad4-4b8b-a17b-5459ca330888" providerId="ADAL" clId="{01FCFD3D-56C4-49A7-9B02-F34A47A5D673}" dt="2020-10-03T20:10:41.035" v="1534" actId="790"/>
      <pc:docMkLst>
        <pc:docMk/>
      </pc:docMkLst>
      <pc:sldChg chg="modSp mod">
        <pc:chgData name="Lukáš" userId="1750366c-5ad4-4b8b-a17b-5459ca330888" providerId="ADAL" clId="{01FCFD3D-56C4-49A7-9B02-F34A47A5D673}" dt="2020-10-03T20:10:41.035" v="1534" actId="790"/>
        <pc:sldMkLst>
          <pc:docMk/>
          <pc:sldMk cId="4020363208" sldId="256"/>
        </pc:sldMkLst>
        <pc:spChg chg="mod">
          <ac:chgData name="Lukáš" userId="1750366c-5ad4-4b8b-a17b-5459ca330888" providerId="ADAL" clId="{01FCFD3D-56C4-49A7-9B02-F34A47A5D673}" dt="2020-10-03T16:50:28.281" v="8" actId="20577"/>
          <ac:spMkLst>
            <pc:docMk/>
            <pc:sldMk cId="4020363208" sldId="256"/>
            <ac:spMk id="2" creationId="{DEC9EB12-AE73-214D-85B7-F3FD5188BE15}"/>
          </ac:spMkLst>
        </pc:spChg>
        <pc:spChg chg="mod">
          <ac:chgData name="Lukáš" userId="1750366c-5ad4-4b8b-a17b-5459ca330888" providerId="ADAL" clId="{01FCFD3D-56C4-49A7-9B02-F34A47A5D673}" dt="2020-10-03T20:10:41.035" v="1534" actId="790"/>
          <ac:spMkLst>
            <pc:docMk/>
            <pc:sldMk cId="4020363208" sldId="256"/>
            <ac:spMk id="4" creationId="{EC624987-E9F6-7244-A5DA-F329032BC196}"/>
          </ac:spMkLst>
        </pc:spChg>
      </pc:sldChg>
      <pc:sldChg chg="modSp mod">
        <pc:chgData name="Lukáš" userId="1750366c-5ad4-4b8b-a17b-5459ca330888" providerId="ADAL" clId="{01FCFD3D-56C4-49A7-9B02-F34A47A5D673}" dt="2020-10-03T17:18:30.594" v="874"/>
        <pc:sldMkLst>
          <pc:docMk/>
          <pc:sldMk cId="3323661778" sldId="257"/>
        </pc:sldMkLst>
        <pc:spChg chg="mod">
          <ac:chgData name="Lukáš" userId="1750366c-5ad4-4b8b-a17b-5459ca330888" providerId="ADAL" clId="{01FCFD3D-56C4-49A7-9B02-F34A47A5D673}" dt="2020-10-03T17:18:30.594" v="874"/>
          <ac:spMkLst>
            <pc:docMk/>
            <pc:sldMk cId="3323661778" sldId="25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3:13.142" v="11"/>
          <ac:spMkLst>
            <pc:docMk/>
            <pc:sldMk cId="3323661778" sldId="257"/>
            <ac:spMk id="4" creationId="{5DAE4183-4B0C-4F1A-8CFB-C9356835EEAD}"/>
          </ac:spMkLst>
        </pc:spChg>
        <pc:picChg chg="mod">
          <ac:chgData name="Lukáš" userId="1750366c-5ad4-4b8b-a17b-5459ca330888" providerId="ADAL" clId="{01FCFD3D-56C4-49A7-9B02-F34A47A5D673}" dt="2020-10-03T16:52:49.549" v="10" actId="14100"/>
          <ac:picMkLst>
            <pc:docMk/>
            <pc:sldMk cId="3323661778" sldId="257"/>
            <ac:picMk id="7" creationId="{8BD6924C-B11B-4145-AB32-ECD8C182294B}"/>
          </ac:picMkLst>
        </pc:picChg>
      </pc:sldChg>
      <pc:sldChg chg="addSp delSp modSp mod">
        <pc:chgData name="Lukáš" userId="1750366c-5ad4-4b8b-a17b-5459ca330888" providerId="ADAL" clId="{01FCFD3D-56C4-49A7-9B02-F34A47A5D673}" dt="2020-10-03T17:18:33.850" v="875"/>
        <pc:sldMkLst>
          <pc:docMk/>
          <pc:sldMk cId="1318410597" sldId="258"/>
        </pc:sldMkLst>
        <pc:spChg chg="mod">
          <ac:chgData name="Lukáš" userId="1750366c-5ad4-4b8b-a17b-5459ca330888" providerId="ADAL" clId="{01FCFD3D-56C4-49A7-9B02-F34A47A5D673}" dt="2020-10-03T17:18:33.850" v="875"/>
          <ac:spMkLst>
            <pc:docMk/>
            <pc:sldMk cId="1318410597" sldId="258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5:46.784" v="72"/>
          <ac:spMkLst>
            <pc:docMk/>
            <pc:sldMk cId="1318410597" sldId="258"/>
            <ac:spMk id="4" creationId="{5DAE4183-4B0C-4F1A-8CFB-C9356835EEAD}"/>
          </ac:spMkLst>
        </pc:spChg>
        <pc:spChg chg="add mod">
          <ac:chgData name="Lukáš" userId="1750366c-5ad4-4b8b-a17b-5459ca330888" providerId="ADAL" clId="{01FCFD3D-56C4-49A7-9B02-F34A47A5D673}" dt="2020-10-03T16:59:31.314" v="163" actId="113"/>
          <ac:spMkLst>
            <pc:docMk/>
            <pc:sldMk cId="1318410597" sldId="258"/>
            <ac:spMk id="6" creationId="{58FA62A7-65B2-4663-BA27-64BFE3598468}"/>
          </ac:spMkLst>
        </pc:spChg>
        <pc:picChg chg="del">
          <ac:chgData name="Lukáš" userId="1750366c-5ad4-4b8b-a17b-5459ca330888" providerId="ADAL" clId="{01FCFD3D-56C4-49A7-9B02-F34A47A5D673}" dt="2020-10-03T16:56:12.636" v="73" actId="478"/>
          <ac:picMkLst>
            <pc:docMk/>
            <pc:sldMk cId="1318410597" sldId="258"/>
            <ac:picMk id="7" creationId="{8BD6924C-B11B-4145-AB32-ECD8C182294B}"/>
          </ac:picMkLst>
        </pc:picChg>
      </pc:sldChg>
      <pc:sldChg chg="del">
        <pc:chgData name="Lukáš" userId="1750366c-5ad4-4b8b-a17b-5459ca330888" providerId="ADAL" clId="{01FCFD3D-56C4-49A7-9B02-F34A47A5D673}" dt="2020-10-03T16:57:56.383" v="136" actId="47"/>
        <pc:sldMkLst>
          <pc:docMk/>
          <pc:sldMk cId="1031445571" sldId="259"/>
        </pc:sldMkLst>
      </pc:sldChg>
      <pc:sldChg chg="del">
        <pc:chgData name="Lukáš" userId="1750366c-5ad4-4b8b-a17b-5459ca330888" providerId="ADAL" clId="{01FCFD3D-56C4-49A7-9B02-F34A47A5D673}" dt="2020-10-03T16:57:57.209" v="137" actId="47"/>
        <pc:sldMkLst>
          <pc:docMk/>
          <pc:sldMk cId="4246442513" sldId="260"/>
        </pc:sldMkLst>
      </pc:sldChg>
      <pc:sldChg chg="del">
        <pc:chgData name="Lukáš" userId="1750366c-5ad4-4b8b-a17b-5459ca330888" providerId="ADAL" clId="{01FCFD3D-56C4-49A7-9B02-F34A47A5D673}" dt="2020-10-03T16:57:57.780" v="138" actId="47"/>
        <pc:sldMkLst>
          <pc:docMk/>
          <pc:sldMk cId="2059301629" sldId="261"/>
        </pc:sldMkLst>
      </pc:sldChg>
      <pc:sldChg chg="del">
        <pc:chgData name="Lukáš" userId="1750366c-5ad4-4b8b-a17b-5459ca330888" providerId="ADAL" clId="{01FCFD3D-56C4-49A7-9B02-F34A47A5D673}" dt="2020-10-03T16:57:58.737" v="139" actId="47"/>
        <pc:sldMkLst>
          <pc:docMk/>
          <pc:sldMk cId="996941152" sldId="262"/>
        </pc:sldMkLst>
      </pc:sldChg>
      <pc:sldChg chg="del">
        <pc:chgData name="Lukáš" userId="1750366c-5ad4-4b8b-a17b-5459ca330888" providerId="ADAL" clId="{01FCFD3D-56C4-49A7-9B02-F34A47A5D673}" dt="2020-10-03T16:57:59.809" v="140" actId="47"/>
        <pc:sldMkLst>
          <pc:docMk/>
          <pc:sldMk cId="3606897697" sldId="263"/>
        </pc:sldMkLst>
      </pc:sldChg>
      <pc:sldChg chg="del">
        <pc:chgData name="Lukáš" userId="1750366c-5ad4-4b8b-a17b-5459ca330888" providerId="ADAL" clId="{01FCFD3D-56C4-49A7-9B02-F34A47A5D673}" dt="2020-10-03T17:04:07.677" v="622" actId="47"/>
        <pc:sldMkLst>
          <pc:docMk/>
          <pc:sldMk cId="883426115" sldId="264"/>
        </pc:sldMkLst>
      </pc:sldChg>
      <pc:sldChg chg="del">
        <pc:chgData name="Lukáš" userId="1750366c-5ad4-4b8b-a17b-5459ca330888" providerId="ADAL" clId="{01FCFD3D-56C4-49A7-9B02-F34A47A5D673}" dt="2020-10-03T17:04:08.595" v="623" actId="47"/>
        <pc:sldMkLst>
          <pc:docMk/>
          <pc:sldMk cId="2688890625" sldId="265"/>
        </pc:sldMkLst>
      </pc:sldChg>
      <pc:sldChg chg="del">
        <pc:chgData name="Lukáš" userId="1750366c-5ad4-4b8b-a17b-5459ca330888" providerId="ADAL" clId="{01FCFD3D-56C4-49A7-9B02-F34A47A5D673}" dt="2020-10-03T17:04:09.638" v="624" actId="47"/>
        <pc:sldMkLst>
          <pc:docMk/>
          <pc:sldMk cId="2058792820" sldId="266"/>
        </pc:sldMkLst>
      </pc:sldChg>
      <pc:sldChg chg="del">
        <pc:chgData name="Lukáš" userId="1750366c-5ad4-4b8b-a17b-5459ca330888" providerId="ADAL" clId="{01FCFD3D-56C4-49A7-9B02-F34A47A5D673}" dt="2020-10-03T17:04:10.622" v="625" actId="47"/>
        <pc:sldMkLst>
          <pc:docMk/>
          <pc:sldMk cId="775885468" sldId="267"/>
        </pc:sldMkLst>
      </pc:sldChg>
      <pc:sldChg chg="modSp mod">
        <pc:chgData name="Lukáš" userId="1750366c-5ad4-4b8b-a17b-5459ca330888" providerId="ADAL" clId="{01FCFD3D-56C4-49A7-9B02-F34A47A5D673}" dt="2020-10-03T17:27:47.337" v="1452" actId="20577"/>
        <pc:sldMkLst>
          <pc:docMk/>
          <pc:sldMk cId="2122801297" sldId="268"/>
        </pc:sldMkLst>
        <pc:spChg chg="mod">
          <ac:chgData name="Lukáš" userId="1750366c-5ad4-4b8b-a17b-5459ca330888" providerId="ADAL" clId="{01FCFD3D-56C4-49A7-9B02-F34A47A5D673}" dt="2020-10-03T17:19:10.620" v="887"/>
          <ac:spMkLst>
            <pc:docMk/>
            <pc:sldMk cId="2122801297" sldId="268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27:47.337" v="1452" actId="20577"/>
          <ac:spMkLst>
            <pc:docMk/>
            <pc:sldMk cId="2122801297" sldId="268"/>
            <ac:spMk id="6" creationId="{D6EE5B12-9EA0-401A-BDB9-270B84127293}"/>
          </ac:spMkLst>
        </pc:spChg>
      </pc:sldChg>
      <pc:sldChg chg="modSp mod">
        <pc:chgData name="Lukáš" userId="1750366c-5ad4-4b8b-a17b-5459ca330888" providerId="ADAL" clId="{01FCFD3D-56C4-49A7-9B02-F34A47A5D673}" dt="2020-10-03T17:30:39.593" v="1530" actId="15"/>
        <pc:sldMkLst>
          <pc:docMk/>
          <pc:sldMk cId="247382201" sldId="269"/>
        </pc:sldMkLst>
        <pc:spChg chg="mod">
          <ac:chgData name="Lukáš" userId="1750366c-5ad4-4b8b-a17b-5459ca330888" providerId="ADAL" clId="{01FCFD3D-56C4-49A7-9B02-F34A47A5D673}" dt="2020-10-03T17:19:13.456" v="888"/>
          <ac:spMkLst>
            <pc:docMk/>
            <pc:sldMk cId="247382201" sldId="269"/>
            <ac:spMk id="2" creationId="{B2E21AF4-809A-49AC-A3F1-C84AF68CFA99}"/>
          </ac:spMkLst>
        </pc:spChg>
        <pc:spChg chg="mod">
          <ac:chgData name="Lukáš" userId="1750366c-5ad4-4b8b-a17b-5459ca330888" providerId="ADAL" clId="{01FCFD3D-56C4-49A7-9B02-F34A47A5D673}" dt="2020-10-03T17:30:39.593" v="1530" actId="15"/>
          <ac:spMkLst>
            <pc:docMk/>
            <pc:sldMk cId="247382201" sldId="269"/>
            <ac:spMk id="6" creationId="{D6EE5B12-9EA0-401A-BDB9-270B84127293}"/>
          </ac:spMkLst>
        </pc:spChg>
      </pc:sldChg>
      <pc:sldChg chg="addSp delSp modSp add mod ord">
        <pc:chgData name="Lukáš" userId="1750366c-5ad4-4b8b-a17b-5459ca330888" providerId="ADAL" clId="{01FCFD3D-56C4-49A7-9B02-F34A47A5D673}" dt="2020-10-03T17:18:27.900" v="873"/>
        <pc:sldMkLst>
          <pc:docMk/>
          <pc:sldMk cId="2728807944" sldId="270"/>
        </pc:sldMkLst>
        <pc:spChg chg="mod">
          <ac:chgData name="Lukáš" userId="1750366c-5ad4-4b8b-a17b-5459ca330888" providerId="ADAL" clId="{01FCFD3D-56C4-49A7-9B02-F34A47A5D673}" dt="2020-10-03T17:18:27.900" v="873"/>
          <ac:spMkLst>
            <pc:docMk/>
            <pc:sldMk cId="2728807944" sldId="270"/>
            <ac:spMk id="2" creationId="{CECC7D56-E57D-4FCF-A4C0-A561DA1DC9E3}"/>
          </ac:spMkLst>
        </pc:spChg>
        <pc:spChg chg="add mod">
          <ac:chgData name="Lukáš" userId="1750366c-5ad4-4b8b-a17b-5459ca330888" providerId="ADAL" clId="{01FCFD3D-56C4-49A7-9B02-F34A47A5D673}" dt="2020-10-03T16:59:57.796" v="179" actId="20577"/>
          <ac:spMkLst>
            <pc:docMk/>
            <pc:sldMk cId="2728807944" sldId="270"/>
            <ac:spMk id="6" creationId="{7C10D45C-7F04-47F0-8E73-2DEA09C3C0A7}"/>
          </ac:spMkLst>
        </pc:spChg>
        <pc:picChg chg="del">
          <ac:chgData name="Lukáš" userId="1750366c-5ad4-4b8b-a17b-5459ca330888" providerId="ADAL" clId="{01FCFD3D-56C4-49A7-9B02-F34A47A5D673}" dt="2020-10-03T16:53:20.949" v="15" actId="478"/>
          <ac:picMkLst>
            <pc:docMk/>
            <pc:sldMk cId="2728807944" sldId="270"/>
            <ac:picMk id="7" creationId="{8BD6924C-B11B-4145-AB32-ECD8C182294B}"/>
          </ac:picMkLst>
        </pc:picChg>
      </pc:sldChg>
      <pc:sldChg chg="modSp add mod">
        <pc:chgData name="Lukáš" userId="1750366c-5ad4-4b8b-a17b-5459ca330888" providerId="ADAL" clId="{01FCFD3D-56C4-49A7-9B02-F34A47A5D673}" dt="2020-10-03T17:18:36.624" v="876"/>
        <pc:sldMkLst>
          <pc:docMk/>
          <pc:sldMk cId="3451315229" sldId="271"/>
        </pc:sldMkLst>
        <pc:spChg chg="mod">
          <ac:chgData name="Lukáš" userId="1750366c-5ad4-4b8b-a17b-5459ca330888" providerId="ADAL" clId="{01FCFD3D-56C4-49A7-9B02-F34A47A5D673}" dt="2020-10-03T17:18:36.624" v="876"/>
          <ac:spMkLst>
            <pc:docMk/>
            <pc:sldMk cId="3451315229" sldId="271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6:58:17.467" v="142"/>
          <ac:spMkLst>
            <pc:docMk/>
            <pc:sldMk cId="3451315229" sldId="271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00:44.951" v="189" actId="20577"/>
          <ac:spMkLst>
            <pc:docMk/>
            <pc:sldMk cId="3451315229" sldId="271"/>
            <ac:spMk id="6" creationId="{58FA62A7-65B2-4663-BA27-64BFE3598468}"/>
          </ac:spMkLst>
        </pc:spChg>
      </pc:sldChg>
      <pc:sldChg chg="modSp add mod">
        <pc:chgData name="Lukáš" userId="1750366c-5ad4-4b8b-a17b-5459ca330888" providerId="ADAL" clId="{01FCFD3D-56C4-49A7-9B02-F34A47A5D673}" dt="2020-10-03T17:18:47.794" v="881"/>
        <pc:sldMkLst>
          <pc:docMk/>
          <pc:sldMk cId="2687263313" sldId="272"/>
        </pc:sldMkLst>
        <pc:spChg chg="mod">
          <ac:chgData name="Lukáš" userId="1750366c-5ad4-4b8b-a17b-5459ca330888" providerId="ADAL" clId="{01FCFD3D-56C4-49A7-9B02-F34A47A5D673}" dt="2020-10-03T17:18:47.794" v="881"/>
          <ac:spMkLst>
            <pc:docMk/>
            <pc:sldMk cId="2687263313" sldId="272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01:12.991" v="218" actId="20577"/>
          <ac:spMkLst>
            <pc:docMk/>
            <pc:sldMk cId="2687263313" sldId="272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8:45.296" v="880" actId="20577"/>
          <ac:spMkLst>
            <pc:docMk/>
            <pc:sldMk cId="2687263313" sldId="272"/>
            <ac:spMk id="6" creationId="{58FA62A7-65B2-4663-BA27-64BFE3598468}"/>
          </ac:spMkLst>
        </pc:spChg>
      </pc:sldChg>
      <pc:sldChg chg="addSp modSp add mod modClrScheme chgLayout">
        <pc:chgData name="Lukáš" userId="1750366c-5ad4-4b8b-a17b-5459ca330888" providerId="ADAL" clId="{01FCFD3D-56C4-49A7-9B02-F34A47A5D673}" dt="2020-10-03T17:18:50.507" v="882"/>
        <pc:sldMkLst>
          <pc:docMk/>
          <pc:sldMk cId="4036001528" sldId="273"/>
        </pc:sldMkLst>
        <pc:spChg chg="mod ord">
          <ac:chgData name="Lukáš" userId="1750366c-5ad4-4b8b-a17b-5459ca330888" providerId="ADAL" clId="{01FCFD3D-56C4-49A7-9B02-F34A47A5D673}" dt="2020-10-03T17:18:50.507" v="882"/>
          <ac:spMkLst>
            <pc:docMk/>
            <pc:sldMk cId="4036001528" sldId="273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4:49.808" v="630" actId="700"/>
          <ac:spMkLst>
            <pc:docMk/>
            <pc:sldMk cId="4036001528" sldId="273"/>
            <ac:spMk id="4" creationId="{5DAE4183-4B0C-4F1A-8CFB-C9356835EEAD}"/>
          </ac:spMkLst>
        </pc:spChg>
        <pc:spChg chg="add mod ord">
          <ac:chgData name="Lukáš" userId="1750366c-5ad4-4b8b-a17b-5459ca330888" providerId="ADAL" clId="{01FCFD3D-56C4-49A7-9B02-F34A47A5D673}" dt="2020-10-03T17:04:59.050" v="646" actId="20577"/>
          <ac:spMkLst>
            <pc:docMk/>
            <pc:sldMk cId="4036001528" sldId="273"/>
            <ac:spMk id="5" creationId="{713D77B9-983E-4891-86EC-3F47CB3EFDEE}"/>
          </ac:spMkLst>
        </pc:spChg>
        <pc:spChg chg="mod ord">
          <ac:chgData name="Lukáš" userId="1750366c-5ad4-4b8b-a17b-5459ca330888" providerId="ADAL" clId="{01FCFD3D-56C4-49A7-9B02-F34A47A5D673}" dt="2020-10-03T17:07:34.331" v="712" actId="113"/>
          <ac:spMkLst>
            <pc:docMk/>
            <pc:sldMk cId="4036001528" sldId="273"/>
            <ac:spMk id="6" creationId="{58FA62A7-65B2-4663-BA27-64BFE3598468}"/>
          </ac:spMkLst>
        </pc:spChg>
      </pc:sldChg>
      <pc:sldChg chg="addSp delSp modSp add mod chgLayout">
        <pc:chgData name="Lukáš" userId="1750366c-5ad4-4b8b-a17b-5459ca330888" providerId="ADAL" clId="{01FCFD3D-56C4-49A7-9B02-F34A47A5D673}" dt="2020-10-03T18:10:23.188" v="1531" actId="14826"/>
        <pc:sldMkLst>
          <pc:docMk/>
          <pc:sldMk cId="1720777360" sldId="274"/>
        </pc:sldMkLst>
        <pc:spChg chg="mod ord">
          <ac:chgData name="Lukáš" userId="1750366c-5ad4-4b8b-a17b-5459ca330888" providerId="ADAL" clId="{01FCFD3D-56C4-49A7-9B02-F34A47A5D673}" dt="2020-10-03T17:18:53.149" v="883"/>
          <ac:spMkLst>
            <pc:docMk/>
            <pc:sldMk cId="1720777360" sldId="274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4" creationId="{5DAE4183-4B0C-4F1A-8CFB-C9356835EEAD}"/>
          </ac:spMkLst>
        </pc:spChg>
        <pc:spChg chg="mod ord">
          <ac:chgData name="Lukáš" userId="1750366c-5ad4-4b8b-a17b-5459ca330888" providerId="ADAL" clId="{01FCFD3D-56C4-49A7-9B02-F34A47A5D673}" dt="2020-10-03T17:08:14.827" v="725" actId="700"/>
          <ac:spMkLst>
            <pc:docMk/>
            <pc:sldMk cId="1720777360" sldId="274"/>
            <ac:spMk id="5" creationId="{713D77B9-983E-4891-86EC-3F47CB3EFDEE}"/>
          </ac:spMkLst>
        </pc:spChg>
        <pc:spChg chg="del mod ord">
          <ac:chgData name="Lukáš" userId="1750366c-5ad4-4b8b-a17b-5459ca330888" providerId="ADAL" clId="{01FCFD3D-56C4-49A7-9B02-F34A47A5D673}" dt="2020-10-03T17:08:21.380" v="726" actId="478"/>
          <ac:spMkLst>
            <pc:docMk/>
            <pc:sldMk cId="1720777360" sldId="274"/>
            <ac:spMk id="6" creationId="{58FA62A7-65B2-4663-BA27-64BFE3598468}"/>
          </ac:spMkLst>
        </pc:spChg>
        <pc:spChg chg="add del mod">
          <ac:chgData name="Lukáš" userId="1750366c-5ad4-4b8b-a17b-5459ca330888" providerId="ADAL" clId="{01FCFD3D-56C4-49A7-9B02-F34A47A5D673}" dt="2020-10-03T17:11:03.367" v="727" actId="931"/>
          <ac:spMkLst>
            <pc:docMk/>
            <pc:sldMk cId="1720777360" sldId="274"/>
            <ac:spMk id="8" creationId="{81EA80D6-A99C-46AF-9EBE-BAD71CEA3EAE}"/>
          </ac:spMkLst>
        </pc:spChg>
        <pc:picChg chg="add mod">
          <ac:chgData name="Lukáš" userId="1750366c-5ad4-4b8b-a17b-5459ca330888" providerId="ADAL" clId="{01FCFD3D-56C4-49A7-9B02-F34A47A5D673}" dt="2020-10-03T18:10:23.188" v="1531" actId="14826"/>
          <ac:picMkLst>
            <pc:docMk/>
            <pc:sldMk cId="1720777360" sldId="274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31.285" v="1532" actId="14826"/>
        <pc:sldMkLst>
          <pc:docMk/>
          <pc:sldMk cId="3002100973" sldId="275"/>
        </pc:sldMkLst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27.674" v="903" actId="26606"/>
          <ac:spMkLst>
            <pc:docMk/>
            <pc:sldMk cId="3002100973" sldId="275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07.732" v="907" actId="255"/>
          <ac:spMkLst>
            <pc:docMk/>
            <pc:sldMk cId="3002100973" sldId="275"/>
            <ac:spMk id="4" creationId="{5DAE4183-4B0C-4F1A-8CFB-C9356835EEAD}"/>
          </ac:spMkLst>
        </pc:spChg>
        <pc:spChg chg="del mod ord">
          <ac:chgData name="Lukáš" userId="1750366c-5ad4-4b8b-a17b-5459ca330888" providerId="ADAL" clId="{01FCFD3D-56C4-49A7-9B02-F34A47A5D673}" dt="2020-10-03T17:19:50.020" v="893" actId="478"/>
          <ac:spMkLst>
            <pc:docMk/>
            <pc:sldMk cId="3002100973" sldId="275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19:58.052" v="895" actId="478"/>
          <ac:spMkLst>
            <pc:docMk/>
            <pc:sldMk cId="3002100973" sldId="275"/>
            <ac:spMk id="7" creationId="{DD999A32-C3C5-4835-84CB-74EA66F27D8F}"/>
          </ac:spMkLst>
        </pc:spChg>
        <pc:spChg chg="add del mod">
          <ac:chgData name="Lukáš" userId="1750366c-5ad4-4b8b-a17b-5459ca330888" providerId="ADAL" clId="{01FCFD3D-56C4-49A7-9B02-F34A47A5D673}" dt="2020-10-03T17:19:59.738" v="896" actId="478"/>
          <ac:spMkLst>
            <pc:docMk/>
            <pc:sldMk cId="3002100973" sldId="275"/>
            <ac:spMk id="9" creationId="{E4645E3E-67B3-4998-84F5-FF7D53A778A9}"/>
          </ac:spMkLst>
        </pc:spChg>
        <pc:spChg chg="add del mod">
          <ac:chgData name="Lukáš" userId="1750366c-5ad4-4b8b-a17b-5459ca330888" providerId="ADAL" clId="{01FCFD3D-56C4-49A7-9B02-F34A47A5D673}" dt="2020-10-03T17:11:44.637" v="731" actId="478"/>
          <ac:spMkLst>
            <pc:docMk/>
            <pc:sldMk cId="3002100973" sldId="275"/>
            <ac:spMk id="15" creationId="{991C385E-CF2F-4023-84F6-1294B3E96725}"/>
          </ac:spMkLst>
        </pc:spChg>
        <pc:spChg chg="add mod">
          <ac:chgData name="Lukáš" userId="1750366c-5ad4-4b8b-a17b-5459ca330888" providerId="ADAL" clId="{01FCFD3D-56C4-49A7-9B02-F34A47A5D673}" dt="2020-10-03T17:20:41.708" v="904" actId="403"/>
          <ac:spMkLst>
            <pc:docMk/>
            <pc:sldMk cId="3002100973" sldId="275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31.285" v="1532" actId="14826"/>
          <ac:picMkLst>
            <pc:docMk/>
            <pc:sldMk cId="3002100973" sldId="275"/>
            <ac:picMk id="10" creationId="{43D82008-DC6E-4931-98E1-2E4D7E74B1CA}"/>
          </ac:picMkLst>
        </pc:picChg>
      </pc:sldChg>
      <pc:sldChg chg="addSp delSp modSp add mod modClrScheme chgLayout">
        <pc:chgData name="Lukáš" userId="1750366c-5ad4-4b8b-a17b-5459ca330888" providerId="ADAL" clId="{01FCFD3D-56C4-49A7-9B02-F34A47A5D673}" dt="2020-10-03T18:10:42.352" v="1533" actId="14826"/>
        <pc:sldMkLst>
          <pc:docMk/>
          <pc:sldMk cId="772265117" sldId="276"/>
        </pc:sldMkLst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2" creationId="{CECC7D56-E57D-4FCF-A4C0-A561DA1DC9E3}"/>
          </ac:spMkLst>
        </pc:spChg>
        <pc:spChg chg="mod ord">
          <ac:chgData name="Lukáš" userId="1750366c-5ad4-4b8b-a17b-5459ca330888" providerId="ADAL" clId="{01FCFD3D-56C4-49A7-9B02-F34A47A5D673}" dt="2020-10-03T17:20:13.563" v="900" actId="26606"/>
          <ac:spMkLst>
            <pc:docMk/>
            <pc:sldMk cId="772265117" sldId="276"/>
            <ac:spMk id="3" creationId="{55492A38-4935-4086-AC8A-5D91623829E6}"/>
          </ac:spMkLst>
        </pc:spChg>
        <pc:spChg chg="mod ord">
          <ac:chgData name="Lukáš" userId="1750366c-5ad4-4b8b-a17b-5459ca330888" providerId="ADAL" clId="{01FCFD3D-56C4-49A7-9B02-F34A47A5D673}" dt="2020-10-03T17:21:14.557" v="908" actId="255"/>
          <ac:spMkLst>
            <pc:docMk/>
            <pc:sldMk cId="772265117" sldId="276"/>
            <ac:spMk id="4" creationId="{5DAE4183-4B0C-4F1A-8CFB-C9356835EEAD}"/>
          </ac:spMkLst>
        </pc:spChg>
        <pc:spChg chg="del">
          <ac:chgData name="Lukáš" userId="1750366c-5ad4-4b8b-a17b-5459ca330888" providerId="ADAL" clId="{01FCFD3D-56C4-49A7-9B02-F34A47A5D673}" dt="2020-10-03T17:20:04.662" v="897" actId="478"/>
          <ac:spMkLst>
            <pc:docMk/>
            <pc:sldMk cId="772265117" sldId="276"/>
            <ac:spMk id="5" creationId="{713D77B9-983E-4891-86EC-3F47CB3EFDEE}"/>
          </ac:spMkLst>
        </pc:spChg>
        <pc:spChg chg="add del mod">
          <ac:chgData name="Lukáš" userId="1750366c-5ad4-4b8b-a17b-5459ca330888" providerId="ADAL" clId="{01FCFD3D-56C4-49A7-9B02-F34A47A5D673}" dt="2020-10-03T17:20:06.301" v="898" actId="478"/>
          <ac:spMkLst>
            <pc:docMk/>
            <pc:sldMk cId="772265117" sldId="276"/>
            <ac:spMk id="7" creationId="{D5F84FEC-4169-40AA-8E7C-A6F4635D1180}"/>
          </ac:spMkLst>
        </pc:spChg>
        <pc:spChg chg="mod ord">
          <ac:chgData name="Lukáš" userId="1750366c-5ad4-4b8b-a17b-5459ca330888" providerId="ADAL" clId="{01FCFD3D-56C4-49A7-9B02-F34A47A5D673}" dt="2020-10-03T17:20:20.092" v="902" actId="20577"/>
          <ac:spMkLst>
            <pc:docMk/>
            <pc:sldMk cId="772265117" sldId="276"/>
            <ac:spMk id="17" creationId="{DC46FE07-4E3E-4AEB-B2CC-F2712B7E2BF9}"/>
          </ac:spMkLst>
        </pc:spChg>
        <pc:picChg chg="mod ord">
          <ac:chgData name="Lukáš" userId="1750366c-5ad4-4b8b-a17b-5459ca330888" providerId="ADAL" clId="{01FCFD3D-56C4-49A7-9B02-F34A47A5D673}" dt="2020-10-03T18:10:42.352" v="1533" actId="14826"/>
          <ac:picMkLst>
            <pc:docMk/>
            <pc:sldMk cId="772265117" sldId="276"/>
            <ac:picMk id="10" creationId="{43D82008-DC6E-4931-98E1-2E4D7E74B1CA}"/>
          </ac:picMkLst>
        </pc:picChg>
      </pc:sldChg>
      <pc:sldChg chg="modSp add mod ord">
        <pc:chgData name="Lukáš" userId="1750366c-5ad4-4b8b-a17b-5459ca330888" providerId="ADAL" clId="{01FCFD3D-56C4-49A7-9B02-F34A47A5D673}" dt="2020-10-03T17:21:56.681" v="934" actId="20577"/>
        <pc:sldMkLst>
          <pc:docMk/>
          <pc:sldMk cId="671867239" sldId="277"/>
        </pc:sldMkLst>
        <pc:spChg chg="mod">
          <ac:chgData name="Lukáš" userId="1750366c-5ad4-4b8b-a17b-5459ca330888" providerId="ADAL" clId="{01FCFD3D-56C4-49A7-9B02-F34A47A5D673}" dt="2020-10-03T17:19:02.566" v="885"/>
          <ac:spMkLst>
            <pc:docMk/>
            <pc:sldMk cId="671867239" sldId="277"/>
            <ac:spMk id="2" creationId="{CECC7D56-E57D-4FCF-A4C0-A561DA1DC9E3}"/>
          </ac:spMkLst>
        </pc:spChg>
        <pc:spChg chg="mod">
          <ac:chgData name="Lukáš" userId="1750366c-5ad4-4b8b-a17b-5459ca330888" providerId="ADAL" clId="{01FCFD3D-56C4-49A7-9B02-F34A47A5D673}" dt="2020-10-03T17:19:41.262" v="891"/>
          <ac:spMkLst>
            <pc:docMk/>
            <pc:sldMk cId="671867239" sldId="277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19:45.878" v="892" actId="20577"/>
          <ac:spMkLst>
            <pc:docMk/>
            <pc:sldMk cId="671867239" sldId="277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1:56.681" v="934" actId="20577"/>
          <ac:spMkLst>
            <pc:docMk/>
            <pc:sldMk cId="671867239" sldId="277"/>
            <ac:spMk id="6" creationId="{58FA62A7-65B2-4663-BA27-64BFE3598468}"/>
          </ac:spMkLst>
        </pc:spChg>
      </pc:sldChg>
      <pc:sldChg chg="modSp add mod ord">
        <pc:chgData name="Lukáš" userId="1750366c-5ad4-4b8b-a17b-5459ca330888" providerId="ADAL" clId="{01FCFD3D-56C4-49A7-9B02-F34A47A5D673}" dt="2020-10-03T17:23:17.578" v="984" actId="20577"/>
        <pc:sldMkLst>
          <pc:docMk/>
          <pc:sldMk cId="763471978" sldId="278"/>
        </pc:sldMkLst>
        <pc:spChg chg="mod">
          <ac:chgData name="Lukáš" userId="1750366c-5ad4-4b8b-a17b-5459ca330888" providerId="ADAL" clId="{01FCFD3D-56C4-49A7-9B02-F34A47A5D673}" dt="2020-10-03T17:22:12.284" v="938"/>
          <ac:spMkLst>
            <pc:docMk/>
            <pc:sldMk cId="763471978" sldId="278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2:21.825" v="939"/>
          <ac:spMkLst>
            <pc:docMk/>
            <pc:sldMk cId="763471978" sldId="278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3:17.578" v="984" actId="20577"/>
          <ac:spMkLst>
            <pc:docMk/>
            <pc:sldMk cId="763471978" sldId="278"/>
            <ac:spMk id="6" creationId="{58FA62A7-65B2-4663-BA27-64BFE3598468}"/>
          </ac:spMkLst>
        </pc:spChg>
      </pc:sldChg>
      <pc:sldChg chg="new del">
        <pc:chgData name="Lukáš" userId="1750366c-5ad4-4b8b-a17b-5459ca330888" providerId="ADAL" clId="{01FCFD3D-56C4-49A7-9B02-F34A47A5D673}" dt="2020-10-03T17:23:41.307" v="986" actId="47"/>
        <pc:sldMkLst>
          <pc:docMk/>
          <pc:sldMk cId="130353774" sldId="279"/>
        </pc:sldMkLst>
      </pc:sldChg>
      <pc:sldChg chg="modSp add mod">
        <pc:chgData name="Lukáš" userId="1750366c-5ad4-4b8b-a17b-5459ca330888" providerId="ADAL" clId="{01FCFD3D-56C4-49A7-9B02-F34A47A5D673}" dt="2020-10-03T17:26:17.982" v="1275" actId="20577"/>
        <pc:sldMkLst>
          <pc:docMk/>
          <pc:sldMk cId="3040819181" sldId="279"/>
        </pc:sldMkLst>
        <pc:spChg chg="mod">
          <ac:chgData name="Lukáš" userId="1750366c-5ad4-4b8b-a17b-5459ca330888" providerId="ADAL" clId="{01FCFD3D-56C4-49A7-9B02-F34A47A5D673}" dt="2020-10-03T17:24:11.199" v="991" actId="20577"/>
          <ac:spMkLst>
            <pc:docMk/>
            <pc:sldMk cId="3040819181" sldId="279"/>
            <ac:spMk id="4" creationId="{5DAE4183-4B0C-4F1A-8CFB-C9356835EEAD}"/>
          </ac:spMkLst>
        </pc:spChg>
        <pc:spChg chg="mod">
          <ac:chgData name="Lukáš" userId="1750366c-5ad4-4b8b-a17b-5459ca330888" providerId="ADAL" clId="{01FCFD3D-56C4-49A7-9B02-F34A47A5D673}" dt="2020-10-03T17:24:06.681" v="988"/>
          <ac:spMkLst>
            <pc:docMk/>
            <pc:sldMk cId="3040819181" sldId="279"/>
            <ac:spMk id="5" creationId="{713D77B9-983E-4891-86EC-3F47CB3EFDEE}"/>
          </ac:spMkLst>
        </pc:spChg>
        <pc:spChg chg="mod">
          <ac:chgData name="Lukáš" userId="1750366c-5ad4-4b8b-a17b-5459ca330888" providerId="ADAL" clId="{01FCFD3D-56C4-49A7-9B02-F34A47A5D673}" dt="2020-10-03T17:26:17.982" v="1275" actId="20577"/>
          <ac:spMkLst>
            <pc:docMk/>
            <pc:sldMk cId="3040819181" sldId="279"/>
            <ac:spMk id="6" creationId="{58FA62A7-65B2-4663-BA27-64BFE35984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US" noProof="0"/>
              <a:t>Click to edit Master title style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663"/>
            <a:ext cx="1546943" cy="10660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299" y="414868"/>
            <a:ext cx="1546345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648"/>
            <a:ext cx="865419" cy="596397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I slide">
    <p:bg>
      <p:bgPr>
        <a:solidFill>
          <a:srgbClr val="F2D4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3665" y="2014647"/>
            <a:ext cx="410467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418"/>
            <a:ext cx="867342" cy="597722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DEC9EB12-AE73-214D-85B7-F3FD5188BE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6C09521-9305-2848-88FD-22F955899B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624987-E9F6-7244-A5DA-F329032B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br>
              <a:rPr lang="cs-CZ" dirty="0">
                <a:effectLst/>
                <a:latin typeface="Arial" panose="020B0604020202020204" pitchFamily="34" charset="0"/>
              </a:rPr>
            </a:br>
            <a:r>
              <a:rPr lang="cs-CZ">
                <a:effectLst/>
                <a:latin typeface="Arial" panose="020B0604020202020204" pitchFamily="34" charset="0"/>
              </a:rPr>
              <a:t>	 Use Case Diagram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9324D64-A586-184A-AA62-1426369333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PB007 </a:t>
            </a:r>
            <a:r>
              <a:rPr lang="en-US" dirty="0"/>
              <a:t>Software Engineering </a:t>
            </a:r>
            <a:r>
              <a:rPr lang="cs-CZ" dirty="0"/>
              <a:t>I</a:t>
            </a:r>
          </a:p>
        </p:txBody>
      </p:sp>
      <p:sp>
        <p:nvSpPr>
          <p:cNvPr id="6" name="Podnadpis 4">
            <a:extLst>
              <a:ext uri="{FF2B5EF4-FFF2-40B4-BE49-F238E27FC236}">
                <a16:creationId xmlns:a16="http://schemas.microsoft.com/office/drawing/2014/main" id="{BF054606-AA79-41AC-AED6-A3A5837B91DE}"/>
              </a:ext>
            </a:extLst>
          </p:cNvPr>
          <p:cNvSpPr txBox="1">
            <a:spLocks/>
          </p:cNvSpPr>
          <p:nvPr/>
        </p:nvSpPr>
        <p:spPr>
          <a:xfrm>
            <a:off x="415200" y="5172201"/>
            <a:ext cx="11361600" cy="698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800" b="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 baseline="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b="1" kern="0" dirty="0"/>
              <a:t>Lukáš Daubner</a:t>
            </a:r>
            <a:br>
              <a:rPr lang="cs-CZ" sz="1800" b="1" kern="0" dirty="0"/>
            </a:br>
            <a:r>
              <a:rPr lang="cs-CZ" sz="1800" b="1" kern="0" dirty="0"/>
              <a:t>daubner@mail.muni.cz</a:t>
            </a:r>
            <a:endParaRPr lang="en-US" sz="1800" b="1" kern="0" dirty="0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3F986B33-25E1-4DE8-8A12-56A85BE209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674" y="378000"/>
            <a:ext cx="4442428" cy="98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6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D77B9-983E-4891-86EC-3F47CB3EFD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identify actors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Case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or what uses the system?</a:t>
            </a:r>
            <a:endParaRPr lang="cs-CZ" dirty="0"/>
          </a:p>
          <a:p>
            <a:endParaRPr lang="cs-CZ" dirty="0"/>
          </a:p>
          <a:p>
            <a:r>
              <a:rPr lang="en-US" dirty="0"/>
              <a:t>What role they have in the interaction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en-US" dirty="0"/>
              <a:t>Are there any other systems involved?</a:t>
            </a:r>
            <a:endParaRPr lang="cs-CZ" dirty="0"/>
          </a:p>
          <a:p>
            <a:endParaRPr lang="cs-CZ" dirty="0"/>
          </a:p>
          <a:p>
            <a:r>
              <a:rPr lang="en-US" dirty="0"/>
              <a:t>Who/what sends/receives data to/from the system?</a:t>
            </a:r>
          </a:p>
          <a:p>
            <a:endParaRPr lang="cs-CZ" dirty="0"/>
          </a:p>
          <a:p>
            <a:r>
              <a:rPr lang="en-US" dirty="0"/>
              <a:t>Are there any events occurring periodically?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86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11</a:t>
            </a:fld>
            <a:endParaRPr lang="cs-CZ" altLang="cs-CZ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D7F27F5-48A8-4095-9929-E416348F3D2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dirty="0"/>
              <a:t>Use Case Diagram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DC46FE07-4E3E-4AEB-B2CC-F2712B7E2BF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2000" dirty="0"/>
              <a:t>Describes an interaction between the system and external actors. Actions that actors perform in the interaction.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20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Use case always begins with some action initiated by actor (primary actor)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Other actors might join this interaction (secondary actors)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Use cases are described from actors' point of view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The name should represent an activity or behaviour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3D82008-DC6E-4931-98E1-2E4D7E74B1CA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251575" y="2040541"/>
            <a:ext cx="5219700" cy="3462718"/>
          </a:xfrm>
          <a:noFill/>
        </p:spPr>
      </p:pic>
    </p:spTree>
    <p:extLst>
      <p:ext uri="{BB962C8B-B14F-4D97-AF65-F5344CB8AC3E}">
        <p14:creationId xmlns:p14="http://schemas.microsoft.com/office/powerpoint/2010/main" val="77226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D77B9-983E-4891-86EC-3F47CB3EFD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identify actors use cases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Case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92002"/>
            <a:ext cx="10753200" cy="4139998"/>
          </a:xfrm>
        </p:spPr>
        <p:txBody>
          <a:bodyPr/>
          <a:lstStyle/>
          <a:p>
            <a:r>
              <a:rPr lang="en-US" dirty="0"/>
              <a:t>What systems’ functions in required by a particular actor?</a:t>
            </a:r>
            <a:endParaRPr lang="cs-CZ" dirty="0"/>
          </a:p>
          <a:p>
            <a:endParaRPr lang="cs-CZ" dirty="0"/>
          </a:p>
          <a:p>
            <a:r>
              <a:rPr lang="en-US" dirty="0"/>
              <a:t>Does the system store or retrieve some data? Who triggers it?</a:t>
            </a:r>
            <a:endParaRPr lang="cs-CZ" dirty="0"/>
          </a:p>
          <a:p>
            <a:endParaRPr lang="cs-CZ" dirty="0"/>
          </a:p>
          <a:p>
            <a:r>
              <a:rPr lang="en-US" dirty="0"/>
              <a:t>What is happening when a system state changes? Are actors notified about it?</a:t>
            </a:r>
            <a:endParaRPr lang="cs-CZ" dirty="0"/>
          </a:p>
          <a:p>
            <a:endParaRPr lang="cs-CZ" dirty="0"/>
          </a:p>
          <a:p>
            <a:r>
              <a:rPr lang="en-US" dirty="0"/>
              <a:t>Are there any external events that affect the system? What alerts the system about these events?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471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D77B9-983E-4891-86EC-3F47CB3EFD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How to model it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Case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Recommended steps</a:t>
            </a:r>
            <a:r>
              <a:rPr lang="cs-CZ" dirty="0"/>
              <a:t>:</a:t>
            </a: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Define the system boundary</a:t>
            </a:r>
          </a:p>
          <a:p>
            <a:pPr lvl="1"/>
            <a:endParaRPr lang="en-US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Find actors</a:t>
            </a:r>
          </a:p>
          <a:p>
            <a:pPr lvl="1"/>
            <a:endParaRPr lang="en-US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Find use cases</a:t>
            </a:r>
          </a:p>
          <a:p>
            <a:pPr lvl="1"/>
            <a:endParaRPr lang="en-US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Determine relationships between actors and uses cases</a:t>
            </a:r>
          </a:p>
          <a:p>
            <a:pPr lvl="1"/>
            <a:endParaRPr lang="en-US" dirty="0">
              <a:effectLst/>
              <a:latin typeface="Arial" panose="020B0604020202020204" pitchFamily="34" charset="0"/>
            </a:endParaRPr>
          </a:p>
          <a:p>
            <a:pPr lvl="1"/>
            <a:r>
              <a:rPr lang="en-US" dirty="0">
                <a:effectLst/>
                <a:latin typeface="Arial" panose="020B0604020202020204" pitchFamily="34" charset="0"/>
              </a:rPr>
              <a:t>Specify use cases in detail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0819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Work, work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seminar…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Activity – Functional &amp; Non-functional requirements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Visual Paradigm demo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Team work on project</a:t>
            </a:r>
          </a:p>
          <a:p>
            <a:pPr lvl="1"/>
            <a:r>
              <a:rPr lang="en-US" dirty="0"/>
              <a:t>Use case diagram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80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E21AF4-809A-49AC-A3F1-C84AF68CF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42D1C4-E12C-4BAF-B5D8-FB42ADE5B6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4392632-6930-441D-B4DA-E6B5C1C9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dirty="0" err="1"/>
              <a:t>gotta</a:t>
            </a:r>
            <a:r>
              <a:rPr lang="en-US" dirty="0"/>
              <a:t> do what you </a:t>
            </a:r>
            <a:r>
              <a:rPr lang="en-US" dirty="0" err="1"/>
              <a:t>gotta</a:t>
            </a:r>
            <a:r>
              <a:rPr lang="en-US" dirty="0"/>
              <a:t> do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3DDFFA-B9E6-4601-818C-645DE4004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 this week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E5B12-9EA0-401A-BDB9-270B84127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list of functional and non-functional requirements as a numbered list in the use case diagram specification</a:t>
            </a:r>
            <a:endParaRPr lang="cs-CZ" dirty="0"/>
          </a:p>
          <a:p>
            <a:pPr lvl="1"/>
            <a:r>
              <a:rPr lang="en-US" dirty="0"/>
              <a:t>Order the functional requirements according to the user roles</a:t>
            </a:r>
          </a:p>
          <a:p>
            <a:pPr lvl="1"/>
            <a:r>
              <a:rPr lang="en-US" dirty="0"/>
              <a:t>Formulate 3 non-functional requirements (make them up)</a:t>
            </a:r>
            <a:endParaRPr lang="cs-CZ" dirty="0"/>
          </a:p>
          <a:p>
            <a:r>
              <a:rPr lang="en-US" dirty="0"/>
              <a:t>Based on the requirements list, create initial use case diagram</a:t>
            </a:r>
          </a:p>
          <a:p>
            <a:pPr lvl="1"/>
            <a:r>
              <a:rPr lang="en-US" dirty="0"/>
              <a:t>Meaning actors, use cases and communication associations between them</a:t>
            </a:r>
          </a:p>
          <a:p>
            <a:r>
              <a:rPr lang="en-US" dirty="0"/>
              <a:t>Look for gaps in the project specification and ask about information you are missing.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8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must do EXACTLY as written!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10D45C-7F04-47F0-8E73-2DEA09C3C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brainstorm…</a:t>
            </a:r>
          </a:p>
        </p:txBody>
      </p:sp>
    </p:spTree>
    <p:extLst>
      <p:ext uri="{BB962C8B-B14F-4D97-AF65-F5344CB8AC3E}">
        <p14:creationId xmlns:p14="http://schemas.microsoft.com/office/powerpoint/2010/main" val="272880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must do EXACTLY as written!</a:t>
            </a:r>
            <a:endParaRPr lang="cs-CZ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8BD6924C-B11B-4145-AB32-ECD8C18229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12567" y="1261575"/>
            <a:ext cx="7566866" cy="4876426"/>
          </a:xfrm>
        </p:spPr>
      </p:pic>
    </p:spTree>
    <p:extLst>
      <p:ext uri="{BB962C8B-B14F-4D97-AF65-F5344CB8AC3E}">
        <p14:creationId xmlns:p14="http://schemas.microsoft.com/office/powerpoint/2010/main" val="332366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Requirements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Functional requirement </a:t>
            </a:r>
            <a:r>
              <a:rPr lang="en-US" dirty="0"/>
              <a:t>tells </a:t>
            </a:r>
            <a:r>
              <a:rPr lang="en-US" b="1" dirty="0"/>
              <a:t>WHAT</a:t>
            </a:r>
            <a:r>
              <a:rPr lang="cs-CZ" dirty="0"/>
              <a:t> </a:t>
            </a:r>
            <a:r>
              <a:rPr lang="en-US" dirty="0"/>
              <a:t>the system should do </a:t>
            </a:r>
            <a:r>
              <a:rPr lang="cs-CZ" dirty="0"/>
              <a:t>(</a:t>
            </a:r>
            <a:r>
              <a:rPr lang="en-US" dirty="0"/>
              <a:t>or should not do</a:t>
            </a:r>
            <a:r>
              <a:rPr lang="cs-CZ" dirty="0"/>
              <a:t>), </a:t>
            </a:r>
            <a:r>
              <a:rPr lang="en-US" dirty="0"/>
              <a:t>i.e.,</a:t>
            </a:r>
            <a:r>
              <a:rPr lang="cs-CZ" dirty="0"/>
              <a:t> </a:t>
            </a:r>
            <a:r>
              <a:rPr lang="en-US" dirty="0"/>
              <a:t>describes the system’s functionality</a:t>
            </a:r>
            <a:r>
              <a:rPr lang="cs-CZ" dirty="0"/>
              <a:t>.</a:t>
            </a:r>
          </a:p>
          <a:p>
            <a:pPr lvl="1"/>
            <a:r>
              <a:rPr lang="en-US" dirty="0"/>
              <a:t>Common format:</a:t>
            </a:r>
            <a:r>
              <a:rPr lang="cs-CZ" dirty="0"/>
              <a:t> &lt;id&gt;&lt;</a:t>
            </a:r>
            <a:r>
              <a:rPr lang="en-US" dirty="0"/>
              <a:t>system</a:t>
            </a:r>
            <a:r>
              <a:rPr lang="cs-CZ" dirty="0"/>
              <a:t>&gt;&lt;</a:t>
            </a:r>
            <a:r>
              <a:rPr lang="en-US" dirty="0"/>
              <a:t>function</a:t>
            </a:r>
            <a:r>
              <a:rPr lang="cs-CZ" dirty="0"/>
              <a:t>&gt;</a:t>
            </a:r>
          </a:p>
          <a:p>
            <a:endParaRPr lang="cs-CZ" dirty="0"/>
          </a:p>
          <a:p>
            <a:r>
              <a:rPr lang="en-US" dirty="0"/>
              <a:t>Examples</a:t>
            </a:r>
            <a:r>
              <a:rPr lang="cs-CZ" dirty="0"/>
              <a:t>:</a:t>
            </a:r>
          </a:p>
          <a:p>
            <a:pPr lvl="1"/>
            <a:r>
              <a:rPr lang="en-US" dirty="0"/>
              <a:t>1. The ATM</a:t>
            </a:r>
            <a:r>
              <a:rPr lang="cs-CZ" dirty="0"/>
              <a:t> </a:t>
            </a:r>
            <a:r>
              <a:rPr lang="en-US" dirty="0"/>
              <a:t>verifies the validity of inserted card</a:t>
            </a:r>
            <a:endParaRPr lang="cs-CZ" dirty="0"/>
          </a:p>
          <a:p>
            <a:pPr lvl="1"/>
            <a:r>
              <a:rPr lang="en-US" dirty="0"/>
              <a:t>2. The ATM verifies the PIN provided by the customer</a:t>
            </a:r>
            <a:endParaRPr lang="cs-CZ" dirty="0"/>
          </a:p>
          <a:p>
            <a:pPr lvl="1"/>
            <a:r>
              <a:rPr lang="en-US" dirty="0"/>
              <a:t>3. The ATM does not allow to withdraw more that 10 000 CZK for a single card</a:t>
            </a:r>
            <a:br>
              <a:rPr lang="en-US" dirty="0"/>
            </a:br>
            <a:r>
              <a:rPr lang="en-US" dirty="0"/>
              <a:t>within 24-hour period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410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Non-functional Requirements</a:t>
            </a: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Non-functional requirement </a:t>
            </a:r>
            <a:r>
              <a:rPr lang="en-US" dirty="0"/>
              <a:t>is</a:t>
            </a:r>
            <a:r>
              <a:rPr lang="cs-CZ" dirty="0"/>
              <a:t> </a:t>
            </a:r>
            <a:r>
              <a:rPr lang="en-US" dirty="0"/>
              <a:t>a constraint imposed on the system</a:t>
            </a:r>
            <a:r>
              <a:rPr lang="cs-CZ" dirty="0"/>
              <a:t>.</a:t>
            </a:r>
            <a:r>
              <a:rPr lang="en-US" dirty="0"/>
              <a:t> Often related to (quantitative) attributes like performance, security, availability, etc. It also includes environment and regulatory constraints.</a:t>
            </a:r>
          </a:p>
          <a:p>
            <a:pPr lvl="1"/>
            <a:r>
              <a:rPr lang="en-US" b="1" dirty="0"/>
              <a:t>They must be testable</a:t>
            </a:r>
            <a:r>
              <a:rPr lang="cs-CZ" b="1" dirty="0"/>
              <a:t>!</a:t>
            </a:r>
            <a:endParaRPr lang="en-US" b="1" dirty="0"/>
          </a:p>
          <a:p>
            <a:endParaRPr lang="cs-CZ" dirty="0"/>
          </a:p>
          <a:p>
            <a:r>
              <a:rPr lang="cs-CZ" dirty="0"/>
              <a:t>Příklady:</a:t>
            </a:r>
          </a:p>
          <a:p>
            <a:pPr lvl="1"/>
            <a:r>
              <a:rPr lang="en-US" dirty="0"/>
              <a:t>1. The ATM</a:t>
            </a:r>
            <a:r>
              <a:rPr lang="cs-CZ" dirty="0"/>
              <a:t> </a:t>
            </a:r>
            <a:r>
              <a:rPr lang="en-US" dirty="0"/>
              <a:t>will be programmed in Rust</a:t>
            </a:r>
            <a:endParaRPr lang="cs-CZ" dirty="0"/>
          </a:p>
          <a:p>
            <a:pPr lvl="1"/>
            <a:r>
              <a:rPr lang="en-US" dirty="0"/>
              <a:t>2. The ATM will use 256-bit AES encryption for communication with bank</a:t>
            </a:r>
            <a:endParaRPr lang="cs-CZ" dirty="0"/>
          </a:p>
          <a:p>
            <a:pPr lvl="1"/>
            <a:r>
              <a:rPr lang="en-US" dirty="0"/>
              <a:t>3. The ATM will verify the card validity in less than 3 seconds.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131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we distinguish between them</a:t>
            </a:r>
            <a:r>
              <a:rPr lang="cs-CZ" dirty="0"/>
              <a:t>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Taxonomy</a:t>
            </a:r>
          </a:p>
          <a:p>
            <a:endParaRPr lang="cs-CZ" dirty="0"/>
          </a:p>
          <a:p>
            <a:r>
              <a:rPr lang="en-US" dirty="0"/>
              <a:t>Functional requirements are modelled in this course</a:t>
            </a:r>
            <a:endParaRPr lang="cs-CZ" dirty="0"/>
          </a:p>
          <a:p>
            <a:pPr lvl="1"/>
            <a:r>
              <a:rPr lang="en-US" dirty="0"/>
              <a:t>It is relatively easy to do so</a:t>
            </a:r>
            <a:endParaRPr lang="cs-CZ" dirty="0"/>
          </a:p>
          <a:p>
            <a:pPr lvl="1"/>
            <a:r>
              <a:rPr lang="en-US" dirty="0"/>
              <a:t>Easy to have an overview what is done and what needs work</a:t>
            </a:r>
            <a:endParaRPr lang="cs-CZ" dirty="0"/>
          </a:p>
          <a:p>
            <a:endParaRPr lang="cs-CZ" dirty="0"/>
          </a:p>
          <a:p>
            <a:r>
              <a:rPr lang="en-US" dirty="0"/>
              <a:t>Non-functional requirements are tougher</a:t>
            </a:r>
            <a:endParaRPr lang="cs-CZ" dirty="0"/>
          </a:p>
          <a:p>
            <a:pPr lvl="1"/>
            <a:r>
              <a:rPr lang="en-US" dirty="0"/>
              <a:t>Could be hidden</a:t>
            </a:r>
            <a:endParaRPr lang="cs-CZ" dirty="0"/>
          </a:p>
          <a:p>
            <a:pPr lvl="1"/>
            <a:r>
              <a:rPr lang="en-US" dirty="0"/>
              <a:t>Could be forgotten</a:t>
            </a:r>
          </a:p>
          <a:p>
            <a:pPr lvl="1"/>
            <a:r>
              <a:rPr lang="en-US" dirty="0"/>
              <a:t>Could require specialized test cases, or approaches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26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Case Diagram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A62A7-65B2-4663-BA27-64BFE359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Use Case Diagram </a:t>
            </a:r>
            <a:r>
              <a:rPr lang="en-US" dirty="0"/>
              <a:t>is a method to capture FUNCTIONAL requirements in graphical way</a:t>
            </a:r>
            <a:r>
              <a:rPr lang="cs-CZ" dirty="0"/>
              <a:t>.</a:t>
            </a:r>
            <a:endParaRPr lang="en-US" dirty="0"/>
          </a:p>
          <a:p>
            <a:endParaRPr lang="en-US" dirty="0"/>
          </a:p>
          <a:p>
            <a:r>
              <a:rPr lang="en-US" dirty="0"/>
              <a:t>A.K.A. The most important UML diagram</a:t>
            </a:r>
            <a:r>
              <a:rPr lang="en-US" baseline="30000" dirty="0"/>
              <a:t> [citation needed]</a:t>
            </a:r>
            <a:endParaRPr lang="cs-CZ" baseline="30000" dirty="0"/>
          </a:p>
          <a:p>
            <a:endParaRPr lang="cs-CZ" dirty="0"/>
          </a:p>
          <a:p>
            <a:r>
              <a:rPr lang="en-US" dirty="0"/>
              <a:t>It consists of</a:t>
            </a:r>
            <a:r>
              <a:rPr lang="cs-CZ" dirty="0"/>
              <a:t>:</a:t>
            </a:r>
          </a:p>
          <a:p>
            <a:pPr lvl="1"/>
            <a:r>
              <a:rPr lang="cs-CZ" b="1" dirty="0" err="1"/>
              <a:t>System</a:t>
            </a:r>
            <a:r>
              <a:rPr lang="cs-CZ" b="1" dirty="0"/>
              <a:t> </a:t>
            </a:r>
            <a:r>
              <a:rPr lang="cs-CZ" b="1" dirty="0" err="1"/>
              <a:t>boundary</a:t>
            </a:r>
            <a:endParaRPr lang="cs-CZ" b="1" dirty="0"/>
          </a:p>
          <a:p>
            <a:pPr lvl="1"/>
            <a:r>
              <a:rPr lang="cs-CZ" b="1" dirty="0" err="1"/>
              <a:t>Actors</a:t>
            </a:r>
            <a:endParaRPr lang="cs-CZ" b="1" dirty="0"/>
          </a:p>
          <a:p>
            <a:pPr lvl="1"/>
            <a:r>
              <a:rPr lang="cs-CZ" b="1" dirty="0"/>
              <a:t>Use </a:t>
            </a:r>
            <a:r>
              <a:rPr lang="cs-CZ" b="1" dirty="0" err="1"/>
              <a:t>cases</a:t>
            </a:r>
            <a:endParaRPr lang="cs-CZ" b="1" dirty="0"/>
          </a:p>
          <a:p>
            <a:pPr lvl="1"/>
            <a:r>
              <a:rPr lang="cs-CZ" b="1" dirty="0" err="1"/>
              <a:t>Relationships</a:t>
            </a:r>
            <a:endParaRPr lang="cs-CZ" b="1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60015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3D77B9-983E-4891-86EC-3F47CB3EFD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Use Case Diagram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3D82008-DC6E-4931-98E1-2E4D7E74B1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1622" y="1701934"/>
            <a:ext cx="6210343" cy="4120882"/>
          </a:xfrm>
        </p:spPr>
      </p:pic>
    </p:spTree>
    <p:extLst>
      <p:ext uri="{BB962C8B-B14F-4D97-AF65-F5344CB8AC3E}">
        <p14:creationId xmlns:p14="http://schemas.microsoft.com/office/powerpoint/2010/main" val="172077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CC7D56-E57D-4FCF-A4C0-A561DA1DC9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wrap="square" anchor="ctr">
            <a:normAutofit/>
          </a:bodyPr>
          <a:lstStyle/>
          <a:p>
            <a:r>
              <a:rPr lang="cs-CZ" dirty="0"/>
              <a:t>PB007 Software </a:t>
            </a:r>
            <a:r>
              <a:rPr lang="cs-CZ" dirty="0" err="1"/>
              <a:t>Engineering</a:t>
            </a:r>
            <a:r>
              <a:rPr lang="cs-CZ" dirty="0"/>
              <a:t> I</a:t>
            </a:r>
            <a:r>
              <a:rPr lang="en-US" dirty="0"/>
              <a:t> </a:t>
            </a:r>
            <a:r>
              <a:rPr lang="cs-CZ" dirty="0"/>
              <a:t>— </a:t>
            </a:r>
            <a:r>
              <a:rPr lang="en-US" dirty="0">
                <a:effectLst/>
                <a:latin typeface="Arial" panose="020B0604020202020204" pitchFamily="34" charset="0"/>
              </a:rPr>
              <a:t>Requirements Specification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r>
              <a:rPr lang="en-US" dirty="0"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Use Case Diagram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92A38-4935-4086-AC8A-5D91623829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5C8B40-04AF-4ACA-94F3-2B8E23A14C6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Actors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AE4183-4B0C-4F1A-8CFB-C9356835E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Autofit/>
          </a:bodyPr>
          <a:lstStyle/>
          <a:p>
            <a:r>
              <a:rPr lang="cs-CZ" dirty="0"/>
              <a:t>Use Case Diagram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DC46FE07-4E3E-4AEB-B2CC-F2712B7E2BF9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</a:t>
            </a:r>
            <a:r>
              <a:rPr lang="en-US" sz="2000" b="1" dirty="0"/>
              <a:t>role</a:t>
            </a:r>
            <a:r>
              <a:rPr lang="en-US" sz="2000" dirty="0"/>
              <a:t> that represents some external entity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cs-CZ" sz="2000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External with respect to system</a:t>
            </a:r>
            <a:endParaRPr lang="cs-CZ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Directly communicate with the system</a:t>
            </a:r>
            <a:endParaRPr lang="cs-CZ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They are not a single specific person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On the other hand, a specific person can act as multiple actors, which could change over time</a:t>
            </a:r>
            <a:endParaRPr lang="cs-CZ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Actor must have meaningful name</a:t>
            </a:r>
            <a:endParaRPr lang="cs-CZ" dirty="0"/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Actor should have short description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3D82008-DC6E-4931-98E1-2E4D7E74B1CA}"/>
              </a:ext>
            </a:extLst>
          </p:cNvPr>
          <p:cNvPicPr>
            <a:picLocks noGrp="1" noChangeAspect="1"/>
          </p:cNvPicPr>
          <p:nvPr>
            <p:ph idx="3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251575" y="2040541"/>
            <a:ext cx="5219700" cy="3462718"/>
          </a:xfrm>
          <a:noFill/>
        </p:spPr>
      </p:pic>
    </p:spTree>
    <p:extLst>
      <p:ext uri="{BB962C8B-B14F-4D97-AF65-F5344CB8AC3E}">
        <p14:creationId xmlns:p14="http://schemas.microsoft.com/office/powerpoint/2010/main" val="30021009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5" id="{43B6103D-5EAE-2E4A-B2DD-F88C5783CB0B}" vid="{81F90DFA-9513-A440-85B8-59D9BB4136A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855</Words>
  <Application>Microsoft Office PowerPoint</Application>
  <PresentationFormat>Širokoúhlá obrazovka</PresentationFormat>
  <Paragraphs>141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Requirements Specification,   Use Case Diagram</vt:lpstr>
      <vt:lpstr>We must do EXACTLY as written!</vt:lpstr>
      <vt:lpstr>We must do EXACTLY as written!</vt:lpstr>
      <vt:lpstr>Functional Requirements</vt:lpstr>
      <vt:lpstr>Non-functional Requirements</vt:lpstr>
      <vt:lpstr>Why do we distinguish between them?</vt:lpstr>
      <vt:lpstr>Use Case Diagram</vt:lpstr>
      <vt:lpstr>Use Case Diagram</vt:lpstr>
      <vt:lpstr>Use Case Diagram</vt:lpstr>
      <vt:lpstr>Use Case Diagram</vt:lpstr>
      <vt:lpstr>Use Case Diagram</vt:lpstr>
      <vt:lpstr>Use Case Diagram</vt:lpstr>
      <vt:lpstr>Use Case Diagram</vt:lpstr>
      <vt:lpstr>In this seminar…</vt:lpstr>
      <vt:lpstr>Task for this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Specification, Use Case Diagram</dc:title>
  <dc:creator>Lukáš Daubner</dc:creator>
  <cp:lastModifiedBy>Jan Poštulka</cp:lastModifiedBy>
  <cp:revision>46</cp:revision>
  <dcterms:created xsi:type="dcterms:W3CDTF">2020-10-03T17:20:13Z</dcterms:created>
  <dcterms:modified xsi:type="dcterms:W3CDTF">2022-09-19T17:47:27Z</dcterms:modified>
</cp:coreProperties>
</file>