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71" r:id="rId4"/>
    <p:sldId id="280" r:id="rId5"/>
    <p:sldId id="281" r:id="rId6"/>
    <p:sldId id="282" r:id="rId7"/>
    <p:sldId id="283" r:id="rId8"/>
    <p:sldId id="284" r:id="rId9"/>
    <p:sldId id="291" r:id="rId10"/>
    <p:sldId id="286" r:id="rId11"/>
    <p:sldId id="285" r:id="rId12"/>
    <p:sldId id="292" r:id="rId13"/>
    <p:sldId id="287" r:id="rId14"/>
    <p:sldId id="288" r:id="rId15"/>
    <p:sldId id="290" r:id="rId16"/>
    <p:sldId id="289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áš" initials="L" lastIdx="1" clrIdx="0">
    <p:extLst>
      <p:ext uri="{19B8F6BF-5375-455C-9EA6-DF929625EA0E}">
        <p15:presenceInfo xmlns:p15="http://schemas.microsoft.com/office/powerpoint/2012/main" userId="Luká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45C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10E7A8-5F8D-4490-B4EF-016FAC159952}" v="1" dt="2020-10-03T21:29:23.241"/>
    <p1510:client id="{1CB5FCE5-AA9E-4D20-93E1-C667405C74DE}" v="7" dt="2020-10-04T20:23:53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8" autoAdjust="0"/>
    <p:restoredTop sz="96259" autoAdjust="0"/>
  </p:normalViewPr>
  <p:slideViewPr>
    <p:cSldViewPr snapToGrid="0">
      <p:cViewPr varScale="1">
        <p:scale>
          <a:sx n="110" d="100"/>
          <a:sy n="110" d="100"/>
        </p:scale>
        <p:origin x="624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" userId="1750366c-5ad4-4b8b-a17b-5459ca330888" providerId="ADAL" clId="{1CB5FCE5-AA9E-4D20-93E1-C667405C74DE}"/>
    <pc:docChg chg="undo custSel addSld delSld modSld sldOrd">
      <pc:chgData name="Lukáš" userId="1750366c-5ad4-4b8b-a17b-5459ca330888" providerId="ADAL" clId="{1CB5FCE5-AA9E-4D20-93E1-C667405C74DE}" dt="2020-10-04T20:59:32.202" v="5318" actId="20577"/>
      <pc:docMkLst>
        <pc:docMk/>
      </pc:docMkLst>
      <pc:sldChg chg="modSp mod">
        <pc:chgData name="Lukáš" userId="1750366c-5ad4-4b8b-a17b-5459ca330888" providerId="ADAL" clId="{1CB5FCE5-AA9E-4D20-93E1-C667405C74DE}" dt="2020-10-04T19:19:56.079" v="1256" actId="20577"/>
        <pc:sldMkLst>
          <pc:docMk/>
          <pc:sldMk cId="1318410597" sldId="258"/>
        </pc:sldMkLst>
        <pc:spChg chg="mod">
          <ac:chgData name="Lukáš" userId="1750366c-5ad4-4b8b-a17b-5459ca330888" providerId="ADAL" clId="{1CB5FCE5-AA9E-4D20-93E1-C667405C74DE}" dt="2020-10-04T19:19:48.782" v="1243" actId="20577"/>
          <ac:spMkLst>
            <pc:docMk/>
            <pc:sldMk cId="1318410597" sldId="258"/>
            <ac:spMk id="4" creationId="{5DAE4183-4B0C-4F1A-8CFB-C9356835EEAD}"/>
          </ac:spMkLst>
        </pc:spChg>
        <pc:spChg chg="mod">
          <ac:chgData name="Lukáš" userId="1750366c-5ad4-4b8b-a17b-5459ca330888" providerId="ADAL" clId="{1CB5FCE5-AA9E-4D20-93E1-C667405C74DE}" dt="2020-10-04T19:19:56.079" v="1256" actId="20577"/>
          <ac:spMkLst>
            <pc:docMk/>
            <pc:sldMk cId="1318410597" sldId="258"/>
            <ac:spMk id="6" creationId="{58FA62A7-65B2-4663-BA27-64BFE3598468}"/>
          </ac:spMkLst>
        </pc:spChg>
      </pc:sldChg>
      <pc:sldChg chg="modSp mod">
        <pc:chgData name="Lukáš" userId="1750366c-5ad4-4b8b-a17b-5459ca330888" providerId="ADAL" clId="{1CB5FCE5-AA9E-4D20-93E1-C667405C74DE}" dt="2020-10-04T20:48:36.240" v="4477"/>
        <pc:sldMkLst>
          <pc:docMk/>
          <pc:sldMk cId="2122801297" sldId="268"/>
        </pc:sldMkLst>
        <pc:spChg chg="mod">
          <ac:chgData name="Lukáš" userId="1750366c-5ad4-4b8b-a17b-5459ca330888" providerId="ADAL" clId="{1CB5FCE5-AA9E-4D20-93E1-C667405C74DE}" dt="2020-10-04T20:48:36.240" v="4477"/>
          <ac:spMkLst>
            <pc:docMk/>
            <pc:sldMk cId="2122801297" sldId="268"/>
            <ac:spMk id="2" creationId="{B2E21AF4-809A-49AC-A3F1-C84AF68CFA99}"/>
          </ac:spMkLst>
        </pc:spChg>
        <pc:spChg chg="mod">
          <ac:chgData name="Lukáš" userId="1750366c-5ad4-4b8b-a17b-5459ca330888" providerId="ADAL" clId="{1CB5FCE5-AA9E-4D20-93E1-C667405C74DE}" dt="2020-10-04T20:42:37.179" v="3886" actId="20577"/>
          <ac:spMkLst>
            <pc:docMk/>
            <pc:sldMk cId="2122801297" sldId="268"/>
            <ac:spMk id="6" creationId="{D6EE5B12-9EA0-401A-BDB9-270B84127293}"/>
          </ac:spMkLst>
        </pc:spChg>
      </pc:sldChg>
      <pc:sldChg chg="modSp mod">
        <pc:chgData name="Lukáš" userId="1750366c-5ad4-4b8b-a17b-5459ca330888" providerId="ADAL" clId="{1CB5FCE5-AA9E-4D20-93E1-C667405C74DE}" dt="2020-10-04T20:48:39.768" v="4478"/>
        <pc:sldMkLst>
          <pc:docMk/>
          <pc:sldMk cId="247382201" sldId="269"/>
        </pc:sldMkLst>
        <pc:spChg chg="mod">
          <ac:chgData name="Lukáš" userId="1750366c-5ad4-4b8b-a17b-5459ca330888" providerId="ADAL" clId="{1CB5FCE5-AA9E-4D20-93E1-C667405C74DE}" dt="2020-10-04T20:48:39.768" v="4478"/>
          <ac:spMkLst>
            <pc:docMk/>
            <pc:sldMk cId="247382201" sldId="269"/>
            <ac:spMk id="2" creationId="{B2E21AF4-809A-49AC-A3F1-C84AF68CFA99}"/>
          </ac:spMkLst>
        </pc:spChg>
        <pc:spChg chg="mod">
          <ac:chgData name="Lukáš" userId="1750366c-5ad4-4b8b-a17b-5459ca330888" providerId="ADAL" clId="{1CB5FCE5-AA9E-4D20-93E1-C667405C74DE}" dt="2020-10-04T20:48:18.186" v="4476" actId="20577"/>
          <ac:spMkLst>
            <pc:docMk/>
            <pc:sldMk cId="247382201" sldId="269"/>
            <ac:spMk id="6" creationId="{D6EE5B12-9EA0-401A-BDB9-270B84127293}"/>
          </ac:spMkLst>
        </pc:spChg>
      </pc:sldChg>
      <pc:sldChg chg="modSp mod">
        <pc:chgData name="Lukáš" userId="1750366c-5ad4-4b8b-a17b-5459ca330888" providerId="ADAL" clId="{1CB5FCE5-AA9E-4D20-93E1-C667405C74DE}" dt="2020-10-04T17:44:33.946" v="487" actId="20577"/>
        <pc:sldMkLst>
          <pc:docMk/>
          <pc:sldMk cId="3451315229" sldId="271"/>
        </pc:sldMkLst>
        <pc:spChg chg="mod">
          <ac:chgData name="Lukáš" userId="1750366c-5ad4-4b8b-a17b-5459ca330888" providerId="ADAL" clId="{1CB5FCE5-AA9E-4D20-93E1-C667405C74DE}" dt="2020-10-04T17:12:50.074" v="0"/>
          <ac:spMkLst>
            <pc:docMk/>
            <pc:sldMk cId="3451315229" sldId="271"/>
            <ac:spMk id="2" creationId="{CECC7D56-E57D-4FCF-A4C0-A561DA1DC9E3}"/>
          </ac:spMkLst>
        </pc:spChg>
        <pc:spChg chg="mod">
          <ac:chgData name="Lukáš" userId="1750366c-5ad4-4b8b-a17b-5459ca330888" providerId="ADAL" clId="{1CB5FCE5-AA9E-4D20-93E1-C667405C74DE}" dt="2020-10-04T17:40:11.430" v="13" actId="790"/>
          <ac:spMkLst>
            <pc:docMk/>
            <pc:sldMk cId="3451315229" sldId="271"/>
            <ac:spMk id="4" creationId="{5DAE4183-4B0C-4F1A-8CFB-C9356835EEAD}"/>
          </ac:spMkLst>
        </pc:spChg>
        <pc:spChg chg="mod">
          <ac:chgData name="Lukáš" userId="1750366c-5ad4-4b8b-a17b-5459ca330888" providerId="ADAL" clId="{1CB5FCE5-AA9E-4D20-93E1-C667405C74DE}" dt="2020-10-04T17:44:33.946" v="487" actId="20577"/>
          <ac:spMkLst>
            <pc:docMk/>
            <pc:sldMk cId="3451315229" sldId="271"/>
            <ac:spMk id="6" creationId="{58FA62A7-65B2-4663-BA27-64BFE3598468}"/>
          </ac:spMkLst>
        </pc:spChg>
      </pc:sldChg>
      <pc:sldChg chg="del">
        <pc:chgData name="Lukáš" userId="1750366c-5ad4-4b8b-a17b-5459ca330888" providerId="ADAL" clId="{1CB5FCE5-AA9E-4D20-93E1-C667405C74DE}" dt="2020-10-04T19:20:07.108" v="1257" actId="47"/>
        <pc:sldMkLst>
          <pc:docMk/>
          <pc:sldMk cId="2687263313" sldId="272"/>
        </pc:sldMkLst>
      </pc:sldChg>
      <pc:sldChg chg="del">
        <pc:chgData name="Lukáš" userId="1750366c-5ad4-4b8b-a17b-5459ca330888" providerId="ADAL" clId="{1CB5FCE5-AA9E-4D20-93E1-C667405C74DE}" dt="2020-10-04T19:20:08.995" v="1258" actId="47"/>
        <pc:sldMkLst>
          <pc:docMk/>
          <pc:sldMk cId="4036001528" sldId="273"/>
        </pc:sldMkLst>
      </pc:sldChg>
      <pc:sldChg chg="del">
        <pc:chgData name="Lukáš" userId="1750366c-5ad4-4b8b-a17b-5459ca330888" providerId="ADAL" clId="{1CB5FCE5-AA9E-4D20-93E1-C667405C74DE}" dt="2020-10-04T19:20:09.750" v="1259" actId="47"/>
        <pc:sldMkLst>
          <pc:docMk/>
          <pc:sldMk cId="1720777360" sldId="274"/>
        </pc:sldMkLst>
      </pc:sldChg>
      <pc:sldChg chg="del">
        <pc:chgData name="Lukáš" userId="1750366c-5ad4-4b8b-a17b-5459ca330888" providerId="ADAL" clId="{1CB5FCE5-AA9E-4D20-93E1-C667405C74DE}" dt="2020-10-04T19:20:10.638" v="1260" actId="47"/>
        <pc:sldMkLst>
          <pc:docMk/>
          <pc:sldMk cId="3002100973" sldId="275"/>
        </pc:sldMkLst>
      </pc:sldChg>
      <pc:sldChg chg="del">
        <pc:chgData name="Lukáš" userId="1750366c-5ad4-4b8b-a17b-5459ca330888" providerId="ADAL" clId="{1CB5FCE5-AA9E-4D20-93E1-C667405C74DE}" dt="2020-10-04T19:20:12.765" v="1262" actId="47"/>
        <pc:sldMkLst>
          <pc:docMk/>
          <pc:sldMk cId="772265117" sldId="276"/>
        </pc:sldMkLst>
      </pc:sldChg>
      <pc:sldChg chg="del">
        <pc:chgData name="Lukáš" userId="1750366c-5ad4-4b8b-a17b-5459ca330888" providerId="ADAL" clId="{1CB5FCE5-AA9E-4D20-93E1-C667405C74DE}" dt="2020-10-04T19:20:11.237" v="1261" actId="47"/>
        <pc:sldMkLst>
          <pc:docMk/>
          <pc:sldMk cId="671867239" sldId="277"/>
        </pc:sldMkLst>
      </pc:sldChg>
      <pc:sldChg chg="del">
        <pc:chgData name="Lukáš" userId="1750366c-5ad4-4b8b-a17b-5459ca330888" providerId="ADAL" clId="{1CB5FCE5-AA9E-4D20-93E1-C667405C74DE}" dt="2020-10-04T19:20:13.622" v="1263" actId="47"/>
        <pc:sldMkLst>
          <pc:docMk/>
          <pc:sldMk cId="763471978" sldId="278"/>
        </pc:sldMkLst>
      </pc:sldChg>
      <pc:sldChg chg="del">
        <pc:chgData name="Lukáš" userId="1750366c-5ad4-4b8b-a17b-5459ca330888" providerId="ADAL" clId="{1CB5FCE5-AA9E-4D20-93E1-C667405C74DE}" dt="2020-10-04T19:20:15.980" v="1264" actId="47"/>
        <pc:sldMkLst>
          <pc:docMk/>
          <pc:sldMk cId="3040819181" sldId="279"/>
        </pc:sldMkLst>
      </pc:sldChg>
      <pc:sldChg chg="addSp delSp modSp add mod modClrScheme chgLayout">
        <pc:chgData name="Lukáš" userId="1750366c-5ad4-4b8b-a17b-5459ca330888" providerId="ADAL" clId="{1CB5FCE5-AA9E-4D20-93E1-C667405C74DE}" dt="2020-10-04T19:01:48.251" v="509" actId="27614"/>
        <pc:sldMkLst>
          <pc:docMk/>
          <pc:sldMk cId="662543413" sldId="280"/>
        </pc:sldMkLst>
        <pc:spChg chg="mod ord">
          <ac:chgData name="Lukáš" userId="1750366c-5ad4-4b8b-a17b-5459ca330888" providerId="ADAL" clId="{1CB5FCE5-AA9E-4D20-93E1-C667405C74DE}" dt="2020-10-04T19:01:43.006" v="507" actId="700"/>
          <ac:spMkLst>
            <pc:docMk/>
            <pc:sldMk cId="662543413" sldId="280"/>
            <ac:spMk id="2" creationId="{CECC7D56-E57D-4FCF-A4C0-A561DA1DC9E3}"/>
          </ac:spMkLst>
        </pc:spChg>
        <pc:spChg chg="mod ord">
          <ac:chgData name="Lukáš" userId="1750366c-5ad4-4b8b-a17b-5459ca330888" providerId="ADAL" clId="{1CB5FCE5-AA9E-4D20-93E1-C667405C74DE}" dt="2020-10-04T19:01:43.006" v="507" actId="700"/>
          <ac:spMkLst>
            <pc:docMk/>
            <pc:sldMk cId="662543413" sldId="280"/>
            <ac:spMk id="3" creationId="{55492A38-4935-4086-AC8A-5D91623829E6}"/>
          </ac:spMkLst>
        </pc:spChg>
        <pc:spChg chg="mod ord">
          <ac:chgData name="Lukáš" userId="1750366c-5ad4-4b8b-a17b-5459ca330888" providerId="ADAL" clId="{1CB5FCE5-AA9E-4D20-93E1-C667405C74DE}" dt="2020-10-04T19:01:43.006" v="507" actId="700"/>
          <ac:spMkLst>
            <pc:docMk/>
            <pc:sldMk cId="662543413" sldId="280"/>
            <ac:spMk id="4" creationId="{5DAE4183-4B0C-4F1A-8CFB-C9356835EEAD}"/>
          </ac:spMkLst>
        </pc:spChg>
        <pc:spChg chg="del mod">
          <ac:chgData name="Lukáš" userId="1750366c-5ad4-4b8b-a17b-5459ca330888" providerId="ADAL" clId="{1CB5FCE5-AA9E-4D20-93E1-C667405C74DE}" dt="2020-10-04T19:01:23.961" v="504" actId="931"/>
          <ac:spMkLst>
            <pc:docMk/>
            <pc:sldMk cId="662543413" sldId="280"/>
            <ac:spMk id="6" creationId="{58FA62A7-65B2-4663-BA27-64BFE3598468}"/>
          </ac:spMkLst>
        </pc:spChg>
        <pc:spChg chg="add del mod ord">
          <ac:chgData name="Lukáš" userId="1750366c-5ad4-4b8b-a17b-5459ca330888" providerId="ADAL" clId="{1CB5FCE5-AA9E-4D20-93E1-C667405C74DE}" dt="2020-10-04T19:01:47.531" v="508" actId="931"/>
          <ac:spMkLst>
            <pc:docMk/>
            <pc:sldMk cId="662543413" sldId="280"/>
            <ac:spMk id="8" creationId="{DE10A8CB-4E17-4ECD-81BF-1E2A1FFDDB54}"/>
          </ac:spMkLst>
        </pc:spChg>
        <pc:picChg chg="add mod ord">
          <ac:chgData name="Lukáš" userId="1750366c-5ad4-4b8b-a17b-5459ca330888" providerId="ADAL" clId="{1CB5FCE5-AA9E-4D20-93E1-C667405C74DE}" dt="2020-10-04T19:01:43.006" v="507" actId="700"/>
          <ac:picMkLst>
            <pc:docMk/>
            <pc:sldMk cId="662543413" sldId="280"/>
            <ac:picMk id="7" creationId="{883C87FA-191E-47A5-A784-E212E1D2C9F0}"/>
          </ac:picMkLst>
        </pc:picChg>
        <pc:picChg chg="add mod">
          <ac:chgData name="Lukáš" userId="1750366c-5ad4-4b8b-a17b-5459ca330888" providerId="ADAL" clId="{1CB5FCE5-AA9E-4D20-93E1-C667405C74DE}" dt="2020-10-04T19:01:48.251" v="509" actId="27614"/>
          <ac:picMkLst>
            <pc:docMk/>
            <pc:sldMk cId="662543413" sldId="280"/>
            <ac:picMk id="10" creationId="{8B668F98-B351-4592-8BC0-444352D66C4F}"/>
          </ac:picMkLst>
        </pc:picChg>
      </pc:sldChg>
      <pc:sldChg chg="modSp add mod ord">
        <pc:chgData name="Lukáš" userId="1750366c-5ad4-4b8b-a17b-5459ca330888" providerId="ADAL" clId="{1CB5FCE5-AA9E-4D20-93E1-C667405C74DE}" dt="2020-10-04T19:17:38.726" v="1210" actId="313"/>
        <pc:sldMkLst>
          <pc:docMk/>
          <pc:sldMk cId="3745244278" sldId="281"/>
        </pc:sldMkLst>
        <pc:spChg chg="mod">
          <ac:chgData name="Lukáš" userId="1750366c-5ad4-4b8b-a17b-5459ca330888" providerId="ADAL" clId="{1CB5FCE5-AA9E-4D20-93E1-C667405C74DE}" dt="2020-10-04T19:02:43.257" v="536" actId="790"/>
          <ac:spMkLst>
            <pc:docMk/>
            <pc:sldMk cId="3745244278" sldId="281"/>
            <ac:spMk id="4" creationId="{5DAE4183-4B0C-4F1A-8CFB-C9356835EEAD}"/>
          </ac:spMkLst>
        </pc:spChg>
        <pc:spChg chg="mod">
          <ac:chgData name="Lukáš" userId="1750366c-5ad4-4b8b-a17b-5459ca330888" providerId="ADAL" clId="{1CB5FCE5-AA9E-4D20-93E1-C667405C74DE}" dt="2020-10-04T19:17:38.726" v="1210" actId="313"/>
          <ac:spMkLst>
            <pc:docMk/>
            <pc:sldMk cId="3745244278" sldId="281"/>
            <ac:spMk id="6" creationId="{58FA62A7-65B2-4663-BA27-64BFE3598468}"/>
          </ac:spMkLst>
        </pc:spChg>
      </pc:sldChg>
      <pc:sldChg chg="modSp add mod ord">
        <pc:chgData name="Lukáš" userId="1750366c-5ad4-4b8b-a17b-5459ca330888" providerId="ADAL" clId="{1CB5FCE5-AA9E-4D20-93E1-C667405C74DE}" dt="2020-10-04T19:18:36.044" v="1218" actId="14826"/>
        <pc:sldMkLst>
          <pc:docMk/>
          <pc:sldMk cId="2960193146" sldId="282"/>
        </pc:sldMkLst>
        <pc:spChg chg="mod">
          <ac:chgData name="Lukáš" userId="1750366c-5ad4-4b8b-a17b-5459ca330888" providerId="ADAL" clId="{1CB5FCE5-AA9E-4D20-93E1-C667405C74DE}" dt="2020-10-04T19:18:10.543" v="1215" actId="20577"/>
          <ac:spMkLst>
            <pc:docMk/>
            <pc:sldMk cId="2960193146" sldId="282"/>
            <ac:spMk id="4" creationId="{5DAE4183-4B0C-4F1A-8CFB-C9356835EEAD}"/>
          </ac:spMkLst>
        </pc:spChg>
        <pc:picChg chg="mod">
          <ac:chgData name="Lukáš" userId="1750366c-5ad4-4b8b-a17b-5459ca330888" providerId="ADAL" clId="{1CB5FCE5-AA9E-4D20-93E1-C667405C74DE}" dt="2020-10-04T19:18:30.971" v="1217" actId="14826"/>
          <ac:picMkLst>
            <pc:docMk/>
            <pc:sldMk cId="2960193146" sldId="282"/>
            <ac:picMk id="7" creationId="{883C87FA-191E-47A5-A784-E212E1D2C9F0}"/>
          </ac:picMkLst>
        </pc:picChg>
        <pc:picChg chg="mod">
          <ac:chgData name="Lukáš" userId="1750366c-5ad4-4b8b-a17b-5459ca330888" providerId="ADAL" clId="{1CB5FCE5-AA9E-4D20-93E1-C667405C74DE}" dt="2020-10-04T19:18:36.044" v="1218" actId="14826"/>
          <ac:picMkLst>
            <pc:docMk/>
            <pc:sldMk cId="2960193146" sldId="282"/>
            <ac:picMk id="10" creationId="{8B668F98-B351-4592-8BC0-444352D66C4F}"/>
          </ac:picMkLst>
        </pc:picChg>
      </pc:sldChg>
      <pc:sldChg chg="addSp delSp modSp add mod ord modClrScheme chgLayout">
        <pc:chgData name="Lukáš" userId="1750366c-5ad4-4b8b-a17b-5459ca330888" providerId="ADAL" clId="{1CB5FCE5-AA9E-4D20-93E1-C667405C74DE}" dt="2020-10-04T20:04:24.556" v="1723" actId="20577"/>
        <pc:sldMkLst>
          <pc:docMk/>
          <pc:sldMk cId="184830743" sldId="283"/>
        </pc:sldMkLst>
        <pc:spChg chg="mod ord">
          <ac:chgData name="Lukáš" userId="1750366c-5ad4-4b8b-a17b-5459ca330888" providerId="ADAL" clId="{1CB5FCE5-AA9E-4D20-93E1-C667405C74DE}" dt="2020-10-04T20:02:53.197" v="1676" actId="700"/>
          <ac:spMkLst>
            <pc:docMk/>
            <pc:sldMk cId="184830743" sldId="283"/>
            <ac:spMk id="2" creationId="{CECC7D56-E57D-4FCF-A4C0-A561DA1DC9E3}"/>
          </ac:spMkLst>
        </pc:spChg>
        <pc:spChg chg="mod ord">
          <ac:chgData name="Lukáš" userId="1750366c-5ad4-4b8b-a17b-5459ca330888" providerId="ADAL" clId="{1CB5FCE5-AA9E-4D20-93E1-C667405C74DE}" dt="2020-10-04T20:02:53.197" v="1676" actId="700"/>
          <ac:spMkLst>
            <pc:docMk/>
            <pc:sldMk cId="184830743" sldId="283"/>
            <ac:spMk id="3" creationId="{55492A38-4935-4086-AC8A-5D91623829E6}"/>
          </ac:spMkLst>
        </pc:spChg>
        <pc:spChg chg="mod ord">
          <ac:chgData name="Lukáš" userId="1750366c-5ad4-4b8b-a17b-5459ca330888" providerId="ADAL" clId="{1CB5FCE5-AA9E-4D20-93E1-C667405C74DE}" dt="2020-10-04T20:02:53.197" v="1676" actId="700"/>
          <ac:spMkLst>
            <pc:docMk/>
            <pc:sldMk cId="184830743" sldId="283"/>
            <ac:spMk id="4" creationId="{5DAE4183-4B0C-4F1A-8CFB-C9356835EEAD}"/>
          </ac:spMkLst>
        </pc:spChg>
        <pc:spChg chg="add del mod ord">
          <ac:chgData name="Lukáš" userId="1750366c-5ad4-4b8b-a17b-5459ca330888" providerId="ADAL" clId="{1CB5FCE5-AA9E-4D20-93E1-C667405C74DE}" dt="2020-10-04T20:02:53.197" v="1676" actId="700"/>
          <ac:spMkLst>
            <pc:docMk/>
            <pc:sldMk cId="184830743" sldId="283"/>
            <ac:spMk id="5" creationId="{387E9A22-083B-4B66-B571-F3C5AF6D2ABE}"/>
          </ac:spMkLst>
        </pc:spChg>
        <pc:spChg chg="mod ord">
          <ac:chgData name="Lukáš" userId="1750366c-5ad4-4b8b-a17b-5459ca330888" providerId="ADAL" clId="{1CB5FCE5-AA9E-4D20-93E1-C667405C74DE}" dt="2020-10-04T20:04:24.556" v="1723" actId="20577"/>
          <ac:spMkLst>
            <pc:docMk/>
            <pc:sldMk cId="184830743" sldId="283"/>
            <ac:spMk id="6" creationId="{58FA62A7-65B2-4663-BA27-64BFE3598468}"/>
          </ac:spMkLst>
        </pc:spChg>
      </pc:sldChg>
      <pc:sldChg chg="addSp delSp modSp add mod chgLayout">
        <pc:chgData name="Lukáš" userId="1750366c-5ad4-4b8b-a17b-5459ca330888" providerId="ADAL" clId="{1CB5FCE5-AA9E-4D20-93E1-C667405C74DE}" dt="2020-10-04T20:31:37.212" v="2585" actId="1076"/>
        <pc:sldMkLst>
          <pc:docMk/>
          <pc:sldMk cId="4106894835" sldId="284"/>
        </pc:sldMkLst>
        <pc:spChg chg="mod ord">
          <ac:chgData name="Lukáš" userId="1750366c-5ad4-4b8b-a17b-5459ca330888" providerId="ADAL" clId="{1CB5FCE5-AA9E-4D20-93E1-C667405C74DE}" dt="2020-10-04T20:04:46.624" v="1726" actId="700"/>
          <ac:spMkLst>
            <pc:docMk/>
            <pc:sldMk cId="4106894835" sldId="284"/>
            <ac:spMk id="2" creationId="{CECC7D56-E57D-4FCF-A4C0-A561DA1DC9E3}"/>
          </ac:spMkLst>
        </pc:spChg>
        <pc:spChg chg="mod ord">
          <ac:chgData name="Lukáš" userId="1750366c-5ad4-4b8b-a17b-5459ca330888" providerId="ADAL" clId="{1CB5FCE5-AA9E-4D20-93E1-C667405C74DE}" dt="2020-10-04T20:04:46.624" v="1726" actId="700"/>
          <ac:spMkLst>
            <pc:docMk/>
            <pc:sldMk cId="4106894835" sldId="284"/>
            <ac:spMk id="3" creationId="{55492A38-4935-4086-AC8A-5D91623829E6}"/>
          </ac:spMkLst>
        </pc:spChg>
        <pc:spChg chg="mod ord">
          <ac:chgData name="Lukáš" userId="1750366c-5ad4-4b8b-a17b-5459ca330888" providerId="ADAL" clId="{1CB5FCE5-AA9E-4D20-93E1-C667405C74DE}" dt="2020-10-04T20:04:46.624" v="1726" actId="700"/>
          <ac:spMkLst>
            <pc:docMk/>
            <pc:sldMk cId="4106894835" sldId="284"/>
            <ac:spMk id="4" creationId="{5DAE4183-4B0C-4F1A-8CFB-C9356835EEAD}"/>
          </ac:spMkLst>
        </pc:spChg>
        <pc:spChg chg="del mod ord">
          <ac:chgData name="Lukáš" userId="1750366c-5ad4-4b8b-a17b-5459ca330888" providerId="ADAL" clId="{1CB5FCE5-AA9E-4D20-93E1-C667405C74DE}" dt="2020-10-04T20:04:52.367" v="1727" actId="478"/>
          <ac:spMkLst>
            <pc:docMk/>
            <pc:sldMk cId="4106894835" sldId="284"/>
            <ac:spMk id="6" creationId="{58FA62A7-65B2-4663-BA27-64BFE3598468}"/>
          </ac:spMkLst>
        </pc:spChg>
        <pc:spChg chg="add del mod">
          <ac:chgData name="Lukáš" userId="1750366c-5ad4-4b8b-a17b-5459ca330888" providerId="ADAL" clId="{1CB5FCE5-AA9E-4D20-93E1-C667405C74DE}" dt="2020-10-04T20:05:45.203" v="1728" actId="931"/>
          <ac:spMkLst>
            <pc:docMk/>
            <pc:sldMk cId="4106894835" sldId="284"/>
            <ac:spMk id="7" creationId="{B512B6D6-6F22-491F-A9DF-EAA1AC902F09}"/>
          </ac:spMkLst>
        </pc:spChg>
        <pc:picChg chg="add mod">
          <ac:chgData name="Lukáš" userId="1750366c-5ad4-4b8b-a17b-5459ca330888" providerId="ADAL" clId="{1CB5FCE5-AA9E-4D20-93E1-C667405C74DE}" dt="2020-10-04T20:31:37.212" v="2585" actId="1076"/>
          <ac:picMkLst>
            <pc:docMk/>
            <pc:sldMk cId="4106894835" sldId="284"/>
            <ac:picMk id="9" creationId="{962C0ECD-D7A7-4FE6-9F5E-D3DB5FBB7801}"/>
          </ac:picMkLst>
        </pc:picChg>
      </pc:sldChg>
      <pc:sldChg chg="modSp add mod">
        <pc:chgData name="Lukáš" userId="1750366c-5ad4-4b8b-a17b-5459ca330888" providerId="ADAL" clId="{1CB5FCE5-AA9E-4D20-93E1-C667405C74DE}" dt="2020-10-04T20:31:32.204" v="2583" actId="1076"/>
        <pc:sldMkLst>
          <pc:docMk/>
          <pc:sldMk cId="2660732524" sldId="285"/>
        </pc:sldMkLst>
        <pc:spChg chg="mod">
          <ac:chgData name="Lukáš" userId="1750366c-5ad4-4b8b-a17b-5459ca330888" providerId="ADAL" clId="{1CB5FCE5-AA9E-4D20-93E1-C667405C74DE}" dt="2020-10-04T20:23:48.779" v="1738" actId="20577"/>
          <ac:spMkLst>
            <pc:docMk/>
            <pc:sldMk cId="2660732524" sldId="285"/>
            <ac:spMk id="4" creationId="{5DAE4183-4B0C-4F1A-8CFB-C9356835EEAD}"/>
          </ac:spMkLst>
        </pc:spChg>
        <pc:picChg chg="mod">
          <ac:chgData name="Lukáš" userId="1750366c-5ad4-4b8b-a17b-5459ca330888" providerId="ADAL" clId="{1CB5FCE5-AA9E-4D20-93E1-C667405C74DE}" dt="2020-10-04T20:31:32.204" v="2583" actId="1076"/>
          <ac:picMkLst>
            <pc:docMk/>
            <pc:sldMk cId="2660732524" sldId="285"/>
            <ac:picMk id="9" creationId="{962C0ECD-D7A7-4FE6-9F5E-D3DB5FBB7801}"/>
          </ac:picMkLst>
        </pc:picChg>
      </pc:sldChg>
      <pc:sldChg chg="modSp add mod ord">
        <pc:chgData name="Lukáš" userId="1750366c-5ad4-4b8b-a17b-5459ca330888" providerId="ADAL" clId="{1CB5FCE5-AA9E-4D20-93E1-C667405C74DE}" dt="2020-10-04T20:31:16.420" v="2579" actId="20577"/>
        <pc:sldMkLst>
          <pc:docMk/>
          <pc:sldMk cId="1347326123" sldId="286"/>
        </pc:sldMkLst>
        <pc:spChg chg="mod">
          <ac:chgData name="Lukáš" userId="1750366c-5ad4-4b8b-a17b-5459ca330888" providerId="ADAL" clId="{1CB5FCE5-AA9E-4D20-93E1-C667405C74DE}" dt="2020-10-04T20:24:54.027" v="1781" actId="20577"/>
          <ac:spMkLst>
            <pc:docMk/>
            <pc:sldMk cId="1347326123" sldId="286"/>
            <ac:spMk id="4" creationId="{5DAE4183-4B0C-4F1A-8CFB-C9356835EEAD}"/>
          </ac:spMkLst>
        </pc:spChg>
        <pc:spChg chg="mod">
          <ac:chgData name="Lukáš" userId="1750366c-5ad4-4b8b-a17b-5459ca330888" providerId="ADAL" clId="{1CB5FCE5-AA9E-4D20-93E1-C667405C74DE}" dt="2020-10-04T20:31:16.420" v="2579" actId="20577"/>
          <ac:spMkLst>
            <pc:docMk/>
            <pc:sldMk cId="1347326123" sldId="286"/>
            <ac:spMk id="6" creationId="{58FA62A7-65B2-4663-BA27-64BFE3598468}"/>
          </ac:spMkLst>
        </pc:spChg>
      </pc:sldChg>
      <pc:sldChg chg="modSp add mod ord">
        <pc:chgData name="Lukáš" userId="1750366c-5ad4-4b8b-a17b-5459ca330888" providerId="ADAL" clId="{1CB5FCE5-AA9E-4D20-93E1-C667405C74DE}" dt="2020-10-04T20:34:05.419" v="2888" actId="20577"/>
        <pc:sldMkLst>
          <pc:docMk/>
          <pc:sldMk cId="1774989163" sldId="287"/>
        </pc:sldMkLst>
        <pc:spChg chg="mod">
          <ac:chgData name="Lukáš" userId="1750366c-5ad4-4b8b-a17b-5459ca330888" providerId="ADAL" clId="{1CB5FCE5-AA9E-4D20-93E1-C667405C74DE}" dt="2020-10-04T20:32:12.411" v="2631" actId="20577"/>
          <ac:spMkLst>
            <pc:docMk/>
            <pc:sldMk cId="1774989163" sldId="287"/>
            <ac:spMk id="4" creationId="{5DAE4183-4B0C-4F1A-8CFB-C9356835EEAD}"/>
          </ac:spMkLst>
        </pc:spChg>
        <pc:spChg chg="mod">
          <ac:chgData name="Lukáš" userId="1750366c-5ad4-4b8b-a17b-5459ca330888" providerId="ADAL" clId="{1CB5FCE5-AA9E-4D20-93E1-C667405C74DE}" dt="2020-10-04T20:34:05.419" v="2888" actId="20577"/>
          <ac:spMkLst>
            <pc:docMk/>
            <pc:sldMk cId="1774989163" sldId="287"/>
            <ac:spMk id="6" creationId="{58FA62A7-65B2-4663-BA27-64BFE3598468}"/>
          </ac:spMkLst>
        </pc:spChg>
      </pc:sldChg>
      <pc:sldChg chg="modSp add mod">
        <pc:chgData name="Lukáš" userId="1750366c-5ad4-4b8b-a17b-5459ca330888" providerId="ADAL" clId="{1CB5FCE5-AA9E-4D20-93E1-C667405C74DE}" dt="2020-10-04T20:40:23.091" v="3575" actId="20577"/>
        <pc:sldMkLst>
          <pc:docMk/>
          <pc:sldMk cId="999636247" sldId="288"/>
        </pc:sldMkLst>
        <pc:spChg chg="mod">
          <ac:chgData name="Lukáš" userId="1750366c-5ad4-4b8b-a17b-5459ca330888" providerId="ADAL" clId="{1CB5FCE5-AA9E-4D20-93E1-C667405C74DE}" dt="2020-10-04T20:40:23.091" v="3575" actId="20577"/>
          <ac:spMkLst>
            <pc:docMk/>
            <pc:sldMk cId="999636247" sldId="288"/>
            <ac:spMk id="4" creationId="{5DAE4183-4B0C-4F1A-8CFB-C9356835EEAD}"/>
          </ac:spMkLst>
        </pc:spChg>
        <pc:spChg chg="mod">
          <ac:chgData name="Lukáš" userId="1750366c-5ad4-4b8b-a17b-5459ca330888" providerId="ADAL" clId="{1CB5FCE5-AA9E-4D20-93E1-C667405C74DE}" dt="2020-10-04T20:40:06.872" v="3556" actId="790"/>
          <ac:spMkLst>
            <pc:docMk/>
            <pc:sldMk cId="999636247" sldId="288"/>
            <ac:spMk id="6" creationId="{58FA62A7-65B2-4663-BA27-64BFE3598468}"/>
          </ac:spMkLst>
        </pc:spChg>
      </pc:sldChg>
      <pc:sldChg chg="modSp add mod">
        <pc:chgData name="Lukáš" userId="1750366c-5ad4-4b8b-a17b-5459ca330888" providerId="ADAL" clId="{1CB5FCE5-AA9E-4D20-93E1-C667405C74DE}" dt="2020-10-04T20:41:55.659" v="3836" actId="20577"/>
        <pc:sldMkLst>
          <pc:docMk/>
          <pc:sldMk cId="1997591190" sldId="289"/>
        </pc:sldMkLst>
        <pc:spChg chg="mod">
          <ac:chgData name="Lukáš" userId="1750366c-5ad4-4b8b-a17b-5459ca330888" providerId="ADAL" clId="{1CB5FCE5-AA9E-4D20-93E1-C667405C74DE}" dt="2020-10-04T20:40:37.738" v="3607" actId="20577"/>
          <ac:spMkLst>
            <pc:docMk/>
            <pc:sldMk cId="1997591190" sldId="289"/>
            <ac:spMk id="4" creationId="{5DAE4183-4B0C-4F1A-8CFB-C9356835EEAD}"/>
          </ac:spMkLst>
        </pc:spChg>
        <pc:spChg chg="mod">
          <ac:chgData name="Lukáš" userId="1750366c-5ad4-4b8b-a17b-5459ca330888" providerId="ADAL" clId="{1CB5FCE5-AA9E-4D20-93E1-C667405C74DE}" dt="2020-10-04T20:41:55.659" v="3836" actId="20577"/>
          <ac:spMkLst>
            <pc:docMk/>
            <pc:sldMk cId="1997591190" sldId="289"/>
            <ac:spMk id="6" creationId="{58FA62A7-65B2-4663-BA27-64BFE3598468}"/>
          </ac:spMkLst>
        </pc:spChg>
      </pc:sldChg>
      <pc:sldChg chg="modSp add mod">
        <pc:chgData name="Lukáš" userId="1750366c-5ad4-4b8b-a17b-5459ca330888" providerId="ADAL" clId="{1CB5FCE5-AA9E-4D20-93E1-C667405C74DE}" dt="2020-10-04T20:59:32.202" v="5318" actId="20577"/>
        <pc:sldMkLst>
          <pc:docMk/>
          <pc:sldMk cId="1044190518" sldId="290"/>
        </pc:sldMkLst>
        <pc:spChg chg="mod">
          <ac:chgData name="Lukáš" userId="1750366c-5ad4-4b8b-a17b-5459ca330888" providerId="ADAL" clId="{1CB5FCE5-AA9E-4D20-93E1-C667405C74DE}" dt="2020-10-04T20:59:10.362" v="5301" actId="20577"/>
          <ac:spMkLst>
            <pc:docMk/>
            <pc:sldMk cId="1044190518" sldId="290"/>
            <ac:spMk id="4" creationId="{5DAE4183-4B0C-4F1A-8CFB-C9356835EEAD}"/>
          </ac:spMkLst>
        </pc:spChg>
        <pc:spChg chg="mod">
          <ac:chgData name="Lukáš" userId="1750366c-5ad4-4b8b-a17b-5459ca330888" providerId="ADAL" clId="{1CB5FCE5-AA9E-4D20-93E1-C667405C74DE}" dt="2020-10-04T20:59:32.202" v="5318" actId="20577"/>
          <ac:spMkLst>
            <pc:docMk/>
            <pc:sldMk cId="1044190518" sldId="290"/>
            <ac:spMk id="6" creationId="{58FA62A7-65B2-4663-BA27-64BFE3598468}"/>
          </ac:spMkLst>
        </pc:spChg>
      </pc:sldChg>
    </pc:docChg>
  </pc:docChgLst>
  <pc:docChgLst>
    <pc:chgData name="Lukáš" userId="1750366c-5ad4-4b8b-a17b-5459ca330888" providerId="ADAL" clId="{0910E7A8-5F8D-4490-B4EF-016FAC159952}"/>
    <pc:docChg chg="undo custSel mod delSld modSld">
      <pc:chgData name="Lukáš" userId="1750366c-5ad4-4b8b-a17b-5459ca330888" providerId="ADAL" clId="{0910E7A8-5F8D-4490-B4EF-016FAC159952}" dt="2020-10-03T21:30:43.618" v="587" actId="20577"/>
      <pc:docMkLst>
        <pc:docMk/>
      </pc:docMkLst>
      <pc:sldChg chg="modSp mod">
        <pc:chgData name="Lukáš" userId="1750366c-5ad4-4b8b-a17b-5459ca330888" providerId="ADAL" clId="{0910E7A8-5F8D-4490-B4EF-016FAC159952}" dt="2020-10-03T21:17:23.255" v="26" actId="20577"/>
        <pc:sldMkLst>
          <pc:docMk/>
          <pc:sldMk cId="4020363208" sldId="256"/>
        </pc:sldMkLst>
        <pc:spChg chg="mod">
          <ac:chgData name="Lukáš" userId="1750366c-5ad4-4b8b-a17b-5459ca330888" providerId="ADAL" clId="{0910E7A8-5F8D-4490-B4EF-016FAC159952}" dt="2020-10-03T21:17:23.255" v="26" actId="20577"/>
          <ac:spMkLst>
            <pc:docMk/>
            <pc:sldMk cId="4020363208" sldId="256"/>
            <ac:spMk id="2" creationId="{DEC9EB12-AE73-214D-85B7-F3FD5188BE15}"/>
          </ac:spMkLst>
        </pc:spChg>
        <pc:spChg chg="mod">
          <ac:chgData name="Lukáš" userId="1750366c-5ad4-4b8b-a17b-5459ca330888" providerId="ADAL" clId="{0910E7A8-5F8D-4490-B4EF-016FAC159952}" dt="2020-10-03T21:17:11.245" v="22" actId="20577"/>
          <ac:spMkLst>
            <pc:docMk/>
            <pc:sldMk cId="4020363208" sldId="256"/>
            <ac:spMk id="4" creationId="{EC624987-E9F6-7244-A5DA-F329032BC196}"/>
          </ac:spMkLst>
        </pc:spChg>
      </pc:sldChg>
      <pc:sldChg chg="del">
        <pc:chgData name="Lukáš" userId="1750366c-5ad4-4b8b-a17b-5459ca330888" providerId="ADAL" clId="{0910E7A8-5F8D-4490-B4EF-016FAC159952}" dt="2020-10-03T21:17:41.438" v="28" actId="47"/>
        <pc:sldMkLst>
          <pc:docMk/>
          <pc:sldMk cId="3323661778" sldId="257"/>
        </pc:sldMkLst>
      </pc:sldChg>
      <pc:sldChg chg="addSp delSp modSp mod modClrScheme chgLayout">
        <pc:chgData name="Lukáš" userId="1750366c-5ad4-4b8b-a17b-5459ca330888" providerId="ADAL" clId="{0910E7A8-5F8D-4490-B4EF-016FAC159952}" dt="2020-10-03T21:30:43.618" v="587" actId="20577"/>
        <pc:sldMkLst>
          <pc:docMk/>
          <pc:sldMk cId="1318410597" sldId="258"/>
        </pc:sldMkLst>
        <pc:spChg chg="mod ord">
          <ac:chgData name="Lukáš" userId="1750366c-5ad4-4b8b-a17b-5459ca330888" providerId="ADAL" clId="{0910E7A8-5F8D-4490-B4EF-016FAC159952}" dt="2020-10-03T21:25:34.479" v="568" actId="26606"/>
          <ac:spMkLst>
            <pc:docMk/>
            <pc:sldMk cId="1318410597" sldId="258"/>
            <ac:spMk id="2" creationId="{CECC7D56-E57D-4FCF-A4C0-A561DA1DC9E3}"/>
          </ac:spMkLst>
        </pc:spChg>
        <pc:spChg chg="mod ord">
          <ac:chgData name="Lukáš" userId="1750366c-5ad4-4b8b-a17b-5459ca330888" providerId="ADAL" clId="{0910E7A8-5F8D-4490-B4EF-016FAC159952}" dt="2020-10-03T21:25:34.479" v="568" actId="26606"/>
          <ac:spMkLst>
            <pc:docMk/>
            <pc:sldMk cId="1318410597" sldId="258"/>
            <ac:spMk id="3" creationId="{55492A38-4935-4086-AC8A-5D91623829E6}"/>
          </ac:spMkLst>
        </pc:spChg>
        <pc:spChg chg="mod ord">
          <ac:chgData name="Lukáš" userId="1750366c-5ad4-4b8b-a17b-5459ca330888" providerId="ADAL" clId="{0910E7A8-5F8D-4490-B4EF-016FAC159952}" dt="2020-10-03T21:25:47.308" v="575" actId="403"/>
          <ac:spMkLst>
            <pc:docMk/>
            <pc:sldMk cId="1318410597" sldId="258"/>
            <ac:spMk id="4" creationId="{5DAE4183-4B0C-4F1A-8CFB-C9356835EEAD}"/>
          </ac:spMkLst>
        </pc:spChg>
        <pc:spChg chg="mod ord">
          <ac:chgData name="Lukáš" userId="1750366c-5ad4-4b8b-a17b-5459ca330888" providerId="ADAL" clId="{0910E7A8-5F8D-4490-B4EF-016FAC159952}" dt="2020-10-03T21:30:43.618" v="587" actId="20577"/>
          <ac:spMkLst>
            <pc:docMk/>
            <pc:sldMk cId="1318410597" sldId="258"/>
            <ac:spMk id="6" creationId="{58FA62A7-65B2-4663-BA27-64BFE3598468}"/>
          </ac:spMkLst>
        </pc:spChg>
        <pc:spChg chg="add del mod">
          <ac:chgData name="Lukáš" userId="1750366c-5ad4-4b8b-a17b-5459ca330888" providerId="ADAL" clId="{0910E7A8-5F8D-4490-B4EF-016FAC159952}" dt="2020-10-03T21:29:23.241" v="576" actId="931"/>
          <ac:spMkLst>
            <pc:docMk/>
            <pc:sldMk cId="1318410597" sldId="258"/>
            <ac:spMk id="11" creationId="{3E0A1659-0F58-48C9-9EF7-8972359B65F6}"/>
          </ac:spMkLst>
        </pc:spChg>
        <pc:picChg chg="add mod">
          <ac:chgData name="Lukáš" userId="1750366c-5ad4-4b8b-a17b-5459ca330888" providerId="ADAL" clId="{0910E7A8-5F8D-4490-B4EF-016FAC159952}" dt="2020-10-03T21:29:25.035" v="577" actId="27614"/>
          <ac:picMkLst>
            <pc:docMk/>
            <pc:sldMk cId="1318410597" sldId="258"/>
            <ac:picMk id="7" creationId="{DC2D4DD3-251C-411C-ABB4-C91E66B155FA}"/>
          </ac:picMkLst>
        </pc:picChg>
      </pc:sldChg>
      <pc:sldChg chg="del">
        <pc:chgData name="Lukáš" userId="1750366c-5ad4-4b8b-a17b-5459ca330888" providerId="ADAL" clId="{0910E7A8-5F8D-4490-B4EF-016FAC159952}" dt="2020-10-03T21:17:39.814" v="27" actId="47"/>
        <pc:sldMkLst>
          <pc:docMk/>
          <pc:sldMk cId="2728807944" sldId="270"/>
        </pc:sldMkLst>
      </pc:sldChg>
    </pc:docChg>
  </pc:docChgLst>
  <pc:docChgLst>
    <pc:chgData name="Lukáš" userId="1750366c-5ad4-4b8b-a17b-5459ca330888" providerId="ADAL" clId="{45BAA600-B93E-464F-9643-6372F09C45DD}"/>
    <pc:docChg chg="undo custSel mod addSld modSld sldOrd">
      <pc:chgData name="Lukáš" userId="1750366c-5ad4-4b8b-a17b-5459ca330888" providerId="ADAL" clId="{45BAA600-B93E-464F-9643-6372F09C45DD}" dt="2020-10-03T10:16:33.123" v="340"/>
      <pc:docMkLst>
        <pc:docMk/>
      </pc:docMkLst>
      <pc:sldChg chg="addSp delSp modSp new mod modClrScheme chgLayout">
        <pc:chgData name="Lukáš" userId="1750366c-5ad4-4b8b-a17b-5459ca330888" providerId="ADAL" clId="{45BAA600-B93E-464F-9643-6372F09C45DD}" dt="2020-10-03T10:02:54.487" v="62" actId="14100"/>
        <pc:sldMkLst>
          <pc:docMk/>
          <pc:sldMk cId="3323661778" sldId="257"/>
        </pc:sldMkLst>
        <pc:spChg chg="mod ord">
          <ac:chgData name="Lukáš" userId="1750366c-5ad4-4b8b-a17b-5459ca330888" providerId="ADAL" clId="{45BAA600-B93E-464F-9643-6372F09C45DD}" dt="2020-10-03T10:02:43.275" v="59" actId="26606"/>
          <ac:spMkLst>
            <pc:docMk/>
            <pc:sldMk cId="3323661778" sldId="257"/>
            <ac:spMk id="2" creationId="{CECC7D56-E57D-4FCF-A4C0-A561DA1DC9E3}"/>
          </ac:spMkLst>
        </pc:spChg>
        <pc:spChg chg="mod">
          <ac:chgData name="Lukáš" userId="1750366c-5ad4-4b8b-a17b-5459ca330888" providerId="ADAL" clId="{45BAA600-B93E-464F-9643-6372F09C45DD}" dt="2020-10-03T10:02:43.275" v="59" actId="26606"/>
          <ac:spMkLst>
            <pc:docMk/>
            <pc:sldMk cId="3323661778" sldId="257"/>
            <ac:spMk id="3" creationId="{55492A38-4935-4086-AC8A-5D91623829E6}"/>
          </ac:spMkLst>
        </pc:spChg>
        <pc:spChg chg="mod ord">
          <ac:chgData name="Lukáš" userId="1750366c-5ad4-4b8b-a17b-5459ca330888" providerId="ADAL" clId="{45BAA600-B93E-464F-9643-6372F09C45DD}" dt="2020-10-03T10:02:43.275" v="59" actId="26606"/>
          <ac:spMkLst>
            <pc:docMk/>
            <pc:sldMk cId="3323661778" sldId="257"/>
            <ac:spMk id="4" creationId="{5DAE4183-4B0C-4F1A-8CFB-C9356835EEAD}"/>
          </ac:spMkLst>
        </pc:spChg>
        <pc:spChg chg="del">
          <ac:chgData name="Lukáš" userId="1750366c-5ad4-4b8b-a17b-5459ca330888" providerId="ADAL" clId="{45BAA600-B93E-464F-9643-6372F09C45DD}" dt="2020-10-03T10:01:47.368" v="32" actId="931"/>
          <ac:spMkLst>
            <pc:docMk/>
            <pc:sldMk cId="3323661778" sldId="257"/>
            <ac:spMk id="5" creationId="{1F7A1EE5-2314-4A1F-A4D6-98C06867241D}"/>
          </ac:spMkLst>
        </pc:spChg>
        <pc:spChg chg="add del mod">
          <ac:chgData name="Lukáš" userId="1750366c-5ad4-4b8b-a17b-5459ca330888" providerId="ADAL" clId="{45BAA600-B93E-464F-9643-6372F09C45DD}" dt="2020-10-03T10:02:00.341" v="35" actId="26606"/>
          <ac:spMkLst>
            <pc:docMk/>
            <pc:sldMk cId="3323661778" sldId="257"/>
            <ac:spMk id="12" creationId="{6B134D4D-F237-45F8-93B5-4B4CAF6FC9FF}"/>
          </ac:spMkLst>
        </pc:spChg>
        <pc:spChg chg="add del mod">
          <ac:chgData name="Lukáš" userId="1750366c-5ad4-4b8b-a17b-5459ca330888" providerId="ADAL" clId="{45BAA600-B93E-464F-9643-6372F09C45DD}" dt="2020-10-03T10:02:01.366" v="37" actId="26606"/>
          <ac:spMkLst>
            <pc:docMk/>
            <pc:sldMk cId="3323661778" sldId="257"/>
            <ac:spMk id="14" creationId="{4056F139-643F-40CC-A8F3-7D3101181DAC}"/>
          </ac:spMkLst>
        </pc:spChg>
        <pc:spChg chg="add del mod">
          <ac:chgData name="Lukáš" userId="1750366c-5ad4-4b8b-a17b-5459ca330888" providerId="ADAL" clId="{45BAA600-B93E-464F-9643-6372F09C45DD}" dt="2020-10-03T10:02:02.152" v="39" actId="26606"/>
          <ac:spMkLst>
            <pc:docMk/>
            <pc:sldMk cId="3323661778" sldId="257"/>
            <ac:spMk id="16" creationId="{7546AEA5-3C88-494F-8EDA-0573D8AF6A5B}"/>
          </ac:spMkLst>
        </pc:spChg>
        <pc:spChg chg="add del mod">
          <ac:chgData name="Lukáš" userId="1750366c-5ad4-4b8b-a17b-5459ca330888" providerId="ADAL" clId="{45BAA600-B93E-464F-9643-6372F09C45DD}" dt="2020-10-03T10:02:03.614" v="41" actId="26606"/>
          <ac:spMkLst>
            <pc:docMk/>
            <pc:sldMk cId="3323661778" sldId="257"/>
            <ac:spMk id="18" creationId="{214779D6-E2F2-44AC-8D70-ABB498D9A0C5}"/>
          </ac:spMkLst>
        </pc:spChg>
        <pc:spChg chg="add del mod">
          <ac:chgData name="Lukáš" userId="1750366c-5ad4-4b8b-a17b-5459ca330888" providerId="ADAL" clId="{45BAA600-B93E-464F-9643-6372F09C45DD}" dt="2020-10-03T10:02:03.614" v="41" actId="26606"/>
          <ac:spMkLst>
            <pc:docMk/>
            <pc:sldMk cId="3323661778" sldId="257"/>
            <ac:spMk id="19" creationId="{37527950-01B0-42AB-98C6-EDAF42EFBFBB}"/>
          </ac:spMkLst>
        </pc:spChg>
        <pc:spChg chg="add del mod">
          <ac:chgData name="Lukáš" userId="1750366c-5ad4-4b8b-a17b-5459ca330888" providerId="ADAL" clId="{45BAA600-B93E-464F-9643-6372F09C45DD}" dt="2020-10-03T10:02:04.793" v="43" actId="26606"/>
          <ac:spMkLst>
            <pc:docMk/>
            <pc:sldMk cId="3323661778" sldId="257"/>
            <ac:spMk id="21" creationId="{6B134D4D-F237-45F8-93B5-4B4CAF6FC9FF}"/>
          </ac:spMkLst>
        </pc:spChg>
        <pc:spChg chg="add del mod">
          <ac:chgData name="Lukáš" userId="1750366c-5ad4-4b8b-a17b-5459ca330888" providerId="ADAL" clId="{45BAA600-B93E-464F-9643-6372F09C45DD}" dt="2020-10-03T10:02:05.781" v="45" actId="26606"/>
          <ac:spMkLst>
            <pc:docMk/>
            <pc:sldMk cId="3323661778" sldId="257"/>
            <ac:spMk id="23" creationId="{1F8CB320-6AC6-45E2-A81F-D0A2ECEE81DA}"/>
          </ac:spMkLst>
        </pc:spChg>
        <pc:spChg chg="add del mod">
          <ac:chgData name="Lukáš" userId="1750366c-5ad4-4b8b-a17b-5459ca330888" providerId="ADAL" clId="{45BAA600-B93E-464F-9643-6372F09C45DD}" dt="2020-10-03T10:02:07.138" v="47" actId="26606"/>
          <ac:spMkLst>
            <pc:docMk/>
            <pc:sldMk cId="3323661778" sldId="257"/>
            <ac:spMk id="25" creationId="{53EC9867-597A-45B7-A350-116F5855BE91}"/>
          </ac:spMkLst>
        </pc:spChg>
        <pc:spChg chg="add del mod">
          <ac:chgData name="Lukáš" userId="1750366c-5ad4-4b8b-a17b-5459ca330888" providerId="ADAL" clId="{45BAA600-B93E-464F-9643-6372F09C45DD}" dt="2020-10-03T10:02:07.138" v="47" actId="26606"/>
          <ac:spMkLst>
            <pc:docMk/>
            <pc:sldMk cId="3323661778" sldId="257"/>
            <ac:spMk id="26" creationId="{0DFA1262-9EB3-4453-9E22-F615E06D3968}"/>
          </ac:spMkLst>
        </pc:spChg>
        <pc:spChg chg="add del mod">
          <ac:chgData name="Lukáš" userId="1750366c-5ad4-4b8b-a17b-5459ca330888" providerId="ADAL" clId="{45BAA600-B93E-464F-9643-6372F09C45DD}" dt="2020-10-03T10:02:07.138" v="47" actId="26606"/>
          <ac:spMkLst>
            <pc:docMk/>
            <pc:sldMk cId="3323661778" sldId="257"/>
            <ac:spMk id="27" creationId="{0AFEC687-FCA8-4556-BCBE-47C5CD80316D}"/>
          </ac:spMkLst>
        </pc:spChg>
        <pc:spChg chg="add del mod">
          <ac:chgData name="Lukáš" userId="1750366c-5ad4-4b8b-a17b-5459ca330888" providerId="ADAL" clId="{45BAA600-B93E-464F-9643-6372F09C45DD}" dt="2020-10-03T10:02:07.671" v="49" actId="26606"/>
          <ac:spMkLst>
            <pc:docMk/>
            <pc:sldMk cId="3323661778" sldId="257"/>
            <ac:spMk id="29" creationId="{4056F139-643F-40CC-A8F3-7D3101181DAC}"/>
          </ac:spMkLst>
        </pc:spChg>
        <pc:spChg chg="add del mod">
          <ac:chgData name="Lukáš" userId="1750366c-5ad4-4b8b-a17b-5459ca330888" providerId="ADAL" clId="{45BAA600-B93E-464F-9643-6372F09C45DD}" dt="2020-10-03T10:02:08.520" v="51" actId="26606"/>
          <ac:spMkLst>
            <pc:docMk/>
            <pc:sldMk cId="3323661778" sldId="257"/>
            <ac:spMk id="31" creationId="{7546AEA5-3C88-494F-8EDA-0573D8AF6A5B}"/>
          </ac:spMkLst>
        </pc:spChg>
        <pc:spChg chg="add del mod">
          <ac:chgData name="Lukáš" userId="1750366c-5ad4-4b8b-a17b-5459ca330888" providerId="ADAL" clId="{45BAA600-B93E-464F-9643-6372F09C45DD}" dt="2020-10-03T10:02:09.811" v="53" actId="26606"/>
          <ac:spMkLst>
            <pc:docMk/>
            <pc:sldMk cId="3323661778" sldId="257"/>
            <ac:spMk id="33" creationId="{214779D6-E2F2-44AC-8D70-ABB498D9A0C5}"/>
          </ac:spMkLst>
        </pc:spChg>
        <pc:spChg chg="add del mod">
          <ac:chgData name="Lukáš" userId="1750366c-5ad4-4b8b-a17b-5459ca330888" providerId="ADAL" clId="{45BAA600-B93E-464F-9643-6372F09C45DD}" dt="2020-10-03T10:02:09.811" v="53" actId="26606"/>
          <ac:spMkLst>
            <pc:docMk/>
            <pc:sldMk cId="3323661778" sldId="257"/>
            <ac:spMk id="34" creationId="{37527950-01B0-42AB-98C6-EDAF42EFBFBB}"/>
          </ac:spMkLst>
        </pc:spChg>
        <pc:spChg chg="add del mod">
          <ac:chgData name="Lukáš" userId="1750366c-5ad4-4b8b-a17b-5459ca330888" providerId="ADAL" clId="{45BAA600-B93E-464F-9643-6372F09C45DD}" dt="2020-10-03T10:02:12.468" v="55" actId="26606"/>
          <ac:spMkLst>
            <pc:docMk/>
            <pc:sldMk cId="3323661778" sldId="257"/>
            <ac:spMk id="36" creationId="{6B134D4D-F237-45F8-93B5-4B4CAF6FC9FF}"/>
          </ac:spMkLst>
        </pc:spChg>
        <pc:spChg chg="add del mod">
          <ac:chgData name="Lukáš" userId="1750366c-5ad4-4b8b-a17b-5459ca330888" providerId="ADAL" clId="{45BAA600-B93E-464F-9643-6372F09C45DD}" dt="2020-10-03T10:02:18.859" v="57" actId="26606"/>
          <ac:spMkLst>
            <pc:docMk/>
            <pc:sldMk cId="3323661778" sldId="257"/>
            <ac:spMk id="38" creationId="{2F684978-3DAB-48B8-A012-A2175B760F3D}"/>
          </ac:spMkLst>
        </pc:spChg>
        <pc:spChg chg="add del mod">
          <ac:chgData name="Lukáš" userId="1750366c-5ad4-4b8b-a17b-5459ca330888" providerId="ADAL" clId="{45BAA600-B93E-464F-9643-6372F09C45DD}" dt="2020-10-03T10:02:18.859" v="57" actId="26606"/>
          <ac:spMkLst>
            <pc:docMk/>
            <pc:sldMk cId="3323661778" sldId="257"/>
            <ac:spMk id="39" creationId="{4DFB004C-49C1-4045-8A68-AC9709EB59B1}"/>
          </ac:spMkLst>
        </pc:spChg>
        <pc:spChg chg="add del mod">
          <ac:chgData name="Lukáš" userId="1750366c-5ad4-4b8b-a17b-5459ca330888" providerId="ADAL" clId="{45BAA600-B93E-464F-9643-6372F09C45DD}" dt="2020-10-03T10:02:18.859" v="57" actId="26606"/>
          <ac:spMkLst>
            <pc:docMk/>
            <pc:sldMk cId="3323661778" sldId="257"/>
            <ac:spMk id="40" creationId="{F269551A-7F04-4A31-974C-6198EA7E931C}"/>
          </ac:spMkLst>
        </pc:spChg>
        <pc:spChg chg="add del mod">
          <ac:chgData name="Lukáš" userId="1750366c-5ad4-4b8b-a17b-5459ca330888" providerId="ADAL" clId="{45BAA600-B93E-464F-9643-6372F09C45DD}" dt="2020-10-03T10:02:43.275" v="59" actId="26606"/>
          <ac:spMkLst>
            <pc:docMk/>
            <pc:sldMk cId="3323661778" sldId="257"/>
            <ac:spMk id="42" creationId="{4056F139-643F-40CC-A8F3-7D3101181DAC}"/>
          </ac:spMkLst>
        </pc:spChg>
        <pc:picChg chg="add mod">
          <ac:chgData name="Lukáš" userId="1750366c-5ad4-4b8b-a17b-5459ca330888" providerId="ADAL" clId="{45BAA600-B93E-464F-9643-6372F09C45DD}" dt="2020-10-03T10:02:54.487" v="62" actId="14100"/>
          <ac:picMkLst>
            <pc:docMk/>
            <pc:sldMk cId="3323661778" sldId="257"/>
            <ac:picMk id="7" creationId="{8BD6924C-B11B-4145-AB32-ECD8C182294B}"/>
          </ac:picMkLst>
        </pc:picChg>
      </pc:sldChg>
      <pc:sldChg chg="modSp add">
        <pc:chgData name="Lukáš" userId="1750366c-5ad4-4b8b-a17b-5459ca330888" providerId="ADAL" clId="{45BAA600-B93E-464F-9643-6372F09C45DD}" dt="2020-10-03T10:05:15.254" v="64" actId="14826"/>
        <pc:sldMkLst>
          <pc:docMk/>
          <pc:sldMk cId="1318410597" sldId="258"/>
        </pc:sldMkLst>
        <pc:picChg chg="mod">
          <ac:chgData name="Lukáš" userId="1750366c-5ad4-4b8b-a17b-5459ca330888" providerId="ADAL" clId="{45BAA600-B93E-464F-9643-6372F09C45DD}" dt="2020-10-03T10:05:15.254" v="64" actId="14826"/>
          <ac:picMkLst>
            <pc:docMk/>
            <pc:sldMk cId="1318410597" sldId="258"/>
            <ac:picMk id="7" creationId="{8BD6924C-B11B-4145-AB32-ECD8C182294B}"/>
          </ac:picMkLst>
        </pc:picChg>
      </pc:sldChg>
      <pc:sldChg chg="modSp add">
        <pc:chgData name="Lukáš" userId="1750366c-5ad4-4b8b-a17b-5459ca330888" providerId="ADAL" clId="{45BAA600-B93E-464F-9643-6372F09C45DD}" dt="2020-10-03T10:05:25.466" v="66" actId="14826"/>
        <pc:sldMkLst>
          <pc:docMk/>
          <pc:sldMk cId="1031445571" sldId="259"/>
        </pc:sldMkLst>
        <pc:picChg chg="mod">
          <ac:chgData name="Lukáš" userId="1750366c-5ad4-4b8b-a17b-5459ca330888" providerId="ADAL" clId="{45BAA600-B93E-464F-9643-6372F09C45DD}" dt="2020-10-03T10:05:25.466" v="66" actId="14826"/>
          <ac:picMkLst>
            <pc:docMk/>
            <pc:sldMk cId="1031445571" sldId="259"/>
            <ac:picMk id="7" creationId="{8BD6924C-B11B-4145-AB32-ECD8C182294B}"/>
          </ac:picMkLst>
        </pc:picChg>
      </pc:sldChg>
      <pc:sldChg chg="modSp add">
        <pc:chgData name="Lukáš" userId="1750366c-5ad4-4b8b-a17b-5459ca330888" providerId="ADAL" clId="{45BAA600-B93E-464F-9643-6372F09C45DD}" dt="2020-10-03T10:05:35.145" v="68" actId="14826"/>
        <pc:sldMkLst>
          <pc:docMk/>
          <pc:sldMk cId="4246442513" sldId="260"/>
        </pc:sldMkLst>
        <pc:picChg chg="mod">
          <ac:chgData name="Lukáš" userId="1750366c-5ad4-4b8b-a17b-5459ca330888" providerId="ADAL" clId="{45BAA600-B93E-464F-9643-6372F09C45DD}" dt="2020-10-03T10:05:35.145" v="68" actId="14826"/>
          <ac:picMkLst>
            <pc:docMk/>
            <pc:sldMk cId="4246442513" sldId="260"/>
            <ac:picMk id="7" creationId="{8BD6924C-B11B-4145-AB32-ECD8C182294B}"/>
          </ac:picMkLst>
        </pc:picChg>
      </pc:sldChg>
      <pc:sldChg chg="modSp add">
        <pc:chgData name="Lukáš" userId="1750366c-5ad4-4b8b-a17b-5459ca330888" providerId="ADAL" clId="{45BAA600-B93E-464F-9643-6372F09C45DD}" dt="2020-10-03T10:05:44.777" v="70" actId="14826"/>
        <pc:sldMkLst>
          <pc:docMk/>
          <pc:sldMk cId="2059301629" sldId="261"/>
        </pc:sldMkLst>
        <pc:picChg chg="mod">
          <ac:chgData name="Lukáš" userId="1750366c-5ad4-4b8b-a17b-5459ca330888" providerId="ADAL" clId="{45BAA600-B93E-464F-9643-6372F09C45DD}" dt="2020-10-03T10:05:44.777" v="70" actId="14826"/>
          <ac:picMkLst>
            <pc:docMk/>
            <pc:sldMk cId="2059301629" sldId="261"/>
            <ac:picMk id="7" creationId="{8BD6924C-B11B-4145-AB32-ECD8C182294B}"/>
          </ac:picMkLst>
        </pc:picChg>
      </pc:sldChg>
      <pc:sldChg chg="modSp add">
        <pc:chgData name="Lukáš" userId="1750366c-5ad4-4b8b-a17b-5459ca330888" providerId="ADAL" clId="{45BAA600-B93E-464F-9643-6372F09C45DD}" dt="2020-10-03T10:06:03.056" v="72" actId="14826"/>
        <pc:sldMkLst>
          <pc:docMk/>
          <pc:sldMk cId="996941152" sldId="262"/>
        </pc:sldMkLst>
        <pc:picChg chg="mod">
          <ac:chgData name="Lukáš" userId="1750366c-5ad4-4b8b-a17b-5459ca330888" providerId="ADAL" clId="{45BAA600-B93E-464F-9643-6372F09C45DD}" dt="2020-10-03T10:06:03.056" v="72" actId="14826"/>
          <ac:picMkLst>
            <pc:docMk/>
            <pc:sldMk cId="996941152" sldId="262"/>
            <ac:picMk id="7" creationId="{8BD6924C-B11B-4145-AB32-ECD8C182294B}"/>
          </ac:picMkLst>
        </pc:picChg>
      </pc:sldChg>
      <pc:sldChg chg="modSp add mod addCm modCm">
        <pc:chgData name="Lukáš" userId="1750366c-5ad4-4b8b-a17b-5459ca330888" providerId="ADAL" clId="{45BAA600-B93E-464F-9643-6372F09C45DD}" dt="2020-10-03T10:07:44.915" v="79"/>
        <pc:sldMkLst>
          <pc:docMk/>
          <pc:sldMk cId="3606897697" sldId="263"/>
        </pc:sldMkLst>
        <pc:spChg chg="mod">
          <ac:chgData name="Lukáš" userId="1750366c-5ad4-4b8b-a17b-5459ca330888" providerId="ADAL" clId="{45BAA600-B93E-464F-9643-6372F09C45DD}" dt="2020-10-03T10:06:42.134" v="77" actId="26606"/>
          <ac:spMkLst>
            <pc:docMk/>
            <pc:sldMk cId="3606897697" sldId="263"/>
            <ac:spMk id="2" creationId="{CECC7D56-E57D-4FCF-A4C0-A561DA1DC9E3}"/>
          </ac:spMkLst>
        </pc:spChg>
        <pc:spChg chg="mod">
          <ac:chgData name="Lukáš" userId="1750366c-5ad4-4b8b-a17b-5459ca330888" providerId="ADAL" clId="{45BAA600-B93E-464F-9643-6372F09C45DD}" dt="2020-10-03T10:06:42.134" v="77" actId="26606"/>
          <ac:spMkLst>
            <pc:docMk/>
            <pc:sldMk cId="3606897697" sldId="263"/>
            <ac:spMk id="3" creationId="{55492A38-4935-4086-AC8A-5D91623829E6}"/>
          </ac:spMkLst>
        </pc:spChg>
        <pc:spChg chg="mod">
          <ac:chgData name="Lukáš" userId="1750366c-5ad4-4b8b-a17b-5459ca330888" providerId="ADAL" clId="{45BAA600-B93E-464F-9643-6372F09C45DD}" dt="2020-10-03T10:06:42.134" v="77" actId="26606"/>
          <ac:spMkLst>
            <pc:docMk/>
            <pc:sldMk cId="3606897697" sldId="263"/>
            <ac:spMk id="4" creationId="{5DAE4183-4B0C-4F1A-8CFB-C9356835EEAD}"/>
          </ac:spMkLst>
        </pc:spChg>
        <pc:picChg chg="mod">
          <ac:chgData name="Lukáš" userId="1750366c-5ad4-4b8b-a17b-5459ca330888" providerId="ADAL" clId="{45BAA600-B93E-464F-9643-6372F09C45DD}" dt="2020-10-03T10:06:42.134" v="77" actId="26606"/>
          <ac:picMkLst>
            <pc:docMk/>
            <pc:sldMk cId="3606897697" sldId="263"/>
            <ac:picMk id="7" creationId="{8BD6924C-B11B-4145-AB32-ECD8C182294B}"/>
          </ac:picMkLst>
        </pc:picChg>
      </pc:sldChg>
      <pc:sldChg chg="addSp delSp modSp new mod modClrScheme chgLayout">
        <pc:chgData name="Lukáš" userId="1750366c-5ad4-4b8b-a17b-5459ca330888" providerId="ADAL" clId="{45BAA600-B93E-464F-9643-6372F09C45DD}" dt="2020-10-03T10:09:44.587" v="134" actId="20577"/>
        <pc:sldMkLst>
          <pc:docMk/>
          <pc:sldMk cId="883426115" sldId="264"/>
        </pc:sldMkLst>
        <pc:spChg chg="mod ord">
          <ac:chgData name="Lukáš" userId="1750366c-5ad4-4b8b-a17b-5459ca330888" providerId="ADAL" clId="{45BAA600-B93E-464F-9643-6372F09C45DD}" dt="2020-10-03T10:08:26.900" v="83" actId="700"/>
          <ac:spMkLst>
            <pc:docMk/>
            <pc:sldMk cId="883426115" sldId="264"/>
            <ac:spMk id="2" creationId="{B2E21AF4-809A-49AC-A3F1-C84AF68CFA99}"/>
          </ac:spMkLst>
        </pc:spChg>
        <pc:spChg chg="mod ord">
          <ac:chgData name="Lukáš" userId="1750366c-5ad4-4b8b-a17b-5459ca330888" providerId="ADAL" clId="{45BAA600-B93E-464F-9643-6372F09C45DD}" dt="2020-10-03T10:08:26.900" v="83" actId="700"/>
          <ac:spMkLst>
            <pc:docMk/>
            <pc:sldMk cId="883426115" sldId="264"/>
            <ac:spMk id="3" creationId="{7842D1C4-E12C-4BAF-B5D8-FB42ADE5B6EF}"/>
          </ac:spMkLst>
        </pc:spChg>
        <pc:spChg chg="mod ord">
          <ac:chgData name="Lukáš" userId="1750366c-5ad4-4b8b-a17b-5459ca330888" providerId="ADAL" clId="{45BAA600-B93E-464F-9643-6372F09C45DD}" dt="2020-10-03T10:08:26.900" v="83" actId="700"/>
          <ac:spMkLst>
            <pc:docMk/>
            <pc:sldMk cId="883426115" sldId="264"/>
            <ac:spMk id="4" creationId="{F73DDFFA-B9E6-4601-818C-645DE40043F2}"/>
          </ac:spMkLst>
        </pc:spChg>
        <pc:spChg chg="del mod ord">
          <ac:chgData name="Lukáš" userId="1750366c-5ad4-4b8b-a17b-5459ca330888" providerId="ADAL" clId="{45BAA600-B93E-464F-9643-6372F09C45DD}" dt="2020-10-03T10:08:26.900" v="83" actId="700"/>
          <ac:spMkLst>
            <pc:docMk/>
            <pc:sldMk cId="883426115" sldId="264"/>
            <ac:spMk id="5" creationId="{BEDCA3E5-8690-4681-AE13-6C044FDCB2A8}"/>
          </ac:spMkLst>
        </pc:spChg>
        <pc:spChg chg="add mod ord">
          <ac:chgData name="Lukáš" userId="1750366c-5ad4-4b8b-a17b-5459ca330888" providerId="ADAL" clId="{45BAA600-B93E-464F-9643-6372F09C45DD}" dt="2020-10-03T10:09:44.587" v="134" actId="20577"/>
          <ac:spMkLst>
            <pc:docMk/>
            <pc:sldMk cId="883426115" sldId="264"/>
            <ac:spMk id="6" creationId="{D6EE5B12-9EA0-401A-BDB9-270B84127293}"/>
          </ac:spMkLst>
        </pc:spChg>
        <pc:spChg chg="add mod ord">
          <ac:chgData name="Lukáš" userId="1750366c-5ad4-4b8b-a17b-5459ca330888" providerId="ADAL" clId="{45BAA600-B93E-464F-9643-6372F09C45DD}" dt="2020-10-03T10:08:28.187" v="84"/>
          <ac:spMkLst>
            <pc:docMk/>
            <pc:sldMk cId="883426115" sldId="264"/>
            <ac:spMk id="7" creationId="{94392632-6930-441D-B4DA-E6B5C1C9B9C3}"/>
          </ac:spMkLst>
        </pc:spChg>
      </pc:sldChg>
      <pc:sldChg chg="modSp add mod">
        <pc:chgData name="Lukáš" userId="1750366c-5ad4-4b8b-a17b-5459ca330888" providerId="ADAL" clId="{45BAA600-B93E-464F-9643-6372F09C45DD}" dt="2020-10-03T10:10:19.970" v="146" actId="20577"/>
        <pc:sldMkLst>
          <pc:docMk/>
          <pc:sldMk cId="2688890625" sldId="265"/>
        </pc:sldMkLst>
        <pc:spChg chg="mod">
          <ac:chgData name="Lukáš" userId="1750366c-5ad4-4b8b-a17b-5459ca330888" providerId="ADAL" clId="{45BAA600-B93E-464F-9643-6372F09C45DD}" dt="2020-10-03T10:10:19.970" v="146" actId="20577"/>
          <ac:spMkLst>
            <pc:docMk/>
            <pc:sldMk cId="2688890625" sldId="265"/>
            <ac:spMk id="6" creationId="{D6EE5B12-9EA0-401A-BDB9-270B84127293}"/>
          </ac:spMkLst>
        </pc:spChg>
      </pc:sldChg>
      <pc:sldChg chg="modSp add mod">
        <pc:chgData name="Lukáš" userId="1750366c-5ad4-4b8b-a17b-5459ca330888" providerId="ADAL" clId="{45BAA600-B93E-464F-9643-6372F09C45DD}" dt="2020-10-03T10:11:52.556" v="203" actId="20577"/>
        <pc:sldMkLst>
          <pc:docMk/>
          <pc:sldMk cId="2058792820" sldId="266"/>
        </pc:sldMkLst>
        <pc:spChg chg="mod">
          <ac:chgData name="Lukáš" userId="1750366c-5ad4-4b8b-a17b-5459ca330888" providerId="ADAL" clId="{45BAA600-B93E-464F-9643-6372F09C45DD}" dt="2020-10-03T10:10:33.067" v="148"/>
          <ac:spMkLst>
            <pc:docMk/>
            <pc:sldMk cId="2058792820" sldId="266"/>
            <ac:spMk id="4" creationId="{F73DDFFA-B9E6-4601-818C-645DE40043F2}"/>
          </ac:spMkLst>
        </pc:spChg>
        <pc:spChg chg="mod">
          <ac:chgData name="Lukáš" userId="1750366c-5ad4-4b8b-a17b-5459ca330888" providerId="ADAL" clId="{45BAA600-B93E-464F-9643-6372F09C45DD}" dt="2020-10-03T10:11:52.556" v="203" actId="20577"/>
          <ac:spMkLst>
            <pc:docMk/>
            <pc:sldMk cId="2058792820" sldId="266"/>
            <ac:spMk id="6" creationId="{D6EE5B12-9EA0-401A-BDB9-270B84127293}"/>
          </ac:spMkLst>
        </pc:spChg>
        <pc:spChg chg="mod">
          <ac:chgData name="Lukáš" userId="1750366c-5ad4-4b8b-a17b-5459ca330888" providerId="ADAL" clId="{45BAA600-B93E-464F-9643-6372F09C45DD}" dt="2020-10-03T10:10:38.004" v="149"/>
          <ac:spMkLst>
            <pc:docMk/>
            <pc:sldMk cId="2058792820" sldId="266"/>
            <ac:spMk id="7" creationId="{94392632-6930-441D-B4DA-E6B5C1C9B9C3}"/>
          </ac:spMkLst>
        </pc:spChg>
      </pc:sldChg>
      <pc:sldChg chg="modSp add mod ord">
        <pc:chgData name="Lukáš" userId="1750366c-5ad4-4b8b-a17b-5459ca330888" providerId="ADAL" clId="{45BAA600-B93E-464F-9643-6372F09C45DD}" dt="2020-10-03T10:13:00.220" v="272" actId="20577"/>
        <pc:sldMkLst>
          <pc:docMk/>
          <pc:sldMk cId="775885468" sldId="267"/>
        </pc:sldMkLst>
        <pc:spChg chg="mod">
          <ac:chgData name="Lukáš" userId="1750366c-5ad4-4b8b-a17b-5459ca330888" providerId="ADAL" clId="{45BAA600-B93E-464F-9643-6372F09C45DD}" dt="2020-10-03T10:12:06.610" v="207"/>
          <ac:spMkLst>
            <pc:docMk/>
            <pc:sldMk cId="775885468" sldId="267"/>
            <ac:spMk id="4" creationId="{F73DDFFA-B9E6-4601-818C-645DE40043F2}"/>
          </ac:spMkLst>
        </pc:spChg>
        <pc:spChg chg="mod">
          <ac:chgData name="Lukáš" userId="1750366c-5ad4-4b8b-a17b-5459ca330888" providerId="ADAL" clId="{45BAA600-B93E-464F-9643-6372F09C45DD}" dt="2020-10-03T10:13:00.220" v="272" actId="20577"/>
          <ac:spMkLst>
            <pc:docMk/>
            <pc:sldMk cId="775885468" sldId="267"/>
            <ac:spMk id="6" creationId="{D6EE5B12-9EA0-401A-BDB9-270B84127293}"/>
          </ac:spMkLst>
        </pc:spChg>
        <pc:spChg chg="mod">
          <ac:chgData name="Lukáš" userId="1750366c-5ad4-4b8b-a17b-5459ca330888" providerId="ADAL" clId="{45BAA600-B93E-464F-9643-6372F09C45DD}" dt="2020-10-03T10:12:12.273" v="208"/>
          <ac:spMkLst>
            <pc:docMk/>
            <pc:sldMk cId="775885468" sldId="267"/>
            <ac:spMk id="7" creationId="{94392632-6930-441D-B4DA-E6B5C1C9B9C3}"/>
          </ac:spMkLst>
        </pc:spChg>
      </pc:sldChg>
      <pc:sldChg chg="modSp add mod">
        <pc:chgData name="Lukáš" userId="1750366c-5ad4-4b8b-a17b-5459ca330888" providerId="ADAL" clId="{45BAA600-B93E-464F-9643-6372F09C45DD}" dt="2020-10-03T10:14:20.976" v="316" actId="20577"/>
        <pc:sldMkLst>
          <pc:docMk/>
          <pc:sldMk cId="2122801297" sldId="268"/>
        </pc:sldMkLst>
        <pc:spChg chg="mod">
          <ac:chgData name="Lukáš" userId="1750366c-5ad4-4b8b-a17b-5459ca330888" providerId="ADAL" clId="{45BAA600-B93E-464F-9643-6372F09C45DD}" dt="2020-10-03T10:13:25.225" v="274"/>
          <ac:spMkLst>
            <pc:docMk/>
            <pc:sldMk cId="2122801297" sldId="268"/>
            <ac:spMk id="4" creationId="{F73DDFFA-B9E6-4601-818C-645DE40043F2}"/>
          </ac:spMkLst>
        </pc:spChg>
        <pc:spChg chg="mod">
          <ac:chgData name="Lukáš" userId="1750366c-5ad4-4b8b-a17b-5459ca330888" providerId="ADAL" clId="{45BAA600-B93E-464F-9643-6372F09C45DD}" dt="2020-10-03T10:14:20.976" v="316" actId="20577"/>
          <ac:spMkLst>
            <pc:docMk/>
            <pc:sldMk cId="2122801297" sldId="268"/>
            <ac:spMk id="6" creationId="{D6EE5B12-9EA0-401A-BDB9-270B84127293}"/>
          </ac:spMkLst>
        </pc:spChg>
        <pc:spChg chg="mod">
          <ac:chgData name="Lukáš" userId="1750366c-5ad4-4b8b-a17b-5459ca330888" providerId="ADAL" clId="{45BAA600-B93E-464F-9643-6372F09C45DD}" dt="2020-10-03T10:13:29.568" v="275"/>
          <ac:spMkLst>
            <pc:docMk/>
            <pc:sldMk cId="2122801297" sldId="268"/>
            <ac:spMk id="7" creationId="{94392632-6930-441D-B4DA-E6B5C1C9B9C3}"/>
          </ac:spMkLst>
        </pc:spChg>
      </pc:sldChg>
      <pc:sldChg chg="modSp add mod">
        <pc:chgData name="Lukáš" userId="1750366c-5ad4-4b8b-a17b-5459ca330888" providerId="ADAL" clId="{45BAA600-B93E-464F-9643-6372F09C45DD}" dt="2020-10-03T10:16:33.123" v="340"/>
        <pc:sldMkLst>
          <pc:docMk/>
          <pc:sldMk cId="247382201" sldId="269"/>
        </pc:sldMkLst>
        <pc:spChg chg="mod">
          <ac:chgData name="Lukáš" userId="1750366c-5ad4-4b8b-a17b-5459ca330888" providerId="ADAL" clId="{45BAA600-B93E-464F-9643-6372F09C45DD}" dt="2020-10-03T10:14:37.256" v="318"/>
          <ac:spMkLst>
            <pc:docMk/>
            <pc:sldMk cId="247382201" sldId="269"/>
            <ac:spMk id="4" creationId="{F73DDFFA-B9E6-4601-818C-645DE40043F2}"/>
          </ac:spMkLst>
        </pc:spChg>
        <pc:spChg chg="mod">
          <ac:chgData name="Lukáš" userId="1750366c-5ad4-4b8b-a17b-5459ca330888" providerId="ADAL" clId="{45BAA600-B93E-464F-9643-6372F09C45DD}" dt="2020-10-03T10:16:33.123" v="340"/>
          <ac:spMkLst>
            <pc:docMk/>
            <pc:sldMk cId="247382201" sldId="269"/>
            <ac:spMk id="6" creationId="{D6EE5B12-9EA0-401A-BDB9-270B84127293}"/>
          </ac:spMkLst>
        </pc:spChg>
        <pc:spChg chg="mod">
          <ac:chgData name="Lukáš" userId="1750366c-5ad4-4b8b-a17b-5459ca330888" providerId="ADAL" clId="{45BAA600-B93E-464F-9643-6372F09C45DD}" dt="2020-10-03T10:14:41.705" v="319"/>
          <ac:spMkLst>
            <pc:docMk/>
            <pc:sldMk cId="247382201" sldId="269"/>
            <ac:spMk id="7" creationId="{94392632-6930-441D-B4DA-E6B5C1C9B9C3}"/>
          </ac:spMkLst>
        </pc:spChg>
      </pc:sldChg>
    </pc:docChg>
  </pc:docChgLst>
  <pc:docChgLst>
    <pc:chgData name="Lukáš" userId="1750366c-5ad4-4b8b-a17b-5459ca330888" providerId="ADAL" clId="{01FCFD3D-56C4-49A7-9B02-F34A47A5D673}"/>
    <pc:docChg chg="undo custSel mod addSld delSld modSld sldOrd">
      <pc:chgData name="Lukáš" userId="1750366c-5ad4-4b8b-a17b-5459ca330888" providerId="ADAL" clId="{01FCFD3D-56C4-49A7-9B02-F34A47A5D673}" dt="2020-10-03T20:10:41.035" v="1534" actId="790"/>
      <pc:docMkLst>
        <pc:docMk/>
      </pc:docMkLst>
      <pc:sldChg chg="modSp mod">
        <pc:chgData name="Lukáš" userId="1750366c-5ad4-4b8b-a17b-5459ca330888" providerId="ADAL" clId="{01FCFD3D-56C4-49A7-9B02-F34A47A5D673}" dt="2020-10-03T20:10:41.035" v="1534" actId="790"/>
        <pc:sldMkLst>
          <pc:docMk/>
          <pc:sldMk cId="4020363208" sldId="256"/>
        </pc:sldMkLst>
        <pc:spChg chg="mod">
          <ac:chgData name="Lukáš" userId="1750366c-5ad4-4b8b-a17b-5459ca330888" providerId="ADAL" clId="{01FCFD3D-56C4-49A7-9B02-F34A47A5D673}" dt="2020-10-03T16:50:28.281" v="8" actId="20577"/>
          <ac:spMkLst>
            <pc:docMk/>
            <pc:sldMk cId="4020363208" sldId="256"/>
            <ac:spMk id="2" creationId="{DEC9EB12-AE73-214D-85B7-F3FD5188BE15}"/>
          </ac:spMkLst>
        </pc:spChg>
        <pc:spChg chg="mod">
          <ac:chgData name="Lukáš" userId="1750366c-5ad4-4b8b-a17b-5459ca330888" providerId="ADAL" clId="{01FCFD3D-56C4-49A7-9B02-F34A47A5D673}" dt="2020-10-03T20:10:41.035" v="1534" actId="790"/>
          <ac:spMkLst>
            <pc:docMk/>
            <pc:sldMk cId="4020363208" sldId="256"/>
            <ac:spMk id="4" creationId="{EC624987-E9F6-7244-A5DA-F329032BC196}"/>
          </ac:spMkLst>
        </pc:spChg>
      </pc:sldChg>
      <pc:sldChg chg="modSp mod">
        <pc:chgData name="Lukáš" userId="1750366c-5ad4-4b8b-a17b-5459ca330888" providerId="ADAL" clId="{01FCFD3D-56C4-49A7-9B02-F34A47A5D673}" dt="2020-10-03T17:18:30.594" v="874"/>
        <pc:sldMkLst>
          <pc:docMk/>
          <pc:sldMk cId="3323661778" sldId="257"/>
        </pc:sldMkLst>
        <pc:spChg chg="mod">
          <ac:chgData name="Lukáš" userId="1750366c-5ad4-4b8b-a17b-5459ca330888" providerId="ADAL" clId="{01FCFD3D-56C4-49A7-9B02-F34A47A5D673}" dt="2020-10-03T17:18:30.594" v="874"/>
          <ac:spMkLst>
            <pc:docMk/>
            <pc:sldMk cId="3323661778" sldId="257"/>
            <ac:spMk id="2" creationId="{CECC7D56-E57D-4FCF-A4C0-A561DA1DC9E3}"/>
          </ac:spMkLst>
        </pc:spChg>
        <pc:spChg chg="mod">
          <ac:chgData name="Lukáš" userId="1750366c-5ad4-4b8b-a17b-5459ca330888" providerId="ADAL" clId="{01FCFD3D-56C4-49A7-9B02-F34A47A5D673}" dt="2020-10-03T16:53:13.142" v="11"/>
          <ac:spMkLst>
            <pc:docMk/>
            <pc:sldMk cId="3323661778" sldId="257"/>
            <ac:spMk id="4" creationId="{5DAE4183-4B0C-4F1A-8CFB-C9356835EEAD}"/>
          </ac:spMkLst>
        </pc:spChg>
        <pc:picChg chg="mod">
          <ac:chgData name="Lukáš" userId="1750366c-5ad4-4b8b-a17b-5459ca330888" providerId="ADAL" clId="{01FCFD3D-56C4-49A7-9B02-F34A47A5D673}" dt="2020-10-03T16:52:49.549" v="10" actId="14100"/>
          <ac:picMkLst>
            <pc:docMk/>
            <pc:sldMk cId="3323661778" sldId="257"/>
            <ac:picMk id="7" creationId="{8BD6924C-B11B-4145-AB32-ECD8C182294B}"/>
          </ac:picMkLst>
        </pc:picChg>
      </pc:sldChg>
      <pc:sldChg chg="addSp delSp modSp mod">
        <pc:chgData name="Lukáš" userId="1750366c-5ad4-4b8b-a17b-5459ca330888" providerId="ADAL" clId="{01FCFD3D-56C4-49A7-9B02-F34A47A5D673}" dt="2020-10-03T17:18:33.850" v="875"/>
        <pc:sldMkLst>
          <pc:docMk/>
          <pc:sldMk cId="1318410597" sldId="258"/>
        </pc:sldMkLst>
        <pc:spChg chg="mod">
          <ac:chgData name="Lukáš" userId="1750366c-5ad4-4b8b-a17b-5459ca330888" providerId="ADAL" clId="{01FCFD3D-56C4-49A7-9B02-F34A47A5D673}" dt="2020-10-03T17:18:33.850" v="875"/>
          <ac:spMkLst>
            <pc:docMk/>
            <pc:sldMk cId="1318410597" sldId="258"/>
            <ac:spMk id="2" creationId="{CECC7D56-E57D-4FCF-A4C0-A561DA1DC9E3}"/>
          </ac:spMkLst>
        </pc:spChg>
        <pc:spChg chg="mod">
          <ac:chgData name="Lukáš" userId="1750366c-5ad4-4b8b-a17b-5459ca330888" providerId="ADAL" clId="{01FCFD3D-56C4-49A7-9B02-F34A47A5D673}" dt="2020-10-03T16:55:46.784" v="72"/>
          <ac:spMkLst>
            <pc:docMk/>
            <pc:sldMk cId="1318410597" sldId="258"/>
            <ac:spMk id="4" creationId="{5DAE4183-4B0C-4F1A-8CFB-C9356835EEAD}"/>
          </ac:spMkLst>
        </pc:spChg>
        <pc:spChg chg="add mod">
          <ac:chgData name="Lukáš" userId="1750366c-5ad4-4b8b-a17b-5459ca330888" providerId="ADAL" clId="{01FCFD3D-56C4-49A7-9B02-F34A47A5D673}" dt="2020-10-03T16:59:31.314" v="163" actId="113"/>
          <ac:spMkLst>
            <pc:docMk/>
            <pc:sldMk cId="1318410597" sldId="258"/>
            <ac:spMk id="6" creationId="{58FA62A7-65B2-4663-BA27-64BFE3598468}"/>
          </ac:spMkLst>
        </pc:spChg>
        <pc:picChg chg="del">
          <ac:chgData name="Lukáš" userId="1750366c-5ad4-4b8b-a17b-5459ca330888" providerId="ADAL" clId="{01FCFD3D-56C4-49A7-9B02-F34A47A5D673}" dt="2020-10-03T16:56:12.636" v="73" actId="478"/>
          <ac:picMkLst>
            <pc:docMk/>
            <pc:sldMk cId="1318410597" sldId="258"/>
            <ac:picMk id="7" creationId="{8BD6924C-B11B-4145-AB32-ECD8C182294B}"/>
          </ac:picMkLst>
        </pc:picChg>
      </pc:sldChg>
      <pc:sldChg chg="del">
        <pc:chgData name="Lukáš" userId="1750366c-5ad4-4b8b-a17b-5459ca330888" providerId="ADAL" clId="{01FCFD3D-56C4-49A7-9B02-F34A47A5D673}" dt="2020-10-03T16:57:56.383" v="136" actId="47"/>
        <pc:sldMkLst>
          <pc:docMk/>
          <pc:sldMk cId="1031445571" sldId="259"/>
        </pc:sldMkLst>
      </pc:sldChg>
      <pc:sldChg chg="del">
        <pc:chgData name="Lukáš" userId="1750366c-5ad4-4b8b-a17b-5459ca330888" providerId="ADAL" clId="{01FCFD3D-56C4-49A7-9B02-F34A47A5D673}" dt="2020-10-03T16:57:57.209" v="137" actId="47"/>
        <pc:sldMkLst>
          <pc:docMk/>
          <pc:sldMk cId="4246442513" sldId="260"/>
        </pc:sldMkLst>
      </pc:sldChg>
      <pc:sldChg chg="del">
        <pc:chgData name="Lukáš" userId="1750366c-5ad4-4b8b-a17b-5459ca330888" providerId="ADAL" clId="{01FCFD3D-56C4-49A7-9B02-F34A47A5D673}" dt="2020-10-03T16:57:57.780" v="138" actId="47"/>
        <pc:sldMkLst>
          <pc:docMk/>
          <pc:sldMk cId="2059301629" sldId="261"/>
        </pc:sldMkLst>
      </pc:sldChg>
      <pc:sldChg chg="del">
        <pc:chgData name="Lukáš" userId="1750366c-5ad4-4b8b-a17b-5459ca330888" providerId="ADAL" clId="{01FCFD3D-56C4-49A7-9B02-F34A47A5D673}" dt="2020-10-03T16:57:58.737" v="139" actId="47"/>
        <pc:sldMkLst>
          <pc:docMk/>
          <pc:sldMk cId="996941152" sldId="262"/>
        </pc:sldMkLst>
      </pc:sldChg>
      <pc:sldChg chg="del">
        <pc:chgData name="Lukáš" userId="1750366c-5ad4-4b8b-a17b-5459ca330888" providerId="ADAL" clId="{01FCFD3D-56C4-49A7-9B02-F34A47A5D673}" dt="2020-10-03T16:57:59.809" v="140" actId="47"/>
        <pc:sldMkLst>
          <pc:docMk/>
          <pc:sldMk cId="3606897697" sldId="263"/>
        </pc:sldMkLst>
      </pc:sldChg>
      <pc:sldChg chg="del">
        <pc:chgData name="Lukáš" userId="1750366c-5ad4-4b8b-a17b-5459ca330888" providerId="ADAL" clId="{01FCFD3D-56C4-49A7-9B02-F34A47A5D673}" dt="2020-10-03T17:04:07.677" v="622" actId="47"/>
        <pc:sldMkLst>
          <pc:docMk/>
          <pc:sldMk cId="883426115" sldId="264"/>
        </pc:sldMkLst>
      </pc:sldChg>
      <pc:sldChg chg="del">
        <pc:chgData name="Lukáš" userId="1750366c-5ad4-4b8b-a17b-5459ca330888" providerId="ADAL" clId="{01FCFD3D-56C4-49A7-9B02-F34A47A5D673}" dt="2020-10-03T17:04:08.595" v="623" actId="47"/>
        <pc:sldMkLst>
          <pc:docMk/>
          <pc:sldMk cId="2688890625" sldId="265"/>
        </pc:sldMkLst>
      </pc:sldChg>
      <pc:sldChg chg="del">
        <pc:chgData name="Lukáš" userId="1750366c-5ad4-4b8b-a17b-5459ca330888" providerId="ADAL" clId="{01FCFD3D-56C4-49A7-9B02-F34A47A5D673}" dt="2020-10-03T17:04:09.638" v="624" actId="47"/>
        <pc:sldMkLst>
          <pc:docMk/>
          <pc:sldMk cId="2058792820" sldId="266"/>
        </pc:sldMkLst>
      </pc:sldChg>
      <pc:sldChg chg="del">
        <pc:chgData name="Lukáš" userId="1750366c-5ad4-4b8b-a17b-5459ca330888" providerId="ADAL" clId="{01FCFD3D-56C4-49A7-9B02-F34A47A5D673}" dt="2020-10-03T17:04:10.622" v="625" actId="47"/>
        <pc:sldMkLst>
          <pc:docMk/>
          <pc:sldMk cId="775885468" sldId="267"/>
        </pc:sldMkLst>
      </pc:sldChg>
      <pc:sldChg chg="modSp mod">
        <pc:chgData name="Lukáš" userId="1750366c-5ad4-4b8b-a17b-5459ca330888" providerId="ADAL" clId="{01FCFD3D-56C4-49A7-9B02-F34A47A5D673}" dt="2020-10-03T17:27:47.337" v="1452" actId="20577"/>
        <pc:sldMkLst>
          <pc:docMk/>
          <pc:sldMk cId="2122801297" sldId="268"/>
        </pc:sldMkLst>
        <pc:spChg chg="mod">
          <ac:chgData name="Lukáš" userId="1750366c-5ad4-4b8b-a17b-5459ca330888" providerId="ADAL" clId="{01FCFD3D-56C4-49A7-9B02-F34A47A5D673}" dt="2020-10-03T17:19:10.620" v="887"/>
          <ac:spMkLst>
            <pc:docMk/>
            <pc:sldMk cId="2122801297" sldId="268"/>
            <ac:spMk id="2" creationId="{B2E21AF4-809A-49AC-A3F1-C84AF68CFA99}"/>
          </ac:spMkLst>
        </pc:spChg>
        <pc:spChg chg="mod">
          <ac:chgData name="Lukáš" userId="1750366c-5ad4-4b8b-a17b-5459ca330888" providerId="ADAL" clId="{01FCFD3D-56C4-49A7-9B02-F34A47A5D673}" dt="2020-10-03T17:27:47.337" v="1452" actId="20577"/>
          <ac:spMkLst>
            <pc:docMk/>
            <pc:sldMk cId="2122801297" sldId="268"/>
            <ac:spMk id="6" creationId="{D6EE5B12-9EA0-401A-BDB9-270B84127293}"/>
          </ac:spMkLst>
        </pc:spChg>
      </pc:sldChg>
      <pc:sldChg chg="modSp mod">
        <pc:chgData name="Lukáš" userId="1750366c-5ad4-4b8b-a17b-5459ca330888" providerId="ADAL" clId="{01FCFD3D-56C4-49A7-9B02-F34A47A5D673}" dt="2020-10-03T17:30:39.593" v="1530" actId="15"/>
        <pc:sldMkLst>
          <pc:docMk/>
          <pc:sldMk cId="247382201" sldId="269"/>
        </pc:sldMkLst>
        <pc:spChg chg="mod">
          <ac:chgData name="Lukáš" userId="1750366c-5ad4-4b8b-a17b-5459ca330888" providerId="ADAL" clId="{01FCFD3D-56C4-49A7-9B02-F34A47A5D673}" dt="2020-10-03T17:19:13.456" v="888"/>
          <ac:spMkLst>
            <pc:docMk/>
            <pc:sldMk cId="247382201" sldId="269"/>
            <ac:spMk id="2" creationId="{B2E21AF4-809A-49AC-A3F1-C84AF68CFA99}"/>
          </ac:spMkLst>
        </pc:spChg>
        <pc:spChg chg="mod">
          <ac:chgData name="Lukáš" userId="1750366c-5ad4-4b8b-a17b-5459ca330888" providerId="ADAL" clId="{01FCFD3D-56C4-49A7-9B02-F34A47A5D673}" dt="2020-10-03T17:30:39.593" v="1530" actId="15"/>
          <ac:spMkLst>
            <pc:docMk/>
            <pc:sldMk cId="247382201" sldId="269"/>
            <ac:spMk id="6" creationId="{D6EE5B12-9EA0-401A-BDB9-270B84127293}"/>
          </ac:spMkLst>
        </pc:spChg>
      </pc:sldChg>
      <pc:sldChg chg="addSp delSp modSp add mod ord">
        <pc:chgData name="Lukáš" userId="1750366c-5ad4-4b8b-a17b-5459ca330888" providerId="ADAL" clId="{01FCFD3D-56C4-49A7-9B02-F34A47A5D673}" dt="2020-10-03T17:18:27.900" v="873"/>
        <pc:sldMkLst>
          <pc:docMk/>
          <pc:sldMk cId="2728807944" sldId="270"/>
        </pc:sldMkLst>
        <pc:spChg chg="mod">
          <ac:chgData name="Lukáš" userId="1750366c-5ad4-4b8b-a17b-5459ca330888" providerId="ADAL" clId="{01FCFD3D-56C4-49A7-9B02-F34A47A5D673}" dt="2020-10-03T17:18:27.900" v="873"/>
          <ac:spMkLst>
            <pc:docMk/>
            <pc:sldMk cId="2728807944" sldId="270"/>
            <ac:spMk id="2" creationId="{CECC7D56-E57D-4FCF-A4C0-A561DA1DC9E3}"/>
          </ac:spMkLst>
        </pc:spChg>
        <pc:spChg chg="add mod">
          <ac:chgData name="Lukáš" userId="1750366c-5ad4-4b8b-a17b-5459ca330888" providerId="ADAL" clId="{01FCFD3D-56C4-49A7-9B02-F34A47A5D673}" dt="2020-10-03T16:59:57.796" v="179" actId="20577"/>
          <ac:spMkLst>
            <pc:docMk/>
            <pc:sldMk cId="2728807944" sldId="270"/>
            <ac:spMk id="6" creationId="{7C10D45C-7F04-47F0-8E73-2DEA09C3C0A7}"/>
          </ac:spMkLst>
        </pc:spChg>
        <pc:picChg chg="del">
          <ac:chgData name="Lukáš" userId="1750366c-5ad4-4b8b-a17b-5459ca330888" providerId="ADAL" clId="{01FCFD3D-56C4-49A7-9B02-F34A47A5D673}" dt="2020-10-03T16:53:20.949" v="15" actId="478"/>
          <ac:picMkLst>
            <pc:docMk/>
            <pc:sldMk cId="2728807944" sldId="270"/>
            <ac:picMk id="7" creationId="{8BD6924C-B11B-4145-AB32-ECD8C182294B}"/>
          </ac:picMkLst>
        </pc:picChg>
      </pc:sldChg>
      <pc:sldChg chg="modSp add mod">
        <pc:chgData name="Lukáš" userId="1750366c-5ad4-4b8b-a17b-5459ca330888" providerId="ADAL" clId="{01FCFD3D-56C4-49A7-9B02-F34A47A5D673}" dt="2020-10-03T17:18:36.624" v="876"/>
        <pc:sldMkLst>
          <pc:docMk/>
          <pc:sldMk cId="3451315229" sldId="271"/>
        </pc:sldMkLst>
        <pc:spChg chg="mod">
          <ac:chgData name="Lukáš" userId="1750366c-5ad4-4b8b-a17b-5459ca330888" providerId="ADAL" clId="{01FCFD3D-56C4-49A7-9B02-F34A47A5D673}" dt="2020-10-03T17:18:36.624" v="876"/>
          <ac:spMkLst>
            <pc:docMk/>
            <pc:sldMk cId="3451315229" sldId="271"/>
            <ac:spMk id="2" creationId="{CECC7D56-E57D-4FCF-A4C0-A561DA1DC9E3}"/>
          </ac:spMkLst>
        </pc:spChg>
        <pc:spChg chg="mod">
          <ac:chgData name="Lukáš" userId="1750366c-5ad4-4b8b-a17b-5459ca330888" providerId="ADAL" clId="{01FCFD3D-56C4-49A7-9B02-F34A47A5D673}" dt="2020-10-03T16:58:17.467" v="142"/>
          <ac:spMkLst>
            <pc:docMk/>
            <pc:sldMk cId="3451315229" sldId="271"/>
            <ac:spMk id="4" creationId="{5DAE4183-4B0C-4F1A-8CFB-C9356835EEAD}"/>
          </ac:spMkLst>
        </pc:spChg>
        <pc:spChg chg="mod">
          <ac:chgData name="Lukáš" userId="1750366c-5ad4-4b8b-a17b-5459ca330888" providerId="ADAL" clId="{01FCFD3D-56C4-49A7-9B02-F34A47A5D673}" dt="2020-10-03T17:00:44.951" v="189" actId="20577"/>
          <ac:spMkLst>
            <pc:docMk/>
            <pc:sldMk cId="3451315229" sldId="271"/>
            <ac:spMk id="6" creationId="{58FA62A7-65B2-4663-BA27-64BFE3598468}"/>
          </ac:spMkLst>
        </pc:spChg>
      </pc:sldChg>
      <pc:sldChg chg="modSp add mod">
        <pc:chgData name="Lukáš" userId="1750366c-5ad4-4b8b-a17b-5459ca330888" providerId="ADAL" clId="{01FCFD3D-56C4-49A7-9B02-F34A47A5D673}" dt="2020-10-03T17:18:47.794" v="881"/>
        <pc:sldMkLst>
          <pc:docMk/>
          <pc:sldMk cId="2687263313" sldId="272"/>
        </pc:sldMkLst>
        <pc:spChg chg="mod">
          <ac:chgData name="Lukáš" userId="1750366c-5ad4-4b8b-a17b-5459ca330888" providerId="ADAL" clId="{01FCFD3D-56C4-49A7-9B02-F34A47A5D673}" dt="2020-10-03T17:18:47.794" v="881"/>
          <ac:spMkLst>
            <pc:docMk/>
            <pc:sldMk cId="2687263313" sldId="272"/>
            <ac:spMk id="2" creationId="{CECC7D56-E57D-4FCF-A4C0-A561DA1DC9E3}"/>
          </ac:spMkLst>
        </pc:spChg>
        <pc:spChg chg="mod">
          <ac:chgData name="Lukáš" userId="1750366c-5ad4-4b8b-a17b-5459ca330888" providerId="ADAL" clId="{01FCFD3D-56C4-49A7-9B02-F34A47A5D673}" dt="2020-10-03T17:01:12.991" v="218" actId="20577"/>
          <ac:spMkLst>
            <pc:docMk/>
            <pc:sldMk cId="2687263313" sldId="272"/>
            <ac:spMk id="4" creationId="{5DAE4183-4B0C-4F1A-8CFB-C9356835EEAD}"/>
          </ac:spMkLst>
        </pc:spChg>
        <pc:spChg chg="mod">
          <ac:chgData name="Lukáš" userId="1750366c-5ad4-4b8b-a17b-5459ca330888" providerId="ADAL" clId="{01FCFD3D-56C4-49A7-9B02-F34A47A5D673}" dt="2020-10-03T17:18:45.296" v="880" actId="20577"/>
          <ac:spMkLst>
            <pc:docMk/>
            <pc:sldMk cId="2687263313" sldId="272"/>
            <ac:spMk id="6" creationId="{58FA62A7-65B2-4663-BA27-64BFE3598468}"/>
          </ac:spMkLst>
        </pc:spChg>
      </pc:sldChg>
      <pc:sldChg chg="addSp modSp add mod modClrScheme chgLayout">
        <pc:chgData name="Lukáš" userId="1750366c-5ad4-4b8b-a17b-5459ca330888" providerId="ADAL" clId="{01FCFD3D-56C4-49A7-9B02-F34A47A5D673}" dt="2020-10-03T17:18:50.507" v="882"/>
        <pc:sldMkLst>
          <pc:docMk/>
          <pc:sldMk cId="4036001528" sldId="273"/>
        </pc:sldMkLst>
        <pc:spChg chg="mod ord">
          <ac:chgData name="Lukáš" userId="1750366c-5ad4-4b8b-a17b-5459ca330888" providerId="ADAL" clId="{01FCFD3D-56C4-49A7-9B02-F34A47A5D673}" dt="2020-10-03T17:18:50.507" v="882"/>
          <ac:spMkLst>
            <pc:docMk/>
            <pc:sldMk cId="4036001528" sldId="273"/>
            <ac:spMk id="2" creationId="{CECC7D56-E57D-4FCF-A4C0-A561DA1DC9E3}"/>
          </ac:spMkLst>
        </pc:spChg>
        <pc:spChg chg="mod ord">
          <ac:chgData name="Lukáš" userId="1750366c-5ad4-4b8b-a17b-5459ca330888" providerId="ADAL" clId="{01FCFD3D-56C4-49A7-9B02-F34A47A5D673}" dt="2020-10-03T17:04:49.808" v="630" actId="700"/>
          <ac:spMkLst>
            <pc:docMk/>
            <pc:sldMk cId="4036001528" sldId="273"/>
            <ac:spMk id="3" creationId="{55492A38-4935-4086-AC8A-5D91623829E6}"/>
          </ac:spMkLst>
        </pc:spChg>
        <pc:spChg chg="mod ord">
          <ac:chgData name="Lukáš" userId="1750366c-5ad4-4b8b-a17b-5459ca330888" providerId="ADAL" clId="{01FCFD3D-56C4-49A7-9B02-F34A47A5D673}" dt="2020-10-03T17:04:49.808" v="630" actId="700"/>
          <ac:spMkLst>
            <pc:docMk/>
            <pc:sldMk cId="4036001528" sldId="273"/>
            <ac:spMk id="4" creationId="{5DAE4183-4B0C-4F1A-8CFB-C9356835EEAD}"/>
          </ac:spMkLst>
        </pc:spChg>
        <pc:spChg chg="add mod ord">
          <ac:chgData name="Lukáš" userId="1750366c-5ad4-4b8b-a17b-5459ca330888" providerId="ADAL" clId="{01FCFD3D-56C4-49A7-9B02-F34A47A5D673}" dt="2020-10-03T17:04:59.050" v="646" actId="20577"/>
          <ac:spMkLst>
            <pc:docMk/>
            <pc:sldMk cId="4036001528" sldId="273"/>
            <ac:spMk id="5" creationId="{713D77B9-983E-4891-86EC-3F47CB3EFDEE}"/>
          </ac:spMkLst>
        </pc:spChg>
        <pc:spChg chg="mod ord">
          <ac:chgData name="Lukáš" userId="1750366c-5ad4-4b8b-a17b-5459ca330888" providerId="ADAL" clId="{01FCFD3D-56C4-49A7-9B02-F34A47A5D673}" dt="2020-10-03T17:07:34.331" v="712" actId="113"/>
          <ac:spMkLst>
            <pc:docMk/>
            <pc:sldMk cId="4036001528" sldId="273"/>
            <ac:spMk id="6" creationId="{58FA62A7-65B2-4663-BA27-64BFE3598468}"/>
          </ac:spMkLst>
        </pc:spChg>
      </pc:sldChg>
      <pc:sldChg chg="addSp delSp modSp add mod chgLayout">
        <pc:chgData name="Lukáš" userId="1750366c-5ad4-4b8b-a17b-5459ca330888" providerId="ADAL" clId="{01FCFD3D-56C4-49A7-9B02-F34A47A5D673}" dt="2020-10-03T18:10:23.188" v="1531" actId="14826"/>
        <pc:sldMkLst>
          <pc:docMk/>
          <pc:sldMk cId="1720777360" sldId="274"/>
        </pc:sldMkLst>
        <pc:spChg chg="mod ord">
          <ac:chgData name="Lukáš" userId="1750366c-5ad4-4b8b-a17b-5459ca330888" providerId="ADAL" clId="{01FCFD3D-56C4-49A7-9B02-F34A47A5D673}" dt="2020-10-03T17:18:53.149" v="883"/>
          <ac:spMkLst>
            <pc:docMk/>
            <pc:sldMk cId="1720777360" sldId="274"/>
            <ac:spMk id="2" creationId="{CECC7D56-E57D-4FCF-A4C0-A561DA1DC9E3}"/>
          </ac:spMkLst>
        </pc:spChg>
        <pc:spChg chg="mod ord">
          <ac:chgData name="Lukáš" userId="1750366c-5ad4-4b8b-a17b-5459ca330888" providerId="ADAL" clId="{01FCFD3D-56C4-49A7-9B02-F34A47A5D673}" dt="2020-10-03T17:08:14.827" v="725" actId="700"/>
          <ac:spMkLst>
            <pc:docMk/>
            <pc:sldMk cId="1720777360" sldId="274"/>
            <ac:spMk id="3" creationId="{55492A38-4935-4086-AC8A-5D91623829E6}"/>
          </ac:spMkLst>
        </pc:spChg>
        <pc:spChg chg="mod ord">
          <ac:chgData name="Lukáš" userId="1750366c-5ad4-4b8b-a17b-5459ca330888" providerId="ADAL" clId="{01FCFD3D-56C4-49A7-9B02-F34A47A5D673}" dt="2020-10-03T17:08:14.827" v="725" actId="700"/>
          <ac:spMkLst>
            <pc:docMk/>
            <pc:sldMk cId="1720777360" sldId="274"/>
            <ac:spMk id="4" creationId="{5DAE4183-4B0C-4F1A-8CFB-C9356835EEAD}"/>
          </ac:spMkLst>
        </pc:spChg>
        <pc:spChg chg="mod ord">
          <ac:chgData name="Lukáš" userId="1750366c-5ad4-4b8b-a17b-5459ca330888" providerId="ADAL" clId="{01FCFD3D-56C4-49A7-9B02-F34A47A5D673}" dt="2020-10-03T17:08:14.827" v="725" actId="700"/>
          <ac:spMkLst>
            <pc:docMk/>
            <pc:sldMk cId="1720777360" sldId="274"/>
            <ac:spMk id="5" creationId="{713D77B9-983E-4891-86EC-3F47CB3EFDEE}"/>
          </ac:spMkLst>
        </pc:spChg>
        <pc:spChg chg="del mod ord">
          <ac:chgData name="Lukáš" userId="1750366c-5ad4-4b8b-a17b-5459ca330888" providerId="ADAL" clId="{01FCFD3D-56C4-49A7-9B02-F34A47A5D673}" dt="2020-10-03T17:08:21.380" v="726" actId="478"/>
          <ac:spMkLst>
            <pc:docMk/>
            <pc:sldMk cId="1720777360" sldId="274"/>
            <ac:spMk id="6" creationId="{58FA62A7-65B2-4663-BA27-64BFE3598468}"/>
          </ac:spMkLst>
        </pc:spChg>
        <pc:spChg chg="add del mod">
          <ac:chgData name="Lukáš" userId="1750366c-5ad4-4b8b-a17b-5459ca330888" providerId="ADAL" clId="{01FCFD3D-56C4-49A7-9B02-F34A47A5D673}" dt="2020-10-03T17:11:03.367" v="727" actId="931"/>
          <ac:spMkLst>
            <pc:docMk/>
            <pc:sldMk cId="1720777360" sldId="274"/>
            <ac:spMk id="8" creationId="{81EA80D6-A99C-46AF-9EBE-BAD71CEA3EAE}"/>
          </ac:spMkLst>
        </pc:spChg>
        <pc:picChg chg="add mod">
          <ac:chgData name="Lukáš" userId="1750366c-5ad4-4b8b-a17b-5459ca330888" providerId="ADAL" clId="{01FCFD3D-56C4-49A7-9B02-F34A47A5D673}" dt="2020-10-03T18:10:23.188" v="1531" actId="14826"/>
          <ac:picMkLst>
            <pc:docMk/>
            <pc:sldMk cId="1720777360" sldId="274"/>
            <ac:picMk id="10" creationId="{43D82008-DC6E-4931-98E1-2E4D7E74B1CA}"/>
          </ac:picMkLst>
        </pc:picChg>
      </pc:sldChg>
      <pc:sldChg chg="addSp delSp modSp add mod modClrScheme chgLayout">
        <pc:chgData name="Lukáš" userId="1750366c-5ad4-4b8b-a17b-5459ca330888" providerId="ADAL" clId="{01FCFD3D-56C4-49A7-9B02-F34A47A5D673}" dt="2020-10-03T18:10:31.285" v="1532" actId="14826"/>
        <pc:sldMkLst>
          <pc:docMk/>
          <pc:sldMk cId="3002100973" sldId="275"/>
        </pc:sldMkLst>
        <pc:spChg chg="mod ord">
          <ac:chgData name="Lukáš" userId="1750366c-5ad4-4b8b-a17b-5459ca330888" providerId="ADAL" clId="{01FCFD3D-56C4-49A7-9B02-F34A47A5D673}" dt="2020-10-03T17:20:27.674" v="903" actId="26606"/>
          <ac:spMkLst>
            <pc:docMk/>
            <pc:sldMk cId="3002100973" sldId="275"/>
            <ac:spMk id="2" creationId="{CECC7D56-E57D-4FCF-A4C0-A561DA1DC9E3}"/>
          </ac:spMkLst>
        </pc:spChg>
        <pc:spChg chg="mod ord">
          <ac:chgData name="Lukáš" userId="1750366c-5ad4-4b8b-a17b-5459ca330888" providerId="ADAL" clId="{01FCFD3D-56C4-49A7-9B02-F34A47A5D673}" dt="2020-10-03T17:20:27.674" v="903" actId="26606"/>
          <ac:spMkLst>
            <pc:docMk/>
            <pc:sldMk cId="3002100973" sldId="275"/>
            <ac:spMk id="3" creationId="{55492A38-4935-4086-AC8A-5D91623829E6}"/>
          </ac:spMkLst>
        </pc:spChg>
        <pc:spChg chg="mod ord">
          <ac:chgData name="Lukáš" userId="1750366c-5ad4-4b8b-a17b-5459ca330888" providerId="ADAL" clId="{01FCFD3D-56C4-49A7-9B02-F34A47A5D673}" dt="2020-10-03T17:21:07.732" v="907" actId="255"/>
          <ac:spMkLst>
            <pc:docMk/>
            <pc:sldMk cId="3002100973" sldId="275"/>
            <ac:spMk id="4" creationId="{5DAE4183-4B0C-4F1A-8CFB-C9356835EEAD}"/>
          </ac:spMkLst>
        </pc:spChg>
        <pc:spChg chg="del mod ord">
          <ac:chgData name="Lukáš" userId="1750366c-5ad4-4b8b-a17b-5459ca330888" providerId="ADAL" clId="{01FCFD3D-56C4-49A7-9B02-F34A47A5D673}" dt="2020-10-03T17:19:50.020" v="893" actId="478"/>
          <ac:spMkLst>
            <pc:docMk/>
            <pc:sldMk cId="3002100973" sldId="275"/>
            <ac:spMk id="5" creationId="{713D77B9-983E-4891-86EC-3F47CB3EFDEE}"/>
          </ac:spMkLst>
        </pc:spChg>
        <pc:spChg chg="add del mod">
          <ac:chgData name="Lukáš" userId="1750366c-5ad4-4b8b-a17b-5459ca330888" providerId="ADAL" clId="{01FCFD3D-56C4-49A7-9B02-F34A47A5D673}" dt="2020-10-03T17:19:58.052" v="895" actId="478"/>
          <ac:spMkLst>
            <pc:docMk/>
            <pc:sldMk cId="3002100973" sldId="275"/>
            <ac:spMk id="7" creationId="{DD999A32-C3C5-4835-84CB-74EA66F27D8F}"/>
          </ac:spMkLst>
        </pc:spChg>
        <pc:spChg chg="add del mod">
          <ac:chgData name="Lukáš" userId="1750366c-5ad4-4b8b-a17b-5459ca330888" providerId="ADAL" clId="{01FCFD3D-56C4-49A7-9B02-F34A47A5D673}" dt="2020-10-03T17:19:59.738" v="896" actId="478"/>
          <ac:spMkLst>
            <pc:docMk/>
            <pc:sldMk cId="3002100973" sldId="275"/>
            <ac:spMk id="9" creationId="{E4645E3E-67B3-4998-84F5-FF7D53A778A9}"/>
          </ac:spMkLst>
        </pc:spChg>
        <pc:spChg chg="add del mod">
          <ac:chgData name="Lukáš" userId="1750366c-5ad4-4b8b-a17b-5459ca330888" providerId="ADAL" clId="{01FCFD3D-56C4-49A7-9B02-F34A47A5D673}" dt="2020-10-03T17:11:44.637" v="731" actId="478"/>
          <ac:spMkLst>
            <pc:docMk/>
            <pc:sldMk cId="3002100973" sldId="275"/>
            <ac:spMk id="15" creationId="{991C385E-CF2F-4023-84F6-1294B3E96725}"/>
          </ac:spMkLst>
        </pc:spChg>
        <pc:spChg chg="add mod">
          <ac:chgData name="Lukáš" userId="1750366c-5ad4-4b8b-a17b-5459ca330888" providerId="ADAL" clId="{01FCFD3D-56C4-49A7-9B02-F34A47A5D673}" dt="2020-10-03T17:20:41.708" v="904" actId="403"/>
          <ac:spMkLst>
            <pc:docMk/>
            <pc:sldMk cId="3002100973" sldId="275"/>
            <ac:spMk id="17" creationId="{DC46FE07-4E3E-4AEB-B2CC-F2712B7E2BF9}"/>
          </ac:spMkLst>
        </pc:spChg>
        <pc:picChg chg="mod ord">
          <ac:chgData name="Lukáš" userId="1750366c-5ad4-4b8b-a17b-5459ca330888" providerId="ADAL" clId="{01FCFD3D-56C4-49A7-9B02-F34A47A5D673}" dt="2020-10-03T18:10:31.285" v="1532" actId="14826"/>
          <ac:picMkLst>
            <pc:docMk/>
            <pc:sldMk cId="3002100973" sldId="275"/>
            <ac:picMk id="10" creationId="{43D82008-DC6E-4931-98E1-2E4D7E74B1CA}"/>
          </ac:picMkLst>
        </pc:picChg>
      </pc:sldChg>
      <pc:sldChg chg="addSp delSp modSp add mod modClrScheme chgLayout">
        <pc:chgData name="Lukáš" userId="1750366c-5ad4-4b8b-a17b-5459ca330888" providerId="ADAL" clId="{01FCFD3D-56C4-49A7-9B02-F34A47A5D673}" dt="2020-10-03T18:10:42.352" v="1533" actId="14826"/>
        <pc:sldMkLst>
          <pc:docMk/>
          <pc:sldMk cId="772265117" sldId="276"/>
        </pc:sldMkLst>
        <pc:spChg chg="mod ord">
          <ac:chgData name="Lukáš" userId="1750366c-5ad4-4b8b-a17b-5459ca330888" providerId="ADAL" clId="{01FCFD3D-56C4-49A7-9B02-F34A47A5D673}" dt="2020-10-03T17:20:13.563" v="900" actId="26606"/>
          <ac:spMkLst>
            <pc:docMk/>
            <pc:sldMk cId="772265117" sldId="276"/>
            <ac:spMk id="2" creationId="{CECC7D56-E57D-4FCF-A4C0-A561DA1DC9E3}"/>
          </ac:spMkLst>
        </pc:spChg>
        <pc:spChg chg="mod ord">
          <ac:chgData name="Lukáš" userId="1750366c-5ad4-4b8b-a17b-5459ca330888" providerId="ADAL" clId="{01FCFD3D-56C4-49A7-9B02-F34A47A5D673}" dt="2020-10-03T17:20:13.563" v="900" actId="26606"/>
          <ac:spMkLst>
            <pc:docMk/>
            <pc:sldMk cId="772265117" sldId="276"/>
            <ac:spMk id="3" creationId="{55492A38-4935-4086-AC8A-5D91623829E6}"/>
          </ac:spMkLst>
        </pc:spChg>
        <pc:spChg chg="mod ord">
          <ac:chgData name="Lukáš" userId="1750366c-5ad4-4b8b-a17b-5459ca330888" providerId="ADAL" clId="{01FCFD3D-56C4-49A7-9B02-F34A47A5D673}" dt="2020-10-03T17:21:14.557" v="908" actId="255"/>
          <ac:spMkLst>
            <pc:docMk/>
            <pc:sldMk cId="772265117" sldId="276"/>
            <ac:spMk id="4" creationId="{5DAE4183-4B0C-4F1A-8CFB-C9356835EEAD}"/>
          </ac:spMkLst>
        </pc:spChg>
        <pc:spChg chg="del">
          <ac:chgData name="Lukáš" userId="1750366c-5ad4-4b8b-a17b-5459ca330888" providerId="ADAL" clId="{01FCFD3D-56C4-49A7-9B02-F34A47A5D673}" dt="2020-10-03T17:20:04.662" v="897" actId="478"/>
          <ac:spMkLst>
            <pc:docMk/>
            <pc:sldMk cId="772265117" sldId="276"/>
            <ac:spMk id="5" creationId="{713D77B9-983E-4891-86EC-3F47CB3EFDEE}"/>
          </ac:spMkLst>
        </pc:spChg>
        <pc:spChg chg="add del mod">
          <ac:chgData name="Lukáš" userId="1750366c-5ad4-4b8b-a17b-5459ca330888" providerId="ADAL" clId="{01FCFD3D-56C4-49A7-9B02-F34A47A5D673}" dt="2020-10-03T17:20:06.301" v="898" actId="478"/>
          <ac:spMkLst>
            <pc:docMk/>
            <pc:sldMk cId="772265117" sldId="276"/>
            <ac:spMk id="7" creationId="{D5F84FEC-4169-40AA-8E7C-A6F4635D1180}"/>
          </ac:spMkLst>
        </pc:spChg>
        <pc:spChg chg="mod ord">
          <ac:chgData name="Lukáš" userId="1750366c-5ad4-4b8b-a17b-5459ca330888" providerId="ADAL" clId="{01FCFD3D-56C4-49A7-9B02-F34A47A5D673}" dt="2020-10-03T17:20:20.092" v="902" actId="20577"/>
          <ac:spMkLst>
            <pc:docMk/>
            <pc:sldMk cId="772265117" sldId="276"/>
            <ac:spMk id="17" creationId="{DC46FE07-4E3E-4AEB-B2CC-F2712B7E2BF9}"/>
          </ac:spMkLst>
        </pc:spChg>
        <pc:picChg chg="mod ord">
          <ac:chgData name="Lukáš" userId="1750366c-5ad4-4b8b-a17b-5459ca330888" providerId="ADAL" clId="{01FCFD3D-56C4-49A7-9B02-F34A47A5D673}" dt="2020-10-03T18:10:42.352" v="1533" actId="14826"/>
          <ac:picMkLst>
            <pc:docMk/>
            <pc:sldMk cId="772265117" sldId="276"/>
            <ac:picMk id="10" creationId="{43D82008-DC6E-4931-98E1-2E4D7E74B1CA}"/>
          </ac:picMkLst>
        </pc:picChg>
      </pc:sldChg>
      <pc:sldChg chg="modSp add mod ord">
        <pc:chgData name="Lukáš" userId="1750366c-5ad4-4b8b-a17b-5459ca330888" providerId="ADAL" clId="{01FCFD3D-56C4-49A7-9B02-F34A47A5D673}" dt="2020-10-03T17:21:56.681" v="934" actId="20577"/>
        <pc:sldMkLst>
          <pc:docMk/>
          <pc:sldMk cId="671867239" sldId="277"/>
        </pc:sldMkLst>
        <pc:spChg chg="mod">
          <ac:chgData name="Lukáš" userId="1750366c-5ad4-4b8b-a17b-5459ca330888" providerId="ADAL" clId="{01FCFD3D-56C4-49A7-9B02-F34A47A5D673}" dt="2020-10-03T17:19:02.566" v="885"/>
          <ac:spMkLst>
            <pc:docMk/>
            <pc:sldMk cId="671867239" sldId="277"/>
            <ac:spMk id="2" creationId="{CECC7D56-E57D-4FCF-A4C0-A561DA1DC9E3}"/>
          </ac:spMkLst>
        </pc:spChg>
        <pc:spChg chg="mod">
          <ac:chgData name="Lukáš" userId="1750366c-5ad4-4b8b-a17b-5459ca330888" providerId="ADAL" clId="{01FCFD3D-56C4-49A7-9B02-F34A47A5D673}" dt="2020-10-03T17:19:41.262" v="891"/>
          <ac:spMkLst>
            <pc:docMk/>
            <pc:sldMk cId="671867239" sldId="277"/>
            <ac:spMk id="4" creationId="{5DAE4183-4B0C-4F1A-8CFB-C9356835EEAD}"/>
          </ac:spMkLst>
        </pc:spChg>
        <pc:spChg chg="mod">
          <ac:chgData name="Lukáš" userId="1750366c-5ad4-4b8b-a17b-5459ca330888" providerId="ADAL" clId="{01FCFD3D-56C4-49A7-9B02-F34A47A5D673}" dt="2020-10-03T17:19:45.878" v="892" actId="20577"/>
          <ac:spMkLst>
            <pc:docMk/>
            <pc:sldMk cId="671867239" sldId="277"/>
            <ac:spMk id="5" creationId="{713D77B9-983E-4891-86EC-3F47CB3EFDEE}"/>
          </ac:spMkLst>
        </pc:spChg>
        <pc:spChg chg="mod">
          <ac:chgData name="Lukáš" userId="1750366c-5ad4-4b8b-a17b-5459ca330888" providerId="ADAL" clId="{01FCFD3D-56C4-49A7-9B02-F34A47A5D673}" dt="2020-10-03T17:21:56.681" v="934" actId="20577"/>
          <ac:spMkLst>
            <pc:docMk/>
            <pc:sldMk cId="671867239" sldId="277"/>
            <ac:spMk id="6" creationId="{58FA62A7-65B2-4663-BA27-64BFE3598468}"/>
          </ac:spMkLst>
        </pc:spChg>
      </pc:sldChg>
      <pc:sldChg chg="modSp add mod ord">
        <pc:chgData name="Lukáš" userId="1750366c-5ad4-4b8b-a17b-5459ca330888" providerId="ADAL" clId="{01FCFD3D-56C4-49A7-9B02-F34A47A5D673}" dt="2020-10-03T17:23:17.578" v="984" actId="20577"/>
        <pc:sldMkLst>
          <pc:docMk/>
          <pc:sldMk cId="763471978" sldId="278"/>
        </pc:sldMkLst>
        <pc:spChg chg="mod">
          <ac:chgData name="Lukáš" userId="1750366c-5ad4-4b8b-a17b-5459ca330888" providerId="ADAL" clId="{01FCFD3D-56C4-49A7-9B02-F34A47A5D673}" dt="2020-10-03T17:22:12.284" v="938"/>
          <ac:spMkLst>
            <pc:docMk/>
            <pc:sldMk cId="763471978" sldId="278"/>
            <ac:spMk id="4" creationId="{5DAE4183-4B0C-4F1A-8CFB-C9356835EEAD}"/>
          </ac:spMkLst>
        </pc:spChg>
        <pc:spChg chg="mod">
          <ac:chgData name="Lukáš" userId="1750366c-5ad4-4b8b-a17b-5459ca330888" providerId="ADAL" clId="{01FCFD3D-56C4-49A7-9B02-F34A47A5D673}" dt="2020-10-03T17:22:21.825" v="939"/>
          <ac:spMkLst>
            <pc:docMk/>
            <pc:sldMk cId="763471978" sldId="278"/>
            <ac:spMk id="5" creationId="{713D77B9-983E-4891-86EC-3F47CB3EFDEE}"/>
          </ac:spMkLst>
        </pc:spChg>
        <pc:spChg chg="mod">
          <ac:chgData name="Lukáš" userId="1750366c-5ad4-4b8b-a17b-5459ca330888" providerId="ADAL" clId="{01FCFD3D-56C4-49A7-9B02-F34A47A5D673}" dt="2020-10-03T17:23:17.578" v="984" actId="20577"/>
          <ac:spMkLst>
            <pc:docMk/>
            <pc:sldMk cId="763471978" sldId="278"/>
            <ac:spMk id="6" creationId="{58FA62A7-65B2-4663-BA27-64BFE3598468}"/>
          </ac:spMkLst>
        </pc:spChg>
      </pc:sldChg>
      <pc:sldChg chg="new del">
        <pc:chgData name="Lukáš" userId="1750366c-5ad4-4b8b-a17b-5459ca330888" providerId="ADAL" clId="{01FCFD3D-56C4-49A7-9B02-F34A47A5D673}" dt="2020-10-03T17:23:41.307" v="986" actId="47"/>
        <pc:sldMkLst>
          <pc:docMk/>
          <pc:sldMk cId="130353774" sldId="279"/>
        </pc:sldMkLst>
      </pc:sldChg>
      <pc:sldChg chg="modSp add mod">
        <pc:chgData name="Lukáš" userId="1750366c-5ad4-4b8b-a17b-5459ca330888" providerId="ADAL" clId="{01FCFD3D-56C4-49A7-9B02-F34A47A5D673}" dt="2020-10-03T17:26:17.982" v="1275" actId="20577"/>
        <pc:sldMkLst>
          <pc:docMk/>
          <pc:sldMk cId="3040819181" sldId="279"/>
        </pc:sldMkLst>
        <pc:spChg chg="mod">
          <ac:chgData name="Lukáš" userId="1750366c-5ad4-4b8b-a17b-5459ca330888" providerId="ADAL" clId="{01FCFD3D-56C4-49A7-9B02-F34A47A5D673}" dt="2020-10-03T17:24:11.199" v="991" actId="20577"/>
          <ac:spMkLst>
            <pc:docMk/>
            <pc:sldMk cId="3040819181" sldId="279"/>
            <ac:spMk id="4" creationId="{5DAE4183-4B0C-4F1A-8CFB-C9356835EEAD}"/>
          </ac:spMkLst>
        </pc:spChg>
        <pc:spChg chg="mod">
          <ac:chgData name="Lukáš" userId="1750366c-5ad4-4b8b-a17b-5459ca330888" providerId="ADAL" clId="{01FCFD3D-56C4-49A7-9B02-F34A47A5D673}" dt="2020-10-03T17:24:06.681" v="988"/>
          <ac:spMkLst>
            <pc:docMk/>
            <pc:sldMk cId="3040819181" sldId="279"/>
            <ac:spMk id="5" creationId="{713D77B9-983E-4891-86EC-3F47CB3EFDEE}"/>
          </ac:spMkLst>
        </pc:spChg>
        <pc:spChg chg="mod">
          <ac:chgData name="Lukáš" userId="1750366c-5ad4-4b8b-a17b-5459ca330888" providerId="ADAL" clId="{01FCFD3D-56C4-49A7-9B02-F34A47A5D673}" dt="2020-10-03T17:26:17.982" v="1275" actId="20577"/>
          <ac:spMkLst>
            <pc:docMk/>
            <pc:sldMk cId="3040819181" sldId="279"/>
            <ac:spMk id="6" creationId="{58FA62A7-65B2-4663-BA27-64BFE359846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375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 noProof="0"/>
              <a:t>Click to edit Master title style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663"/>
            <a:ext cx="1546943" cy="10660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663"/>
            <a:ext cx="1546943" cy="1066064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2D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cs-CZ" noProof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299" y="414868"/>
            <a:ext cx="1546345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2D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299" y="414868"/>
            <a:ext cx="1546345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2D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648"/>
            <a:ext cx="865419" cy="596397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I slide">
    <p:bg>
      <p:bgPr>
        <a:solidFill>
          <a:srgbClr val="F2D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3665" y="2014647"/>
            <a:ext cx="4104671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DEC9EB12-AE73-214D-85B7-F3FD5188BE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PB007 Software </a:t>
            </a:r>
            <a:r>
              <a:rPr lang="cs-CZ" dirty="0" err="1"/>
              <a:t>Engineering</a:t>
            </a:r>
            <a:r>
              <a:rPr lang="cs-CZ" dirty="0"/>
              <a:t> I</a:t>
            </a:r>
            <a:r>
              <a:rPr lang="en-US" dirty="0"/>
              <a:t> </a:t>
            </a:r>
            <a:r>
              <a:rPr lang="cs-CZ" dirty="0"/>
              <a:t>—</a:t>
            </a:r>
            <a:r>
              <a:rPr lang="en-US" dirty="0"/>
              <a:t> </a:t>
            </a:r>
            <a:r>
              <a:rPr lang="cs-CZ" dirty="0">
                <a:effectLst/>
                <a:latin typeface="Arial" panose="020B0604020202020204" pitchFamily="34" charset="0"/>
              </a:rPr>
              <a:t>Use Case Diagram</a:t>
            </a:r>
            <a:r>
              <a:rPr lang="en-US" dirty="0">
                <a:effectLst/>
                <a:latin typeface="Arial" panose="020B0604020202020204" pitchFamily="34" charset="0"/>
              </a:rPr>
              <a:t> II, Textual Specifications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6C09521-9305-2848-88FD-22F955899B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24987-E9F6-7244-A5DA-F329032BC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Use Case Diagram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</a:rPr>
              <a:t>II,</a:t>
            </a:r>
            <a:br>
              <a:rPr lang="cs-CZ" dirty="0">
                <a:effectLst/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	</a:t>
            </a:r>
            <a:r>
              <a:rPr lang="en-US" dirty="0">
                <a:effectLst/>
                <a:latin typeface="Arial" panose="020B0604020202020204" pitchFamily="34" charset="0"/>
              </a:rPr>
              <a:t>Textual Specifications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9324D64-A586-184A-AA62-1426369333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PB007 </a:t>
            </a:r>
            <a:r>
              <a:rPr lang="en-US" dirty="0"/>
              <a:t>Software Engineering </a:t>
            </a:r>
            <a:r>
              <a:rPr lang="cs-CZ" dirty="0"/>
              <a:t>I</a:t>
            </a:r>
          </a:p>
        </p:txBody>
      </p:sp>
      <p:sp>
        <p:nvSpPr>
          <p:cNvPr id="6" name="Podnadpis 4">
            <a:extLst>
              <a:ext uri="{FF2B5EF4-FFF2-40B4-BE49-F238E27FC236}">
                <a16:creationId xmlns:a16="http://schemas.microsoft.com/office/drawing/2014/main" id="{BF054606-AA79-41AC-AED6-A3A5837B91DE}"/>
              </a:ext>
            </a:extLst>
          </p:cNvPr>
          <p:cNvSpPr txBox="1">
            <a:spLocks/>
          </p:cNvSpPr>
          <p:nvPr/>
        </p:nvSpPr>
        <p:spPr>
          <a:xfrm>
            <a:off x="415200" y="5172201"/>
            <a:ext cx="11361600" cy="6984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1800" b="1" kern="0" dirty="0"/>
              <a:t>Lukáš Daubner</a:t>
            </a:r>
            <a:br>
              <a:rPr lang="cs-CZ" sz="1800" b="1" kern="0" dirty="0"/>
            </a:br>
            <a:r>
              <a:rPr lang="cs-CZ" sz="1800" b="1" kern="0" dirty="0"/>
              <a:t>daubner@mail.muni.cz</a:t>
            </a:r>
            <a:endParaRPr lang="en-US" sz="1800" b="1" kern="0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F986B33-25E1-4DE8-8A12-56A85BE20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74" y="378000"/>
            <a:ext cx="4442428" cy="98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63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CC7D56-E57D-4FCF-A4C0-A561DA1DC9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PB007 Software </a:t>
            </a:r>
            <a:r>
              <a:rPr lang="cs-CZ" dirty="0" err="1"/>
              <a:t>Engineering</a:t>
            </a:r>
            <a:r>
              <a:rPr lang="cs-CZ" dirty="0"/>
              <a:t> I</a:t>
            </a:r>
            <a:r>
              <a:rPr lang="en-US" dirty="0"/>
              <a:t> </a:t>
            </a:r>
            <a:r>
              <a:rPr lang="cs-CZ" dirty="0"/>
              <a:t>—</a:t>
            </a:r>
            <a:r>
              <a:rPr lang="en-US" dirty="0"/>
              <a:t> </a:t>
            </a:r>
            <a:r>
              <a:rPr lang="cs-CZ" dirty="0">
                <a:effectLst/>
                <a:latin typeface="Arial" panose="020B0604020202020204" pitchFamily="34" charset="0"/>
              </a:rPr>
              <a:t>Use Case Diagram</a:t>
            </a:r>
            <a:r>
              <a:rPr lang="en-US" dirty="0">
                <a:effectLst/>
                <a:latin typeface="Arial" panose="020B0604020202020204" pitchFamily="34" charset="0"/>
              </a:rPr>
              <a:t> II, Textual Specifications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492A38-4935-4086-AC8A-5D91623829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AE4183-4B0C-4F1A-8CFB-C9356835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Extend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A62A7-65B2-4663-BA27-64BFE3598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Specialized type of relationship</a:t>
            </a:r>
          </a:p>
          <a:p>
            <a:endParaRPr lang="en-GB" dirty="0"/>
          </a:p>
          <a:p>
            <a:r>
              <a:rPr lang="en-GB" dirty="0"/>
              <a:t>Allows insertion of new behaviour into base use case</a:t>
            </a:r>
          </a:p>
          <a:p>
            <a:pPr lvl="1"/>
            <a:r>
              <a:rPr lang="en-GB" dirty="0"/>
              <a:t>The extension is transparent for the use case – the base do not know about extensions</a:t>
            </a:r>
          </a:p>
          <a:p>
            <a:endParaRPr lang="en-GB" dirty="0"/>
          </a:p>
          <a:p>
            <a:r>
              <a:rPr lang="en-GB" dirty="0"/>
              <a:t>It is inserted at specifically defined points (extension points)</a:t>
            </a:r>
          </a:p>
          <a:p>
            <a:endParaRPr lang="en-GB" dirty="0"/>
          </a:p>
          <a:p>
            <a:r>
              <a:rPr lang="en-GB" dirty="0"/>
              <a:t>The extending use cases hooks on the extension points</a:t>
            </a:r>
          </a:p>
          <a:p>
            <a:pPr lvl="1"/>
            <a:r>
              <a:rPr lang="en-GB" dirty="0"/>
              <a:t>It is possible to define conditions or hook multiple use cases on one extension point</a:t>
            </a:r>
          </a:p>
        </p:txBody>
      </p:sp>
    </p:spTree>
    <p:extLst>
      <p:ext uri="{BB962C8B-B14F-4D97-AF65-F5344CB8AC3E}">
        <p14:creationId xmlns:p14="http://schemas.microsoft.com/office/powerpoint/2010/main" val="1347326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CC7D56-E57D-4FCF-A4C0-A561DA1DC9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PB007 Software </a:t>
            </a:r>
            <a:r>
              <a:rPr lang="cs-CZ" dirty="0" err="1"/>
              <a:t>Engineering</a:t>
            </a:r>
            <a:r>
              <a:rPr lang="cs-CZ" dirty="0"/>
              <a:t> I</a:t>
            </a:r>
            <a:r>
              <a:rPr lang="en-US" dirty="0"/>
              <a:t> </a:t>
            </a:r>
            <a:r>
              <a:rPr lang="cs-CZ" dirty="0"/>
              <a:t>—</a:t>
            </a:r>
            <a:r>
              <a:rPr lang="en-US" dirty="0"/>
              <a:t> </a:t>
            </a:r>
            <a:r>
              <a:rPr lang="cs-CZ" dirty="0">
                <a:effectLst/>
                <a:latin typeface="Arial" panose="020B0604020202020204" pitchFamily="34" charset="0"/>
              </a:rPr>
              <a:t>Use Case Diagram</a:t>
            </a:r>
            <a:r>
              <a:rPr lang="en-US" dirty="0">
                <a:effectLst/>
                <a:latin typeface="Arial" panose="020B0604020202020204" pitchFamily="34" charset="0"/>
              </a:rPr>
              <a:t> II, Textual Specifications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492A38-4935-4086-AC8A-5D91623829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AE4183-4B0C-4F1A-8CFB-C9356835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Extend</a:t>
            </a:r>
            <a:endParaRPr lang="cs-CZ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62C0ECD-D7A7-4FE6-9F5E-D3DB5FBB7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0554" y="1642704"/>
            <a:ext cx="8390892" cy="3572592"/>
          </a:xfrm>
        </p:spPr>
      </p:pic>
    </p:spTree>
    <p:extLst>
      <p:ext uri="{BB962C8B-B14F-4D97-AF65-F5344CB8AC3E}">
        <p14:creationId xmlns:p14="http://schemas.microsoft.com/office/powerpoint/2010/main" val="2660732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CC7D56-E57D-4FCF-A4C0-A561DA1DC9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PB007 Software </a:t>
            </a:r>
            <a:r>
              <a:rPr lang="cs-CZ" dirty="0" err="1"/>
              <a:t>Engineering</a:t>
            </a:r>
            <a:r>
              <a:rPr lang="cs-CZ" dirty="0"/>
              <a:t> I</a:t>
            </a:r>
            <a:r>
              <a:rPr lang="en-US" dirty="0"/>
              <a:t> </a:t>
            </a:r>
            <a:r>
              <a:rPr lang="cs-CZ" dirty="0"/>
              <a:t>—</a:t>
            </a:r>
            <a:r>
              <a:rPr lang="en-US" dirty="0"/>
              <a:t> </a:t>
            </a:r>
            <a:r>
              <a:rPr lang="cs-CZ" dirty="0">
                <a:effectLst/>
                <a:latin typeface="Arial" panose="020B0604020202020204" pitchFamily="34" charset="0"/>
              </a:rPr>
              <a:t>Use Case Diagram</a:t>
            </a:r>
            <a:r>
              <a:rPr lang="en-US" dirty="0">
                <a:effectLst/>
                <a:latin typeface="Arial" panose="020B0604020202020204" pitchFamily="34" charset="0"/>
              </a:rPr>
              <a:t> II, Textual Specifications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492A38-4935-4086-AC8A-5D91623829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AE4183-4B0C-4F1A-8CFB-C9356835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Extend</a:t>
            </a:r>
            <a:endParaRPr lang="cs-CZ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31B796B7-4BD3-A43E-4E0C-69D0D706A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3330" y="1168177"/>
            <a:ext cx="10050379" cy="447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25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CC7D56-E57D-4FCF-A4C0-A561DA1DC9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PB007 Software </a:t>
            </a:r>
            <a:r>
              <a:rPr lang="cs-CZ" dirty="0" err="1"/>
              <a:t>Engineering</a:t>
            </a:r>
            <a:r>
              <a:rPr lang="cs-CZ" dirty="0"/>
              <a:t> I</a:t>
            </a:r>
            <a:r>
              <a:rPr lang="en-US" dirty="0"/>
              <a:t> </a:t>
            </a:r>
            <a:r>
              <a:rPr lang="cs-CZ" dirty="0"/>
              <a:t>—</a:t>
            </a:r>
            <a:r>
              <a:rPr lang="en-US" dirty="0"/>
              <a:t> </a:t>
            </a:r>
            <a:r>
              <a:rPr lang="cs-CZ" dirty="0">
                <a:effectLst/>
                <a:latin typeface="Arial" panose="020B0604020202020204" pitchFamily="34" charset="0"/>
              </a:rPr>
              <a:t>Use Case Diagram</a:t>
            </a:r>
            <a:r>
              <a:rPr lang="en-US" dirty="0">
                <a:effectLst/>
                <a:latin typeface="Arial" panose="020B0604020202020204" pitchFamily="34" charset="0"/>
              </a:rPr>
              <a:t> II, Textual Specifications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492A38-4935-4086-AC8A-5D91623829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AE4183-4B0C-4F1A-8CFB-C9356835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Textual Specification of Use Cases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A62A7-65B2-4663-BA27-64BFE3598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Detailed and structured description of a use case</a:t>
            </a:r>
            <a:endParaRPr lang="cs-CZ" dirty="0"/>
          </a:p>
          <a:p>
            <a:endParaRPr lang="cs-CZ" dirty="0"/>
          </a:p>
          <a:p>
            <a:r>
              <a:rPr lang="cs-CZ" dirty="0"/>
              <a:t>It</a:t>
            </a:r>
            <a:r>
              <a:rPr lang="en-US" dirty="0"/>
              <a:t> should include</a:t>
            </a:r>
            <a:r>
              <a:rPr lang="cs-CZ" dirty="0"/>
              <a:t>:</a:t>
            </a:r>
          </a:p>
          <a:p>
            <a:pPr lvl="1"/>
            <a:r>
              <a:rPr lang="en-US" dirty="0"/>
              <a:t>Name and ID</a:t>
            </a:r>
            <a:endParaRPr lang="cs-CZ" dirty="0"/>
          </a:p>
          <a:p>
            <a:pPr lvl="1"/>
            <a:r>
              <a:rPr lang="en-US" dirty="0"/>
              <a:t>Brief description</a:t>
            </a:r>
            <a:endParaRPr lang="cs-CZ" dirty="0"/>
          </a:p>
          <a:p>
            <a:pPr lvl="1"/>
            <a:r>
              <a:rPr lang="en-US" dirty="0"/>
              <a:t>Primary and secondary actors</a:t>
            </a:r>
            <a:endParaRPr lang="cs-CZ" dirty="0"/>
          </a:p>
          <a:p>
            <a:pPr lvl="1"/>
            <a:r>
              <a:rPr lang="en-US" dirty="0"/>
              <a:t>Input and output conditions</a:t>
            </a:r>
            <a:endParaRPr lang="cs-CZ" dirty="0"/>
          </a:p>
          <a:p>
            <a:pPr lvl="1"/>
            <a:r>
              <a:rPr lang="en-US" dirty="0"/>
              <a:t>Main flow of events</a:t>
            </a:r>
            <a:endParaRPr lang="cs-CZ" dirty="0"/>
          </a:p>
          <a:p>
            <a:pPr lvl="1"/>
            <a:r>
              <a:rPr lang="en-US" dirty="0"/>
              <a:t>Alternative flow of events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4989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CC7D56-E57D-4FCF-A4C0-A561DA1DC9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PB007 Software </a:t>
            </a:r>
            <a:r>
              <a:rPr lang="cs-CZ" dirty="0" err="1"/>
              <a:t>Engineering</a:t>
            </a:r>
            <a:r>
              <a:rPr lang="cs-CZ" dirty="0"/>
              <a:t> I</a:t>
            </a:r>
            <a:r>
              <a:rPr lang="en-US" dirty="0"/>
              <a:t> </a:t>
            </a:r>
            <a:r>
              <a:rPr lang="cs-CZ" dirty="0"/>
              <a:t>—</a:t>
            </a:r>
            <a:r>
              <a:rPr lang="en-US" dirty="0"/>
              <a:t> </a:t>
            </a:r>
            <a:r>
              <a:rPr lang="cs-CZ" dirty="0">
                <a:effectLst/>
                <a:latin typeface="Arial" panose="020B0604020202020204" pitchFamily="34" charset="0"/>
              </a:rPr>
              <a:t>Use Case Diagram</a:t>
            </a:r>
            <a:r>
              <a:rPr lang="en-US" dirty="0">
                <a:effectLst/>
                <a:latin typeface="Arial" panose="020B0604020202020204" pitchFamily="34" charset="0"/>
              </a:rPr>
              <a:t> II, Textual Specifications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492A38-4935-4086-AC8A-5D91623829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AE4183-4B0C-4F1A-8CFB-C9356835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Flow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dirty="0"/>
              <a:t>E</a:t>
            </a:r>
            <a:r>
              <a:rPr lang="cs-CZ" dirty="0" err="1"/>
              <a:t>vents</a:t>
            </a:r>
            <a:r>
              <a:rPr lang="en-US" dirty="0"/>
              <a:t> </a:t>
            </a:r>
            <a:r>
              <a:rPr lang="cs-CZ" dirty="0"/>
              <a:t>– </a:t>
            </a:r>
            <a:r>
              <a:rPr lang="en-US" dirty="0"/>
              <a:t>Main Flow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A62A7-65B2-4663-BA27-64BFE3598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 of steps of interaction with the system in the ideal case</a:t>
            </a:r>
          </a:p>
          <a:p>
            <a:pPr lvl="1"/>
            <a:r>
              <a:rPr lang="cs-CZ" dirty="0"/>
              <a:t>(</a:t>
            </a:r>
            <a:r>
              <a:rPr lang="en-US" dirty="0"/>
              <a:t>free from errors</a:t>
            </a:r>
            <a:r>
              <a:rPr lang="cs-CZ" dirty="0"/>
              <a:t>, </a:t>
            </a:r>
            <a:r>
              <a:rPr lang="en-US" dirty="0"/>
              <a:t>interruptions</a:t>
            </a:r>
            <a:r>
              <a:rPr lang="cs-CZ" dirty="0"/>
              <a:t>, …)</a:t>
            </a:r>
          </a:p>
          <a:p>
            <a:pPr marL="72000" indent="0">
              <a:buNone/>
            </a:pPr>
            <a:endParaRPr lang="cs-CZ" dirty="0"/>
          </a:p>
          <a:p>
            <a:r>
              <a:rPr lang="en-US" dirty="0"/>
              <a:t>Written as</a:t>
            </a:r>
            <a:r>
              <a:rPr lang="cs-CZ" dirty="0"/>
              <a:t>: &lt;</a:t>
            </a:r>
            <a:r>
              <a:rPr lang="en-US" dirty="0"/>
              <a:t>step </a:t>
            </a:r>
            <a:r>
              <a:rPr lang="cs-CZ" dirty="0"/>
              <a:t>id&gt; &lt;</a:t>
            </a:r>
            <a:r>
              <a:rPr lang="en-US" dirty="0"/>
              <a:t>actor</a:t>
            </a:r>
            <a:r>
              <a:rPr lang="cs-CZ" dirty="0"/>
              <a:t>/</a:t>
            </a:r>
            <a:r>
              <a:rPr lang="en-US" dirty="0"/>
              <a:t>system</a:t>
            </a:r>
            <a:r>
              <a:rPr lang="cs-CZ" dirty="0"/>
              <a:t>&gt; &lt;</a:t>
            </a:r>
            <a:r>
              <a:rPr lang="en-US" dirty="0"/>
              <a:t>action</a:t>
            </a:r>
            <a:r>
              <a:rPr lang="cs-CZ" dirty="0"/>
              <a:t>&gt;</a:t>
            </a:r>
          </a:p>
          <a:p>
            <a:endParaRPr lang="cs-CZ" dirty="0"/>
          </a:p>
          <a:p>
            <a:r>
              <a:rPr lang="en-US" dirty="0"/>
              <a:t>Begins with some action from primary actor</a:t>
            </a:r>
            <a:endParaRPr lang="cs-CZ" dirty="0"/>
          </a:p>
          <a:p>
            <a:pPr lvl="1"/>
            <a:r>
              <a:rPr lang="en-US" dirty="0"/>
              <a:t>Recommended form is</a:t>
            </a:r>
            <a:r>
              <a:rPr lang="cs-CZ" dirty="0"/>
              <a:t>: 1. T</a:t>
            </a:r>
            <a:r>
              <a:rPr lang="en-US" dirty="0"/>
              <a:t>he use case begins when </a:t>
            </a:r>
            <a:r>
              <a:rPr lang="cs-CZ" dirty="0"/>
              <a:t>&lt;</a:t>
            </a:r>
            <a:r>
              <a:rPr lang="en-US" dirty="0"/>
              <a:t>actor</a:t>
            </a:r>
            <a:r>
              <a:rPr lang="cs-CZ" dirty="0"/>
              <a:t>&gt; &lt;</a:t>
            </a:r>
            <a:r>
              <a:rPr lang="en-US" dirty="0"/>
              <a:t>action</a:t>
            </a:r>
            <a:r>
              <a:rPr lang="cs-CZ" dirty="0"/>
              <a:t>&gt;</a:t>
            </a:r>
          </a:p>
          <a:p>
            <a:pPr lvl="1"/>
            <a:endParaRPr lang="cs-CZ" dirty="0"/>
          </a:p>
          <a:p>
            <a:r>
              <a:rPr lang="en-US" dirty="0"/>
              <a:t>You can use keywords </a:t>
            </a:r>
            <a:r>
              <a:rPr lang="cs-CZ" dirty="0"/>
              <a:t>IF, FOR (FOREACH), WHILE</a:t>
            </a:r>
          </a:p>
        </p:txBody>
      </p:sp>
    </p:spTree>
    <p:extLst>
      <p:ext uri="{BB962C8B-B14F-4D97-AF65-F5344CB8AC3E}">
        <p14:creationId xmlns:p14="http://schemas.microsoft.com/office/powerpoint/2010/main" val="999636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CC7D56-E57D-4FCF-A4C0-A561DA1DC9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PB007 Software </a:t>
            </a:r>
            <a:r>
              <a:rPr lang="cs-CZ" dirty="0" err="1"/>
              <a:t>Engineering</a:t>
            </a:r>
            <a:r>
              <a:rPr lang="cs-CZ" dirty="0"/>
              <a:t> I</a:t>
            </a:r>
            <a:r>
              <a:rPr lang="en-US" dirty="0"/>
              <a:t> </a:t>
            </a:r>
            <a:r>
              <a:rPr lang="cs-CZ" dirty="0"/>
              <a:t>—</a:t>
            </a:r>
            <a:r>
              <a:rPr lang="en-US" dirty="0"/>
              <a:t> </a:t>
            </a:r>
            <a:r>
              <a:rPr lang="cs-CZ" dirty="0">
                <a:effectLst/>
                <a:latin typeface="Arial" panose="020B0604020202020204" pitchFamily="34" charset="0"/>
              </a:rPr>
              <a:t>Use Case Diagram</a:t>
            </a:r>
            <a:r>
              <a:rPr lang="en-US" dirty="0">
                <a:effectLst/>
                <a:latin typeface="Arial" panose="020B0604020202020204" pitchFamily="34" charset="0"/>
              </a:rPr>
              <a:t> II, Textual Specifications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492A38-4935-4086-AC8A-5D91623829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AE4183-4B0C-4F1A-8CFB-C9356835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Flow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dirty="0"/>
              <a:t>E</a:t>
            </a:r>
            <a:r>
              <a:rPr lang="cs-CZ" dirty="0" err="1"/>
              <a:t>vents</a:t>
            </a:r>
            <a:r>
              <a:rPr lang="en-US" dirty="0"/>
              <a:t> </a:t>
            </a:r>
            <a:r>
              <a:rPr lang="cs-CZ" dirty="0"/>
              <a:t>– </a:t>
            </a:r>
            <a:r>
              <a:rPr lang="en-US" dirty="0"/>
              <a:t>Example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A62A7-65B2-4663-BA27-64BFE3598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Use case starts when Customer opens rental form</a:t>
            </a:r>
          </a:p>
          <a:p>
            <a:r>
              <a:rPr lang="cs-CZ" dirty="0"/>
              <a:t>2. </a:t>
            </a:r>
            <a:r>
              <a:rPr lang="en-US" dirty="0"/>
              <a:t>INCLUDE(Find Available Zeppelins)</a:t>
            </a:r>
          </a:p>
          <a:p>
            <a:r>
              <a:rPr lang="cs-CZ" dirty="0"/>
              <a:t>3</a:t>
            </a:r>
            <a:r>
              <a:rPr lang="en-US" dirty="0"/>
              <a:t>. System displays zeppelins available for rental</a:t>
            </a:r>
          </a:p>
          <a:p>
            <a:r>
              <a:rPr lang="cs-CZ" dirty="0"/>
              <a:t>4</a:t>
            </a:r>
            <a:r>
              <a:rPr lang="en-US" dirty="0"/>
              <a:t>. Customer chooses zeppelin to rent</a:t>
            </a:r>
          </a:p>
          <a:p>
            <a:r>
              <a:rPr lang="cs-CZ" dirty="0"/>
              <a:t>5</a:t>
            </a:r>
            <a:r>
              <a:rPr lang="en-US" dirty="0"/>
              <a:t>. WHILE form is not valid</a:t>
            </a:r>
          </a:p>
          <a:p>
            <a:r>
              <a:rPr lang="cs-CZ" dirty="0"/>
              <a:t>5</a:t>
            </a:r>
            <a:r>
              <a:rPr lang="en-US" dirty="0"/>
              <a:t>.1 Customer fills personal information</a:t>
            </a:r>
          </a:p>
          <a:p>
            <a:r>
              <a:rPr lang="cs-CZ" dirty="0"/>
              <a:t>6</a:t>
            </a:r>
            <a:r>
              <a:rPr lang="en-US" dirty="0"/>
              <a:t>. Customer submits the form</a:t>
            </a:r>
          </a:p>
          <a:p>
            <a:r>
              <a:rPr lang="en-US" dirty="0"/>
              <a:t>EXTENSION POINT(</a:t>
            </a:r>
            <a:r>
              <a:rPr lang="en-US" dirty="0" err="1"/>
              <a:t>NotifyRental</a:t>
            </a:r>
            <a:r>
              <a:rPr lang="en-US" dirty="0"/>
              <a:t>)</a:t>
            </a:r>
          </a:p>
          <a:p>
            <a:r>
              <a:rPr lang="cs-CZ" dirty="0"/>
              <a:t>7</a:t>
            </a:r>
            <a:r>
              <a:rPr lang="en-US" dirty="0"/>
              <a:t>. System saves rental request</a:t>
            </a:r>
          </a:p>
        </p:txBody>
      </p:sp>
    </p:spTree>
    <p:extLst>
      <p:ext uri="{BB962C8B-B14F-4D97-AF65-F5344CB8AC3E}">
        <p14:creationId xmlns:p14="http://schemas.microsoft.com/office/powerpoint/2010/main" val="1044190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CC7D56-E57D-4FCF-A4C0-A561DA1DC9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PB007 Software </a:t>
            </a:r>
            <a:r>
              <a:rPr lang="cs-CZ" dirty="0" err="1"/>
              <a:t>Engineering</a:t>
            </a:r>
            <a:r>
              <a:rPr lang="cs-CZ" dirty="0"/>
              <a:t> I</a:t>
            </a:r>
            <a:r>
              <a:rPr lang="en-US" dirty="0"/>
              <a:t> </a:t>
            </a:r>
            <a:r>
              <a:rPr lang="cs-CZ" dirty="0"/>
              <a:t>—</a:t>
            </a:r>
            <a:r>
              <a:rPr lang="en-US" dirty="0"/>
              <a:t> </a:t>
            </a:r>
            <a:r>
              <a:rPr lang="cs-CZ" dirty="0">
                <a:effectLst/>
                <a:latin typeface="Arial" panose="020B0604020202020204" pitchFamily="34" charset="0"/>
              </a:rPr>
              <a:t>Use Case Diagram</a:t>
            </a:r>
            <a:r>
              <a:rPr lang="en-US" dirty="0">
                <a:effectLst/>
                <a:latin typeface="Arial" panose="020B0604020202020204" pitchFamily="34" charset="0"/>
              </a:rPr>
              <a:t> II, Textual Specifications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492A38-4935-4086-AC8A-5D91623829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AE4183-4B0C-4F1A-8CFB-C9356835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Flow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dirty="0"/>
              <a:t>E</a:t>
            </a:r>
            <a:r>
              <a:rPr lang="cs-CZ" dirty="0" err="1"/>
              <a:t>vents</a:t>
            </a:r>
            <a:r>
              <a:rPr lang="en-US" dirty="0"/>
              <a:t> </a:t>
            </a:r>
            <a:r>
              <a:rPr lang="cs-CZ" dirty="0"/>
              <a:t>– </a:t>
            </a:r>
            <a:r>
              <a:rPr lang="en-US" dirty="0"/>
              <a:t>Alternative Flow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A62A7-65B2-4663-BA27-64BFE3598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same formatting rules as for the main flow</a:t>
            </a:r>
            <a:endParaRPr lang="cs-CZ" dirty="0"/>
          </a:p>
          <a:p>
            <a:endParaRPr lang="cs-CZ" dirty="0"/>
          </a:p>
          <a:p>
            <a:r>
              <a:rPr lang="en-US" dirty="0"/>
              <a:t>Represents deviations from the main flow due to errors or interruptions</a:t>
            </a:r>
          </a:p>
          <a:p>
            <a:endParaRPr lang="cs-CZ" dirty="0"/>
          </a:p>
          <a:p>
            <a:r>
              <a:rPr lang="en-US" dirty="0"/>
              <a:t>It can also be used to capture more complex branching, such as situations that are not exactly known if and when they will occur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591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E21AF4-809A-49AC-A3F1-C84AF68CFA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PB007 Software </a:t>
            </a:r>
            <a:r>
              <a:rPr lang="cs-CZ" dirty="0" err="1"/>
              <a:t>Engineering</a:t>
            </a:r>
            <a:r>
              <a:rPr lang="cs-CZ" dirty="0"/>
              <a:t> I</a:t>
            </a:r>
            <a:r>
              <a:rPr lang="en-US" dirty="0"/>
              <a:t> </a:t>
            </a:r>
            <a:r>
              <a:rPr lang="cs-CZ" dirty="0"/>
              <a:t>—</a:t>
            </a:r>
            <a:r>
              <a:rPr lang="en-US" dirty="0"/>
              <a:t> </a:t>
            </a:r>
            <a:r>
              <a:rPr lang="cs-CZ" dirty="0">
                <a:effectLst/>
                <a:latin typeface="Arial" panose="020B0604020202020204" pitchFamily="34" charset="0"/>
              </a:rPr>
              <a:t>Use Case Diagram</a:t>
            </a:r>
            <a:r>
              <a:rPr lang="en-US" dirty="0">
                <a:effectLst/>
                <a:latin typeface="Arial" panose="020B0604020202020204" pitchFamily="34" charset="0"/>
              </a:rPr>
              <a:t> II, Textual Specifications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2D1C4-E12C-4BAF-B5D8-FB42ADE5B6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392632-6930-441D-B4DA-E6B5C1C9B9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Work, work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3DDFFA-B9E6-4601-818C-645DE4004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seminar…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EE5B12-9EA0-401A-BDB9-270B84127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 Paradigm demo</a:t>
            </a:r>
            <a:endParaRPr lang="cs-CZ" dirty="0"/>
          </a:p>
          <a:p>
            <a:pPr lvl="1"/>
            <a:endParaRPr lang="cs-CZ" dirty="0"/>
          </a:p>
          <a:p>
            <a:r>
              <a:rPr lang="en-US" dirty="0"/>
              <a:t>Team work on </a:t>
            </a:r>
            <a:r>
              <a:rPr lang="en-US" dirty="0" err="1"/>
              <a:t>projec</a:t>
            </a:r>
            <a:r>
              <a:rPr lang="cs-CZ" dirty="0"/>
              <a:t>t</a:t>
            </a:r>
            <a:endParaRPr lang="en-US" dirty="0"/>
          </a:p>
          <a:p>
            <a:pPr lvl="1"/>
            <a:r>
              <a:rPr lang="en-US" dirty="0"/>
              <a:t>Use case diagram 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801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E21AF4-809A-49AC-A3F1-C84AF68CFA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PB007 Software </a:t>
            </a:r>
            <a:r>
              <a:rPr lang="cs-CZ" dirty="0" err="1"/>
              <a:t>Engineering</a:t>
            </a:r>
            <a:r>
              <a:rPr lang="cs-CZ" dirty="0"/>
              <a:t> I</a:t>
            </a:r>
            <a:r>
              <a:rPr lang="en-US" dirty="0"/>
              <a:t> </a:t>
            </a:r>
            <a:r>
              <a:rPr lang="cs-CZ" dirty="0"/>
              <a:t>—</a:t>
            </a:r>
            <a:r>
              <a:rPr lang="en-US" dirty="0"/>
              <a:t> </a:t>
            </a:r>
            <a:r>
              <a:rPr lang="cs-CZ" dirty="0">
                <a:effectLst/>
                <a:latin typeface="Arial" panose="020B0604020202020204" pitchFamily="34" charset="0"/>
              </a:rPr>
              <a:t>Use Case Diagram</a:t>
            </a:r>
            <a:r>
              <a:rPr lang="en-US" dirty="0">
                <a:effectLst/>
                <a:latin typeface="Arial" panose="020B0604020202020204" pitchFamily="34" charset="0"/>
              </a:rPr>
              <a:t> II, Textual Specifications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2D1C4-E12C-4BAF-B5D8-FB42ADE5B6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392632-6930-441D-B4DA-E6B5C1C9B9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You </a:t>
            </a:r>
            <a:r>
              <a:rPr lang="en-US" dirty="0" err="1"/>
              <a:t>gotta</a:t>
            </a:r>
            <a:r>
              <a:rPr lang="en-US" dirty="0"/>
              <a:t> do what you </a:t>
            </a:r>
            <a:r>
              <a:rPr lang="en-US" dirty="0" err="1"/>
              <a:t>gotta</a:t>
            </a:r>
            <a:r>
              <a:rPr lang="en-US" dirty="0"/>
              <a:t> do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3DDFFA-B9E6-4601-818C-645DE4004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for this week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EE5B12-9EA0-401A-BDB9-270B84127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Revise the use case diagram and think using the new constructs</a:t>
            </a:r>
          </a:p>
          <a:p>
            <a:pPr lvl="1"/>
            <a:r>
              <a:rPr lang="en-US" dirty="0"/>
              <a:t>At least one include/extend should be applicable</a:t>
            </a:r>
          </a:p>
          <a:p>
            <a:endParaRPr lang="cs-CZ" dirty="0"/>
          </a:p>
          <a:p>
            <a:r>
              <a:rPr lang="cs-CZ" dirty="0"/>
              <a:t>(</a:t>
            </a:r>
            <a:r>
              <a:rPr lang="en-US" dirty="0"/>
              <a:t>Wire a brief description for all use cases</a:t>
            </a:r>
            <a:r>
              <a:rPr lang="cs-CZ" dirty="0"/>
              <a:t>)</a:t>
            </a:r>
            <a:endParaRPr lang="en-US" dirty="0"/>
          </a:p>
          <a:p>
            <a:pPr lvl="1"/>
            <a:r>
              <a:rPr lang="en-US" dirty="0"/>
              <a:t>~2 sentences</a:t>
            </a:r>
          </a:p>
          <a:p>
            <a:pPr lvl="1"/>
            <a:endParaRPr lang="en-US" dirty="0"/>
          </a:p>
          <a:p>
            <a:r>
              <a:rPr lang="en-US" dirty="0"/>
              <a:t>Choose 3 use cases and create full textual specification</a:t>
            </a:r>
          </a:p>
          <a:p>
            <a:pPr lvl="1"/>
            <a:r>
              <a:rPr lang="en-US" dirty="0"/>
              <a:t>Choose the more complex ones to make more sense</a:t>
            </a:r>
          </a:p>
          <a:p>
            <a:pPr lvl="1"/>
            <a:r>
              <a:rPr lang="en-US" dirty="0"/>
              <a:t>Mark them on diagram (</a:t>
            </a:r>
            <a:r>
              <a:rPr lang="en-US" dirty="0" err="1"/>
              <a:t>colour</a:t>
            </a:r>
            <a:r>
              <a:rPr lang="en-US" dirty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8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CC7D56-E57D-4FCF-A4C0-A561DA1DC9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PB007 Software </a:t>
            </a:r>
            <a:r>
              <a:rPr lang="cs-CZ" dirty="0" err="1"/>
              <a:t>Engineering</a:t>
            </a:r>
            <a:r>
              <a:rPr lang="cs-CZ" dirty="0"/>
              <a:t> I</a:t>
            </a:r>
            <a:r>
              <a:rPr lang="en-US" dirty="0"/>
              <a:t> </a:t>
            </a:r>
            <a:r>
              <a:rPr lang="cs-CZ" dirty="0"/>
              <a:t>—</a:t>
            </a:r>
            <a:r>
              <a:rPr lang="en-US" dirty="0"/>
              <a:t> </a:t>
            </a:r>
            <a:r>
              <a:rPr lang="cs-CZ" dirty="0">
                <a:effectLst/>
                <a:latin typeface="Arial" panose="020B0604020202020204" pitchFamily="34" charset="0"/>
              </a:rPr>
              <a:t>Use Case Diagram</a:t>
            </a:r>
            <a:r>
              <a:rPr lang="en-US" dirty="0">
                <a:effectLst/>
                <a:latin typeface="Arial" panose="020B0604020202020204" pitchFamily="34" charset="0"/>
              </a:rPr>
              <a:t> II, Textual Specifications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492A38-4935-4086-AC8A-5D91623829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AE4183-4B0C-4F1A-8CFB-C9356835E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en-US" dirty="0"/>
              <a:t>Use Case Diagram </a:t>
            </a:r>
            <a:r>
              <a:rPr lang="cs-CZ" dirty="0"/>
              <a:t>– </a:t>
            </a:r>
            <a:r>
              <a:rPr lang="en-US" dirty="0"/>
              <a:t>There is more…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A62A7-65B2-4663-BA27-64BFE359846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Diagram </a:t>
            </a:r>
            <a:r>
              <a:rPr lang="en-US" dirty="0"/>
              <a:t>is more expressive</a:t>
            </a:r>
            <a:endParaRPr lang="cs-CZ" dirty="0"/>
          </a:p>
          <a:p>
            <a:pPr lvl="1">
              <a:spcAft>
                <a:spcPts val="600"/>
              </a:spcAft>
            </a:pPr>
            <a:r>
              <a:rPr lang="en-US" dirty="0"/>
              <a:t>Inheritance</a:t>
            </a:r>
            <a:r>
              <a:rPr lang="cs-CZ" dirty="0"/>
              <a:t> (</a:t>
            </a:r>
            <a:r>
              <a:rPr lang="en-US" dirty="0"/>
              <a:t>generalization</a:t>
            </a:r>
            <a:r>
              <a:rPr lang="cs-CZ" dirty="0"/>
              <a:t>) </a:t>
            </a:r>
            <a:r>
              <a:rPr lang="en-US" dirty="0"/>
              <a:t>of actors</a:t>
            </a:r>
            <a:endParaRPr lang="cs-CZ" dirty="0"/>
          </a:p>
          <a:p>
            <a:pPr lvl="1">
              <a:spcAft>
                <a:spcPts val="600"/>
              </a:spcAft>
            </a:pPr>
            <a:endParaRPr lang="cs-CZ" dirty="0"/>
          </a:p>
          <a:p>
            <a:pPr lvl="1">
              <a:spcAft>
                <a:spcPts val="600"/>
              </a:spcAft>
            </a:pPr>
            <a:r>
              <a:rPr lang="en-US" dirty="0"/>
              <a:t>Inheritance</a:t>
            </a:r>
            <a:r>
              <a:rPr lang="cs-CZ" dirty="0"/>
              <a:t> (</a:t>
            </a:r>
            <a:r>
              <a:rPr lang="en-US" dirty="0"/>
              <a:t>generalization</a:t>
            </a:r>
            <a:r>
              <a:rPr lang="cs-CZ" dirty="0"/>
              <a:t>) </a:t>
            </a:r>
            <a:r>
              <a:rPr lang="en-US" dirty="0"/>
              <a:t>of use cases</a:t>
            </a:r>
            <a:endParaRPr lang="cs-CZ" dirty="0"/>
          </a:p>
          <a:p>
            <a:pPr lvl="1">
              <a:spcAft>
                <a:spcPts val="600"/>
              </a:spcAft>
            </a:pPr>
            <a:endParaRPr lang="cs-CZ" dirty="0"/>
          </a:p>
          <a:p>
            <a:pPr lvl="1">
              <a:spcAft>
                <a:spcPts val="600"/>
              </a:spcAft>
            </a:pPr>
            <a:r>
              <a:rPr lang="en-US" dirty="0"/>
              <a:t>“Shared” use case </a:t>
            </a:r>
            <a:r>
              <a:rPr lang="cs-CZ" dirty="0"/>
              <a:t>– </a:t>
            </a:r>
            <a:r>
              <a:rPr lang="cs-CZ" dirty="0" err="1"/>
              <a:t>Include</a:t>
            </a:r>
            <a:endParaRPr lang="cs-CZ" dirty="0"/>
          </a:p>
          <a:p>
            <a:pPr lvl="1">
              <a:spcAft>
                <a:spcPts val="600"/>
              </a:spcAft>
            </a:pPr>
            <a:endParaRPr lang="cs-CZ" dirty="0"/>
          </a:p>
          <a:p>
            <a:pPr lvl="1">
              <a:spcAft>
                <a:spcPts val="600"/>
              </a:spcAft>
            </a:pPr>
            <a:r>
              <a:rPr lang="en-US" dirty="0"/>
              <a:t>“Modular” use case</a:t>
            </a:r>
            <a:r>
              <a:rPr lang="cs-CZ" dirty="0"/>
              <a:t> – </a:t>
            </a:r>
            <a:r>
              <a:rPr lang="cs-CZ" dirty="0" err="1"/>
              <a:t>Extend</a:t>
            </a:r>
            <a:endParaRPr lang="cs-CZ" dirty="0"/>
          </a:p>
          <a:p>
            <a:pPr lvl="1">
              <a:spcAft>
                <a:spcPts val="600"/>
              </a:spcAft>
            </a:pPr>
            <a:endParaRPr lang="cs-CZ" sz="2800" dirty="0"/>
          </a:p>
          <a:p>
            <a:pPr>
              <a:spcAft>
                <a:spcPts val="600"/>
              </a:spcAft>
            </a:pPr>
            <a:endParaRPr lang="cs-CZ" dirty="0"/>
          </a:p>
        </p:txBody>
      </p:sp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DC2D4DD3-251C-411C-ABB4-C91E66B155FA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75" y="2358231"/>
            <a:ext cx="5219700" cy="2827337"/>
          </a:xfrm>
        </p:spPr>
      </p:pic>
    </p:spTree>
    <p:extLst>
      <p:ext uri="{BB962C8B-B14F-4D97-AF65-F5344CB8AC3E}">
        <p14:creationId xmlns:p14="http://schemas.microsoft.com/office/powerpoint/2010/main" val="131841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CC7D56-E57D-4FCF-A4C0-A561DA1DC9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PB007 Software </a:t>
            </a:r>
            <a:r>
              <a:rPr lang="cs-CZ" dirty="0" err="1"/>
              <a:t>Engineering</a:t>
            </a:r>
            <a:r>
              <a:rPr lang="cs-CZ" dirty="0"/>
              <a:t> I</a:t>
            </a:r>
            <a:r>
              <a:rPr lang="en-US" dirty="0"/>
              <a:t> </a:t>
            </a:r>
            <a:r>
              <a:rPr lang="cs-CZ" dirty="0"/>
              <a:t>—</a:t>
            </a:r>
            <a:r>
              <a:rPr lang="en-US" dirty="0"/>
              <a:t> </a:t>
            </a:r>
            <a:r>
              <a:rPr lang="cs-CZ" dirty="0">
                <a:effectLst/>
                <a:latin typeface="Arial" panose="020B0604020202020204" pitchFamily="34" charset="0"/>
              </a:rPr>
              <a:t>Use Case Diagram</a:t>
            </a:r>
            <a:r>
              <a:rPr lang="en-US" dirty="0">
                <a:effectLst/>
                <a:latin typeface="Arial" panose="020B0604020202020204" pitchFamily="34" charset="0"/>
              </a:rPr>
              <a:t> II, Textual Specifications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492A38-4935-4086-AC8A-5D91623829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AE4183-4B0C-4F1A-8CFB-C9356835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Actors Generalization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A62A7-65B2-4663-BA27-64BFE3598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Relationship between the more general and specialized actors</a:t>
            </a:r>
          </a:p>
          <a:p>
            <a:endParaRPr lang="cs-CZ" dirty="0"/>
          </a:p>
          <a:p>
            <a:r>
              <a:rPr lang="en-US" dirty="0"/>
              <a:t>For simplifying the diagram</a:t>
            </a:r>
            <a:endParaRPr lang="cs-CZ" dirty="0"/>
          </a:p>
          <a:p>
            <a:endParaRPr lang="cs-CZ" dirty="0"/>
          </a:p>
          <a:p>
            <a:r>
              <a:rPr lang="en-US" dirty="0"/>
              <a:t>General actors are often abstract, i.e., not a real role</a:t>
            </a:r>
          </a:p>
          <a:p>
            <a:endParaRPr lang="cs-CZ" dirty="0"/>
          </a:p>
          <a:p>
            <a:r>
              <a:rPr lang="en-US" dirty="0"/>
              <a:t>A descending actor inherits </a:t>
            </a:r>
            <a:r>
              <a:rPr lang="en-US" b="1" dirty="0"/>
              <a:t>all</a:t>
            </a:r>
            <a:r>
              <a:rPr lang="en-US" dirty="0"/>
              <a:t> roles and parent link. Every time it is expected the use of a parent actor, we can use one of the descendants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131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CC7D56-E57D-4FCF-A4C0-A561DA1DC9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PB007 Software </a:t>
            </a:r>
            <a:r>
              <a:rPr lang="cs-CZ" dirty="0" err="1"/>
              <a:t>Engineering</a:t>
            </a:r>
            <a:r>
              <a:rPr lang="cs-CZ" dirty="0"/>
              <a:t> I</a:t>
            </a:r>
            <a:r>
              <a:rPr lang="en-US" dirty="0"/>
              <a:t> </a:t>
            </a:r>
            <a:r>
              <a:rPr lang="cs-CZ" dirty="0"/>
              <a:t>—</a:t>
            </a:r>
            <a:r>
              <a:rPr lang="en-US" dirty="0"/>
              <a:t> </a:t>
            </a:r>
            <a:r>
              <a:rPr lang="cs-CZ" dirty="0">
                <a:effectLst/>
                <a:latin typeface="Arial" panose="020B0604020202020204" pitchFamily="34" charset="0"/>
              </a:rPr>
              <a:t>Use Case Diagram</a:t>
            </a:r>
            <a:r>
              <a:rPr lang="en-US" dirty="0">
                <a:effectLst/>
                <a:latin typeface="Arial" panose="020B0604020202020204" pitchFamily="34" charset="0"/>
              </a:rPr>
              <a:t> II, Textual Specifications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492A38-4935-4086-AC8A-5D91623829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AE4183-4B0C-4F1A-8CFB-C9356835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Actors Generalization </a:t>
            </a:r>
            <a:r>
              <a:rPr lang="cs-CZ" dirty="0"/>
              <a:t>– </a:t>
            </a:r>
            <a:r>
              <a:rPr lang="en-US" dirty="0"/>
              <a:t>Example</a:t>
            </a:r>
            <a:br>
              <a:rPr lang="cs-CZ" dirty="0"/>
            </a:br>
            <a:endParaRPr lang="cs-CZ" dirty="0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883C87FA-191E-47A5-A784-E212E1D2C9F0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87" y="1701800"/>
            <a:ext cx="4663376" cy="4140200"/>
          </a:xfrm>
        </p:spPr>
      </p:pic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8B668F98-B351-4592-8BC0-444352D66C4F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656" y="1701800"/>
            <a:ext cx="5031538" cy="4140200"/>
          </a:xfrm>
        </p:spPr>
      </p:pic>
    </p:spTree>
    <p:extLst>
      <p:ext uri="{BB962C8B-B14F-4D97-AF65-F5344CB8AC3E}">
        <p14:creationId xmlns:p14="http://schemas.microsoft.com/office/powerpoint/2010/main" val="66254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CC7D56-E57D-4FCF-A4C0-A561DA1DC9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PB007 Software </a:t>
            </a:r>
            <a:r>
              <a:rPr lang="cs-CZ" dirty="0" err="1"/>
              <a:t>Engineering</a:t>
            </a:r>
            <a:r>
              <a:rPr lang="cs-CZ" dirty="0"/>
              <a:t> I</a:t>
            </a:r>
            <a:r>
              <a:rPr lang="en-US" dirty="0"/>
              <a:t> </a:t>
            </a:r>
            <a:r>
              <a:rPr lang="cs-CZ" dirty="0"/>
              <a:t>—</a:t>
            </a:r>
            <a:r>
              <a:rPr lang="en-US" dirty="0"/>
              <a:t> </a:t>
            </a:r>
            <a:r>
              <a:rPr lang="cs-CZ" dirty="0">
                <a:effectLst/>
                <a:latin typeface="Arial" panose="020B0604020202020204" pitchFamily="34" charset="0"/>
              </a:rPr>
              <a:t>Use Case Diagram</a:t>
            </a:r>
            <a:r>
              <a:rPr lang="en-US" dirty="0">
                <a:effectLst/>
                <a:latin typeface="Arial" panose="020B0604020202020204" pitchFamily="34" charset="0"/>
              </a:rPr>
              <a:t> II, Textual Specifications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492A38-4935-4086-AC8A-5D91623829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AE4183-4B0C-4F1A-8CFB-C9356835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Use Case Generalization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A62A7-65B2-4663-BA27-64BFE3598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relationship between the general and specialized use cases</a:t>
            </a:r>
          </a:p>
          <a:p>
            <a:endParaRPr lang="cs-CZ" dirty="0"/>
          </a:p>
          <a:p>
            <a:r>
              <a:rPr lang="en-US" dirty="0"/>
              <a:t>A specialized use cases inherits the properties, and add new features by overloading (changing) the inherited properties</a:t>
            </a:r>
          </a:p>
          <a:p>
            <a:pPr lvl="1"/>
            <a:r>
              <a:rPr lang="en-US" dirty="0"/>
              <a:t>It cannot overload the parents’ extension points</a:t>
            </a:r>
          </a:p>
          <a:p>
            <a:pPr lvl="1"/>
            <a:endParaRPr lang="cs-CZ" dirty="0"/>
          </a:p>
          <a:p>
            <a:r>
              <a:rPr lang="en-US" dirty="0"/>
              <a:t>The textual specification should reflect those changes</a:t>
            </a:r>
          </a:p>
          <a:p>
            <a:endParaRPr lang="cs-CZ" dirty="0"/>
          </a:p>
          <a:p>
            <a:r>
              <a:rPr lang="en-US" dirty="0"/>
              <a:t>Parental use cases can be abstract (recommended)</a:t>
            </a:r>
          </a:p>
          <a:p>
            <a:pPr lvl="1"/>
            <a:r>
              <a:rPr lang="en-US" dirty="0"/>
              <a:t>Either no specification or incomplete specification of the flow of events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24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CC7D56-E57D-4FCF-A4C0-A561DA1DC9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PB007 Software </a:t>
            </a:r>
            <a:r>
              <a:rPr lang="cs-CZ" dirty="0" err="1"/>
              <a:t>Engineering</a:t>
            </a:r>
            <a:r>
              <a:rPr lang="cs-CZ" dirty="0"/>
              <a:t> I</a:t>
            </a:r>
            <a:r>
              <a:rPr lang="en-US" dirty="0"/>
              <a:t> </a:t>
            </a:r>
            <a:r>
              <a:rPr lang="cs-CZ" dirty="0"/>
              <a:t>—</a:t>
            </a:r>
            <a:r>
              <a:rPr lang="en-US" dirty="0"/>
              <a:t> </a:t>
            </a:r>
            <a:r>
              <a:rPr lang="cs-CZ" dirty="0">
                <a:effectLst/>
                <a:latin typeface="Arial" panose="020B0604020202020204" pitchFamily="34" charset="0"/>
              </a:rPr>
              <a:t>Use Case Diagram</a:t>
            </a:r>
            <a:r>
              <a:rPr lang="en-US" dirty="0">
                <a:effectLst/>
                <a:latin typeface="Arial" panose="020B0604020202020204" pitchFamily="34" charset="0"/>
              </a:rPr>
              <a:t> II, Textual Specifications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492A38-4935-4086-AC8A-5D91623829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AE4183-4B0C-4F1A-8CFB-C9356835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Use Case Generalization </a:t>
            </a:r>
            <a:r>
              <a:rPr lang="cs-CZ" dirty="0"/>
              <a:t>– </a:t>
            </a:r>
            <a:r>
              <a:rPr lang="en-US" dirty="0"/>
              <a:t>Example</a:t>
            </a:r>
            <a:br>
              <a:rPr lang="cs-CZ" dirty="0"/>
            </a:br>
            <a:endParaRPr lang="cs-CZ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3C87FA-191E-47A5-A784-E212E1D2C9F0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887" y="2546061"/>
            <a:ext cx="4663376" cy="2451677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B668F98-B351-4592-8BC0-444352D66C4F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5656" y="2438154"/>
            <a:ext cx="5031538" cy="2667491"/>
          </a:xfrm>
        </p:spPr>
      </p:pic>
    </p:spTree>
    <p:extLst>
      <p:ext uri="{BB962C8B-B14F-4D97-AF65-F5344CB8AC3E}">
        <p14:creationId xmlns:p14="http://schemas.microsoft.com/office/powerpoint/2010/main" val="296019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CC7D56-E57D-4FCF-A4C0-A561DA1DC9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PB007 Software </a:t>
            </a:r>
            <a:r>
              <a:rPr lang="cs-CZ" dirty="0" err="1"/>
              <a:t>Engineering</a:t>
            </a:r>
            <a:r>
              <a:rPr lang="cs-CZ" dirty="0"/>
              <a:t> I</a:t>
            </a:r>
            <a:r>
              <a:rPr lang="en-US" dirty="0"/>
              <a:t> </a:t>
            </a:r>
            <a:r>
              <a:rPr lang="cs-CZ" dirty="0"/>
              <a:t>—</a:t>
            </a:r>
            <a:r>
              <a:rPr lang="en-US" dirty="0"/>
              <a:t> </a:t>
            </a:r>
            <a:r>
              <a:rPr lang="cs-CZ" dirty="0">
                <a:effectLst/>
                <a:latin typeface="Arial" panose="020B0604020202020204" pitchFamily="34" charset="0"/>
              </a:rPr>
              <a:t>Use Case Diagram</a:t>
            </a:r>
            <a:r>
              <a:rPr lang="en-US" dirty="0">
                <a:effectLst/>
                <a:latin typeface="Arial" panose="020B0604020202020204" pitchFamily="34" charset="0"/>
              </a:rPr>
              <a:t> II, Textual Specifications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492A38-4935-4086-AC8A-5D91623829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AE4183-4B0C-4F1A-8CFB-C9356835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Include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A62A7-65B2-4663-BA27-64BFE3598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Specialized type of relationship</a:t>
            </a:r>
            <a:endParaRPr lang="cs-CZ" dirty="0"/>
          </a:p>
          <a:p>
            <a:endParaRPr lang="cs-CZ" dirty="0"/>
          </a:p>
          <a:p>
            <a:r>
              <a:rPr lang="en-US" dirty="0"/>
              <a:t>Allows you to allocate repetitive steps in several use cases in separate use case</a:t>
            </a:r>
          </a:p>
          <a:p>
            <a:endParaRPr lang="cs-CZ" dirty="0"/>
          </a:p>
          <a:p>
            <a:r>
              <a:rPr lang="en-US" dirty="0"/>
              <a:t>The basic use case is incomplete without all the embedded use cases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830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CC7D56-E57D-4FCF-A4C0-A561DA1DC9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PB007 Software </a:t>
            </a:r>
            <a:r>
              <a:rPr lang="cs-CZ" dirty="0" err="1"/>
              <a:t>Engineering</a:t>
            </a:r>
            <a:r>
              <a:rPr lang="cs-CZ" dirty="0"/>
              <a:t> I</a:t>
            </a:r>
            <a:r>
              <a:rPr lang="en-US" dirty="0"/>
              <a:t> </a:t>
            </a:r>
            <a:r>
              <a:rPr lang="cs-CZ" dirty="0"/>
              <a:t>—</a:t>
            </a:r>
            <a:r>
              <a:rPr lang="en-US" dirty="0"/>
              <a:t> </a:t>
            </a:r>
            <a:r>
              <a:rPr lang="cs-CZ" dirty="0">
                <a:effectLst/>
                <a:latin typeface="Arial" panose="020B0604020202020204" pitchFamily="34" charset="0"/>
              </a:rPr>
              <a:t>Use Case Diagram</a:t>
            </a:r>
            <a:r>
              <a:rPr lang="en-US" dirty="0">
                <a:effectLst/>
                <a:latin typeface="Arial" panose="020B0604020202020204" pitchFamily="34" charset="0"/>
              </a:rPr>
              <a:t> II, Textual Specifications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492A38-4935-4086-AC8A-5D91623829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AE4183-4B0C-4F1A-8CFB-C9356835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Include</a:t>
            </a:r>
            <a:endParaRPr lang="cs-CZ" dirty="0"/>
          </a:p>
        </p:txBody>
      </p:sp>
      <p:pic>
        <p:nvPicPr>
          <p:cNvPr id="9" name="Content Placeholder 8" descr="Icon&#10;&#10;Description automatically generated">
            <a:extLst>
              <a:ext uri="{FF2B5EF4-FFF2-40B4-BE49-F238E27FC236}">
                <a16:creationId xmlns:a16="http://schemas.microsoft.com/office/drawing/2014/main" id="{962C0ECD-D7A7-4FE6-9F5E-D3DB5FBB7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931" y="1241736"/>
            <a:ext cx="7036138" cy="4374528"/>
          </a:xfrm>
        </p:spPr>
      </p:pic>
    </p:spTree>
    <p:extLst>
      <p:ext uri="{BB962C8B-B14F-4D97-AF65-F5344CB8AC3E}">
        <p14:creationId xmlns:p14="http://schemas.microsoft.com/office/powerpoint/2010/main" val="410689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CC7D56-E57D-4FCF-A4C0-A561DA1DC9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PB007 Software </a:t>
            </a:r>
            <a:r>
              <a:rPr lang="cs-CZ" dirty="0" err="1"/>
              <a:t>Engineering</a:t>
            </a:r>
            <a:r>
              <a:rPr lang="cs-CZ" dirty="0"/>
              <a:t> I</a:t>
            </a:r>
            <a:r>
              <a:rPr lang="en-US" dirty="0"/>
              <a:t> </a:t>
            </a:r>
            <a:r>
              <a:rPr lang="cs-CZ" dirty="0"/>
              <a:t>—</a:t>
            </a:r>
            <a:r>
              <a:rPr lang="en-US" dirty="0"/>
              <a:t> </a:t>
            </a:r>
            <a:r>
              <a:rPr lang="cs-CZ" dirty="0">
                <a:effectLst/>
                <a:latin typeface="Arial" panose="020B0604020202020204" pitchFamily="34" charset="0"/>
              </a:rPr>
              <a:t>Use Case Diagram</a:t>
            </a:r>
            <a:r>
              <a:rPr lang="en-US" dirty="0">
                <a:effectLst/>
                <a:latin typeface="Arial" panose="020B0604020202020204" pitchFamily="34" charset="0"/>
              </a:rPr>
              <a:t> II, Textual Specifications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492A38-4935-4086-AC8A-5D91623829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AE4183-4B0C-4F1A-8CFB-C9356835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Include</a:t>
            </a:r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3547C35-EF45-B81B-E0D6-DC06FBBAB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2069" y="1071154"/>
            <a:ext cx="6393554" cy="5024189"/>
          </a:xfrm>
        </p:spPr>
      </p:pic>
    </p:spTree>
    <p:extLst>
      <p:ext uri="{BB962C8B-B14F-4D97-AF65-F5344CB8AC3E}">
        <p14:creationId xmlns:p14="http://schemas.microsoft.com/office/powerpoint/2010/main" val="77565474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15" id="{43B6103D-5EAE-2E4A-B2DD-F88C5783CB0B}" vid="{81F90DFA-9513-A440-85B8-59D9BB4136A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856</Words>
  <Application>Microsoft Office PowerPoint</Application>
  <PresentationFormat>Širokoúhlá obrazovka</PresentationFormat>
  <Paragraphs>143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Tahoma</vt:lpstr>
      <vt:lpstr>Wingdings</vt:lpstr>
      <vt:lpstr>Prezentace_MU_CZ</vt:lpstr>
      <vt:lpstr>Use Case Diagram II,  Textual Specifications</vt:lpstr>
      <vt:lpstr>Use Case Diagram – There is more…</vt:lpstr>
      <vt:lpstr>Actors Generalization</vt:lpstr>
      <vt:lpstr>Actors Generalization – Example </vt:lpstr>
      <vt:lpstr>Use Case Generalization</vt:lpstr>
      <vt:lpstr>Use Case Generalization – Example </vt:lpstr>
      <vt:lpstr>Include</vt:lpstr>
      <vt:lpstr>Include</vt:lpstr>
      <vt:lpstr>Include</vt:lpstr>
      <vt:lpstr>Extend</vt:lpstr>
      <vt:lpstr>Extend</vt:lpstr>
      <vt:lpstr>Extend</vt:lpstr>
      <vt:lpstr>Textual Specification of Use Cases</vt:lpstr>
      <vt:lpstr>Flow of Events – Main Flow</vt:lpstr>
      <vt:lpstr>Flow of Events – Example</vt:lpstr>
      <vt:lpstr>Flow of Events – Alternative Flow</vt:lpstr>
      <vt:lpstr>In this seminar…</vt:lpstr>
      <vt:lpstr>Task for this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Case Diagram II, Textual Specifications</dc:title>
  <dc:creator>Lukáš Daubner</dc:creator>
  <cp:lastModifiedBy>Jan Poštulka</cp:lastModifiedBy>
  <cp:revision>33</cp:revision>
  <dcterms:created xsi:type="dcterms:W3CDTF">2020-10-03T21:25:34Z</dcterms:created>
  <dcterms:modified xsi:type="dcterms:W3CDTF">2022-09-26T16:49:17Z</dcterms:modified>
</cp:coreProperties>
</file>