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2"/>
  </p:notesMasterIdLst>
  <p:handoutMasterIdLst>
    <p:handoutMasterId r:id="rId13"/>
  </p:handoutMasterIdLst>
  <p:sldIdLst>
    <p:sldId id="256" r:id="rId2"/>
    <p:sldId id="271" r:id="rId3"/>
    <p:sldId id="291" r:id="rId4"/>
    <p:sldId id="292" r:id="rId5"/>
    <p:sldId id="293" r:id="rId6"/>
    <p:sldId id="294" r:id="rId7"/>
    <p:sldId id="295" r:id="rId8"/>
    <p:sldId id="296" r:id="rId9"/>
    <p:sldId id="268" r:id="rId10"/>
    <p:sldId id="269" r:id="rId1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áš" initials="L" lastIdx="1" clrIdx="0">
    <p:extLst>
      <p:ext uri="{19B8F6BF-5375-455C-9EA6-DF929625EA0E}">
        <p15:presenceInfo xmlns:p15="http://schemas.microsoft.com/office/powerpoint/2012/main" userId="Lukáš"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45C"/>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2BCA61-9E58-4932-A0B4-41189BEBE038}" v="8" dt="2020-10-26T17:04:45.991"/>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8" autoAdjust="0"/>
    <p:restoredTop sz="96259" autoAdjust="0"/>
  </p:normalViewPr>
  <p:slideViewPr>
    <p:cSldViewPr snapToGrid="0">
      <p:cViewPr varScale="1">
        <p:scale>
          <a:sx n="110" d="100"/>
          <a:sy n="110" d="100"/>
        </p:scale>
        <p:origin x="624" y="9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áš" userId="1750366c-5ad4-4b8b-a17b-5459ca330888" providerId="ADAL" clId="{1CB5FCE5-AA9E-4D20-93E1-C667405C74DE}"/>
    <pc:docChg chg="undo custSel addSld delSld modSld sldOrd">
      <pc:chgData name="Lukáš" userId="1750366c-5ad4-4b8b-a17b-5459ca330888" providerId="ADAL" clId="{1CB5FCE5-AA9E-4D20-93E1-C667405C74DE}" dt="2020-10-04T20:59:32.202" v="5318" actId="20577"/>
      <pc:docMkLst>
        <pc:docMk/>
      </pc:docMkLst>
      <pc:sldChg chg="modSp mod">
        <pc:chgData name="Lukáš" userId="1750366c-5ad4-4b8b-a17b-5459ca330888" providerId="ADAL" clId="{1CB5FCE5-AA9E-4D20-93E1-C667405C74DE}" dt="2020-10-04T19:19:56.079" v="1256" actId="20577"/>
        <pc:sldMkLst>
          <pc:docMk/>
          <pc:sldMk cId="1318410597" sldId="258"/>
        </pc:sldMkLst>
        <pc:spChg chg="mod">
          <ac:chgData name="Lukáš" userId="1750366c-5ad4-4b8b-a17b-5459ca330888" providerId="ADAL" clId="{1CB5FCE5-AA9E-4D20-93E1-C667405C74DE}" dt="2020-10-04T19:19:48.782" v="1243" actId="20577"/>
          <ac:spMkLst>
            <pc:docMk/>
            <pc:sldMk cId="1318410597" sldId="258"/>
            <ac:spMk id="4" creationId="{5DAE4183-4B0C-4F1A-8CFB-C9356835EEAD}"/>
          </ac:spMkLst>
        </pc:spChg>
        <pc:spChg chg="mod">
          <ac:chgData name="Lukáš" userId="1750366c-5ad4-4b8b-a17b-5459ca330888" providerId="ADAL" clId="{1CB5FCE5-AA9E-4D20-93E1-C667405C74DE}" dt="2020-10-04T19:19:56.079" v="1256" actId="20577"/>
          <ac:spMkLst>
            <pc:docMk/>
            <pc:sldMk cId="1318410597" sldId="258"/>
            <ac:spMk id="6" creationId="{58FA62A7-65B2-4663-BA27-64BFE3598468}"/>
          </ac:spMkLst>
        </pc:spChg>
      </pc:sldChg>
      <pc:sldChg chg="modSp mod">
        <pc:chgData name="Lukáš" userId="1750366c-5ad4-4b8b-a17b-5459ca330888" providerId="ADAL" clId="{1CB5FCE5-AA9E-4D20-93E1-C667405C74DE}" dt="2020-10-04T20:48:36.240" v="4477"/>
        <pc:sldMkLst>
          <pc:docMk/>
          <pc:sldMk cId="2122801297" sldId="268"/>
        </pc:sldMkLst>
        <pc:spChg chg="mod">
          <ac:chgData name="Lukáš" userId="1750366c-5ad4-4b8b-a17b-5459ca330888" providerId="ADAL" clId="{1CB5FCE5-AA9E-4D20-93E1-C667405C74DE}" dt="2020-10-04T20:48:36.240" v="4477"/>
          <ac:spMkLst>
            <pc:docMk/>
            <pc:sldMk cId="2122801297" sldId="268"/>
            <ac:spMk id="2" creationId="{B2E21AF4-809A-49AC-A3F1-C84AF68CFA99}"/>
          </ac:spMkLst>
        </pc:spChg>
        <pc:spChg chg="mod">
          <ac:chgData name="Lukáš" userId="1750366c-5ad4-4b8b-a17b-5459ca330888" providerId="ADAL" clId="{1CB5FCE5-AA9E-4D20-93E1-C667405C74DE}" dt="2020-10-04T20:42:37.179" v="3886" actId="20577"/>
          <ac:spMkLst>
            <pc:docMk/>
            <pc:sldMk cId="2122801297" sldId="268"/>
            <ac:spMk id="6" creationId="{D6EE5B12-9EA0-401A-BDB9-270B84127293}"/>
          </ac:spMkLst>
        </pc:spChg>
      </pc:sldChg>
      <pc:sldChg chg="modSp mod">
        <pc:chgData name="Lukáš" userId="1750366c-5ad4-4b8b-a17b-5459ca330888" providerId="ADAL" clId="{1CB5FCE5-AA9E-4D20-93E1-C667405C74DE}" dt="2020-10-04T20:48:39.768" v="4478"/>
        <pc:sldMkLst>
          <pc:docMk/>
          <pc:sldMk cId="247382201" sldId="269"/>
        </pc:sldMkLst>
        <pc:spChg chg="mod">
          <ac:chgData name="Lukáš" userId="1750366c-5ad4-4b8b-a17b-5459ca330888" providerId="ADAL" clId="{1CB5FCE5-AA9E-4D20-93E1-C667405C74DE}" dt="2020-10-04T20:48:39.768" v="4478"/>
          <ac:spMkLst>
            <pc:docMk/>
            <pc:sldMk cId="247382201" sldId="269"/>
            <ac:spMk id="2" creationId="{B2E21AF4-809A-49AC-A3F1-C84AF68CFA99}"/>
          </ac:spMkLst>
        </pc:spChg>
        <pc:spChg chg="mod">
          <ac:chgData name="Lukáš" userId="1750366c-5ad4-4b8b-a17b-5459ca330888" providerId="ADAL" clId="{1CB5FCE5-AA9E-4D20-93E1-C667405C74DE}" dt="2020-10-04T20:48:18.186" v="4476" actId="20577"/>
          <ac:spMkLst>
            <pc:docMk/>
            <pc:sldMk cId="247382201" sldId="269"/>
            <ac:spMk id="6" creationId="{D6EE5B12-9EA0-401A-BDB9-270B84127293}"/>
          </ac:spMkLst>
        </pc:spChg>
      </pc:sldChg>
      <pc:sldChg chg="modSp mod">
        <pc:chgData name="Lukáš" userId="1750366c-5ad4-4b8b-a17b-5459ca330888" providerId="ADAL" clId="{1CB5FCE5-AA9E-4D20-93E1-C667405C74DE}" dt="2020-10-04T17:44:33.946" v="487" actId="20577"/>
        <pc:sldMkLst>
          <pc:docMk/>
          <pc:sldMk cId="3451315229" sldId="271"/>
        </pc:sldMkLst>
        <pc:spChg chg="mod">
          <ac:chgData name="Lukáš" userId="1750366c-5ad4-4b8b-a17b-5459ca330888" providerId="ADAL" clId="{1CB5FCE5-AA9E-4D20-93E1-C667405C74DE}" dt="2020-10-04T17:12:50.074" v="0"/>
          <ac:spMkLst>
            <pc:docMk/>
            <pc:sldMk cId="3451315229" sldId="271"/>
            <ac:spMk id="2" creationId="{CECC7D56-E57D-4FCF-A4C0-A561DA1DC9E3}"/>
          </ac:spMkLst>
        </pc:spChg>
        <pc:spChg chg="mod">
          <ac:chgData name="Lukáš" userId="1750366c-5ad4-4b8b-a17b-5459ca330888" providerId="ADAL" clId="{1CB5FCE5-AA9E-4D20-93E1-C667405C74DE}" dt="2020-10-04T17:40:11.430" v="13" actId="790"/>
          <ac:spMkLst>
            <pc:docMk/>
            <pc:sldMk cId="3451315229" sldId="271"/>
            <ac:spMk id="4" creationId="{5DAE4183-4B0C-4F1A-8CFB-C9356835EEAD}"/>
          </ac:spMkLst>
        </pc:spChg>
        <pc:spChg chg="mod">
          <ac:chgData name="Lukáš" userId="1750366c-5ad4-4b8b-a17b-5459ca330888" providerId="ADAL" clId="{1CB5FCE5-AA9E-4D20-93E1-C667405C74DE}" dt="2020-10-04T17:44:33.946" v="487" actId="20577"/>
          <ac:spMkLst>
            <pc:docMk/>
            <pc:sldMk cId="3451315229" sldId="271"/>
            <ac:spMk id="6" creationId="{58FA62A7-65B2-4663-BA27-64BFE3598468}"/>
          </ac:spMkLst>
        </pc:spChg>
      </pc:sldChg>
      <pc:sldChg chg="del">
        <pc:chgData name="Lukáš" userId="1750366c-5ad4-4b8b-a17b-5459ca330888" providerId="ADAL" clId="{1CB5FCE5-AA9E-4D20-93E1-C667405C74DE}" dt="2020-10-04T19:20:07.108" v="1257" actId="47"/>
        <pc:sldMkLst>
          <pc:docMk/>
          <pc:sldMk cId="2687263313" sldId="272"/>
        </pc:sldMkLst>
      </pc:sldChg>
      <pc:sldChg chg="del">
        <pc:chgData name="Lukáš" userId="1750366c-5ad4-4b8b-a17b-5459ca330888" providerId="ADAL" clId="{1CB5FCE5-AA9E-4D20-93E1-C667405C74DE}" dt="2020-10-04T19:20:08.995" v="1258" actId="47"/>
        <pc:sldMkLst>
          <pc:docMk/>
          <pc:sldMk cId="4036001528" sldId="273"/>
        </pc:sldMkLst>
      </pc:sldChg>
      <pc:sldChg chg="del">
        <pc:chgData name="Lukáš" userId="1750366c-5ad4-4b8b-a17b-5459ca330888" providerId="ADAL" clId="{1CB5FCE5-AA9E-4D20-93E1-C667405C74DE}" dt="2020-10-04T19:20:09.750" v="1259" actId="47"/>
        <pc:sldMkLst>
          <pc:docMk/>
          <pc:sldMk cId="1720777360" sldId="274"/>
        </pc:sldMkLst>
      </pc:sldChg>
      <pc:sldChg chg="del">
        <pc:chgData name="Lukáš" userId="1750366c-5ad4-4b8b-a17b-5459ca330888" providerId="ADAL" clId="{1CB5FCE5-AA9E-4D20-93E1-C667405C74DE}" dt="2020-10-04T19:20:10.638" v="1260" actId="47"/>
        <pc:sldMkLst>
          <pc:docMk/>
          <pc:sldMk cId="3002100973" sldId="275"/>
        </pc:sldMkLst>
      </pc:sldChg>
      <pc:sldChg chg="del">
        <pc:chgData name="Lukáš" userId="1750366c-5ad4-4b8b-a17b-5459ca330888" providerId="ADAL" clId="{1CB5FCE5-AA9E-4D20-93E1-C667405C74DE}" dt="2020-10-04T19:20:12.765" v="1262" actId="47"/>
        <pc:sldMkLst>
          <pc:docMk/>
          <pc:sldMk cId="772265117" sldId="276"/>
        </pc:sldMkLst>
      </pc:sldChg>
      <pc:sldChg chg="del">
        <pc:chgData name="Lukáš" userId="1750366c-5ad4-4b8b-a17b-5459ca330888" providerId="ADAL" clId="{1CB5FCE5-AA9E-4D20-93E1-C667405C74DE}" dt="2020-10-04T19:20:11.237" v="1261" actId="47"/>
        <pc:sldMkLst>
          <pc:docMk/>
          <pc:sldMk cId="671867239" sldId="277"/>
        </pc:sldMkLst>
      </pc:sldChg>
      <pc:sldChg chg="del">
        <pc:chgData name="Lukáš" userId="1750366c-5ad4-4b8b-a17b-5459ca330888" providerId="ADAL" clId="{1CB5FCE5-AA9E-4D20-93E1-C667405C74DE}" dt="2020-10-04T19:20:13.622" v="1263" actId="47"/>
        <pc:sldMkLst>
          <pc:docMk/>
          <pc:sldMk cId="763471978" sldId="278"/>
        </pc:sldMkLst>
      </pc:sldChg>
      <pc:sldChg chg="del">
        <pc:chgData name="Lukáš" userId="1750366c-5ad4-4b8b-a17b-5459ca330888" providerId="ADAL" clId="{1CB5FCE5-AA9E-4D20-93E1-C667405C74DE}" dt="2020-10-04T19:20:15.980" v="1264" actId="47"/>
        <pc:sldMkLst>
          <pc:docMk/>
          <pc:sldMk cId="3040819181" sldId="279"/>
        </pc:sldMkLst>
      </pc:sldChg>
      <pc:sldChg chg="addSp delSp modSp add mod modClrScheme chgLayout">
        <pc:chgData name="Lukáš" userId="1750366c-5ad4-4b8b-a17b-5459ca330888" providerId="ADAL" clId="{1CB5FCE5-AA9E-4D20-93E1-C667405C74DE}" dt="2020-10-04T19:01:48.251" v="509" actId="27614"/>
        <pc:sldMkLst>
          <pc:docMk/>
          <pc:sldMk cId="662543413" sldId="280"/>
        </pc:sldMkLst>
        <pc:spChg chg="mod ord">
          <ac:chgData name="Lukáš" userId="1750366c-5ad4-4b8b-a17b-5459ca330888" providerId="ADAL" clId="{1CB5FCE5-AA9E-4D20-93E1-C667405C74DE}" dt="2020-10-04T19:01:43.006" v="507" actId="700"/>
          <ac:spMkLst>
            <pc:docMk/>
            <pc:sldMk cId="662543413" sldId="280"/>
            <ac:spMk id="2" creationId="{CECC7D56-E57D-4FCF-A4C0-A561DA1DC9E3}"/>
          </ac:spMkLst>
        </pc:spChg>
        <pc:spChg chg="mod ord">
          <ac:chgData name="Lukáš" userId="1750366c-5ad4-4b8b-a17b-5459ca330888" providerId="ADAL" clId="{1CB5FCE5-AA9E-4D20-93E1-C667405C74DE}" dt="2020-10-04T19:01:43.006" v="507" actId="700"/>
          <ac:spMkLst>
            <pc:docMk/>
            <pc:sldMk cId="662543413" sldId="280"/>
            <ac:spMk id="3" creationId="{55492A38-4935-4086-AC8A-5D91623829E6}"/>
          </ac:spMkLst>
        </pc:spChg>
        <pc:spChg chg="mod ord">
          <ac:chgData name="Lukáš" userId="1750366c-5ad4-4b8b-a17b-5459ca330888" providerId="ADAL" clId="{1CB5FCE5-AA9E-4D20-93E1-C667405C74DE}" dt="2020-10-04T19:01:43.006" v="507" actId="700"/>
          <ac:spMkLst>
            <pc:docMk/>
            <pc:sldMk cId="662543413" sldId="280"/>
            <ac:spMk id="4" creationId="{5DAE4183-4B0C-4F1A-8CFB-C9356835EEAD}"/>
          </ac:spMkLst>
        </pc:spChg>
        <pc:spChg chg="del mod">
          <ac:chgData name="Lukáš" userId="1750366c-5ad4-4b8b-a17b-5459ca330888" providerId="ADAL" clId="{1CB5FCE5-AA9E-4D20-93E1-C667405C74DE}" dt="2020-10-04T19:01:23.961" v="504" actId="931"/>
          <ac:spMkLst>
            <pc:docMk/>
            <pc:sldMk cId="662543413" sldId="280"/>
            <ac:spMk id="6" creationId="{58FA62A7-65B2-4663-BA27-64BFE3598468}"/>
          </ac:spMkLst>
        </pc:spChg>
        <pc:spChg chg="add del mod ord">
          <ac:chgData name="Lukáš" userId="1750366c-5ad4-4b8b-a17b-5459ca330888" providerId="ADAL" clId="{1CB5FCE5-AA9E-4D20-93E1-C667405C74DE}" dt="2020-10-04T19:01:47.531" v="508" actId="931"/>
          <ac:spMkLst>
            <pc:docMk/>
            <pc:sldMk cId="662543413" sldId="280"/>
            <ac:spMk id="8" creationId="{DE10A8CB-4E17-4ECD-81BF-1E2A1FFDDB54}"/>
          </ac:spMkLst>
        </pc:spChg>
        <pc:picChg chg="add mod ord">
          <ac:chgData name="Lukáš" userId="1750366c-5ad4-4b8b-a17b-5459ca330888" providerId="ADAL" clId="{1CB5FCE5-AA9E-4D20-93E1-C667405C74DE}" dt="2020-10-04T19:01:43.006" v="507" actId="700"/>
          <ac:picMkLst>
            <pc:docMk/>
            <pc:sldMk cId="662543413" sldId="280"/>
            <ac:picMk id="7" creationId="{883C87FA-191E-47A5-A784-E212E1D2C9F0}"/>
          </ac:picMkLst>
        </pc:picChg>
        <pc:picChg chg="add mod">
          <ac:chgData name="Lukáš" userId="1750366c-5ad4-4b8b-a17b-5459ca330888" providerId="ADAL" clId="{1CB5FCE5-AA9E-4D20-93E1-C667405C74DE}" dt="2020-10-04T19:01:48.251" v="509" actId="27614"/>
          <ac:picMkLst>
            <pc:docMk/>
            <pc:sldMk cId="662543413" sldId="280"/>
            <ac:picMk id="10" creationId="{8B668F98-B351-4592-8BC0-444352D66C4F}"/>
          </ac:picMkLst>
        </pc:picChg>
      </pc:sldChg>
      <pc:sldChg chg="modSp add mod ord">
        <pc:chgData name="Lukáš" userId="1750366c-5ad4-4b8b-a17b-5459ca330888" providerId="ADAL" clId="{1CB5FCE5-AA9E-4D20-93E1-C667405C74DE}" dt="2020-10-04T19:17:38.726" v="1210" actId="313"/>
        <pc:sldMkLst>
          <pc:docMk/>
          <pc:sldMk cId="3745244278" sldId="281"/>
        </pc:sldMkLst>
        <pc:spChg chg="mod">
          <ac:chgData name="Lukáš" userId="1750366c-5ad4-4b8b-a17b-5459ca330888" providerId="ADAL" clId="{1CB5FCE5-AA9E-4D20-93E1-C667405C74DE}" dt="2020-10-04T19:02:43.257" v="536" actId="790"/>
          <ac:spMkLst>
            <pc:docMk/>
            <pc:sldMk cId="3745244278" sldId="281"/>
            <ac:spMk id="4" creationId="{5DAE4183-4B0C-4F1A-8CFB-C9356835EEAD}"/>
          </ac:spMkLst>
        </pc:spChg>
        <pc:spChg chg="mod">
          <ac:chgData name="Lukáš" userId="1750366c-5ad4-4b8b-a17b-5459ca330888" providerId="ADAL" clId="{1CB5FCE5-AA9E-4D20-93E1-C667405C74DE}" dt="2020-10-04T19:17:38.726" v="1210" actId="313"/>
          <ac:spMkLst>
            <pc:docMk/>
            <pc:sldMk cId="3745244278" sldId="281"/>
            <ac:spMk id="6" creationId="{58FA62A7-65B2-4663-BA27-64BFE3598468}"/>
          </ac:spMkLst>
        </pc:spChg>
      </pc:sldChg>
      <pc:sldChg chg="modSp add mod ord">
        <pc:chgData name="Lukáš" userId="1750366c-5ad4-4b8b-a17b-5459ca330888" providerId="ADAL" clId="{1CB5FCE5-AA9E-4D20-93E1-C667405C74DE}" dt="2020-10-04T19:18:36.044" v="1218" actId="14826"/>
        <pc:sldMkLst>
          <pc:docMk/>
          <pc:sldMk cId="2960193146" sldId="282"/>
        </pc:sldMkLst>
        <pc:spChg chg="mod">
          <ac:chgData name="Lukáš" userId="1750366c-5ad4-4b8b-a17b-5459ca330888" providerId="ADAL" clId="{1CB5FCE5-AA9E-4D20-93E1-C667405C74DE}" dt="2020-10-04T19:18:10.543" v="1215" actId="20577"/>
          <ac:spMkLst>
            <pc:docMk/>
            <pc:sldMk cId="2960193146" sldId="282"/>
            <ac:spMk id="4" creationId="{5DAE4183-4B0C-4F1A-8CFB-C9356835EEAD}"/>
          </ac:spMkLst>
        </pc:spChg>
        <pc:picChg chg="mod">
          <ac:chgData name="Lukáš" userId="1750366c-5ad4-4b8b-a17b-5459ca330888" providerId="ADAL" clId="{1CB5FCE5-AA9E-4D20-93E1-C667405C74DE}" dt="2020-10-04T19:18:30.971" v="1217" actId="14826"/>
          <ac:picMkLst>
            <pc:docMk/>
            <pc:sldMk cId="2960193146" sldId="282"/>
            <ac:picMk id="7" creationId="{883C87FA-191E-47A5-A784-E212E1D2C9F0}"/>
          </ac:picMkLst>
        </pc:picChg>
        <pc:picChg chg="mod">
          <ac:chgData name="Lukáš" userId="1750366c-5ad4-4b8b-a17b-5459ca330888" providerId="ADAL" clId="{1CB5FCE5-AA9E-4D20-93E1-C667405C74DE}" dt="2020-10-04T19:18:36.044" v="1218" actId="14826"/>
          <ac:picMkLst>
            <pc:docMk/>
            <pc:sldMk cId="2960193146" sldId="282"/>
            <ac:picMk id="10" creationId="{8B668F98-B351-4592-8BC0-444352D66C4F}"/>
          </ac:picMkLst>
        </pc:picChg>
      </pc:sldChg>
      <pc:sldChg chg="addSp delSp modSp add mod ord modClrScheme chgLayout">
        <pc:chgData name="Lukáš" userId="1750366c-5ad4-4b8b-a17b-5459ca330888" providerId="ADAL" clId="{1CB5FCE5-AA9E-4D20-93E1-C667405C74DE}" dt="2020-10-04T20:04:24.556" v="1723" actId="20577"/>
        <pc:sldMkLst>
          <pc:docMk/>
          <pc:sldMk cId="184830743" sldId="283"/>
        </pc:sldMkLst>
        <pc:spChg chg="mod ord">
          <ac:chgData name="Lukáš" userId="1750366c-5ad4-4b8b-a17b-5459ca330888" providerId="ADAL" clId="{1CB5FCE5-AA9E-4D20-93E1-C667405C74DE}" dt="2020-10-04T20:02:53.197" v="1676" actId="700"/>
          <ac:spMkLst>
            <pc:docMk/>
            <pc:sldMk cId="184830743" sldId="283"/>
            <ac:spMk id="2" creationId="{CECC7D56-E57D-4FCF-A4C0-A561DA1DC9E3}"/>
          </ac:spMkLst>
        </pc:spChg>
        <pc:spChg chg="mod ord">
          <ac:chgData name="Lukáš" userId="1750366c-5ad4-4b8b-a17b-5459ca330888" providerId="ADAL" clId="{1CB5FCE5-AA9E-4D20-93E1-C667405C74DE}" dt="2020-10-04T20:02:53.197" v="1676" actId="700"/>
          <ac:spMkLst>
            <pc:docMk/>
            <pc:sldMk cId="184830743" sldId="283"/>
            <ac:spMk id="3" creationId="{55492A38-4935-4086-AC8A-5D91623829E6}"/>
          </ac:spMkLst>
        </pc:spChg>
        <pc:spChg chg="mod ord">
          <ac:chgData name="Lukáš" userId="1750366c-5ad4-4b8b-a17b-5459ca330888" providerId="ADAL" clId="{1CB5FCE5-AA9E-4D20-93E1-C667405C74DE}" dt="2020-10-04T20:02:53.197" v="1676" actId="700"/>
          <ac:spMkLst>
            <pc:docMk/>
            <pc:sldMk cId="184830743" sldId="283"/>
            <ac:spMk id="4" creationId="{5DAE4183-4B0C-4F1A-8CFB-C9356835EEAD}"/>
          </ac:spMkLst>
        </pc:spChg>
        <pc:spChg chg="add del mod ord">
          <ac:chgData name="Lukáš" userId="1750366c-5ad4-4b8b-a17b-5459ca330888" providerId="ADAL" clId="{1CB5FCE5-AA9E-4D20-93E1-C667405C74DE}" dt="2020-10-04T20:02:53.197" v="1676" actId="700"/>
          <ac:spMkLst>
            <pc:docMk/>
            <pc:sldMk cId="184830743" sldId="283"/>
            <ac:spMk id="5" creationId="{387E9A22-083B-4B66-B571-F3C5AF6D2ABE}"/>
          </ac:spMkLst>
        </pc:spChg>
        <pc:spChg chg="mod ord">
          <ac:chgData name="Lukáš" userId="1750366c-5ad4-4b8b-a17b-5459ca330888" providerId="ADAL" clId="{1CB5FCE5-AA9E-4D20-93E1-C667405C74DE}" dt="2020-10-04T20:04:24.556" v="1723" actId="20577"/>
          <ac:spMkLst>
            <pc:docMk/>
            <pc:sldMk cId="184830743" sldId="283"/>
            <ac:spMk id="6" creationId="{58FA62A7-65B2-4663-BA27-64BFE3598468}"/>
          </ac:spMkLst>
        </pc:spChg>
      </pc:sldChg>
      <pc:sldChg chg="addSp delSp modSp add mod chgLayout">
        <pc:chgData name="Lukáš" userId="1750366c-5ad4-4b8b-a17b-5459ca330888" providerId="ADAL" clId="{1CB5FCE5-AA9E-4D20-93E1-C667405C74DE}" dt="2020-10-04T20:31:37.212" v="2585" actId="1076"/>
        <pc:sldMkLst>
          <pc:docMk/>
          <pc:sldMk cId="4106894835" sldId="284"/>
        </pc:sldMkLst>
        <pc:spChg chg="mod ord">
          <ac:chgData name="Lukáš" userId="1750366c-5ad4-4b8b-a17b-5459ca330888" providerId="ADAL" clId="{1CB5FCE5-AA9E-4D20-93E1-C667405C74DE}" dt="2020-10-04T20:04:46.624" v="1726" actId="700"/>
          <ac:spMkLst>
            <pc:docMk/>
            <pc:sldMk cId="4106894835" sldId="284"/>
            <ac:spMk id="2" creationId="{CECC7D56-E57D-4FCF-A4C0-A561DA1DC9E3}"/>
          </ac:spMkLst>
        </pc:spChg>
        <pc:spChg chg="mod ord">
          <ac:chgData name="Lukáš" userId="1750366c-5ad4-4b8b-a17b-5459ca330888" providerId="ADAL" clId="{1CB5FCE5-AA9E-4D20-93E1-C667405C74DE}" dt="2020-10-04T20:04:46.624" v="1726" actId="700"/>
          <ac:spMkLst>
            <pc:docMk/>
            <pc:sldMk cId="4106894835" sldId="284"/>
            <ac:spMk id="3" creationId="{55492A38-4935-4086-AC8A-5D91623829E6}"/>
          </ac:spMkLst>
        </pc:spChg>
        <pc:spChg chg="mod ord">
          <ac:chgData name="Lukáš" userId="1750366c-5ad4-4b8b-a17b-5459ca330888" providerId="ADAL" clId="{1CB5FCE5-AA9E-4D20-93E1-C667405C74DE}" dt="2020-10-04T20:04:46.624" v="1726" actId="700"/>
          <ac:spMkLst>
            <pc:docMk/>
            <pc:sldMk cId="4106894835" sldId="284"/>
            <ac:spMk id="4" creationId="{5DAE4183-4B0C-4F1A-8CFB-C9356835EEAD}"/>
          </ac:spMkLst>
        </pc:spChg>
        <pc:spChg chg="del mod ord">
          <ac:chgData name="Lukáš" userId="1750366c-5ad4-4b8b-a17b-5459ca330888" providerId="ADAL" clId="{1CB5FCE5-AA9E-4D20-93E1-C667405C74DE}" dt="2020-10-04T20:04:52.367" v="1727" actId="478"/>
          <ac:spMkLst>
            <pc:docMk/>
            <pc:sldMk cId="4106894835" sldId="284"/>
            <ac:spMk id="6" creationId="{58FA62A7-65B2-4663-BA27-64BFE3598468}"/>
          </ac:spMkLst>
        </pc:spChg>
        <pc:spChg chg="add del mod">
          <ac:chgData name="Lukáš" userId="1750366c-5ad4-4b8b-a17b-5459ca330888" providerId="ADAL" clId="{1CB5FCE5-AA9E-4D20-93E1-C667405C74DE}" dt="2020-10-04T20:05:45.203" v="1728" actId="931"/>
          <ac:spMkLst>
            <pc:docMk/>
            <pc:sldMk cId="4106894835" sldId="284"/>
            <ac:spMk id="7" creationId="{B512B6D6-6F22-491F-A9DF-EAA1AC902F09}"/>
          </ac:spMkLst>
        </pc:spChg>
        <pc:picChg chg="add mod">
          <ac:chgData name="Lukáš" userId="1750366c-5ad4-4b8b-a17b-5459ca330888" providerId="ADAL" clId="{1CB5FCE5-AA9E-4D20-93E1-C667405C74DE}" dt="2020-10-04T20:31:37.212" v="2585" actId="1076"/>
          <ac:picMkLst>
            <pc:docMk/>
            <pc:sldMk cId="4106894835" sldId="284"/>
            <ac:picMk id="9" creationId="{962C0ECD-D7A7-4FE6-9F5E-D3DB5FBB7801}"/>
          </ac:picMkLst>
        </pc:picChg>
      </pc:sldChg>
      <pc:sldChg chg="modSp add mod">
        <pc:chgData name="Lukáš" userId="1750366c-5ad4-4b8b-a17b-5459ca330888" providerId="ADAL" clId="{1CB5FCE5-AA9E-4D20-93E1-C667405C74DE}" dt="2020-10-04T20:31:32.204" v="2583" actId="1076"/>
        <pc:sldMkLst>
          <pc:docMk/>
          <pc:sldMk cId="2660732524" sldId="285"/>
        </pc:sldMkLst>
        <pc:spChg chg="mod">
          <ac:chgData name="Lukáš" userId="1750366c-5ad4-4b8b-a17b-5459ca330888" providerId="ADAL" clId="{1CB5FCE5-AA9E-4D20-93E1-C667405C74DE}" dt="2020-10-04T20:23:48.779" v="1738" actId="20577"/>
          <ac:spMkLst>
            <pc:docMk/>
            <pc:sldMk cId="2660732524" sldId="285"/>
            <ac:spMk id="4" creationId="{5DAE4183-4B0C-4F1A-8CFB-C9356835EEAD}"/>
          </ac:spMkLst>
        </pc:spChg>
        <pc:picChg chg="mod">
          <ac:chgData name="Lukáš" userId="1750366c-5ad4-4b8b-a17b-5459ca330888" providerId="ADAL" clId="{1CB5FCE5-AA9E-4D20-93E1-C667405C74DE}" dt="2020-10-04T20:31:32.204" v="2583" actId="1076"/>
          <ac:picMkLst>
            <pc:docMk/>
            <pc:sldMk cId="2660732524" sldId="285"/>
            <ac:picMk id="9" creationId="{962C0ECD-D7A7-4FE6-9F5E-D3DB5FBB7801}"/>
          </ac:picMkLst>
        </pc:picChg>
      </pc:sldChg>
      <pc:sldChg chg="modSp add mod ord">
        <pc:chgData name="Lukáš" userId="1750366c-5ad4-4b8b-a17b-5459ca330888" providerId="ADAL" clId="{1CB5FCE5-AA9E-4D20-93E1-C667405C74DE}" dt="2020-10-04T20:31:16.420" v="2579" actId="20577"/>
        <pc:sldMkLst>
          <pc:docMk/>
          <pc:sldMk cId="1347326123" sldId="286"/>
        </pc:sldMkLst>
        <pc:spChg chg="mod">
          <ac:chgData name="Lukáš" userId="1750366c-5ad4-4b8b-a17b-5459ca330888" providerId="ADAL" clId="{1CB5FCE5-AA9E-4D20-93E1-C667405C74DE}" dt="2020-10-04T20:24:54.027" v="1781" actId="20577"/>
          <ac:spMkLst>
            <pc:docMk/>
            <pc:sldMk cId="1347326123" sldId="286"/>
            <ac:spMk id="4" creationId="{5DAE4183-4B0C-4F1A-8CFB-C9356835EEAD}"/>
          </ac:spMkLst>
        </pc:spChg>
        <pc:spChg chg="mod">
          <ac:chgData name="Lukáš" userId="1750366c-5ad4-4b8b-a17b-5459ca330888" providerId="ADAL" clId="{1CB5FCE5-AA9E-4D20-93E1-C667405C74DE}" dt="2020-10-04T20:31:16.420" v="2579" actId="20577"/>
          <ac:spMkLst>
            <pc:docMk/>
            <pc:sldMk cId="1347326123" sldId="286"/>
            <ac:spMk id="6" creationId="{58FA62A7-65B2-4663-BA27-64BFE3598468}"/>
          </ac:spMkLst>
        </pc:spChg>
      </pc:sldChg>
      <pc:sldChg chg="modSp add mod ord">
        <pc:chgData name="Lukáš" userId="1750366c-5ad4-4b8b-a17b-5459ca330888" providerId="ADAL" clId="{1CB5FCE5-AA9E-4D20-93E1-C667405C74DE}" dt="2020-10-04T20:34:05.419" v="2888" actId="20577"/>
        <pc:sldMkLst>
          <pc:docMk/>
          <pc:sldMk cId="1774989163" sldId="287"/>
        </pc:sldMkLst>
        <pc:spChg chg="mod">
          <ac:chgData name="Lukáš" userId="1750366c-5ad4-4b8b-a17b-5459ca330888" providerId="ADAL" clId="{1CB5FCE5-AA9E-4D20-93E1-C667405C74DE}" dt="2020-10-04T20:32:12.411" v="2631" actId="20577"/>
          <ac:spMkLst>
            <pc:docMk/>
            <pc:sldMk cId="1774989163" sldId="287"/>
            <ac:spMk id="4" creationId="{5DAE4183-4B0C-4F1A-8CFB-C9356835EEAD}"/>
          </ac:spMkLst>
        </pc:spChg>
        <pc:spChg chg="mod">
          <ac:chgData name="Lukáš" userId="1750366c-5ad4-4b8b-a17b-5459ca330888" providerId="ADAL" clId="{1CB5FCE5-AA9E-4D20-93E1-C667405C74DE}" dt="2020-10-04T20:34:05.419" v="2888" actId="20577"/>
          <ac:spMkLst>
            <pc:docMk/>
            <pc:sldMk cId="1774989163" sldId="287"/>
            <ac:spMk id="6" creationId="{58FA62A7-65B2-4663-BA27-64BFE3598468}"/>
          </ac:spMkLst>
        </pc:spChg>
      </pc:sldChg>
      <pc:sldChg chg="modSp add mod">
        <pc:chgData name="Lukáš" userId="1750366c-5ad4-4b8b-a17b-5459ca330888" providerId="ADAL" clId="{1CB5FCE5-AA9E-4D20-93E1-C667405C74DE}" dt="2020-10-04T20:40:23.091" v="3575" actId="20577"/>
        <pc:sldMkLst>
          <pc:docMk/>
          <pc:sldMk cId="999636247" sldId="288"/>
        </pc:sldMkLst>
        <pc:spChg chg="mod">
          <ac:chgData name="Lukáš" userId="1750366c-5ad4-4b8b-a17b-5459ca330888" providerId="ADAL" clId="{1CB5FCE5-AA9E-4D20-93E1-C667405C74DE}" dt="2020-10-04T20:40:23.091" v="3575" actId="20577"/>
          <ac:spMkLst>
            <pc:docMk/>
            <pc:sldMk cId="999636247" sldId="288"/>
            <ac:spMk id="4" creationId="{5DAE4183-4B0C-4F1A-8CFB-C9356835EEAD}"/>
          </ac:spMkLst>
        </pc:spChg>
        <pc:spChg chg="mod">
          <ac:chgData name="Lukáš" userId="1750366c-5ad4-4b8b-a17b-5459ca330888" providerId="ADAL" clId="{1CB5FCE5-AA9E-4D20-93E1-C667405C74DE}" dt="2020-10-04T20:40:06.872" v="3556" actId="790"/>
          <ac:spMkLst>
            <pc:docMk/>
            <pc:sldMk cId="999636247" sldId="288"/>
            <ac:spMk id="6" creationId="{58FA62A7-65B2-4663-BA27-64BFE3598468}"/>
          </ac:spMkLst>
        </pc:spChg>
      </pc:sldChg>
      <pc:sldChg chg="modSp add mod">
        <pc:chgData name="Lukáš" userId="1750366c-5ad4-4b8b-a17b-5459ca330888" providerId="ADAL" clId="{1CB5FCE5-AA9E-4D20-93E1-C667405C74DE}" dt="2020-10-04T20:41:55.659" v="3836" actId="20577"/>
        <pc:sldMkLst>
          <pc:docMk/>
          <pc:sldMk cId="1997591190" sldId="289"/>
        </pc:sldMkLst>
        <pc:spChg chg="mod">
          <ac:chgData name="Lukáš" userId="1750366c-5ad4-4b8b-a17b-5459ca330888" providerId="ADAL" clId="{1CB5FCE5-AA9E-4D20-93E1-C667405C74DE}" dt="2020-10-04T20:40:37.738" v="3607" actId="20577"/>
          <ac:spMkLst>
            <pc:docMk/>
            <pc:sldMk cId="1997591190" sldId="289"/>
            <ac:spMk id="4" creationId="{5DAE4183-4B0C-4F1A-8CFB-C9356835EEAD}"/>
          </ac:spMkLst>
        </pc:spChg>
        <pc:spChg chg="mod">
          <ac:chgData name="Lukáš" userId="1750366c-5ad4-4b8b-a17b-5459ca330888" providerId="ADAL" clId="{1CB5FCE5-AA9E-4D20-93E1-C667405C74DE}" dt="2020-10-04T20:41:55.659" v="3836" actId="20577"/>
          <ac:spMkLst>
            <pc:docMk/>
            <pc:sldMk cId="1997591190" sldId="289"/>
            <ac:spMk id="6" creationId="{58FA62A7-65B2-4663-BA27-64BFE3598468}"/>
          </ac:spMkLst>
        </pc:spChg>
      </pc:sldChg>
      <pc:sldChg chg="modSp add mod">
        <pc:chgData name="Lukáš" userId="1750366c-5ad4-4b8b-a17b-5459ca330888" providerId="ADAL" clId="{1CB5FCE5-AA9E-4D20-93E1-C667405C74DE}" dt="2020-10-04T20:59:32.202" v="5318" actId="20577"/>
        <pc:sldMkLst>
          <pc:docMk/>
          <pc:sldMk cId="1044190518" sldId="290"/>
        </pc:sldMkLst>
        <pc:spChg chg="mod">
          <ac:chgData name="Lukáš" userId="1750366c-5ad4-4b8b-a17b-5459ca330888" providerId="ADAL" clId="{1CB5FCE5-AA9E-4D20-93E1-C667405C74DE}" dt="2020-10-04T20:59:10.362" v="5301" actId="20577"/>
          <ac:spMkLst>
            <pc:docMk/>
            <pc:sldMk cId="1044190518" sldId="290"/>
            <ac:spMk id="4" creationId="{5DAE4183-4B0C-4F1A-8CFB-C9356835EEAD}"/>
          </ac:spMkLst>
        </pc:spChg>
        <pc:spChg chg="mod">
          <ac:chgData name="Lukáš" userId="1750366c-5ad4-4b8b-a17b-5459ca330888" providerId="ADAL" clId="{1CB5FCE5-AA9E-4D20-93E1-C667405C74DE}" dt="2020-10-04T20:59:32.202" v="5318" actId="20577"/>
          <ac:spMkLst>
            <pc:docMk/>
            <pc:sldMk cId="1044190518" sldId="290"/>
            <ac:spMk id="6" creationId="{58FA62A7-65B2-4663-BA27-64BFE3598468}"/>
          </ac:spMkLst>
        </pc:spChg>
      </pc:sldChg>
    </pc:docChg>
  </pc:docChgLst>
  <pc:docChgLst>
    <pc:chgData name="Lukáš" userId="1750366c-5ad4-4b8b-a17b-5459ca330888" providerId="ADAL" clId="{0910E7A8-5F8D-4490-B4EF-016FAC159952}"/>
    <pc:docChg chg="undo custSel mod delSld modSld">
      <pc:chgData name="Lukáš" userId="1750366c-5ad4-4b8b-a17b-5459ca330888" providerId="ADAL" clId="{0910E7A8-5F8D-4490-B4EF-016FAC159952}" dt="2020-10-03T21:30:43.618" v="587" actId="20577"/>
      <pc:docMkLst>
        <pc:docMk/>
      </pc:docMkLst>
      <pc:sldChg chg="modSp mod">
        <pc:chgData name="Lukáš" userId="1750366c-5ad4-4b8b-a17b-5459ca330888" providerId="ADAL" clId="{0910E7A8-5F8D-4490-B4EF-016FAC159952}" dt="2020-10-03T21:17:23.255" v="26" actId="20577"/>
        <pc:sldMkLst>
          <pc:docMk/>
          <pc:sldMk cId="4020363208" sldId="256"/>
        </pc:sldMkLst>
        <pc:spChg chg="mod">
          <ac:chgData name="Lukáš" userId="1750366c-5ad4-4b8b-a17b-5459ca330888" providerId="ADAL" clId="{0910E7A8-5F8D-4490-B4EF-016FAC159952}" dt="2020-10-03T21:17:23.255" v="26" actId="20577"/>
          <ac:spMkLst>
            <pc:docMk/>
            <pc:sldMk cId="4020363208" sldId="256"/>
            <ac:spMk id="2" creationId="{DEC9EB12-AE73-214D-85B7-F3FD5188BE15}"/>
          </ac:spMkLst>
        </pc:spChg>
        <pc:spChg chg="mod">
          <ac:chgData name="Lukáš" userId="1750366c-5ad4-4b8b-a17b-5459ca330888" providerId="ADAL" clId="{0910E7A8-5F8D-4490-B4EF-016FAC159952}" dt="2020-10-03T21:17:11.245" v="22" actId="20577"/>
          <ac:spMkLst>
            <pc:docMk/>
            <pc:sldMk cId="4020363208" sldId="256"/>
            <ac:spMk id="4" creationId="{EC624987-E9F6-7244-A5DA-F329032BC196}"/>
          </ac:spMkLst>
        </pc:spChg>
      </pc:sldChg>
      <pc:sldChg chg="del">
        <pc:chgData name="Lukáš" userId="1750366c-5ad4-4b8b-a17b-5459ca330888" providerId="ADAL" clId="{0910E7A8-5F8D-4490-B4EF-016FAC159952}" dt="2020-10-03T21:17:41.438" v="28" actId="47"/>
        <pc:sldMkLst>
          <pc:docMk/>
          <pc:sldMk cId="3323661778" sldId="257"/>
        </pc:sldMkLst>
      </pc:sldChg>
      <pc:sldChg chg="addSp delSp modSp mod modClrScheme chgLayout">
        <pc:chgData name="Lukáš" userId="1750366c-5ad4-4b8b-a17b-5459ca330888" providerId="ADAL" clId="{0910E7A8-5F8D-4490-B4EF-016FAC159952}" dt="2020-10-03T21:30:43.618" v="587" actId="20577"/>
        <pc:sldMkLst>
          <pc:docMk/>
          <pc:sldMk cId="1318410597" sldId="258"/>
        </pc:sldMkLst>
        <pc:spChg chg="mod ord">
          <ac:chgData name="Lukáš" userId="1750366c-5ad4-4b8b-a17b-5459ca330888" providerId="ADAL" clId="{0910E7A8-5F8D-4490-B4EF-016FAC159952}" dt="2020-10-03T21:25:34.479" v="568" actId="26606"/>
          <ac:spMkLst>
            <pc:docMk/>
            <pc:sldMk cId="1318410597" sldId="258"/>
            <ac:spMk id="2" creationId="{CECC7D56-E57D-4FCF-A4C0-A561DA1DC9E3}"/>
          </ac:spMkLst>
        </pc:spChg>
        <pc:spChg chg="mod ord">
          <ac:chgData name="Lukáš" userId="1750366c-5ad4-4b8b-a17b-5459ca330888" providerId="ADAL" clId="{0910E7A8-5F8D-4490-B4EF-016FAC159952}" dt="2020-10-03T21:25:34.479" v="568" actId="26606"/>
          <ac:spMkLst>
            <pc:docMk/>
            <pc:sldMk cId="1318410597" sldId="258"/>
            <ac:spMk id="3" creationId="{55492A38-4935-4086-AC8A-5D91623829E6}"/>
          </ac:spMkLst>
        </pc:spChg>
        <pc:spChg chg="mod ord">
          <ac:chgData name="Lukáš" userId="1750366c-5ad4-4b8b-a17b-5459ca330888" providerId="ADAL" clId="{0910E7A8-5F8D-4490-B4EF-016FAC159952}" dt="2020-10-03T21:25:47.308" v="575" actId="403"/>
          <ac:spMkLst>
            <pc:docMk/>
            <pc:sldMk cId="1318410597" sldId="258"/>
            <ac:spMk id="4" creationId="{5DAE4183-4B0C-4F1A-8CFB-C9356835EEAD}"/>
          </ac:spMkLst>
        </pc:spChg>
        <pc:spChg chg="mod ord">
          <ac:chgData name="Lukáš" userId="1750366c-5ad4-4b8b-a17b-5459ca330888" providerId="ADAL" clId="{0910E7A8-5F8D-4490-B4EF-016FAC159952}" dt="2020-10-03T21:30:43.618" v="587" actId="20577"/>
          <ac:spMkLst>
            <pc:docMk/>
            <pc:sldMk cId="1318410597" sldId="258"/>
            <ac:spMk id="6" creationId="{58FA62A7-65B2-4663-BA27-64BFE3598468}"/>
          </ac:spMkLst>
        </pc:spChg>
        <pc:spChg chg="add del mod">
          <ac:chgData name="Lukáš" userId="1750366c-5ad4-4b8b-a17b-5459ca330888" providerId="ADAL" clId="{0910E7A8-5F8D-4490-B4EF-016FAC159952}" dt="2020-10-03T21:29:23.241" v="576" actId="931"/>
          <ac:spMkLst>
            <pc:docMk/>
            <pc:sldMk cId="1318410597" sldId="258"/>
            <ac:spMk id="11" creationId="{3E0A1659-0F58-48C9-9EF7-8972359B65F6}"/>
          </ac:spMkLst>
        </pc:spChg>
        <pc:picChg chg="add mod">
          <ac:chgData name="Lukáš" userId="1750366c-5ad4-4b8b-a17b-5459ca330888" providerId="ADAL" clId="{0910E7A8-5F8D-4490-B4EF-016FAC159952}" dt="2020-10-03T21:29:25.035" v="577" actId="27614"/>
          <ac:picMkLst>
            <pc:docMk/>
            <pc:sldMk cId="1318410597" sldId="258"/>
            <ac:picMk id="7" creationId="{DC2D4DD3-251C-411C-ABB4-C91E66B155FA}"/>
          </ac:picMkLst>
        </pc:picChg>
      </pc:sldChg>
      <pc:sldChg chg="del">
        <pc:chgData name="Lukáš" userId="1750366c-5ad4-4b8b-a17b-5459ca330888" providerId="ADAL" clId="{0910E7A8-5F8D-4490-B4EF-016FAC159952}" dt="2020-10-03T21:17:39.814" v="27" actId="47"/>
        <pc:sldMkLst>
          <pc:docMk/>
          <pc:sldMk cId="2728807944" sldId="270"/>
        </pc:sldMkLst>
      </pc:sldChg>
    </pc:docChg>
  </pc:docChgLst>
  <pc:docChgLst>
    <pc:chgData name="Lukáš" userId="1750366c-5ad4-4b8b-a17b-5459ca330888" providerId="ADAL" clId="{45BAA600-B93E-464F-9643-6372F09C45DD}"/>
    <pc:docChg chg="undo custSel mod addSld modSld sldOrd">
      <pc:chgData name="Lukáš" userId="1750366c-5ad4-4b8b-a17b-5459ca330888" providerId="ADAL" clId="{45BAA600-B93E-464F-9643-6372F09C45DD}" dt="2020-10-03T10:16:33.123" v="340"/>
      <pc:docMkLst>
        <pc:docMk/>
      </pc:docMkLst>
      <pc:sldChg chg="addSp delSp modSp new mod modClrScheme chgLayout">
        <pc:chgData name="Lukáš" userId="1750366c-5ad4-4b8b-a17b-5459ca330888" providerId="ADAL" clId="{45BAA600-B93E-464F-9643-6372F09C45DD}" dt="2020-10-03T10:02:54.487" v="62" actId="14100"/>
        <pc:sldMkLst>
          <pc:docMk/>
          <pc:sldMk cId="3323661778" sldId="257"/>
        </pc:sldMkLst>
        <pc:spChg chg="mod ord">
          <ac:chgData name="Lukáš" userId="1750366c-5ad4-4b8b-a17b-5459ca330888" providerId="ADAL" clId="{45BAA600-B93E-464F-9643-6372F09C45DD}" dt="2020-10-03T10:02:43.275" v="59" actId="26606"/>
          <ac:spMkLst>
            <pc:docMk/>
            <pc:sldMk cId="3323661778" sldId="257"/>
            <ac:spMk id="2" creationId="{CECC7D56-E57D-4FCF-A4C0-A561DA1DC9E3}"/>
          </ac:spMkLst>
        </pc:spChg>
        <pc:spChg chg="mod">
          <ac:chgData name="Lukáš" userId="1750366c-5ad4-4b8b-a17b-5459ca330888" providerId="ADAL" clId="{45BAA600-B93E-464F-9643-6372F09C45DD}" dt="2020-10-03T10:02:43.275" v="59" actId="26606"/>
          <ac:spMkLst>
            <pc:docMk/>
            <pc:sldMk cId="3323661778" sldId="257"/>
            <ac:spMk id="3" creationId="{55492A38-4935-4086-AC8A-5D91623829E6}"/>
          </ac:spMkLst>
        </pc:spChg>
        <pc:spChg chg="mod ord">
          <ac:chgData name="Lukáš" userId="1750366c-5ad4-4b8b-a17b-5459ca330888" providerId="ADAL" clId="{45BAA600-B93E-464F-9643-6372F09C45DD}" dt="2020-10-03T10:02:43.275" v="59" actId="26606"/>
          <ac:spMkLst>
            <pc:docMk/>
            <pc:sldMk cId="3323661778" sldId="257"/>
            <ac:spMk id="4" creationId="{5DAE4183-4B0C-4F1A-8CFB-C9356835EEAD}"/>
          </ac:spMkLst>
        </pc:spChg>
        <pc:spChg chg="del">
          <ac:chgData name="Lukáš" userId="1750366c-5ad4-4b8b-a17b-5459ca330888" providerId="ADAL" clId="{45BAA600-B93E-464F-9643-6372F09C45DD}" dt="2020-10-03T10:01:47.368" v="32" actId="931"/>
          <ac:spMkLst>
            <pc:docMk/>
            <pc:sldMk cId="3323661778" sldId="257"/>
            <ac:spMk id="5" creationId="{1F7A1EE5-2314-4A1F-A4D6-98C06867241D}"/>
          </ac:spMkLst>
        </pc:spChg>
        <pc:spChg chg="add del mod">
          <ac:chgData name="Lukáš" userId="1750366c-5ad4-4b8b-a17b-5459ca330888" providerId="ADAL" clId="{45BAA600-B93E-464F-9643-6372F09C45DD}" dt="2020-10-03T10:02:00.341" v="35" actId="26606"/>
          <ac:spMkLst>
            <pc:docMk/>
            <pc:sldMk cId="3323661778" sldId="257"/>
            <ac:spMk id="12" creationId="{6B134D4D-F237-45F8-93B5-4B4CAF6FC9FF}"/>
          </ac:spMkLst>
        </pc:spChg>
        <pc:spChg chg="add del mod">
          <ac:chgData name="Lukáš" userId="1750366c-5ad4-4b8b-a17b-5459ca330888" providerId="ADAL" clId="{45BAA600-B93E-464F-9643-6372F09C45DD}" dt="2020-10-03T10:02:01.366" v="37" actId="26606"/>
          <ac:spMkLst>
            <pc:docMk/>
            <pc:sldMk cId="3323661778" sldId="257"/>
            <ac:spMk id="14" creationId="{4056F139-643F-40CC-A8F3-7D3101181DAC}"/>
          </ac:spMkLst>
        </pc:spChg>
        <pc:spChg chg="add del mod">
          <ac:chgData name="Lukáš" userId="1750366c-5ad4-4b8b-a17b-5459ca330888" providerId="ADAL" clId="{45BAA600-B93E-464F-9643-6372F09C45DD}" dt="2020-10-03T10:02:02.152" v="39" actId="26606"/>
          <ac:spMkLst>
            <pc:docMk/>
            <pc:sldMk cId="3323661778" sldId="257"/>
            <ac:spMk id="16" creationId="{7546AEA5-3C88-494F-8EDA-0573D8AF6A5B}"/>
          </ac:spMkLst>
        </pc:spChg>
        <pc:spChg chg="add del mod">
          <ac:chgData name="Lukáš" userId="1750366c-5ad4-4b8b-a17b-5459ca330888" providerId="ADAL" clId="{45BAA600-B93E-464F-9643-6372F09C45DD}" dt="2020-10-03T10:02:03.614" v="41" actId="26606"/>
          <ac:spMkLst>
            <pc:docMk/>
            <pc:sldMk cId="3323661778" sldId="257"/>
            <ac:spMk id="18" creationId="{214779D6-E2F2-44AC-8D70-ABB498D9A0C5}"/>
          </ac:spMkLst>
        </pc:spChg>
        <pc:spChg chg="add del mod">
          <ac:chgData name="Lukáš" userId="1750366c-5ad4-4b8b-a17b-5459ca330888" providerId="ADAL" clId="{45BAA600-B93E-464F-9643-6372F09C45DD}" dt="2020-10-03T10:02:03.614" v="41" actId="26606"/>
          <ac:spMkLst>
            <pc:docMk/>
            <pc:sldMk cId="3323661778" sldId="257"/>
            <ac:spMk id="19" creationId="{37527950-01B0-42AB-98C6-EDAF42EFBFBB}"/>
          </ac:spMkLst>
        </pc:spChg>
        <pc:spChg chg="add del mod">
          <ac:chgData name="Lukáš" userId="1750366c-5ad4-4b8b-a17b-5459ca330888" providerId="ADAL" clId="{45BAA600-B93E-464F-9643-6372F09C45DD}" dt="2020-10-03T10:02:04.793" v="43" actId="26606"/>
          <ac:spMkLst>
            <pc:docMk/>
            <pc:sldMk cId="3323661778" sldId="257"/>
            <ac:spMk id="21" creationId="{6B134D4D-F237-45F8-93B5-4B4CAF6FC9FF}"/>
          </ac:spMkLst>
        </pc:spChg>
        <pc:spChg chg="add del mod">
          <ac:chgData name="Lukáš" userId="1750366c-5ad4-4b8b-a17b-5459ca330888" providerId="ADAL" clId="{45BAA600-B93E-464F-9643-6372F09C45DD}" dt="2020-10-03T10:02:05.781" v="45" actId="26606"/>
          <ac:spMkLst>
            <pc:docMk/>
            <pc:sldMk cId="3323661778" sldId="257"/>
            <ac:spMk id="23" creationId="{1F8CB320-6AC6-45E2-A81F-D0A2ECEE81DA}"/>
          </ac:spMkLst>
        </pc:spChg>
        <pc:spChg chg="add del mod">
          <ac:chgData name="Lukáš" userId="1750366c-5ad4-4b8b-a17b-5459ca330888" providerId="ADAL" clId="{45BAA600-B93E-464F-9643-6372F09C45DD}" dt="2020-10-03T10:02:07.138" v="47" actId="26606"/>
          <ac:spMkLst>
            <pc:docMk/>
            <pc:sldMk cId="3323661778" sldId="257"/>
            <ac:spMk id="25" creationId="{53EC9867-597A-45B7-A350-116F5855BE91}"/>
          </ac:spMkLst>
        </pc:spChg>
        <pc:spChg chg="add del mod">
          <ac:chgData name="Lukáš" userId="1750366c-5ad4-4b8b-a17b-5459ca330888" providerId="ADAL" clId="{45BAA600-B93E-464F-9643-6372F09C45DD}" dt="2020-10-03T10:02:07.138" v="47" actId="26606"/>
          <ac:spMkLst>
            <pc:docMk/>
            <pc:sldMk cId="3323661778" sldId="257"/>
            <ac:spMk id="26" creationId="{0DFA1262-9EB3-4453-9E22-F615E06D3968}"/>
          </ac:spMkLst>
        </pc:spChg>
        <pc:spChg chg="add del mod">
          <ac:chgData name="Lukáš" userId="1750366c-5ad4-4b8b-a17b-5459ca330888" providerId="ADAL" clId="{45BAA600-B93E-464F-9643-6372F09C45DD}" dt="2020-10-03T10:02:07.138" v="47" actId="26606"/>
          <ac:spMkLst>
            <pc:docMk/>
            <pc:sldMk cId="3323661778" sldId="257"/>
            <ac:spMk id="27" creationId="{0AFEC687-FCA8-4556-BCBE-47C5CD80316D}"/>
          </ac:spMkLst>
        </pc:spChg>
        <pc:spChg chg="add del mod">
          <ac:chgData name="Lukáš" userId="1750366c-5ad4-4b8b-a17b-5459ca330888" providerId="ADAL" clId="{45BAA600-B93E-464F-9643-6372F09C45DD}" dt="2020-10-03T10:02:07.671" v="49" actId="26606"/>
          <ac:spMkLst>
            <pc:docMk/>
            <pc:sldMk cId="3323661778" sldId="257"/>
            <ac:spMk id="29" creationId="{4056F139-643F-40CC-A8F3-7D3101181DAC}"/>
          </ac:spMkLst>
        </pc:spChg>
        <pc:spChg chg="add del mod">
          <ac:chgData name="Lukáš" userId="1750366c-5ad4-4b8b-a17b-5459ca330888" providerId="ADAL" clId="{45BAA600-B93E-464F-9643-6372F09C45DD}" dt="2020-10-03T10:02:08.520" v="51" actId="26606"/>
          <ac:spMkLst>
            <pc:docMk/>
            <pc:sldMk cId="3323661778" sldId="257"/>
            <ac:spMk id="31" creationId="{7546AEA5-3C88-494F-8EDA-0573D8AF6A5B}"/>
          </ac:spMkLst>
        </pc:spChg>
        <pc:spChg chg="add del mod">
          <ac:chgData name="Lukáš" userId="1750366c-5ad4-4b8b-a17b-5459ca330888" providerId="ADAL" clId="{45BAA600-B93E-464F-9643-6372F09C45DD}" dt="2020-10-03T10:02:09.811" v="53" actId="26606"/>
          <ac:spMkLst>
            <pc:docMk/>
            <pc:sldMk cId="3323661778" sldId="257"/>
            <ac:spMk id="33" creationId="{214779D6-E2F2-44AC-8D70-ABB498D9A0C5}"/>
          </ac:spMkLst>
        </pc:spChg>
        <pc:spChg chg="add del mod">
          <ac:chgData name="Lukáš" userId="1750366c-5ad4-4b8b-a17b-5459ca330888" providerId="ADAL" clId="{45BAA600-B93E-464F-9643-6372F09C45DD}" dt="2020-10-03T10:02:09.811" v="53" actId="26606"/>
          <ac:spMkLst>
            <pc:docMk/>
            <pc:sldMk cId="3323661778" sldId="257"/>
            <ac:spMk id="34" creationId="{37527950-01B0-42AB-98C6-EDAF42EFBFBB}"/>
          </ac:spMkLst>
        </pc:spChg>
        <pc:spChg chg="add del mod">
          <ac:chgData name="Lukáš" userId="1750366c-5ad4-4b8b-a17b-5459ca330888" providerId="ADAL" clId="{45BAA600-B93E-464F-9643-6372F09C45DD}" dt="2020-10-03T10:02:12.468" v="55" actId="26606"/>
          <ac:spMkLst>
            <pc:docMk/>
            <pc:sldMk cId="3323661778" sldId="257"/>
            <ac:spMk id="36" creationId="{6B134D4D-F237-45F8-93B5-4B4CAF6FC9FF}"/>
          </ac:spMkLst>
        </pc:spChg>
        <pc:spChg chg="add del mod">
          <ac:chgData name="Lukáš" userId="1750366c-5ad4-4b8b-a17b-5459ca330888" providerId="ADAL" clId="{45BAA600-B93E-464F-9643-6372F09C45DD}" dt="2020-10-03T10:02:18.859" v="57" actId="26606"/>
          <ac:spMkLst>
            <pc:docMk/>
            <pc:sldMk cId="3323661778" sldId="257"/>
            <ac:spMk id="38" creationId="{2F684978-3DAB-48B8-A012-A2175B760F3D}"/>
          </ac:spMkLst>
        </pc:spChg>
        <pc:spChg chg="add del mod">
          <ac:chgData name="Lukáš" userId="1750366c-5ad4-4b8b-a17b-5459ca330888" providerId="ADAL" clId="{45BAA600-B93E-464F-9643-6372F09C45DD}" dt="2020-10-03T10:02:18.859" v="57" actId="26606"/>
          <ac:spMkLst>
            <pc:docMk/>
            <pc:sldMk cId="3323661778" sldId="257"/>
            <ac:spMk id="39" creationId="{4DFB004C-49C1-4045-8A68-AC9709EB59B1}"/>
          </ac:spMkLst>
        </pc:spChg>
        <pc:spChg chg="add del mod">
          <ac:chgData name="Lukáš" userId="1750366c-5ad4-4b8b-a17b-5459ca330888" providerId="ADAL" clId="{45BAA600-B93E-464F-9643-6372F09C45DD}" dt="2020-10-03T10:02:18.859" v="57" actId="26606"/>
          <ac:spMkLst>
            <pc:docMk/>
            <pc:sldMk cId="3323661778" sldId="257"/>
            <ac:spMk id="40" creationId="{F269551A-7F04-4A31-974C-6198EA7E931C}"/>
          </ac:spMkLst>
        </pc:spChg>
        <pc:spChg chg="add del mod">
          <ac:chgData name="Lukáš" userId="1750366c-5ad4-4b8b-a17b-5459ca330888" providerId="ADAL" clId="{45BAA600-B93E-464F-9643-6372F09C45DD}" dt="2020-10-03T10:02:43.275" v="59" actId="26606"/>
          <ac:spMkLst>
            <pc:docMk/>
            <pc:sldMk cId="3323661778" sldId="257"/>
            <ac:spMk id="42" creationId="{4056F139-643F-40CC-A8F3-7D3101181DAC}"/>
          </ac:spMkLst>
        </pc:spChg>
        <pc:picChg chg="add mod">
          <ac:chgData name="Lukáš" userId="1750366c-5ad4-4b8b-a17b-5459ca330888" providerId="ADAL" clId="{45BAA600-B93E-464F-9643-6372F09C45DD}" dt="2020-10-03T10:02:54.487" v="62" actId="14100"/>
          <ac:picMkLst>
            <pc:docMk/>
            <pc:sldMk cId="3323661778" sldId="257"/>
            <ac:picMk id="7" creationId="{8BD6924C-B11B-4145-AB32-ECD8C182294B}"/>
          </ac:picMkLst>
        </pc:picChg>
      </pc:sldChg>
      <pc:sldChg chg="modSp add">
        <pc:chgData name="Lukáš" userId="1750366c-5ad4-4b8b-a17b-5459ca330888" providerId="ADAL" clId="{45BAA600-B93E-464F-9643-6372F09C45DD}" dt="2020-10-03T10:05:15.254" v="64" actId="14826"/>
        <pc:sldMkLst>
          <pc:docMk/>
          <pc:sldMk cId="1318410597" sldId="258"/>
        </pc:sldMkLst>
        <pc:picChg chg="mod">
          <ac:chgData name="Lukáš" userId="1750366c-5ad4-4b8b-a17b-5459ca330888" providerId="ADAL" clId="{45BAA600-B93E-464F-9643-6372F09C45DD}" dt="2020-10-03T10:05:15.254" v="64" actId="14826"/>
          <ac:picMkLst>
            <pc:docMk/>
            <pc:sldMk cId="1318410597" sldId="258"/>
            <ac:picMk id="7" creationId="{8BD6924C-B11B-4145-AB32-ECD8C182294B}"/>
          </ac:picMkLst>
        </pc:picChg>
      </pc:sldChg>
      <pc:sldChg chg="modSp add">
        <pc:chgData name="Lukáš" userId="1750366c-5ad4-4b8b-a17b-5459ca330888" providerId="ADAL" clId="{45BAA600-B93E-464F-9643-6372F09C45DD}" dt="2020-10-03T10:05:25.466" v="66" actId="14826"/>
        <pc:sldMkLst>
          <pc:docMk/>
          <pc:sldMk cId="1031445571" sldId="259"/>
        </pc:sldMkLst>
        <pc:picChg chg="mod">
          <ac:chgData name="Lukáš" userId="1750366c-5ad4-4b8b-a17b-5459ca330888" providerId="ADAL" clId="{45BAA600-B93E-464F-9643-6372F09C45DD}" dt="2020-10-03T10:05:25.466" v="66" actId="14826"/>
          <ac:picMkLst>
            <pc:docMk/>
            <pc:sldMk cId="1031445571" sldId="259"/>
            <ac:picMk id="7" creationId="{8BD6924C-B11B-4145-AB32-ECD8C182294B}"/>
          </ac:picMkLst>
        </pc:picChg>
      </pc:sldChg>
      <pc:sldChg chg="modSp add">
        <pc:chgData name="Lukáš" userId="1750366c-5ad4-4b8b-a17b-5459ca330888" providerId="ADAL" clId="{45BAA600-B93E-464F-9643-6372F09C45DD}" dt="2020-10-03T10:05:35.145" v="68" actId="14826"/>
        <pc:sldMkLst>
          <pc:docMk/>
          <pc:sldMk cId="4246442513" sldId="260"/>
        </pc:sldMkLst>
        <pc:picChg chg="mod">
          <ac:chgData name="Lukáš" userId="1750366c-5ad4-4b8b-a17b-5459ca330888" providerId="ADAL" clId="{45BAA600-B93E-464F-9643-6372F09C45DD}" dt="2020-10-03T10:05:35.145" v="68" actId="14826"/>
          <ac:picMkLst>
            <pc:docMk/>
            <pc:sldMk cId="4246442513" sldId="260"/>
            <ac:picMk id="7" creationId="{8BD6924C-B11B-4145-AB32-ECD8C182294B}"/>
          </ac:picMkLst>
        </pc:picChg>
      </pc:sldChg>
      <pc:sldChg chg="modSp add">
        <pc:chgData name="Lukáš" userId="1750366c-5ad4-4b8b-a17b-5459ca330888" providerId="ADAL" clId="{45BAA600-B93E-464F-9643-6372F09C45DD}" dt="2020-10-03T10:05:44.777" v="70" actId="14826"/>
        <pc:sldMkLst>
          <pc:docMk/>
          <pc:sldMk cId="2059301629" sldId="261"/>
        </pc:sldMkLst>
        <pc:picChg chg="mod">
          <ac:chgData name="Lukáš" userId="1750366c-5ad4-4b8b-a17b-5459ca330888" providerId="ADAL" clId="{45BAA600-B93E-464F-9643-6372F09C45DD}" dt="2020-10-03T10:05:44.777" v="70" actId="14826"/>
          <ac:picMkLst>
            <pc:docMk/>
            <pc:sldMk cId="2059301629" sldId="261"/>
            <ac:picMk id="7" creationId="{8BD6924C-B11B-4145-AB32-ECD8C182294B}"/>
          </ac:picMkLst>
        </pc:picChg>
      </pc:sldChg>
      <pc:sldChg chg="modSp add">
        <pc:chgData name="Lukáš" userId="1750366c-5ad4-4b8b-a17b-5459ca330888" providerId="ADAL" clId="{45BAA600-B93E-464F-9643-6372F09C45DD}" dt="2020-10-03T10:06:03.056" v="72" actId="14826"/>
        <pc:sldMkLst>
          <pc:docMk/>
          <pc:sldMk cId="996941152" sldId="262"/>
        </pc:sldMkLst>
        <pc:picChg chg="mod">
          <ac:chgData name="Lukáš" userId="1750366c-5ad4-4b8b-a17b-5459ca330888" providerId="ADAL" clId="{45BAA600-B93E-464F-9643-6372F09C45DD}" dt="2020-10-03T10:06:03.056" v="72" actId="14826"/>
          <ac:picMkLst>
            <pc:docMk/>
            <pc:sldMk cId="996941152" sldId="262"/>
            <ac:picMk id="7" creationId="{8BD6924C-B11B-4145-AB32-ECD8C182294B}"/>
          </ac:picMkLst>
        </pc:picChg>
      </pc:sldChg>
      <pc:sldChg chg="modSp add mod addCm modCm">
        <pc:chgData name="Lukáš" userId="1750366c-5ad4-4b8b-a17b-5459ca330888" providerId="ADAL" clId="{45BAA600-B93E-464F-9643-6372F09C45DD}" dt="2020-10-03T10:07:44.915" v="79"/>
        <pc:sldMkLst>
          <pc:docMk/>
          <pc:sldMk cId="3606897697" sldId="263"/>
        </pc:sldMkLst>
        <pc:spChg chg="mod">
          <ac:chgData name="Lukáš" userId="1750366c-5ad4-4b8b-a17b-5459ca330888" providerId="ADAL" clId="{45BAA600-B93E-464F-9643-6372F09C45DD}" dt="2020-10-03T10:06:42.134" v="77" actId="26606"/>
          <ac:spMkLst>
            <pc:docMk/>
            <pc:sldMk cId="3606897697" sldId="263"/>
            <ac:spMk id="2" creationId="{CECC7D56-E57D-4FCF-A4C0-A561DA1DC9E3}"/>
          </ac:spMkLst>
        </pc:spChg>
        <pc:spChg chg="mod">
          <ac:chgData name="Lukáš" userId="1750366c-5ad4-4b8b-a17b-5459ca330888" providerId="ADAL" clId="{45BAA600-B93E-464F-9643-6372F09C45DD}" dt="2020-10-03T10:06:42.134" v="77" actId="26606"/>
          <ac:spMkLst>
            <pc:docMk/>
            <pc:sldMk cId="3606897697" sldId="263"/>
            <ac:spMk id="3" creationId="{55492A38-4935-4086-AC8A-5D91623829E6}"/>
          </ac:spMkLst>
        </pc:spChg>
        <pc:spChg chg="mod">
          <ac:chgData name="Lukáš" userId="1750366c-5ad4-4b8b-a17b-5459ca330888" providerId="ADAL" clId="{45BAA600-B93E-464F-9643-6372F09C45DD}" dt="2020-10-03T10:06:42.134" v="77" actId="26606"/>
          <ac:spMkLst>
            <pc:docMk/>
            <pc:sldMk cId="3606897697" sldId="263"/>
            <ac:spMk id="4" creationId="{5DAE4183-4B0C-4F1A-8CFB-C9356835EEAD}"/>
          </ac:spMkLst>
        </pc:spChg>
        <pc:picChg chg="mod">
          <ac:chgData name="Lukáš" userId="1750366c-5ad4-4b8b-a17b-5459ca330888" providerId="ADAL" clId="{45BAA600-B93E-464F-9643-6372F09C45DD}" dt="2020-10-03T10:06:42.134" v="77" actId="26606"/>
          <ac:picMkLst>
            <pc:docMk/>
            <pc:sldMk cId="3606897697" sldId="263"/>
            <ac:picMk id="7" creationId="{8BD6924C-B11B-4145-AB32-ECD8C182294B}"/>
          </ac:picMkLst>
        </pc:picChg>
      </pc:sldChg>
      <pc:sldChg chg="addSp delSp modSp new mod modClrScheme chgLayout">
        <pc:chgData name="Lukáš" userId="1750366c-5ad4-4b8b-a17b-5459ca330888" providerId="ADAL" clId="{45BAA600-B93E-464F-9643-6372F09C45DD}" dt="2020-10-03T10:09:44.587" v="134" actId="20577"/>
        <pc:sldMkLst>
          <pc:docMk/>
          <pc:sldMk cId="883426115" sldId="264"/>
        </pc:sldMkLst>
        <pc:spChg chg="mod ord">
          <ac:chgData name="Lukáš" userId="1750366c-5ad4-4b8b-a17b-5459ca330888" providerId="ADAL" clId="{45BAA600-B93E-464F-9643-6372F09C45DD}" dt="2020-10-03T10:08:26.900" v="83" actId="700"/>
          <ac:spMkLst>
            <pc:docMk/>
            <pc:sldMk cId="883426115" sldId="264"/>
            <ac:spMk id="2" creationId="{B2E21AF4-809A-49AC-A3F1-C84AF68CFA99}"/>
          </ac:spMkLst>
        </pc:spChg>
        <pc:spChg chg="mod ord">
          <ac:chgData name="Lukáš" userId="1750366c-5ad4-4b8b-a17b-5459ca330888" providerId="ADAL" clId="{45BAA600-B93E-464F-9643-6372F09C45DD}" dt="2020-10-03T10:08:26.900" v="83" actId="700"/>
          <ac:spMkLst>
            <pc:docMk/>
            <pc:sldMk cId="883426115" sldId="264"/>
            <ac:spMk id="3" creationId="{7842D1C4-E12C-4BAF-B5D8-FB42ADE5B6EF}"/>
          </ac:spMkLst>
        </pc:spChg>
        <pc:spChg chg="mod ord">
          <ac:chgData name="Lukáš" userId="1750366c-5ad4-4b8b-a17b-5459ca330888" providerId="ADAL" clId="{45BAA600-B93E-464F-9643-6372F09C45DD}" dt="2020-10-03T10:08:26.900" v="83" actId="700"/>
          <ac:spMkLst>
            <pc:docMk/>
            <pc:sldMk cId="883426115" sldId="264"/>
            <ac:spMk id="4" creationId="{F73DDFFA-B9E6-4601-818C-645DE40043F2}"/>
          </ac:spMkLst>
        </pc:spChg>
        <pc:spChg chg="del mod ord">
          <ac:chgData name="Lukáš" userId="1750366c-5ad4-4b8b-a17b-5459ca330888" providerId="ADAL" clId="{45BAA600-B93E-464F-9643-6372F09C45DD}" dt="2020-10-03T10:08:26.900" v="83" actId="700"/>
          <ac:spMkLst>
            <pc:docMk/>
            <pc:sldMk cId="883426115" sldId="264"/>
            <ac:spMk id="5" creationId="{BEDCA3E5-8690-4681-AE13-6C044FDCB2A8}"/>
          </ac:spMkLst>
        </pc:spChg>
        <pc:spChg chg="add mod ord">
          <ac:chgData name="Lukáš" userId="1750366c-5ad4-4b8b-a17b-5459ca330888" providerId="ADAL" clId="{45BAA600-B93E-464F-9643-6372F09C45DD}" dt="2020-10-03T10:09:44.587" v="134" actId="20577"/>
          <ac:spMkLst>
            <pc:docMk/>
            <pc:sldMk cId="883426115" sldId="264"/>
            <ac:spMk id="6" creationId="{D6EE5B12-9EA0-401A-BDB9-270B84127293}"/>
          </ac:spMkLst>
        </pc:spChg>
        <pc:spChg chg="add mod ord">
          <ac:chgData name="Lukáš" userId="1750366c-5ad4-4b8b-a17b-5459ca330888" providerId="ADAL" clId="{45BAA600-B93E-464F-9643-6372F09C45DD}" dt="2020-10-03T10:08:28.187" v="84"/>
          <ac:spMkLst>
            <pc:docMk/>
            <pc:sldMk cId="883426115" sldId="264"/>
            <ac:spMk id="7" creationId="{94392632-6930-441D-B4DA-E6B5C1C9B9C3}"/>
          </ac:spMkLst>
        </pc:spChg>
      </pc:sldChg>
      <pc:sldChg chg="modSp add mod">
        <pc:chgData name="Lukáš" userId="1750366c-5ad4-4b8b-a17b-5459ca330888" providerId="ADAL" clId="{45BAA600-B93E-464F-9643-6372F09C45DD}" dt="2020-10-03T10:10:19.970" v="146" actId="20577"/>
        <pc:sldMkLst>
          <pc:docMk/>
          <pc:sldMk cId="2688890625" sldId="265"/>
        </pc:sldMkLst>
        <pc:spChg chg="mod">
          <ac:chgData name="Lukáš" userId="1750366c-5ad4-4b8b-a17b-5459ca330888" providerId="ADAL" clId="{45BAA600-B93E-464F-9643-6372F09C45DD}" dt="2020-10-03T10:10:19.970" v="146" actId="20577"/>
          <ac:spMkLst>
            <pc:docMk/>
            <pc:sldMk cId="2688890625" sldId="265"/>
            <ac:spMk id="6" creationId="{D6EE5B12-9EA0-401A-BDB9-270B84127293}"/>
          </ac:spMkLst>
        </pc:spChg>
      </pc:sldChg>
      <pc:sldChg chg="modSp add mod">
        <pc:chgData name="Lukáš" userId="1750366c-5ad4-4b8b-a17b-5459ca330888" providerId="ADAL" clId="{45BAA600-B93E-464F-9643-6372F09C45DD}" dt="2020-10-03T10:11:52.556" v="203" actId="20577"/>
        <pc:sldMkLst>
          <pc:docMk/>
          <pc:sldMk cId="2058792820" sldId="266"/>
        </pc:sldMkLst>
        <pc:spChg chg="mod">
          <ac:chgData name="Lukáš" userId="1750366c-5ad4-4b8b-a17b-5459ca330888" providerId="ADAL" clId="{45BAA600-B93E-464F-9643-6372F09C45DD}" dt="2020-10-03T10:10:33.067" v="148"/>
          <ac:spMkLst>
            <pc:docMk/>
            <pc:sldMk cId="2058792820" sldId="266"/>
            <ac:spMk id="4" creationId="{F73DDFFA-B9E6-4601-818C-645DE40043F2}"/>
          </ac:spMkLst>
        </pc:spChg>
        <pc:spChg chg="mod">
          <ac:chgData name="Lukáš" userId="1750366c-5ad4-4b8b-a17b-5459ca330888" providerId="ADAL" clId="{45BAA600-B93E-464F-9643-6372F09C45DD}" dt="2020-10-03T10:11:52.556" v="203" actId="20577"/>
          <ac:spMkLst>
            <pc:docMk/>
            <pc:sldMk cId="2058792820" sldId="266"/>
            <ac:spMk id="6" creationId="{D6EE5B12-9EA0-401A-BDB9-270B84127293}"/>
          </ac:spMkLst>
        </pc:spChg>
        <pc:spChg chg="mod">
          <ac:chgData name="Lukáš" userId="1750366c-5ad4-4b8b-a17b-5459ca330888" providerId="ADAL" clId="{45BAA600-B93E-464F-9643-6372F09C45DD}" dt="2020-10-03T10:10:38.004" v="149"/>
          <ac:spMkLst>
            <pc:docMk/>
            <pc:sldMk cId="2058792820" sldId="266"/>
            <ac:spMk id="7" creationId="{94392632-6930-441D-B4DA-E6B5C1C9B9C3}"/>
          </ac:spMkLst>
        </pc:spChg>
      </pc:sldChg>
      <pc:sldChg chg="modSp add mod ord">
        <pc:chgData name="Lukáš" userId="1750366c-5ad4-4b8b-a17b-5459ca330888" providerId="ADAL" clId="{45BAA600-B93E-464F-9643-6372F09C45DD}" dt="2020-10-03T10:13:00.220" v="272" actId="20577"/>
        <pc:sldMkLst>
          <pc:docMk/>
          <pc:sldMk cId="775885468" sldId="267"/>
        </pc:sldMkLst>
        <pc:spChg chg="mod">
          <ac:chgData name="Lukáš" userId="1750366c-5ad4-4b8b-a17b-5459ca330888" providerId="ADAL" clId="{45BAA600-B93E-464F-9643-6372F09C45DD}" dt="2020-10-03T10:12:06.610" v="207"/>
          <ac:spMkLst>
            <pc:docMk/>
            <pc:sldMk cId="775885468" sldId="267"/>
            <ac:spMk id="4" creationId="{F73DDFFA-B9E6-4601-818C-645DE40043F2}"/>
          </ac:spMkLst>
        </pc:spChg>
        <pc:spChg chg="mod">
          <ac:chgData name="Lukáš" userId="1750366c-5ad4-4b8b-a17b-5459ca330888" providerId="ADAL" clId="{45BAA600-B93E-464F-9643-6372F09C45DD}" dt="2020-10-03T10:13:00.220" v="272" actId="20577"/>
          <ac:spMkLst>
            <pc:docMk/>
            <pc:sldMk cId="775885468" sldId="267"/>
            <ac:spMk id="6" creationId="{D6EE5B12-9EA0-401A-BDB9-270B84127293}"/>
          </ac:spMkLst>
        </pc:spChg>
        <pc:spChg chg="mod">
          <ac:chgData name="Lukáš" userId="1750366c-5ad4-4b8b-a17b-5459ca330888" providerId="ADAL" clId="{45BAA600-B93E-464F-9643-6372F09C45DD}" dt="2020-10-03T10:12:12.273" v="208"/>
          <ac:spMkLst>
            <pc:docMk/>
            <pc:sldMk cId="775885468" sldId="267"/>
            <ac:spMk id="7" creationId="{94392632-6930-441D-B4DA-E6B5C1C9B9C3}"/>
          </ac:spMkLst>
        </pc:spChg>
      </pc:sldChg>
      <pc:sldChg chg="modSp add mod">
        <pc:chgData name="Lukáš" userId="1750366c-5ad4-4b8b-a17b-5459ca330888" providerId="ADAL" clId="{45BAA600-B93E-464F-9643-6372F09C45DD}" dt="2020-10-03T10:14:20.976" v="316" actId="20577"/>
        <pc:sldMkLst>
          <pc:docMk/>
          <pc:sldMk cId="2122801297" sldId="268"/>
        </pc:sldMkLst>
        <pc:spChg chg="mod">
          <ac:chgData name="Lukáš" userId="1750366c-5ad4-4b8b-a17b-5459ca330888" providerId="ADAL" clId="{45BAA600-B93E-464F-9643-6372F09C45DD}" dt="2020-10-03T10:13:25.225" v="274"/>
          <ac:spMkLst>
            <pc:docMk/>
            <pc:sldMk cId="2122801297" sldId="268"/>
            <ac:spMk id="4" creationId="{F73DDFFA-B9E6-4601-818C-645DE40043F2}"/>
          </ac:spMkLst>
        </pc:spChg>
        <pc:spChg chg="mod">
          <ac:chgData name="Lukáš" userId="1750366c-5ad4-4b8b-a17b-5459ca330888" providerId="ADAL" clId="{45BAA600-B93E-464F-9643-6372F09C45DD}" dt="2020-10-03T10:14:20.976" v="316" actId="20577"/>
          <ac:spMkLst>
            <pc:docMk/>
            <pc:sldMk cId="2122801297" sldId="268"/>
            <ac:spMk id="6" creationId="{D6EE5B12-9EA0-401A-BDB9-270B84127293}"/>
          </ac:spMkLst>
        </pc:spChg>
        <pc:spChg chg="mod">
          <ac:chgData name="Lukáš" userId="1750366c-5ad4-4b8b-a17b-5459ca330888" providerId="ADAL" clId="{45BAA600-B93E-464F-9643-6372F09C45DD}" dt="2020-10-03T10:13:29.568" v="275"/>
          <ac:spMkLst>
            <pc:docMk/>
            <pc:sldMk cId="2122801297" sldId="268"/>
            <ac:spMk id="7" creationId="{94392632-6930-441D-B4DA-E6B5C1C9B9C3}"/>
          </ac:spMkLst>
        </pc:spChg>
      </pc:sldChg>
      <pc:sldChg chg="modSp add mod">
        <pc:chgData name="Lukáš" userId="1750366c-5ad4-4b8b-a17b-5459ca330888" providerId="ADAL" clId="{45BAA600-B93E-464F-9643-6372F09C45DD}" dt="2020-10-03T10:16:33.123" v="340"/>
        <pc:sldMkLst>
          <pc:docMk/>
          <pc:sldMk cId="247382201" sldId="269"/>
        </pc:sldMkLst>
        <pc:spChg chg="mod">
          <ac:chgData name="Lukáš" userId="1750366c-5ad4-4b8b-a17b-5459ca330888" providerId="ADAL" clId="{45BAA600-B93E-464F-9643-6372F09C45DD}" dt="2020-10-03T10:14:37.256" v="318"/>
          <ac:spMkLst>
            <pc:docMk/>
            <pc:sldMk cId="247382201" sldId="269"/>
            <ac:spMk id="4" creationId="{F73DDFFA-B9E6-4601-818C-645DE40043F2}"/>
          </ac:spMkLst>
        </pc:spChg>
        <pc:spChg chg="mod">
          <ac:chgData name="Lukáš" userId="1750366c-5ad4-4b8b-a17b-5459ca330888" providerId="ADAL" clId="{45BAA600-B93E-464F-9643-6372F09C45DD}" dt="2020-10-03T10:16:33.123" v="340"/>
          <ac:spMkLst>
            <pc:docMk/>
            <pc:sldMk cId="247382201" sldId="269"/>
            <ac:spMk id="6" creationId="{D6EE5B12-9EA0-401A-BDB9-270B84127293}"/>
          </ac:spMkLst>
        </pc:spChg>
        <pc:spChg chg="mod">
          <ac:chgData name="Lukáš" userId="1750366c-5ad4-4b8b-a17b-5459ca330888" providerId="ADAL" clId="{45BAA600-B93E-464F-9643-6372F09C45DD}" dt="2020-10-03T10:14:41.705" v="319"/>
          <ac:spMkLst>
            <pc:docMk/>
            <pc:sldMk cId="247382201" sldId="269"/>
            <ac:spMk id="7" creationId="{94392632-6930-441D-B4DA-E6B5C1C9B9C3}"/>
          </ac:spMkLst>
        </pc:spChg>
      </pc:sldChg>
    </pc:docChg>
  </pc:docChgLst>
  <pc:docChgLst>
    <pc:chgData name="Lukáš" userId="1750366c-5ad4-4b8b-a17b-5459ca330888" providerId="ADAL" clId="{01FCFD3D-56C4-49A7-9B02-F34A47A5D673}"/>
    <pc:docChg chg="undo custSel mod addSld delSld modSld sldOrd">
      <pc:chgData name="Lukáš" userId="1750366c-5ad4-4b8b-a17b-5459ca330888" providerId="ADAL" clId="{01FCFD3D-56C4-49A7-9B02-F34A47A5D673}" dt="2020-10-03T20:10:41.035" v="1534" actId="790"/>
      <pc:docMkLst>
        <pc:docMk/>
      </pc:docMkLst>
      <pc:sldChg chg="modSp mod">
        <pc:chgData name="Lukáš" userId="1750366c-5ad4-4b8b-a17b-5459ca330888" providerId="ADAL" clId="{01FCFD3D-56C4-49A7-9B02-F34A47A5D673}" dt="2020-10-03T20:10:41.035" v="1534" actId="790"/>
        <pc:sldMkLst>
          <pc:docMk/>
          <pc:sldMk cId="4020363208" sldId="256"/>
        </pc:sldMkLst>
        <pc:spChg chg="mod">
          <ac:chgData name="Lukáš" userId="1750366c-5ad4-4b8b-a17b-5459ca330888" providerId="ADAL" clId="{01FCFD3D-56C4-49A7-9B02-F34A47A5D673}" dt="2020-10-03T16:50:28.281" v="8" actId="20577"/>
          <ac:spMkLst>
            <pc:docMk/>
            <pc:sldMk cId="4020363208" sldId="256"/>
            <ac:spMk id="2" creationId="{DEC9EB12-AE73-214D-85B7-F3FD5188BE15}"/>
          </ac:spMkLst>
        </pc:spChg>
        <pc:spChg chg="mod">
          <ac:chgData name="Lukáš" userId="1750366c-5ad4-4b8b-a17b-5459ca330888" providerId="ADAL" clId="{01FCFD3D-56C4-49A7-9B02-F34A47A5D673}" dt="2020-10-03T20:10:41.035" v="1534" actId="790"/>
          <ac:spMkLst>
            <pc:docMk/>
            <pc:sldMk cId="4020363208" sldId="256"/>
            <ac:spMk id="4" creationId="{EC624987-E9F6-7244-A5DA-F329032BC196}"/>
          </ac:spMkLst>
        </pc:spChg>
      </pc:sldChg>
      <pc:sldChg chg="modSp mod">
        <pc:chgData name="Lukáš" userId="1750366c-5ad4-4b8b-a17b-5459ca330888" providerId="ADAL" clId="{01FCFD3D-56C4-49A7-9B02-F34A47A5D673}" dt="2020-10-03T17:18:30.594" v="874"/>
        <pc:sldMkLst>
          <pc:docMk/>
          <pc:sldMk cId="3323661778" sldId="257"/>
        </pc:sldMkLst>
        <pc:spChg chg="mod">
          <ac:chgData name="Lukáš" userId="1750366c-5ad4-4b8b-a17b-5459ca330888" providerId="ADAL" clId="{01FCFD3D-56C4-49A7-9B02-F34A47A5D673}" dt="2020-10-03T17:18:30.594" v="874"/>
          <ac:spMkLst>
            <pc:docMk/>
            <pc:sldMk cId="3323661778" sldId="257"/>
            <ac:spMk id="2" creationId="{CECC7D56-E57D-4FCF-A4C0-A561DA1DC9E3}"/>
          </ac:spMkLst>
        </pc:spChg>
        <pc:spChg chg="mod">
          <ac:chgData name="Lukáš" userId="1750366c-5ad4-4b8b-a17b-5459ca330888" providerId="ADAL" clId="{01FCFD3D-56C4-49A7-9B02-F34A47A5D673}" dt="2020-10-03T16:53:13.142" v="11"/>
          <ac:spMkLst>
            <pc:docMk/>
            <pc:sldMk cId="3323661778" sldId="257"/>
            <ac:spMk id="4" creationId="{5DAE4183-4B0C-4F1A-8CFB-C9356835EEAD}"/>
          </ac:spMkLst>
        </pc:spChg>
        <pc:picChg chg="mod">
          <ac:chgData name="Lukáš" userId="1750366c-5ad4-4b8b-a17b-5459ca330888" providerId="ADAL" clId="{01FCFD3D-56C4-49A7-9B02-F34A47A5D673}" dt="2020-10-03T16:52:49.549" v="10" actId="14100"/>
          <ac:picMkLst>
            <pc:docMk/>
            <pc:sldMk cId="3323661778" sldId="257"/>
            <ac:picMk id="7" creationId="{8BD6924C-B11B-4145-AB32-ECD8C182294B}"/>
          </ac:picMkLst>
        </pc:picChg>
      </pc:sldChg>
      <pc:sldChg chg="addSp delSp modSp mod">
        <pc:chgData name="Lukáš" userId="1750366c-5ad4-4b8b-a17b-5459ca330888" providerId="ADAL" clId="{01FCFD3D-56C4-49A7-9B02-F34A47A5D673}" dt="2020-10-03T17:18:33.850" v="875"/>
        <pc:sldMkLst>
          <pc:docMk/>
          <pc:sldMk cId="1318410597" sldId="258"/>
        </pc:sldMkLst>
        <pc:spChg chg="mod">
          <ac:chgData name="Lukáš" userId="1750366c-5ad4-4b8b-a17b-5459ca330888" providerId="ADAL" clId="{01FCFD3D-56C4-49A7-9B02-F34A47A5D673}" dt="2020-10-03T17:18:33.850" v="875"/>
          <ac:spMkLst>
            <pc:docMk/>
            <pc:sldMk cId="1318410597" sldId="258"/>
            <ac:spMk id="2" creationId="{CECC7D56-E57D-4FCF-A4C0-A561DA1DC9E3}"/>
          </ac:spMkLst>
        </pc:spChg>
        <pc:spChg chg="mod">
          <ac:chgData name="Lukáš" userId="1750366c-5ad4-4b8b-a17b-5459ca330888" providerId="ADAL" clId="{01FCFD3D-56C4-49A7-9B02-F34A47A5D673}" dt="2020-10-03T16:55:46.784" v="72"/>
          <ac:spMkLst>
            <pc:docMk/>
            <pc:sldMk cId="1318410597" sldId="258"/>
            <ac:spMk id="4" creationId="{5DAE4183-4B0C-4F1A-8CFB-C9356835EEAD}"/>
          </ac:spMkLst>
        </pc:spChg>
        <pc:spChg chg="add mod">
          <ac:chgData name="Lukáš" userId="1750366c-5ad4-4b8b-a17b-5459ca330888" providerId="ADAL" clId="{01FCFD3D-56C4-49A7-9B02-F34A47A5D673}" dt="2020-10-03T16:59:31.314" v="163" actId="113"/>
          <ac:spMkLst>
            <pc:docMk/>
            <pc:sldMk cId="1318410597" sldId="258"/>
            <ac:spMk id="6" creationId="{58FA62A7-65B2-4663-BA27-64BFE3598468}"/>
          </ac:spMkLst>
        </pc:spChg>
        <pc:picChg chg="del">
          <ac:chgData name="Lukáš" userId="1750366c-5ad4-4b8b-a17b-5459ca330888" providerId="ADAL" clId="{01FCFD3D-56C4-49A7-9B02-F34A47A5D673}" dt="2020-10-03T16:56:12.636" v="73" actId="478"/>
          <ac:picMkLst>
            <pc:docMk/>
            <pc:sldMk cId="1318410597" sldId="258"/>
            <ac:picMk id="7" creationId="{8BD6924C-B11B-4145-AB32-ECD8C182294B}"/>
          </ac:picMkLst>
        </pc:picChg>
      </pc:sldChg>
      <pc:sldChg chg="del">
        <pc:chgData name="Lukáš" userId="1750366c-5ad4-4b8b-a17b-5459ca330888" providerId="ADAL" clId="{01FCFD3D-56C4-49A7-9B02-F34A47A5D673}" dt="2020-10-03T16:57:56.383" v="136" actId="47"/>
        <pc:sldMkLst>
          <pc:docMk/>
          <pc:sldMk cId="1031445571" sldId="259"/>
        </pc:sldMkLst>
      </pc:sldChg>
      <pc:sldChg chg="del">
        <pc:chgData name="Lukáš" userId="1750366c-5ad4-4b8b-a17b-5459ca330888" providerId="ADAL" clId="{01FCFD3D-56C4-49A7-9B02-F34A47A5D673}" dt="2020-10-03T16:57:57.209" v="137" actId="47"/>
        <pc:sldMkLst>
          <pc:docMk/>
          <pc:sldMk cId="4246442513" sldId="260"/>
        </pc:sldMkLst>
      </pc:sldChg>
      <pc:sldChg chg="del">
        <pc:chgData name="Lukáš" userId="1750366c-5ad4-4b8b-a17b-5459ca330888" providerId="ADAL" clId="{01FCFD3D-56C4-49A7-9B02-F34A47A5D673}" dt="2020-10-03T16:57:57.780" v="138" actId="47"/>
        <pc:sldMkLst>
          <pc:docMk/>
          <pc:sldMk cId="2059301629" sldId="261"/>
        </pc:sldMkLst>
      </pc:sldChg>
      <pc:sldChg chg="del">
        <pc:chgData name="Lukáš" userId="1750366c-5ad4-4b8b-a17b-5459ca330888" providerId="ADAL" clId="{01FCFD3D-56C4-49A7-9B02-F34A47A5D673}" dt="2020-10-03T16:57:58.737" v="139" actId="47"/>
        <pc:sldMkLst>
          <pc:docMk/>
          <pc:sldMk cId="996941152" sldId="262"/>
        </pc:sldMkLst>
      </pc:sldChg>
      <pc:sldChg chg="del">
        <pc:chgData name="Lukáš" userId="1750366c-5ad4-4b8b-a17b-5459ca330888" providerId="ADAL" clId="{01FCFD3D-56C4-49A7-9B02-F34A47A5D673}" dt="2020-10-03T16:57:59.809" v="140" actId="47"/>
        <pc:sldMkLst>
          <pc:docMk/>
          <pc:sldMk cId="3606897697" sldId="263"/>
        </pc:sldMkLst>
      </pc:sldChg>
      <pc:sldChg chg="del">
        <pc:chgData name="Lukáš" userId="1750366c-5ad4-4b8b-a17b-5459ca330888" providerId="ADAL" clId="{01FCFD3D-56C4-49A7-9B02-F34A47A5D673}" dt="2020-10-03T17:04:07.677" v="622" actId="47"/>
        <pc:sldMkLst>
          <pc:docMk/>
          <pc:sldMk cId="883426115" sldId="264"/>
        </pc:sldMkLst>
      </pc:sldChg>
      <pc:sldChg chg="del">
        <pc:chgData name="Lukáš" userId="1750366c-5ad4-4b8b-a17b-5459ca330888" providerId="ADAL" clId="{01FCFD3D-56C4-49A7-9B02-F34A47A5D673}" dt="2020-10-03T17:04:08.595" v="623" actId="47"/>
        <pc:sldMkLst>
          <pc:docMk/>
          <pc:sldMk cId="2688890625" sldId="265"/>
        </pc:sldMkLst>
      </pc:sldChg>
      <pc:sldChg chg="del">
        <pc:chgData name="Lukáš" userId="1750366c-5ad4-4b8b-a17b-5459ca330888" providerId="ADAL" clId="{01FCFD3D-56C4-49A7-9B02-F34A47A5D673}" dt="2020-10-03T17:04:09.638" v="624" actId="47"/>
        <pc:sldMkLst>
          <pc:docMk/>
          <pc:sldMk cId="2058792820" sldId="266"/>
        </pc:sldMkLst>
      </pc:sldChg>
      <pc:sldChg chg="del">
        <pc:chgData name="Lukáš" userId="1750366c-5ad4-4b8b-a17b-5459ca330888" providerId="ADAL" clId="{01FCFD3D-56C4-49A7-9B02-F34A47A5D673}" dt="2020-10-03T17:04:10.622" v="625" actId="47"/>
        <pc:sldMkLst>
          <pc:docMk/>
          <pc:sldMk cId="775885468" sldId="267"/>
        </pc:sldMkLst>
      </pc:sldChg>
      <pc:sldChg chg="modSp mod">
        <pc:chgData name="Lukáš" userId="1750366c-5ad4-4b8b-a17b-5459ca330888" providerId="ADAL" clId="{01FCFD3D-56C4-49A7-9B02-F34A47A5D673}" dt="2020-10-03T17:27:47.337" v="1452" actId="20577"/>
        <pc:sldMkLst>
          <pc:docMk/>
          <pc:sldMk cId="2122801297" sldId="268"/>
        </pc:sldMkLst>
        <pc:spChg chg="mod">
          <ac:chgData name="Lukáš" userId="1750366c-5ad4-4b8b-a17b-5459ca330888" providerId="ADAL" clId="{01FCFD3D-56C4-49A7-9B02-F34A47A5D673}" dt="2020-10-03T17:19:10.620" v="887"/>
          <ac:spMkLst>
            <pc:docMk/>
            <pc:sldMk cId="2122801297" sldId="268"/>
            <ac:spMk id="2" creationId="{B2E21AF4-809A-49AC-A3F1-C84AF68CFA99}"/>
          </ac:spMkLst>
        </pc:spChg>
        <pc:spChg chg="mod">
          <ac:chgData name="Lukáš" userId="1750366c-5ad4-4b8b-a17b-5459ca330888" providerId="ADAL" clId="{01FCFD3D-56C4-49A7-9B02-F34A47A5D673}" dt="2020-10-03T17:27:47.337" v="1452" actId="20577"/>
          <ac:spMkLst>
            <pc:docMk/>
            <pc:sldMk cId="2122801297" sldId="268"/>
            <ac:spMk id="6" creationId="{D6EE5B12-9EA0-401A-BDB9-270B84127293}"/>
          </ac:spMkLst>
        </pc:spChg>
      </pc:sldChg>
      <pc:sldChg chg="modSp mod">
        <pc:chgData name="Lukáš" userId="1750366c-5ad4-4b8b-a17b-5459ca330888" providerId="ADAL" clId="{01FCFD3D-56C4-49A7-9B02-F34A47A5D673}" dt="2020-10-03T17:30:39.593" v="1530" actId="15"/>
        <pc:sldMkLst>
          <pc:docMk/>
          <pc:sldMk cId="247382201" sldId="269"/>
        </pc:sldMkLst>
        <pc:spChg chg="mod">
          <ac:chgData name="Lukáš" userId="1750366c-5ad4-4b8b-a17b-5459ca330888" providerId="ADAL" clId="{01FCFD3D-56C4-49A7-9B02-F34A47A5D673}" dt="2020-10-03T17:19:13.456" v="888"/>
          <ac:spMkLst>
            <pc:docMk/>
            <pc:sldMk cId="247382201" sldId="269"/>
            <ac:spMk id="2" creationId="{B2E21AF4-809A-49AC-A3F1-C84AF68CFA99}"/>
          </ac:spMkLst>
        </pc:spChg>
        <pc:spChg chg="mod">
          <ac:chgData name="Lukáš" userId="1750366c-5ad4-4b8b-a17b-5459ca330888" providerId="ADAL" clId="{01FCFD3D-56C4-49A7-9B02-F34A47A5D673}" dt="2020-10-03T17:30:39.593" v="1530" actId="15"/>
          <ac:spMkLst>
            <pc:docMk/>
            <pc:sldMk cId="247382201" sldId="269"/>
            <ac:spMk id="6" creationId="{D6EE5B12-9EA0-401A-BDB9-270B84127293}"/>
          </ac:spMkLst>
        </pc:spChg>
      </pc:sldChg>
      <pc:sldChg chg="addSp delSp modSp add mod ord">
        <pc:chgData name="Lukáš" userId="1750366c-5ad4-4b8b-a17b-5459ca330888" providerId="ADAL" clId="{01FCFD3D-56C4-49A7-9B02-F34A47A5D673}" dt="2020-10-03T17:18:27.900" v="873"/>
        <pc:sldMkLst>
          <pc:docMk/>
          <pc:sldMk cId="2728807944" sldId="270"/>
        </pc:sldMkLst>
        <pc:spChg chg="mod">
          <ac:chgData name="Lukáš" userId="1750366c-5ad4-4b8b-a17b-5459ca330888" providerId="ADAL" clId="{01FCFD3D-56C4-49A7-9B02-F34A47A5D673}" dt="2020-10-03T17:18:27.900" v="873"/>
          <ac:spMkLst>
            <pc:docMk/>
            <pc:sldMk cId="2728807944" sldId="270"/>
            <ac:spMk id="2" creationId="{CECC7D56-E57D-4FCF-A4C0-A561DA1DC9E3}"/>
          </ac:spMkLst>
        </pc:spChg>
        <pc:spChg chg="add mod">
          <ac:chgData name="Lukáš" userId="1750366c-5ad4-4b8b-a17b-5459ca330888" providerId="ADAL" clId="{01FCFD3D-56C4-49A7-9B02-F34A47A5D673}" dt="2020-10-03T16:59:57.796" v="179" actId="20577"/>
          <ac:spMkLst>
            <pc:docMk/>
            <pc:sldMk cId="2728807944" sldId="270"/>
            <ac:spMk id="6" creationId="{7C10D45C-7F04-47F0-8E73-2DEA09C3C0A7}"/>
          </ac:spMkLst>
        </pc:spChg>
        <pc:picChg chg="del">
          <ac:chgData name="Lukáš" userId="1750366c-5ad4-4b8b-a17b-5459ca330888" providerId="ADAL" clId="{01FCFD3D-56C4-49A7-9B02-F34A47A5D673}" dt="2020-10-03T16:53:20.949" v="15" actId="478"/>
          <ac:picMkLst>
            <pc:docMk/>
            <pc:sldMk cId="2728807944" sldId="270"/>
            <ac:picMk id="7" creationId="{8BD6924C-B11B-4145-AB32-ECD8C182294B}"/>
          </ac:picMkLst>
        </pc:picChg>
      </pc:sldChg>
      <pc:sldChg chg="modSp add mod">
        <pc:chgData name="Lukáš" userId="1750366c-5ad4-4b8b-a17b-5459ca330888" providerId="ADAL" clId="{01FCFD3D-56C4-49A7-9B02-F34A47A5D673}" dt="2020-10-03T17:18:36.624" v="876"/>
        <pc:sldMkLst>
          <pc:docMk/>
          <pc:sldMk cId="3451315229" sldId="271"/>
        </pc:sldMkLst>
        <pc:spChg chg="mod">
          <ac:chgData name="Lukáš" userId="1750366c-5ad4-4b8b-a17b-5459ca330888" providerId="ADAL" clId="{01FCFD3D-56C4-49A7-9B02-F34A47A5D673}" dt="2020-10-03T17:18:36.624" v="876"/>
          <ac:spMkLst>
            <pc:docMk/>
            <pc:sldMk cId="3451315229" sldId="271"/>
            <ac:spMk id="2" creationId="{CECC7D56-E57D-4FCF-A4C0-A561DA1DC9E3}"/>
          </ac:spMkLst>
        </pc:spChg>
        <pc:spChg chg="mod">
          <ac:chgData name="Lukáš" userId="1750366c-5ad4-4b8b-a17b-5459ca330888" providerId="ADAL" clId="{01FCFD3D-56C4-49A7-9B02-F34A47A5D673}" dt="2020-10-03T16:58:17.467" v="142"/>
          <ac:spMkLst>
            <pc:docMk/>
            <pc:sldMk cId="3451315229" sldId="271"/>
            <ac:spMk id="4" creationId="{5DAE4183-4B0C-4F1A-8CFB-C9356835EEAD}"/>
          </ac:spMkLst>
        </pc:spChg>
        <pc:spChg chg="mod">
          <ac:chgData name="Lukáš" userId="1750366c-5ad4-4b8b-a17b-5459ca330888" providerId="ADAL" clId="{01FCFD3D-56C4-49A7-9B02-F34A47A5D673}" dt="2020-10-03T17:00:44.951" v="189" actId="20577"/>
          <ac:spMkLst>
            <pc:docMk/>
            <pc:sldMk cId="3451315229" sldId="271"/>
            <ac:spMk id="6" creationId="{58FA62A7-65B2-4663-BA27-64BFE3598468}"/>
          </ac:spMkLst>
        </pc:spChg>
      </pc:sldChg>
      <pc:sldChg chg="modSp add mod">
        <pc:chgData name="Lukáš" userId="1750366c-5ad4-4b8b-a17b-5459ca330888" providerId="ADAL" clId="{01FCFD3D-56C4-49A7-9B02-F34A47A5D673}" dt="2020-10-03T17:18:47.794" v="881"/>
        <pc:sldMkLst>
          <pc:docMk/>
          <pc:sldMk cId="2687263313" sldId="272"/>
        </pc:sldMkLst>
        <pc:spChg chg="mod">
          <ac:chgData name="Lukáš" userId="1750366c-5ad4-4b8b-a17b-5459ca330888" providerId="ADAL" clId="{01FCFD3D-56C4-49A7-9B02-F34A47A5D673}" dt="2020-10-03T17:18:47.794" v="881"/>
          <ac:spMkLst>
            <pc:docMk/>
            <pc:sldMk cId="2687263313" sldId="272"/>
            <ac:spMk id="2" creationId="{CECC7D56-E57D-4FCF-A4C0-A561DA1DC9E3}"/>
          </ac:spMkLst>
        </pc:spChg>
        <pc:spChg chg="mod">
          <ac:chgData name="Lukáš" userId="1750366c-5ad4-4b8b-a17b-5459ca330888" providerId="ADAL" clId="{01FCFD3D-56C4-49A7-9B02-F34A47A5D673}" dt="2020-10-03T17:01:12.991" v="218" actId="20577"/>
          <ac:spMkLst>
            <pc:docMk/>
            <pc:sldMk cId="2687263313" sldId="272"/>
            <ac:spMk id="4" creationId="{5DAE4183-4B0C-4F1A-8CFB-C9356835EEAD}"/>
          </ac:spMkLst>
        </pc:spChg>
        <pc:spChg chg="mod">
          <ac:chgData name="Lukáš" userId="1750366c-5ad4-4b8b-a17b-5459ca330888" providerId="ADAL" clId="{01FCFD3D-56C4-49A7-9B02-F34A47A5D673}" dt="2020-10-03T17:18:45.296" v="880" actId="20577"/>
          <ac:spMkLst>
            <pc:docMk/>
            <pc:sldMk cId="2687263313" sldId="272"/>
            <ac:spMk id="6" creationId="{58FA62A7-65B2-4663-BA27-64BFE3598468}"/>
          </ac:spMkLst>
        </pc:spChg>
      </pc:sldChg>
      <pc:sldChg chg="addSp modSp add mod modClrScheme chgLayout">
        <pc:chgData name="Lukáš" userId="1750366c-5ad4-4b8b-a17b-5459ca330888" providerId="ADAL" clId="{01FCFD3D-56C4-49A7-9B02-F34A47A5D673}" dt="2020-10-03T17:18:50.507" v="882"/>
        <pc:sldMkLst>
          <pc:docMk/>
          <pc:sldMk cId="4036001528" sldId="273"/>
        </pc:sldMkLst>
        <pc:spChg chg="mod ord">
          <ac:chgData name="Lukáš" userId="1750366c-5ad4-4b8b-a17b-5459ca330888" providerId="ADAL" clId="{01FCFD3D-56C4-49A7-9B02-F34A47A5D673}" dt="2020-10-03T17:18:50.507" v="882"/>
          <ac:spMkLst>
            <pc:docMk/>
            <pc:sldMk cId="4036001528" sldId="273"/>
            <ac:spMk id="2" creationId="{CECC7D56-E57D-4FCF-A4C0-A561DA1DC9E3}"/>
          </ac:spMkLst>
        </pc:spChg>
        <pc:spChg chg="mod ord">
          <ac:chgData name="Lukáš" userId="1750366c-5ad4-4b8b-a17b-5459ca330888" providerId="ADAL" clId="{01FCFD3D-56C4-49A7-9B02-F34A47A5D673}" dt="2020-10-03T17:04:49.808" v="630" actId="700"/>
          <ac:spMkLst>
            <pc:docMk/>
            <pc:sldMk cId="4036001528" sldId="273"/>
            <ac:spMk id="3" creationId="{55492A38-4935-4086-AC8A-5D91623829E6}"/>
          </ac:spMkLst>
        </pc:spChg>
        <pc:spChg chg="mod ord">
          <ac:chgData name="Lukáš" userId="1750366c-5ad4-4b8b-a17b-5459ca330888" providerId="ADAL" clId="{01FCFD3D-56C4-49A7-9B02-F34A47A5D673}" dt="2020-10-03T17:04:49.808" v="630" actId="700"/>
          <ac:spMkLst>
            <pc:docMk/>
            <pc:sldMk cId="4036001528" sldId="273"/>
            <ac:spMk id="4" creationId="{5DAE4183-4B0C-4F1A-8CFB-C9356835EEAD}"/>
          </ac:spMkLst>
        </pc:spChg>
        <pc:spChg chg="add mod ord">
          <ac:chgData name="Lukáš" userId="1750366c-5ad4-4b8b-a17b-5459ca330888" providerId="ADAL" clId="{01FCFD3D-56C4-49A7-9B02-F34A47A5D673}" dt="2020-10-03T17:04:59.050" v="646" actId="20577"/>
          <ac:spMkLst>
            <pc:docMk/>
            <pc:sldMk cId="4036001528" sldId="273"/>
            <ac:spMk id="5" creationId="{713D77B9-983E-4891-86EC-3F47CB3EFDEE}"/>
          </ac:spMkLst>
        </pc:spChg>
        <pc:spChg chg="mod ord">
          <ac:chgData name="Lukáš" userId="1750366c-5ad4-4b8b-a17b-5459ca330888" providerId="ADAL" clId="{01FCFD3D-56C4-49A7-9B02-F34A47A5D673}" dt="2020-10-03T17:07:34.331" v="712" actId="113"/>
          <ac:spMkLst>
            <pc:docMk/>
            <pc:sldMk cId="4036001528" sldId="273"/>
            <ac:spMk id="6" creationId="{58FA62A7-65B2-4663-BA27-64BFE3598468}"/>
          </ac:spMkLst>
        </pc:spChg>
      </pc:sldChg>
      <pc:sldChg chg="addSp delSp modSp add mod chgLayout">
        <pc:chgData name="Lukáš" userId="1750366c-5ad4-4b8b-a17b-5459ca330888" providerId="ADAL" clId="{01FCFD3D-56C4-49A7-9B02-F34A47A5D673}" dt="2020-10-03T18:10:23.188" v="1531" actId="14826"/>
        <pc:sldMkLst>
          <pc:docMk/>
          <pc:sldMk cId="1720777360" sldId="274"/>
        </pc:sldMkLst>
        <pc:spChg chg="mod ord">
          <ac:chgData name="Lukáš" userId="1750366c-5ad4-4b8b-a17b-5459ca330888" providerId="ADAL" clId="{01FCFD3D-56C4-49A7-9B02-F34A47A5D673}" dt="2020-10-03T17:18:53.149" v="883"/>
          <ac:spMkLst>
            <pc:docMk/>
            <pc:sldMk cId="1720777360" sldId="274"/>
            <ac:spMk id="2" creationId="{CECC7D56-E57D-4FCF-A4C0-A561DA1DC9E3}"/>
          </ac:spMkLst>
        </pc:spChg>
        <pc:spChg chg="mod ord">
          <ac:chgData name="Lukáš" userId="1750366c-5ad4-4b8b-a17b-5459ca330888" providerId="ADAL" clId="{01FCFD3D-56C4-49A7-9B02-F34A47A5D673}" dt="2020-10-03T17:08:14.827" v="725" actId="700"/>
          <ac:spMkLst>
            <pc:docMk/>
            <pc:sldMk cId="1720777360" sldId="274"/>
            <ac:spMk id="3" creationId="{55492A38-4935-4086-AC8A-5D91623829E6}"/>
          </ac:spMkLst>
        </pc:spChg>
        <pc:spChg chg="mod ord">
          <ac:chgData name="Lukáš" userId="1750366c-5ad4-4b8b-a17b-5459ca330888" providerId="ADAL" clId="{01FCFD3D-56C4-49A7-9B02-F34A47A5D673}" dt="2020-10-03T17:08:14.827" v="725" actId="700"/>
          <ac:spMkLst>
            <pc:docMk/>
            <pc:sldMk cId="1720777360" sldId="274"/>
            <ac:spMk id="4" creationId="{5DAE4183-4B0C-4F1A-8CFB-C9356835EEAD}"/>
          </ac:spMkLst>
        </pc:spChg>
        <pc:spChg chg="mod ord">
          <ac:chgData name="Lukáš" userId="1750366c-5ad4-4b8b-a17b-5459ca330888" providerId="ADAL" clId="{01FCFD3D-56C4-49A7-9B02-F34A47A5D673}" dt="2020-10-03T17:08:14.827" v="725" actId="700"/>
          <ac:spMkLst>
            <pc:docMk/>
            <pc:sldMk cId="1720777360" sldId="274"/>
            <ac:spMk id="5" creationId="{713D77B9-983E-4891-86EC-3F47CB3EFDEE}"/>
          </ac:spMkLst>
        </pc:spChg>
        <pc:spChg chg="del mod ord">
          <ac:chgData name="Lukáš" userId="1750366c-5ad4-4b8b-a17b-5459ca330888" providerId="ADAL" clId="{01FCFD3D-56C4-49A7-9B02-F34A47A5D673}" dt="2020-10-03T17:08:21.380" v="726" actId="478"/>
          <ac:spMkLst>
            <pc:docMk/>
            <pc:sldMk cId="1720777360" sldId="274"/>
            <ac:spMk id="6" creationId="{58FA62A7-65B2-4663-BA27-64BFE3598468}"/>
          </ac:spMkLst>
        </pc:spChg>
        <pc:spChg chg="add del mod">
          <ac:chgData name="Lukáš" userId="1750366c-5ad4-4b8b-a17b-5459ca330888" providerId="ADAL" clId="{01FCFD3D-56C4-49A7-9B02-F34A47A5D673}" dt="2020-10-03T17:11:03.367" v="727" actId="931"/>
          <ac:spMkLst>
            <pc:docMk/>
            <pc:sldMk cId="1720777360" sldId="274"/>
            <ac:spMk id="8" creationId="{81EA80D6-A99C-46AF-9EBE-BAD71CEA3EAE}"/>
          </ac:spMkLst>
        </pc:spChg>
        <pc:picChg chg="add mod">
          <ac:chgData name="Lukáš" userId="1750366c-5ad4-4b8b-a17b-5459ca330888" providerId="ADAL" clId="{01FCFD3D-56C4-49A7-9B02-F34A47A5D673}" dt="2020-10-03T18:10:23.188" v="1531" actId="14826"/>
          <ac:picMkLst>
            <pc:docMk/>
            <pc:sldMk cId="1720777360" sldId="274"/>
            <ac:picMk id="10" creationId="{43D82008-DC6E-4931-98E1-2E4D7E74B1CA}"/>
          </ac:picMkLst>
        </pc:picChg>
      </pc:sldChg>
      <pc:sldChg chg="addSp delSp modSp add mod modClrScheme chgLayout">
        <pc:chgData name="Lukáš" userId="1750366c-5ad4-4b8b-a17b-5459ca330888" providerId="ADAL" clId="{01FCFD3D-56C4-49A7-9B02-F34A47A5D673}" dt="2020-10-03T18:10:31.285" v="1532" actId="14826"/>
        <pc:sldMkLst>
          <pc:docMk/>
          <pc:sldMk cId="3002100973" sldId="275"/>
        </pc:sldMkLst>
        <pc:spChg chg="mod ord">
          <ac:chgData name="Lukáš" userId="1750366c-5ad4-4b8b-a17b-5459ca330888" providerId="ADAL" clId="{01FCFD3D-56C4-49A7-9B02-F34A47A5D673}" dt="2020-10-03T17:20:27.674" v="903" actId="26606"/>
          <ac:spMkLst>
            <pc:docMk/>
            <pc:sldMk cId="3002100973" sldId="275"/>
            <ac:spMk id="2" creationId="{CECC7D56-E57D-4FCF-A4C0-A561DA1DC9E3}"/>
          </ac:spMkLst>
        </pc:spChg>
        <pc:spChg chg="mod ord">
          <ac:chgData name="Lukáš" userId="1750366c-5ad4-4b8b-a17b-5459ca330888" providerId="ADAL" clId="{01FCFD3D-56C4-49A7-9B02-F34A47A5D673}" dt="2020-10-03T17:20:27.674" v="903" actId="26606"/>
          <ac:spMkLst>
            <pc:docMk/>
            <pc:sldMk cId="3002100973" sldId="275"/>
            <ac:spMk id="3" creationId="{55492A38-4935-4086-AC8A-5D91623829E6}"/>
          </ac:spMkLst>
        </pc:spChg>
        <pc:spChg chg="mod ord">
          <ac:chgData name="Lukáš" userId="1750366c-5ad4-4b8b-a17b-5459ca330888" providerId="ADAL" clId="{01FCFD3D-56C4-49A7-9B02-F34A47A5D673}" dt="2020-10-03T17:21:07.732" v="907" actId="255"/>
          <ac:spMkLst>
            <pc:docMk/>
            <pc:sldMk cId="3002100973" sldId="275"/>
            <ac:spMk id="4" creationId="{5DAE4183-4B0C-4F1A-8CFB-C9356835EEAD}"/>
          </ac:spMkLst>
        </pc:spChg>
        <pc:spChg chg="del mod ord">
          <ac:chgData name="Lukáš" userId="1750366c-5ad4-4b8b-a17b-5459ca330888" providerId="ADAL" clId="{01FCFD3D-56C4-49A7-9B02-F34A47A5D673}" dt="2020-10-03T17:19:50.020" v="893" actId="478"/>
          <ac:spMkLst>
            <pc:docMk/>
            <pc:sldMk cId="3002100973" sldId="275"/>
            <ac:spMk id="5" creationId="{713D77B9-983E-4891-86EC-3F47CB3EFDEE}"/>
          </ac:spMkLst>
        </pc:spChg>
        <pc:spChg chg="add del mod">
          <ac:chgData name="Lukáš" userId="1750366c-5ad4-4b8b-a17b-5459ca330888" providerId="ADAL" clId="{01FCFD3D-56C4-49A7-9B02-F34A47A5D673}" dt="2020-10-03T17:19:58.052" v="895" actId="478"/>
          <ac:spMkLst>
            <pc:docMk/>
            <pc:sldMk cId="3002100973" sldId="275"/>
            <ac:spMk id="7" creationId="{DD999A32-C3C5-4835-84CB-74EA66F27D8F}"/>
          </ac:spMkLst>
        </pc:spChg>
        <pc:spChg chg="add del mod">
          <ac:chgData name="Lukáš" userId="1750366c-5ad4-4b8b-a17b-5459ca330888" providerId="ADAL" clId="{01FCFD3D-56C4-49A7-9B02-F34A47A5D673}" dt="2020-10-03T17:19:59.738" v="896" actId="478"/>
          <ac:spMkLst>
            <pc:docMk/>
            <pc:sldMk cId="3002100973" sldId="275"/>
            <ac:spMk id="9" creationId="{E4645E3E-67B3-4998-84F5-FF7D53A778A9}"/>
          </ac:spMkLst>
        </pc:spChg>
        <pc:spChg chg="add del mod">
          <ac:chgData name="Lukáš" userId="1750366c-5ad4-4b8b-a17b-5459ca330888" providerId="ADAL" clId="{01FCFD3D-56C4-49A7-9B02-F34A47A5D673}" dt="2020-10-03T17:11:44.637" v="731" actId="478"/>
          <ac:spMkLst>
            <pc:docMk/>
            <pc:sldMk cId="3002100973" sldId="275"/>
            <ac:spMk id="15" creationId="{991C385E-CF2F-4023-84F6-1294B3E96725}"/>
          </ac:spMkLst>
        </pc:spChg>
        <pc:spChg chg="add mod">
          <ac:chgData name="Lukáš" userId="1750366c-5ad4-4b8b-a17b-5459ca330888" providerId="ADAL" clId="{01FCFD3D-56C4-49A7-9B02-F34A47A5D673}" dt="2020-10-03T17:20:41.708" v="904" actId="403"/>
          <ac:spMkLst>
            <pc:docMk/>
            <pc:sldMk cId="3002100973" sldId="275"/>
            <ac:spMk id="17" creationId="{DC46FE07-4E3E-4AEB-B2CC-F2712B7E2BF9}"/>
          </ac:spMkLst>
        </pc:spChg>
        <pc:picChg chg="mod ord">
          <ac:chgData name="Lukáš" userId="1750366c-5ad4-4b8b-a17b-5459ca330888" providerId="ADAL" clId="{01FCFD3D-56C4-49A7-9B02-F34A47A5D673}" dt="2020-10-03T18:10:31.285" v="1532" actId="14826"/>
          <ac:picMkLst>
            <pc:docMk/>
            <pc:sldMk cId="3002100973" sldId="275"/>
            <ac:picMk id="10" creationId="{43D82008-DC6E-4931-98E1-2E4D7E74B1CA}"/>
          </ac:picMkLst>
        </pc:picChg>
      </pc:sldChg>
      <pc:sldChg chg="addSp delSp modSp add mod modClrScheme chgLayout">
        <pc:chgData name="Lukáš" userId="1750366c-5ad4-4b8b-a17b-5459ca330888" providerId="ADAL" clId="{01FCFD3D-56C4-49A7-9B02-F34A47A5D673}" dt="2020-10-03T18:10:42.352" v="1533" actId="14826"/>
        <pc:sldMkLst>
          <pc:docMk/>
          <pc:sldMk cId="772265117" sldId="276"/>
        </pc:sldMkLst>
        <pc:spChg chg="mod ord">
          <ac:chgData name="Lukáš" userId="1750366c-5ad4-4b8b-a17b-5459ca330888" providerId="ADAL" clId="{01FCFD3D-56C4-49A7-9B02-F34A47A5D673}" dt="2020-10-03T17:20:13.563" v="900" actId="26606"/>
          <ac:spMkLst>
            <pc:docMk/>
            <pc:sldMk cId="772265117" sldId="276"/>
            <ac:spMk id="2" creationId="{CECC7D56-E57D-4FCF-A4C0-A561DA1DC9E3}"/>
          </ac:spMkLst>
        </pc:spChg>
        <pc:spChg chg="mod ord">
          <ac:chgData name="Lukáš" userId="1750366c-5ad4-4b8b-a17b-5459ca330888" providerId="ADAL" clId="{01FCFD3D-56C4-49A7-9B02-F34A47A5D673}" dt="2020-10-03T17:20:13.563" v="900" actId="26606"/>
          <ac:spMkLst>
            <pc:docMk/>
            <pc:sldMk cId="772265117" sldId="276"/>
            <ac:spMk id="3" creationId="{55492A38-4935-4086-AC8A-5D91623829E6}"/>
          </ac:spMkLst>
        </pc:spChg>
        <pc:spChg chg="mod ord">
          <ac:chgData name="Lukáš" userId="1750366c-5ad4-4b8b-a17b-5459ca330888" providerId="ADAL" clId="{01FCFD3D-56C4-49A7-9B02-F34A47A5D673}" dt="2020-10-03T17:21:14.557" v="908" actId="255"/>
          <ac:spMkLst>
            <pc:docMk/>
            <pc:sldMk cId="772265117" sldId="276"/>
            <ac:spMk id="4" creationId="{5DAE4183-4B0C-4F1A-8CFB-C9356835EEAD}"/>
          </ac:spMkLst>
        </pc:spChg>
        <pc:spChg chg="del">
          <ac:chgData name="Lukáš" userId="1750366c-5ad4-4b8b-a17b-5459ca330888" providerId="ADAL" clId="{01FCFD3D-56C4-49A7-9B02-F34A47A5D673}" dt="2020-10-03T17:20:04.662" v="897" actId="478"/>
          <ac:spMkLst>
            <pc:docMk/>
            <pc:sldMk cId="772265117" sldId="276"/>
            <ac:spMk id="5" creationId="{713D77B9-983E-4891-86EC-3F47CB3EFDEE}"/>
          </ac:spMkLst>
        </pc:spChg>
        <pc:spChg chg="add del mod">
          <ac:chgData name="Lukáš" userId="1750366c-5ad4-4b8b-a17b-5459ca330888" providerId="ADAL" clId="{01FCFD3D-56C4-49A7-9B02-F34A47A5D673}" dt="2020-10-03T17:20:06.301" v="898" actId="478"/>
          <ac:spMkLst>
            <pc:docMk/>
            <pc:sldMk cId="772265117" sldId="276"/>
            <ac:spMk id="7" creationId="{D5F84FEC-4169-40AA-8E7C-A6F4635D1180}"/>
          </ac:spMkLst>
        </pc:spChg>
        <pc:spChg chg="mod ord">
          <ac:chgData name="Lukáš" userId="1750366c-5ad4-4b8b-a17b-5459ca330888" providerId="ADAL" clId="{01FCFD3D-56C4-49A7-9B02-F34A47A5D673}" dt="2020-10-03T17:20:20.092" v="902" actId="20577"/>
          <ac:spMkLst>
            <pc:docMk/>
            <pc:sldMk cId="772265117" sldId="276"/>
            <ac:spMk id="17" creationId="{DC46FE07-4E3E-4AEB-B2CC-F2712B7E2BF9}"/>
          </ac:spMkLst>
        </pc:spChg>
        <pc:picChg chg="mod ord">
          <ac:chgData name="Lukáš" userId="1750366c-5ad4-4b8b-a17b-5459ca330888" providerId="ADAL" clId="{01FCFD3D-56C4-49A7-9B02-F34A47A5D673}" dt="2020-10-03T18:10:42.352" v="1533" actId="14826"/>
          <ac:picMkLst>
            <pc:docMk/>
            <pc:sldMk cId="772265117" sldId="276"/>
            <ac:picMk id="10" creationId="{43D82008-DC6E-4931-98E1-2E4D7E74B1CA}"/>
          </ac:picMkLst>
        </pc:picChg>
      </pc:sldChg>
      <pc:sldChg chg="modSp add mod ord">
        <pc:chgData name="Lukáš" userId="1750366c-5ad4-4b8b-a17b-5459ca330888" providerId="ADAL" clId="{01FCFD3D-56C4-49A7-9B02-F34A47A5D673}" dt="2020-10-03T17:21:56.681" v="934" actId="20577"/>
        <pc:sldMkLst>
          <pc:docMk/>
          <pc:sldMk cId="671867239" sldId="277"/>
        </pc:sldMkLst>
        <pc:spChg chg="mod">
          <ac:chgData name="Lukáš" userId="1750366c-5ad4-4b8b-a17b-5459ca330888" providerId="ADAL" clId="{01FCFD3D-56C4-49A7-9B02-F34A47A5D673}" dt="2020-10-03T17:19:02.566" v="885"/>
          <ac:spMkLst>
            <pc:docMk/>
            <pc:sldMk cId="671867239" sldId="277"/>
            <ac:spMk id="2" creationId="{CECC7D56-E57D-4FCF-A4C0-A561DA1DC9E3}"/>
          </ac:spMkLst>
        </pc:spChg>
        <pc:spChg chg="mod">
          <ac:chgData name="Lukáš" userId="1750366c-5ad4-4b8b-a17b-5459ca330888" providerId="ADAL" clId="{01FCFD3D-56C4-49A7-9B02-F34A47A5D673}" dt="2020-10-03T17:19:41.262" v="891"/>
          <ac:spMkLst>
            <pc:docMk/>
            <pc:sldMk cId="671867239" sldId="277"/>
            <ac:spMk id="4" creationId="{5DAE4183-4B0C-4F1A-8CFB-C9356835EEAD}"/>
          </ac:spMkLst>
        </pc:spChg>
        <pc:spChg chg="mod">
          <ac:chgData name="Lukáš" userId="1750366c-5ad4-4b8b-a17b-5459ca330888" providerId="ADAL" clId="{01FCFD3D-56C4-49A7-9B02-F34A47A5D673}" dt="2020-10-03T17:19:45.878" v="892" actId="20577"/>
          <ac:spMkLst>
            <pc:docMk/>
            <pc:sldMk cId="671867239" sldId="277"/>
            <ac:spMk id="5" creationId="{713D77B9-983E-4891-86EC-3F47CB3EFDEE}"/>
          </ac:spMkLst>
        </pc:spChg>
        <pc:spChg chg="mod">
          <ac:chgData name="Lukáš" userId="1750366c-5ad4-4b8b-a17b-5459ca330888" providerId="ADAL" clId="{01FCFD3D-56C4-49A7-9B02-F34A47A5D673}" dt="2020-10-03T17:21:56.681" v="934" actId="20577"/>
          <ac:spMkLst>
            <pc:docMk/>
            <pc:sldMk cId="671867239" sldId="277"/>
            <ac:spMk id="6" creationId="{58FA62A7-65B2-4663-BA27-64BFE3598468}"/>
          </ac:spMkLst>
        </pc:spChg>
      </pc:sldChg>
      <pc:sldChg chg="modSp add mod ord">
        <pc:chgData name="Lukáš" userId="1750366c-5ad4-4b8b-a17b-5459ca330888" providerId="ADAL" clId="{01FCFD3D-56C4-49A7-9B02-F34A47A5D673}" dt="2020-10-03T17:23:17.578" v="984" actId="20577"/>
        <pc:sldMkLst>
          <pc:docMk/>
          <pc:sldMk cId="763471978" sldId="278"/>
        </pc:sldMkLst>
        <pc:spChg chg="mod">
          <ac:chgData name="Lukáš" userId="1750366c-5ad4-4b8b-a17b-5459ca330888" providerId="ADAL" clId="{01FCFD3D-56C4-49A7-9B02-F34A47A5D673}" dt="2020-10-03T17:22:12.284" v="938"/>
          <ac:spMkLst>
            <pc:docMk/>
            <pc:sldMk cId="763471978" sldId="278"/>
            <ac:spMk id="4" creationId="{5DAE4183-4B0C-4F1A-8CFB-C9356835EEAD}"/>
          </ac:spMkLst>
        </pc:spChg>
        <pc:spChg chg="mod">
          <ac:chgData name="Lukáš" userId="1750366c-5ad4-4b8b-a17b-5459ca330888" providerId="ADAL" clId="{01FCFD3D-56C4-49A7-9B02-F34A47A5D673}" dt="2020-10-03T17:22:21.825" v="939"/>
          <ac:spMkLst>
            <pc:docMk/>
            <pc:sldMk cId="763471978" sldId="278"/>
            <ac:spMk id="5" creationId="{713D77B9-983E-4891-86EC-3F47CB3EFDEE}"/>
          </ac:spMkLst>
        </pc:spChg>
        <pc:spChg chg="mod">
          <ac:chgData name="Lukáš" userId="1750366c-5ad4-4b8b-a17b-5459ca330888" providerId="ADAL" clId="{01FCFD3D-56C4-49A7-9B02-F34A47A5D673}" dt="2020-10-03T17:23:17.578" v="984" actId="20577"/>
          <ac:spMkLst>
            <pc:docMk/>
            <pc:sldMk cId="763471978" sldId="278"/>
            <ac:spMk id="6" creationId="{58FA62A7-65B2-4663-BA27-64BFE3598468}"/>
          </ac:spMkLst>
        </pc:spChg>
      </pc:sldChg>
      <pc:sldChg chg="new del">
        <pc:chgData name="Lukáš" userId="1750366c-5ad4-4b8b-a17b-5459ca330888" providerId="ADAL" clId="{01FCFD3D-56C4-49A7-9B02-F34A47A5D673}" dt="2020-10-03T17:23:41.307" v="986" actId="47"/>
        <pc:sldMkLst>
          <pc:docMk/>
          <pc:sldMk cId="130353774" sldId="279"/>
        </pc:sldMkLst>
      </pc:sldChg>
      <pc:sldChg chg="modSp add mod">
        <pc:chgData name="Lukáš" userId="1750366c-5ad4-4b8b-a17b-5459ca330888" providerId="ADAL" clId="{01FCFD3D-56C4-49A7-9B02-F34A47A5D673}" dt="2020-10-03T17:26:17.982" v="1275" actId="20577"/>
        <pc:sldMkLst>
          <pc:docMk/>
          <pc:sldMk cId="3040819181" sldId="279"/>
        </pc:sldMkLst>
        <pc:spChg chg="mod">
          <ac:chgData name="Lukáš" userId="1750366c-5ad4-4b8b-a17b-5459ca330888" providerId="ADAL" clId="{01FCFD3D-56C4-49A7-9B02-F34A47A5D673}" dt="2020-10-03T17:24:11.199" v="991" actId="20577"/>
          <ac:spMkLst>
            <pc:docMk/>
            <pc:sldMk cId="3040819181" sldId="279"/>
            <ac:spMk id="4" creationId="{5DAE4183-4B0C-4F1A-8CFB-C9356835EEAD}"/>
          </ac:spMkLst>
        </pc:spChg>
        <pc:spChg chg="mod">
          <ac:chgData name="Lukáš" userId="1750366c-5ad4-4b8b-a17b-5459ca330888" providerId="ADAL" clId="{01FCFD3D-56C4-49A7-9B02-F34A47A5D673}" dt="2020-10-03T17:24:06.681" v="988"/>
          <ac:spMkLst>
            <pc:docMk/>
            <pc:sldMk cId="3040819181" sldId="279"/>
            <ac:spMk id="5" creationId="{713D77B9-983E-4891-86EC-3F47CB3EFDEE}"/>
          </ac:spMkLst>
        </pc:spChg>
        <pc:spChg chg="mod">
          <ac:chgData name="Lukáš" userId="1750366c-5ad4-4b8b-a17b-5459ca330888" providerId="ADAL" clId="{01FCFD3D-56C4-49A7-9B02-F34A47A5D673}" dt="2020-10-03T17:26:17.982" v="1275" actId="20577"/>
          <ac:spMkLst>
            <pc:docMk/>
            <pc:sldMk cId="3040819181" sldId="279"/>
            <ac:spMk id="6" creationId="{58FA62A7-65B2-4663-BA27-64BFE3598468}"/>
          </ac:spMkLst>
        </pc:spChg>
      </pc:sldChg>
    </pc:docChg>
  </pc:docChgLst>
  <pc:docChgLst>
    <pc:chgData name="Lukáš" userId="1750366c-5ad4-4b8b-a17b-5459ca330888" providerId="ADAL" clId="{4A2BCA61-9E58-4932-A0B4-41189BEBE038}"/>
    <pc:docChg chg="undo custSel addSld delSld modSld sldOrd">
      <pc:chgData name="Lukáš" userId="1750366c-5ad4-4b8b-a17b-5459ca330888" providerId="ADAL" clId="{4A2BCA61-9E58-4932-A0B4-41189BEBE038}" dt="2020-10-26T17:05:00.006" v="960" actId="20577"/>
      <pc:docMkLst>
        <pc:docMk/>
      </pc:docMkLst>
      <pc:sldChg chg="modSp mod">
        <pc:chgData name="Lukáš" userId="1750366c-5ad4-4b8b-a17b-5459ca330888" providerId="ADAL" clId="{4A2BCA61-9E58-4932-A0B4-41189BEBE038}" dt="2020-10-06T10:33:44.968" v="18"/>
        <pc:sldMkLst>
          <pc:docMk/>
          <pc:sldMk cId="4020363208" sldId="256"/>
        </pc:sldMkLst>
        <pc:spChg chg="mod">
          <ac:chgData name="Lukáš" userId="1750366c-5ad4-4b8b-a17b-5459ca330888" providerId="ADAL" clId="{4A2BCA61-9E58-4932-A0B4-41189BEBE038}" dt="2020-10-06T10:33:44.968" v="18"/>
          <ac:spMkLst>
            <pc:docMk/>
            <pc:sldMk cId="4020363208" sldId="256"/>
            <ac:spMk id="2" creationId="{DEC9EB12-AE73-214D-85B7-F3FD5188BE15}"/>
          </ac:spMkLst>
        </pc:spChg>
        <pc:spChg chg="mod">
          <ac:chgData name="Lukáš" userId="1750366c-5ad4-4b8b-a17b-5459ca330888" providerId="ADAL" clId="{4A2BCA61-9E58-4932-A0B4-41189BEBE038}" dt="2020-10-06T10:33:28.979" v="17" actId="20577"/>
          <ac:spMkLst>
            <pc:docMk/>
            <pc:sldMk cId="4020363208" sldId="256"/>
            <ac:spMk id="4" creationId="{EC624987-E9F6-7244-A5DA-F329032BC196}"/>
          </ac:spMkLst>
        </pc:spChg>
      </pc:sldChg>
      <pc:sldChg chg="modSp del mod">
        <pc:chgData name="Lukáš" userId="1750366c-5ad4-4b8b-a17b-5459ca330888" providerId="ADAL" clId="{4A2BCA61-9E58-4932-A0B4-41189BEBE038}" dt="2020-10-06T10:34:11.144" v="20" actId="47"/>
        <pc:sldMkLst>
          <pc:docMk/>
          <pc:sldMk cId="1318410597" sldId="258"/>
        </pc:sldMkLst>
        <pc:spChg chg="mod">
          <ac:chgData name="Lukáš" userId="1750366c-5ad4-4b8b-a17b-5459ca330888" providerId="ADAL" clId="{4A2BCA61-9E58-4932-A0B4-41189BEBE038}" dt="2020-10-06T10:34:07.242" v="19"/>
          <ac:spMkLst>
            <pc:docMk/>
            <pc:sldMk cId="1318410597" sldId="258"/>
            <ac:spMk id="4" creationId="{5DAE4183-4B0C-4F1A-8CFB-C9356835EEAD}"/>
          </ac:spMkLst>
        </pc:spChg>
      </pc:sldChg>
      <pc:sldChg chg="modSp mod">
        <pc:chgData name="Lukáš" userId="1750366c-5ad4-4b8b-a17b-5459ca330888" providerId="ADAL" clId="{4A2BCA61-9E58-4932-A0B4-41189BEBE038}" dt="2020-10-26T17:05:00.006" v="960" actId="20577"/>
        <pc:sldMkLst>
          <pc:docMk/>
          <pc:sldMk cId="2122801297" sldId="268"/>
        </pc:sldMkLst>
        <pc:spChg chg="mod">
          <ac:chgData name="Lukáš" userId="1750366c-5ad4-4b8b-a17b-5459ca330888" providerId="ADAL" clId="{4A2BCA61-9E58-4932-A0B4-41189BEBE038}" dt="2020-10-06T12:09:11.222" v="471"/>
          <ac:spMkLst>
            <pc:docMk/>
            <pc:sldMk cId="2122801297" sldId="268"/>
            <ac:spMk id="2" creationId="{B2E21AF4-809A-49AC-A3F1-C84AF68CFA99}"/>
          </ac:spMkLst>
        </pc:spChg>
        <pc:spChg chg="mod">
          <ac:chgData name="Lukáš" userId="1750366c-5ad4-4b8b-a17b-5459ca330888" providerId="ADAL" clId="{4A2BCA61-9E58-4932-A0B4-41189BEBE038}" dt="2020-10-26T17:05:00.006" v="960" actId="20577"/>
          <ac:spMkLst>
            <pc:docMk/>
            <pc:sldMk cId="2122801297" sldId="268"/>
            <ac:spMk id="6" creationId="{D6EE5B12-9EA0-401A-BDB9-270B84127293}"/>
          </ac:spMkLst>
        </pc:spChg>
      </pc:sldChg>
      <pc:sldChg chg="modSp mod">
        <pc:chgData name="Lukáš" userId="1750366c-5ad4-4b8b-a17b-5459ca330888" providerId="ADAL" clId="{4A2BCA61-9E58-4932-A0B4-41189BEBE038}" dt="2020-10-06T12:11:41.751" v="632" actId="15"/>
        <pc:sldMkLst>
          <pc:docMk/>
          <pc:sldMk cId="247382201" sldId="269"/>
        </pc:sldMkLst>
        <pc:spChg chg="mod">
          <ac:chgData name="Lukáš" userId="1750366c-5ad4-4b8b-a17b-5459ca330888" providerId="ADAL" clId="{4A2BCA61-9E58-4932-A0B4-41189BEBE038}" dt="2020-10-06T12:09:13.823" v="472"/>
          <ac:spMkLst>
            <pc:docMk/>
            <pc:sldMk cId="247382201" sldId="269"/>
            <ac:spMk id="2" creationId="{B2E21AF4-809A-49AC-A3F1-C84AF68CFA99}"/>
          </ac:spMkLst>
        </pc:spChg>
        <pc:spChg chg="mod">
          <ac:chgData name="Lukáš" userId="1750366c-5ad4-4b8b-a17b-5459ca330888" providerId="ADAL" clId="{4A2BCA61-9E58-4932-A0B4-41189BEBE038}" dt="2020-10-06T12:11:41.751" v="632" actId="15"/>
          <ac:spMkLst>
            <pc:docMk/>
            <pc:sldMk cId="247382201" sldId="269"/>
            <ac:spMk id="6" creationId="{D6EE5B12-9EA0-401A-BDB9-270B84127293}"/>
          </ac:spMkLst>
        </pc:spChg>
      </pc:sldChg>
      <pc:sldChg chg="modSp mod">
        <pc:chgData name="Lukáš" userId="1750366c-5ad4-4b8b-a17b-5459ca330888" providerId="ADAL" clId="{4A2BCA61-9E58-4932-A0B4-41189BEBE038}" dt="2020-10-06T10:35:46.796" v="67" actId="5793"/>
        <pc:sldMkLst>
          <pc:docMk/>
          <pc:sldMk cId="3451315229" sldId="271"/>
        </pc:sldMkLst>
        <pc:spChg chg="mod">
          <ac:chgData name="Lukáš" userId="1750366c-5ad4-4b8b-a17b-5459ca330888" providerId="ADAL" clId="{4A2BCA61-9E58-4932-A0B4-41189BEBE038}" dt="2020-10-06T10:34:20.033" v="22"/>
          <ac:spMkLst>
            <pc:docMk/>
            <pc:sldMk cId="3451315229" sldId="271"/>
            <ac:spMk id="2" creationId="{CECC7D56-E57D-4FCF-A4C0-A561DA1DC9E3}"/>
          </ac:spMkLst>
        </pc:spChg>
        <pc:spChg chg="mod">
          <ac:chgData name="Lukáš" userId="1750366c-5ad4-4b8b-a17b-5459ca330888" providerId="ADAL" clId="{4A2BCA61-9E58-4932-A0B4-41189BEBE038}" dt="2020-10-06T10:34:13.406" v="21"/>
          <ac:spMkLst>
            <pc:docMk/>
            <pc:sldMk cId="3451315229" sldId="271"/>
            <ac:spMk id="4" creationId="{5DAE4183-4B0C-4F1A-8CFB-C9356835EEAD}"/>
          </ac:spMkLst>
        </pc:spChg>
        <pc:spChg chg="mod">
          <ac:chgData name="Lukáš" userId="1750366c-5ad4-4b8b-a17b-5459ca330888" providerId="ADAL" clId="{4A2BCA61-9E58-4932-A0B4-41189BEBE038}" dt="2020-10-06T10:35:46.796" v="67" actId="5793"/>
          <ac:spMkLst>
            <pc:docMk/>
            <pc:sldMk cId="3451315229" sldId="271"/>
            <ac:spMk id="6" creationId="{58FA62A7-65B2-4663-BA27-64BFE3598468}"/>
          </ac:spMkLst>
        </pc:spChg>
      </pc:sldChg>
      <pc:sldChg chg="del">
        <pc:chgData name="Lukáš" userId="1750366c-5ad4-4b8b-a17b-5459ca330888" providerId="ADAL" clId="{4A2BCA61-9E58-4932-A0B4-41189BEBE038}" dt="2020-10-06T12:08:44.473" v="460" actId="47"/>
        <pc:sldMkLst>
          <pc:docMk/>
          <pc:sldMk cId="662543413" sldId="280"/>
        </pc:sldMkLst>
      </pc:sldChg>
      <pc:sldChg chg="del">
        <pc:chgData name="Lukáš" userId="1750366c-5ad4-4b8b-a17b-5459ca330888" providerId="ADAL" clId="{4A2BCA61-9E58-4932-A0B4-41189BEBE038}" dt="2020-10-06T12:08:45.644" v="461" actId="47"/>
        <pc:sldMkLst>
          <pc:docMk/>
          <pc:sldMk cId="3745244278" sldId="281"/>
        </pc:sldMkLst>
      </pc:sldChg>
      <pc:sldChg chg="del">
        <pc:chgData name="Lukáš" userId="1750366c-5ad4-4b8b-a17b-5459ca330888" providerId="ADAL" clId="{4A2BCA61-9E58-4932-A0B4-41189BEBE038}" dt="2020-10-06T12:08:46.293" v="462" actId="47"/>
        <pc:sldMkLst>
          <pc:docMk/>
          <pc:sldMk cId="2960193146" sldId="282"/>
        </pc:sldMkLst>
      </pc:sldChg>
      <pc:sldChg chg="del">
        <pc:chgData name="Lukáš" userId="1750366c-5ad4-4b8b-a17b-5459ca330888" providerId="ADAL" clId="{4A2BCA61-9E58-4932-A0B4-41189BEBE038}" dt="2020-10-06T12:08:48.388" v="463" actId="47"/>
        <pc:sldMkLst>
          <pc:docMk/>
          <pc:sldMk cId="184830743" sldId="283"/>
        </pc:sldMkLst>
      </pc:sldChg>
      <pc:sldChg chg="del">
        <pc:chgData name="Lukáš" userId="1750366c-5ad4-4b8b-a17b-5459ca330888" providerId="ADAL" clId="{4A2BCA61-9E58-4932-A0B4-41189BEBE038}" dt="2020-10-06T12:08:48.929" v="464" actId="47"/>
        <pc:sldMkLst>
          <pc:docMk/>
          <pc:sldMk cId="4106894835" sldId="284"/>
        </pc:sldMkLst>
      </pc:sldChg>
      <pc:sldChg chg="del">
        <pc:chgData name="Lukáš" userId="1750366c-5ad4-4b8b-a17b-5459ca330888" providerId="ADAL" clId="{4A2BCA61-9E58-4932-A0B4-41189BEBE038}" dt="2020-10-06T12:08:51.362" v="466" actId="47"/>
        <pc:sldMkLst>
          <pc:docMk/>
          <pc:sldMk cId="2660732524" sldId="285"/>
        </pc:sldMkLst>
      </pc:sldChg>
      <pc:sldChg chg="del">
        <pc:chgData name="Lukáš" userId="1750366c-5ad4-4b8b-a17b-5459ca330888" providerId="ADAL" clId="{4A2BCA61-9E58-4932-A0B4-41189BEBE038}" dt="2020-10-06T12:08:49.404" v="465" actId="47"/>
        <pc:sldMkLst>
          <pc:docMk/>
          <pc:sldMk cId="1347326123" sldId="286"/>
        </pc:sldMkLst>
      </pc:sldChg>
      <pc:sldChg chg="del">
        <pc:chgData name="Lukáš" userId="1750366c-5ad4-4b8b-a17b-5459ca330888" providerId="ADAL" clId="{4A2BCA61-9E58-4932-A0B4-41189BEBE038}" dt="2020-10-06T12:08:51.876" v="467" actId="47"/>
        <pc:sldMkLst>
          <pc:docMk/>
          <pc:sldMk cId="1774989163" sldId="287"/>
        </pc:sldMkLst>
      </pc:sldChg>
      <pc:sldChg chg="del">
        <pc:chgData name="Lukáš" userId="1750366c-5ad4-4b8b-a17b-5459ca330888" providerId="ADAL" clId="{4A2BCA61-9E58-4932-A0B4-41189BEBE038}" dt="2020-10-06T12:08:54.421" v="468" actId="47"/>
        <pc:sldMkLst>
          <pc:docMk/>
          <pc:sldMk cId="999636247" sldId="288"/>
        </pc:sldMkLst>
      </pc:sldChg>
      <pc:sldChg chg="del">
        <pc:chgData name="Lukáš" userId="1750366c-5ad4-4b8b-a17b-5459ca330888" providerId="ADAL" clId="{4A2BCA61-9E58-4932-A0B4-41189BEBE038}" dt="2020-10-06T12:08:55.420" v="470" actId="47"/>
        <pc:sldMkLst>
          <pc:docMk/>
          <pc:sldMk cId="1997591190" sldId="289"/>
        </pc:sldMkLst>
      </pc:sldChg>
      <pc:sldChg chg="del">
        <pc:chgData name="Lukáš" userId="1750366c-5ad4-4b8b-a17b-5459ca330888" providerId="ADAL" clId="{4A2BCA61-9E58-4932-A0B4-41189BEBE038}" dt="2020-10-06T12:08:54.879" v="469" actId="47"/>
        <pc:sldMkLst>
          <pc:docMk/>
          <pc:sldMk cId="1044190518" sldId="290"/>
        </pc:sldMkLst>
      </pc:sldChg>
      <pc:sldChg chg="modSp add mod">
        <pc:chgData name="Lukáš" userId="1750366c-5ad4-4b8b-a17b-5459ca330888" providerId="ADAL" clId="{4A2BCA61-9E58-4932-A0B4-41189BEBE038}" dt="2020-10-06T10:35:42.437" v="66" actId="20577"/>
        <pc:sldMkLst>
          <pc:docMk/>
          <pc:sldMk cId="1356691991" sldId="291"/>
        </pc:sldMkLst>
        <pc:spChg chg="mod">
          <ac:chgData name="Lukáš" userId="1750366c-5ad4-4b8b-a17b-5459ca330888" providerId="ADAL" clId="{4A2BCA61-9E58-4932-A0B4-41189BEBE038}" dt="2020-10-06T10:35:42.437" v="66" actId="20577"/>
          <ac:spMkLst>
            <pc:docMk/>
            <pc:sldMk cId="1356691991" sldId="291"/>
            <ac:spMk id="6" creationId="{58FA62A7-65B2-4663-BA27-64BFE3598468}"/>
          </ac:spMkLst>
        </pc:spChg>
      </pc:sldChg>
      <pc:sldChg chg="add">
        <pc:chgData name="Lukáš" userId="1750366c-5ad4-4b8b-a17b-5459ca330888" providerId="ADAL" clId="{4A2BCA61-9E58-4932-A0B4-41189BEBE038}" dt="2020-10-06T10:35:38.977" v="65" actId="2890"/>
        <pc:sldMkLst>
          <pc:docMk/>
          <pc:sldMk cId="337106994" sldId="292"/>
        </pc:sldMkLst>
      </pc:sldChg>
      <pc:sldChg chg="modSp add mod">
        <pc:chgData name="Lukáš" userId="1750366c-5ad4-4b8b-a17b-5459ca330888" providerId="ADAL" clId="{4A2BCA61-9E58-4932-A0B4-41189BEBE038}" dt="2020-10-06T10:56:34.339" v="444" actId="20577"/>
        <pc:sldMkLst>
          <pc:docMk/>
          <pc:sldMk cId="3561968031" sldId="293"/>
        </pc:sldMkLst>
        <pc:spChg chg="mod">
          <ac:chgData name="Lukáš" userId="1750366c-5ad4-4b8b-a17b-5459ca330888" providerId="ADAL" clId="{4A2BCA61-9E58-4932-A0B4-41189BEBE038}" dt="2020-10-06T10:56:31.790" v="442" actId="1076"/>
          <ac:spMkLst>
            <pc:docMk/>
            <pc:sldMk cId="3561968031" sldId="293"/>
            <ac:spMk id="4" creationId="{5DAE4183-4B0C-4F1A-8CFB-C9356835EEAD}"/>
          </ac:spMkLst>
        </pc:spChg>
        <pc:spChg chg="mod">
          <ac:chgData name="Lukáš" userId="1750366c-5ad4-4b8b-a17b-5459ca330888" providerId="ADAL" clId="{4A2BCA61-9E58-4932-A0B4-41189BEBE038}" dt="2020-10-06T10:56:34.339" v="444" actId="20577"/>
          <ac:spMkLst>
            <pc:docMk/>
            <pc:sldMk cId="3561968031" sldId="293"/>
            <ac:spMk id="6" creationId="{58FA62A7-65B2-4663-BA27-64BFE3598468}"/>
          </ac:spMkLst>
        </pc:spChg>
      </pc:sldChg>
      <pc:sldChg chg="addSp delSp modSp add mod">
        <pc:chgData name="Lukáš" userId="1750366c-5ad4-4b8b-a17b-5459ca330888" providerId="ADAL" clId="{4A2BCA61-9E58-4932-A0B4-41189BEBE038}" dt="2020-10-26T17:04:45.991" v="945" actId="14826"/>
        <pc:sldMkLst>
          <pc:docMk/>
          <pc:sldMk cId="1640047700" sldId="294"/>
        </pc:sldMkLst>
        <pc:spChg chg="mod">
          <ac:chgData name="Lukáš" userId="1750366c-5ad4-4b8b-a17b-5459ca330888" providerId="ADAL" clId="{4A2BCA61-9E58-4932-A0B4-41189BEBE038}" dt="2020-10-06T12:08:20.952" v="459" actId="962"/>
          <ac:spMkLst>
            <pc:docMk/>
            <pc:sldMk cId="1640047700" sldId="294"/>
            <ac:spMk id="2" creationId="{CECC7D56-E57D-4FCF-A4C0-A561DA1DC9E3}"/>
          </ac:spMkLst>
        </pc:spChg>
        <pc:spChg chg="mod">
          <ac:chgData name="Lukáš" userId="1750366c-5ad4-4b8b-a17b-5459ca330888" providerId="ADAL" clId="{4A2BCA61-9E58-4932-A0B4-41189BEBE038}" dt="2020-10-06T12:31:07.943" v="938" actId="20577"/>
          <ac:spMkLst>
            <pc:docMk/>
            <pc:sldMk cId="1640047700" sldId="294"/>
            <ac:spMk id="4" creationId="{5DAE4183-4B0C-4F1A-8CFB-C9356835EEAD}"/>
          </ac:spMkLst>
        </pc:spChg>
        <pc:spChg chg="del mod">
          <ac:chgData name="Lukáš" userId="1750366c-5ad4-4b8b-a17b-5459ca330888" providerId="ADAL" clId="{4A2BCA61-9E58-4932-A0B4-41189BEBE038}" dt="2020-10-06T12:08:19.648" v="457" actId="931"/>
          <ac:spMkLst>
            <pc:docMk/>
            <pc:sldMk cId="1640047700" sldId="294"/>
            <ac:spMk id="6" creationId="{58FA62A7-65B2-4663-BA27-64BFE3598468}"/>
          </ac:spMkLst>
        </pc:spChg>
        <pc:picChg chg="add mod">
          <ac:chgData name="Lukáš" userId="1750366c-5ad4-4b8b-a17b-5459ca330888" providerId="ADAL" clId="{4A2BCA61-9E58-4932-A0B4-41189BEBE038}" dt="2020-10-26T17:04:45.991" v="945" actId="14826"/>
          <ac:picMkLst>
            <pc:docMk/>
            <pc:sldMk cId="1640047700" sldId="294"/>
            <ac:picMk id="7" creationId="{527E4C38-F113-4D98-98AF-0B74D51ED142}"/>
          </ac:picMkLst>
        </pc:picChg>
      </pc:sldChg>
      <pc:sldChg chg="addSp modSp add mod ord modClrScheme chgLayout">
        <pc:chgData name="Lukáš" userId="1750366c-5ad4-4b8b-a17b-5459ca330888" providerId="ADAL" clId="{4A2BCA61-9E58-4932-A0B4-41189BEBE038}" dt="2020-10-06T12:29:56.338" v="879" actId="113"/>
        <pc:sldMkLst>
          <pc:docMk/>
          <pc:sldMk cId="1714807300" sldId="295"/>
        </pc:sldMkLst>
        <pc:spChg chg="mod ord">
          <ac:chgData name="Lukáš" userId="1750366c-5ad4-4b8b-a17b-5459ca330888" providerId="ADAL" clId="{4A2BCA61-9E58-4932-A0B4-41189BEBE038}" dt="2020-10-06T12:12:41.652" v="653" actId="700"/>
          <ac:spMkLst>
            <pc:docMk/>
            <pc:sldMk cId="1714807300" sldId="295"/>
            <ac:spMk id="2" creationId="{CECC7D56-E57D-4FCF-A4C0-A561DA1DC9E3}"/>
          </ac:spMkLst>
        </pc:spChg>
        <pc:spChg chg="mod ord">
          <ac:chgData name="Lukáš" userId="1750366c-5ad4-4b8b-a17b-5459ca330888" providerId="ADAL" clId="{4A2BCA61-9E58-4932-A0B4-41189BEBE038}" dt="2020-10-06T12:12:41.652" v="653" actId="700"/>
          <ac:spMkLst>
            <pc:docMk/>
            <pc:sldMk cId="1714807300" sldId="295"/>
            <ac:spMk id="3" creationId="{55492A38-4935-4086-AC8A-5D91623829E6}"/>
          </ac:spMkLst>
        </pc:spChg>
        <pc:spChg chg="mod ord">
          <ac:chgData name="Lukáš" userId="1750366c-5ad4-4b8b-a17b-5459ca330888" providerId="ADAL" clId="{4A2BCA61-9E58-4932-A0B4-41189BEBE038}" dt="2020-10-06T12:12:41.652" v="653" actId="700"/>
          <ac:spMkLst>
            <pc:docMk/>
            <pc:sldMk cId="1714807300" sldId="295"/>
            <ac:spMk id="4" creationId="{5DAE4183-4B0C-4F1A-8CFB-C9356835EEAD}"/>
          </ac:spMkLst>
        </pc:spChg>
        <pc:spChg chg="add mod ord">
          <ac:chgData name="Lukáš" userId="1750366c-5ad4-4b8b-a17b-5459ca330888" providerId="ADAL" clId="{4A2BCA61-9E58-4932-A0B4-41189BEBE038}" dt="2020-10-06T12:12:46.235" v="664" actId="20577"/>
          <ac:spMkLst>
            <pc:docMk/>
            <pc:sldMk cId="1714807300" sldId="295"/>
            <ac:spMk id="5" creationId="{E1B55412-6D46-439D-B21C-20956B8D28E5}"/>
          </ac:spMkLst>
        </pc:spChg>
        <pc:spChg chg="mod ord">
          <ac:chgData name="Lukáš" userId="1750366c-5ad4-4b8b-a17b-5459ca330888" providerId="ADAL" clId="{4A2BCA61-9E58-4932-A0B4-41189BEBE038}" dt="2020-10-06T12:29:56.338" v="879" actId="113"/>
          <ac:spMkLst>
            <pc:docMk/>
            <pc:sldMk cId="1714807300" sldId="295"/>
            <ac:spMk id="6" creationId="{58FA62A7-65B2-4663-BA27-64BFE3598468}"/>
          </ac:spMkLst>
        </pc:spChg>
      </pc:sldChg>
      <pc:sldChg chg="modSp add mod ord">
        <pc:chgData name="Lukáš" userId="1750366c-5ad4-4b8b-a17b-5459ca330888" providerId="ADAL" clId="{4A2BCA61-9E58-4932-A0B4-41189BEBE038}" dt="2020-10-06T12:53:54.143" v="943" actId="1076"/>
        <pc:sldMkLst>
          <pc:docMk/>
          <pc:sldMk cId="2147828056" sldId="296"/>
        </pc:sldMkLst>
        <pc:spChg chg="mod">
          <ac:chgData name="Lukáš" userId="1750366c-5ad4-4b8b-a17b-5459ca330888" providerId="ADAL" clId="{4A2BCA61-9E58-4932-A0B4-41189BEBE038}" dt="2020-10-06T12:31:13.832" v="939"/>
          <ac:spMkLst>
            <pc:docMk/>
            <pc:sldMk cId="2147828056" sldId="296"/>
            <ac:spMk id="4" creationId="{5DAE4183-4B0C-4F1A-8CFB-C9356835EEAD}"/>
          </ac:spMkLst>
        </pc:spChg>
        <pc:picChg chg="mod">
          <ac:chgData name="Lukáš" userId="1750366c-5ad4-4b8b-a17b-5459ca330888" providerId="ADAL" clId="{4A2BCA61-9E58-4932-A0B4-41189BEBE038}" dt="2020-10-06T12:53:54.143" v="943" actId="1076"/>
          <ac:picMkLst>
            <pc:docMk/>
            <pc:sldMk cId="2147828056" sldId="296"/>
            <ac:picMk id="7" creationId="{527E4C38-F113-4D98-98AF-0B74D51ED14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7</a:t>
            </a:fld>
            <a:endParaRPr lang="cs-CZ" altLang="cs-CZ"/>
          </a:p>
        </p:txBody>
      </p:sp>
    </p:spTree>
    <p:extLst>
      <p:ext uri="{BB962C8B-B14F-4D97-AF65-F5344CB8AC3E}">
        <p14:creationId xmlns:p14="http://schemas.microsoft.com/office/powerpoint/2010/main" val="1233975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8</a:t>
            </a:fld>
            <a:endParaRPr lang="cs-CZ" altLang="cs-CZ"/>
          </a:p>
        </p:txBody>
      </p:sp>
    </p:spTree>
    <p:extLst>
      <p:ext uri="{BB962C8B-B14F-4D97-AF65-F5344CB8AC3E}">
        <p14:creationId xmlns:p14="http://schemas.microsoft.com/office/powerpoint/2010/main" val="18384373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en-US" noProof="0"/>
              <a:t>Click to edit Master title style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4000" y="414663"/>
            <a:ext cx="1546943" cy="1066064"/>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noProof="0"/>
              <a:t>Click to edit Master text styles</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en-US" noProof="0"/>
              <a:t>Click to edit Master text styles</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noProof="0"/>
              <a:t>Click to edit Master text styles</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en-US" noProof="0"/>
              <a:t>Click to edit Master text styles</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4000" y="414663"/>
            <a:ext cx="1546943" cy="1066064"/>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en-US"/>
              <a:t>Click to edit Master title style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2D45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en-US"/>
              <a:t>Click to edit Master title style</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cs-CZ" noProof="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4299" y="414868"/>
            <a:ext cx="1546345"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2D45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en-US"/>
              <a:t>Click to edit Master title style</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4299" y="414868"/>
            <a:ext cx="1546345"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2D45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648"/>
            <a:ext cx="865419" cy="596397"/>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en-US" noProof="0"/>
              <a:t>Click to edit Master text styles</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FI slide">
    <p:bg>
      <p:bgPr>
        <a:solidFill>
          <a:srgbClr val="F2D45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043665" y="2014647"/>
            <a:ext cx="4104671"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en-US"/>
              <a:t>Click to edit Master title style</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en-US"/>
              <a:t>Click to edit Master title style</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en-US"/>
              <a:t>Click to edit Master title style</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en-US"/>
              <a:t>Click to edit Master title style</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noProof="0"/>
              <a:t>Click to edit Master text styles</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noProof="0"/>
              <a:t>Click to edit Master text styles</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US" noProof="0"/>
              <a:t>Click to edit Master text styles</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en-US" noProof="0"/>
              <a:t>Click to edit Master text styles</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en-US" noProof="0"/>
              <a:t>Click to edit Master text styles</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en-US"/>
              <a:t>Click to edit Master text styles</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US" noProof="0"/>
              <a:t>Click to edit Master text styles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en-US"/>
              <a:t>Click to edit Master title style</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en-US"/>
              <a:t>Click to edit Master title style</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DEC9EB12-AE73-214D-85B7-F3FD5188BE15}"/>
              </a:ext>
            </a:extLst>
          </p:cNvPr>
          <p:cNvSpPr>
            <a:spLocks noGrp="1"/>
          </p:cNvSpPr>
          <p:nvPr>
            <p:ph type="ftr" sz="quarter" idx="10"/>
          </p:nvPr>
        </p:nvSpPr>
        <p:spPr/>
        <p:txBody>
          <a:bodyPr/>
          <a:lstStyle/>
          <a:p>
            <a:r>
              <a:rPr lang="cs-CZ" dirty="0"/>
              <a:t>PB007 Software </a:t>
            </a:r>
            <a:r>
              <a:rPr lang="cs-CZ" dirty="0" err="1"/>
              <a:t>Engineering</a:t>
            </a:r>
            <a:r>
              <a:rPr lang="cs-CZ" dirty="0"/>
              <a:t> I —</a:t>
            </a:r>
            <a:r>
              <a:rPr lang="en-US" dirty="0"/>
              <a:t> </a:t>
            </a:r>
            <a:r>
              <a:rPr lang="cs-CZ" dirty="0" err="1">
                <a:effectLst/>
                <a:latin typeface="Arial" panose="020B0604020202020204" pitchFamily="34" charset="0"/>
              </a:rPr>
              <a:t>Activity</a:t>
            </a:r>
            <a:r>
              <a:rPr lang="cs-CZ" dirty="0">
                <a:effectLst/>
                <a:latin typeface="Arial" panose="020B0604020202020204" pitchFamily="34" charset="0"/>
              </a:rPr>
              <a:t> Diagram</a:t>
            </a:r>
            <a:endParaRPr lang="cs-CZ" dirty="0"/>
          </a:p>
        </p:txBody>
      </p:sp>
      <p:sp>
        <p:nvSpPr>
          <p:cNvPr id="3" name="Zástupný objekt pre číslo snímky 2">
            <a:extLst>
              <a:ext uri="{FF2B5EF4-FFF2-40B4-BE49-F238E27FC236}">
                <a16:creationId xmlns:a16="http://schemas.microsoft.com/office/drawing/2014/main" id="{36C09521-9305-2848-88FD-22F955899BCD}"/>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EC624987-E9F6-7244-A5DA-F329032BC196}"/>
              </a:ext>
            </a:extLst>
          </p:cNvPr>
          <p:cNvSpPr>
            <a:spLocks noGrp="1"/>
          </p:cNvSpPr>
          <p:nvPr>
            <p:ph type="title"/>
          </p:nvPr>
        </p:nvSpPr>
        <p:spPr/>
        <p:txBody>
          <a:bodyPr/>
          <a:lstStyle/>
          <a:p>
            <a:r>
              <a:rPr lang="en-US" dirty="0">
                <a:effectLst/>
                <a:latin typeface="Arial" panose="020B0604020202020204" pitchFamily="34" charset="0"/>
              </a:rPr>
              <a:t>Activity Diagram</a:t>
            </a:r>
            <a:endParaRPr lang="en-US" dirty="0"/>
          </a:p>
        </p:txBody>
      </p:sp>
      <p:sp>
        <p:nvSpPr>
          <p:cNvPr id="5" name="Podnadpis 4">
            <a:extLst>
              <a:ext uri="{FF2B5EF4-FFF2-40B4-BE49-F238E27FC236}">
                <a16:creationId xmlns:a16="http://schemas.microsoft.com/office/drawing/2014/main" id="{59324D64-A586-184A-AA62-142636933387}"/>
              </a:ext>
            </a:extLst>
          </p:cNvPr>
          <p:cNvSpPr>
            <a:spLocks noGrp="1"/>
          </p:cNvSpPr>
          <p:nvPr>
            <p:ph type="subTitle" idx="1"/>
          </p:nvPr>
        </p:nvSpPr>
        <p:spPr/>
        <p:txBody>
          <a:bodyPr/>
          <a:lstStyle/>
          <a:p>
            <a:r>
              <a:rPr lang="cs-CZ" dirty="0"/>
              <a:t>PB007 </a:t>
            </a:r>
            <a:r>
              <a:rPr lang="en-US" dirty="0"/>
              <a:t>Software Engineering </a:t>
            </a:r>
            <a:r>
              <a:rPr lang="cs-CZ" dirty="0"/>
              <a:t>I</a:t>
            </a:r>
          </a:p>
        </p:txBody>
      </p:sp>
      <p:sp>
        <p:nvSpPr>
          <p:cNvPr id="6" name="Podnadpis 4">
            <a:extLst>
              <a:ext uri="{FF2B5EF4-FFF2-40B4-BE49-F238E27FC236}">
                <a16:creationId xmlns:a16="http://schemas.microsoft.com/office/drawing/2014/main" id="{BF054606-AA79-41AC-AED6-A3A5837B91DE}"/>
              </a:ext>
            </a:extLst>
          </p:cNvPr>
          <p:cNvSpPr txBox="1">
            <a:spLocks/>
          </p:cNvSpPr>
          <p:nvPr/>
        </p:nvSpPr>
        <p:spPr>
          <a:xfrm>
            <a:off x="415200" y="5172201"/>
            <a:ext cx="11361600" cy="698497"/>
          </a:xfrm>
          <a:prstGeom prst="rect">
            <a:avLst/>
          </a:prstGeom>
        </p:spPr>
        <p:txBody>
          <a:bodyPr vert="horz" lIns="0" tIns="0" rIns="0" bIns="0" rtlCol="0" anchor="t">
            <a:noAutofit/>
          </a:bodyPr>
          <a:lstStyle>
            <a:lvl1pPr marL="0" indent="0" algn="l" rtl="0" eaLnBrk="1" fontAlgn="base" hangingPunct="1">
              <a:lnSpc>
                <a:spcPct val="114000"/>
              </a:lnSpc>
              <a:spcBef>
                <a:spcPts val="0"/>
              </a:spcBef>
              <a:spcAft>
                <a:spcPct val="0"/>
              </a:spcAft>
              <a:buClr>
                <a:schemeClr val="tx2"/>
              </a:buClr>
              <a:buSzPct val="100000"/>
              <a:buFontTx/>
              <a:buNone/>
              <a:defRPr lang="cs-CZ" sz="2400" b="0" dirty="0">
                <a:solidFill>
                  <a:schemeClr val="tx1"/>
                </a:solidFill>
                <a:latin typeface="+mj-lt"/>
                <a:ea typeface="+mj-ea"/>
                <a:cs typeface="+mj-cs"/>
              </a:defRPr>
            </a:lvl1pPr>
            <a:lvl2pPr marL="457200" indent="0" algn="ctr" rtl="0" eaLnBrk="1" fontAlgn="base" hangingPunct="1">
              <a:lnSpc>
                <a:spcPts val="1800"/>
              </a:lnSpc>
              <a:spcBef>
                <a:spcPts val="0"/>
              </a:spcBef>
              <a:spcAft>
                <a:spcPct val="0"/>
              </a:spcAft>
              <a:buClr>
                <a:schemeClr val="tx2"/>
              </a:buClr>
              <a:buSzPct val="100000"/>
              <a:buFontTx/>
              <a:buNone/>
              <a:defRPr sz="2000" b="0">
                <a:solidFill>
                  <a:schemeClr val="tx1"/>
                </a:solidFill>
                <a:latin typeface="+mn-lt"/>
              </a:defRPr>
            </a:lvl2pPr>
            <a:lvl3pPr marL="914400" indent="0" algn="ctr" rtl="0" eaLnBrk="1" fontAlgn="base" hangingPunct="1">
              <a:lnSpc>
                <a:spcPts val="1800"/>
              </a:lnSpc>
              <a:spcBef>
                <a:spcPts val="0"/>
              </a:spcBef>
              <a:spcAft>
                <a:spcPct val="0"/>
              </a:spcAft>
              <a:buClr>
                <a:schemeClr val="folHlink"/>
              </a:buClr>
              <a:buSzPct val="80000"/>
              <a:buFontTx/>
              <a:buNone/>
              <a:defRPr sz="1800" b="0">
                <a:solidFill>
                  <a:schemeClr val="tx1"/>
                </a:solidFill>
                <a:latin typeface="+mn-lt"/>
              </a:defRPr>
            </a:lvl3pPr>
            <a:lvl4pPr marL="1371600" indent="0" algn="ctr" rtl="0" eaLnBrk="1" fontAlgn="base" hangingPunct="1">
              <a:lnSpc>
                <a:spcPts val="1800"/>
              </a:lnSpc>
              <a:spcBef>
                <a:spcPts val="0"/>
              </a:spcBef>
              <a:spcAft>
                <a:spcPct val="0"/>
              </a:spcAft>
              <a:buClr>
                <a:schemeClr val="accent2"/>
              </a:buClr>
              <a:buSzPct val="90000"/>
              <a:buFontTx/>
              <a:buNone/>
              <a:defRPr sz="1600" b="0">
                <a:solidFill>
                  <a:schemeClr val="tx1"/>
                </a:solidFill>
                <a:latin typeface="+mn-lt"/>
              </a:defRPr>
            </a:lvl4pPr>
            <a:lvl5pPr marL="1828800" indent="0" algn="ctr" rtl="0" eaLnBrk="1" fontAlgn="base" hangingPunct="1">
              <a:lnSpc>
                <a:spcPts val="1800"/>
              </a:lnSpc>
              <a:spcBef>
                <a:spcPts val="0"/>
              </a:spcBef>
              <a:spcAft>
                <a:spcPct val="0"/>
              </a:spcAft>
              <a:buClr>
                <a:schemeClr val="accent1"/>
              </a:buClr>
              <a:buFontTx/>
              <a:buNone/>
              <a:defRPr sz="1600" b="0">
                <a:solidFill>
                  <a:schemeClr val="tx1"/>
                </a:solidFill>
                <a:latin typeface="+mn-lt"/>
              </a:defRPr>
            </a:lvl5pPr>
            <a:lvl6pPr marL="2286000" indent="0" algn="ctr" rtl="0" eaLnBrk="1" fontAlgn="base" hangingPunct="1">
              <a:spcBef>
                <a:spcPct val="20000"/>
              </a:spcBef>
              <a:spcAft>
                <a:spcPct val="0"/>
              </a:spcAft>
              <a:buClr>
                <a:schemeClr val="accent1"/>
              </a:buClr>
              <a:buFont typeface="Wingdings" pitchFamily="2" charset="2"/>
              <a:buNone/>
              <a:defRPr sz="1600">
                <a:solidFill>
                  <a:schemeClr val="tx1"/>
                </a:solidFill>
                <a:latin typeface="+mn-lt"/>
              </a:defRPr>
            </a:lvl6pPr>
            <a:lvl7pPr marL="2743200" indent="0" algn="ctr" rtl="0" eaLnBrk="1" fontAlgn="base" hangingPunct="1">
              <a:lnSpc>
                <a:spcPts val="1800"/>
              </a:lnSpc>
              <a:spcBef>
                <a:spcPts val="0"/>
              </a:spcBef>
              <a:spcAft>
                <a:spcPct val="0"/>
              </a:spcAft>
              <a:buClr>
                <a:schemeClr val="accent1"/>
              </a:buClr>
              <a:buFont typeface="Arial" panose="020B0604020202020204" pitchFamily="34" charset="0"/>
              <a:buNone/>
              <a:defRPr sz="1600" baseline="0">
                <a:solidFill>
                  <a:schemeClr val="tx1"/>
                </a:solidFill>
                <a:latin typeface="+mn-lt"/>
              </a:defRPr>
            </a:lvl7pPr>
            <a:lvl8pPr marL="3200400" indent="0" algn="ctr" rtl="0" eaLnBrk="1" fontAlgn="base" hangingPunct="1">
              <a:lnSpc>
                <a:spcPts val="1800"/>
              </a:lnSpc>
              <a:spcBef>
                <a:spcPts val="0"/>
              </a:spcBef>
              <a:spcAft>
                <a:spcPct val="0"/>
              </a:spcAft>
              <a:buClr>
                <a:schemeClr val="accent1"/>
              </a:buClr>
              <a:buFont typeface="Arial" panose="020B0604020202020204" pitchFamily="34" charset="0"/>
              <a:buNone/>
              <a:defRPr sz="1600">
                <a:solidFill>
                  <a:schemeClr val="tx1"/>
                </a:solidFill>
                <a:latin typeface="+mn-lt"/>
              </a:defRPr>
            </a:lvl8pPr>
            <a:lvl9pPr marL="3657600" indent="0" algn="ctr" rtl="0" eaLnBrk="1" fontAlgn="base" hangingPunct="1">
              <a:lnSpc>
                <a:spcPts val="1800"/>
              </a:lnSpc>
              <a:spcBef>
                <a:spcPts val="0"/>
              </a:spcBef>
              <a:spcAft>
                <a:spcPct val="0"/>
              </a:spcAft>
              <a:buClr>
                <a:schemeClr val="accent1"/>
              </a:buClr>
              <a:buFont typeface="Arial" panose="020B0604020202020204" pitchFamily="34" charset="0"/>
              <a:buNone/>
              <a:defRPr sz="1600">
                <a:solidFill>
                  <a:schemeClr val="tx1"/>
                </a:solidFill>
                <a:latin typeface="+mn-lt"/>
              </a:defRPr>
            </a:lvl9pPr>
          </a:lstStyle>
          <a:p>
            <a:r>
              <a:rPr lang="cs-CZ" sz="1800" b="1" kern="0" dirty="0"/>
              <a:t>Lukáš Daubner</a:t>
            </a:r>
            <a:br>
              <a:rPr lang="cs-CZ" sz="1800" b="1" kern="0" dirty="0"/>
            </a:br>
            <a:r>
              <a:rPr lang="cs-CZ" sz="1800" b="1" kern="0" dirty="0"/>
              <a:t>daubner@mail.muni.cz</a:t>
            </a:r>
            <a:endParaRPr lang="en-US" sz="1800" b="1" kern="0" dirty="0"/>
          </a:p>
        </p:txBody>
      </p:sp>
      <p:pic>
        <p:nvPicPr>
          <p:cNvPr id="8" name="Picture 7" descr="A picture containing text&#10;&#10;Description automatically generated">
            <a:extLst>
              <a:ext uri="{FF2B5EF4-FFF2-40B4-BE49-F238E27FC236}">
                <a16:creationId xmlns:a16="http://schemas.microsoft.com/office/drawing/2014/main" id="{3F986B33-25E1-4DE8-8A12-56A85BE209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7674" y="378000"/>
            <a:ext cx="4442428" cy="989406"/>
          </a:xfrm>
          <a:prstGeom prst="rect">
            <a:avLst/>
          </a:prstGeom>
        </p:spPr>
      </p:pic>
    </p:spTree>
    <p:extLst>
      <p:ext uri="{BB962C8B-B14F-4D97-AF65-F5344CB8AC3E}">
        <p14:creationId xmlns:p14="http://schemas.microsoft.com/office/powerpoint/2010/main" val="4020363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2E21AF4-809A-49AC-A3F1-C84AF68CFA99}"/>
              </a:ext>
            </a:extLst>
          </p:cNvPr>
          <p:cNvSpPr>
            <a:spLocks noGrp="1"/>
          </p:cNvSpPr>
          <p:nvPr>
            <p:ph type="ftr" sz="quarter" idx="10"/>
          </p:nvPr>
        </p:nvSpPr>
        <p:spPr/>
        <p:txBody>
          <a:bodyPr/>
          <a:lstStyle/>
          <a:p>
            <a:r>
              <a:rPr lang="cs-CZ" dirty="0"/>
              <a:t>PB007 Software </a:t>
            </a:r>
            <a:r>
              <a:rPr lang="cs-CZ" dirty="0" err="1"/>
              <a:t>Engineering</a:t>
            </a:r>
            <a:r>
              <a:rPr lang="cs-CZ" dirty="0"/>
              <a:t> I —</a:t>
            </a:r>
            <a:r>
              <a:rPr lang="en-US" dirty="0"/>
              <a:t> </a:t>
            </a:r>
            <a:r>
              <a:rPr lang="cs-CZ" dirty="0" err="1">
                <a:effectLst/>
                <a:latin typeface="Arial" panose="020B0604020202020204" pitchFamily="34" charset="0"/>
              </a:rPr>
              <a:t>Activity</a:t>
            </a:r>
            <a:r>
              <a:rPr lang="cs-CZ" dirty="0">
                <a:effectLst/>
                <a:latin typeface="Arial" panose="020B0604020202020204" pitchFamily="34" charset="0"/>
              </a:rPr>
              <a:t> Diagram</a:t>
            </a:r>
            <a:endParaRPr lang="cs-CZ" dirty="0"/>
          </a:p>
        </p:txBody>
      </p:sp>
      <p:sp>
        <p:nvSpPr>
          <p:cNvPr id="3" name="Slide Number Placeholder 2">
            <a:extLst>
              <a:ext uri="{FF2B5EF4-FFF2-40B4-BE49-F238E27FC236}">
                <a16:creationId xmlns:a16="http://schemas.microsoft.com/office/drawing/2014/main" id="{7842D1C4-E12C-4BAF-B5D8-FB42ADE5B6EF}"/>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7" name="Text Placeholder 6">
            <a:extLst>
              <a:ext uri="{FF2B5EF4-FFF2-40B4-BE49-F238E27FC236}">
                <a16:creationId xmlns:a16="http://schemas.microsoft.com/office/drawing/2014/main" id="{94392632-6930-441D-B4DA-E6B5C1C9B9C3}"/>
              </a:ext>
            </a:extLst>
          </p:cNvPr>
          <p:cNvSpPr>
            <a:spLocks noGrp="1"/>
          </p:cNvSpPr>
          <p:nvPr>
            <p:ph type="body" sz="quarter" idx="13"/>
          </p:nvPr>
        </p:nvSpPr>
        <p:spPr/>
        <p:txBody>
          <a:bodyPr/>
          <a:lstStyle/>
          <a:p>
            <a:r>
              <a:rPr lang="en-US" dirty="0"/>
              <a:t>You </a:t>
            </a:r>
            <a:r>
              <a:rPr lang="en-US" dirty="0" err="1"/>
              <a:t>gotta</a:t>
            </a:r>
            <a:r>
              <a:rPr lang="en-US" dirty="0"/>
              <a:t> do what you </a:t>
            </a:r>
            <a:r>
              <a:rPr lang="en-US" dirty="0" err="1"/>
              <a:t>gotta</a:t>
            </a:r>
            <a:r>
              <a:rPr lang="en-US" dirty="0"/>
              <a:t> do</a:t>
            </a:r>
          </a:p>
        </p:txBody>
      </p:sp>
      <p:sp>
        <p:nvSpPr>
          <p:cNvPr id="4" name="Title 3">
            <a:extLst>
              <a:ext uri="{FF2B5EF4-FFF2-40B4-BE49-F238E27FC236}">
                <a16:creationId xmlns:a16="http://schemas.microsoft.com/office/drawing/2014/main" id="{F73DDFFA-B9E6-4601-818C-645DE40043F2}"/>
              </a:ext>
            </a:extLst>
          </p:cNvPr>
          <p:cNvSpPr>
            <a:spLocks noGrp="1"/>
          </p:cNvSpPr>
          <p:nvPr>
            <p:ph type="title"/>
          </p:nvPr>
        </p:nvSpPr>
        <p:spPr/>
        <p:txBody>
          <a:bodyPr/>
          <a:lstStyle/>
          <a:p>
            <a:r>
              <a:rPr lang="en-US" dirty="0"/>
              <a:t>Task for this week</a:t>
            </a:r>
          </a:p>
        </p:txBody>
      </p:sp>
      <p:sp>
        <p:nvSpPr>
          <p:cNvPr id="6" name="Content Placeholder 5">
            <a:extLst>
              <a:ext uri="{FF2B5EF4-FFF2-40B4-BE49-F238E27FC236}">
                <a16:creationId xmlns:a16="http://schemas.microsoft.com/office/drawing/2014/main" id="{D6EE5B12-9EA0-401A-BDB9-270B84127293}"/>
              </a:ext>
            </a:extLst>
          </p:cNvPr>
          <p:cNvSpPr>
            <a:spLocks noGrp="1"/>
          </p:cNvSpPr>
          <p:nvPr>
            <p:ph idx="1"/>
          </p:nvPr>
        </p:nvSpPr>
        <p:spPr/>
        <p:txBody>
          <a:bodyPr/>
          <a:lstStyle/>
          <a:p>
            <a:r>
              <a:rPr lang="en-US" dirty="0"/>
              <a:t>Process the feedback</a:t>
            </a:r>
          </a:p>
          <a:p>
            <a:endParaRPr lang="en-US" dirty="0"/>
          </a:p>
          <a:p>
            <a:r>
              <a:rPr lang="en-US" dirty="0"/>
              <a:t>Choose two use cases and create activity diagrams for them</a:t>
            </a:r>
          </a:p>
          <a:p>
            <a:pPr lvl="1"/>
            <a:r>
              <a:rPr lang="en-US" dirty="0"/>
              <a:t>Adequately™ complex (meaning no three-action diagrams)</a:t>
            </a:r>
          </a:p>
          <a:p>
            <a:pPr lvl="1"/>
            <a:r>
              <a:rPr lang="en-US" dirty="0"/>
              <a:t>Choose different use cases than those for textual specification</a:t>
            </a:r>
          </a:p>
          <a:p>
            <a:pPr lvl="1"/>
            <a:endParaRPr lang="en-US" dirty="0"/>
          </a:p>
          <a:p>
            <a:r>
              <a:rPr lang="en-US" dirty="0"/>
              <a:t>Submit the report</a:t>
            </a:r>
          </a:p>
          <a:p>
            <a:pPr lvl="1"/>
            <a:r>
              <a:rPr lang="en-US" dirty="0"/>
              <a:t>Don’t forget to include work from previous weeks</a:t>
            </a:r>
          </a:p>
          <a:p>
            <a:pPr marL="72000" indent="0">
              <a:buNone/>
            </a:pPr>
            <a:endParaRPr lang="en-US" dirty="0"/>
          </a:p>
        </p:txBody>
      </p:sp>
    </p:spTree>
    <p:extLst>
      <p:ext uri="{BB962C8B-B14F-4D97-AF65-F5344CB8AC3E}">
        <p14:creationId xmlns:p14="http://schemas.microsoft.com/office/powerpoint/2010/main" val="247382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CC7D56-E57D-4FCF-A4C0-A561DA1DC9E3}"/>
              </a:ext>
            </a:extLst>
          </p:cNvPr>
          <p:cNvSpPr>
            <a:spLocks noGrp="1"/>
          </p:cNvSpPr>
          <p:nvPr>
            <p:ph type="ftr" sz="quarter" idx="10"/>
          </p:nvPr>
        </p:nvSpPr>
        <p:spPr/>
        <p:txBody>
          <a:bodyPr/>
          <a:lstStyle/>
          <a:p>
            <a:r>
              <a:rPr lang="cs-CZ" dirty="0"/>
              <a:t>PB007 Software </a:t>
            </a:r>
            <a:r>
              <a:rPr lang="cs-CZ" dirty="0" err="1"/>
              <a:t>Engineering</a:t>
            </a:r>
            <a:r>
              <a:rPr lang="cs-CZ" dirty="0"/>
              <a:t> I —</a:t>
            </a:r>
            <a:r>
              <a:rPr lang="en-US" dirty="0"/>
              <a:t> </a:t>
            </a:r>
            <a:r>
              <a:rPr lang="cs-CZ" dirty="0" err="1">
                <a:effectLst/>
                <a:latin typeface="Arial" panose="020B0604020202020204" pitchFamily="34" charset="0"/>
              </a:rPr>
              <a:t>Activity</a:t>
            </a:r>
            <a:r>
              <a:rPr lang="cs-CZ" dirty="0">
                <a:effectLst/>
                <a:latin typeface="Arial" panose="020B0604020202020204" pitchFamily="34" charset="0"/>
              </a:rPr>
              <a:t> Diagram</a:t>
            </a:r>
            <a:endParaRPr lang="cs-CZ" dirty="0"/>
          </a:p>
        </p:txBody>
      </p:sp>
      <p:sp>
        <p:nvSpPr>
          <p:cNvPr id="3" name="Slide Number Placeholder 2">
            <a:extLst>
              <a:ext uri="{FF2B5EF4-FFF2-40B4-BE49-F238E27FC236}">
                <a16:creationId xmlns:a16="http://schemas.microsoft.com/office/drawing/2014/main" id="{55492A38-4935-4086-AC8A-5D91623829E6}"/>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Title 3">
            <a:extLst>
              <a:ext uri="{FF2B5EF4-FFF2-40B4-BE49-F238E27FC236}">
                <a16:creationId xmlns:a16="http://schemas.microsoft.com/office/drawing/2014/main" id="{5DAE4183-4B0C-4F1A-8CFB-C9356835EEAD}"/>
              </a:ext>
            </a:extLst>
          </p:cNvPr>
          <p:cNvSpPr>
            <a:spLocks noGrp="1"/>
          </p:cNvSpPr>
          <p:nvPr>
            <p:ph type="title"/>
          </p:nvPr>
        </p:nvSpPr>
        <p:spPr/>
        <p:txBody>
          <a:bodyPr/>
          <a:lstStyle/>
          <a:p>
            <a:r>
              <a:rPr lang="en-US" dirty="0">
                <a:effectLst/>
                <a:latin typeface="Arial" panose="020B0604020202020204" pitchFamily="34" charset="0"/>
              </a:rPr>
              <a:t>Activity Diagram</a:t>
            </a:r>
            <a:endParaRPr lang="cs-CZ" dirty="0"/>
          </a:p>
        </p:txBody>
      </p:sp>
      <p:sp>
        <p:nvSpPr>
          <p:cNvPr id="6" name="Content Placeholder 5">
            <a:extLst>
              <a:ext uri="{FF2B5EF4-FFF2-40B4-BE49-F238E27FC236}">
                <a16:creationId xmlns:a16="http://schemas.microsoft.com/office/drawing/2014/main" id="{58FA62A7-65B2-4663-BA27-64BFE3598468}"/>
              </a:ext>
            </a:extLst>
          </p:cNvPr>
          <p:cNvSpPr>
            <a:spLocks noGrp="1"/>
          </p:cNvSpPr>
          <p:nvPr>
            <p:ph idx="1"/>
          </p:nvPr>
        </p:nvSpPr>
        <p:spPr/>
        <p:txBody>
          <a:bodyPr/>
          <a:lstStyle/>
          <a:p>
            <a:pPr marL="72000" indent="0">
              <a:buNone/>
            </a:pPr>
            <a:r>
              <a:rPr lang="en-US" dirty="0"/>
              <a:t>What can the activity diagram represent</a:t>
            </a:r>
            <a:r>
              <a:rPr lang="cs-CZ" dirty="0"/>
              <a:t>?</a:t>
            </a:r>
            <a:endParaRPr lang="en-US" dirty="0"/>
          </a:p>
        </p:txBody>
      </p:sp>
    </p:spTree>
    <p:extLst>
      <p:ext uri="{BB962C8B-B14F-4D97-AF65-F5344CB8AC3E}">
        <p14:creationId xmlns:p14="http://schemas.microsoft.com/office/powerpoint/2010/main" val="3451315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CC7D56-E57D-4FCF-A4C0-A561DA1DC9E3}"/>
              </a:ext>
            </a:extLst>
          </p:cNvPr>
          <p:cNvSpPr>
            <a:spLocks noGrp="1"/>
          </p:cNvSpPr>
          <p:nvPr>
            <p:ph type="ftr" sz="quarter" idx="10"/>
          </p:nvPr>
        </p:nvSpPr>
        <p:spPr/>
        <p:txBody>
          <a:bodyPr/>
          <a:lstStyle/>
          <a:p>
            <a:r>
              <a:rPr lang="cs-CZ" dirty="0"/>
              <a:t>PB007 Software </a:t>
            </a:r>
            <a:r>
              <a:rPr lang="cs-CZ" dirty="0" err="1"/>
              <a:t>Engineering</a:t>
            </a:r>
            <a:r>
              <a:rPr lang="cs-CZ" dirty="0"/>
              <a:t> I —</a:t>
            </a:r>
            <a:r>
              <a:rPr lang="en-US" dirty="0"/>
              <a:t> </a:t>
            </a:r>
            <a:r>
              <a:rPr lang="cs-CZ" dirty="0" err="1">
                <a:effectLst/>
                <a:latin typeface="Arial" panose="020B0604020202020204" pitchFamily="34" charset="0"/>
              </a:rPr>
              <a:t>Activity</a:t>
            </a:r>
            <a:r>
              <a:rPr lang="cs-CZ" dirty="0">
                <a:effectLst/>
                <a:latin typeface="Arial" panose="020B0604020202020204" pitchFamily="34" charset="0"/>
              </a:rPr>
              <a:t> Diagram</a:t>
            </a:r>
            <a:endParaRPr lang="cs-CZ" dirty="0"/>
          </a:p>
        </p:txBody>
      </p:sp>
      <p:sp>
        <p:nvSpPr>
          <p:cNvPr id="3" name="Slide Number Placeholder 2">
            <a:extLst>
              <a:ext uri="{FF2B5EF4-FFF2-40B4-BE49-F238E27FC236}">
                <a16:creationId xmlns:a16="http://schemas.microsoft.com/office/drawing/2014/main" id="{55492A38-4935-4086-AC8A-5D91623829E6}"/>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Title 3">
            <a:extLst>
              <a:ext uri="{FF2B5EF4-FFF2-40B4-BE49-F238E27FC236}">
                <a16:creationId xmlns:a16="http://schemas.microsoft.com/office/drawing/2014/main" id="{5DAE4183-4B0C-4F1A-8CFB-C9356835EEAD}"/>
              </a:ext>
            </a:extLst>
          </p:cNvPr>
          <p:cNvSpPr>
            <a:spLocks noGrp="1"/>
          </p:cNvSpPr>
          <p:nvPr>
            <p:ph type="title"/>
          </p:nvPr>
        </p:nvSpPr>
        <p:spPr/>
        <p:txBody>
          <a:bodyPr/>
          <a:lstStyle/>
          <a:p>
            <a:r>
              <a:rPr lang="en-US" dirty="0">
                <a:effectLst/>
                <a:latin typeface="Arial" panose="020B0604020202020204" pitchFamily="34" charset="0"/>
              </a:rPr>
              <a:t>Activity Diagram</a:t>
            </a:r>
            <a:endParaRPr lang="cs-CZ" dirty="0"/>
          </a:p>
        </p:txBody>
      </p:sp>
      <p:sp>
        <p:nvSpPr>
          <p:cNvPr id="6" name="Content Placeholder 5">
            <a:extLst>
              <a:ext uri="{FF2B5EF4-FFF2-40B4-BE49-F238E27FC236}">
                <a16:creationId xmlns:a16="http://schemas.microsoft.com/office/drawing/2014/main" id="{58FA62A7-65B2-4663-BA27-64BFE3598468}"/>
              </a:ext>
            </a:extLst>
          </p:cNvPr>
          <p:cNvSpPr>
            <a:spLocks noGrp="1"/>
          </p:cNvSpPr>
          <p:nvPr>
            <p:ph idx="1"/>
          </p:nvPr>
        </p:nvSpPr>
        <p:spPr/>
        <p:txBody>
          <a:bodyPr/>
          <a:lstStyle/>
          <a:p>
            <a:pPr marL="72000" indent="0">
              <a:buNone/>
            </a:pPr>
            <a:r>
              <a:rPr lang="en-US" dirty="0"/>
              <a:t>What can the activity diagram represent</a:t>
            </a:r>
            <a:r>
              <a:rPr lang="cs-CZ" dirty="0"/>
              <a:t>?</a:t>
            </a:r>
            <a:endParaRPr lang="en-US" dirty="0"/>
          </a:p>
          <a:p>
            <a:pPr marL="72000" indent="0">
              <a:buNone/>
            </a:pPr>
            <a:endParaRPr lang="pl-PL" dirty="0"/>
          </a:p>
          <a:p>
            <a:r>
              <a:rPr lang="en-US" dirty="0"/>
              <a:t>Activities </a:t>
            </a:r>
            <a:r>
              <a:rPr lang="cs-CZ" dirty="0"/>
              <a:t>–</a:t>
            </a:r>
            <a:r>
              <a:rPr lang="en-US" dirty="0"/>
              <a:t> Who would have guessed</a:t>
            </a:r>
            <a:r>
              <a:rPr lang="cs-CZ" dirty="0"/>
              <a:t> ;)</a:t>
            </a:r>
          </a:p>
        </p:txBody>
      </p:sp>
    </p:spTree>
    <p:extLst>
      <p:ext uri="{BB962C8B-B14F-4D97-AF65-F5344CB8AC3E}">
        <p14:creationId xmlns:p14="http://schemas.microsoft.com/office/powerpoint/2010/main" val="135669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CC7D56-E57D-4FCF-A4C0-A561DA1DC9E3}"/>
              </a:ext>
            </a:extLst>
          </p:cNvPr>
          <p:cNvSpPr>
            <a:spLocks noGrp="1"/>
          </p:cNvSpPr>
          <p:nvPr>
            <p:ph type="ftr" sz="quarter" idx="10"/>
          </p:nvPr>
        </p:nvSpPr>
        <p:spPr/>
        <p:txBody>
          <a:bodyPr/>
          <a:lstStyle/>
          <a:p>
            <a:r>
              <a:rPr lang="cs-CZ" dirty="0"/>
              <a:t>PB007 Software </a:t>
            </a:r>
            <a:r>
              <a:rPr lang="cs-CZ" dirty="0" err="1"/>
              <a:t>Engineering</a:t>
            </a:r>
            <a:r>
              <a:rPr lang="cs-CZ" dirty="0"/>
              <a:t> I —</a:t>
            </a:r>
            <a:r>
              <a:rPr lang="en-US" dirty="0"/>
              <a:t> </a:t>
            </a:r>
            <a:r>
              <a:rPr lang="cs-CZ" dirty="0" err="1">
                <a:effectLst/>
                <a:latin typeface="Arial" panose="020B0604020202020204" pitchFamily="34" charset="0"/>
              </a:rPr>
              <a:t>Activity</a:t>
            </a:r>
            <a:r>
              <a:rPr lang="cs-CZ" dirty="0">
                <a:effectLst/>
                <a:latin typeface="Arial" panose="020B0604020202020204" pitchFamily="34" charset="0"/>
              </a:rPr>
              <a:t> Diagram</a:t>
            </a:r>
            <a:endParaRPr lang="cs-CZ" dirty="0"/>
          </a:p>
        </p:txBody>
      </p:sp>
      <p:sp>
        <p:nvSpPr>
          <p:cNvPr id="3" name="Slide Number Placeholder 2">
            <a:extLst>
              <a:ext uri="{FF2B5EF4-FFF2-40B4-BE49-F238E27FC236}">
                <a16:creationId xmlns:a16="http://schemas.microsoft.com/office/drawing/2014/main" id="{55492A38-4935-4086-AC8A-5D91623829E6}"/>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Title 3">
            <a:extLst>
              <a:ext uri="{FF2B5EF4-FFF2-40B4-BE49-F238E27FC236}">
                <a16:creationId xmlns:a16="http://schemas.microsoft.com/office/drawing/2014/main" id="{5DAE4183-4B0C-4F1A-8CFB-C9356835EEAD}"/>
              </a:ext>
            </a:extLst>
          </p:cNvPr>
          <p:cNvSpPr>
            <a:spLocks noGrp="1"/>
          </p:cNvSpPr>
          <p:nvPr>
            <p:ph type="title"/>
          </p:nvPr>
        </p:nvSpPr>
        <p:spPr/>
        <p:txBody>
          <a:bodyPr/>
          <a:lstStyle/>
          <a:p>
            <a:r>
              <a:rPr lang="en-US" dirty="0">
                <a:effectLst/>
                <a:latin typeface="Arial" panose="020B0604020202020204" pitchFamily="34" charset="0"/>
              </a:rPr>
              <a:t>Activity Diagram</a:t>
            </a:r>
            <a:endParaRPr lang="cs-CZ" dirty="0"/>
          </a:p>
        </p:txBody>
      </p:sp>
      <p:sp>
        <p:nvSpPr>
          <p:cNvPr id="6" name="Content Placeholder 5">
            <a:extLst>
              <a:ext uri="{FF2B5EF4-FFF2-40B4-BE49-F238E27FC236}">
                <a16:creationId xmlns:a16="http://schemas.microsoft.com/office/drawing/2014/main" id="{58FA62A7-65B2-4663-BA27-64BFE3598468}"/>
              </a:ext>
            </a:extLst>
          </p:cNvPr>
          <p:cNvSpPr>
            <a:spLocks noGrp="1"/>
          </p:cNvSpPr>
          <p:nvPr>
            <p:ph idx="1"/>
          </p:nvPr>
        </p:nvSpPr>
        <p:spPr/>
        <p:txBody>
          <a:bodyPr/>
          <a:lstStyle/>
          <a:p>
            <a:pPr marL="72000" indent="0">
              <a:buNone/>
            </a:pPr>
            <a:r>
              <a:rPr lang="en-US" dirty="0"/>
              <a:t>What can the activity diagram represent</a:t>
            </a:r>
            <a:r>
              <a:rPr lang="cs-CZ" dirty="0"/>
              <a:t>?</a:t>
            </a:r>
            <a:endParaRPr lang="en-US" dirty="0"/>
          </a:p>
          <a:p>
            <a:pPr marL="72000" indent="0">
              <a:buNone/>
            </a:pPr>
            <a:endParaRPr lang="pl-PL" dirty="0"/>
          </a:p>
          <a:p>
            <a:r>
              <a:rPr lang="en-US" dirty="0"/>
              <a:t>Activities – Who would have guessed ;)</a:t>
            </a:r>
          </a:p>
          <a:p>
            <a:pPr lvl="1"/>
            <a:r>
              <a:rPr lang="en-US" dirty="0"/>
              <a:t>Use Cases</a:t>
            </a:r>
            <a:endParaRPr lang="cs-CZ" dirty="0"/>
          </a:p>
          <a:p>
            <a:pPr lvl="1"/>
            <a:r>
              <a:rPr lang="en-US" dirty="0"/>
              <a:t>Business Processes</a:t>
            </a:r>
            <a:endParaRPr lang="cs-CZ" dirty="0"/>
          </a:p>
          <a:p>
            <a:pPr lvl="1"/>
            <a:r>
              <a:rPr lang="en-US" dirty="0"/>
              <a:t>Algorithms</a:t>
            </a:r>
            <a:endParaRPr lang="cs-CZ" dirty="0"/>
          </a:p>
          <a:p>
            <a:pPr lvl="1"/>
            <a:r>
              <a:rPr lang="en-US" dirty="0"/>
              <a:t>Operations</a:t>
            </a:r>
            <a:r>
              <a:rPr lang="cs-CZ" dirty="0"/>
              <a:t>, </a:t>
            </a:r>
            <a:r>
              <a:rPr lang="cs-CZ" dirty="0" err="1"/>
              <a:t>methods</a:t>
            </a:r>
            <a:r>
              <a:rPr lang="cs-CZ" dirty="0"/>
              <a:t>, ...</a:t>
            </a:r>
          </a:p>
        </p:txBody>
      </p:sp>
    </p:spTree>
    <p:extLst>
      <p:ext uri="{BB962C8B-B14F-4D97-AF65-F5344CB8AC3E}">
        <p14:creationId xmlns:p14="http://schemas.microsoft.com/office/powerpoint/2010/main" val="337106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CC7D56-E57D-4FCF-A4C0-A561DA1DC9E3}"/>
              </a:ext>
            </a:extLst>
          </p:cNvPr>
          <p:cNvSpPr>
            <a:spLocks noGrp="1"/>
          </p:cNvSpPr>
          <p:nvPr>
            <p:ph type="ftr" sz="quarter" idx="10"/>
          </p:nvPr>
        </p:nvSpPr>
        <p:spPr/>
        <p:txBody>
          <a:bodyPr/>
          <a:lstStyle/>
          <a:p>
            <a:r>
              <a:rPr lang="cs-CZ" dirty="0"/>
              <a:t>PB007 Software </a:t>
            </a:r>
            <a:r>
              <a:rPr lang="cs-CZ" dirty="0" err="1"/>
              <a:t>Engineering</a:t>
            </a:r>
            <a:r>
              <a:rPr lang="cs-CZ" dirty="0"/>
              <a:t> I —</a:t>
            </a:r>
            <a:r>
              <a:rPr lang="en-US" dirty="0"/>
              <a:t> </a:t>
            </a:r>
            <a:r>
              <a:rPr lang="cs-CZ" dirty="0" err="1">
                <a:effectLst/>
                <a:latin typeface="Arial" panose="020B0604020202020204" pitchFamily="34" charset="0"/>
              </a:rPr>
              <a:t>Activity</a:t>
            </a:r>
            <a:r>
              <a:rPr lang="cs-CZ" dirty="0">
                <a:effectLst/>
                <a:latin typeface="Arial" panose="020B0604020202020204" pitchFamily="34" charset="0"/>
              </a:rPr>
              <a:t> Diagram</a:t>
            </a:r>
            <a:endParaRPr lang="cs-CZ" dirty="0"/>
          </a:p>
        </p:txBody>
      </p:sp>
      <p:sp>
        <p:nvSpPr>
          <p:cNvPr id="3" name="Slide Number Placeholder 2">
            <a:extLst>
              <a:ext uri="{FF2B5EF4-FFF2-40B4-BE49-F238E27FC236}">
                <a16:creationId xmlns:a16="http://schemas.microsoft.com/office/drawing/2014/main" id="{55492A38-4935-4086-AC8A-5D91623829E6}"/>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Title 3">
            <a:extLst>
              <a:ext uri="{FF2B5EF4-FFF2-40B4-BE49-F238E27FC236}">
                <a16:creationId xmlns:a16="http://schemas.microsoft.com/office/drawing/2014/main" id="{5DAE4183-4B0C-4F1A-8CFB-C9356835EEAD}"/>
              </a:ext>
            </a:extLst>
          </p:cNvPr>
          <p:cNvSpPr>
            <a:spLocks noGrp="1"/>
          </p:cNvSpPr>
          <p:nvPr>
            <p:ph type="title"/>
          </p:nvPr>
        </p:nvSpPr>
        <p:spPr/>
        <p:txBody>
          <a:bodyPr/>
          <a:lstStyle/>
          <a:p>
            <a:r>
              <a:rPr lang="en-US" dirty="0">
                <a:effectLst/>
                <a:latin typeface="Arial" panose="020B0604020202020204" pitchFamily="34" charset="0"/>
              </a:rPr>
              <a:t>Activity Diagram</a:t>
            </a:r>
            <a:endParaRPr lang="cs-CZ" dirty="0"/>
          </a:p>
        </p:txBody>
      </p:sp>
      <p:sp>
        <p:nvSpPr>
          <p:cNvPr id="6" name="Content Placeholder 5">
            <a:extLst>
              <a:ext uri="{FF2B5EF4-FFF2-40B4-BE49-F238E27FC236}">
                <a16:creationId xmlns:a16="http://schemas.microsoft.com/office/drawing/2014/main" id="{58FA62A7-65B2-4663-BA27-64BFE3598468}"/>
              </a:ext>
            </a:extLst>
          </p:cNvPr>
          <p:cNvSpPr>
            <a:spLocks noGrp="1"/>
          </p:cNvSpPr>
          <p:nvPr>
            <p:ph idx="1"/>
          </p:nvPr>
        </p:nvSpPr>
        <p:spPr/>
        <p:txBody>
          <a:bodyPr/>
          <a:lstStyle/>
          <a:p>
            <a:r>
              <a:rPr lang="en-US" dirty="0"/>
              <a:t>Flow of events and actions in an activity</a:t>
            </a:r>
          </a:p>
          <a:p>
            <a:endParaRPr lang="cs-CZ" dirty="0"/>
          </a:p>
          <a:p>
            <a:r>
              <a:rPr lang="en-US" dirty="0"/>
              <a:t>It consists of different types of nodes, connected with edges</a:t>
            </a:r>
          </a:p>
          <a:p>
            <a:pPr lvl="1"/>
            <a:r>
              <a:rPr lang="en-US" dirty="0"/>
              <a:t>Action</a:t>
            </a:r>
            <a:endParaRPr lang="cs-CZ" dirty="0"/>
          </a:p>
          <a:p>
            <a:pPr lvl="1"/>
            <a:r>
              <a:rPr lang="en-US" dirty="0"/>
              <a:t>Event</a:t>
            </a:r>
            <a:r>
              <a:rPr lang="cs-CZ" dirty="0"/>
              <a:t> (</a:t>
            </a:r>
            <a:r>
              <a:rPr lang="en-US" dirty="0"/>
              <a:t>asynchronous</a:t>
            </a:r>
            <a:r>
              <a:rPr lang="cs-CZ" dirty="0"/>
              <a:t> </a:t>
            </a:r>
            <a:r>
              <a:rPr lang="en-US" dirty="0"/>
              <a:t>behavior</a:t>
            </a:r>
            <a:r>
              <a:rPr lang="cs-CZ" dirty="0"/>
              <a:t>)</a:t>
            </a:r>
          </a:p>
          <a:p>
            <a:pPr lvl="1"/>
            <a:r>
              <a:rPr lang="en-US" dirty="0"/>
              <a:t>Time events</a:t>
            </a:r>
            <a:endParaRPr lang="cs-CZ" dirty="0"/>
          </a:p>
          <a:p>
            <a:pPr lvl="1"/>
            <a:r>
              <a:rPr lang="en-US" dirty="0"/>
              <a:t>Parallel flow</a:t>
            </a:r>
            <a:endParaRPr lang="cs-CZ" dirty="0"/>
          </a:p>
          <a:p>
            <a:pPr lvl="1"/>
            <a:r>
              <a:rPr lang="en-US" dirty="0"/>
              <a:t>Branching</a:t>
            </a:r>
            <a:endParaRPr lang="cs-CZ" dirty="0"/>
          </a:p>
          <a:p>
            <a:pPr lvl="1"/>
            <a:endParaRPr lang="cs-CZ" dirty="0"/>
          </a:p>
          <a:p>
            <a:r>
              <a:rPr lang="en-US" dirty="0"/>
              <a:t>Typically, it is a sequence of commands </a:t>
            </a:r>
            <a:r>
              <a:rPr lang="cs-CZ" dirty="0"/>
              <a:t>(</a:t>
            </a:r>
            <a:r>
              <a:rPr lang="cs-CZ" dirty="0" err="1"/>
              <a:t>Control</a:t>
            </a:r>
            <a:r>
              <a:rPr lang="cs-CZ" dirty="0"/>
              <a:t> </a:t>
            </a:r>
            <a:r>
              <a:rPr lang="cs-CZ" dirty="0" err="1"/>
              <a:t>Flow</a:t>
            </a:r>
            <a:r>
              <a:rPr lang="cs-CZ" dirty="0"/>
              <a:t>), </a:t>
            </a:r>
            <a:r>
              <a:rPr lang="en-US" dirty="0"/>
              <a:t>but data can be represented as well </a:t>
            </a:r>
            <a:r>
              <a:rPr lang="cs-CZ" dirty="0"/>
              <a:t>(</a:t>
            </a:r>
            <a:r>
              <a:rPr lang="cs-CZ" dirty="0" err="1"/>
              <a:t>Object</a:t>
            </a:r>
            <a:r>
              <a:rPr lang="cs-CZ" dirty="0"/>
              <a:t> </a:t>
            </a:r>
            <a:r>
              <a:rPr lang="cs-CZ" dirty="0" err="1"/>
              <a:t>Flow</a:t>
            </a:r>
            <a:r>
              <a:rPr lang="cs-CZ" dirty="0"/>
              <a:t>)</a:t>
            </a:r>
          </a:p>
        </p:txBody>
      </p:sp>
    </p:spTree>
    <p:extLst>
      <p:ext uri="{BB962C8B-B14F-4D97-AF65-F5344CB8AC3E}">
        <p14:creationId xmlns:p14="http://schemas.microsoft.com/office/powerpoint/2010/main" val="3561968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CC7D56-E57D-4FCF-A4C0-A561DA1DC9E3}"/>
              </a:ext>
            </a:extLst>
          </p:cNvPr>
          <p:cNvSpPr>
            <a:spLocks noGrp="1"/>
          </p:cNvSpPr>
          <p:nvPr>
            <p:ph type="ftr" sz="quarter" idx="10"/>
          </p:nvPr>
        </p:nvSpPr>
        <p:spPr/>
        <p:txBody>
          <a:bodyPr/>
          <a:lstStyle/>
          <a:p>
            <a:r>
              <a:rPr lang="cs-CZ" dirty="0"/>
              <a:t>PB007 Software </a:t>
            </a:r>
            <a:r>
              <a:rPr lang="cs-CZ" dirty="0" err="1"/>
              <a:t>Engineering</a:t>
            </a:r>
            <a:r>
              <a:rPr lang="cs-CZ" dirty="0"/>
              <a:t> I —</a:t>
            </a:r>
            <a:r>
              <a:rPr lang="en-US" dirty="0"/>
              <a:t> </a:t>
            </a:r>
            <a:r>
              <a:rPr lang="cs-CZ" dirty="0" err="1">
                <a:effectLst/>
                <a:latin typeface="Arial" panose="020B0604020202020204" pitchFamily="34" charset="0"/>
              </a:rPr>
              <a:t>Activity</a:t>
            </a:r>
            <a:r>
              <a:rPr lang="cs-CZ" dirty="0">
                <a:effectLst/>
                <a:latin typeface="Arial" panose="020B0604020202020204" pitchFamily="34" charset="0"/>
              </a:rPr>
              <a:t> Diagram</a:t>
            </a:r>
            <a:endParaRPr lang="cs-CZ" dirty="0"/>
          </a:p>
        </p:txBody>
      </p:sp>
      <p:sp>
        <p:nvSpPr>
          <p:cNvPr id="3" name="Slide Number Placeholder 2">
            <a:extLst>
              <a:ext uri="{FF2B5EF4-FFF2-40B4-BE49-F238E27FC236}">
                <a16:creationId xmlns:a16="http://schemas.microsoft.com/office/drawing/2014/main" id="{55492A38-4935-4086-AC8A-5D91623829E6}"/>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Title 3">
            <a:extLst>
              <a:ext uri="{FF2B5EF4-FFF2-40B4-BE49-F238E27FC236}">
                <a16:creationId xmlns:a16="http://schemas.microsoft.com/office/drawing/2014/main" id="{5DAE4183-4B0C-4F1A-8CFB-C9356835EEAD}"/>
              </a:ext>
            </a:extLst>
          </p:cNvPr>
          <p:cNvSpPr>
            <a:spLocks noGrp="1"/>
          </p:cNvSpPr>
          <p:nvPr>
            <p:ph type="title"/>
          </p:nvPr>
        </p:nvSpPr>
        <p:spPr/>
        <p:txBody>
          <a:bodyPr/>
          <a:lstStyle/>
          <a:p>
            <a:r>
              <a:rPr lang="cs-CZ" dirty="0" err="1"/>
              <a:t>Activity</a:t>
            </a:r>
            <a:r>
              <a:rPr lang="cs-CZ" dirty="0"/>
              <a:t> Diagram</a:t>
            </a:r>
            <a:r>
              <a:rPr lang="en-US" dirty="0"/>
              <a:t> </a:t>
            </a:r>
            <a:r>
              <a:rPr lang="cs-CZ" dirty="0"/>
              <a:t>– </a:t>
            </a:r>
            <a:r>
              <a:rPr lang="en-US" dirty="0"/>
              <a:t>Example</a:t>
            </a:r>
            <a:endParaRPr lang="cs-CZ" dirty="0"/>
          </a:p>
        </p:txBody>
      </p:sp>
      <p:pic>
        <p:nvPicPr>
          <p:cNvPr id="7" name="Content Placeholder 6">
            <a:extLst>
              <a:ext uri="{FF2B5EF4-FFF2-40B4-BE49-F238E27FC236}">
                <a16:creationId xmlns:a16="http://schemas.microsoft.com/office/drawing/2014/main" id="{527E4C38-F113-4D98-98AF-0B74D51ED14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1970080" y="1692275"/>
            <a:ext cx="8253428" cy="4140199"/>
          </a:xfrm>
        </p:spPr>
      </p:pic>
    </p:spTree>
    <p:extLst>
      <p:ext uri="{BB962C8B-B14F-4D97-AF65-F5344CB8AC3E}">
        <p14:creationId xmlns:p14="http://schemas.microsoft.com/office/powerpoint/2010/main" val="1640047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CC7D56-E57D-4FCF-A4C0-A561DA1DC9E3}"/>
              </a:ext>
            </a:extLst>
          </p:cNvPr>
          <p:cNvSpPr>
            <a:spLocks noGrp="1"/>
          </p:cNvSpPr>
          <p:nvPr>
            <p:ph type="ftr" sz="quarter" idx="10"/>
          </p:nvPr>
        </p:nvSpPr>
        <p:spPr/>
        <p:txBody>
          <a:bodyPr/>
          <a:lstStyle/>
          <a:p>
            <a:r>
              <a:rPr lang="cs-CZ" dirty="0"/>
              <a:t>PB007 Software </a:t>
            </a:r>
            <a:r>
              <a:rPr lang="cs-CZ" dirty="0" err="1"/>
              <a:t>Engineering</a:t>
            </a:r>
            <a:r>
              <a:rPr lang="cs-CZ" dirty="0"/>
              <a:t> I —</a:t>
            </a:r>
            <a:r>
              <a:rPr lang="en-US" dirty="0"/>
              <a:t> </a:t>
            </a:r>
            <a:r>
              <a:rPr lang="cs-CZ" dirty="0" err="1">
                <a:effectLst/>
                <a:latin typeface="Arial" panose="020B0604020202020204" pitchFamily="34" charset="0"/>
              </a:rPr>
              <a:t>Activity</a:t>
            </a:r>
            <a:r>
              <a:rPr lang="cs-CZ" dirty="0">
                <a:effectLst/>
                <a:latin typeface="Arial" panose="020B0604020202020204" pitchFamily="34" charset="0"/>
              </a:rPr>
              <a:t> Diagram</a:t>
            </a:r>
            <a:endParaRPr lang="cs-CZ" dirty="0"/>
          </a:p>
        </p:txBody>
      </p:sp>
      <p:sp>
        <p:nvSpPr>
          <p:cNvPr id="3" name="Slide Number Placeholder 2">
            <a:extLst>
              <a:ext uri="{FF2B5EF4-FFF2-40B4-BE49-F238E27FC236}">
                <a16:creationId xmlns:a16="http://schemas.microsoft.com/office/drawing/2014/main" id="{55492A38-4935-4086-AC8A-5D91623829E6}"/>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Title 3">
            <a:extLst>
              <a:ext uri="{FF2B5EF4-FFF2-40B4-BE49-F238E27FC236}">
                <a16:creationId xmlns:a16="http://schemas.microsoft.com/office/drawing/2014/main" id="{5DAE4183-4B0C-4F1A-8CFB-C9356835EEAD}"/>
              </a:ext>
            </a:extLst>
          </p:cNvPr>
          <p:cNvSpPr>
            <a:spLocks noGrp="1"/>
          </p:cNvSpPr>
          <p:nvPr>
            <p:ph type="title"/>
          </p:nvPr>
        </p:nvSpPr>
        <p:spPr/>
        <p:txBody>
          <a:bodyPr/>
          <a:lstStyle/>
          <a:p>
            <a:r>
              <a:rPr lang="cs-CZ" dirty="0" err="1"/>
              <a:t>Swimlines</a:t>
            </a:r>
            <a:endParaRPr lang="cs-CZ" dirty="0"/>
          </a:p>
        </p:txBody>
      </p:sp>
      <p:sp>
        <p:nvSpPr>
          <p:cNvPr id="6" name="Content Placeholder 5">
            <a:extLst>
              <a:ext uri="{FF2B5EF4-FFF2-40B4-BE49-F238E27FC236}">
                <a16:creationId xmlns:a16="http://schemas.microsoft.com/office/drawing/2014/main" id="{58FA62A7-65B2-4663-BA27-64BFE3598468}"/>
              </a:ext>
            </a:extLst>
          </p:cNvPr>
          <p:cNvSpPr>
            <a:spLocks noGrp="1"/>
          </p:cNvSpPr>
          <p:nvPr>
            <p:ph idx="1"/>
          </p:nvPr>
        </p:nvSpPr>
        <p:spPr/>
        <p:txBody>
          <a:bodyPr/>
          <a:lstStyle/>
          <a:p>
            <a:r>
              <a:rPr lang="en-US" dirty="0"/>
              <a:t>Logical grouping of related actions</a:t>
            </a:r>
          </a:p>
          <a:p>
            <a:pPr lvl="1"/>
            <a:r>
              <a:rPr lang="en-US" dirty="0"/>
              <a:t>Context of actors, use cases, etc..</a:t>
            </a:r>
          </a:p>
          <a:p>
            <a:pPr lvl="1"/>
            <a:endParaRPr lang="en-US" dirty="0"/>
          </a:p>
          <a:p>
            <a:r>
              <a:rPr lang="en-US" dirty="0"/>
              <a:t>If use case is modelled, they can be «include» and «extend»</a:t>
            </a:r>
          </a:p>
          <a:p>
            <a:endParaRPr lang="en-US" dirty="0"/>
          </a:p>
          <a:p>
            <a:r>
              <a:rPr lang="en-US" b="1" dirty="0"/>
              <a:t>«include»</a:t>
            </a:r>
          </a:p>
          <a:p>
            <a:pPr lvl="1"/>
            <a:r>
              <a:rPr lang="en-US" dirty="0"/>
              <a:t>Base and included use case have their own </a:t>
            </a:r>
            <a:r>
              <a:rPr lang="en-US" dirty="0" err="1"/>
              <a:t>swimlanes</a:t>
            </a:r>
            <a:r>
              <a:rPr lang="en-US" dirty="0"/>
              <a:t>.</a:t>
            </a:r>
          </a:p>
          <a:p>
            <a:r>
              <a:rPr lang="en-US" b="1" dirty="0"/>
              <a:t>«extend»</a:t>
            </a:r>
          </a:p>
          <a:p>
            <a:pPr lvl="1"/>
            <a:r>
              <a:rPr lang="en-US" dirty="0"/>
              <a:t>If there is an extension point between two actions, decision node is added in between, from which it is possible to move to the extended use case. Afterwards, the control is returned by merge node.</a:t>
            </a:r>
          </a:p>
          <a:p>
            <a:pPr lvl="1"/>
            <a:r>
              <a:rPr lang="en-US" dirty="0"/>
              <a:t>Base and extended use case have their own </a:t>
            </a:r>
            <a:r>
              <a:rPr lang="en-US" dirty="0" err="1"/>
              <a:t>swimlanes</a:t>
            </a:r>
            <a:r>
              <a:rPr lang="en-US" dirty="0"/>
              <a:t>.</a:t>
            </a:r>
          </a:p>
          <a:p>
            <a:pPr marL="72000" indent="0">
              <a:buNone/>
            </a:pPr>
            <a:endParaRPr lang="en-US" dirty="0"/>
          </a:p>
        </p:txBody>
      </p:sp>
    </p:spTree>
    <p:extLst>
      <p:ext uri="{BB962C8B-B14F-4D97-AF65-F5344CB8AC3E}">
        <p14:creationId xmlns:p14="http://schemas.microsoft.com/office/powerpoint/2010/main" val="1714807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CC7D56-E57D-4FCF-A4C0-A561DA1DC9E3}"/>
              </a:ext>
            </a:extLst>
          </p:cNvPr>
          <p:cNvSpPr>
            <a:spLocks noGrp="1"/>
          </p:cNvSpPr>
          <p:nvPr>
            <p:ph type="ftr" sz="quarter" idx="10"/>
          </p:nvPr>
        </p:nvSpPr>
        <p:spPr/>
        <p:txBody>
          <a:bodyPr/>
          <a:lstStyle/>
          <a:p>
            <a:r>
              <a:rPr lang="cs-CZ" dirty="0"/>
              <a:t>PB007 Software </a:t>
            </a:r>
            <a:r>
              <a:rPr lang="cs-CZ" dirty="0" err="1"/>
              <a:t>Engineering</a:t>
            </a:r>
            <a:r>
              <a:rPr lang="cs-CZ" dirty="0"/>
              <a:t> I —</a:t>
            </a:r>
            <a:r>
              <a:rPr lang="en-US" dirty="0"/>
              <a:t> </a:t>
            </a:r>
            <a:r>
              <a:rPr lang="cs-CZ" dirty="0" err="1">
                <a:effectLst/>
                <a:latin typeface="Arial" panose="020B0604020202020204" pitchFamily="34" charset="0"/>
              </a:rPr>
              <a:t>Activity</a:t>
            </a:r>
            <a:r>
              <a:rPr lang="cs-CZ" dirty="0">
                <a:effectLst/>
                <a:latin typeface="Arial" panose="020B0604020202020204" pitchFamily="34" charset="0"/>
              </a:rPr>
              <a:t> Diagram</a:t>
            </a:r>
            <a:endParaRPr lang="cs-CZ" dirty="0"/>
          </a:p>
        </p:txBody>
      </p:sp>
      <p:sp>
        <p:nvSpPr>
          <p:cNvPr id="3" name="Slide Number Placeholder 2">
            <a:extLst>
              <a:ext uri="{FF2B5EF4-FFF2-40B4-BE49-F238E27FC236}">
                <a16:creationId xmlns:a16="http://schemas.microsoft.com/office/drawing/2014/main" id="{55492A38-4935-4086-AC8A-5D91623829E6}"/>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Title 3">
            <a:extLst>
              <a:ext uri="{FF2B5EF4-FFF2-40B4-BE49-F238E27FC236}">
                <a16:creationId xmlns:a16="http://schemas.microsoft.com/office/drawing/2014/main" id="{5DAE4183-4B0C-4F1A-8CFB-C9356835EEAD}"/>
              </a:ext>
            </a:extLst>
          </p:cNvPr>
          <p:cNvSpPr>
            <a:spLocks noGrp="1"/>
          </p:cNvSpPr>
          <p:nvPr>
            <p:ph type="title"/>
          </p:nvPr>
        </p:nvSpPr>
        <p:spPr/>
        <p:txBody>
          <a:bodyPr/>
          <a:lstStyle/>
          <a:p>
            <a:r>
              <a:rPr lang="cs-CZ" dirty="0" err="1"/>
              <a:t>Swimlines</a:t>
            </a:r>
            <a:r>
              <a:rPr lang="en-US" dirty="0"/>
              <a:t> </a:t>
            </a:r>
            <a:r>
              <a:rPr lang="cs-CZ" dirty="0"/>
              <a:t>–</a:t>
            </a:r>
            <a:r>
              <a:rPr lang="en-US" dirty="0"/>
              <a:t> Include &amp; Extend</a:t>
            </a:r>
            <a:endParaRPr lang="cs-CZ" dirty="0"/>
          </a:p>
        </p:txBody>
      </p:sp>
      <p:pic>
        <p:nvPicPr>
          <p:cNvPr id="7" name="Content Placeholder 6">
            <a:extLst>
              <a:ext uri="{FF2B5EF4-FFF2-40B4-BE49-F238E27FC236}">
                <a16:creationId xmlns:a16="http://schemas.microsoft.com/office/drawing/2014/main" id="{527E4C38-F113-4D98-98AF-0B74D51ED142}"/>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2709146" y="1415387"/>
            <a:ext cx="6773707" cy="4568801"/>
          </a:xfrm>
        </p:spPr>
      </p:pic>
    </p:spTree>
    <p:extLst>
      <p:ext uri="{BB962C8B-B14F-4D97-AF65-F5344CB8AC3E}">
        <p14:creationId xmlns:p14="http://schemas.microsoft.com/office/powerpoint/2010/main" val="2147828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2E21AF4-809A-49AC-A3F1-C84AF68CFA99}"/>
              </a:ext>
            </a:extLst>
          </p:cNvPr>
          <p:cNvSpPr>
            <a:spLocks noGrp="1"/>
          </p:cNvSpPr>
          <p:nvPr>
            <p:ph type="ftr" sz="quarter" idx="10"/>
          </p:nvPr>
        </p:nvSpPr>
        <p:spPr/>
        <p:txBody>
          <a:bodyPr/>
          <a:lstStyle/>
          <a:p>
            <a:r>
              <a:rPr lang="cs-CZ" dirty="0"/>
              <a:t>PB007 Software </a:t>
            </a:r>
            <a:r>
              <a:rPr lang="cs-CZ" dirty="0" err="1"/>
              <a:t>Engineering</a:t>
            </a:r>
            <a:r>
              <a:rPr lang="cs-CZ" dirty="0"/>
              <a:t> I —</a:t>
            </a:r>
            <a:r>
              <a:rPr lang="en-US" dirty="0"/>
              <a:t> </a:t>
            </a:r>
            <a:r>
              <a:rPr lang="cs-CZ" dirty="0" err="1">
                <a:effectLst/>
                <a:latin typeface="Arial" panose="020B0604020202020204" pitchFamily="34" charset="0"/>
              </a:rPr>
              <a:t>Activity</a:t>
            </a:r>
            <a:r>
              <a:rPr lang="cs-CZ" dirty="0">
                <a:effectLst/>
                <a:latin typeface="Arial" panose="020B0604020202020204" pitchFamily="34" charset="0"/>
              </a:rPr>
              <a:t> Diagram</a:t>
            </a:r>
            <a:endParaRPr lang="cs-CZ" dirty="0"/>
          </a:p>
        </p:txBody>
      </p:sp>
      <p:sp>
        <p:nvSpPr>
          <p:cNvPr id="3" name="Slide Number Placeholder 2">
            <a:extLst>
              <a:ext uri="{FF2B5EF4-FFF2-40B4-BE49-F238E27FC236}">
                <a16:creationId xmlns:a16="http://schemas.microsoft.com/office/drawing/2014/main" id="{7842D1C4-E12C-4BAF-B5D8-FB42ADE5B6EF}"/>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7" name="Text Placeholder 6">
            <a:extLst>
              <a:ext uri="{FF2B5EF4-FFF2-40B4-BE49-F238E27FC236}">
                <a16:creationId xmlns:a16="http://schemas.microsoft.com/office/drawing/2014/main" id="{94392632-6930-441D-B4DA-E6B5C1C9B9C3}"/>
              </a:ext>
            </a:extLst>
          </p:cNvPr>
          <p:cNvSpPr>
            <a:spLocks noGrp="1"/>
          </p:cNvSpPr>
          <p:nvPr>
            <p:ph type="body" sz="quarter" idx="13"/>
          </p:nvPr>
        </p:nvSpPr>
        <p:spPr/>
        <p:txBody>
          <a:bodyPr/>
          <a:lstStyle/>
          <a:p>
            <a:r>
              <a:rPr lang="en-US" dirty="0"/>
              <a:t>Work, work</a:t>
            </a:r>
          </a:p>
        </p:txBody>
      </p:sp>
      <p:sp>
        <p:nvSpPr>
          <p:cNvPr id="4" name="Title 3">
            <a:extLst>
              <a:ext uri="{FF2B5EF4-FFF2-40B4-BE49-F238E27FC236}">
                <a16:creationId xmlns:a16="http://schemas.microsoft.com/office/drawing/2014/main" id="{F73DDFFA-B9E6-4601-818C-645DE40043F2}"/>
              </a:ext>
            </a:extLst>
          </p:cNvPr>
          <p:cNvSpPr>
            <a:spLocks noGrp="1"/>
          </p:cNvSpPr>
          <p:nvPr>
            <p:ph type="title"/>
          </p:nvPr>
        </p:nvSpPr>
        <p:spPr/>
        <p:txBody>
          <a:bodyPr/>
          <a:lstStyle/>
          <a:p>
            <a:r>
              <a:rPr lang="en-US" dirty="0"/>
              <a:t>In this seminar…</a:t>
            </a:r>
          </a:p>
        </p:txBody>
      </p:sp>
      <p:sp>
        <p:nvSpPr>
          <p:cNvPr id="6" name="Content Placeholder 5">
            <a:extLst>
              <a:ext uri="{FF2B5EF4-FFF2-40B4-BE49-F238E27FC236}">
                <a16:creationId xmlns:a16="http://schemas.microsoft.com/office/drawing/2014/main" id="{D6EE5B12-9EA0-401A-BDB9-270B84127293}"/>
              </a:ext>
            </a:extLst>
          </p:cNvPr>
          <p:cNvSpPr>
            <a:spLocks noGrp="1"/>
          </p:cNvSpPr>
          <p:nvPr>
            <p:ph idx="1"/>
          </p:nvPr>
        </p:nvSpPr>
        <p:spPr/>
        <p:txBody>
          <a:bodyPr/>
          <a:lstStyle/>
          <a:p>
            <a:r>
              <a:rPr lang="en-US" dirty="0"/>
              <a:t>Visual Paradigm demo</a:t>
            </a:r>
            <a:endParaRPr lang="cs-CZ" dirty="0"/>
          </a:p>
          <a:p>
            <a:endParaRPr lang="cs-CZ" dirty="0"/>
          </a:p>
          <a:p>
            <a:endParaRPr lang="cs-CZ" dirty="0"/>
          </a:p>
          <a:p>
            <a:r>
              <a:rPr lang="en-US" dirty="0"/>
              <a:t>Feedback</a:t>
            </a:r>
            <a:endParaRPr lang="cs-CZ" dirty="0"/>
          </a:p>
          <a:p>
            <a:endParaRPr lang="cs-CZ" dirty="0"/>
          </a:p>
          <a:p>
            <a:endParaRPr lang="cs-CZ" dirty="0"/>
          </a:p>
          <a:p>
            <a:r>
              <a:rPr lang="en-US" dirty="0"/>
              <a:t>Team work on project</a:t>
            </a:r>
          </a:p>
          <a:p>
            <a:pPr lvl="1"/>
            <a:r>
              <a:rPr lang="en-US" dirty="0"/>
              <a:t>Activity Diagram</a:t>
            </a:r>
            <a:endParaRPr lang="cs-CZ" dirty="0"/>
          </a:p>
        </p:txBody>
      </p:sp>
    </p:spTree>
    <p:extLst>
      <p:ext uri="{BB962C8B-B14F-4D97-AF65-F5344CB8AC3E}">
        <p14:creationId xmlns:p14="http://schemas.microsoft.com/office/powerpoint/2010/main" val="212280129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ácia15" id="{43B6103D-5EAE-2E4A-B2DD-F88C5783CB0B}" vid="{81F90DFA-9513-A440-85B8-59D9BB4136A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380</Words>
  <Application>Microsoft Office PowerPoint</Application>
  <PresentationFormat>Širokoúhlá obrazovka</PresentationFormat>
  <Paragraphs>83</Paragraphs>
  <Slides>10</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Tahoma</vt:lpstr>
      <vt:lpstr>Wingdings</vt:lpstr>
      <vt:lpstr>Prezentace_MU_CZ</vt:lpstr>
      <vt:lpstr>Activity Diagram</vt:lpstr>
      <vt:lpstr>Activity Diagram</vt:lpstr>
      <vt:lpstr>Activity Diagram</vt:lpstr>
      <vt:lpstr>Activity Diagram</vt:lpstr>
      <vt:lpstr>Activity Diagram</vt:lpstr>
      <vt:lpstr>Activity Diagram – Example</vt:lpstr>
      <vt:lpstr>Swimlines</vt:lpstr>
      <vt:lpstr>Swimlines – Include &amp; Extend</vt:lpstr>
      <vt:lpstr>In this seminar…</vt:lpstr>
      <vt:lpstr>Task for this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Diagram</dc:title>
  <dc:creator>Lukáš Daubner</dc:creator>
  <cp:lastModifiedBy>Jan Poštulka</cp:lastModifiedBy>
  <cp:revision>11</cp:revision>
  <dcterms:created xsi:type="dcterms:W3CDTF">2020-10-03T21:25:34Z</dcterms:created>
  <dcterms:modified xsi:type="dcterms:W3CDTF">2022-10-04T06:14:13Z</dcterms:modified>
</cp:coreProperties>
</file>