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3" r:id="rId11"/>
    <p:sldId id="301" r:id="rId12"/>
    <p:sldId id="302" r:id="rId13"/>
    <p:sldId id="269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áš" initials="L" lastIdx="1" clrIdx="0">
    <p:extLst>
      <p:ext uri="{19B8F6BF-5375-455C-9EA6-DF929625EA0E}">
        <p15:presenceInfo xmlns:p15="http://schemas.microsoft.com/office/powerpoint/2012/main" userId="Luká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2D45C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33D4C0-E513-4C2F-B8AC-04C68005E45E}" v="5" dt="2020-11-23T10:47:27.632"/>
    <p1510:client id="{A303939B-1B9B-C7D2-4651-6942ED6737E0}" v="27" dt="2020-11-23T08:00:47.4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8" autoAdjust="0"/>
    <p:restoredTop sz="96259" autoAdjust="0"/>
  </p:normalViewPr>
  <p:slideViewPr>
    <p:cSldViewPr snapToGrid="0">
      <p:cViewPr varScale="1">
        <p:scale>
          <a:sx n="110" d="100"/>
          <a:sy n="110" d="100"/>
        </p:scale>
        <p:origin x="624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áš Daubner" userId="1750366c-5ad4-4b8b-a17b-5459ca330888" providerId="ADAL" clId="{0833D4C0-E513-4C2F-B8AC-04C68005E45E}"/>
    <pc:docChg chg="modSld">
      <pc:chgData name="Lukáš Daubner" userId="1750366c-5ad4-4b8b-a17b-5459ca330888" providerId="ADAL" clId="{0833D4C0-E513-4C2F-B8AC-04C68005E45E}" dt="2020-11-23T10:47:27.632" v="4" actId="20577"/>
      <pc:docMkLst>
        <pc:docMk/>
      </pc:docMkLst>
      <pc:sldChg chg="modSp mod">
        <pc:chgData name="Lukáš Daubner" userId="1750366c-5ad4-4b8b-a17b-5459ca330888" providerId="ADAL" clId="{0833D4C0-E513-4C2F-B8AC-04C68005E45E}" dt="2020-11-23T10:47:27.632" v="4" actId="20577"/>
        <pc:sldMkLst>
          <pc:docMk/>
          <pc:sldMk cId="2666809086" sldId="300"/>
        </pc:sldMkLst>
        <pc:spChg chg="mod">
          <ac:chgData name="Lukáš Daubner" userId="1750366c-5ad4-4b8b-a17b-5459ca330888" providerId="ADAL" clId="{0833D4C0-E513-4C2F-B8AC-04C68005E45E}" dt="2020-11-23T10:47:27.632" v="4" actId="20577"/>
          <ac:spMkLst>
            <pc:docMk/>
            <pc:sldMk cId="2666809086" sldId="300"/>
            <ac:spMk id="6" creationId="{58FA62A7-65B2-4663-BA27-64BFE3598468}"/>
          </ac:spMkLst>
        </pc:spChg>
      </pc:sldChg>
    </pc:docChg>
  </pc:docChgLst>
  <pc:docChgLst>
    <pc:chgData name="Martin Macák" userId="S::410452@muni.cz::8542bd28-d403-4c7c-aeca-3e332ef40775" providerId="AD" clId="Web-{A303939B-1B9B-C7D2-4651-6942ED6737E0}"/>
    <pc:docChg chg="modSld">
      <pc:chgData name="Martin Macák" userId="S::410452@muni.cz::8542bd28-d403-4c7c-aeca-3e332ef40775" providerId="AD" clId="Web-{A303939B-1B9B-C7D2-4651-6942ED6737E0}" dt="2020-11-23T08:00:47.416" v="25" actId="20577"/>
      <pc:docMkLst>
        <pc:docMk/>
      </pc:docMkLst>
      <pc:sldChg chg="addSp delSp modSp">
        <pc:chgData name="Martin Macák" userId="S::410452@muni.cz::8542bd28-d403-4c7c-aeca-3e332ef40775" providerId="AD" clId="Web-{A303939B-1B9B-C7D2-4651-6942ED6737E0}" dt="2020-11-23T08:00:47.416" v="25" actId="20577"/>
        <pc:sldMkLst>
          <pc:docMk/>
          <pc:sldMk cId="4020363208" sldId="256"/>
        </pc:sldMkLst>
        <pc:spChg chg="add del">
          <ac:chgData name="Martin Macák" userId="S::410452@muni.cz::8542bd28-d403-4c7c-aeca-3e332ef40775" providerId="AD" clId="Web-{A303939B-1B9B-C7D2-4651-6942ED6737E0}" dt="2020-11-23T08:00:41.994" v="14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Martin Macák" userId="S::410452@muni.cz::8542bd28-d403-4c7c-aeca-3e332ef40775" providerId="AD" clId="Web-{A303939B-1B9B-C7D2-4651-6942ED6737E0}" dt="2020-11-23T08:00:47.416" v="25" actId="20577"/>
          <ac:spMkLst>
            <pc:docMk/>
            <pc:sldMk cId="4020363208" sldId="256"/>
            <ac:spMk id="4" creationId="{EC624987-E9F6-7244-A5DA-F329032BC196}"/>
          </ac:spMkLst>
        </pc:spChg>
        <pc:spChg chg="mod">
          <ac:chgData name="Martin Macák" userId="S::410452@muni.cz::8542bd28-d403-4c7c-aeca-3e332ef40775" providerId="AD" clId="Web-{A303939B-1B9B-C7D2-4651-6942ED6737E0}" dt="2020-11-23T08:00:44.369" v="18" actId="20577"/>
          <ac:spMkLst>
            <pc:docMk/>
            <pc:sldMk cId="4020363208" sldId="256"/>
            <ac:spMk id="5" creationId="{59324D64-A586-184A-AA62-142636933387}"/>
          </ac:spMkLst>
        </pc:spChg>
        <pc:spChg chg="add del">
          <ac:chgData name="Martin Macák" userId="S::410452@muni.cz::8542bd28-d403-4c7c-aeca-3e332ef40775" providerId="AD" clId="Web-{A303939B-1B9B-C7D2-4651-6942ED6737E0}" dt="2020-11-23T08:00:42.681" v="15"/>
          <ac:spMkLst>
            <pc:docMk/>
            <pc:sldMk cId="4020363208" sldId="256"/>
            <ac:spMk id="6" creationId="{BF054606-AA79-41AC-AED6-A3A5837B91DE}"/>
          </ac:spMkLst>
        </pc:spChg>
      </pc:sldChg>
      <pc:sldChg chg="addSp delSp">
        <pc:chgData name="Martin Macák" userId="S::410452@muni.cz::8542bd28-d403-4c7c-aeca-3e332ef40775" providerId="AD" clId="Web-{A303939B-1B9B-C7D2-4651-6942ED6737E0}" dt="2020-11-23T08:00:39.650" v="13"/>
        <pc:sldMkLst>
          <pc:docMk/>
          <pc:sldMk cId="3561968031" sldId="293"/>
        </pc:sldMkLst>
        <pc:spChg chg="add del">
          <ac:chgData name="Martin Macák" userId="S::410452@muni.cz::8542bd28-d403-4c7c-aeca-3e332ef40775" providerId="AD" clId="Web-{A303939B-1B9B-C7D2-4651-6942ED6737E0}" dt="2020-11-23T08:00:39.650" v="13"/>
          <ac:spMkLst>
            <pc:docMk/>
            <pc:sldMk cId="3561968031" sldId="293"/>
            <ac:spMk id="2" creationId="{CECC7D56-E57D-4FCF-A4C0-A561DA1DC9E3}"/>
          </ac:spMkLst>
        </pc:spChg>
      </pc:sldChg>
    </pc:docChg>
  </pc:docChgLst>
  <pc:docChgLst>
    <pc:chgData name="Lukáš" userId="1750366c-5ad4-4b8b-a17b-5459ca330888" providerId="ADAL" clId="{1CB5FCE5-AA9E-4D20-93E1-C667405C74DE}"/>
    <pc:docChg chg="undo custSel addSld delSld modSld sldOrd">
      <pc:chgData name="Lukáš" userId="1750366c-5ad4-4b8b-a17b-5459ca330888" providerId="ADAL" clId="{1CB5FCE5-AA9E-4D20-93E1-C667405C74DE}" dt="2020-10-04T20:59:32.202" v="5318" actId="20577"/>
      <pc:docMkLst>
        <pc:docMk/>
      </pc:docMkLst>
      <pc:sldChg chg="modSp mod">
        <pc:chgData name="Lukáš" userId="1750366c-5ad4-4b8b-a17b-5459ca330888" providerId="ADAL" clId="{1CB5FCE5-AA9E-4D20-93E1-C667405C74DE}" dt="2020-10-04T19:19:56.079" v="1256" actId="20577"/>
        <pc:sldMkLst>
          <pc:docMk/>
          <pc:sldMk cId="1318410597" sldId="258"/>
        </pc:sldMkLst>
        <pc:spChg chg="mod">
          <ac:chgData name="Lukáš" userId="1750366c-5ad4-4b8b-a17b-5459ca330888" providerId="ADAL" clId="{1CB5FCE5-AA9E-4D20-93E1-C667405C74DE}" dt="2020-10-04T19:19:48.782" v="1243" actId="20577"/>
          <ac:spMkLst>
            <pc:docMk/>
            <pc:sldMk cId="1318410597" sldId="258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19:19:56.079" v="1256" actId="20577"/>
          <ac:spMkLst>
            <pc:docMk/>
            <pc:sldMk cId="1318410597" sldId="258"/>
            <ac:spMk id="6" creationId="{58FA62A7-65B2-4663-BA27-64BFE3598468}"/>
          </ac:spMkLst>
        </pc:spChg>
      </pc:sldChg>
      <pc:sldChg chg="modSp mod">
        <pc:chgData name="Lukáš" userId="1750366c-5ad4-4b8b-a17b-5459ca330888" providerId="ADAL" clId="{1CB5FCE5-AA9E-4D20-93E1-C667405C74DE}" dt="2020-10-04T20:48:36.240" v="4477"/>
        <pc:sldMkLst>
          <pc:docMk/>
          <pc:sldMk cId="2122801297" sldId="268"/>
        </pc:sldMkLst>
        <pc:spChg chg="mod">
          <ac:chgData name="Lukáš" userId="1750366c-5ad4-4b8b-a17b-5459ca330888" providerId="ADAL" clId="{1CB5FCE5-AA9E-4D20-93E1-C667405C74DE}" dt="2020-10-04T20:48:36.240" v="4477"/>
          <ac:spMkLst>
            <pc:docMk/>
            <pc:sldMk cId="2122801297" sldId="268"/>
            <ac:spMk id="2" creationId="{B2E21AF4-809A-49AC-A3F1-C84AF68CFA99}"/>
          </ac:spMkLst>
        </pc:spChg>
        <pc:spChg chg="mod">
          <ac:chgData name="Lukáš" userId="1750366c-5ad4-4b8b-a17b-5459ca330888" providerId="ADAL" clId="{1CB5FCE5-AA9E-4D20-93E1-C667405C74DE}" dt="2020-10-04T20:42:37.179" v="3886" actId="20577"/>
          <ac:spMkLst>
            <pc:docMk/>
            <pc:sldMk cId="2122801297" sldId="268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1CB5FCE5-AA9E-4D20-93E1-C667405C74DE}" dt="2020-10-04T20:48:39.768" v="4478"/>
        <pc:sldMkLst>
          <pc:docMk/>
          <pc:sldMk cId="247382201" sldId="269"/>
        </pc:sldMkLst>
        <pc:spChg chg="mod">
          <ac:chgData name="Lukáš" userId="1750366c-5ad4-4b8b-a17b-5459ca330888" providerId="ADAL" clId="{1CB5FCE5-AA9E-4D20-93E1-C667405C74DE}" dt="2020-10-04T20:48:39.768" v="4478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1CB5FCE5-AA9E-4D20-93E1-C667405C74DE}" dt="2020-10-04T20:48:18.186" v="4476" actId="20577"/>
          <ac:spMkLst>
            <pc:docMk/>
            <pc:sldMk cId="247382201" sldId="269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1CB5FCE5-AA9E-4D20-93E1-C667405C74DE}" dt="2020-10-04T17:44:33.946" v="487" actId="20577"/>
        <pc:sldMkLst>
          <pc:docMk/>
          <pc:sldMk cId="3451315229" sldId="271"/>
        </pc:sldMkLst>
        <pc:spChg chg="mod">
          <ac:chgData name="Lukáš" userId="1750366c-5ad4-4b8b-a17b-5459ca330888" providerId="ADAL" clId="{1CB5FCE5-AA9E-4D20-93E1-C667405C74DE}" dt="2020-10-04T17:12:50.074" v="0"/>
          <ac:spMkLst>
            <pc:docMk/>
            <pc:sldMk cId="3451315229" sldId="271"/>
            <ac:spMk id="2" creationId="{CECC7D56-E57D-4FCF-A4C0-A561DA1DC9E3}"/>
          </ac:spMkLst>
        </pc:spChg>
        <pc:spChg chg="mod">
          <ac:chgData name="Lukáš" userId="1750366c-5ad4-4b8b-a17b-5459ca330888" providerId="ADAL" clId="{1CB5FCE5-AA9E-4D20-93E1-C667405C74DE}" dt="2020-10-04T17:40:11.430" v="13" actId="790"/>
          <ac:spMkLst>
            <pc:docMk/>
            <pc:sldMk cId="3451315229" sldId="271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17:44:33.946" v="487" actId="20577"/>
          <ac:spMkLst>
            <pc:docMk/>
            <pc:sldMk cId="3451315229" sldId="271"/>
            <ac:spMk id="6" creationId="{58FA62A7-65B2-4663-BA27-64BFE3598468}"/>
          </ac:spMkLst>
        </pc:spChg>
      </pc:sldChg>
      <pc:sldChg chg="del">
        <pc:chgData name="Lukáš" userId="1750366c-5ad4-4b8b-a17b-5459ca330888" providerId="ADAL" clId="{1CB5FCE5-AA9E-4D20-93E1-C667405C74DE}" dt="2020-10-04T19:20:07.108" v="1257" actId="47"/>
        <pc:sldMkLst>
          <pc:docMk/>
          <pc:sldMk cId="2687263313" sldId="272"/>
        </pc:sldMkLst>
      </pc:sldChg>
      <pc:sldChg chg="del">
        <pc:chgData name="Lukáš" userId="1750366c-5ad4-4b8b-a17b-5459ca330888" providerId="ADAL" clId="{1CB5FCE5-AA9E-4D20-93E1-C667405C74DE}" dt="2020-10-04T19:20:08.995" v="1258" actId="47"/>
        <pc:sldMkLst>
          <pc:docMk/>
          <pc:sldMk cId="4036001528" sldId="273"/>
        </pc:sldMkLst>
      </pc:sldChg>
      <pc:sldChg chg="del">
        <pc:chgData name="Lukáš" userId="1750366c-5ad4-4b8b-a17b-5459ca330888" providerId="ADAL" clId="{1CB5FCE5-AA9E-4D20-93E1-C667405C74DE}" dt="2020-10-04T19:20:09.750" v="1259" actId="47"/>
        <pc:sldMkLst>
          <pc:docMk/>
          <pc:sldMk cId="1720777360" sldId="274"/>
        </pc:sldMkLst>
      </pc:sldChg>
      <pc:sldChg chg="del">
        <pc:chgData name="Lukáš" userId="1750366c-5ad4-4b8b-a17b-5459ca330888" providerId="ADAL" clId="{1CB5FCE5-AA9E-4D20-93E1-C667405C74DE}" dt="2020-10-04T19:20:10.638" v="1260" actId="47"/>
        <pc:sldMkLst>
          <pc:docMk/>
          <pc:sldMk cId="3002100973" sldId="275"/>
        </pc:sldMkLst>
      </pc:sldChg>
      <pc:sldChg chg="del">
        <pc:chgData name="Lukáš" userId="1750366c-5ad4-4b8b-a17b-5459ca330888" providerId="ADAL" clId="{1CB5FCE5-AA9E-4D20-93E1-C667405C74DE}" dt="2020-10-04T19:20:12.765" v="1262" actId="47"/>
        <pc:sldMkLst>
          <pc:docMk/>
          <pc:sldMk cId="772265117" sldId="276"/>
        </pc:sldMkLst>
      </pc:sldChg>
      <pc:sldChg chg="del">
        <pc:chgData name="Lukáš" userId="1750366c-5ad4-4b8b-a17b-5459ca330888" providerId="ADAL" clId="{1CB5FCE5-AA9E-4D20-93E1-C667405C74DE}" dt="2020-10-04T19:20:11.237" v="1261" actId="47"/>
        <pc:sldMkLst>
          <pc:docMk/>
          <pc:sldMk cId="671867239" sldId="277"/>
        </pc:sldMkLst>
      </pc:sldChg>
      <pc:sldChg chg="del">
        <pc:chgData name="Lukáš" userId="1750366c-5ad4-4b8b-a17b-5459ca330888" providerId="ADAL" clId="{1CB5FCE5-AA9E-4D20-93E1-C667405C74DE}" dt="2020-10-04T19:20:13.622" v="1263" actId="47"/>
        <pc:sldMkLst>
          <pc:docMk/>
          <pc:sldMk cId="763471978" sldId="278"/>
        </pc:sldMkLst>
      </pc:sldChg>
      <pc:sldChg chg="del">
        <pc:chgData name="Lukáš" userId="1750366c-5ad4-4b8b-a17b-5459ca330888" providerId="ADAL" clId="{1CB5FCE5-AA9E-4D20-93E1-C667405C74DE}" dt="2020-10-04T19:20:15.980" v="1264" actId="47"/>
        <pc:sldMkLst>
          <pc:docMk/>
          <pc:sldMk cId="3040819181" sldId="279"/>
        </pc:sldMkLst>
      </pc:sldChg>
      <pc:sldChg chg="addSp delSp modSp add mod modClrScheme chgLayout">
        <pc:chgData name="Lukáš" userId="1750366c-5ad4-4b8b-a17b-5459ca330888" providerId="ADAL" clId="{1CB5FCE5-AA9E-4D20-93E1-C667405C74DE}" dt="2020-10-04T19:01:48.251" v="509" actId="27614"/>
        <pc:sldMkLst>
          <pc:docMk/>
          <pc:sldMk cId="662543413" sldId="280"/>
        </pc:sldMkLst>
        <pc:spChg chg="mod ord">
          <ac:chgData name="Lukáš" userId="1750366c-5ad4-4b8b-a17b-5459ca330888" providerId="ADAL" clId="{1CB5FCE5-AA9E-4D20-93E1-C667405C74DE}" dt="2020-10-04T19:01:43.006" v="507" actId="700"/>
          <ac:spMkLst>
            <pc:docMk/>
            <pc:sldMk cId="662543413" sldId="280"/>
            <ac:spMk id="2" creationId="{CECC7D56-E57D-4FCF-A4C0-A561DA1DC9E3}"/>
          </ac:spMkLst>
        </pc:spChg>
        <pc:spChg chg="mod ord">
          <ac:chgData name="Lukáš" userId="1750366c-5ad4-4b8b-a17b-5459ca330888" providerId="ADAL" clId="{1CB5FCE5-AA9E-4D20-93E1-C667405C74DE}" dt="2020-10-04T19:01:43.006" v="507" actId="700"/>
          <ac:spMkLst>
            <pc:docMk/>
            <pc:sldMk cId="662543413" sldId="280"/>
            <ac:spMk id="3" creationId="{55492A38-4935-4086-AC8A-5D91623829E6}"/>
          </ac:spMkLst>
        </pc:spChg>
        <pc:spChg chg="mod ord">
          <ac:chgData name="Lukáš" userId="1750366c-5ad4-4b8b-a17b-5459ca330888" providerId="ADAL" clId="{1CB5FCE5-AA9E-4D20-93E1-C667405C74DE}" dt="2020-10-04T19:01:43.006" v="507" actId="700"/>
          <ac:spMkLst>
            <pc:docMk/>
            <pc:sldMk cId="662543413" sldId="280"/>
            <ac:spMk id="4" creationId="{5DAE4183-4B0C-4F1A-8CFB-C9356835EEAD}"/>
          </ac:spMkLst>
        </pc:spChg>
        <pc:spChg chg="del mod">
          <ac:chgData name="Lukáš" userId="1750366c-5ad4-4b8b-a17b-5459ca330888" providerId="ADAL" clId="{1CB5FCE5-AA9E-4D20-93E1-C667405C74DE}" dt="2020-10-04T19:01:23.961" v="504" actId="931"/>
          <ac:spMkLst>
            <pc:docMk/>
            <pc:sldMk cId="662543413" sldId="280"/>
            <ac:spMk id="6" creationId="{58FA62A7-65B2-4663-BA27-64BFE3598468}"/>
          </ac:spMkLst>
        </pc:spChg>
        <pc:spChg chg="add del mod ord">
          <ac:chgData name="Lukáš" userId="1750366c-5ad4-4b8b-a17b-5459ca330888" providerId="ADAL" clId="{1CB5FCE5-AA9E-4D20-93E1-C667405C74DE}" dt="2020-10-04T19:01:47.531" v="508" actId="931"/>
          <ac:spMkLst>
            <pc:docMk/>
            <pc:sldMk cId="662543413" sldId="280"/>
            <ac:spMk id="8" creationId="{DE10A8CB-4E17-4ECD-81BF-1E2A1FFDDB54}"/>
          </ac:spMkLst>
        </pc:spChg>
        <pc:picChg chg="add mod ord">
          <ac:chgData name="Lukáš" userId="1750366c-5ad4-4b8b-a17b-5459ca330888" providerId="ADAL" clId="{1CB5FCE5-AA9E-4D20-93E1-C667405C74DE}" dt="2020-10-04T19:01:43.006" v="507" actId="700"/>
          <ac:picMkLst>
            <pc:docMk/>
            <pc:sldMk cId="662543413" sldId="280"/>
            <ac:picMk id="7" creationId="{883C87FA-191E-47A5-A784-E212E1D2C9F0}"/>
          </ac:picMkLst>
        </pc:picChg>
        <pc:picChg chg="add mod">
          <ac:chgData name="Lukáš" userId="1750366c-5ad4-4b8b-a17b-5459ca330888" providerId="ADAL" clId="{1CB5FCE5-AA9E-4D20-93E1-C667405C74DE}" dt="2020-10-04T19:01:48.251" v="509" actId="27614"/>
          <ac:picMkLst>
            <pc:docMk/>
            <pc:sldMk cId="662543413" sldId="280"/>
            <ac:picMk id="10" creationId="{8B668F98-B351-4592-8BC0-444352D66C4F}"/>
          </ac:picMkLst>
        </pc:picChg>
      </pc:sldChg>
      <pc:sldChg chg="modSp add mod ord">
        <pc:chgData name="Lukáš" userId="1750366c-5ad4-4b8b-a17b-5459ca330888" providerId="ADAL" clId="{1CB5FCE5-AA9E-4D20-93E1-C667405C74DE}" dt="2020-10-04T19:17:38.726" v="1210" actId="313"/>
        <pc:sldMkLst>
          <pc:docMk/>
          <pc:sldMk cId="3745244278" sldId="281"/>
        </pc:sldMkLst>
        <pc:spChg chg="mod">
          <ac:chgData name="Lukáš" userId="1750366c-5ad4-4b8b-a17b-5459ca330888" providerId="ADAL" clId="{1CB5FCE5-AA9E-4D20-93E1-C667405C74DE}" dt="2020-10-04T19:02:43.257" v="536" actId="790"/>
          <ac:spMkLst>
            <pc:docMk/>
            <pc:sldMk cId="3745244278" sldId="281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19:17:38.726" v="1210" actId="313"/>
          <ac:spMkLst>
            <pc:docMk/>
            <pc:sldMk cId="3745244278" sldId="281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1CB5FCE5-AA9E-4D20-93E1-C667405C74DE}" dt="2020-10-04T19:18:36.044" v="1218" actId="14826"/>
        <pc:sldMkLst>
          <pc:docMk/>
          <pc:sldMk cId="2960193146" sldId="282"/>
        </pc:sldMkLst>
        <pc:spChg chg="mod">
          <ac:chgData name="Lukáš" userId="1750366c-5ad4-4b8b-a17b-5459ca330888" providerId="ADAL" clId="{1CB5FCE5-AA9E-4D20-93E1-C667405C74DE}" dt="2020-10-04T19:18:10.543" v="1215" actId="20577"/>
          <ac:spMkLst>
            <pc:docMk/>
            <pc:sldMk cId="2960193146" sldId="282"/>
            <ac:spMk id="4" creationId="{5DAE4183-4B0C-4F1A-8CFB-C9356835EEAD}"/>
          </ac:spMkLst>
        </pc:spChg>
        <pc:picChg chg="mod">
          <ac:chgData name="Lukáš" userId="1750366c-5ad4-4b8b-a17b-5459ca330888" providerId="ADAL" clId="{1CB5FCE5-AA9E-4D20-93E1-C667405C74DE}" dt="2020-10-04T19:18:30.971" v="1217" actId="14826"/>
          <ac:picMkLst>
            <pc:docMk/>
            <pc:sldMk cId="2960193146" sldId="282"/>
            <ac:picMk id="7" creationId="{883C87FA-191E-47A5-A784-E212E1D2C9F0}"/>
          </ac:picMkLst>
        </pc:picChg>
        <pc:picChg chg="mod">
          <ac:chgData name="Lukáš" userId="1750366c-5ad4-4b8b-a17b-5459ca330888" providerId="ADAL" clId="{1CB5FCE5-AA9E-4D20-93E1-C667405C74DE}" dt="2020-10-04T19:18:36.044" v="1218" actId="14826"/>
          <ac:picMkLst>
            <pc:docMk/>
            <pc:sldMk cId="2960193146" sldId="282"/>
            <ac:picMk id="10" creationId="{8B668F98-B351-4592-8BC0-444352D66C4F}"/>
          </ac:picMkLst>
        </pc:picChg>
      </pc:sldChg>
      <pc:sldChg chg="addSp delSp modSp add mod ord modClrScheme chgLayout">
        <pc:chgData name="Lukáš" userId="1750366c-5ad4-4b8b-a17b-5459ca330888" providerId="ADAL" clId="{1CB5FCE5-AA9E-4D20-93E1-C667405C74DE}" dt="2020-10-04T20:04:24.556" v="1723" actId="20577"/>
        <pc:sldMkLst>
          <pc:docMk/>
          <pc:sldMk cId="184830743" sldId="283"/>
        </pc:sldMkLst>
        <pc:spChg chg="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2" creationId="{CECC7D56-E57D-4FCF-A4C0-A561DA1DC9E3}"/>
          </ac:spMkLst>
        </pc:spChg>
        <pc:spChg chg="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3" creationId="{55492A38-4935-4086-AC8A-5D91623829E6}"/>
          </ac:spMkLst>
        </pc:spChg>
        <pc:spChg chg="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4" creationId="{5DAE4183-4B0C-4F1A-8CFB-C9356835EEAD}"/>
          </ac:spMkLst>
        </pc:spChg>
        <pc:spChg chg="add del 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5" creationId="{387E9A22-083B-4B66-B571-F3C5AF6D2ABE}"/>
          </ac:spMkLst>
        </pc:spChg>
        <pc:spChg chg="mod ord">
          <ac:chgData name="Lukáš" userId="1750366c-5ad4-4b8b-a17b-5459ca330888" providerId="ADAL" clId="{1CB5FCE5-AA9E-4D20-93E1-C667405C74DE}" dt="2020-10-04T20:04:24.556" v="1723" actId="20577"/>
          <ac:spMkLst>
            <pc:docMk/>
            <pc:sldMk cId="184830743" sldId="283"/>
            <ac:spMk id="6" creationId="{58FA62A7-65B2-4663-BA27-64BFE3598468}"/>
          </ac:spMkLst>
        </pc:spChg>
      </pc:sldChg>
      <pc:sldChg chg="addSp delSp modSp add mod chgLayout">
        <pc:chgData name="Lukáš" userId="1750366c-5ad4-4b8b-a17b-5459ca330888" providerId="ADAL" clId="{1CB5FCE5-AA9E-4D20-93E1-C667405C74DE}" dt="2020-10-04T20:31:37.212" v="2585" actId="1076"/>
        <pc:sldMkLst>
          <pc:docMk/>
          <pc:sldMk cId="4106894835" sldId="284"/>
        </pc:sldMkLst>
        <pc:spChg chg="mod ord">
          <ac:chgData name="Lukáš" userId="1750366c-5ad4-4b8b-a17b-5459ca330888" providerId="ADAL" clId="{1CB5FCE5-AA9E-4D20-93E1-C667405C74DE}" dt="2020-10-04T20:04:46.624" v="1726" actId="700"/>
          <ac:spMkLst>
            <pc:docMk/>
            <pc:sldMk cId="4106894835" sldId="284"/>
            <ac:spMk id="2" creationId="{CECC7D56-E57D-4FCF-A4C0-A561DA1DC9E3}"/>
          </ac:spMkLst>
        </pc:spChg>
        <pc:spChg chg="mod ord">
          <ac:chgData name="Lukáš" userId="1750366c-5ad4-4b8b-a17b-5459ca330888" providerId="ADAL" clId="{1CB5FCE5-AA9E-4D20-93E1-C667405C74DE}" dt="2020-10-04T20:04:46.624" v="1726" actId="700"/>
          <ac:spMkLst>
            <pc:docMk/>
            <pc:sldMk cId="4106894835" sldId="284"/>
            <ac:spMk id="3" creationId="{55492A38-4935-4086-AC8A-5D91623829E6}"/>
          </ac:spMkLst>
        </pc:spChg>
        <pc:spChg chg="mod ord">
          <ac:chgData name="Lukáš" userId="1750366c-5ad4-4b8b-a17b-5459ca330888" providerId="ADAL" clId="{1CB5FCE5-AA9E-4D20-93E1-C667405C74DE}" dt="2020-10-04T20:04:46.624" v="1726" actId="700"/>
          <ac:spMkLst>
            <pc:docMk/>
            <pc:sldMk cId="4106894835" sldId="284"/>
            <ac:spMk id="4" creationId="{5DAE4183-4B0C-4F1A-8CFB-C9356835EEAD}"/>
          </ac:spMkLst>
        </pc:spChg>
        <pc:spChg chg="del mod ord">
          <ac:chgData name="Lukáš" userId="1750366c-5ad4-4b8b-a17b-5459ca330888" providerId="ADAL" clId="{1CB5FCE5-AA9E-4D20-93E1-C667405C74DE}" dt="2020-10-04T20:04:52.367" v="1727" actId="478"/>
          <ac:spMkLst>
            <pc:docMk/>
            <pc:sldMk cId="4106894835" sldId="284"/>
            <ac:spMk id="6" creationId="{58FA62A7-65B2-4663-BA27-64BFE3598468}"/>
          </ac:spMkLst>
        </pc:spChg>
        <pc:spChg chg="add del mod">
          <ac:chgData name="Lukáš" userId="1750366c-5ad4-4b8b-a17b-5459ca330888" providerId="ADAL" clId="{1CB5FCE5-AA9E-4D20-93E1-C667405C74DE}" dt="2020-10-04T20:05:45.203" v="1728" actId="931"/>
          <ac:spMkLst>
            <pc:docMk/>
            <pc:sldMk cId="4106894835" sldId="284"/>
            <ac:spMk id="7" creationId="{B512B6D6-6F22-491F-A9DF-EAA1AC902F09}"/>
          </ac:spMkLst>
        </pc:spChg>
        <pc:picChg chg="add mod">
          <ac:chgData name="Lukáš" userId="1750366c-5ad4-4b8b-a17b-5459ca330888" providerId="ADAL" clId="{1CB5FCE5-AA9E-4D20-93E1-C667405C74DE}" dt="2020-10-04T20:31:37.212" v="2585" actId="1076"/>
          <ac:picMkLst>
            <pc:docMk/>
            <pc:sldMk cId="4106894835" sldId="284"/>
            <ac:picMk id="9" creationId="{962C0ECD-D7A7-4FE6-9F5E-D3DB5FBB7801}"/>
          </ac:picMkLst>
        </pc:picChg>
      </pc:sldChg>
      <pc:sldChg chg="modSp add mod">
        <pc:chgData name="Lukáš" userId="1750366c-5ad4-4b8b-a17b-5459ca330888" providerId="ADAL" clId="{1CB5FCE5-AA9E-4D20-93E1-C667405C74DE}" dt="2020-10-04T20:31:32.204" v="2583" actId="1076"/>
        <pc:sldMkLst>
          <pc:docMk/>
          <pc:sldMk cId="2660732524" sldId="285"/>
        </pc:sldMkLst>
        <pc:spChg chg="mod">
          <ac:chgData name="Lukáš" userId="1750366c-5ad4-4b8b-a17b-5459ca330888" providerId="ADAL" clId="{1CB5FCE5-AA9E-4D20-93E1-C667405C74DE}" dt="2020-10-04T20:23:48.779" v="1738" actId="20577"/>
          <ac:spMkLst>
            <pc:docMk/>
            <pc:sldMk cId="2660732524" sldId="285"/>
            <ac:spMk id="4" creationId="{5DAE4183-4B0C-4F1A-8CFB-C9356835EEAD}"/>
          </ac:spMkLst>
        </pc:spChg>
        <pc:picChg chg="mod">
          <ac:chgData name="Lukáš" userId="1750366c-5ad4-4b8b-a17b-5459ca330888" providerId="ADAL" clId="{1CB5FCE5-AA9E-4D20-93E1-C667405C74DE}" dt="2020-10-04T20:31:32.204" v="2583" actId="1076"/>
          <ac:picMkLst>
            <pc:docMk/>
            <pc:sldMk cId="2660732524" sldId="285"/>
            <ac:picMk id="9" creationId="{962C0ECD-D7A7-4FE6-9F5E-D3DB5FBB7801}"/>
          </ac:picMkLst>
        </pc:picChg>
      </pc:sldChg>
      <pc:sldChg chg="modSp add mod ord">
        <pc:chgData name="Lukáš" userId="1750366c-5ad4-4b8b-a17b-5459ca330888" providerId="ADAL" clId="{1CB5FCE5-AA9E-4D20-93E1-C667405C74DE}" dt="2020-10-04T20:31:16.420" v="2579" actId="20577"/>
        <pc:sldMkLst>
          <pc:docMk/>
          <pc:sldMk cId="1347326123" sldId="286"/>
        </pc:sldMkLst>
        <pc:spChg chg="mod">
          <ac:chgData name="Lukáš" userId="1750366c-5ad4-4b8b-a17b-5459ca330888" providerId="ADAL" clId="{1CB5FCE5-AA9E-4D20-93E1-C667405C74DE}" dt="2020-10-04T20:24:54.027" v="1781" actId="20577"/>
          <ac:spMkLst>
            <pc:docMk/>
            <pc:sldMk cId="1347326123" sldId="286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31:16.420" v="2579" actId="20577"/>
          <ac:spMkLst>
            <pc:docMk/>
            <pc:sldMk cId="1347326123" sldId="286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1CB5FCE5-AA9E-4D20-93E1-C667405C74DE}" dt="2020-10-04T20:34:05.419" v="2888" actId="20577"/>
        <pc:sldMkLst>
          <pc:docMk/>
          <pc:sldMk cId="1774989163" sldId="287"/>
        </pc:sldMkLst>
        <pc:spChg chg="mod">
          <ac:chgData name="Lukáš" userId="1750366c-5ad4-4b8b-a17b-5459ca330888" providerId="ADAL" clId="{1CB5FCE5-AA9E-4D20-93E1-C667405C74DE}" dt="2020-10-04T20:32:12.411" v="2631" actId="20577"/>
          <ac:spMkLst>
            <pc:docMk/>
            <pc:sldMk cId="1774989163" sldId="287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34:05.419" v="2888" actId="20577"/>
          <ac:spMkLst>
            <pc:docMk/>
            <pc:sldMk cId="1774989163" sldId="287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1CB5FCE5-AA9E-4D20-93E1-C667405C74DE}" dt="2020-10-04T20:40:23.091" v="3575" actId="20577"/>
        <pc:sldMkLst>
          <pc:docMk/>
          <pc:sldMk cId="999636247" sldId="288"/>
        </pc:sldMkLst>
        <pc:spChg chg="mod">
          <ac:chgData name="Lukáš" userId="1750366c-5ad4-4b8b-a17b-5459ca330888" providerId="ADAL" clId="{1CB5FCE5-AA9E-4D20-93E1-C667405C74DE}" dt="2020-10-04T20:40:23.091" v="3575" actId="20577"/>
          <ac:spMkLst>
            <pc:docMk/>
            <pc:sldMk cId="999636247" sldId="288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40:06.872" v="3556" actId="790"/>
          <ac:spMkLst>
            <pc:docMk/>
            <pc:sldMk cId="999636247" sldId="288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1CB5FCE5-AA9E-4D20-93E1-C667405C74DE}" dt="2020-10-04T20:41:55.659" v="3836" actId="20577"/>
        <pc:sldMkLst>
          <pc:docMk/>
          <pc:sldMk cId="1997591190" sldId="289"/>
        </pc:sldMkLst>
        <pc:spChg chg="mod">
          <ac:chgData name="Lukáš" userId="1750366c-5ad4-4b8b-a17b-5459ca330888" providerId="ADAL" clId="{1CB5FCE5-AA9E-4D20-93E1-C667405C74DE}" dt="2020-10-04T20:40:37.738" v="3607" actId="20577"/>
          <ac:spMkLst>
            <pc:docMk/>
            <pc:sldMk cId="1997591190" sldId="289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41:55.659" v="3836" actId="20577"/>
          <ac:spMkLst>
            <pc:docMk/>
            <pc:sldMk cId="1997591190" sldId="289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1CB5FCE5-AA9E-4D20-93E1-C667405C74DE}" dt="2020-10-04T20:59:32.202" v="5318" actId="20577"/>
        <pc:sldMkLst>
          <pc:docMk/>
          <pc:sldMk cId="1044190518" sldId="290"/>
        </pc:sldMkLst>
        <pc:spChg chg="mod">
          <ac:chgData name="Lukáš" userId="1750366c-5ad4-4b8b-a17b-5459ca330888" providerId="ADAL" clId="{1CB5FCE5-AA9E-4D20-93E1-C667405C74DE}" dt="2020-10-04T20:59:10.362" v="5301" actId="20577"/>
          <ac:spMkLst>
            <pc:docMk/>
            <pc:sldMk cId="1044190518" sldId="290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59:32.202" v="5318" actId="20577"/>
          <ac:spMkLst>
            <pc:docMk/>
            <pc:sldMk cId="1044190518" sldId="290"/>
            <ac:spMk id="6" creationId="{58FA62A7-65B2-4663-BA27-64BFE3598468}"/>
          </ac:spMkLst>
        </pc:spChg>
      </pc:sldChg>
    </pc:docChg>
  </pc:docChgLst>
  <pc:docChgLst>
    <pc:chgData name="Lukáš" userId="1750366c-5ad4-4b8b-a17b-5459ca330888" providerId="ADAL" clId="{0910E7A8-5F8D-4490-B4EF-016FAC159952}"/>
    <pc:docChg chg="undo custSel mod delSld modSld">
      <pc:chgData name="Lukáš" userId="1750366c-5ad4-4b8b-a17b-5459ca330888" providerId="ADAL" clId="{0910E7A8-5F8D-4490-B4EF-016FAC159952}" dt="2020-10-03T21:30:43.618" v="587" actId="20577"/>
      <pc:docMkLst>
        <pc:docMk/>
      </pc:docMkLst>
      <pc:sldChg chg="modSp mod">
        <pc:chgData name="Lukáš" userId="1750366c-5ad4-4b8b-a17b-5459ca330888" providerId="ADAL" clId="{0910E7A8-5F8D-4490-B4EF-016FAC159952}" dt="2020-10-03T21:17:23.255" v="26" actId="20577"/>
        <pc:sldMkLst>
          <pc:docMk/>
          <pc:sldMk cId="4020363208" sldId="256"/>
        </pc:sldMkLst>
        <pc:spChg chg="mod">
          <ac:chgData name="Lukáš" userId="1750366c-5ad4-4b8b-a17b-5459ca330888" providerId="ADAL" clId="{0910E7A8-5F8D-4490-B4EF-016FAC159952}" dt="2020-10-03T21:17:23.255" v="26" actId="20577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0910E7A8-5F8D-4490-B4EF-016FAC159952}" dt="2020-10-03T21:17:11.245" v="22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del">
        <pc:chgData name="Lukáš" userId="1750366c-5ad4-4b8b-a17b-5459ca330888" providerId="ADAL" clId="{0910E7A8-5F8D-4490-B4EF-016FAC159952}" dt="2020-10-03T21:17:41.438" v="28" actId="47"/>
        <pc:sldMkLst>
          <pc:docMk/>
          <pc:sldMk cId="3323661778" sldId="257"/>
        </pc:sldMkLst>
      </pc:sldChg>
      <pc:sldChg chg="addSp delSp modSp mod modClrScheme chgLayout">
        <pc:chgData name="Lukáš" userId="1750366c-5ad4-4b8b-a17b-5459ca330888" providerId="ADAL" clId="{0910E7A8-5F8D-4490-B4EF-016FAC159952}" dt="2020-10-03T21:30:43.618" v="587" actId="20577"/>
        <pc:sldMkLst>
          <pc:docMk/>
          <pc:sldMk cId="1318410597" sldId="258"/>
        </pc:sldMkLst>
        <pc:spChg chg="mod ord">
          <ac:chgData name="Lukáš" userId="1750366c-5ad4-4b8b-a17b-5459ca330888" providerId="ADAL" clId="{0910E7A8-5F8D-4490-B4EF-016FAC159952}" dt="2020-10-03T21:25:34.479" v="568" actId="26606"/>
          <ac:spMkLst>
            <pc:docMk/>
            <pc:sldMk cId="1318410597" sldId="258"/>
            <ac:spMk id="2" creationId="{CECC7D56-E57D-4FCF-A4C0-A561DA1DC9E3}"/>
          </ac:spMkLst>
        </pc:spChg>
        <pc:spChg chg="mod ord">
          <ac:chgData name="Lukáš" userId="1750366c-5ad4-4b8b-a17b-5459ca330888" providerId="ADAL" clId="{0910E7A8-5F8D-4490-B4EF-016FAC159952}" dt="2020-10-03T21:25:34.479" v="568" actId="26606"/>
          <ac:spMkLst>
            <pc:docMk/>
            <pc:sldMk cId="1318410597" sldId="258"/>
            <ac:spMk id="3" creationId="{55492A38-4935-4086-AC8A-5D91623829E6}"/>
          </ac:spMkLst>
        </pc:spChg>
        <pc:spChg chg="mod ord">
          <ac:chgData name="Lukáš" userId="1750366c-5ad4-4b8b-a17b-5459ca330888" providerId="ADAL" clId="{0910E7A8-5F8D-4490-B4EF-016FAC159952}" dt="2020-10-03T21:25:47.308" v="575" actId="403"/>
          <ac:spMkLst>
            <pc:docMk/>
            <pc:sldMk cId="1318410597" sldId="258"/>
            <ac:spMk id="4" creationId="{5DAE4183-4B0C-4F1A-8CFB-C9356835EEAD}"/>
          </ac:spMkLst>
        </pc:spChg>
        <pc:spChg chg="mod ord">
          <ac:chgData name="Lukáš" userId="1750366c-5ad4-4b8b-a17b-5459ca330888" providerId="ADAL" clId="{0910E7A8-5F8D-4490-B4EF-016FAC159952}" dt="2020-10-03T21:30:43.618" v="587" actId="20577"/>
          <ac:spMkLst>
            <pc:docMk/>
            <pc:sldMk cId="1318410597" sldId="258"/>
            <ac:spMk id="6" creationId="{58FA62A7-65B2-4663-BA27-64BFE3598468}"/>
          </ac:spMkLst>
        </pc:spChg>
        <pc:spChg chg="add del mod">
          <ac:chgData name="Lukáš" userId="1750366c-5ad4-4b8b-a17b-5459ca330888" providerId="ADAL" clId="{0910E7A8-5F8D-4490-B4EF-016FAC159952}" dt="2020-10-03T21:29:23.241" v="576" actId="931"/>
          <ac:spMkLst>
            <pc:docMk/>
            <pc:sldMk cId="1318410597" sldId="258"/>
            <ac:spMk id="11" creationId="{3E0A1659-0F58-48C9-9EF7-8972359B65F6}"/>
          </ac:spMkLst>
        </pc:spChg>
        <pc:picChg chg="add mod">
          <ac:chgData name="Lukáš" userId="1750366c-5ad4-4b8b-a17b-5459ca330888" providerId="ADAL" clId="{0910E7A8-5F8D-4490-B4EF-016FAC159952}" dt="2020-10-03T21:29:25.035" v="577" actId="27614"/>
          <ac:picMkLst>
            <pc:docMk/>
            <pc:sldMk cId="1318410597" sldId="258"/>
            <ac:picMk id="7" creationId="{DC2D4DD3-251C-411C-ABB4-C91E66B155FA}"/>
          </ac:picMkLst>
        </pc:picChg>
      </pc:sldChg>
      <pc:sldChg chg="del">
        <pc:chgData name="Lukáš" userId="1750366c-5ad4-4b8b-a17b-5459ca330888" providerId="ADAL" clId="{0910E7A8-5F8D-4490-B4EF-016FAC159952}" dt="2020-10-03T21:17:39.814" v="27" actId="47"/>
        <pc:sldMkLst>
          <pc:docMk/>
          <pc:sldMk cId="2728807944" sldId="270"/>
        </pc:sldMkLst>
      </pc:sldChg>
    </pc:docChg>
  </pc:docChgLst>
  <pc:docChgLst>
    <pc:chgData name="Lukáš" userId="1750366c-5ad4-4b8b-a17b-5459ca330888" providerId="ADAL" clId="{45BAA600-B93E-464F-9643-6372F09C45DD}"/>
    <pc:docChg chg="undo custSel mod addSld modSld sldOrd">
      <pc:chgData name="Lukáš" userId="1750366c-5ad4-4b8b-a17b-5459ca330888" providerId="ADAL" clId="{45BAA600-B93E-464F-9643-6372F09C45DD}" dt="2020-10-03T10:16:33.123" v="340"/>
      <pc:docMkLst>
        <pc:docMk/>
      </pc:docMkLst>
      <pc:sldChg chg="addSp delSp modSp new mod modClrScheme chgLayout">
        <pc:chgData name="Lukáš" userId="1750366c-5ad4-4b8b-a17b-5459ca330888" providerId="ADAL" clId="{45BAA600-B93E-464F-9643-6372F09C45DD}" dt="2020-10-03T10:02:54.487" v="62" actId="14100"/>
        <pc:sldMkLst>
          <pc:docMk/>
          <pc:sldMk cId="3323661778" sldId="257"/>
        </pc:sldMkLst>
        <pc:spChg chg="mod or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2" creationId="{CECC7D56-E57D-4FCF-A4C0-A561DA1DC9E3}"/>
          </ac:spMkLst>
        </pc:spChg>
        <pc:spChg chg="mo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3" creationId="{55492A38-4935-4086-AC8A-5D91623829E6}"/>
          </ac:spMkLst>
        </pc:spChg>
        <pc:spChg chg="mod or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4" creationId="{5DAE4183-4B0C-4F1A-8CFB-C9356835EEAD}"/>
          </ac:spMkLst>
        </pc:spChg>
        <pc:spChg chg="del">
          <ac:chgData name="Lukáš" userId="1750366c-5ad4-4b8b-a17b-5459ca330888" providerId="ADAL" clId="{45BAA600-B93E-464F-9643-6372F09C45DD}" dt="2020-10-03T10:01:47.368" v="32" actId="931"/>
          <ac:spMkLst>
            <pc:docMk/>
            <pc:sldMk cId="3323661778" sldId="257"/>
            <ac:spMk id="5" creationId="{1F7A1EE5-2314-4A1F-A4D6-98C06867241D}"/>
          </ac:spMkLst>
        </pc:spChg>
        <pc:spChg chg="add del mod">
          <ac:chgData name="Lukáš" userId="1750366c-5ad4-4b8b-a17b-5459ca330888" providerId="ADAL" clId="{45BAA600-B93E-464F-9643-6372F09C45DD}" dt="2020-10-03T10:02:00.341" v="35" actId="26606"/>
          <ac:spMkLst>
            <pc:docMk/>
            <pc:sldMk cId="3323661778" sldId="257"/>
            <ac:spMk id="12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01.366" v="37" actId="26606"/>
          <ac:spMkLst>
            <pc:docMk/>
            <pc:sldMk cId="3323661778" sldId="257"/>
            <ac:spMk id="14" creationId="{4056F139-643F-40CC-A8F3-7D3101181DAC}"/>
          </ac:spMkLst>
        </pc:spChg>
        <pc:spChg chg="add del mod">
          <ac:chgData name="Lukáš" userId="1750366c-5ad4-4b8b-a17b-5459ca330888" providerId="ADAL" clId="{45BAA600-B93E-464F-9643-6372F09C45DD}" dt="2020-10-03T10:02:02.152" v="39" actId="26606"/>
          <ac:spMkLst>
            <pc:docMk/>
            <pc:sldMk cId="3323661778" sldId="257"/>
            <ac:spMk id="16" creationId="{7546AEA5-3C88-494F-8EDA-0573D8AF6A5B}"/>
          </ac:spMkLst>
        </pc:spChg>
        <pc:spChg chg="add del mod">
          <ac:chgData name="Lukáš" userId="1750366c-5ad4-4b8b-a17b-5459ca330888" providerId="ADAL" clId="{45BAA600-B93E-464F-9643-6372F09C45DD}" dt="2020-10-03T10:02:03.614" v="41" actId="26606"/>
          <ac:spMkLst>
            <pc:docMk/>
            <pc:sldMk cId="3323661778" sldId="257"/>
            <ac:spMk id="18" creationId="{214779D6-E2F2-44AC-8D70-ABB498D9A0C5}"/>
          </ac:spMkLst>
        </pc:spChg>
        <pc:spChg chg="add del mod">
          <ac:chgData name="Lukáš" userId="1750366c-5ad4-4b8b-a17b-5459ca330888" providerId="ADAL" clId="{45BAA600-B93E-464F-9643-6372F09C45DD}" dt="2020-10-03T10:02:03.614" v="41" actId="26606"/>
          <ac:spMkLst>
            <pc:docMk/>
            <pc:sldMk cId="3323661778" sldId="257"/>
            <ac:spMk id="19" creationId="{37527950-01B0-42AB-98C6-EDAF42EFBFBB}"/>
          </ac:spMkLst>
        </pc:spChg>
        <pc:spChg chg="add del mod">
          <ac:chgData name="Lukáš" userId="1750366c-5ad4-4b8b-a17b-5459ca330888" providerId="ADAL" clId="{45BAA600-B93E-464F-9643-6372F09C45DD}" dt="2020-10-03T10:02:04.793" v="43" actId="26606"/>
          <ac:spMkLst>
            <pc:docMk/>
            <pc:sldMk cId="3323661778" sldId="257"/>
            <ac:spMk id="21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05.781" v="45" actId="26606"/>
          <ac:spMkLst>
            <pc:docMk/>
            <pc:sldMk cId="3323661778" sldId="257"/>
            <ac:spMk id="23" creationId="{1F8CB320-6AC6-45E2-A81F-D0A2ECEE81DA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5" creationId="{53EC9867-597A-45B7-A350-116F5855BE91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6" creationId="{0DFA1262-9EB3-4453-9E22-F615E06D3968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7" creationId="{0AFEC687-FCA8-4556-BCBE-47C5CD80316D}"/>
          </ac:spMkLst>
        </pc:spChg>
        <pc:spChg chg="add del mod">
          <ac:chgData name="Lukáš" userId="1750366c-5ad4-4b8b-a17b-5459ca330888" providerId="ADAL" clId="{45BAA600-B93E-464F-9643-6372F09C45DD}" dt="2020-10-03T10:02:07.671" v="49" actId="26606"/>
          <ac:spMkLst>
            <pc:docMk/>
            <pc:sldMk cId="3323661778" sldId="257"/>
            <ac:spMk id="29" creationId="{4056F139-643F-40CC-A8F3-7D3101181DAC}"/>
          </ac:spMkLst>
        </pc:spChg>
        <pc:spChg chg="add del mod">
          <ac:chgData name="Lukáš" userId="1750366c-5ad4-4b8b-a17b-5459ca330888" providerId="ADAL" clId="{45BAA600-B93E-464F-9643-6372F09C45DD}" dt="2020-10-03T10:02:08.520" v="51" actId="26606"/>
          <ac:spMkLst>
            <pc:docMk/>
            <pc:sldMk cId="3323661778" sldId="257"/>
            <ac:spMk id="31" creationId="{7546AEA5-3C88-494F-8EDA-0573D8AF6A5B}"/>
          </ac:spMkLst>
        </pc:spChg>
        <pc:spChg chg="add del mod">
          <ac:chgData name="Lukáš" userId="1750366c-5ad4-4b8b-a17b-5459ca330888" providerId="ADAL" clId="{45BAA600-B93E-464F-9643-6372F09C45DD}" dt="2020-10-03T10:02:09.811" v="53" actId="26606"/>
          <ac:spMkLst>
            <pc:docMk/>
            <pc:sldMk cId="3323661778" sldId="257"/>
            <ac:spMk id="33" creationId="{214779D6-E2F2-44AC-8D70-ABB498D9A0C5}"/>
          </ac:spMkLst>
        </pc:spChg>
        <pc:spChg chg="add del mod">
          <ac:chgData name="Lukáš" userId="1750366c-5ad4-4b8b-a17b-5459ca330888" providerId="ADAL" clId="{45BAA600-B93E-464F-9643-6372F09C45DD}" dt="2020-10-03T10:02:09.811" v="53" actId="26606"/>
          <ac:spMkLst>
            <pc:docMk/>
            <pc:sldMk cId="3323661778" sldId="257"/>
            <ac:spMk id="34" creationId="{37527950-01B0-42AB-98C6-EDAF42EFBFBB}"/>
          </ac:spMkLst>
        </pc:spChg>
        <pc:spChg chg="add del mod">
          <ac:chgData name="Lukáš" userId="1750366c-5ad4-4b8b-a17b-5459ca330888" providerId="ADAL" clId="{45BAA600-B93E-464F-9643-6372F09C45DD}" dt="2020-10-03T10:02:12.468" v="55" actId="26606"/>
          <ac:spMkLst>
            <pc:docMk/>
            <pc:sldMk cId="3323661778" sldId="257"/>
            <ac:spMk id="36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38" creationId="{2F684978-3DAB-48B8-A012-A2175B760F3D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39" creationId="{4DFB004C-49C1-4045-8A68-AC9709EB59B1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40" creationId="{F269551A-7F04-4A31-974C-6198EA7E931C}"/>
          </ac:spMkLst>
        </pc:spChg>
        <pc:spChg chg="add del mo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42" creationId="{4056F139-643F-40CC-A8F3-7D3101181DAC}"/>
          </ac:spMkLst>
        </pc:spChg>
        <pc:picChg chg="add mod">
          <ac:chgData name="Lukáš" userId="1750366c-5ad4-4b8b-a17b-5459ca330888" providerId="ADAL" clId="{45BAA600-B93E-464F-9643-6372F09C45DD}" dt="2020-10-03T10:02:54.487" v="62" actId="14100"/>
          <ac:picMkLst>
            <pc:docMk/>
            <pc:sldMk cId="3323661778" sldId="257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15.254" v="64" actId="14826"/>
        <pc:sldMkLst>
          <pc:docMk/>
          <pc:sldMk cId="1318410597" sldId="258"/>
        </pc:sldMkLst>
        <pc:picChg chg="mod">
          <ac:chgData name="Lukáš" userId="1750366c-5ad4-4b8b-a17b-5459ca330888" providerId="ADAL" clId="{45BAA600-B93E-464F-9643-6372F09C45DD}" dt="2020-10-03T10:05:15.254" v="64" actId="14826"/>
          <ac:picMkLst>
            <pc:docMk/>
            <pc:sldMk cId="1318410597" sldId="258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25.466" v="66" actId="14826"/>
        <pc:sldMkLst>
          <pc:docMk/>
          <pc:sldMk cId="1031445571" sldId="259"/>
        </pc:sldMkLst>
        <pc:picChg chg="mod">
          <ac:chgData name="Lukáš" userId="1750366c-5ad4-4b8b-a17b-5459ca330888" providerId="ADAL" clId="{45BAA600-B93E-464F-9643-6372F09C45DD}" dt="2020-10-03T10:05:25.466" v="66" actId="14826"/>
          <ac:picMkLst>
            <pc:docMk/>
            <pc:sldMk cId="1031445571" sldId="259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35.145" v="68" actId="14826"/>
        <pc:sldMkLst>
          <pc:docMk/>
          <pc:sldMk cId="4246442513" sldId="260"/>
        </pc:sldMkLst>
        <pc:picChg chg="mod">
          <ac:chgData name="Lukáš" userId="1750366c-5ad4-4b8b-a17b-5459ca330888" providerId="ADAL" clId="{45BAA600-B93E-464F-9643-6372F09C45DD}" dt="2020-10-03T10:05:35.145" v="68" actId="14826"/>
          <ac:picMkLst>
            <pc:docMk/>
            <pc:sldMk cId="4246442513" sldId="260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44.777" v="70" actId="14826"/>
        <pc:sldMkLst>
          <pc:docMk/>
          <pc:sldMk cId="2059301629" sldId="261"/>
        </pc:sldMkLst>
        <pc:picChg chg="mod">
          <ac:chgData name="Lukáš" userId="1750366c-5ad4-4b8b-a17b-5459ca330888" providerId="ADAL" clId="{45BAA600-B93E-464F-9643-6372F09C45DD}" dt="2020-10-03T10:05:44.777" v="70" actId="14826"/>
          <ac:picMkLst>
            <pc:docMk/>
            <pc:sldMk cId="2059301629" sldId="261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6:03.056" v="72" actId="14826"/>
        <pc:sldMkLst>
          <pc:docMk/>
          <pc:sldMk cId="996941152" sldId="262"/>
        </pc:sldMkLst>
        <pc:picChg chg="mod">
          <ac:chgData name="Lukáš" userId="1750366c-5ad4-4b8b-a17b-5459ca330888" providerId="ADAL" clId="{45BAA600-B93E-464F-9643-6372F09C45DD}" dt="2020-10-03T10:06:03.056" v="72" actId="14826"/>
          <ac:picMkLst>
            <pc:docMk/>
            <pc:sldMk cId="996941152" sldId="262"/>
            <ac:picMk id="7" creationId="{8BD6924C-B11B-4145-AB32-ECD8C182294B}"/>
          </ac:picMkLst>
        </pc:picChg>
      </pc:sldChg>
      <pc:sldChg chg="modSp add mod addCm modCm">
        <pc:chgData name="Lukáš" userId="1750366c-5ad4-4b8b-a17b-5459ca330888" providerId="ADAL" clId="{45BAA600-B93E-464F-9643-6372F09C45DD}" dt="2020-10-03T10:07:44.915" v="79"/>
        <pc:sldMkLst>
          <pc:docMk/>
          <pc:sldMk cId="3606897697" sldId="263"/>
        </pc:sldMkLst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2" creationId="{CECC7D56-E57D-4FCF-A4C0-A561DA1DC9E3}"/>
          </ac:spMkLst>
        </pc:spChg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3" creationId="{55492A38-4935-4086-AC8A-5D91623829E6}"/>
          </ac:spMkLst>
        </pc:spChg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4" creationId="{5DAE4183-4B0C-4F1A-8CFB-C9356835EEAD}"/>
          </ac:spMkLst>
        </pc:spChg>
        <pc:picChg chg="mod">
          <ac:chgData name="Lukáš" userId="1750366c-5ad4-4b8b-a17b-5459ca330888" providerId="ADAL" clId="{45BAA600-B93E-464F-9643-6372F09C45DD}" dt="2020-10-03T10:06:42.134" v="77" actId="26606"/>
          <ac:picMkLst>
            <pc:docMk/>
            <pc:sldMk cId="3606897697" sldId="263"/>
            <ac:picMk id="7" creationId="{8BD6924C-B11B-4145-AB32-ECD8C182294B}"/>
          </ac:picMkLst>
        </pc:picChg>
      </pc:sldChg>
      <pc:sldChg chg="addSp delSp modSp new mod modClrScheme chgLayout">
        <pc:chgData name="Lukáš" userId="1750366c-5ad4-4b8b-a17b-5459ca330888" providerId="ADAL" clId="{45BAA600-B93E-464F-9643-6372F09C45DD}" dt="2020-10-03T10:09:44.587" v="134" actId="20577"/>
        <pc:sldMkLst>
          <pc:docMk/>
          <pc:sldMk cId="883426115" sldId="264"/>
        </pc:sldMkLst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2" creationId="{B2E21AF4-809A-49AC-A3F1-C84AF68CFA99}"/>
          </ac:spMkLst>
        </pc:spChg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3" creationId="{7842D1C4-E12C-4BAF-B5D8-FB42ADE5B6EF}"/>
          </ac:spMkLst>
        </pc:spChg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4" creationId="{F73DDFFA-B9E6-4601-818C-645DE40043F2}"/>
          </ac:spMkLst>
        </pc:spChg>
        <pc:spChg chg="del 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5" creationId="{BEDCA3E5-8690-4681-AE13-6C044FDCB2A8}"/>
          </ac:spMkLst>
        </pc:spChg>
        <pc:spChg chg="add mod ord">
          <ac:chgData name="Lukáš" userId="1750366c-5ad4-4b8b-a17b-5459ca330888" providerId="ADAL" clId="{45BAA600-B93E-464F-9643-6372F09C45DD}" dt="2020-10-03T10:09:44.587" v="134" actId="20577"/>
          <ac:spMkLst>
            <pc:docMk/>
            <pc:sldMk cId="883426115" sldId="264"/>
            <ac:spMk id="6" creationId="{D6EE5B12-9EA0-401A-BDB9-270B84127293}"/>
          </ac:spMkLst>
        </pc:spChg>
        <pc:spChg chg="add mod ord">
          <ac:chgData name="Lukáš" userId="1750366c-5ad4-4b8b-a17b-5459ca330888" providerId="ADAL" clId="{45BAA600-B93E-464F-9643-6372F09C45DD}" dt="2020-10-03T10:08:28.187" v="84"/>
          <ac:spMkLst>
            <pc:docMk/>
            <pc:sldMk cId="883426115" sldId="264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10:10:19.970" v="146" actId="20577"/>
        <pc:sldMkLst>
          <pc:docMk/>
          <pc:sldMk cId="2688890625" sldId="265"/>
        </pc:sldMkLst>
        <pc:spChg chg="mod">
          <ac:chgData name="Lukáš" userId="1750366c-5ad4-4b8b-a17b-5459ca330888" providerId="ADAL" clId="{45BAA600-B93E-464F-9643-6372F09C45DD}" dt="2020-10-03T10:10:19.970" v="146" actId="20577"/>
          <ac:spMkLst>
            <pc:docMk/>
            <pc:sldMk cId="2688890625" sldId="265"/>
            <ac:spMk id="6" creationId="{D6EE5B12-9EA0-401A-BDB9-270B84127293}"/>
          </ac:spMkLst>
        </pc:spChg>
      </pc:sldChg>
      <pc:sldChg chg="modSp add mod">
        <pc:chgData name="Lukáš" userId="1750366c-5ad4-4b8b-a17b-5459ca330888" providerId="ADAL" clId="{45BAA600-B93E-464F-9643-6372F09C45DD}" dt="2020-10-03T10:11:52.556" v="203" actId="20577"/>
        <pc:sldMkLst>
          <pc:docMk/>
          <pc:sldMk cId="2058792820" sldId="266"/>
        </pc:sldMkLst>
        <pc:spChg chg="mod">
          <ac:chgData name="Lukáš" userId="1750366c-5ad4-4b8b-a17b-5459ca330888" providerId="ADAL" clId="{45BAA600-B93E-464F-9643-6372F09C45DD}" dt="2020-10-03T10:10:33.067" v="148"/>
          <ac:spMkLst>
            <pc:docMk/>
            <pc:sldMk cId="2058792820" sldId="266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1:52.556" v="203" actId="20577"/>
          <ac:spMkLst>
            <pc:docMk/>
            <pc:sldMk cId="2058792820" sldId="266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0:38.004" v="149"/>
          <ac:spMkLst>
            <pc:docMk/>
            <pc:sldMk cId="2058792820" sldId="266"/>
            <ac:spMk id="7" creationId="{94392632-6930-441D-B4DA-E6B5C1C9B9C3}"/>
          </ac:spMkLst>
        </pc:spChg>
      </pc:sldChg>
      <pc:sldChg chg="modSp add mod ord">
        <pc:chgData name="Lukáš" userId="1750366c-5ad4-4b8b-a17b-5459ca330888" providerId="ADAL" clId="{45BAA600-B93E-464F-9643-6372F09C45DD}" dt="2020-10-03T10:13:00.220" v="272" actId="20577"/>
        <pc:sldMkLst>
          <pc:docMk/>
          <pc:sldMk cId="775885468" sldId="267"/>
        </pc:sldMkLst>
        <pc:spChg chg="mod">
          <ac:chgData name="Lukáš" userId="1750366c-5ad4-4b8b-a17b-5459ca330888" providerId="ADAL" clId="{45BAA600-B93E-464F-9643-6372F09C45DD}" dt="2020-10-03T10:12:06.610" v="207"/>
          <ac:spMkLst>
            <pc:docMk/>
            <pc:sldMk cId="775885468" sldId="267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3:00.220" v="272" actId="20577"/>
          <ac:spMkLst>
            <pc:docMk/>
            <pc:sldMk cId="775885468" sldId="267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2:12.273" v="208"/>
          <ac:spMkLst>
            <pc:docMk/>
            <pc:sldMk cId="775885468" sldId="267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10:14:20.976" v="316" actId="20577"/>
        <pc:sldMkLst>
          <pc:docMk/>
          <pc:sldMk cId="2122801297" sldId="268"/>
        </pc:sldMkLst>
        <pc:spChg chg="mod">
          <ac:chgData name="Lukáš" userId="1750366c-5ad4-4b8b-a17b-5459ca330888" providerId="ADAL" clId="{45BAA600-B93E-464F-9643-6372F09C45DD}" dt="2020-10-03T10:13:25.225" v="274"/>
          <ac:spMkLst>
            <pc:docMk/>
            <pc:sldMk cId="2122801297" sldId="268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4:20.976" v="316" actId="20577"/>
          <ac:spMkLst>
            <pc:docMk/>
            <pc:sldMk cId="2122801297" sldId="268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3:29.568" v="275"/>
          <ac:spMkLst>
            <pc:docMk/>
            <pc:sldMk cId="2122801297" sldId="268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10:16:33.123" v="340"/>
        <pc:sldMkLst>
          <pc:docMk/>
          <pc:sldMk cId="247382201" sldId="269"/>
        </pc:sldMkLst>
        <pc:spChg chg="mod">
          <ac:chgData name="Lukáš" userId="1750366c-5ad4-4b8b-a17b-5459ca330888" providerId="ADAL" clId="{45BAA600-B93E-464F-9643-6372F09C45DD}" dt="2020-10-03T10:14:37.256" v="318"/>
          <ac:spMkLst>
            <pc:docMk/>
            <pc:sldMk cId="247382201" sldId="269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6:33.123" v="340"/>
          <ac:spMkLst>
            <pc:docMk/>
            <pc:sldMk cId="247382201" sldId="269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4:41.705" v="319"/>
          <ac:spMkLst>
            <pc:docMk/>
            <pc:sldMk cId="247382201" sldId="269"/>
            <ac:spMk id="7" creationId="{94392632-6930-441D-B4DA-E6B5C1C9B9C3}"/>
          </ac:spMkLst>
        </pc:spChg>
      </pc:sldChg>
    </pc:docChg>
  </pc:docChgLst>
  <pc:docChgLst>
    <pc:chgData name="Lukáš" userId="1750366c-5ad4-4b8b-a17b-5459ca330888" providerId="ADAL" clId="{01FCFD3D-56C4-49A7-9B02-F34A47A5D673}"/>
    <pc:docChg chg="undo custSel mod addSld delSld modSld sldOrd">
      <pc:chgData name="Lukáš" userId="1750366c-5ad4-4b8b-a17b-5459ca330888" providerId="ADAL" clId="{01FCFD3D-56C4-49A7-9B02-F34A47A5D673}" dt="2020-10-03T20:10:41.035" v="1534" actId="790"/>
      <pc:docMkLst>
        <pc:docMk/>
      </pc:docMkLst>
      <pc:sldChg chg="modSp mod">
        <pc:chgData name="Lukáš" userId="1750366c-5ad4-4b8b-a17b-5459ca330888" providerId="ADAL" clId="{01FCFD3D-56C4-49A7-9B02-F34A47A5D673}" dt="2020-10-03T20:10:41.035" v="1534" actId="790"/>
        <pc:sldMkLst>
          <pc:docMk/>
          <pc:sldMk cId="4020363208" sldId="256"/>
        </pc:sldMkLst>
        <pc:spChg chg="mod">
          <ac:chgData name="Lukáš" userId="1750366c-5ad4-4b8b-a17b-5459ca330888" providerId="ADAL" clId="{01FCFD3D-56C4-49A7-9B02-F34A47A5D673}" dt="2020-10-03T16:50:28.281" v="8" actId="20577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01FCFD3D-56C4-49A7-9B02-F34A47A5D673}" dt="2020-10-03T20:10:41.035" v="1534" actId="790"/>
          <ac:spMkLst>
            <pc:docMk/>
            <pc:sldMk cId="4020363208" sldId="256"/>
            <ac:spMk id="4" creationId="{EC624987-E9F6-7244-A5DA-F329032BC196}"/>
          </ac:spMkLst>
        </pc:spChg>
      </pc:sldChg>
      <pc:sldChg chg="modSp mod">
        <pc:chgData name="Lukáš" userId="1750366c-5ad4-4b8b-a17b-5459ca330888" providerId="ADAL" clId="{01FCFD3D-56C4-49A7-9B02-F34A47A5D673}" dt="2020-10-03T17:18:30.594" v="874"/>
        <pc:sldMkLst>
          <pc:docMk/>
          <pc:sldMk cId="3323661778" sldId="257"/>
        </pc:sldMkLst>
        <pc:spChg chg="mod">
          <ac:chgData name="Lukáš" userId="1750366c-5ad4-4b8b-a17b-5459ca330888" providerId="ADAL" clId="{01FCFD3D-56C4-49A7-9B02-F34A47A5D673}" dt="2020-10-03T17:18:30.594" v="874"/>
          <ac:spMkLst>
            <pc:docMk/>
            <pc:sldMk cId="3323661778" sldId="257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6:53:13.142" v="11"/>
          <ac:spMkLst>
            <pc:docMk/>
            <pc:sldMk cId="3323661778" sldId="257"/>
            <ac:spMk id="4" creationId="{5DAE4183-4B0C-4F1A-8CFB-C9356835EEAD}"/>
          </ac:spMkLst>
        </pc:spChg>
        <pc:picChg chg="mod">
          <ac:chgData name="Lukáš" userId="1750366c-5ad4-4b8b-a17b-5459ca330888" providerId="ADAL" clId="{01FCFD3D-56C4-49A7-9B02-F34A47A5D673}" dt="2020-10-03T16:52:49.549" v="10" actId="14100"/>
          <ac:picMkLst>
            <pc:docMk/>
            <pc:sldMk cId="3323661778" sldId="257"/>
            <ac:picMk id="7" creationId="{8BD6924C-B11B-4145-AB32-ECD8C182294B}"/>
          </ac:picMkLst>
        </pc:picChg>
      </pc:sldChg>
      <pc:sldChg chg="addSp delSp modSp mod">
        <pc:chgData name="Lukáš" userId="1750366c-5ad4-4b8b-a17b-5459ca330888" providerId="ADAL" clId="{01FCFD3D-56C4-49A7-9B02-F34A47A5D673}" dt="2020-10-03T17:18:33.850" v="875"/>
        <pc:sldMkLst>
          <pc:docMk/>
          <pc:sldMk cId="1318410597" sldId="258"/>
        </pc:sldMkLst>
        <pc:spChg chg="mod">
          <ac:chgData name="Lukáš" userId="1750366c-5ad4-4b8b-a17b-5459ca330888" providerId="ADAL" clId="{01FCFD3D-56C4-49A7-9B02-F34A47A5D673}" dt="2020-10-03T17:18:33.850" v="875"/>
          <ac:spMkLst>
            <pc:docMk/>
            <pc:sldMk cId="1318410597" sldId="258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6:55:46.784" v="72"/>
          <ac:spMkLst>
            <pc:docMk/>
            <pc:sldMk cId="1318410597" sldId="258"/>
            <ac:spMk id="4" creationId="{5DAE4183-4B0C-4F1A-8CFB-C9356835EEAD}"/>
          </ac:spMkLst>
        </pc:spChg>
        <pc:spChg chg="add mod">
          <ac:chgData name="Lukáš" userId="1750366c-5ad4-4b8b-a17b-5459ca330888" providerId="ADAL" clId="{01FCFD3D-56C4-49A7-9B02-F34A47A5D673}" dt="2020-10-03T16:59:31.314" v="163" actId="113"/>
          <ac:spMkLst>
            <pc:docMk/>
            <pc:sldMk cId="1318410597" sldId="258"/>
            <ac:spMk id="6" creationId="{58FA62A7-65B2-4663-BA27-64BFE3598468}"/>
          </ac:spMkLst>
        </pc:spChg>
        <pc:picChg chg="del">
          <ac:chgData name="Lukáš" userId="1750366c-5ad4-4b8b-a17b-5459ca330888" providerId="ADAL" clId="{01FCFD3D-56C4-49A7-9B02-F34A47A5D673}" dt="2020-10-03T16:56:12.636" v="73" actId="478"/>
          <ac:picMkLst>
            <pc:docMk/>
            <pc:sldMk cId="1318410597" sldId="258"/>
            <ac:picMk id="7" creationId="{8BD6924C-B11B-4145-AB32-ECD8C182294B}"/>
          </ac:picMkLst>
        </pc:picChg>
      </pc:sldChg>
      <pc:sldChg chg="del">
        <pc:chgData name="Lukáš" userId="1750366c-5ad4-4b8b-a17b-5459ca330888" providerId="ADAL" clId="{01FCFD3D-56C4-49A7-9B02-F34A47A5D673}" dt="2020-10-03T16:57:56.383" v="136" actId="47"/>
        <pc:sldMkLst>
          <pc:docMk/>
          <pc:sldMk cId="1031445571" sldId="259"/>
        </pc:sldMkLst>
      </pc:sldChg>
      <pc:sldChg chg="del">
        <pc:chgData name="Lukáš" userId="1750366c-5ad4-4b8b-a17b-5459ca330888" providerId="ADAL" clId="{01FCFD3D-56C4-49A7-9B02-F34A47A5D673}" dt="2020-10-03T16:57:57.209" v="137" actId="47"/>
        <pc:sldMkLst>
          <pc:docMk/>
          <pc:sldMk cId="4246442513" sldId="260"/>
        </pc:sldMkLst>
      </pc:sldChg>
      <pc:sldChg chg="del">
        <pc:chgData name="Lukáš" userId="1750366c-5ad4-4b8b-a17b-5459ca330888" providerId="ADAL" clId="{01FCFD3D-56C4-49A7-9B02-F34A47A5D673}" dt="2020-10-03T16:57:57.780" v="138" actId="47"/>
        <pc:sldMkLst>
          <pc:docMk/>
          <pc:sldMk cId="2059301629" sldId="261"/>
        </pc:sldMkLst>
      </pc:sldChg>
      <pc:sldChg chg="del">
        <pc:chgData name="Lukáš" userId="1750366c-5ad4-4b8b-a17b-5459ca330888" providerId="ADAL" clId="{01FCFD3D-56C4-49A7-9B02-F34A47A5D673}" dt="2020-10-03T16:57:58.737" v="139" actId="47"/>
        <pc:sldMkLst>
          <pc:docMk/>
          <pc:sldMk cId="996941152" sldId="262"/>
        </pc:sldMkLst>
      </pc:sldChg>
      <pc:sldChg chg="del">
        <pc:chgData name="Lukáš" userId="1750366c-5ad4-4b8b-a17b-5459ca330888" providerId="ADAL" clId="{01FCFD3D-56C4-49A7-9B02-F34A47A5D673}" dt="2020-10-03T16:57:59.809" v="140" actId="47"/>
        <pc:sldMkLst>
          <pc:docMk/>
          <pc:sldMk cId="3606897697" sldId="263"/>
        </pc:sldMkLst>
      </pc:sldChg>
      <pc:sldChg chg="del">
        <pc:chgData name="Lukáš" userId="1750366c-5ad4-4b8b-a17b-5459ca330888" providerId="ADAL" clId="{01FCFD3D-56C4-49A7-9B02-F34A47A5D673}" dt="2020-10-03T17:04:07.677" v="622" actId="47"/>
        <pc:sldMkLst>
          <pc:docMk/>
          <pc:sldMk cId="883426115" sldId="264"/>
        </pc:sldMkLst>
      </pc:sldChg>
      <pc:sldChg chg="del">
        <pc:chgData name="Lukáš" userId="1750366c-5ad4-4b8b-a17b-5459ca330888" providerId="ADAL" clId="{01FCFD3D-56C4-49A7-9B02-F34A47A5D673}" dt="2020-10-03T17:04:08.595" v="623" actId="47"/>
        <pc:sldMkLst>
          <pc:docMk/>
          <pc:sldMk cId="2688890625" sldId="265"/>
        </pc:sldMkLst>
      </pc:sldChg>
      <pc:sldChg chg="del">
        <pc:chgData name="Lukáš" userId="1750366c-5ad4-4b8b-a17b-5459ca330888" providerId="ADAL" clId="{01FCFD3D-56C4-49A7-9B02-F34A47A5D673}" dt="2020-10-03T17:04:09.638" v="624" actId="47"/>
        <pc:sldMkLst>
          <pc:docMk/>
          <pc:sldMk cId="2058792820" sldId="266"/>
        </pc:sldMkLst>
      </pc:sldChg>
      <pc:sldChg chg="del">
        <pc:chgData name="Lukáš" userId="1750366c-5ad4-4b8b-a17b-5459ca330888" providerId="ADAL" clId="{01FCFD3D-56C4-49A7-9B02-F34A47A5D673}" dt="2020-10-03T17:04:10.622" v="625" actId="47"/>
        <pc:sldMkLst>
          <pc:docMk/>
          <pc:sldMk cId="775885468" sldId="267"/>
        </pc:sldMkLst>
      </pc:sldChg>
      <pc:sldChg chg="modSp mod">
        <pc:chgData name="Lukáš" userId="1750366c-5ad4-4b8b-a17b-5459ca330888" providerId="ADAL" clId="{01FCFD3D-56C4-49A7-9B02-F34A47A5D673}" dt="2020-10-03T17:27:47.337" v="1452" actId="20577"/>
        <pc:sldMkLst>
          <pc:docMk/>
          <pc:sldMk cId="2122801297" sldId="268"/>
        </pc:sldMkLst>
        <pc:spChg chg="mod">
          <ac:chgData name="Lukáš" userId="1750366c-5ad4-4b8b-a17b-5459ca330888" providerId="ADAL" clId="{01FCFD3D-56C4-49A7-9B02-F34A47A5D673}" dt="2020-10-03T17:19:10.620" v="887"/>
          <ac:spMkLst>
            <pc:docMk/>
            <pc:sldMk cId="2122801297" sldId="268"/>
            <ac:spMk id="2" creationId="{B2E21AF4-809A-49AC-A3F1-C84AF68CFA99}"/>
          </ac:spMkLst>
        </pc:spChg>
        <pc:spChg chg="mod">
          <ac:chgData name="Lukáš" userId="1750366c-5ad4-4b8b-a17b-5459ca330888" providerId="ADAL" clId="{01FCFD3D-56C4-49A7-9B02-F34A47A5D673}" dt="2020-10-03T17:27:47.337" v="1452" actId="20577"/>
          <ac:spMkLst>
            <pc:docMk/>
            <pc:sldMk cId="2122801297" sldId="268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01FCFD3D-56C4-49A7-9B02-F34A47A5D673}" dt="2020-10-03T17:30:39.593" v="1530" actId="15"/>
        <pc:sldMkLst>
          <pc:docMk/>
          <pc:sldMk cId="247382201" sldId="269"/>
        </pc:sldMkLst>
        <pc:spChg chg="mod">
          <ac:chgData name="Lukáš" userId="1750366c-5ad4-4b8b-a17b-5459ca330888" providerId="ADAL" clId="{01FCFD3D-56C4-49A7-9B02-F34A47A5D673}" dt="2020-10-03T17:19:13.456" v="888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01FCFD3D-56C4-49A7-9B02-F34A47A5D673}" dt="2020-10-03T17:30:39.593" v="1530" actId="15"/>
          <ac:spMkLst>
            <pc:docMk/>
            <pc:sldMk cId="247382201" sldId="269"/>
            <ac:spMk id="6" creationId="{D6EE5B12-9EA0-401A-BDB9-270B84127293}"/>
          </ac:spMkLst>
        </pc:spChg>
      </pc:sldChg>
      <pc:sldChg chg="addSp delSp modSp add mod ord">
        <pc:chgData name="Lukáš" userId="1750366c-5ad4-4b8b-a17b-5459ca330888" providerId="ADAL" clId="{01FCFD3D-56C4-49A7-9B02-F34A47A5D673}" dt="2020-10-03T17:18:27.900" v="873"/>
        <pc:sldMkLst>
          <pc:docMk/>
          <pc:sldMk cId="2728807944" sldId="270"/>
        </pc:sldMkLst>
        <pc:spChg chg="mod">
          <ac:chgData name="Lukáš" userId="1750366c-5ad4-4b8b-a17b-5459ca330888" providerId="ADAL" clId="{01FCFD3D-56C4-49A7-9B02-F34A47A5D673}" dt="2020-10-03T17:18:27.900" v="873"/>
          <ac:spMkLst>
            <pc:docMk/>
            <pc:sldMk cId="2728807944" sldId="270"/>
            <ac:spMk id="2" creationId="{CECC7D56-E57D-4FCF-A4C0-A561DA1DC9E3}"/>
          </ac:spMkLst>
        </pc:spChg>
        <pc:spChg chg="add mod">
          <ac:chgData name="Lukáš" userId="1750366c-5ad4-4b8b-a17b-5459ca330888" providerId="ADAL" clId="{01FCFD3D-56C4-49A7-9B02-F34A47A5D673}" dt="2020-10-03T16:59:57.796" v="179" actId="20577"/>
          <ac:spMkLst>
            <pc:docMk/>
            <pc:sldMk cId="2728807944" sldId="270"/>
            <ac:spMk id="6" creationId="{7C10D45C-7F04-47F0-8E73-2DEA09C3C0A7}"/>
          </ac:spMkLst>
        </pc:spChg>
        <pc:picChg chg="del">
          <ac:chgData name="Lukáš" userId="1750366c-5ad4-4b8b-a17b-5459ca330888" providerId="ADAL" clId="{01FCFD3D-56C4-49A7-9B02-F34A47A5D673}" dt="2020-10-03T16:53:20.949" v="15" actId="478"/>
          <ac:picMkLst>
            <pc:docMk/>
            <pc:sldMk cId="2728807944" sldId="270"/>
            <ac:picMk id="7" creationId="{8BD6924C-B11B-4145-AB32-ECD8C182294B}"/>
          </ac:picMkLst>
        </pc:picChg>
      </pc:sldChg>
      <pc:sldChg chg="modSp add mod">
        <pc:chgData name="Lukáš" userId="1750366c-5ad4-4b8b-a17b-5459ca330888" providerId="ADAL" clId="{01FCFD3D-56C4-49A7-9B02-F34A47A5D673}" dt="2020-10-03T17:18:36.624" v="876"/>
        <pc:sldMkLst>
          <pc:docMk/>
          <pc:sldMk cId="3451315229" sldId="271"/>
        </pc:sldMkLst>
        <pc:spChg chg="mod">
          <ac:chgData name="Lukáš" userId="1750366c-5ad4-4b8b-a17b-5459ca330888" providerId="ADAL" clId="{01FCFD3D-56C4-49A7-9B02-F34A47A5D673}" dt="2020-10-03T17:18:36.624" v="876"/>
          <ac:spMkLst>
            <pc:docMk/>
            <pc:sldMk cId="3451315229" sldId="271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6:58:17.467" v="142"/>
          <ac:spMkLst>
            <pc:docMk/>
            <pc:sldMk cId="3451315229" sldId="271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00:44.951" v="189" actId="20577"/>
          <ac:spMkLst>
            <pc:docMk/>
            <pc:sldMk cId="3451315229" sldId="271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01FCFD3D-56C4-49A7-9B02-F34A47A5D673}" dt="2020-10-03T17:18:47.794" v="881"/>
        <pc:sldMkLst>
          <pc:docMk/>
          <pc:sldMk cId="2687263313" sldId="272"/>
        </pc:sldMkLst>
        <pc:spChg chg="mod">
          <ac:chgData name="Lukáš" userId="1750366c-5ad4-4b8b-a17b-5459ca330888" providerId="ADAL" clId="{01FCFD3D-56C4-49A7-9B02-F34A47A5D673}" dt="2020-10-03T17:18:47.794" v="881"/>
          <ac:spMkLst>
            <pc:docMk/>
            <pc:sldMk cId="2687263313" sldId="272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7:01:12.991" v="218" actId="20577"/>
          <ac:spMkLst>
            <pc:docMk/>
            <pc:sldMk cId="2687263313" sldId="272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18:45.296" v="880" actId="20577"/>
          <ac:spMkLst>
            <pc:docMk/>
            <pc:sldMk cId="2687263313" sldId="272"/>
            <ac:spMk id="6" creationId="{58FA62A7-65B2-4663-BA27-64BFE3598468}"/>
          </ac:spMkLst>
        </pc:spChg>
      </pc:sldChg>
      <pc:sldChg chg="addSp modSp add mod modClrScheme chgLayout">
        <pc:chgData name="Lukáš" userId="1750366c-5ad4-4b8b-a17b-5459ca330888" providerId="ADAL" clId="{01FCFD3D-56C4-49A7-9B02-F34A47A5D673}" dt="2020-10-03T17:18:50.507" v="882"/>
        <pc:sldMkLst>
          <pc:docMk/>
          <pc:sldMk cId="4036001528" sldId="273"/>
        </pc:sldMkLst>
        <pc:spChg chg="mod ord">
          <ac:chgData name="Lukáš" userId="1750366c-5ad4-4b8b-a17b-5459ca330888" providerId="ADAL" clId="{01FCFD3D-56C4-49A7-9B02-F34A47A5D673}" dt="2020-10-03T17:18:50.507" v="882"/>
          <ac:spMkLst>
            <pc:docMk/>
            <pc:sldMk cId="4036001528" sldId="273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04:49.808" v="630" actId="700"/>
          <ac:spMkLst>
            <pc:docMk/>
            <pc:sldMk cId="4036001528" sldId="273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04:49.808" v="630" actId="700"/>
          <ac:spMkLst>
            <pc:docMk/>
            <pc:sldMk cId="4036001528" sldId="273"/>
            <ac:spMk id="4" creationId="{5DAE4183-4B0C-4F1A-8CFB-C9356835EEAD}"/>
          </ac:spMkLst>
        </pc:spChg>
        <pc:spChg chg="add mod ord">
          <ac:chgData name="Lukáš" userId="1750366c-5ad4-4b8b-a17b-5459ca330888" providerId="ADAL" clId="{01FCFD3D-56C4-49A7-9B02-F34A47A5D673}" dt="2020-10-03T17:04:59.050" v="646" actId="20577"/>
          <ac:spMkLst>
            <pc:docMk/>
            <pc:sldMk cId="4036001528" sldId="273"/>
            <ac:spMk id="5" creationId="{713D77B9-983E-4891-86EC-3F47CB3EFDEE}"/>
          </ac:spMkLst>
        </pc:spChg>
        <pc:spChg chg="mod ord">
          <ac:chgData name="Lukáš" userId="1750366c-5ad4-4b8b-a17b-5459ca330888" providerId="ADAL" clId="{01FCFD3D-56C4-49A7-9B02-F34A47A5D673}" dt="2020-10-03T17:07:34.331" v="712" actId="113"/>
          <ac:spMkLst>
            <pc:docMk/>
            <pc:sldMk cId="4036001528" sldId="273"/>
            <ac:spMk id="6" creationId="{58FA62A7-65B2-4663-BA27-64BFE3598468}"/>
          </ac:spMkLst>
        </pc:spChg>
      </pc:sldChg>
      <pc:sldChg chg="addSp delSp modSp add mod chgLayout">
        <pc:chgData name="Lukáš" userId="1750366c-5ad4-4b8b-a17b-5459ca330888" providerId="ADAL" clId="{01FCFD3D-56C4-49A7-9B02-F34A47A5D673}" dt="2020-10-03T18:10:23.188" v="1531" actId="14826"/>
        <pc:sldMkLst>
          <pc:docMk/>
          <pc:sldMk cId="1720777360" sldId="274"/>
        </pc:sldMkLst>
        <pc:spChg chg="mod ord">
          <ac:chgData name="Lukáš" userId="1750366c-5ad4-4b8b-a17b-5459ca330888" providerId="ADAL" clId="{01FCFD3D-56C4-49A7-9B02-F34A47A5D673}" dt="2020-10-03T17:18:53.149" v="883"/>
          <ac:spMkLst>
            <pc:docMk/>
            <pc:sldMk cId="1720777360" sldId="274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08:14.827" v="725" actId="700"/>
          <ac:spMkLst>
            <pc:docMk/>
            <pc:sldMk cId="1720777360" sldId="274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08:14.827" v="725" actId="700"/>
          <ac:spMkLst>
            <pc:docMk/>
            <pc:sldMk cId="1720777360" sldId="274"/>
            <ac:spMk id="4" creationId="{5DAE4183-4B0C-4F1A-8CFB-C9356835EEAD}"/>
          </ac:spMkLst>
        </pc:spChg>
        <pc:spChg chg="mod ord">
          <ac:chgData name="Lukáš" userId="1750366c-5ad4-4b8b-a17b-5459ca330888" providerId="ADAL" clId="{01FCFD3D-56C4-49A7-9B02-F34A47A5D673}" dt="2020-10-03T17:08:14.827" v="725" actId="700"/>
          <ac:spMkLst>
            <pc:docMk/>
            <pc:sldMk cId="1720777360" sldId="274"/>
            <ac:spMk id="5" creationId="{713D77B9-983E-4891-86EC-3F47CB3EFDEE}"/>
          </ac:spMkLst>
        </pc:spChg>
        <pc:spChg chg="del mod ord">
          <ac:chgData name="Lukáš" userId="1750366c-5ad4-4b8b-a17b-5459ca330888" providerId="ADAL" clId="{01FCFD3D-56C4-49A7-9B02-F34A47A5D673}" dt="2020-10-03T17:08:21.380" v="726" actId="478"/>
          <ac:spMkLst>
            <pc:docMk/>
            <pc:sldMk cId="1720777360" sldId="274"/>
            <ac:spMk id="6" creationId="{58FA62A7-65B2-4663-BA27-64BFE3598468}"/>
          </ac:spMkLst>
        </pc:spChg>
        <pc:spChg chg="add del mod">
          <ac:chgData name="Lukáš" userId="1750366c-5ad4-4b8b-a17b-5459ca330888" providerId="ADAL" clId="{01FCFD3D-56C4-49A7-9B02-F34A47A5D673}" dt="2020-10-03T17:11:03.367" v="727" actId="931"/>
          <ac:spMkLst>
            <pc:docMk/>
            <pc:sldMk cId="1720777360" sldId="274"/>
            <ac:spMk id="8" creationId="{81EA80D6-A99C-46AF-9EBE-BAD71CEA3EAE}"/>
          </ac:spMkLst>
        </pc:spChg>
        <pc:picChg chg="add mod">
          <ac:chgData name="Lukáš" userId="1750366c-5ad4-4b8b-a17b-5459ca330888" providerId="ADAL" clId="{01FCFD3D-56C4-49A7-9B02-F34A47A5D673}" dt="2020-10-03T18:10:23.188" v="1531" actId="14826"/>
          <ac:picMkLst>
            <pc:docMk/>
            <pc:sldMk cId="1720777360" sldId="274"/>
            <ac:picMk id="10" creationId="{43D82008-DC6E-4931-98E1-2E4D7E74B1CA}"/>
          </ac:picMkLst>
        </pc:picChg>
      </pc:sldChg>
      <pc:sldChg chg="addSp delSp modSp add mod modClrScheme chgLayout">
        <pc:chgData name="Lukáš" userId="1750366c-5ad4-4b8b-a17b-5459ca330888" providerId="ADAL" clId="{01FCFD3D-56C4-49A7-9B02-F34A47A5D673}" dt="2020-10-03T18:10:31.285" v="1532" actId="14826"/>
        <pc:sldMkLst>
          <pc:docMk/>
          <pc:sldMk cId="3002100973" sldId="275"/>
        </pc:sldMkLst>
        <pc:spChg chg="mod ord">
          <ac:chgData name="Lukáš" userId="1750366c-5ad4-4b8b-a17b-5459ca330888" providerId="ADAL" clId="{01FCFD3D-56C4-49A7-9B02-F34A47A5D673}" dt="2020-10-03T17:20:27.674" v="903" actId="26606"/>
          <ac:spMkLst>
            <pc:docMk/>
            <pc:sldMk cId="3002100973" sldId="275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20:27.674" v="903" actId="26606"/>
          <ac:spMkLst>
            <pc:docMk/>
            <pc:sldMk cId="3002100973" sldId="275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21:07.732" v="907" actId="255"/>
          <ac:spMkLst>
            <pc:docMk/>
            <pc:sldMk cId="3002100973" sldId="275"/>
            <ac:spMk id="4" creationId="{5DAE4183-4B0C-4F1A-8CFB-C9356835EEAD}"/>
          </ac:spMkLst>
        </pc:spChg>
        <pc:spChg chg="del mod ord">
          <ac:chgData name="Lukáš" userId="1750366c-5ad4-4b8b-a17b-5459ca330888" providerId="ADAL" clId="{01FCFD3D-56C4-49A7-9B02-F34A47A5D673}" dt="2020-10-03T17:19:50.020" v="893" actId="478"/>
          <ac:spMkLst>
            <pc:docMk/>
            <pc:sldMk cId="3002100973" sldId="275"/>
            <ac:spMk id="5" creationId="{713D77B9-983E-4891-86EC-3F47CB3EFDEE}"/>
          </ac:spMkLst>
        </pc:spChg>
        <pc:spChg chg="add del mod">
          <ac:chgData name="Lukáš" userId="1750366c-5ad4-4b8b-a17b-5459ca330888" providerId="ADAL" clId="{01FCFD3D-56C4-49A7-9B02-F34A47A5D673}" dt="2020-10-03T17:19:58.052" v="895" actId="478"/>
          <ac:spMkLst>
            <pc:docMk/>
            <pc:sldMk cId="3002100973" sldId="275"/>
            <ac:spMk id="7" creationId="{DD999A32-C3C5-4835-84CB-74EA66F27D8F}"/>
          </ac:spMkLst>
        </pc:spChg>
        <pc:spChg chg="add del mod">
          <ac:chgData name="Lukáš" userId="1750366c-5ad4-4b8b-a17b-5459ca330888" providerId="ADAL" clId="{01FCFD3D-56C4-49A7-9B02-F34A47A5D673}" dt="2020-10-03T17:19:59.738" v="896" actId="478"/>
          <ac:spMkLst>
            <pc:docMk/>
            <pc:sldMk cId="3002100973" sldId="275"/>
            <ac:spMk id="9" creationId="{E4645E3E-67B3-4998-84F5-FF7D53A778A9}"/>
          </ac:spMkLst>
        </pc:spChg>
        <pc:spChg chg="add del mod">
          <ac:chgData name="Lukáš" userId="1750366c-5ad4-4b8b-a17b-5459ca330888" providerId="ADAL" clId="{01FCFD3D-56C4-49A7-9B02-F34A47A5D673}" dt="2020-10-03T17:11:44.637" v="731" actId="478"/>
          <ac:spMkLst>
            <pc:docMk/>
            <pc:sldMk cId="3002100973" sldId="275"/>
            <ac:spMk id="15" creationId="{991C385E-CF2F-4023-84F6-1294B3E96725}"/>
          </ac:spMkLst>
        </pc:spChg>
        <pc:spChg chg="add mod">
          <ac:chgData name="Lukáš" userId="1750366c-5ad4-4b8b-a17b-5459ca330888" providerId="ADAL" clId="{01FCFD3D-56C4-49A7-9B02-F34A47A5D673}" dt="2020-10-03T17:20:41.708" v="904" actId="403"/>
          <ac:spMkLst>
            <pc:docMk/>
            <pc:sldMk cId="3002100973" sldId="275"/>
            <ac:spMk id="17" creationId="{DC46FE07-4E3E-4AEB-B2CC-F2712B7E2BF9}"/>
          </ac:spMkLst>
        </pc:spChg>
        <pc:picChg chg="mod ord">
          <ac:chgData name="Lukáš" userId="1750366c-5ad4-4b8b-a17b-5459ca330888" providerId="ADAL" clId="{01FCFD3D-56C4-49A7-9B02-F34A47A5D673}" dt="2020-10-03T18:10:31.285" v="1532" actId="14826"/>
          <ac:picMkLst>
            <pc:docMk/>
            <pc:sldMk cId="3002100973" sldId="275"/>
            <ac:picMk id="10" creationId="{43D82008-DC6E-4931-98E1-2E4D7E74B1CA}"/>
          </ac:picMkLst>
        </pc:picChg>
      </pc:sldChg>
      <pc:sldChg chg="addSp delSp modSp add mod modClrScheme chgLayout">
        <pc:chgData name="Lukáš" userId="1750366c-5ad4-4b8b-a17b-5459ca330888" providerId="ADAL" clId="{01FCFD3D-56C4-49A7-9B02-F34A47A5D673}" dt="2020-10-03T18:10:42.352" v="1533" actId="14826"/>
        <pc:sldMkLst>
          <pc:docMk/>
          <pc:sldMk cId="772265117" sldId="276"/>
        </pc:sldMkLst>
        <pc:spChg chg="mod ord">
          <ac:chgData name="Lukáš" userId="1750366c-5ad4-4b8b-a17b-5459ca330888" providerId="ADAL" clId="{01FCFD3D-56C4-49A7-9B02-F34A47A5D673}" dt="2020-10-03T17:20:13.563" v="900" actId="26606"/>
          <ac:spMkLst>
            <pc:docMk/>
            <pc:sldMk cId="772265117" sldId="276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20:13.563" v="900" actId="26606"/>
          <ac:spMkLst>
            <pc:docMk/>
            <pc:sldMk cId="772265117" sldId="276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21:14.557" v="908" actId="255"/>
          <ac:spMkLst>
            <pc:docMk/>
            <pc:sldMk cId="772265117" sldId="276"/>
            <ac:spMk id="4" creationId="{5DAE4183-4B0C-4F1A-8CFB-C9356835EEAD}"/>
          </ac:spMkLst>
        </pc:spChg>
        <pc:spChg chg="del">
          <ac:chgData name="Lukáš" userId="1750366c-5ad4-4b8b-a17b-5459ca330888" providerId="ADAL" clId="{01FCFD3D-56C4-49A7-9B02-F34A47A5D673}" dt="2020-10-03T17:20:04.662" v="897" actId="478"/>
          <ac:spMkLst>
            <pc:docMk/>
            <pc:sldMk cId="772265117" sldId="276"/>
            <ac:spMk id="5" creationId="{713D77B9-983E-4891-86EC-3F47CB3EFDEE}"/>
          </ac:spMkLst>
        </pc:spChg>
        <pc:spChg chg="add del mod">
          <ac:chgData name="Lukáš" userId="1750366c-5ad4-4b8b-a17b-5459ca330888" providerId="ADAL" clId="{01FCFD3D-56C4-49A7-9B02-F34A47A5D673}" dt="2020-10-03T17:20:06.301" v="898" actId="478"/>
          <ac:spMkLst>
            <pc:docMk/>
            <pc:sldMk cId="772265117" sldId="276"/>
            <ac:spMk id="7" creationId="{D5F84FEC-4169-40AA-8E7C-A6F4635D1180}"/>
          </ac:spMkLst>
        </pc:spChg>
        <pc:spChg chg="mod ord">
          <ac:chgData name="Lukáš" userId="1750366c-5ad4-4b8b-a17b-5459ca330888" providerId="ADAL" clId="{01FCFD3D-56C4-49A7-9B02-F34A47A5D673}" dt="2020-10-03T17:20:20.092" v="902" actId="20577"/>
          <ac:spMkLst>
            <pc:docMk/>
            <pc:sldMk cId="772265117" sldId="276"/>
            <ac:spMk id="17" creationId="{DC46FE07-4E3E-4AEB-B2CC-F2712B7E2BF9}"/>
          </ac:spMkLst>
        </pc:spChg>
        <pc:picChg chg="mod ord">
          <ac:chgData name="Lukáš" userId="1750366c-5ad4-4b8b-a17b-5459ca330888" providerId="ADAL" clId="{01FCFD3D-56C4-49A7-9B02-F34A47A5D673}" dt="2020-10-03T18:10:42.352" v="1533" actId="14826"/>
          <ac:picMkLst>
            <pc:docMk/>
            <pc:sldMk cId="772265117" sldId="276"/>
            <ac:picMk id="10" creationId="{43D82008-DC6E-4931-98E1-2E4D7E74B1CA}"/>
          </ac:picMkLst>
        </pc:picChg>
      </pc:sldChg>
      <pc:sldChg chg="modSp add mod ord">
        <pc:chgData name="Lukáš" userId="1750366c-5ad4-4b8b-a17b-5459ca330888" providerId="ADAL" clId="{01FCFD3D-56C4-49A7-9B02-F34A47A5D673}" dt="2020-10-03T17:21:56.681" v="934" actId="20577"/>
        <pc:sldMkLst>
          <pc:docMk/>
          <pc:sldMk cId="671867239" sldId="277"/>
        </pc:sldMkLst>
        <pc:spChg chg="mod">
          <ac:chgData name="Lukáš" userId="1750366c-5ad4-4b8b-a17b-5459ca330888" providerId="ADAL" clId="{01FCFD3D-56C4-49A7-9B02-F34A47A5D673}" dt="2020-10-03T17:19:02.566" v="885"/>
          <ac:spMkLst>
            <pc:docMk/>
            <pc:sldMk cId="671867239" sldId="277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7:19:41.262" v="891"/>
          <ac:spMkLst>
            <pc:docMk/>
            <pc:sldMk cId="671867239" sldId="277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19:45.878" v="892" actId="20577"/>
          <ac:spMkLst>
            <pc:docMk/>
            <pc:sldMk cId="671867239" sldId="277"/>
            <ac:spMk id="5" creationId="{713D77B9-983E-4891-86EC-3F47CB3EFDEE}"/>
          </ac:spMkLst>
        </pc:spChg>
        <pc:spChg chg="mod">
          <ac:chgData name="Lukáš" userId="1750366c-5ad4-4b8b-a17b-5459ca330888" providerId="ADAL" clId="{01FCFD3D-56C4-49A7-9B02-F34A47A5D673}" dt="2020-10-03T17:21:56.681" v="934" actId="20577"/>
          <ac:spMkLst>
            <pc:docMk/>
            <pc:sldMk cId="671867239" sldId="277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01FCFD3D-56C4-49A7-9B02-F34A47A5D673}" dt="2020-10-03T17:23:17.578" v="984" actId="20577"/>
        <pc:sldMkLst>
          <pc:docMk/>
          <pc:sldMk cId="763471978" sldId="278"/>
        </pc:sldMkLst>
        <pc:spChg chg="mod">
          <ac:chgData name="Lukáš" userId="1750366c-5ad4-4b8b-a17b-5459ca330888" providerId="ADAL" clId="{01FCFD3D-56C4-49A7-9B02-F34A47A5D673}" dt="2020-10-03T17:22:12.284" v="938"/>
          <ac:spMkLst>
            <pc:docMk/>
            <pc:sldMk cId="763471978" sldId="278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22:21.825" v="939"/>
          <ac:spMkLst>
            <pc:docMk/>
            <pc:sldMk cId="763471978" sldId="278"/>
            <ac:spMk id="5" creationId="{713D77B9-983E-4891-86EC-3F47CB3EFDEE}"/>
          </ac:spMkLst>
        </pc:spChg>
        <pc:spChg chg="mod">
          <ac:chgData name="Lukáš" userId="1750366c-5ad4-4b8b-a17b-5459ca330888" providerId="ADAL" clId="{01FCFD3D-56C4-49A7-9B02-F34A47A5D673}" dt="2020-10-03T17:23:17.578" v="984" actId="20577"/>
          <ac:spMkLst>
            <pc:docMk/>
            <pc:sldMk cId="763471978" sldId="278"/>
            <ac:spMk id="6" creationId="{58FA62A7-65B2-4663-BA27-64BFE3598468}"/>
          </ac:spMkLst>
        </pc:spChg>
      </pc:sldChg>
      <pc:sldChg chg="new del">
        <pc:chgData name="Lukáš" userId="1750366c-5ad4-4b8b-a17b-5459ca330888" providerId="ADAL" clId="{01FCFD3D-56C4-49A7-9B02-F34A47A5D673}" dt="2020-10-03T17:23:41.307" v="986" actId="47"/>
        <pc:sldMkLst>
          <pc:docMk/>
          <pc:sldMk cId="130353774" sldId="279"/>
        </pc:sldMkLst>
      </pc:sldChg>
      <pc:sldChg chg="modSp add mod">
        <pc:chgData name="Lukáš" userId="1750366c-5ad4-4b8b-a17b-5459ca330888" providerId="ADAL" clId="{01FCFD3D-56C4-49A7-9B02-F34A47A5D673}" dt="2020-10-03T17:26:17.982" v="1275" actId="20577"/>
        <pc:sldMkLst>
          <pc:docMk/>
          <pc:sldMk cId="3040819181" sldId="279"/>
        </pc:sldMkLst>
        <pc:spChg chg="mod">
          <ac:chgData name="Lukáš" userId="1750366c-5ad4-4b8b-a17b-5459ca330888" providerId="ADAL" clId="{01FCFD3D-56C4-49A7-9B02-F34A47A5D673}" dt="2020-10-03T17:24:11.199" v="991" actId="20577"/>
          <ac:spMkLst>
            <pc:docMk/>
            <pc:sldMk cId="3040819181" sldId="279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24:06.681" v="988"/>
          <ac:spMkLst>
            <pc:docMk/>
            <pc:sldMk cId="3040819181" sldId="279"/>
            <ac:spMk id="5" creationId="{713D77B9-983E-4891-86EC-3F47CB3EFDEE}"/>
          </ac:spMkLst>
        </pc:spChg>
        <pc:spChg chg="mod">
          <ac:chgData name="Lukáš" userId="1750366c-5ad4-4b8b-a17b-5459ca330888" providerId="ADAL" clId="{01FCFD3D-56C4-49A7-9B02-F34A47A5D673}" dt="2020-10-03T17:26:17.982" v="1275" actId="20577"/>
          <ac:spMkLst>
            <pc:docMk/>
            <pc:sldMk cId="3040819181" sldId="279"/>
            <ac:spMk id="6" creationId="{58FA62A7-65B2-4663-BA27-64BFE3598468}"/>
          </ac:spMkLst>
        </pc:spChg>
      </pc:sldChg>
    </pc:docChg>
  </pc:docChgLst>
  <pc:docChgLst>
    <pc:chgData name="Lukáš" userId="1750366c-5ad4-4b8b-a17b-5459ca330888" providerId="ADAL" clId="{4A2BCA61-9E58-4932-A0B4-41189BEBE038}"/>
    <pc:docChg chg="undo custSel addSld delSld modSld sldOrd">
      <pc:chgData name="Lukáš" userId="1750366c-5ad4-4b8b-a17b-5459ca330888" providerId="ADAL" clId="{4A2BCA61-9E58-4932-A0B4-41189BEBE038}" dt="2020-10-06T12:53:54.143" v="943" actId="1076"/>
      <pc:docMkLst>
        <pc:docMk/>
      </pc:docMkLst>
      <pc:sldChg chg="modSp mod">
        <pc:chgData name="Lukáš" userId="1750366c-5ad4-4b8b-a17b-5459ca330888" providerId="ADAL" clId="{4A2BCA61-9E58-4932-A0B4-41189BEBE038}" dt="2020-10-06T10:33:44.968" v="18"/>
        <pc:sldMkLst>
          <pc:docMk/>
          <pc:sldMk cId="4020363208" sldId="256"/>
        </pc:sldMkLst>
        <pc:spChg chg="mod">
          <ac:chgData name="Lukáš" userId="1750366c-5ad4-4b8b-a17b-5459ca330888" providerId="ADAL" clId="{4A2BCA61-9E58-4932-A0B4-41189BEBE038}" dt="2020-10-06T10:33:44.968" v="18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4A2BCA61-9E58-4932-A0B4-41189BEBE038}" dt="2020-10-06T10:33:28.979" v="17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modSp del mod">
        <pc:chgData name="Lukáš" userId="1750366c-5ad4-4b8b-a17b-5459ca330888" providerId="ADAL" clId="{4A2BCA61-9E58-4932-A0B4-41189BEBE038}" dt="2020-10-06T10:34:11.144" v="20" actId="47"/>
        <pc:sldMkLst>
          <pc:docMk/>
          <pc:sldMk cId="1318410597" sldId="258"/>
        </pc:sldMkLst>
        <pc:spChg chg="mod">
          <ac:chgData name="Lukáš" userId="1750366c-5ad4-4b8b-a17b-5459ca330888" providerId="ADAL" clId="{4A2BCA61-9E58-4932-A0B4-41189BEBE038}" dt="2020-10-06T10:34:07.242" v="19"/>
          <ac:spMkLst>
            <pc:docMk/>
            <pc:sldMk cId="1318410597" sldId="258"/>
            <ac:spMk id="4" creationId="{5DAE4183-4B0C-4F1A-8CFB-C9356835EEAD}"/>
          </ac:spMkLst>
        </pc:spChg>
      </pc:sldChg>
      <pc:sldChg chg="modSp mod">
        <pc:chgData name="Lukáš" userId="1750366c-5ad4-4b8b-a17b-5459ca330888" providerId="ADAL" clId="{4A2BCA61-9E58-4932-A0B4-41189BEBE038}" dt="2020-10-06T12:09:11.222" v="471"/>
        <pc:sldMkLst>
          <pc:docMk/>
          <pc:sldMk cId="2122801297" sldId="268"/>
        </pc:sldMkLst>
        <pc:spChg chg="mod">
          <ac:chgData name="Lukáš" userId="1750366c-5ad4-4b8b-a17b-5459ca330888" providerId="ADAL" clId="{4A2BCA61-9E58-4932-A0B4-41189BEBE038}" dt="2020-10-06T12:09:11.222" v="471"/>
          <ac:spMkLst>
            <pc:docMk/>
            <pc:sldMk cId="2122801297" sldId="268"/>
            <ac:spMk id="2" creationId="{B2E21AF4-809A-49AC-A3F1-C84AF68CFA99}"/>
          </ac:spMkLst>
        </pc:spChg>
      </pc:sldChg>
      <pc:sldChg chg="modSp mod">
        <pc:chgData name="Lukáš" userId="1750366c-5ad4-4b8b-a17b-5459ca330888" providerId="ADAL" clId="{4A2BCA61-9E58-4932-A0B4-41189BEBE038}" dt="2020-10-06T12:11:41.751" v="632" actId="15"/>
        <pc:sldMkLst>
          <pc:docMk/>
          <pc:sldMk cId="247382201" sldId="269"/>
        </pc:sldMkLst>
        <pc:spChg chg="mod">
          <ac:chgData name="Lukáš" userId="1750366c-5ad4-4b8b-a17b-5459ca330888" providerId="ADAL" clId="{4A2BCA61-9E58-4932-A0B4-41189BEBE038}" dt="2020-10-06T12:09:13.823" v="472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4A2BCA61-9E58-4932-A0B4-41189BEBE038}" dt="2020-10-06T12:11:41.751" v="632" actId="15"/>
          <ac:spMkLst>
            <pc:docMk/>
            <pc:sldMk cId="247382201" sldId="269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4A2BCA61-9E58-4932-A0B4-41189BEBE038}" dt="2020-10-06T10:35:46.796" v="67" actId="5793"/>
        <pc:sldMkLst>
          <pc:docMk/>
          <pc:sldMk cId="3451315229" sldId="271"/>
        </pc:sldMkLst>
        <pc:spChg chg="mod">
          <ac:chgData name="Lukáš" userId="1750366c-5ad4-4b8b-a17b-5459ca330888" providerId="ADAL" clId="{4A2BCA61-9E58-4932-A0B4-41189BEBE038}" dt="2020-10-06T10:34:20.033" v="22"/>
          <ac:spMkLst>
            <pc:docMk/>
            <pc:sldMk cId="3451315229" sldId="271"/>
            <ac:spMk id="2" creationId="{CECC7D56-E57D-4FCF-A4C0-A561DA1DC9E3}"/>
          </ac:spMkLst>
        </pc:spChg>
        <pc:spChg chg="mod">
          <ac:chgData name="Lukáš" userId="1750366c-5ad4-4b8b-a17b-5459ca330888" providerId="ADAL" clId="{4A2BCA61-9E58-4932-A0B4-41189BEBE038}" dt="2020-10-06T10:34:13.406" v="21"/>
          <ac:spMkLst>
            <pc:docMk/>
            <pc:sldMk cId="3451315229" sldId="271"/>
            <ac:spMk id="4" creationId="{5DAE4183-4B0C-4F1A-8CFB-C9356835EEAD}"/>
          </ac:spMkLst>
        </pc:spChg>
        <pc:spChg chg="mod">
          <ac:chgData name="Lukáš" userId="1750366c-5ad4-4b8b-a17b-5459ca330888" providerId="ADAL" clId="{4A2BCA61-9E58-4932-A0B4-41189BEBE038}" dt="2020-10-06T10:35:46.796" v="67" actId="5793"/>
          <ac:spMkLst>
            <pc:docMk/>
            <pc:sldMk cId="3451315229" sldId="271"/>
            <ac:spMk id="6" creationId="{58FA62A7-65B2-4663-BA27-64BFE3598468}"/>
          </ac:spMkLst>
        </pc:spChg>
      </pc:sldChg>
      <pc:sldChg chg="del">
        <pc:chgData name="Lukáš" userId="1750366c-5ad4-4b8b-a17b-5459ca330888" providerId="ADAL" clId="{4A2BCA61-9E58-4932-A0B4-41189BEBE038}" dt="2020-10-06T12:08:44.473" v="460" actId="47"/>
        <pc:sldMkLst>
          <pc:docMk/>
          <pc:sldMk cId="662543413" sldId="280"/>
        </pc:sldMkLst>
      </pc:sldChg>
      <pc:sldChg chg="del">
        <pc:chgData name="Lukáš" userId="1750366c-5ad4-4b8b-a17b-5459ca330888" providerId="ADAL" clId="{4A2BCA61-9E58-4932-A0B4-41189BEBE038}" dt="2020-10-06T12:08:45.644" v="461" actId="47"/>
        <pc:sldMkLst>
          <pc:docMk/>
          <pc:sldMk cId="3745244278" sldId="281"/>
        </pc:sldMkLst>
      </pc:sldChg>
      <pc:sldChg chg="del">
        <pc:chgData name="Lukáš" userId="1750366c-5ad4-4b8b-a17b-5459ca330888" providerId="ADAL" clId="{4A2BCA61-9E58-4932-A0B4-41189BEBE038}" dt="2020-10-06T12:08:46.293" v="462" actId="47"/>
        <pc:sldMkLst>
          <pc:docMk/>
          <pc:sldMk cId="2960193146" sldId="282"/>
        </pc:sldMkLst>
      </pc:sldChg>
      <pc:sldChg chg="del">
        <pc:chgData name="Lukáš" userId="1750366c-5ad4-4b8b-a17b-5459ca330888" providerId="ADAL" clId="{4A2BCA61-9E58-4932-A0B4-41189BEBE038}" dt="2020-10-06T12:08:48.388" v="463" actId="47"/>
        <pc:sldMkLst>
          <pc:docMk/>
          <pc:sldMk cId="184830743" sldId="283"/>
        </pc:sldMkLst>
      </pc:sldChg>
      <pc:sldChg chg="del">
        <pc:chgData name="Lukáš" userId="1750366c-5ad4-4b8b-a17b-5459ca330888" providerId="ADAL" clId="{4A2BCA61-9E58-4932-A0B4-41189BEBE038}" dt="2020-10-06T12:08:48.929" v="464" actId="47"/>
        <pc:sldMkLst>
          <pc:docMk/>
          <pc:sldMk cId="4106894835" sldId="284"/>
        </pc:sldMkLst>
      </pc:sldChg>
      <pc:sldChg chg="del">
        <pc:chgData name="Lukáš" userId="1750366c-5ad4-4b8b-a17b-5459ca330888" providerId="ADAL" clId="{4A2BCA61-9E58-4932-A0B4-41189BEBE038}" dt="2020-10-06T12:08:51.362" v="466" actId="47"/>
        <pc:sldMkLst>
          <pc:docMk/>
          <pc:sldMk cId="2660732524" sldId="285"/>
        </pc:sldMkLst>
      </pc:sldChg>
      <pc:sldChg chg="del">
        <pc:chgData name="Lukáš" userId="1750366c-5ad4-4b8b-a17b-5459ca330888" providerId="ADAL" clId="{4A2BCA61-9E58-4932-A0B4-41189BEBE038}" dt="2020-10-06T12:08:49.404" v="465" actId="47"/>
        <pc:sldMkLst>
          <pc:docMk/>
          <pc:sldMk cId="1347326123" sldId="286"/>
        </pc:sldMkLst>
      </pc:sldChg>
      <pc:sldChg chg="del">
        <pc:chgData name="Lukáš" userId="1750366c-5ad4-4b8b-a17b-5459ca330888" providerId="ADAL" clId="{4A2BCA61-9E58-4932-A0B4-41189BEBE038}" dt="2020-10-06T12:08:51.876" v="467" actId="47"/>
        <pc:sldMkLst>
          <pc:docMk/>
          <pc:sldMk cId="1774989163" sldId="287"/>
        </pc:sldMkLst>
      </pc:sldChg>
      <pc:sldChg chg="del">
        <pc:chgData name="Lukáš" userId="1750366c-5ad4-4b8b-a17b-5459ca330888" providerId="ADAL" clId="{4A2BCA61-9E58-4932-A0B4-41189BEBE038}" dt="2020-10-06T12:08:54.421" v="468" actId="47"/>
        <pc:sldMkLst>
          <pc:docMk/>
          <pc:sldMk cId="999636247" sldId="288"/>
        </pc:sldMkLst>
      </pc:sldChg>
      <pc:sldChg chg="del">
        <pc:chgData name="Lukáš" userId="1750366c-5ad4-4b8b-a17b-5459ca330888" providerId="ADAL" clId="{4A2BCA61-9E58-4932-A0B4-41189BEBE038}" dt="2020-10-06T12:08:55.420" v="470" actId="47"/>
        <pc:sldMkLst>
          <pc:docMk/>
          <pc:sldMk cId="1997591190" sldId="289"/>
        </pc:sldMkLst>
      </pc:sldChg>
      <pc:sldChg chg="del">
        <pc:chgData name="Lukáš" userId="1750366c-5ad4-4b8b-a17b-5459ca330888" providerId="ADAL" clId="{4A2BCA61-9E58-4932-A0B4-41189BEBE038}" dt="2020-10-06T12:08:54.879" v="469" actId="47"/>
        <pc:sldMkLst>
          <pc:docMk/>
          <pc:sldMk cId="1044190518" sldId="290"/>
        </pc:sldMkLst>
      </pc:sldChg>
      <pc:sldChg chg="modSp add mod">
        <pc:chgData name="Lukáš" userId="1750366c-5ad4-4b8b-a17b-5459ca330888" providerId="ADAL" clId="{4A2BCA61-9E58-4932-A0B4-41189BEBE038}" dt="2020-10-06T10:35:42.437" v="66" actId="20577"/>
        <pc:sldMkLst>
          <pc:docMk/>
          <pc:sldMk cId="1356691991" sldId="291"/>
        </pc:sldMkLst>
        <pc:spChg chg="mod">
          <ac:chgData name="Lukáš" userId="1750366c-5ad4-4b8b-a17b-5459ca330888" providerId="ADAL" clId="{4A2BCA61-9E58-4932-A0B4-41189BEBE038}" dt="2020-10-06T10:35:42.437" v="66" actId="20577"/>
          <ac:spMkLst>
            <pc:docMk/>
            <pc:sldMk cId="1356691991" sldId="291"/>
            <ac:spMk id="6" creationId="{58FA62A7-65B2-4663-BA27-64BFE3598468}"/>
          </ac:spMkLst>
        </pc:spChg>
      </pc:sldChg>
      <pc:sldChg chg="add">
        <pc:chgData name="Lukáš" userId="1750366c-5ad4-4b8b-a17b-5459ca330888" providerId="ADAL" clId="{4A2BCA61-9E58-4932-A0B4-41189BEBE038}" dt="2020-10-06T10:35:38.977" v="65" actId="2890"/>
        <pc:sldMkLst>
          <pc:docMk/>
          <pc:sldMk cId="337106994" sldId="292"/>
        </pc:sldMkLst>
      </pc:sldChg>
      <pc:sldChg chg="modSp add mod">
        <pc:chgData name="Lukáš" userId="1750366c-5ad4-4b8b-a17b-5459ca330888" providerId="ADAL" clId="{4A2BCA61-9E58-4932-A0B4-41189BEBE038}" dt="2020-10-06T10:56:34.339" v="444" actId="20577"/>
        <pc:sldMkLst>
          <pc:docMk/>
          <pc:sldMk cId="3561968031" sldId="293"/>
        </pc:sldMkLst>
        <pc:spChg chg="mod">
          <ac:chgData name="Lukáš" userId="1750366c-5ad4-4b8b-a17b-5459ca330888" providerId="ADAL" clId="{4A2BCA61-9E58-4932-A0B4-41189BEBE038}" dt="2020-10-06T10:56:31.790" v="442" actId="1076"/>
          <ac:spMkLst>
            <pc:docMk/>
            <pc:sldMk cId="3561968031" sldId="293"/>
            <ac:spMk id="4" creationId="{5DAE4183-4B0C-4F1A-8CFB-C9356835EEAD}"/>
          </ac:spMkLst>
        </pc:spChg>
        <pc:spChg chg="mod">
          <ac:chgData name="Lukáš" userId="1750366c-5ad4-4b8b-a17b-5459ca330888" providerId="ADAL" clId="{4A2BCA61-9E58-4932-A0B4-41189BEBE038}" dt="2020-10-06T10:56:34.339" v="444" actId="20577"/>
          <ac:spMkLst>
            <pc:docMk/>
            <pc:sldMk cId="3561968031" sldId="293"/>
            <ac:spMk id="6" creationId="{58FA62A7-65B2-4663-BA27-64BFE3598468}"/>
          </ac:spMkLst>
        </pc:spChg>
      </pc:sldChg>
      <pc:sldChg chg="addSp delSp modSp add mod">
        <pc:chgData name="Lukáš" userId="1750366c-5ad4-4b8b-a17b-5459ca330888" providerId="ADAL" clId="{4A2BCA61-9E58-4932-A0B4-41189BEBE038}" dt="2020-10-06T12:31:07.943" v="938" actId="20577"/>
        <pc:sldMkLst>
          <pc:docMk/>
          <pc:sldMk cId="1640047700" sldId="294"/>
        </pc:sldMkLst>
        <pc:spChg chg="mod">
          <ac:chgData name="Lukáš" userId="1750366c-5ad4-4b8b-a17b-5459ca330888" providerId="ADAL" clId="{4A2BCA61-9E58-4932-A0B4-41189BEBE038}" dt="2020-10-06T12:08:20.952" v="459" actId="962"/>
          <ac:spMkLst>
            <pc:docMk/>
            <pc:sldMk cId="1640047700" sldId="294"/>
            <ac:spMk id="2" creationId="{CECC7D56-E57D-4FCF-A4C0-A561DA1DC9E3}"/>
          </ac:spMkLst>
        </pc:spChg>
        <pc:spChg chg="mod">
          <ac:chgData name="Lukáš" userId="1750366c-5ad4-4b8b-a17b-5459ca330888" providerId="ADAL" clId="{4A2BCA61-9E58-4932-A0B4-41189BEBE038}" dt="2020-10-06T12:31:07.943" v="938" actId="20577"/>
          <ac:spMkLst>
            <pc:docMk/>
            <pc:sldMk cId="1640047700" sldId="294"/>
            <ac:spMk id="4" creationId="{5DAE4183-4B0C-4F1A-8CFB-C9356835EEAD}"/>
          </ac:spMkLst>
        </pc:spChg>
        <pc:spChg chg="del mod">
          <ac:chgData name="Lukáš" userId="1750366c-5ad4-4b8b-a17b-5459ca330888" providerId="ADAL" clId="{4A2BCA61-9E58-4932-A0B4-41189BEBE038}" dt="2020-10-06T12:08:19.648" v="457" actId="931"/>
          <ac:spMkLst>
            <pc:docMk/>
            <pc:sldMk cId="1640047700" sldId="294"/>
            <ac:spMk id="6" creationId="{58FA62A7-65B2-4663-BA27-64BFE3598468}"/>
          </ac:spMkLst>
        </pc:spChg>
        <pc:picChg chg="add mod">
          <ac:chgData name="Lukáš" userId="1750366c-5ad4-4b8b-a17b-5459ca330888" providerId="ADAL" clId="{4A2BCA61-9E58-4932-A0B4-41189BEBE038}" dt="2020-10-06T12:08:20.952" v="458" actId="27614"/>
          <ac:picMkLst>
            <pc:docMk/>
            <pc:sldMk cId="1640047700" sldId="294"/>
            <ac:picMk id="7" creationId="{527E4C38-F113-4D98-98AF-0B74D51ED142}"/>
          </ac:picMkLst>
        </pc:picChg>
      </pc:sldChg>
      <pc:sldChg chg="addSp modSp add mod ord modClrScheme chgLayout">
        <pc:chgData name="Lukáš" userId="1750366c-5ad4-4b8b-a17b-5459ca330888" providerId="ADAL" clId="{4A2BCA61-9E58-4932-A0B4-41189BEBE038}" dt="2020-10-06T12:29:56.338" v="879" actId="113"/>
        <pc:sldMkLst>
          <pc:docMk/>
          <pc:sldMk cId="1714807300" sldId="295"/>
        </pc:sldMkLst>
        <pc:spChg chg="mod ord">
          <ac:chgData name="Lukáš" userId="1750366c-5ad4-4b8b-a17b-5459ca330888" providerId="ADAL" clId="{4A2BCA61-9E58-4932-A0B4-41189BEBE038}" dt="2020-10-06T12:12:41.652" v="653" actId="700"/>
          <ac:spMkLst>
            <pc:docMk/>
            <pc:sldMk cId="1714807300" sldId="295"/>
            <ac:spMk id="2" creationId="{CECC7D56-E57D-4FCF-A4C0-A561DA1DC9E3}"/>
          </ac:spMkLst>
        </pc:spChg>
        <pc:spChg chg="mod ord">
          <ac:chgData name="Lukáš" userId="1750366c-5ad4-4b8b-a17b-5459ca330888" providerId="ADAL" clId="{4A2BCA61-9E58-4932-A0B4-41189BEBE038}" dt="2020-10-06T12:12:41.652" v="653" actId="700"/>
          <ac:spMkLst>
            <pc:docMk/>
            <pc:sldMk cId="1714807300" sldId="295"/>
            <ac:spMk id="3" creationId="{55492A38-4935-4086-AC8A-5D91623829E6}"/>
          </ac:spMkLst>
        </pc:spChg>
        <pc:spChg chg="mod ord">
          <ac:chgData name="Lukáš" userId="1750366c-5ad4-4b8b-a17b-5459ca330888" providerId="ADAL" clId="{4A2BCA61-9E58-4932-A0B4-41189BEBE038}" dt="2020-10-06T12:12:41.652" v="653" actId="700"/>
          <ac:spMkLst>
            <pc:docMk/>
            <pc:sldMk cId="1714807300" sldId="295"/>
            <ac:spMk id="4" creationId="{5DAE4183-4B0C-4F1A-8CFB-C9356835EEAD}"/>
          </ac:spMkLst>
        </pc:spChg>
        <pc:spChg chg="add mod ord">
          <ac:chgData name="Lukáš" userId="1750366c-5ad4-4b8b-a17b-5459ca330888" providerId="ADAL" clId="{4A2BCA61-9E58-4932-A0B4-41189BEBE038}" dt="2020-10-06T12:12:46.235" v="664" actId="20577"/>
          <ac:spMkLst>
            <pc:docMk/>
            <pc:sldMk cId="1714807300" sldId="295"/>
            <ac:spMk id="5" creationId="{E1B55412-6D46-439D-B21C-20956B8D28E5}"/>
          </ac:spMkLst>
        </pc:spChg>
        <pc:spChg chg="mod ord">
          <ac:chgData name="Lukáš" userId="1750366c-5ad4-4b8b-a17b-5459ca330888" providerId="ADAL" clId="{4A2BCA61-9E58-4932-A0B4-41189BEBE038}" dt="2020-10-06T12:29:56.338" v="879" actId="113"/>
          <ac:spMkLst>
            <pc:docMk/>
            <pc:sldMk cId="1714807300" sldId="295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4A2BCA61-9E58-4932-A0B4-41189BEBE038}" dt="2020-10-06T12:53:54.143" v="943" actId="1076"/>
        <pc:sldMkLst>
          <pc:docMk/>
          <pc:sldMk cId="2147828056" sldId="296"/>
        </pc:sldMkLst>
        <pc:spChg chg="mod">
          <ac:chgData name="Lukáš" userId="1750366c-5ad4-4b8b-a17b-5459ca330888" providerId="ADAL" clId="{4A2BCA61-9E58-4932-A0B4-41189BEBE038}" dt="2020-10-06T12:31:13.832" v="939"/>
          <ac:spMkLst>
            <pc:docMk/>
            <pc:sldMk cId="2147828056" sldId="296"/>
            <ac:spMk id="4" creationId="{5DAE4183-4B0C-4F1A-8CFB-C9356835EEAD}"/>
          </ac:spMkLst>
        </pc:spChg>
        <pc:picChg chg="mod">
          <ac:chgData name="Lukáš" userId="1750366c-5ad4-4b8b-a17b-5459ca330888" providerId="ADAL" clId="{4A2BCA61-9E58-4932-A0B4-41189BEBE038}" dt="2020-10-06T12:53:54.143" v="943" actId="1076"/>
          <ac:picMkLst>
            <pc:docMk/>
            <pc:sldMk cId="2147828056" sldId="296"/>
            <ac:picMk id="7" creationId="{527E4C38-F113-4D98-98AF-0B74D51ED142}"/>
          </ac:picMkLst>
        </pc:picChg>
      </pc:sldChg>
    </pc:docChg>
  </pc:docChgLst>
  <pc:docChgLst>
    <pc:chgData name="Lukáš" userId="1750366c-5ad4-4b8b-a17b-5459ca330888" providerId="ADAL" clId="{26EAB4CA-7462-47EF-BD8F-6FBA24B154B4}"/>
    <pc:docChg chg="undo custSel addSld delSld modSld sldOrd">
      <pc:chgData name="Lukáš" userId="1750366c-5ad4-4b8b-a17b-5459ca330888" providerId="ADAL" clId="{26EAB4CA-7462-47EF-BD8F-6FBA24B154B4}" dt="2020-10-17T23:25:04.478" v="2954" actId="14826"/>
      <pc:docMkLst>
        <pc:docMk/>
      </pc:docMkLst>
      <pc:sldChg chg="modSp mod">
        <pc:chgData name="Lukáš" userId="1750366c-5ad4-4b8b-a17b-5459ca330888" providerId="ADAL" clId="{26EAB4CA-7462-47EF-BD8F-6FBA24B154B4}" dt="2020-10-16T21:54:27.744" v="60"/>
        <pc:sldMkLst>
          <pc:docMk/>
          <pc:sldMk cId="4020363208" sldId="256"/>
        </pc:sldMkLst>
        <pc:spChg chg="mod">
          <ac:chgData name="Lukáš" userId="1750366c-5ad4-4b8b-a17b-5459ca330888" providerId="ADAL" clId="{26EAB4CA-7462-47EF-BD8F-6FBA24B154B4}" dt="2020-10-16T21:54:27.744" v="60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26EAB4CA-7462-47EF-BD8F-6FBA24B154B4}" dt="2020-10-16T21:54:23.614" v="59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modSp mod">
        <pc:chgData name="Lukáš" userId="1750366c-5ad4-4b8b-a17b-5459ca330888" providerId="ADAL" clId="{26EAB4CA-7462-47EF-BD8F-6FBA24B154B4}" dt="2020-10-16T21:54:35.814" v="62"/>
        <pc:sldMkLst>
          <pc:docMk/>
          <pc:sldMk cId="2122801297" sldId="268"/>
        </pc:sldMkLst>
        <pc:spChg chg="mod">
          <ac:chgData name="Lukáš" userId="1750366c-5ad4-4b8b-a17b-5459ca330888" providerId="ADAL" clId="{26EAB4CA-7462-47EF-BD8F-6FBA24B154B4}" dt="2020-10-16T21:54:35.814" v="62"/>
          <ac:spMkLst>
            <pc:docMk/>
            <pc:sldMk cId="2122801297" sldId="268"/>
            <ac:spMk id="2" creationId="{B2E21AF4-809A-49AC-A3F1-C84AF68CFA99}"/>
          </ac:spMkLst>
        </pc:spChg>
      </pc:sldChg>
      <pc:sldChg chg="modSp mod">
        <pc:chgData name="Lukáš" userId="1750366c-5ad4-4b8b-a17b-5459ca330888" providerId="ADAL" clId="{26EAB4CA-7462-47EF-BD8F-6FBA24B154B4}" dt="2020-10-17T00:02:54.537" v="2259" actId="20577"/>
        <pc:sldMkLst>
          <pc:docMk/>
          <pc:sldMk cId="247382201" sldId="269"/>
        </pc:sldMkLst>
        <pc:spChg chg="mod">
          <ac:chgData name="Lukáš" userId="1750366c-5ad4-4b8b-a17b-5459ca330888" providerId="ADAL" clId="{26EAB4CA-7462-47EF-BD8F-6FBA24B154B4}" dt="2020-10-16T21:54:32.714" v="61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26EAB4CA-7462-47EF-BD8F-6FBA24B154B4}" dt="2020-10-17T00:02:54.537" v="2259" actId="20577"/>
          <ac:spMkLst>
            <pc:docMk/>
            <pc:sldMk cId="247382201" sldId="269"/>
            <ac:spMk id="6" creationId="{D6EE5B12-9EA0-401A-BDB9-270B84127293}"/>
          </ac:spMkLst>
        </pc:spChg>
      </pc:sldChg>
      <pc:sldChg chg="del">
        <pc:chgData name="Lukáš" userId="1750366c-5ad4-4b8b-a17b-5459ca330888" providerId="ADAL" clId="{26EAB4CA-7462-47EF-BD8F-6FBA24B154B4}" dt="2020-10-16T21:55:01.694" v="65" actId="47"/>
        <pc:sldMkLst>
          <pc:docMk/>
          <pc:sldMk cId="3451315229" sldId="271"/>
        </pc:sldMkLst>
      </pc:sldChg>
      <pc:sldChg chg="del">
        <pc:chgData name="Lukáš" userId="1750366c-5ad4-4b8b-a17b-5459ca330888" providerId="ADAL" clId="{26EAB4CA-7462-47EF-BD8F-6FBA24B154B4}" dt="2020-10-16T21:55:01.194" v="64" actId="47"/>
        <pc:sldMkLst>
          <pc:docMk/>
          <pc:sldMk cId="1356691991" sldId="291"/>
        </pc:sldMkLst>
      </pc:sldChg>
      <pc:sldChg chg="del">
        <pc:chgData name="Lukáš" userId="1750366c-5ad4-4b8b-a17b-5459ca330888" providerId="ADAL" clId="{26EAB4CA-7462-47EF-BD8F-6FBA24B154B4}" dt="2020-10-16T21:55:00.554" v="63" actId="47"/>
        <pc:sldMkLst>
          <pc:docMk/>
          <pc:sldMk cId="337106994" sldId="292"/>
        </pc:sldMkLst>
      </pc:sldChg>
      <pc:sldChg chg="addSp modSp mod modClrScheme chgLayout">
        <pc:chgData name="Lukáš" userId="1750366c-5ad4-4b8b-a17b-5459ca330888" providerId="ADAL" clId="{26EAB4CA-7462-47EF-BD8F-6FBA24B154B4}" dt="2020-10-16T22:03:12.735" v="334"/>
        <pc:sldMkLst>
          <pc:docMk/>
          <pc:sldMk cId="3561968031" sldId="293"/>
        </pc:sldMkLst>
        <pc:spChg chg="mod ord">
          <ac:chgData name="Lukáš" userId="1750366c-5ad4-4b8b-a17b-5459ca330888" providerId="ADAL" clId="{26EAB4CA-7462-47EF-BD8F-6FBA24B154B4}" dt="2020-10-16T22:03:12.735" v="334"/>
          <ac:spMkLst>
            <pc:docMk/>
            <pc:sldMk cId="3561968031" sldId="293"/>
            <ac:spMk id="2" creationId="{CECC7D56-E57D-4FCF-A4C0-A561DA1DC9E3}"/>
          </ac:spMkLst>
        </pc:spChg>
        <pc:spChg chg="mod ord">
          <ac:chgData name="Lukáš" userId="1750366c-5ad4-4b8b-a17b-5459ca330888" providerId="ADAL" clId="{26EAB4CA-7462-47EF-BD8F-6FBA24B154B4}" dt="2020-10-16T21:59:42.722" v="97" actId="700"/>
          <ac:spMkLst>
            <pc:docMk/>
            <pc:sldMk cId="3561968031" sldId="293"/>
            <ac:spMk id="3" creationId="{55492A38-4935-4086-AC8A-5D91623829E6}"/>
          </ac:spMkLst>
        </pc:spChg>
        <pc:spChg chg="mod ord">
          <ac:chgData name="Lukáš" userId="1750366c-5ad4-4b8b-a17b-5459ca330888" providerId="ADAL" clId="{26EAB4CA-7462-47EF-BD8F-6FBA24B154B4}" dt="2020-10-16T21:59:42.722" v="97" actId="700"/>
          <ac:spMkLst>
            <pc:docMk/>
            <pc:sldMk cId="3561968031" sldId="293"/>
            <ac:spMk id="4" creationId="{5DAE4183-4B0C-4F1A-8CFB-C9356835EEAD}"/>
          </ac:spMkLst>
        </pc:spChg>
        <pc:spChg chg="add mod ord">
          <ac:chgData name="Lukáš" userId="1750366c-5ad4-4b8b-a17b-5459ca330888" providerId="ADAL" clId="{26EAB4CA-7462-47EF-BD8F-6FBA24B154B4}" dt="2020-10-16T21:59:50.772" v="98"/>
          <ac:spMkLst>
            <pc:docMk/>
            <pc:sldMk cId="3561968031" sldId="293"/>
            <ac:spMk id="5" creationId="{BCB6991E-5137-41F4-9B88-92265E51B067}"/>
          </ac:spMkLst>
        </pc:spChg>
        <pc:spChg chg="mod ord">
          <ac:chgData name="Lukáš" userId="1750366c-5ad4-4b8b-a17b-5459ca330888" providerId="ADAL" clId="{26EAB4CA-7462-47EF-BD8F-6FBA24B154B4}" dt="2020-10-16T22:02:13.985" v="327" actId="20577"/>
          <ac:spMkLst>
            <pc:docMk/>
            <pc:sldMk cId="3561968031" sldId="293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6T22:02:56.275" v="333" actId="1076"/>
          <ac:picMkLst>
            <pc:docMk/>
            <pc:sldMk cId="3561968031" sldId="293"/>
            <ac:picMk id="8" creationId="{5DDF9A87-0C67-4E5C-A658-83A2CAD0E5D7}"/>
          </ac:picMkLst>
        </pc:picChg>
      </pc:sldChg>
      <pc:sldChg chg="delSp modSp add mod">
        <pc:chgData name="Lukáš" userId="1750366c-5ad4-4b8b-a17b-5459ca330888" providerId="ADAL" clId="{26EAB4CA-7462-47EF-BD8F-6FBA24B154B4}" dt="2020-10-16T22:56:00.138" v="1329" actId="313"/>
        <pc:sldMkLst>
          <pc:docMk/>
          <pc:sldMk cId="1586837451" sldId="294"/>
        </pc:sldMkLst>
        <pc:spChg chg="mod">
          <ac:chgData name="Lukáš" userId="1750366c-5ad4-4b8b-a17b-5459ca330888" providerId="ADAL" clId="{26EAB4CA-7462-47EF-BD8F-6FBA24B154B4}" dt="2020-10-16T22:04:36.385" v="366"/>
          <ac:spMkLst>
            <pc:docMk/>
            <pc:sldMk cId="1586837451" sldId="294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6T22:04:45.985" v="377" actId="20577"/>
          <ac:spMkLst>
            <pc:docMk/>
            <pc:sldMk cId="1586837451" sldId="294"/>
            <ac:spMk id="5" creationId="{BCB6991E-5137-41F4-9B88-92265E51B067}"/>
          </ac:spMkLst>
        </pc:spChg>
        <pc:spChg chg="mod">
          <ac:chgData name="Lukáš" userId="1750366c-5ad4-4b8b-a17b-5459ca330888" providerId="ADAL" clId="{26EAB4CA-7462-47EF-BD8F-6FBA24B154B4}" dt="2020-10-16T22:56:00.138" v="1329" actId="313"/>
          <ac:spMkLst>
            <pc:docMk/>
            <pc:sldMk cId="1586837451" sldId="294"/>
            <ac:spMk id="6" creationId="{58FA62A7-65B2-4663-BA27-64BFE3598468}"/>
          </ac:spMkLst>
        </pc:spChg>
        <pc:picChg chg="del">
          <ac:chgData name="Lukáš" userId="1750366c-5ad4-4b8b-a17b-5459ca330888" providerId="ADAL" clId="{26EAB4CA-7462-47EF-BD8F-6FBA24B154B4}" dt="2020-10-16T22:04:08.565" v="363" actId="478"/>
          <ac:picMkLst>
            <pc:docMk/>
            <pc:sldMk cId="1586837451" sldId="294"/>
            <ac:picMk id="8" creationId="{5DDF9A87-0C67-4E5C-A658-83A2CAD0E5D7}"/>
          </ac:picMkLst>
        </pc:picChg>
      </pc:sldChg>
      <pc:sldChg chg="del">
        <pc:chgData name="Lukáš" userId="1750366c-5ad4-4b8b-a17b-5459ca330888" providerId="ADAL" clId="{26EAB4CA-7462-47EF-BD8F-6FBA24B154B4}" dt="2020-10-16T22:03:18.361" v="337" actId="47"/>
        <pc:sldMkLst>
          <pc:docMk/>
          <pc:sldMk cId="1640047700" sldId="294"/>
        </pc:sldMkLst>
      </pc:sldChg>
      <pc:sldChg chg="addSp delSp modSp add mod">
        <pc:chgData name="Lukáš" userId="1750366c-5ad4-4b8b-a17b-5459ca330888" providerId="ADAL" clId="{26EAB4CA-7462-47EF-BD8F-6FBA24B154B4}" dt="2020-10-16T22:45:22.591" v="988" actId="27614"/>
        <pc:sldMkLst>
          <pc:docMk/>
          <pc:sldMk cId="314912238" sldId="295"/>
        </pc:sldMkLst>
        <pc:spChg chg="mod">
          <ac:chgData name="Lukáš" userId="1750366c-5ad4-4b8b-a17b-5459ca330888" providerId="ADAL" clId="{26EAB4CA-7462-47EF-BD8F-6FBA24B154B4}" dt="2020-10-16T22:06:48.236" v="438" actId="20577"/>
          <ac:spMkLst>
            <pc:docMk/>
            <pc:sldMk cId="314912238" sldId="295"/>
            <ac:spMk id="5" creationId="{BCB6991E-5137-41F4-9B88-92265E51B067}"/>
          </ac:spMkLst>
        </pc:spChg>
        <pc:spChg chg="del mod">
          <ac:chgData name="Lukáš" userId="1750366c-5ad4-4b8b-a17b-5459ca330888" providerId="ADAL" clId="{26EAB4CA-7462-47EF-BD8F-6FBA24B154B4}" dt="2020-10-16T22:45:21.572" v="987" actId="931"/>
          <ac:spMkLst>
            <pc:docMk/>
            <pc:sldMk cId="314912238" sldId="295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6T22:45:22.591" v="988" actId="27614"/>
          <ac:picMkLst>
            <pc:docMk/>
            <pc:sldMk cId="314912238" sldId="295"/>
            <ac:picMk id="8" creationId="{78333F55-CA41-4D38-ADDB-3777772D2CB6}"/>
          </ac:picMkLst>
        </pc:picChg>
      </pc:sldChg>
      <pc:sldChg chg="del">
        <pc:chgData name="Lukáš" userId="1750366c-5ad4-4b8b-a17b-5459ca330888" providerId="ADAL" clId="{26EAB4CA-7462-47EF-BD8F-6FBA24B154B4}" dt="2020-10-16T22:03:17.805" v="336" actId="47"/>
        <pc:sldMkLst>
          <pc:docMk/>
          <pc:sldMk cId="1714807300" sldId="295"/>
        </pc:sldMkLst>
      </pc:sldChg>
      <pc:sldChg chg="addSp delSp modSp add mod">
        <pc:chgData name="Lukáš" userId="1750366c-5ad4-4b8b-a17b-5459ca330888" providerId="ADAL" clId="{26EAB4CA-7462-47EF-BD8F-6FBA24B154B4}" dt="2020-10-17T23:25:04.478" v="2954" actId="14826"/>
        <pc:sldMkLst>
          <pc:docMk/>
          <pc:sldMk cId="491209732" sldId="296"/>
        </pc:sldMkLst>
        <pc:spChg chg="mod">
          <ac:chgData name="Lukáš" userId="1750366c-5ad4-4b8b-a17b-5459ca330888" providerId="ADAL" clId="{26EAB4CA-7462-47EF-BD8F-6FBA24B154B4}" dt="2020-10-16T22:46:21.840" v="1008" actId="20577"/>
          <ac:spMkLst>
            <pc:docMk/>
            <pc:sldMk cId="491209732" sldId="296"/>
            <ac:spMk id="4" creationId="{5DAE4183-4B0C-4F1A-8CFB-C9356835EEAD}"/>
          </ac:spMkLst>
        </pc:spChg>
        <pc:spChg chg="del">
          <ac:chgData name="Lukáš" userId="1750366c-5ad4-4b8b-a17b-5459ca330888" providerId="ADAL" clId="{26EAB4CA-7462-47EF-BD8F-6FBA24B154B4}" dt="2020-10-16T22:45:52.750" v="991" actId="478"/>
          <ac:spMkLst>
            <pc:docMk/>
            <pc:sldMk cId="491209732" sldId="296"/>
            <ac:spMk id="5" creationId="{BCB6991E-5137-41F4-9B88-92265E51B067}"/>
          </ac:spMkLst>
        </pc:spChg>
        <pc:spChg chg="add del mod">
          <ac:chgData name="Lukáš" userId="1750366c-5ad4-4b8b-a17b-5459ca330888" providerId="ADAL" clId="{26EAB4CA-7462-47EF-BD8F-6FBA24B154B4}" dt="2020-10-16T22:45:59.690" v="992" actId="478"/>
          <ac:spMkLst>
            <pc:docMk/>
            <pc:sldMk cId="491209732" sldId="296"/>
            <ac:spMk id="7" creationId="{E32E3FAB-037B-435B-AEA8-4CD0F7B91EF4}"/>
          </ac:spMkLst>
        </pc:spChg>
        <pc:picChg chg="mod">
          <ac:chgData name="Lukáš" userId="1750366c-5ad4-4b8b-a17b-5459ca330888" providerId="ADAL" clId="{26EAB4CA-7462-47EF-BD8F-6FBA24B154B4}" dt="2020-10-17T23:25:04.478" v="2954" actId="14826"/>
          <ac:picMkLst>
            <pc:docMk/>
            <pc:sldMk cId="491209732" sldId="296"/>
            <ac:picMk id="8" creationId="{78333F55-CA41-4D38-ADDB-3777772D2CB6}"/>
          </ac:picMkLst>
        </pc:picChg>
      </pc:sldChg>
      <pc:sldChg chg="del">
        <pc:chgData name="Lukáš" userId="1750366c-5ad4-4b8b-a17b-5459ca330888" providerId="ADAL" clId="{26EAB4CA-7462-47EF-BD8F-6FBA24B154B4}" dt="2020-10-16T22:03:16.305" v="335" actId="47"/>
        <pc:sldMkLst>
          <pc:docMk/>
          <pc:sldMk cId="2147828056" sldId="296"/>
        </pc:sldMkLst>
      </pc:sldChg>
      <pc:sldChg chg="addSp modSp add mod ord">
        <pc:chgData name="Lukáš" userId="1750366c-5ad4-4b8b-a17b-5459ca330888" providerId="ADAL" clId="{26EAB4CA-7462-47EF-BD8F-6FBA24B154B4}" dt="2020-10-16T22:52:14.276" v="1282" actId="14826"/>
        <pc:sldMkLst>
          <pc:docMk/>
          <pc:sldMk cId="3613084921" sldId="297"/>
        </pc:sldMkLst>
        <pc:spChg chg="mod">
          <ac:chgData name="Lukáš" userId="1750366c-5ad4-4b8b-a17b-5459ca330888" providerId="ADAL" clId="{26EAB4CA-7462-47EF-BD8F-6FBA24B154B4}" dt="2020-10-16T22:46:50.780" v="1021" actId="20577"/>
          <ac:spMkLst>
            <pc:docMk/>
            <pc:sldMk cId="3613084921" sldId="297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6T22:46:58.530" v="1036" actId="20577"/>
          <ac:spMkLst>
            <pc:docMk/>
            <pc:sldMk cId="3613084921" sldId="297"/>
            <ac:spMk id="5" creationId="{BCB6991E-5137-41F4-9B88-92265E51B067}"/>
          </ac:spMkLst>
        </pc:spChg>
        <pc:spChg chg="mod">
          <ac:chgData name="Lukáš" userId="1750366c-5ad4-4b8b-a17b-5459ca330888" providerId="ADAL" clId="{26EAB4CA-7462-47EF-BD8F-6FBA24B154B4}" dt="2020-10-16T22:49:47.630" v="1275" actId="20577"/>
          <ac:spMkLst>
            <pc:docMk/>
            <pc:sldMk cId="3613084921" sldId="297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6T22:52:14.276" v="1282" actId="14826"/>
          <ac:picMkLst>
            <pc:docMk/>
            <pc:sldMk cId="3613084921" sldId="297"/>
            <ac:picMk id="8" creationId="{0AD3290C-A26E-4419-8939-B30109F51147}"/>
          </ac:picMkLst>
        </pc:picChg>
      </pc:sldChg>
      <pc:sldChg chg="addSp delSp modSp add mod ord modClrScheme chgLayout">
        <pc:chgData name="Lukáš" userId="1750366c-5ad4-4b8b-a17b-5459ca330888" providerId="ADAL" clId="{26EAB4CA-7462-47EF-BD8F-6FBA24B154B4}" dt="2020-10-16T23:11:10.949" v="1655" actId="20577"/>
        <pc:sldMkLst>
          <pc:docMk/>
          <pc:sldMk cId="683441172" sldId="298"/>
        </pc:sldMkLst>
        <pc:spChg chg="mod ord">
          <ac:chgData name="Lukáš" userId="1750366c-5ad4-4b8b-a17b-5459ca330888" providerId="ADAL" clId="{26EAB4CA-7462-47EF-BD8F-6FBA24B154B4}" dt="2020-10-16T22:53:43.410" v="1328" actId="700"/>
          <ac:spMkLst>
            <pc:docMk/>
            <pc:sldMk cId="683441172" sldId="298"/>
            <ac:spMk id="2" creationId="{CECC7D56-E57D-4FCF-A4C0-A561DA1DC9E3}"/>
          </ac:spMkLst>
        </pc:spChg>
        <pc:spChg chg="mod ord">
          <ac:chgData name="Lukáš" userId="1750366c-5ad4-4b8b-a17b-5459ca330888" providerId="ADAL" clId="{26EAB4CA-7462-47EF-BD8F-6FBA24B154B4}" dt="2020-10-16T22:53:43.410" v="1328" actId="700"/>
          <ac:spMkLst>
            <pc:docMk/>
            <pc:sldMk cId="683441172" sldId="298"/>
            <ac:spMk id="3" creationId="{55492A38-4935-4086-AC8A-5D91623829E6}"/>
          </ac:spMkLst>
        </pc:spChg>
        <pc:spChg chg="mod ord">
          <ac:chgData name="Lukáš" userId="1750366c-5ad4-4b8b-a17b-5459ca330888" providerId="ADAL" clId="{26EAB4CA-7462-47EF-BD8F-6FBA24B154B4}" dt="2020-10-16T22:53:43.410" v="1328" actId="700"/>
          <ac:spMkLst>
            <pc:docMk/>
            <pc:sldMk cId="683441172" sldId="298"/>
            <ac:spMk id="4" creationId="{5DAE4183-4B0C-4F1A-8CFB-C9356835EEAD}"/>
          </ac:spMkLst>
        </pc:spChg>
        <pc:spChg chg="del">
          <ac:chgData name="Lukáš" userId="1750366c-5ad4-4b8b-a17b-5459ca330888" providerId="ADAL" clId="{26EAB4CA-7462-47EF-BD8F-6FBA24B154B4}" dt="2020-10-16T22:53:39.101" v="1327" actId="478"/>
          <ac:spMkLst>
            <pc:docMk/>
            <pc:sldMk cId="683441172" sldId="298"/>
            <ac:spMk id="5" creationId="{BCB6991E-5137-41F4-9B88-92265E51B067}"/>
          </ac:spMkLst>
        </pc:spChg>
        <pc:spChg chg="mod ord">
          <ac:chgData name="Lukáš" userId="1750366c-5ad4-4b8b-a17b-5459ca330888" providerId="ADAL" clId="{26EAB4CA-7462-47EF-BD8F-6FBA24B154B4}" dt="2020-10-16T23:11:10.949" v="1655" actId="20577"/>
          <ac:spMkLst>
            <pc:docMk/>
            <pc:sldMk cId="683441172" sldId="298"/>
            <ac:spMk id="6" creationId="{58FA62A7-65B2-4663-BA27-64BFE3598468}"/>
          </ac:spMkLst>
        </pc:spChg>
        <pc:spChg chg="add del mod">
          <ac:chgData name="Lukáš" userId="1750366c-5ad4-4b8b-a17b-5459ca330888" providerId="ADAL" clId="{26EAB4CA-7462-47EF-BD8F-6FBA24B154B4}" dt="2020-10-16T22:53:43.410" v="1328" actId="700"/>
          <ac:spMkLst>
            <pc:docMk/>
            <pc:sldMk cId="683441172" sldId="298"/>
            <ac:spMk id="8" creationId="{84808F1C-E143-42B4-AF5B-2E68899FCC4B}"/>
          </ac:spMkLst>
        </pc:spChg>
      </pc:sldChg>
      <pc:sldChg chg="addSp modSp add mod">
        <pc:chgData name="Lukáš" userId="1750366c-5ad4-4b8b-a17b-5459ca330888" providerId="ADAL" clId="{26EAB4CA-7462-47EF-BD8F-6FBA24B154B4}" dt="2020-10-17T00:23:44.621" v="2951" actId="1076"/>
        <pc:sldMkLst>
          <pc:docMk/>
          <pc:sldMk cId="2885608567" sldId="299"/>
        </pc:sldMkLst>
        <pc:spChg chg="mod">
          <ac:chgData name="Lukáš" userId="1750366c-5ad4-4b8b-a17b-5459ca330888" providerId="ADAL" clId="{26EAB4CA-7462-47EF-BD8F-6FBA24B154B4}" dt="2020-10-16T23:11:34.625" v="1674" actId="20577"/>
          <ac:spMkLst>
            <pc:docMk/>
            <pc:sldMk cId="2885608567" sldId="299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7T00:11:01.927" v="2587" actId="20577"/>
          <ac:spMkLst>
            <pc:docMk/>
            <pc:sldMk cId="2885608567" sldId="299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7T00:23:44.621" v="2951" actId="1076"/>
          <ac:picMkLst>
            <pc:docMk/>
            <pc:sldMk cId="2885608567" sldId="299"/>
            <ac:picMk id="7" creationId="{EA6CCCE6-6EC4-4028-9A60-C0729F46E2CC}"/>
          </ac:picMkLst>
        </pc:picChg>
      </pc:sldChg>
      <pc:sldChg chg="addSp modSp add mod">
        <pc:chgData name="Lukáš" userId="1750366c-5ad4-4b8b-a17b-5459ca330888" providerId="ADAL" clId="{26EAB4CA-7462-47EF-BD8F-6FBA24B154B4}" dt="2020-10-17T00:24:17.185" v="2953" actId="14826"/>
        <pc:sldMkLst>
          <pc:docMk/>
          <pc:sldMk cId="2666809086" sldId="300"/>
        </pc:sldMkLst>
        <pc:spChg chg="mod">
          <ac:chgData name="Lukáš" userId="1750366c-5ad4-4b8b-a17b-5459ca330888" providerId="ADAL" clId="{26EAB4CA-7462-47EF-BD8F-6FBA24B154B4}" dt="2020-10-16T23:11:46.523" v="1690" actId="20577"/>
          <ac:spMkLst>
            <pc:docMk/>
            <pc:sldMk cId="2666809086" sldId="300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7T00:13:15.337" v="2945" actId="20577"/>
          <ac:spMkLst>
            <pc:docMk/>
            <pc:sldMk cId="2666809086" sldId="300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7T00:24:17.185" v="2953" actId="14826"/>
          <ac:picMkLst>
            <pc:docMk/>
            <pc:sldMk cId="2666809086" sldId="300"/>
            <ac:picMk id="5" creationId="{29559DAB-10EA-4BE1-A064-AF5D4701AC1F}"/>
          </ac:picMkLst>
        </pc:picChg>
      </pc:sldChg>
      <pc:sldChg chg="addSp modSp add mod">
        <pc:chgData name="Lukáš" userId="1750366c-5ad4-4b8b-a17b-5459ca330888" providerId="ADAL" clId="{26EAB4CA-7462-47EF-BD8F-6FBA24B154B4}" dt="2020-10-16T23:52:04.706" v="1915" actId="20577"/>
        <pc:sldMkLst>
          <pc:docMk/>
          <pc:sldMk cId="2034582443" sldId="301"/>
        </pc:sldMkLst>
        <pc:spChg chg="mod">
          <ac:chgData name="Lukáš" userId="1750366c-5ad4-4b8b-a17b-5459ca330888" providerId="ADAL" clId="{26EAB4CA-7462-47EF-BD8F-6FBA24B154B4}" dt="2020-10-16T23:12:37.218" v="1694" actId="20577"/>
          <ac:spMkLst>
            <pc:docMk/>
            <pc:sldMk cId="2034582443" sldId="301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6T23:52:04.706" v="1915" actId="20577"/>
          <ac:spMkLst>
            <pc:docMk/>
            <pc:sldMk cId="2034582443" sldId="301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6T23:51:25.868" v="1875" actId="1076"/>
          <ac:picMkLst>
            <pc:docMk/>
            <pc:sldMk cId="2034582443" sldId="301"/>
            <ac:picMk id="7" creationId="{DBA6B99A-FCEA-4893-BD88-8A7F25BE06D8}"/>
          </ac:picMkLst>
        </pc:picChg>
        <pc:picChg chg="add mod">
          <ac:chgData name="Lukáš" userId="1750366c-5ad4-4b8b-a17b-5459ca330888" providerId="ADAL" clId="{26EAB4CA-7462-47EF-BD8F-6FBA24B154B4}" dt="2020-10-16T23:51:23.598" v="1874" actId="1076"/>
          <ac:picMkLst>
            <pc:docMk/>
            <pc:sldMk cId="2034582443" sldId="301"/>
            <ac:picMk id="9" creationId="{BEA2DB73-BC93-4E31-8AF0-1113629771C0}"/>
          </ac:picMkLst>
        </pc:picChg>
      </pc:sldChg>
      <pc:sldChg chg="addSp modSp add mod">
        <pc:chgData name="Lukáš" userId="1750366c-5ad4-4b8b-a17b-5459ca330888" providerId="ADAL" clId="{26EAB4CA-7462-47EF-BD8F-6FBA24B154B4}" dt="2020-10-16T23:42:50.909" v="1813" actId="14826"/>
        <pc:sldMkLst>
          <pc:docMk/>
          <pc:sldMk cId="4045140399" sldId="302"/>
        </pc:sldMkLst>
        <pc:spChg chg="mod">
          <ac:chgData name="Lukáš" userId="1750366c-5ad4-4b8b-a17b-5459ca330888" providerId="ADAL" clId="{26EAB4CA-7462-47EF-BD8F-6FBA24B154B4}" dt="2020-10-16T23:12:51.305" v="1720" actId="20577"/>
          <ac:spMkLst>
            <pc:docMk/>
            <pc:sldMk cId="4045140399" sldId="302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6T23:35:18.022" v="1804" actId="20577"/>
          <ac:spMkLst>
            <pc:docMk/>
            <pc:sldMk cId="4045140399" sldId="302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6T23:42:50.909" v="1813" actId="14826"/>
          <ac:picMkLst>
            <pc:docMk/>
            <pc:sldMk cId="4045140399" sldId="302"/>
            <ac:picMk id="7" creationId="{9BFC2E27-97D9-45A1-8D4D-6C5CAECA467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US" noProof="0"/>
              <a:t>Click to edit Master title style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648"/>
            <a:ext cx="865419" cy="596397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I slide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3665" y="2014647"/>
            <a:ext cx="410467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ellekens.com/2010/12/20/uml-composition-vs-aggregation-vs-associatio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DEC9EB12-AE73-214D-85B7-F3FD5188BE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Design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6C09521-9305-2848-88FD-22F955899B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24987-E9F6-7244-A5DA-F329032BC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Design </a:t>
            </a:r>
            <a:r>
              <a:rPr lang="cs-CZ" dirty="0" err="1">
                <a:effectLst/>
                <a:latin typeface="Arial" panose="020B0604020202020204" pitchFamily="34" charset="0"/>
              </a:rPr>
              <a:t>Class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9324D64-A586-184A-AA62-1426369333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PB007 </a:t>
            </a:r>
            <a:r>
              <a:rPr lang="en-US" dirty="0"/>
              <a:t>Software Engineering </a:t>
            </a:r>
            <a:r>
              <a:rPr lang="cs-CZ" dirty="0"/>
              <a:t>I</a:t>
            </a:r>
          </a:p>
        </p:txBody>
      </p:sp>
      <p:sp>
        <p:nvSpPr>
          <p:cNvPr id="6" name="Podnadpis 4">
            <a:extLst>
              <a:ext uri="{FF2B5EF4-FFF2-40B4-BE49-F238E27FC236}">
                <a16:creationId xmlns:a16="http://schemas.microsoft.com/office/drawing/2014/main" id="{BF054606-AA79-41AC-AED6-A3A5837B91DE}"/>
              </a:ext>
            </a:extLst>
          </p:cNvPr>
          <p:cNvSpPr txBox="1">
            <a:spLocks/>
          </p:cNvSpPr>
          <p:nvPr/>
        </p:nvSpPr>
        <p:spPr>
          <a:xfrm>
            <a:off x="415200" y="5172201"/>
            <a:ext cx="11361600" cy="69849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1800" b="1" kern="0" dirty="0"/>
              <a:t>Lukáš Daubner</a:t>
            </a:r>
            <a:br>
              <a:rPr lang="cs-CZ" sz="1800" b="1" kern="0" dirty="0"/>
            </a:br>
            <a:r>
              <a:rPr lang="cs-CZ" sz="1800" b="1" kern="0" dirty="0"/>
              <a:t>daubner@mail.muni.cz</a:t>
            </a:r>
            <a:endParaRPr lang="en-US" sz="1800" b="1" kern="0" dirty="0"/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3F986B33-25E1-4DE8-8A12-56A85BE209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674" y="378000"/>
            <a:ext cx="4442428" cy="98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363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Design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9A200FC-6C13-4825-87D1-689698B270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Code comparison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vs. Composition</a:t>
            </a:r>
            <a:endParaRPr lang="cs-CZ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FDAC5C-AF08-4052-AEAB-09FBB2190862}"/>
              </a:ext>
            </a:extLst>
          </p:cNvPr>
          <p:cNvSpPr txBox="1"/>
          <p:nvPr/>
        </p:nvSpPr>
        <p:spPr>
          <a:xfrm>
            <a:off x="719137" y="1991628"/>
            <a:ext cx="528221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rgbClr val="0000DC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DC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5AC8AF"/>
                </a:solidFill>
                <a:latin typeface="Consolas" panose="020B0609020204030204" pitchFamily="49" charset="0"/>
              </a:rPr>
              <a:t>Ship</a:t>
            </a:r>
          </a:p>
          <a:p>
            <a:pPr algn="l"/>
            <a:r>
              <a:rPr lang="en-US" dirty="0">
                <a:latin typeface="Consolas" panose="020B0609020204030204" pitchFamily="49" charset="0"/>
              </a:rPr>
              <a:t>{</a:t>
            </a:r>
          </a:p>
          <a:p>
            <a:pPr algn="l"/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DC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5AC8AF"/>
                </a:solidFill>
                <a:latin typeface="Consolas" panose="020B0609020204030204" pitchFamily="49" charset="0"/>
              </a:rPr>
              <a:t>Engine</a:t>
            </a:r>
            <a:r>
              <a:rPr lang="en-US" dirty="0">
                <a:latin typeface="Consolas" panose="020B0609020204030204" pitchFamily="49" charset="0"/>
              </a:rPr>
              <a:t> _engine;</a:t>
            </a:r>
          </a:p>
          <a:p>
            <a:pPr algn="l"/>
            <a:endParaRPr lang="en-US" dirty="0">
              <a:latin typeface="Consolas" panose="020B0609020204030204" pitchFamily="49" charset="0"/>
            </a:endParaRPr>
          </a:p>
          <a:p>
            <a:pPr algn="l"/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DC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5AC8AF"/>
                </a:solidFill>
                <a:latin typeface="Consolas" panose="020B0609020204030204" pitchFamily="49" charset="0"/>
              </a:rPr>
              <a:t>Ship</a:t>
            </a:r>
            <a:r>
              <a:rPr lang="en-US" dirty="0">
                <a:latin typeface="Consolas" panose="020B0609020204030204" pitchFamily="49" charset="0"/>
              </a:rPr>
              <a:t>(Engine engine)</a:t>
            </a:r>
          </a:p>
          <a:p>
            <a:pPr algn="l"/>
            <a:r>
              <a:rPr lang="en-US" dirty="0">
                <a:latin typeface="Consolas" panose="020B0609020204030204" pitchFamily="49" charset="0"/>
              </a:rPr>
              <a:t>    {</a:t>
            </a:r>
          </a:p>
          <a:p>
            <a:pPr algn="l"/>
            <a:r>
              <a:rPr lang="en-US" dirty="0">
                <a:latin typeface="Consolas" panose="020B0609020204030204" pitchFamily="49" charset="0"/>
              </a:rPr>
              <a:t>        _engine = engine;</a:t>
            </a:r>
          </a:p>
          <a:p>
            <a:pPr algn="l"/>
            <a:r>
              <a:rPr lang="en-US" dirty="0">
                <a:latin typeface="Consolas" panose="020B0609020204030204" pitchFamily="49" charset="0"/>
              </a:rPr>
              <a:t>    }</a:t>
            </a:r>
          </a:p>
          <a:p>
            <a:pPr algn="l"/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BB0DB7-1AEE-46D3-9EEF-1D08A9011E13}"/>
              </a:ext>
            </a:extLst>
          </p:cNvPr>
          <p:cNvSpPr txBox="1"/>
          <p:nvPr/>
        </p:nvSpPr>
        <p:spPr>
          <a:xfrm>
            <a:off x="6020729" y="1991628"/>
            <a:ext cx="545213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rgbClr val="0000DC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DC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5AC8AF"/>
                </a:solidFill>
                <a:latin typeface="Consolas" panose="020B0609020204030204" pitchFamily="49" charset="0"/>
              </a:rPr>
              <a:t>Ship</a:t>
            </a:r>
          </a:p>
          <a:p>
            <a:pPr algn="l"/>
            <a:r>
              <a:rPr lang="en-US" dirty="0">
                <a:latin typeface="Consolas" panose="020B0609020204030204" pitchFamily="49" charset="0"/>
              </a:rPr>
              <a:t>{</a:t>
            </a:r>
          </a:p>
          <a:p>
            <a:pPr algn="l"/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DC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5AC8AF"/>
                </a:solidFill>
                <a:latin typeface="Consolas" panose="020B0609020204030204" pitchFamily="49" charset="0"/>
              </a:rPr>
              <a:t>Engine</a:t>
            </a:r>
            <a:r>
              <a:rPr lang="en-US" dirty="0">
                <a:latin typeface="Consolas" panose="020B0609020204030204" pitchFamily="49" charset="0"/>
              </a:rPr>
              <a:t> _engine;</a:t>
            </a:r>
          </a:p>
          <a:p>
            <a:pPr algn="l"/>
            <a:endParaRPr lang="en-US" dirty="0">
              <a:latin typeface="Consolas" panose="020B0609020204030204" pitchFamily="49" charset="0"/>
            </a:endParaRPr>
          </a:p>
          <a:p>
            <a:pPr algn="l"/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DC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5AC8AF"/>
                </a:solidFill>
                <a:latin typeface="Consolas" panose="020B0609020204030204" pitchFamily="49" charset="0"/>
              </a:rPr>
              <a:t>Ship</a:t>
            </a:r>
            <a:r>
              <a:rPr lang="en-US" dirty="0">
                <a:latin typeface="Consolas" panose="020B0609020204030204" pitchFamily="49" charset="0"/>
              </a:rPr>
              <a:t>()</a:t>
            </a:r>
          </a:p>
          <a:p>
            <a:pPr algn="l"/>
            <a:r>
              <a:rPr lang="en-US" dirty="0">
                <a:latin typeface="Consolas" panose="020B0609020204030204" pitchFamily="49" charset="0"/>
              </a:rPr>
              <a:t>    {</a:t>
            </a:r>
          </a:p>
          <a:p>
            <a:pPr algn="l"/>
            <a:r>
              <a:rPr lang="en-US" dirty="0">
                <a:latin typeface="Consolas" panose="020B0609020204030204" pitchFamily="49" charset="0"/>
              </a:rPr>
              <a:t>        _engine = </a:t>
            </a:r>
            <a:r>
              <a:rPr lang="en-US" dirty="0">
                <a:solidFill>
                  <a:srgbClr val="0000DC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5AC8AF"/>
                </a:solidFill>
                <a:latin typeface="Consolas" panose="020B0609020204030204" pitchFamily="49" charset="0"/>
              </a:rPr>
              <a:t>Engine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pPr algn="l"/>
            <a:r>
              <a:rPr lang="en-US" dirty="0">
                <a:latin typeface="Consolas" panose="020B0609020204030204" pitchFamily="49" charset="0"/>
              </a:rPr>
              <a:t>    }</a:t>
            </a:r>
          </a:p>
          <a:p>
            <a:pPr algn="l"/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26406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Design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Association Decomposition </a:t>
            </a:r>
            <a:r>
              <a:rPr lang="cs-CZ" dirty="0"/>
              <a:t>– M:N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Analytical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en-US" dirty="0"/>
              <a:t>Design</a:t>
            </a:r>
            <a:endParaRPr lang="cs-CZ" dirty="0"/>
          </a:p>
          <a:p>
            <a:pPr lvl="1"/>
            <a:r>
              <a:rPr lang="en-US" dirty="0"/>
              <a:t>Decompose if there is</a:t>
            </a:r>
            <a:br>
              <a:rPr lang="en-US" dirty="0"/>
            </a:br>
            <a:r>
              <a:rPr lang="en-US" dirty="0"/>
              <a:t>a need for additional attributes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Someone must “own” it</a:t>
            </a:r>
            <a:endParaRPr lang="cs-CZ" dirty="0"/>
          </a:p>
        </p:txBody>
      </p:sp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DBA6B99A-FCEA-4893-BD88-8A7F25BE0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016" y="1692002"/>
            <a:ext cx="4017137" cy="886228"/>
          </a:xfrm>
          <a:prstGeom prst="rect">
            <a:avLst/>
          </a:prstGeom>
        </p:spPr>
      </p:pic>
      <p:pic>
        <p:nvPicPr>
          <p:cNvPr id="9" name="Picture 8" descr="A screen shot of a social media post&#10;&#10;Description automatically generated">
            <a:extLst>
              <a:ext uri="{FF2B5EF4-FFF2-40B4-BE49-F238E27FC236}">
                <a16:creationId xmlns:a16="http://schemas.microsoft.com/office/drawing/2014/main" id="{BEA2DB73-BC93-4E31-8AF0-1113629771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428" y="3429000"/>
            <a:ext cx="6526315" cy="2744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582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Design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Association Decomposition </a:t>
            </a:r>
            <a:r>
              <a:rPr lang="cs-CZ" dirty="0"/>
              <a:t>– </a:t>
            </a:r>
            <a:r>
              <a:rPr lang="en-US" dirty="0"/>
              <a:t>Bidirectional</a:t>
            </a:r>
            <a:endParaRPr 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Someone must “own” it</a:t>
            </a:r>
          </a:p>
          <a:p>
            <a:pPr lvl="1"/>
            <a:r>
              <a:rPr lang="en-US" dirty="0"/>
              <a:t>To ensure consistency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FC2E27-97D9-45A1-8D4D-6C5CAECA46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81900" y="2619187"/>
            <a:ext cx="7428199" cy="254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140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E21AF4-809A-49AC-A3F1-C84AF68CFA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Design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42D1C4-E12C-4BAF-B5D8-FB42ADE5B6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4392632-6930-441D-B4DA-E6B5C1C9B9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You </a:t>
            </a:r>
            <a:r>
              <a:rPr lang="en-US" dirty="0" err="1"/>
              <a:t>gotta</a:t>
            </a:r>
            <a:r>
              <a:rPr lang="en-US" dirty="0"/>
              <a:t> do what you </a:t>
            </a:r>
            <a:r>
              <a:rPr lang="en-US" dirty="0" err="1"/>
              <a:t>gotta</a:t>
            </a:r>
            <a:r>
              <a:rPr lang="en-US" dirty="0"/>
              <a:t> do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73DDFFA-B9E6-4601-818C-645DE400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for this week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EE5B12-9EA0-401A-BDB9-270B84127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the feedback</a:t>
            </a:r>
          </a:p>
          <a:p>
            <a:endParaRPr lang="en-US" dirty="0"/>
          </a:p>
          <a:p>
            <a:r>
              <a:rPr lang="en-US" dirty="0"/>
              <a:t>Copy and extend analytical class diagram to design class diagram</a:t>
            </a:r>
          </a:p>
          <a:p>
            <a:pPr lvl="1"/>
            <a:r>
              <a:rPr lang="en-US" dirty="0"/>
              <a:t>Add all required methods, properties, constructors, etc.</a:t>
            </a:r>
          </a:p>
          <a:p>
            <a:pPr lvl="1"/>
            <a:r>
              <a:rPr lang="en-US" dirty="0"/>
              <a:t>Specialize and decompose associations when suitable</a:t>
            </a:r>
          </a:p>
          <a:p>
            <a:pPr lvl="1"/>
            <a:r>
              <a:rPr lang="en-US" dirty="0"/>
              <a:t>Type everything</a:t>
            </a:r>
          </a:p>
          <a:p>
            <a:pPr lvl="1"/>
            <a:r>
              <a:rPr lang="en-US" dirty="0"/>
              <a:t>Add technology-related and service classes</a:t>
            </a:r>
          </a:p>
          <a:p>
            <a:pPr lvl="1"/>
            <a:endParaRPr lang="en-US" dirty="0"/>
          </a:p>
          <a:p>
            <a:r>
              <a:rPr lang="en-US" dirty="0"/>
              <a:t>NB! Do not delete the original analytical class diagram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8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Design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Class Diagram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implementation details</a:t>
            </a:r>
          </a:p>
          <a:p>
            <a:endParaRPr lang="en-US" dirty="0"/>
          </a:p>
          <a:p>
            <a:r>
              <a:rPr lang="en-US" dirty="0"/>
              <a:t>It goes further than capturing domain</a:t>
            </a:r>
          </a:p>
          <a:p>
            <a:pPr lvl="1"/>
            <a:r>
              <a:rPr lang="en-US" dirty="0"/>
              <a:t>Solutions to more technical problems</a:t>
            </a:r>
          </a:p>
          <a:p>
            <a:endParaRPr lang="en-US" dirty="0"/>
          </a:p>
          <a:p>
            <a:r>
              <a:rPr lang="en-US" dirty="0"/>
              <a:t>Extends and enrich the analytical</a:t>
            </a:r>
            <a:br>
              <a:rPr lang="en-US" dirty="0"/>
            </a:br>
            <a:r>
              <a:rPr lang="en-US" dirty="0"/>
              <a:t>class diagram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5DDF9A87-0C67-4E5C-A658-83A2CAD0E5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407" y="378000"/>
            <a:ext cx="4425868" cy="418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968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Design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B6991E-5137-41F4-9B88-92265E51B0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How should it look like</a:t>
            </a:r>
            <a:r>
              <a:rPr lang="cs-CZ" dirty="0"/>
              <a:t>?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Class Diagram</a:t>
            </a:r>
            <a:endParaRPr 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that you need for implementation</a:t>
            </a:r>
          </a:p>
          <a:p>
            <a:pPr lvl="1"/>
            <a:r>
              <a:rPr lang="en-US" dirty="0"/>
              <a:t>Except method body (we will get to that)</a:t>
            </a:r>
            <a:endParaRPr lang="cs-CZ" dirty="0"/>
          </a:p>
          <a:p>
            <a:r>
              <a:rPr lang="en-US" dirty="0"/>
              <a:t>Detailed specification of analytical class</a:t>
            </a:r>
            <a:endParaRPr lang="cs-CZ" dirty="0"/>
          </a:p>
          <a:p>
            <a:r>
              <a:rPr lang="en-US" dirty="0"/>
              <a:t>Technology-related class </a:t>
            </a:r>
            <a:r>
              <a:rPr lang="cs-CZ" dirty="0"/>
              <a:t>(Service, </a:t>
            </a:r>
            <a:r>
              <a:rPr lang="cs-CZ" dirty="0" err="1"/>
              <a:t>Controller</a:t>
            </a:r>
            <a:r>
              <a:rPr lang="cs-CZ" dirty="0"/>
              <a:t>, </a:t>
            </a:r>
            <a:r>
              <a:rPr lang="cs-CZ" dirty="0" err="1"/>
              <a:t>DBContext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.)</a:t>
            </a:r>
          </a:p>
          <a:p>
            <a:r>
              <a:rPr lang="en-US" dirty="0"/>
              <a:t>Visibility and types are specified</a:t>
            </a:r>
            <a:endParaRPr lang="cs-CZ" dirty="0"/>
          </a:p>
          <a:p>
            <a:pPr lvl="1"/>
            <a:r>
              <a:rPr lang="en-US" dirty="0"/>
              <a:t>Attributes</a:t>
            </a:r>
            <a:endParaRPr lang="cs-CZ" dirty="0"/>
          </a:p>
          <a:p>
            <a:pPr lvl="1"/>
            <a:r>
              <a:rPr lang="en-US" dirty="0"/>
              <a:t>Method arguments</a:t>
            </a:r>
            <a:endParaRPr lang="cs-CZ" dirty="0"/>
          </a:p>
          <a:p>
            <a:pPr lvl="1"/>
            <a:r>
              <a:rPr lang="en-US" dirty="0"/>
              <a:t>Return values</a:t>
            </a:r>
            <a:endParaRPr lang="cs-CZ" dirty="0"/>
          </a:p>
          <a:p>
            <a:r>
              <a:rPr lang="en-US" dirty="0"/>
              <a:t>Constructor</a:t>
            </a:r>
            <a:endParaRPr lang="cs-CZ" dirty="0"/>
          </a:p>
          <a:p>
            <a:r>
              <a:rPr lang="en-US" dirty="0"/>
              <a:t>Properties</a:t>
            </a:r>
            <a:r>
              <a:rPr lang="cs-CZ" dirty="0"/>
              <a:t> (</a:t>
            </a:r>
            <a:r>
              <a:rPr lang="en-US" dirty="0"/>
              <a:t>Getters</a:t>
            </a:r>
            <a:r>
              <a:rPr lang="cs-CZ" dirty="0"/>
              <a:t>, </a:t>
            </a:r>
            <a:r>
              <a:rPr lang="en-US" dirty="0"/>
              <a:t>Setters</a:t>
            </a:r>
            <a:r>
              <a:rPr lang="cs-CZ" dirty="0"/>
              <a:t>)</a:t>
            </a:r>
          </a:p>
          <a:p>
            <a:r>
              <a:rPr lang="en-US" dirty="0"/>
              <a:t>Methods needed for implementation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837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Design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B6991E-5137-41F4-9B88-92265E51B0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/>
              <a:t>Analytical</a:t>
            </a:r>
            <a:r>
              <a:rPr lang="cs-CZ" dirty="0"/>
              <a:t> VS. </a:t>
            </a:r>
            <a:r>
              <a:rPr lang="en-US" dirty="0"/>
              <a:t>Design</a:t>
            </a:r>
            <a:r>
              <a:rPr lang="cs-CZ" dirty="0"/>
              <a:t> </a:t>
            </a:r>
            <a:r>
              <a:rPr lang="en-US" dirty="0"/>
              <a:t>class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Class Diagram</a:t>
            </a:r>
            <a:endParaRPr lang="cs-CZ" dirty="0"/>
          </a:p>
        </p:txBody>
      </p:sp>
      <p:pic>
        <p:nvPicPr>
          <p:cNvPr id="8" name="Content Placeholder 7" descr="Text&#10;&#10;Description automatically generated">
            <a:extLst>
              <a:ext uri="{FF2B5EF4-FFF2-40B4-BE49-F238E27FC236}">
                <a16:creationId xmlns:a16="http://schemas.microsoft.com/office/drawing/2014/main" id="{78333F55-CA41-4D38-ADDB-3777772D2C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138" y="1692275"/>
            <a:ext cx="8063311" cy="4140200"/>
          </a:xfrm>
        </p:spPr>
      </p:pic>
    </p:spTree>
    <p:extLst>
      <p:ext uri="{BB962C8B-B14F-4D97-AF65-F5344CB8AC3E}">
        <p14:creationId xmlns:p14="http://schemas.microsoft.com/office/powerpoint/2010/main" val="314912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Design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Class Diagram </a:t>
            </a:r>
            <a:r>
              <a:rPr lang="cs-CZ" dirty="0"/>
              <a:t>– </a:t>
            </a:r>
            <a:r>
              <a:rPr lang="en-US" dirty="0"/>
              <a:t>Example</a:t>
            </a:r>
            <a:endParaRPr lang="cs-CZ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8333F55-CA41-4D38-ADDB-3777772D2C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1176" y="1490564"/>
            <a:ext cx="10489648" cy="4418447"/>
          </a:xfrm>
        </p:spPr>
      </p:pic>
    </p:spTree>
    <p:extLst>
      <p:ext uri="{BB962C8B-B14F-4D97-AF65-F5344CB8AC3E}">
        <p14:creationId xmlns:p14="http://schemas.microsoft.com/office/powerpoint/2010/main" val="491209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Design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</a:t>
            </a:r>
            <a:endParaRPr 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Defines set of public services</a:t>
            </a:r>
            <a:endParaRPr lang="cs-CZ" dirty="0"/>
          </a:p>
          <a:p>
            <a:pPr lvl="1"/>
            <a:r>
              <a:rPr lang="en-US" dirty="0"/>
              <a:t>Methods</a:t>
            </a:r>
            <a:endParaRPr lang="cs-CZ" dirty="0"/>
          </a:p>
          <a:p>
            <a:pPr lvl="1"/>
            <a:r>
              <a:rPr lang="en-US" dirty="0"/>
              <a:t>Attributes</a:t>
            </a:r>
            <a:endParaRPr lang="cs-CZ" dirty="0"/>
          </a:p>
          <a:p>
            <a:pPr lvl="1"/>
            <a:r>
              <a:rPr lang="en-US" dirty="0"/>
              <a:t>Relationships</a:t>
            </a:r>
            <a:endParaRPr lang="cs-CZ" dirty="0"/>
          </a:p>
          <a:p>
            <a:pPr lvl="1"/>
            <a:endParaRPr lang="cs-CZ" dirty="0"/>
          </a:p>
          <a:p>
            <a:r>
              <a:rPr lang="en-US" dirty="0"/>
              <a:t>Does not contain implementation</a:t>
            </a:r>
            <a:endParaRPr lang="cs-CZ" dirty="0"/>
          </a:p>
          <a:p>
            <a:endParaRPr lang="cs-CZ" dirty="0"/>
          </a:p>
          <a:p>
            <a:r>
              <a:rPr lang="en-US" dirty="0"/>
              <a:t>Defines so called “</a:t>
            </a:r>
            <a:r>
              <a:rPr lang="en-US" dirty="0" err="1"/>
              <a:t>Cont</a:t>
            </a:r>
            <a:r>
              <a:rPr lang="cs-CZ" dirty="0"/>
              <a:t>r</a:t>
            </a:r>
            <a:r>
              <a:rPr lang="en-US" dirty="0"/>
              <a:t>act”</a:t>
            </a:r>
            <a:endParaRPr lang="cs-CZ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D3290C-A26E-4419-8939-B30109F511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48959" y="720000"/>
            <a:ext cx="2582081" cy="51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084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Design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Specialized</a:t>
            </a:r>
            <a:r>
              <a:rPr lang="cs-CZ" dirty="0"/>
              <a:t> </a:t>
            </a:r>
            <a:r>
              <a:rPr lang="en-US" dirty="0"/>
              <a:t>Associations</a:t>
            </a:r>
            <a:endParaRPr 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Specification of aggregation and composition (see following slides)</a:t>
            </a:r>
          </a:p>
          <a:p>
            <a:pPr lvl="1"/>
            <a:r>
              <a:rPr lang="en-US" dirty="0"/>
              <a:t>There is a lot of confusion regarding this topic.</a:t>
            </a:r>
            <a:br>
              <a:rPr lang="en-US" dirty="0"/>
            </a:br>
            <a:r>
              <a:rPr lang="en-US" dirty="0"/>
              <a:t>See </a:t>
            </a:r>
            <a:r>
              <a:rPr lang="en-US" sz="2000" dirty="0">
                <a:latin typeface="+mn-lt"/>
                <a:hlinkClick r:id="rId2"/>
              </a:rPr>
              <a:t>https://bellekens.com/2010/12/20/uml-composition-vs-aggregation-vs-association/</a:t>
            </a:r>
            <a:endParaRPr lang="en-US" sz="2000" dirty="0">
              <a:latin typeface="+mn-lt"/>
            </a:endParaRPr>
          </a:p>
          <a:p>
            <a:pPr marL="72000" indent="0">
              <a:buNone/>
            </a:pPr>
            <a:endParaRPr lang="en-US" dirty="0"/>
          </a:p>
          <a:p>
            <a:r>
              <a:rPr lang="en-US" dirty="0"/>
              <a:t>Names, navigability, and multiplicities</a:t>
            </a:r>
          </a:p>
          <a:p>
            <a:pPr lvl="1"/>
            <a:r>
              <a:rPr lang="en-US" dirty="0"/>
              <a:t>Afterall, it is an important part of the specification </a:t>
            </a:r>
          </a:p>
          <a:p>
            <a:endParaRPr lang="en-US" dirty="0"/>
          </a:p>
          <a:p>
            <a:r>
              <a:rPr lang="en-US" dirty="0"/>
              <a:t>Decomposition of bidirectional associations</a:t>
            </a:r>
          </a:p>
          <a:p>
            <a:endParaRPr lang="en-US" dirty="0"/>
          </a:p>
          <a:p>
            <a:r>
              <a:rPr lang="en-US" dirty="0"/>
              <a:t>Decomposition of M:N associations and association classes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41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Design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Specialized</a:t>
            </a:r>
            <a:r>
              <a:rPr lang="cs-CZ" dirty="0"/>
              <a:t> </a:t>
            </a:r>
            <a:r>
              <a:rPr lang="cs-CZ" dirty="0" err="1"/>
              <a:t>Associations</a:t>
            </a:r>
            <a:r>
              <a:rPr lang="en-US" dirty="0"/>
              <a:t> </a:t>
            </a:r>
            <a:r>
              <a:rPr lang="cs-CZ" dirty="0"/>
              <a:t>– </a:t>
            </a:r>
            <a:r>
              <a:rPr lang="en-US" dirty="0"/>
              <a:t>Aggregation</a:t>
            </a:r>
            <a:endParaRPr 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Whole-part relationship</a:t>
            </a:r>
            <a:endParaRPr lang="cs-CZ" dirty="0"/>
          </a:p>
          <a:p>
            <a:pPr lvl="1"/>
            <a:r>
              <a:rPr lang="en-US" dirty="0"/>
              <a:t>The whole</a:t>
            </a:r>
            <a:r>
              <a:rPr lang="cs-CZ" dirty="0"/>
              <a:t> </a:t>
            </a:r>
            <a:r>
              <a:rPr lang="en-US" dirty="0"/>
              <a:t>may and may not exit without its parts</a:t>
            </a:r>
          </a:p>
          <a:p>
            <a:pPr lvl="1"/>
            <a:r>
              <a:rPr lang="en-US" dirty="0"/>
              <a:t>Parts can exist independently from the whole</a:t>
            </a:r>
            <a:endParaRPr lang="cs-CZ" dirty="0"/>
          </a:p>
          <a:p>
            <a:pPr lvl="1"/>
            <a:r>
              <a:rPr lang="en-US" dirty="0"/>
              <a:t>The whole is in some sense incomplete if some parts are missing (but still valid)</a:t>
            </a:r>
            <a:endParaRPr lang="cs-CZ" dirty="0"/>
          </a:p>
          <a:p>
            <a:pPr lvl="1"/>
            <a:r>
              <a:rPr lang="en-US" dirty="0"/>
              <a:t>Parts can be shared by multiple wholes</a:t>
            </a:r>
            <a:endParaRPr lang="cs-CZ" dirty="0"/>
          </a:p>
          <a:p>
            <a:r>
              <a:rPr lang="en-US" dirty="0"/>
              <a:t>Transitive and asymmetrical </a:t>
            </a:r>
            <a:r>
              <a:rPr lang="cs-CZ" dirty="0"/>
              <a:t>(</a:t>
            </a:r>
            <a:r>
              <a:rPr lang="en-US" dirty="0"/>
              <a:t>without cycles</a:t>
            </a:r>
            <a:r>
              <a:rPr lang="cs-CZ" dirty="0"/>
              <a:t>)</a:t>
            </a:r>
          </a:p>
        </p:txBody>
      </p:sp>
      <p:pic>
        <p:nvPicPr>
          <p:cNvPr id="7" name="Picture 6" descr="A screen shot of a computer&#10;&#10;Description automatically generated">
            <a:extLst>
              <a:ext uri="{FF2B5EF4-FFF2-40B4-BE49-F238E27FC236}">
                <a16:creationId xmlns:a16="http://schemas.microsoft.com/office/drawing/2014/main" id="{EA6CCCE6-6EC4-4028-9A60-C0729F46E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169" y="3914274"/>
            <a:ext cx="7355661" cy="1917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608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Design </a:t>
            </a:r>
            <a:r>
              <a:rPr lang="cs-CZ" dirty="0" err="1"/>
              <a:t>Class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Specialized</a:t>
            </a:r>
            <a:r>
              <a:rPr lang="cs-CZ" dirty="0"/>
              <a:t> </a:t>
            </a:r>
            <a:r>
              <a:rPr lang="cs-CZ" dirty="0" err="1"/>
              <a:t>Associations</a:t>
            </a:r>
            <a:r>
              <a:rPr lang="en-US" dirty="0"/>
              <a:t> </a:t>
            </a:r>
            <a:r>
              <a:rPr lang="cs-CZ" dirty="0"/>
              <a:t>– </a:t>
            </a:r>
            <a:r>
              <a:rPr lang="en-US" dirty="0"/>
              <a:t>Composition</a:t>
            </a:r>
            <a:endParaRPr 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“Stronger” form of aggregation</a:t>
            </a:r>
          </a:p>
          <a:p>
            <a:pPr lvl="1"/>
            <a:r>
              <a:rPr lang="en-US" dirty="0"/>
              <a:t>The part belong to </a:t>
            </a:r>
            <a:r>
              <a:rPr lang="en-US" b="1" dirty="0"/>
              <a:t>exactly one </a:t>
            </a:r>
            <a:r>
              <a:rPr lang="en-US" dirty="0"/>
              <a:t>whole in the given time</a:t>
            </a:r>
          </a:p>
          <a:p>
            <a:pPr lvl="1"/>
            <a:r>
              <a:rPr lang="en-US" dirty="0"/>
              <a:t>The part is not valid without the whole</a:t>
            </a:r>
          </a:p>
          <a:p>
            <a:pPr lvl="1"/>
            <a:r>
              <a:rPr lang="en-US" dirty="0"/>
              <a:t>The whole is responsible for lifecycle of its parts</a:t>
            </a:r>
          </a:p>
          <a:p>
            <a:pPr lvl="1"/>
            <a:r>
              <a:rPr lang="en-US" dirty="0"/>
              <a:t>When deleting, the whole must take care of its parts (delete or transfer them)</a:t>
            </a:r>
          </a:p>
          <a:p>
            <a:r>
              <a:rPr lang="en-US" dirty="0"/>
              <a:t>Transitive and asymmetrical </a:t>
            </a:r>
            <a:r>
              <a:rPr lang="cs-CZ" dirty="0"/>
              <a:t>(</a:t>
            </a:r>
            <a:r>
              <a:rPr lang="en-US" dirty="0"/>
              <a:t>without cycles</a:t>
            </a:r>
            <a:r>
              <a:rPr lang="cs-CZ" dirty="0"/>
              <a:t>)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559DAB-10EA-4BE1-A064-AF5D4701AC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18169" y="3762001"/>
            <a:ext cx="7355661" cy="191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80908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5" id="{43B6103D-5EAE-2E4A-B2DD-F88C5783CB0B}" vid="{81F90DFA-9513-A440-85B8-59D9BB4136A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590</Words>
  <Application>Microsoft Office PowerPoint</Application>
  <PresentationFormat>Širokoúhlá obrazovka</PresentationFormat>
  <Paragraphs>128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Consolas</vt:lpstr>
      <vt:lpstr>Tahoma</vt:lpstr>
      <vt:lpstr>Wingdings</vt:lpstr>
      <vt:lpstr>Prezentace_MU_CZ</vt:lpstr>
      <vt:lpstr>Design Class Diagram</vt:lpstr>
      <vt:lpstr>Design Class Diagram</vt:lpstr>
      <vt:lpstr>Design Class Diagram</vt:lpstr>
      <vt:lpstr>Design Class Diagram</vt:lpstr>
      <vt:lpstr>Design Class Diagram – Example</vt:lpstr>
      <vt:lpstr>Interface</vt:lpstr>
      <vt:lpstr>Specialized Associations</vt:lpstr>
      <vt:lpstr>Specialized Associations – Aggregation</vt:lpstr>
      <vt:lpstr>Specialized Associations – Composition</vt:lpstr>
      <vt:lpstr>Aggregation vs. Composition</vt:lpstr>
      <vt:lpstr>Association Decomposition – M:N</vt:lpstr>
      <vt:lpstr>Association Decomposition – Bidirectional</vt:lpstr>
      <vt:lpstr>Task for this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Class Diagram</dc:title>
  <dc:creator>Lukáš Daubner</dc:creator>
  <cp:lastModifiedBy>Jan Poštulka</cp:lastModifiedBy>
  <cp:revision>30</cp:revision>
  <dcterms:created xsi:type="dcterms:W3CDTF">2020-10-03T21:25:34Z</dcterms:created>
  <dcterms:modified xsi:type="dcterms:W3CDTF">2022-11-01T14:04:44Z</dcterms:modified>
</cp:coreProperties>
</file>