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69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8" autoAdjust="0"/>
    <p:restoredTop sz="96259" autoAdjust="0"/>
  </p:normalViewPr>
  <p:slideViewPr>
    <p:cSldViewPr snapToGrid="0">
      <p:cViewPr varScale="1">
        <p:scale>
          <a:sx n="110" d="100"/>
          <a:sy n="110" d="100"/>
        </p:scale>
        <p:origin x="624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Daubner" userId="1750366c-5ad4-4b8b-a17b-5459ca330888" providerId="ADAL" clId="{63B668D3-FA17-46FE-849E-B16FB154E049}"/>
    <pc:docChg chg="modSld">
      <pc:chgData name="Lukáš Daubner" userId="1750366c-5ad4-4b8b-a17b-5459ca330888" providerId="ADAL" clId="{63B668D3-FA17-46FE-849E-B16FB154E049}" dt="2020-11-30T10:36:38.435" v="42" actId="12"/>
      <pc:docMkLst>
        <pc:docMk/>
      </pc:docMkLst>
      <pc:sldChg chg="modSp mod">
        <pc:chgData name="Lukáš Daubner" userId="1750366c-5ad4-4b8b-a17b-5459ca330888" providerId="ADAL" clId="{63B668D3-FA17-46FE-849E-B16FB154E049}" dt="2020-11-30T10:36:38.435" v="42" actId="12"/>
        <pc:sldMkLst>
          <pc:docMk/>
          <pc:sldMk cId="2122801297" sldId="268"/>
        </pc:sldMkLst>
        <pc:spChg chg="mod">
          <ac:chgData name="Lukáš Daubner" userId="1750366c-5ad4-4b8b-a17b-5459ca330888" providerId="ADAL" clId="{63B668D3-FA17-46FE-849E-B16FB154E049}" dt="2020-11-30T10:36:38.435" v="42" actId="12"/>
          <ac:spMkLst>
            <pc:docMk/>
            <pc:sldMk cId="2122801297" sldId="268"/>
            <ac:spMk id="6" creationId="{D6EE5B12-9EA0-401A-BDB9-270B84127293}"/>
          </ac:spMkLst>
        </pc:spChg>
      </pc:sldChg>
    </pc:docChg>
  </pc:docChgLst>
  <pc:docChgLst>
    <pc:chgData name="Lukáš" userId="1750366c-5ad4-4b8b-a17b-5459ca330888" providerId="ADAL" clId="{1CB5FCE5-AA9E-4D20-93E1-C667405C74DE}"/>
    <pc:docChg chg="undo custSel addSld delSld modSld sldOrd">
      <pc:chgData name="Lukáš" userId="1750366c-5ad4-4b8b-a17b-5459ca330888" providerId="ADAL" clId="{1CB5FCE5-AA9E-4D20-93E1-C667405C74DE}" dt="2020-10-04T20:59:32.202" v="5318" actId="20577"/>
      <pc:docMkLst>
        <pc:docMk/>
      </pc:docMkLst>
      <pc:sldChg chg="modSp mod">
        <pc:chgData name="Lukáš" userId="1750366c-5ad4-4b8b-a17b-5459ca330888" providerId="ADAL" clId="{1CB5FCE5-AA9E-4D20-93E1-C667405C74DE}" dt="2020-10-04T19:19:56.079" v="1256" actId="20577"/>
        <pc:sldMkLst>
          <pc:docMk/>
          <pc:sldMk cId="1318410597" sldId="258"/>
        </pc:sldMkLst>
        <pc:spChg chg="mod">
          <ac:chgData name="Lukáš" userId="1750366c-5ad4-4b8b-a17b-5459ca330888" providerId="ADAL" clId="{1CB5FCE5-AA9E-4D20-93E1-C667405C74DE}" dt="2020-10-04T19:19:48.782" v="1243" actId="20577"/>
          <ac:spMkLst>
            <pc:docMk/>
            <pc:sldMk cId="1318410597" sldId="25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9:56.079" v="1256" actId="20577"/>
          <ac:spMkLst>
            <pc:docMk/>
            <pc:sldMk cId="1318410597" sldId="258"/>
            <ac:spMk id="6" creationId="{58FA62A7-65B2-4663-BA27-64BFE3598468}"/>
          </ac:spMkLst>
        </pc:spChg>
      </pc:sldChg>
      <pc:sldChg chg="modSp mod">
        <pc:chgData name="Lukáš" userId="1750366c-5ad4-4b8b-a17b-5459ca330888" providerId="ADAL" clId="{1CB5FCE5-AA9E-4D20-93E1-C667405C74DE}" dt="2020-10-04T20:48:36.240" v="4477"/>
        <pc:sldMkLst>
          <pc:docMk/>
          <pc:sldMk cId="2122801297" sldId="268"/>
        </pc:sldMkLst>
        <pc:spChg chg="mod">
          <ac:chgData name="Lukáš" userId="1750366c-5ad4-4b8b-a17b-5459ca330888" providerId="ADAL" clId="{1CB5FCE5-AA9E-4D20-93E1-C667405C74DE}" dt="2020-10-04T20:48:36.240" v="447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2:37.179" v="3886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20:48:39.768" v="4478"/>
        <pc:sldMkLst>
          <pc:docMk/>
          <pc:sldMk cId="247382201" sldId="269"/>
        </pc:sldMkLst>
        <pc:spChg chg="mod">
          <ac:chgData name="Lukáš" userId="1750366c-5ad4-4b8b-a17b-5459ca330888" providerId="ADAL" clId="{1CB5FCE5-AA9E-4D20-93E1-C667405C74DE}" dt="2020-10-04T20:48:39.768" v="447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1CB5FCE5-AA9E-4D20-93E1-C667405C74DE}" dt="2020-10-04T20:48:18.186" v="4476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1CB5FCE5-AA9E-4D20-93E1-C667405C74DE}" dt="2020-10-04T17:44:33.946" v="487" actId="20577"/>
        <pc:sldMkLst>
          <pc:docMk/>
          <pc:sldMk cId="3451315229" sldId="271"/>
        </pc:sldMkLst>
        <pc:spChg chg="mod">
          <ac:chgData name="Lukáš" userId="1750366c-5ad4-4b8b-a17b-5459ca330888" providerId="ADAL" clId="{1CB5FCE5-AA9E-4D20-93E1-C667405C74DE}" dt="2020-10-04T17:12:50.074" v="0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1CB5FCE5-AA9E-4D20-93E1-C667405C74DE}" dt="2020-10-04T17:40:11.430" v="13" actId="790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7:44:33.946" v="487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del">
        <pc:chgData name="Lukáš" userId="1750366c-5ad4-4b8b-a17b-5459ca330888" providerId="ADAL" clId="{1CB5FCE5-AA9E-4D20-93E1-C667405C74DE}" dt="2020-10-04T19:20:07.108" v="1257" actId="47"/>
        <pc:sldMkLst>
          <pc:docMk/>
          <pc:sldMk cId="2687263313" sldId="272"/>
        </pc:sldMkLst>
      </pc:sldChg>
      <pc:sldChg chg="del">
        <pc:chgData name="Lukáš" userId="1750366c-5ad4-4b8b-a17b-5459ca330888" providerId="ADAL" clId="{1CB5FCE5-AA9E-4D20-93E1-C667405C74DE}" dt="2020-10-04T19:20:08.995" v="1258" actId="47"/>
        <pc:sldMkLst>
          <pc:docMk/>
          <pc:sldMk cId="4036001528" sldId="273"/>
        </pc:sldMkLst>
      </pc:sldChg>
      <pc:sldChg chg="del">
        <pc:chgData name="Lukáš" userId="1750366c-5ad4-4b8b-a17b-5459ca330888" providerId="ADAL" clId="{1CB5FCE5-AA9E-4D20-93E1-C667405C74DE}" dt="2020-10-04T19:20:09.750" v="1259" actId="47"/>
        <pc:sldMkLst>
          <pc:docMk/>
          <pc:sldMk cId="1720777360" sldId="274"/>
        </pc:sldMkLst>
      </pc:sldChg>
      <pc:sldChg chg="del">
        <pc:chgData name="Lukáš" userId="1750366c-5ad4-4b8b-a17b-5459ca330888" providerId="ADAL" clId="{1CB5FCE5-AA9E-4D20-93E1-C667405C74DE}" dt="2020-10-04T19:20:10.638" v="1260" actId="47"/>
        <pc:sldMkLst>
          <pc:docMk/>
          <pc:sldMk cId="3002100973" sldId="275"/>
        </pc:sldMkLst>
      </pc:sldChg>
      <pc:sldChg chg="del">
        <pc:chgData name="Lukáš" userId="1750366c-5ad4-4b8b-a17b-5459ca330888" providerId="ADAL" clId="{1CB5FCE5-AA9E-4D20-93E1-C667405C74DE}" dt="2020-10-04T19:20:12.765" v="1262" actId="47"/>
        <pc:sldMkLst>
          <pc:docMk/>
          <pc:sldMk cId="772265117" sldId="276"/>
        </pc:sldMkLst>
      </pc:sldChg>
      <pc:sldChg chg="del">
        <pc:chgData name="Lukáš" userId="1750366c-5ad4-4b8b-a17b-5459ca330888" providerId="ADAL" clId="{1CB5FCE5-AA9E-4D20-93E1-C667405C74DE}" dt="2020-10-04T19:20:11.237" v="1261" actId="47"/>
        <pc:sldMkLst>
          <pc:docMk/>
          <pc:sldMk cId="671867239" sldId="277"/>
        </pc:sldMkLst>
      </pc:sldChg>
      <pc:sldChg chg="del">
        <pc:chgData name="Lukáš" userId="1750366c-5ad4-4b8b-a17b-5459ca330888" providerId="ADAL" clId="{1CB5FCE5-AA9E-4D20-93E1-C667405C74DE}" dt="2020-10-04T19:20:13.622" v="1263" actId="47"/>
        <pc:sldMkLst>
          <pc:docMk/>
          <pc:sldMk cId="763471978" sldId="278"/>
        </pc:sldMkLst>
      </pc:sldChg>
      <pc:sldChg chg="del">
        <pc:chgData name="Lukáš" userId="1750366c-5ad4-4b8b-a17b-5459ca330888" providerId="ADAL" clId="{1CB5FCE5-AA9E-4D20-93E1-C667405C74DE}" dt="2020-10-04T19:20:15.980" v="1264" actId="47"/>
        <pc:sldMkLst>
          <pc:docMk/>
          <pc:sldMk cId="3040819181" sldId="279"/>
        </pc:sldMkLst>
      </pc:sldChg>
      <pc:sldChg chg="addSp delSp modSp add mod modClrScheme chgLayout">
        <pc:chgData name="Lukáš" userId="1750366c-5ad4-4b8b-a17b-5459ca330888" providerId="ADAL" clId="{1CB5FCE5-AA9E-4D20-93E1-C667405C74DE}" dt="2020-10-04T19:01:48.251" v="509" actId="27614"/>
        <pc:sldMkLst>
          <pc:docMk/>
          <pc:sldMk cId="662543413" sldId="280"/>
        </pc:sldMkLst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19:01:43.006" v="507" actId="700"/>
          <ac:spMkLst>
            <pc:docMk/>
            <pc:sldMk cId="662543413" sldId="280"/>
            <ac:spMk id="4" creationId="{5DAE4183-4B0C-4F1A-8CFB-C9356835EEAD}"/>
          </ac:spMkLst>
        </pc:spChg>
        <pc:spChg chg="del mod">
          <ac:chgData name="Lukáš" userId="1750366c-5ad4-4b8b-a17b-5459ca330888" providerId="ADAL" clId="{1CB5FCE5-AA9E-4D20-93E1-C667405C74DE}" dt="2020-10-04T19:01:23.961" v="504" actId="931"/>
          <ac:spMkLst>
            <pc:docMk/>
            <pc:sldMk cId="662543413" sldId="280"/>
            <ac:spMk id="6" creationId="{58FA62A7-65B2-4663-BA27-64BFE3598468}"/>
          </ac:spMkLst>
        </pc:spChg>
        <pc:spChg chg="add del mod ord">
          <ac:chgData name="Lukáš" userId="1750366c-5ad4-4b8b-a17b-5459ca330888" providerId="ADAL" clId="{1CB5FCE5-AA9E-4D20-93E1-C667405C74DE}" dt="2020-10-04T19:01:47.531" v="508" actId="931"/>
          <ac:spMkLst>
            <pc:docMk/>
            <pc:sldMk cId="662543413" sldId="280"/>
            <ac:spMk id="8" creationId="{DE10A8CB-4E17-4ECD-81BF-1E2A1FFDDB54}"/>
          </ac:spMkLst>
        </pc:spChg>
        <pc:picChg chg="add mod ord">
          <ac:chgData name="Lukáš" userId="1750366c-5ad4-4b8b-a17b-5459ca330888" providerId="ADAL" clId="{1CB5FCE5-AA9E-4D20-93E1-C667405C74DE}" dt="2020-10-04T19:01:43.006" v="507" actId="700"/>
          <ac:picMkLst>
            <pc:docMk/>
            <pc:sldMk cId="662543413" sldId="280"/>
            <ac:picMk id="7" creationId="{883C87FA-191E-47A5-A784-E212E1D2C9F0}"/>
          </ac:picMkLst>
        </pc:picChg>
        <pc:picChg chg="add mod">
          <ac:chgData name="Lukáš" userId="1750366c-5ad4-4b8b-a17b-5459ca330888" providerId="ADAL" clId="{1CB5FCE5-AA9E-4D20-93E1-C667405C74DE}" dt="2020-10-04T19:01:48.251" v="509" actId="27614"/>
          <ac:picMkLst>
            <pc:docMk/>
            <pc:sldMk cId="662543413" sldId="280"/>
            <ac:picMk id="10" creationId="{8B668F98-B351-4592-8BC0-444352D66C4F}"/>
          </ac:picMkLst>
        </pc:picChg>
      </pc:sldChg>
      <pc:sldChg chg="modSp add mod ord">
        <pc:chgData name="Lukáš" userId="1750366c-5ad4-4b8b-a17b-5459ca330888" providerId="ADAL" clId="{1CB5FCE5-AA9E-4D20-93E1-C667405C74DE}" dt="2020-10-04T19:17:38.726" v="1210" actId="313"/>
        <pc:sldMkLst>
          <pc:docMk/>
          <pc:sldMk cId="3745244278" sldId="281"/>
        </pc:sldMkLst>
        <pc:spChg chg="mod">
          <ac:chgData name="Lukáš" userId="1750366c-5ad4-4b8b-a17b-5459ca330888" providerId="ADAL" clId="{1CB5FCE5-AA9E-4D20-93E1-C667405C74DE}" dt="2020-10-04T19:02:43.257" v="536" actId="790"/>
          <ac:spMkLst>
            <pc:docMk/>
            <pc:sldMk cId="3745244278" sldId="281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19:17:38.726" v="1210" actId="313"/>
          <ac:spMkLst>
            <pc:docMk/>
            <pc:sldMk cId="3745244278" sldId="281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19:18:36.044" v="1218" actId="14826"/>
        <pc:sldMkLst>
          <pc:docMk/>
          <pc:sldMk cId="2960193146" sldId="282"/>
        </pc:sldMkLst>
        <pc:spChg chg="mod">
          <ac:chgData name="Lukáš" userId="1750366c-5ad4-4b8b-a17b-5459ca330888" providerId="ADAL" clId="{1CB5FCE5-AA9E-4D20-93E1-C667405C74DE}" dt="2020-10-04T19:18:10.543" v="1215" actId="20577"/>
          <ac:spMkLst>
            <pc:docMk/>
            <pc:sldMk cId="2960193146" sldId="282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19:18:30.971" v="1217" actId="14826"/>
          <ac:picMkLst>
            <pc:docMk/>
            <pc:sldMk cId="2960193146" sldId="282"/>
            <ac:picMk id="7" creationId="{883C87FA-191E-47A5-A784-E212E1D2C9F0}"/>
          </ac:picMkLst>
        </pc:picChg>
        <pc:picChg chg="mod">
          <ac:chgData name="Lukáš" userId="1750366c-5ad4-4b8b-a17b-5459ca330888" providerId="ADAL" clId="{1CB5FCE5-AA9E-4D20-93E1-C667405C74DE}" dt="2020-10-04T19:18:36.044" v="1218" actId="14826"/>
          <ac:picMkLst>
            <pc:docMk/>
            <pc:sldMk cId="2960193146" sldId="282"/>
            <ac:picMk id="10" creationId="{8B668F98-B351-4592-8BC0-444352D66C4F}"/>
          </ac:picMkLst>
        </pc:picChg>
      </pc:sldChg>
      <pc:sldChg chg="addSp delSp modSp add mod ord modClrScheme chgLayout">
        <pc:chgData name="Lukáš" userId="1750366c-5ad4-4b8b-a17b-5459ca330888" providerId="ADAL" clId="{1CB5FCE5-AA9E-4D20-93E1-C667405C74DE}" dt="2020-10-04T20:04:24.556" v="1723" actId="20577"/>
        <pc:sldMkLst>
          <pc:docMk/>
          <pc:sldMk cId="184830743" sldId="283"/>
        </pc:sldMkLst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4" creationId="{5DAE4183-4B0C-4F1A-8CFB-C9356835EEAD}"/>
          </ac:spMkLst>
        </pc:spChg>
        <pc:spChg chg="add del mod ord">
          <ac:chgData name="Lukáš" userId="1750366c-5ad4-4b8b-a17b-5459ca330888" providerId="ADAL" clId="{1CB5FCE5-AA9E-4D20-93E1-C667405C74DE}" dt="2020-10-04T20:02:53.197" v="1676" actId="700"/>
          <ac:spMkLst>
            <pc:docMk/>
            <pc:sldMk cId="184830743" sldId="283"/>
            <ac:spMk id="5" creationId="{387E9A22-083B-4B66-B571-F3C5AF6D2ABE}"/>
          </ac:spMkLst>
        </pc:spChg>
        <pc:spChg chg="mod ord">
          <ac:chgData name="Lukáš" userId="1750366c-5ad4-4b8b-a17b-5459ca330888" providerId="ADAL" clId="{1CB5FCE5-AA9E-4D20-93E1-C667405C74DE}" dt="2020-10-04T20:04:24.556" v="1723" actId="20577"/>
          <ac:spMkLst>
            <pc:docMk/>
            <pc:sldMk cId="184830743" sldId="28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1CB5FCE5-AA9E-4D20-93E1-C667405C74DE}" dt="2020-10-04T20:31:37.212" v="2585" actId="1076"/>
        <pc:sldMkLst>
          <pc:docMk/>
          <pc:sldMk cId="4106894835" sldId="284"/>
        </pc:sldMkLst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2" creationId="{CECC7D56-E57D-4FCF-A4C0-A561DA1DC9E3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3" creationId="{55492A38-4935-4086-AC8A-5D91623829E6}"/>
          </ac:spMkLst>
        </pc:spChg>
        <pc:spChg chg="mod ord">
          <ac:chgData name="Lukáš" userId="1750366c-5ad4-4b8b-a17b-5459ca330888" providerId="ADAL" clId="{1CB5FCE5-AA9E-4D20-93E1-C667405C74DE}" dt="2020-10-04T20:04:46.624" v="1726" actId="700"/>
          <ac:spMkLst>
            <pc:docMk/>
            <pc:sldMk cId="4106894835" sldId="284"/>
            <ac:spMk id="4" creationId="{5DAE4183-4B0C-4F1A-8CFB-C9356835EEAD}"/>
          </ac:spMkLst>
        </pc:spChg>
        <pc:spChg chg="del mod ord">
          <ac:chgData name="Lukáš" userId="1750366c-5ad4-4b8b-a17b-5459ca330888" providerId="ADAL" clId="{1CB5FCE5-AA9E-4D20-93E1-C667405C74DE}" dt="2020-10-04T20:04:52.367" v="1727" actId="478"/>
          <ac:spMkLst>
            <pc:docMk/>
            <pc:sldMk cId="4106894835" sldId="284"/>
            <ac:spMk id="6" creationId="{58FA62A7-65B2-4663-BA27-64BFE3598468}"/>
          </ac:spMkLst>
        </pc:spChg>
        <pc:spChg chg="add del mod">
          <ac:chgData name="Lukáš" userId="1750366c-5ad4-4b8b-a17b-5459ca330888" providerId="ADAL" clId="{1CB5FCE5-AA9E-4D20-93E1-C667405C74DE}" dt="2020-10-04T20:05:45.203" v="1728" actId="931"/>
          <ac:spMkLst>
            <pc:docMk/>
            <pc:sldMk cId="4106894835" sldId="284"/>
            <ac:spMk id="7" creationId="{B512B6D6-6F22-491F-A9DF-EAA1AC902F09}"/>
          </ac:spMkLst>
        </pc:spChg>
        <pc:picChg chg="add mod">
          <ac:chgData name="Lukáš" userId="1750366c-5ad4-4b8b-a17b-5459ca330888" providerId="ADAL" clId="{1CB5FCE5-AA9E-4D20-93E1-C667405C74DE}" dt="2020-10-04T20:31:37.212" v="2585" actId="1076"/>
          <ac:picMkLst>
            <pc:docMk/>
            <pc:sldMk cId="4106894835" sldId="284"/>
            <ac:picMk id="9" creationId="{962C0ECD-D7A7-4FE6-9F5E-D3DB5FBB7801}"/>
          </ac:picMkLst>
        </pc:picChg>
      </pc:sldChg>
      <pc:sldChg chg="modSp add mod">
        <pc:chgData name="Lukáš" userId="1750366c-5ad4-4b8b-a17b-5459ca330888" providerId="ADAL" clId="{1CB5FCE5-AA9E-4D20-93E1-C667405C74DE}" dt="2020-10-04T20:31:32.204" v="2583" actId="1076"/>
        <pc:sldMkLst>
          <pc:docMk/>
          <pc:sldMk cId="2660732524" sldId="285"/>
        </pc:sldMkLst>
        <pc:spChg chg="mod">
          <ac:chgData name="Lukáš" userId="1750366c-5ad4-4b8b-a17b-5459ca330888" providerId="ADAL" clId="{1CB5FCE5-AA9E-4D20-93E1-C667405C74DE}" dt="2020-10-04T20:23:48.779" v="1738" actId="20577"/>
          <ac:spMkLst>
            <pc:docMk/>
            <pc:sldMk cId="2660732524" sldId="285"/>
            <ac:spMk id="4" creationId="{5DAE4183-4B0C-4F1A-8CFB-C9356835EEAD}"/>
          </ac:spMkLst>
        </pc:spChg>
        <pc:picChg chg="mod">
          <ac:chgData name="Lukáš" userId="1750366c-5ad4-4b8b-a17b-5459ca330888" providerId="ADAL" clId="{1CB5FCE5-AA9E-4D20-93E1-C667405C74DE}" dt="2020-10-04T20:31:32.204" v="2583" actId="1076"/>
          <ac:picMkLst>
            <pc:docMk/>
            <pc:sldMk cId="2660732524" sldId="285"/>
            <ac:picMk id="9" creationId="{962C0ECD-D7A7-4FE6-9F5E-D3DB5FBB7801}"/>
          </ac:picMkLst>
        </pc:picChg>
      </pc:sldChg>
      <pc:sldChg chg="modSp add mod ord">
        <pc:chgData name="Lukáš" userId="1750366c-5ad4-4b8b-a17b-5459ca330888" providerId="ADAL" clId="{1CB5FCE5-AA9E-4D20-93E1-C667405C74DE}" dt="2020-10-04T20:31:16.420" v="2579" actId="20577"/>
        <pc:sldMkLst>
          <pc:docMk/>
          <pc:sldMk cId="1347326123" sldId="286"/>
        </pc:sldMkLst>
        <pc:spChg chg="mod">
          <ac:chgData name="Lukáš" userId="1750366c-5ad4-4b8b-a17b-5459ca330888" providerId="ADAL" clId="{1CB5FCE5-AA9E-4D20-93E1-C667405C74DE}" dt="2020-10-04T20:24:54.027" v="1781" actId="20577"/>
          <ac:spMkLst>
            <pc:docMk/>
            <pc:sldMk cId="1347326123" sldId="286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1:16.420" v="2579" actId="20577"/>
          <ac:spMkLst>
            <pc:docMk/>
            <pc:sldMk cId="1347326123" sldId="286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1CB5FCE5-AA9E-4D20-93E1-C667405C74DE}" dt="2020-10-04T20:34:05.419" v="2888" actId="20577"/>
        <pc:sldMkLst>
          <pc:docMk/>
          <pc:sldMk cId="1774989163" sldId="287"/>
        </pc:sldMkLst>
        <pc:spChg chg="mod">
          <ac:chgData name="Lukáš" userId="1750366c-5ad4-4b8b-a17b-5459ca330888" providerId="ADAL" clId="{1CB5FCE5-AA9E-4D20-93E1-C667405C74DE}" dt="2020-10-04T20:32:12.411" v="2631" actId="20577"/>
          <ac:spMkLst>
            <pc:docMk/>
            <pc:sldMk cId="1774989163" sldId="287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34:05.419" v="2888" actId="20577"/>
          <ac:spMkLst>
            <pc:docMk/>
            <pc:sldMk cId="1774989163" sldId="287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0:23.091" v="3575" actId="20577"/>
        <pc:sldMkLst>
          <pc:docMk/>
          <pc:sldMk cId="999636247" sldId="288"/>
        </pc:sldMkLst>
        <pc:spChg chg="mod">
          <ac:chgData name="Lukáš" userId="1750366c-5ad4-4b8b-a17b-5459ca330888" providerId="ADAL" clId="{1CB5FCE5-AA9E-4D20-93E1-C667405C74DE}" dt="2020-10-04T20:40:23.091" v="3575" actId="20577"/>
          <ac:spMkLst>
            <pc:docMk/>
            <pc:sldMk cId="999636247" sldId="288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0:06.872" v="3556" actId="790"/>
          <ac:spMkLst>
            <pc:docMk/>
            <pc:sldMk cId="999636247" sldId="288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41:55.659" v="3836" actId="20577"/>
        <pc:sldMkLst>
          <pc:docMk/>
          <pc:sldMk cId="1997591190" sldId="289"/>
        </pc:sldMkLst>
        <pc:spChg chg="mod">
          <ac:chgData name="Lukáš" userId="1750366c-5ad4-4b8b-a17b-5459ca330888" providerId="ADAL" clId="{1CB5FCE5-AA9E-4D20-93E1-C667405C74DE}" dt="2020-10-04T20:40:37.738" v="3607" actId="20577"/>
          <ac:spMkLst>
            <pc:docMk/>
            <pc:sldMk cId="1997591190" sldId="289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41:55.659" v="3836" actId="20577"/>
          <ac:spMkLst>
            <pc:docMk/>
            <pc:sldMk cId="1997591190" sldId="289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1CB5FCE5-AA9E-4D20-93E1-C667405C74DE}" dt="2020-10-04T20:59:32.202" v="5318" actId="20577"/>
        <pc:sldMkLst>
          <pc:docMk/>
          <pc:sldMk cId="1044190518" sldId="290"/>
        </pc:sldMkLst>
        <pc:spChg chg="mod">
          <ac:chgData name="Lukáš" userId="1750366c-5ad4-4b8b-a17b-5459ca330888" providerId="ADAL" clId="{1CB5FCE5-AA9E-4D20-93E1-C667405C74DE}" dt="2020-10-04T20:59:10.362" v="5301" actId="20577"/>
          <ac:spMkLst>
            <pc:docMk/>
            <pc:sldMk cId="1044190518" sldId="290"/>
            <ac:spMk id="4" creationId="{5DAE4183-4B0C-4F1A-8CFB-C9356835EEAD}"/>
          </ac:spMkLst>
        </pc:spChg>
        <pc:spChg chg="mod">
          <ac:chgData name="Lukáš" userId="1750366c-5ad4-4b8b-a17b-5459ca330888" providerId="ADAL" clId="{1CB5FCE5-AA9E-4D20-93E1-C667405C74DE}" dt="2020-10-04T20:59:32.202" v="5318" actId="20577"/>
          <ac:spMkLst>
            <pc:docMk/>
            <pc:sldMk cId="1044190518" sldId="290"/>
            <ac:spMk id="6" creationId="{58FA62A7-65B2-4663-BA27-64BFE3598468}"/>
          </ac:spMkLst>
        </pc:spChg>
      </pc:sldChg>
    </pc:docChg>
  </pc:docChgLst>
  <pc:docChgLst>
    <pc:chgData name="Lukáš" userId="1750366c-5ad4-4b8b-a17b-5459ca330888" providerId="ADAL" clId="{0910E7A8-5F8D-4490-B4EF-016FAC159952}"/>
    <pc:docChg chg="undo custSel mod delSld modSld">
      <pc:chgData name="Lukáš" userId="1750366c-5ad4-4b8b-a17b-5459ca330888" providerId="ADAL" clId="{0910E7A8-5F8D-4490-B4EF-016FAC159952}" dt="2020-10-03T21:30:43.618" v="587" actId="20577"/>
      <pc:docMkLst>
        <pc:docMk/>
      </pc:docMkLst>
      <pc:sldChg chg="modSp mod">
        <pc:chgData name="Lukáš" userId="1750366c-5ad4-4b8b-a17b-5459ca330888" providerId="ADAL" clId="{0910E7A8-5F8D-4490-B4EF-016FAC159952}" dt="2020-10-03T21:17:23.255" v="26" actId="20577"/>
        <pc:sldMkLst>
          <pc:docMk/>
          <pc:sldMk cId="4020363208" sldId="256"/>
        </pc:sldMkLst>
        <pc:spChg chg="mod">
          <ac:chgData name="Lukáš" userId="1750366c-5ad4-4b8b-a17b-5459ca330888" providerId="ADAL" clId="{0910E7A8-5F8D-4490-B4EF-016FAC159952}" dt="2020-10-03T21:17:23.255" v="26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910E7A8-5F8D-4490-B4EF-016FAC159952}" dt="2020-10-03T21:17:11.245" v="22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del">
        <pc:chgData name="Lukáš" userId="1750366c-5ad4-4b8b-a17b-5459ca330888" providerId="ADAL" clId="{0910E7A8-5F8D-4490-B4EF-016FAC159952}" dt="2020-10-03T21:17:41.438" v="28" actId="47"/>
        <pc:sldMkLst>
          <pc:docMk/>
          <pc:sldMk cId="3323661778" sldId="257"/>
        </pc:sldMkLst>
      </pc:sldChg>
      <pc:sldChg chg="addSp delSp modSp mod modClrScheme chgLayout">
        <pc:chgData name="Lukáš" userId="1750366c-5ad4-4b8b-a17b-5459ca330888" providerId="ADAL" clId="{0910E7A8-5F8D-4490-B4EF-016FAC159952}" dt="2020-10-03T21:30:43.618" v="587" actId="20577"/>
        <pc:sldMkLst>
          <pc:docMk/>
          <pc:sldMk cId="1318410597" sldId="258"/>
        </pc:sldMkLst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2" creationId="{CECC7D56-E57D-4FCF-A4C0-A561DA1DC9E3}"/>
          </ac:spMkLst>
        </pc:spChg>
        <pc:spChg chg="mod ord">
          <ac:chgData name="Lukáš" userId="1750366c-5ad4-4b8b-a17b-5459ca330888" providerId="ADAL" clId="{0910E7A8-5F8D-4490-B4EF-016FAC159952}" dt="2020-10-03T21:25:34.479" v="568" actId="26606"/>
          <ac:spMkLst>
            <pc:docMk/>
            <pc:sldMk cId="1318410597" sldId="258"/>
            <ac:spMk id="3" creationId="{55492A38-4935-4086-AC8A-5D91623829E6}"/>
          </ac:spMkLst>
        </pc:spChg>
        <pc:spChg chg="mod ord">
          <ac:chgData name="Lukáš" userId="1750366c-5ad4-4b8b-a17b-5459ca330888" providerId="ADAL" clId="{0910E7A8-5F8D-4490-B4EF-016FAC159952}" dt="2020-10-03T21:25:47.308" v="575" actId="403"/>
          <ac:spMkLst>
            <pc:docMk/>
            <pc:sldMk cId="1318410597" sldId="258"/>
            <ac:spMk id="4" creationId="{5DAE4183-4B0C-4F1A-8CFB-C9356835EEAD}"/>
          </ac:spMkLst>
        </pc:spChg>
        <pc:spChg chg="mod ord">
          <ac:chgData name="Lukáš" userId="1750366c-5ad4-4b8b-a17b-5459ca330888" providerId="ADAL" clId="{0910E7A8-5F8D-4490-B4EF-016FAC159952}" dt="2020-10-03T21:30:43.618" v="587" actId="20577"/>
          <ac:spMkLst>
            <pc:docMk/>
            <pc:sldMk cId="1318410597" sldId="258"/>
            <ac:spMk id="6" creationId="{58FA62A7-65B2-4663-BA27-64BFE3598468}"/>
          </ac:spMkLst>
        </pc:spChg>
        <pc:spChg chg="add del mod">
          <ac:chgData name="Lukáš" userId="1750366c-5ad4-4b8b-a17b-5459ca330888" providerId="ADAL" clId="{0910E7A8-5F8D-4490-B4EF-016FAC159952}" dt="2020-10-03T21:29:23.241" v="576" actId="931"/>
          <ac:spMkLst>
            <pc:docMk/>
            <pc:sldMk cId="1318410597" sldId="258"/>
            <ac:spMk id="11" creationId="{3E0A1659-0F58-48C9-9EF7-8972359B65F6}"/>
          </ac:spMkLst>
        </pc:spChg>
        <pc:picChg chg="add mod">
          <ac:chgData name="Lukáš" userId="1750366c-5ad4-4b8b-a17b-5459ca330888" providerId="ADAL" clId="{0910E7A8-5F8D-4490-B4EF-016FAC159952}" dt="2020-10-03T21:29:25.035" v="577" actId="27614"/>
          <ac:picMkLst>
            <pc:docMk/>
            <pc:sldMk cId="1318410597" sldId="258"/>
            <ac:picMk id="7" creationId="{DC2D4DD3-251C-411C-ABB4-C91E66B155FA}"/>
          </ac:picMkLst>
        </pc:picChg>
      </pc:sldChg>
      <pc:sldChg chg="del">
        <pc:chgData name="Lukáš" userId="1750366c-5ad4-4b8b-a17b-5459ca330888" providerId="ADAL" clId="{0910E7A8-5F8D-4490-B4EF-016FAC159952}" dt="2020-10-03T21:17:39.814" v="27" actId="47"/>
        <pc:sldMkLst>
          <pc:docMk/>
          <pc:sldMk cId="2728807944" sldId="270"/>
        </pc:sldMkLst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10:16:33.123" v="340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10:09:44.587" v="134" actId="20577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10:09:44.587" v="134" actId="20577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10:08:28.187" v="84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0:19.970" v="146" actId="20577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10:10:19.970" v="146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6:33.123" v="340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6:33.123" v="340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  <pc:docChgLst>
    <pc:chgData name="Lukáš" userId="1750366c-5ad4-4b8b-a17b-5459ca330888" providerId="ADAL" clId="{A01C630C-3EBB-4952-82B2-D2D06DEE8417}"/>
    <pc:docChg chg="undo redo custSel addSld delSld modSld sldOrd">
      <pc:chgData name="Lukáš" userId="1750366c-5ad4-4b8b-a17b-5459ca330888" providerId="ADAL" clId="{A01C630C-3EBB-4952-82B2-D2D06DEE8417}" dt="2020-10-17T19:34:42.868" v="3612" actId="20577"/>
      <pc:docMkLst>
        <pc:docMk/>
      </pc:docMkLst>
      <pc:sldChg chg="modSp mod">
        <pc:chgData name="Lukáš" userId="1750366c-5ad4-4b8b-a17b-5459ca330888" providerId="ADAL" clId="{A01C630C-3EBB-4952-82B2-D2D06DEE8417}" dt="2020-10-17T14:53:23.407" v="79"/>
        <pc:sldMkLst>
          <pc:docMk/>
          <pc:sldMk cId="4020363208" sldId="256"/>
        </pc:sldMkLst>
        <pc:spChg chg="mod">
          <ac:chgData name="Lukáš" userId="1750366c-5ad4-4b8b-a17b-5459ca330888" providerId="ADAL" clId="{A01C630C-3EBB-4952-82B2-D2D06DEE8417}" dt="2020-10-17T14:53:23.407" v="79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A01C630C-3EBB-4952-82B2-D2D06DEE8417}" dt="2020-10-17T14:53:19.243" v="78" actId="20577"/>
          <ac:spMkLst>
            <pc:docMk/>
            <pc:sldMk cId="4020363208" sldId="256"/>
            <ac:spMk id="4" creationId="{EC624987-E9F6-7244-A5DA-F329032BC196}"/>
          </ac:spMkLst>
        </pc:spChg>
      </pc:sldChg>
      <pc:sldChg chg="del">
        <pc:chgData name="Lukáš" userId="1750366c-5ad4-4b8b-a17b-5459ca330888" providerId="ADAL" clId="{A01C630C-3EBB-4952-82B2-D2D06DEE8417}" dt="2020-10-17T14:50:52.397" v="20" actId="47"/>
        <pc:sldMkLst>
          <pc:docMk/>
          <pc:sldMk cId="1318410597" sldId="258"/>
        </pc:sldMkLst>
      </pc:sldChg>
      <pc:sldChg chg="modSp mod">
        <pc:chgData name="Lukáš" userId="1750366c-5ad4-4b8b-a17b-5459ca330888" providerId="ADAL" clId="{A01C630C-3EBB-4952-82B2-D2D06DEE8417}" dt="2020-10-17T14:53:40.323" v="81"/>
        <pc:sldMkLst>
          <pc:docMk/>
          <pc:sldMk cId="2122801297" sldId="268"/>
        </pc:sldMkLst>
        <pc:spChg chg="mod">
          <ac:chgData name="Lukáš" userId="1750366c-5ad4-4b8b-a17b-5459ca330888" providerId="ADAL" clId="{A01C630C-3EBB-4952-82B2-D2D06DEE8417}" dt="2020-10-17T14:53:40.323" v="81"/>
          <ac:spMkLst>
            <pc:docMk/>
            <pc:sldMk cId="2122801297" sldId="268"/>
            <ac:spMk id="2" creationId="{B2E21AF4-809A-49AC-A3F1-C84AF68CFA99}"/>
          </ac:spMkLst>
        </pc:spChg>
      </pc:sldChg>
      <pc:sldChg chg="modSp mod">
        <pc:chgData name="Lukáš" userId="1750366c-5ad4-4b8b-a17b-5459ca330888" providerId="ADAL" clId="{A01C630C-3EBB-4952-82B2-D2D06DEE8417}" dt="2020-10-17T19:34:42.868" v="3612" actId="20577"/>
        <pc:sldMkLst>
          <pc:docMk/>
          <pc:sldMk cId="247382201" sldId="269"/>
        </pc:sldMkLst>
        <pc:spChg chg="mod">
          <ac:chgData name="Lukáš" userId="1750366c-5ad4-4b8b-a17b-5459ca330888" providerId="ADAL" clId="{A01C630C-3EBB-4952-82B2-D2D06DEE8417}" dt="2020-10-17T14:53:43.786" v="82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A01C630C-3EBB-4952-82B2-D2D06DEE8417}" dt="2020-10-17T19:34:42.868" v="3612" actId="20577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mod modClrScheme chgLayout">
        <pc:chgData name="Lukáš" userId="1750366c-5ad4-4b8b-a17b-5459ca330888" providerId="ADAL" clId="{A01C630C-3EBB-4952-82B2-D2D06DEE8417}" dt="2020-10-17T16:11:14.170" v="449" actId="14100"/>
        <pc:sldMkLst>
          <pc:docMk/>
          <pc:sldMk cId="3451315229" sldId="271"/>
        </pc:sldMkLst>
        <pc:spChg chg="mod ord">
          <ac:chgData name="Lukáš" userId="1750366c-5ad4-4b8b-a17b-5459ca330888" providerId="ADAL" clId="{A01C630C-3EBB-4952-82B2-D2D06DEE8417}" dt="2020-10-17T14:53:37.928" v="80"/>
          <ac:spMkLst>
            <pc:docMk/>
            <pc:sldMk cId="3451315229" sldId="271"/>
            <ac:spMk id="2" creationId="{CECC7D56-E57D-4FCF-A4C0-A561DA1DC9E3}"/>
          </ac:spMkLst>
        </pc:spChg>
        <pc:spChg chg="mod ord">
          <ac:chgData name="Lukáš" userId="1750366c-5ad4-4b8b-a17b-5459ca330888" providerId="ADAL" clId="{A01C630C-3EBB-4952-82B2-D2D06DEE8417}" dt="2020-10-17T14:52:37.866" v="48" actId="700"/>
          <ac:spMkLst>
            <pc:docMk/>
            <pc:sldMk cId="3451315229" sldId="271"/>
            <ac:spMk id="3" creationId="{55492A38-4935-4086-AC8A-5D91623829E6}"/>
          </ac:spMkLst>
        </pc:spChg>
        <pc:spChg chg="mod ord">
          <ac:chgData name="Lukáš" userId="1750366c-5ad4-4b8b-a17b-5459ca330888" providerId="ADAL" clId="{A01C630C-3EBB-4952-82B2-D2D06DEE8417}" dt="2020-10-17T14:52:46.683" v="65" actId="20577"/>
          <ac:spMkLst>
            <pc:docMk/>
            <pc:sldMk cId="3451315229" sldId="271"/>
            <ac:spMk id="4" creationId="{5DAE4183-4B0C-4F1A-8CFB-C9356835EEAD}"/>
          </ac:spMkLst>
        </pc:spChg>
        <pc:spChg chg="add mod ord">
          <ac:chgData name="Lukáš" userId="1750366c-5ad4-4b8b-a17b-5459ca330888" providerId="ADAL" clId="{A01C630C-3EBB-4952-82B2-D2D06DEE8417}" dt="2020-10-17T14:53:50.259" v="96" actId="20577"/>
          <ac:spMkLst>
            <pc:docMk/>
            <pc:sldMk cId="3451315229" sldId="271"/>
            <ac:spMk id="5" creationId="{DBDD26FF-63E4-490F-8794-DD9DEC4D851C}"/>
          </ac:spMkLst>
        </pc:spChg>
        <pc:spChg chg="mod ord">
          <ac:chgData name="Lukáš" userId="1750366c-5ad4-4b8b-a17b-5459ca330888" providerId="ADAL" clId="{A01C630C-3EBB-4952-82B2-D2D06DEE8417}" dt="2020-10-17T16:08:25.152" v="391" actId="20577"/>
          <ac:spMkLst>
            <pc:docMk/>
            <pc:sldMk cId="3451315229" sldId="271"/>
            <ac:spMk id="6" creationId="{58FA62A7-65B2-4663-BA27-64BFE3598468}"/>
          </ac:spMkLst>
        </pc:spChg>
        <pc:spChg chg="add mod">
          <ac:chgData name="Lukáš" userId="1750366c-5ad4-4b8b-a17b-5459ca330888" providerId="ADAL" clId="{A01C630C-3EBB-4952-82B2-D2D06DEE8417}" dt="2020-10-17T16:10:07.475" v="426" actId="207"/>
          <ac:spMkLst>
            <pc:docMk/>
            <pc:sldMk cId="3451315229" sldId="271"/>
            <ac:spMk id="15" creationId="{712FC0C7-C08E-46B1-9BB0-CA25211B217D}"/>
          </ac:spMkLst>
        </pc:spChg>
        <pc:spChg chg="add mod">
          <ac:chgData name="Lukáš" userId="1750366c-5ad4-4b8b-a17b-5459ca330888" providerId="ADAL" clId="{A01C630C-3EBB-4952-82B2-D2D06DEE8417}" dt="2020-10-17T16:10:07.475" v="426" actId="207"/>
          <ac:spMkLst>
            <pc:docMk/>
            <pc:sldMk cId="3451315229" sldId="271"/>
            <ac:spMk id="17" creationId="{FEACDD6C-14D3-4B21-8D81-B962CB5675FA}"/>
          </ac:spMkLst>
        </pc:spChg>
        <pc:spChg chg="add mod">
          <ac:chgData name="Lukáš" userId="1750366c-5ad4-4b8b-a17b-5459ca330888" providerId="ADAL" clId="{A01C630C-3EBB-4952-82B2-D2D06DEE8417}" dt="2020-10-17T16:10:07.475" v="426" actId="207"/>
          <ac:spMkLst>
            <pc:docMk/>
            <pc:sldMk cId="3451315229" sldId="271"/>
            <ac:spMk id="19" creationId="{102337B8-EBDE-416A-90F9-E9020606DD61}"/>
          </ac:spMkLst>
        </pc:spChg>
        <pc:picChg chg="add mod">
          <ac:chgData name="Lukáš" userId="1750366c-5ad4-4b8b-a17b-5459ca330888" providerId="ADAL" clId="{A01C630C-3EBB-4952-82B2-D2D06DEE8417}" dt="2020-10-17T16:09:53.986" v="424" actId="1076"/>
          <ac:picMkLst>
            <pc:docMk/>
            <pc:sldMk cId="3451315229" sldId="271"/>
            <ac:picMk id="8" creationId="{E35AE92F-A3C9-47EF-A800-0238F15321D6}"/>
          </ac:picMkLst>
        </pc:picChg>
        <pc:picChg chg="add del mod">
          <ac:chgData name="Lukáš" userId="1750366c-5ad4-4b8b-a17b-5459ca330888" providerId="ADAL" clId="{A01C630C-3EBB-4952-82B2-D2D06DEE8417}" dt="2020-10-17T15:05:34.812" v="336" actId="478"/>
          <ac:picMkLst>
            <pc:docMk/>
            <pc:sldMk cId="3451315229" sldId="271"/>
            <ac:picMk id="10" creationId="{129225C3-001C-4E7F-965B-4B209DB95850}"/>
          </ac:picMkLst>
        </pc:picChg>
        <pc:cxnChg chg="add del">
          <ac:chgData name="Lukáš" userId="1750366c-5ad4-4b8b-a17b-5459ca330888" providerId="ADAL" clId="{A01C630C-3EBB-4952-82B2-D2D06DEE8417}" dt="2020-10-17T16:07:23.984" v="340" actId="478"/>
          <ac:cxnSpMkLst>
            <pc:docMk/>
            <pc:sldMk cId="3451315229" sldId="271"/>
            <ac:cxnSpMk id="12" creationId="{C3920ECB-72A9-4C75-A270-303D9D12558F}"/>
          </ac:cxnSpMkLst>
        </pc:cxnChg>
        <pc:cxnChg chg="add del">
          <ac:chgData name="Lukáš" userId="1750366c-5ad4-4b8b-a17b-5459ca330888" providerId="ADAL" clId="{A01C630C-3EBB-4952-82B2-D2D06DEE8417}" dt="2020-10-17T16:07:57.680" v="342" actId="478"/>
          <ac:cxnSpMkLst>
            <pc:docMk/>
            <pc:sldMk cId="3451315229" sldId="271"/>
            <ac:cxnSpMk id="14" creationId="{EC24DA83-E1E6-4EC3-8ADF-06CD9FCD8E04}"/>
          </ac:cxnSpMkLst>
        </pc:cxnChg>
        <pc:cxnChg chg="add mod">
          <ac:chgData name="Lukáš" userId="1750366c-5ad4-4b8b-a17b-5459ca330888" providerId="ADAL" clId="{A01C630C-3EBB-4952-82B2-D2D06DEE8417}" dt="2020-10-17T16:10:38.076" v="439" actId="692"/>
          <ac:cxnSpMkLst>
            <pc:docMk/>
            <pc:sldMk cId="3451315229" sldId="271"/>
            <ac:cxnSpMk id="21" creationId="{A98B0136-727E-47F4-80A6-D3CA788FFD59}"/>
          </ac:cxnSpMkLst>
        </pc:cxnChg>
        <pc:cxnChg chg="add mod">
          <ac:chgData name="Lukáš" userId="1750366c-5ad4-4b8b-a17b-5459ca330888" providerId="ADAL" clId="{A01C630C-3EBB-4952-82B2-D2D06DEE8417}" dt="2020-10-17T16:10:56.242" v="445" actId="14100"/>
          <ac:cxnSpMkLst>
            <pc:docMk/>
            <pc:sldMk cId="3451315229" sldId="271"/>
            <ac:cxnSpMk id="24" creationId="{0D352480-7134-44DD-B945-BC3099011012}"/>
          </ac:cxnSpMkLst>
        </pc:cxnChg>
        <pc:cxnChg chg="add mod">
          <ac:chgData name="Lukáš" userId="1750366c-5ad4-4b8b-a17b-5459ca330888" providerId="ADAL" clId="{A01C630C-3EBB-4952-82B2-D2D06DEE8417}" dt="2020-10-17T16:11:14.170" v="449" actId="14100"/>
          <ac:cxnSpMkLst>
            <pc:docMk/>
            <pc:sldMk cId="3451315229" sldId="271"/>
            <ac:cxnSpMk id="29" creationId="{725D7130-9FFB-4B94-980F-AC37D4368F7E}"/>
          </ac:cxnSpMkLst>
        </pc:cxnChg>
      </pc:sldChg>
      <pc:sldChg chg="addSp delSp modSp add mod">
        <pc:chgData name="Lukáš" userId="1750366c-5ad4-4b8b-a17b-5459ca330888" providerId="ADAL" clId="{A01C630C-3EBB-4952-82B2-D2D06DEE8417}" dt="2020-10-17T17:21:49.215" v="1263" actId="14100"/>
        <pc:sldMkLst>
          <pc:docMk/>
          <pc:sldMk cId="1305902355" sldId="272"/>
        </pc:sldMkLst>
        <pc:spChg chg="mod">
          <ac:chgData name="Lukáš" userId="1750366c-5ad4-4b8b-a17b-5459ca330888" providerId="ADAL" clId="{A01C630C-3EBB-4952-82B2-D2D06DEE8417}" dt="2020-10-17T16:43:15.738" v="461" actId="20577"/>
          <ac:spMkLst>
            <pc:docMk/>
            <pc:sldMk cId="1305902355" sldId="272"/>
            <ac:spMk id="4" creationId="{5DAE4183-4B0C-4F1A-8CFB-C9356835EEAD}"/>
          </ac:spMkLst>
        </pc:spChg>
        <pc:spChg chg="mod">
          <ac:chgData name="Lukáš" userId="1750366c-5ad4-4b8b-a17b-5459ca330888" providerId="ADAL" clId="{A01C630C-3EBB-4952-82B2-D2D06DEE8417}" dt="2020-10-17T17:19:04.891" v="1225" actId="5793"/>
          <ac:spMkLst>
            <pc:docMk/>
            <pc:sldMk cId="1305902355" sldId="272"/>
            <ac:spMk id="6" creationId="{58FA62A7-65B2-4663-BA27-64BFE3598468}"/>
          </ac:spMkLst>
        </pc:spChg>
        <pc:spChg chg="add mod">
          <ac:chgData name="Lukáš" userId="1750366c-5ad4-4b8b-a17b-5459ca330888" providerId="ADAL" clId="{A01C630C-3EBB-4952-82B2-D2D06DEE8417}" dt="2020-10-17T17:20:14.934" v="1238" actId="1076"/>
          <ac:spMkLst>
            <pc:docMk/>
            <pc:sldMk cId="1305902355" sldId="272"/>
            <ac:spMk id="10" creationId="{D002E054-478A-45D8-910C-990A9B4172F4}"/>
          </ac:spMkLst>
        </pc:spChg>
        <pc:spChg chg="add mod">
          <ac:chgData name="Lukáš" userId="1750366c-5ad4-4b8b-a17b-5459ca330888" providerId="ADAL" clId="{A01C630C-3EBB-4952-82B2-D2D06DEE8417}" dt="2020-10-17T17:20:14.934" v="1238" actId="1076"/>
          <ac:spMkLst>
            <pc:docMk/>
            <pc:sldMk cId="1305902355" sldId="272"/>
            <ac:spMk id="11" creationId="{A56D858D-ED7B-4451-84C7-79652C13F1CC}"/>
          </ac:spMkLst>
        </pc:spChg>
        <pc:spChg chg="add mod">
          <ac:chgData name="Lukáš" userId="1750366c-5ad4-4b8b-a17b-5459ca330888" providerId="ADAL" clId="{A01C630C-3EBB-4952-82B2-D2D06DEE8417}" dt="2020-10-17T17:20:14.934" v="1238" actId="1076"/>
          <ac:spMkLst>
            <pc:docMk/>
            <pc:sldMk cId="1305902355" sldId="272"/>
            <ac:spMk id="12" creationId="{E67208F7-6F1F-4F78-983B-FB26EDEF8BC2}"/>
          </ac:spMkLst>
        </pc:spChg>
        <pc:spChg chg="add mod">
          <ac:chgData name="Lukáš" userId="1750366c-5ad4-4b8b-a17b-5459ca330888" providerId="ADAL" clId="{A01C630C-3EBB-4952-82B2-D2D06DEE8417}" dt="2020-10-17T17:20:14.934" v="1238" actId="1076"/>
          <ac:spMkLst>
            <pc:docMk/>
            <pc:sldMk cId="1305902355" sldId="272"/>
            <ac:spMk id="13" creationId="{946767CD-CA17-4180-876C-DFB488CE97C0}"/>
          </ac:spMkLst>
        </pc:spChg>
        <pc:spChg chg="add mod">
          <ac:chgData name="Lukáš" userId="1750366c-5ad4-4b8b-a17b-5459ca330888" providerId="ADAL" clId="{A01C630C-3EBB-4952-82B2-D2D06DEE8417}" dt="2020-10-17T17:20:14.934" v="1238" actId="1076"/>
          <ac:spMkLst>
            <pc:docMk/>
            <pc:sldMk cId="1305902355" sldId="272"/>
            <ac:spMk id="14" creationId="{07D9E90A-AF75-41ED-BD91-A36A97B7AD20}"/>
          </ac:spMkLst>
        </pc:spChg>
        <pc:spChg chg="del">
          <ac:chgData name="Lukáš" userId="1750366c-5ad4-4b8b-a17b-5459ca330888" providerId="ADAL" clId="{A01C630C-3EBB-4952-82B2-D2D06DEE8417}" dt="2020-10-17T16:44:39.910" v="652" actId="478"/>
          <ac:spMkLst>
            <pc:docMk/>
            <pc:sldMk cId="1305902355" sldId="272"/>
            <ac:spMk id="15" creationId="{712FC0C7-C08E-46B1-9BB0-CA25211B217D}"/>
          </ac:spMkLst>
        </pc:spChg>
        <pc:spChg chg="del mod">
          <ac:chgData name="Lukáš" userId="1750366c-5ad4-4b8b-a17b-5459ca330888" providerId="ADAL" clId="{A01C630C-3EBB-4952-82B2-D2D06DEE8417}" dt="2020-10-17T16:44:36.537" v="649" actId="478"/>
          <ac:spMkLst>
            <pc:docMk/>
            <pc:sldMk cId="1305902355" sldId="272"/>
            <ac:spMk id="17" creationId="{FEACDD6C-14D3-4B21-8D81-B962CB5675FA}"/>
          </ac:spMkLst>
        </pc:spChg>
        <pc:spChg chg="del">
          <ac:chgData name="Lukáš" userId="1750366c-5ad4-4b8b-a17b-5459ca330888" providerId="ADAL" clId="{A01C630C-3EBB-4952-82B2-D2D06DEE8417}" dt="2020-10-17T16:44:38.185" v="650" actId="478"/>
          <ac:spMkLst>
            <pc:docMk/>
            <pc:sldMk cId="1305902355" sldId="272"/>
            <ac:spMk id="19" creationId="{102337B8-EBDE-416A-90F9-E9020606DD61}"/>
          </ac:spMkLst>
        </pc:spChg>
        <pc:picChg chg="del">
          <ac:chgData name="Lukáš" userId="1750366c-5ad4-4b8b-a17b-5459ca330888" providerId="ADAL" clId="{A01C630C-3EBB-4952-82B2-D2D06DEE8417}" dt="2020-10-17T16:44:30.115" v="645" actId="478"/>
          <ac:picMkLst>
            <pc:docMk/>
            <pc:sldMk cId="1305902355" sldId="272"/>
            <ac:picMk id="8" creationId="{E35AE92F-A3C9-47EF-A800-0238F15321D6}"/>
          </ac:picMkLst>
        </pc:picChg>
        <pc:picChg chg="add mod">
          <ac:chgData name="Lukáš" userId="1750366c-5ad4-4b8b-a17b-5459ca330888" providerId="ADAL" clId="{A01C630C-3EBB-4952-82B2-D2D06DEE8417}" dt="2020-10-17T17:20:53.058" v="1248" actId="1076"/>
          <ac:picMkLst>
            <pc:docMk/>
            <pc:sldMk cId="1305902355" sldId="272"/>
            <ac:picMk id="9" creationId="{C99EA8F2-45D4-4DE2-BED6-D8184C9AFBF0}"/>
          </ac:picMkLst>
        </pc:picChg>
        <pc:cxnChg chg="del mod">
          <ac:chgData name="Lukáš" userId="1750366c-5ad4-4b8b-a17b-5459ca330888" providerId="ADAL" clId="{A01C630C-3EBB-4952-82B2-D2D06DEE8417}" dt="2020-10-17T16:44:34.962" v="648" actId="478"/>
          <ac:cxnSpMkLst>
            <pc:docMk/>
            <pc:sldMk cId="1305902355" sldId="272"/>
            <ac:cxnSpMk id="21" creationId="{A98B0136-727E-47F4-80A6-D3CA788FFD59}"/>
          </ac:cxnSpMkLst>
        </pc:cxnChg>
        <pc:cxnChg chg="del mod">
          <ac:chgData name="Lukáš" userId="1750366c-5ad4-4b8b-a17b-5459ca330888" providerId="ADAL" clId="{A01C630C-3EBB-4952-82B2-D2D06DEE8417}" dt="2020-10-17T16:44:34.164" v="647" actId="478"/>
          <ac:cxnSpMkLst>
            <pc:docMk/>
            <pc:sldMk cId="1305902355" sldId="272"/>
            <ac:cxnSpMk id="24" creationId="{0D352480-7134-44DD-B945-BC3099011012}"/>
          </ac:cxnSpMkLst>
        </pc:cxnChg>
        <pc:cxnChg chg="add mod">
          <ac:chgData name="Lukáš" userId="1750366c-5ad4-4b8b-a17b-5459ca330888" providerId="ADAL" clId="{A01C630C-3EBB-4952-82B2-D2D06DEE8417}" dt="2020-10-17T17:21:05.870" v="1253" actId="14100"/>
          <ac:cxnSpMkLst>
            <pc:docMk/>
            <pc:sldMk cId="1305902355" sldId="272"/>
            <ac:cxnSpMk id="25" creationId="{3F49A924-E273-4A0A-92BB-63064012C451}"/>
          </ac:cxnSpMkLst>
        </pc:cxnChg>
        <pc:cxnChg chg="del">
          <ac:chgData name="Lukáš" userId="1750366c-5ad4-4b8b-a17b-5459ca330888" providerId="ADAL" clId="{A01C630C-3EBB-4952-82B2-D2D06DEE8417}" dt="2020-10-17T16:44:38.881" v="651" actId="478"/>
          <ac:cxnSpMkLst>
            <pc:docMk/>
            <pc:sldMk cId="1305902355" sldId="272"/>
            <ac:cxnSpMk id="29" creationId="{725D7130-9FFB-4B94-980F-AC37D4368F7E}"/>
          </ac:cxnSpMkLst>
        </pc:cxnChg>
        <pc:cxnChg chg="add mod">
          <ac:chgData name="Lukáš" userId="1750366c-5ad4-4b8b-a17b-5459ca330888" providerId="ADAL" clId="{A01C630C-3EBB-4952-82B2-D2D06DEE8417}" dt="2020-10-17T17:20:59.728" v="1251" actId="14100"/>
          <ac:cxnSpMkLst>
            <pc:docMk/>
            <pc:sldMk cId="1305902355" sldId="272"/>
            <ac:cxnSpMk id="30" creationId="{8023486B-30BF-4DB5-B538-CC21BE813842}"/>
          </ac:cxnSpMkLst>
        </pc:cxnChg>
        <pc:cxnChg chg="add mod">
          <ac:chgData name="Lukáš" userId="1750366c-5ad4-4b8b-a17b-5459ca330888" providerId="ADAL" clId="{A01C630C-3EBB-4952-82B2-D2D06DEE8417}" dt="2020-10-17T17:21:23.126" v="1256" actId="14100"/>
          <ac:cxnSpMkLst>
            <pc:docMk/>
            <pc:sldMk cId="1305902355" sldId="272"/>
            <ac:cxnSpMk id="37" creationId="{DC98863B-CD09-46F9-88D7-EB0C2094644B}"/>
          </ac:cxnSpMkLst>
        </pc:cxnChg>
        <pc:cxnChg chg="add mod">
          <ac:chgData name="Lukáš" userId="1750366c-5ad4-4b8b-a17b-5459ca330888" providerId="ADAL" clId="{A01C630C-3EBB-4952-82B2-D2D06DEE8417}" dt="2020-10-17T17:21:36.302" v="1259" actId="14100"/>
          <ac:cxnSpMkLst>
            <pc:docMk/>
            <pc:sldMk cId="1305902355" sldId="272"/>
            <ac:cxnSpMk id="40" creationId="{17DB7A0F-7CEC-431B-8DE6-80ED61B92496}"/>
          </ac:cxnSpMkLst>
        </pc:cxnChg>
        <pc:cxnChg chg="add mod">
          <ac:chgData name="Lukáš" userId="1750366c-5ad4-4b8b-a17b-5459ca330888" providerId="ADAL" clId="{A01C630C-3EBB-4952-82B2-D2D06DEE8417}" dt="2020-10-17T17:21:49.215" v="1263" actId="14100"/>
          <ac:cxnSpMkLst>
            <pc:docMk/>
            <pc:sldMk cId="1305902355" sldId="272"/>
            <ac:cxnSpMk id="43" creationId="{E914D77D-BDEF-41E2-818D-F06D7463F80C}"/>
          </ac:cxnSpMkLst>
        </pc:cxnChg>
      </pc:sldChg>
      <pc:sldChg chg="addSp delSp modSp add mod">
        <pc:chgData name="Lukáš" userId="1750366c-5ad4-4b8b-a17b-5459ca330888" providerId="ADAL" clId="{A01C630C-3EBB-4952-82B2-D2D06DEE8417}" dt="2020-10-17T17:30:28.520" v="1674" actId="1076"/>
        <pc:sldMkLst>
          <pc:docMk/>
          <pc:sldMk cId="1609306923" sldId="273"/>
        </pc:sldMkLst>
        <pc:spChg chg="mod">
          <ac:chgData name="Lukáš" userId="1750366c-5ad4-4b8b-a17b-5459ca330888" providerId="ADAL" clId="{A01C630C-3EBB-4952-82B2-D2D06DEE8417}" dt="2020-10-17T17:22:07.922" v="1274" actId="20577"/>
          <ac:spMkLst>
            <pc:docMk/>
            <pc:sldMk cId="1609306923" sldId="273"/>
            <ac:spMk id="4" creationId="{5DAE4183-4B0C-4F1A-8CFB-C9356835EEAD}"/>
          </ac:spMkLst>
        </pc:spChg>
        <pc:spChg chg="mod">
          <ac:chgData name="Lukáš" userId="1750366c-5ad4-4b8b-a17b-5459ca330888" providerId="ADAL" clId="{A01C630C-3EBB-4952-82B2-D2D06DEE8417}" dt="2020-10-17T17:30:18.872" v="1673" actId="20577"/>
          <ac:spMkLst>
            <pc:docMk/>
            <pc:sldMk cId="1609306923" sldId="273"/>
            <ac:spMk id="6" creationId="{58FA62A7-65B2-4663-BA27-64BFE3598468}"/>
          </ac:spMkLst>
        </pc:spChg>
        <pc:spChg chg="del">
          <ac:chgData name="Lukáš" userId="1750366c-5ad4-4b8b-a17b-5459ca330888" providerId="ADAL" clId="{A01C630C-3EBB-4952-82B2-D2D06DEE8417}" dt="2020-10-17T17:23:29.609" v="1443" actId="478"/>
          <ac:spMkLst>
            <pc:docMk/>
            <pc:sldMk cId="1609306923" sldId="273"/>
            <ac:spMk id="10" creationId="{D002E054-478A-45D8-910C-990A9B4172F4}"/>
          </ac:spMkLst>
        </pc:spChg>
        <pc:spChg chg="del">
          <ac:chgData name="Lukáš" userId="1750366c-5ad4-4b8b-a17b-5459ca330888" providerId="ADAL" clId="{A01C630C-3EBB-4952-82B2-D2D06DEE8417}" dt="2020-10-17T17:23:29.609" v="1443" actId="478"/>
          <ac:spMkLst>
            <pc:docMk/>
            <pc:sldMk cId="1609306923" sldId="273"/>
            <ac:spMk id="11" creationId="{A56D858D-ED7B-4451-84C7-79652C13F1CC}"/>
          </ac:spMkLst>
        </pc:spChg>
        <pc:spChg chg="del">
          <ac:chgData name="Lukáš" userId="1750366c-5ad4-4b8b-a17b-5459ca330888" providerId="ADAL" clId="{A01C630C-3EBB-4952-82B2-D2D06DEE8417}" dt="2020-10-17T17:23:29.609" v="1443" actId="478"/>
          <ac:spMkLst>
            <pc:docMk/>
            <pc:sldMk cId="1609306923" sldId="273"/>
            <ac:spMk id="12" creationId="{E67208F7-6F1F-4F78-983B-FB26EDEF8BC2}"/>
          </ac:spMkLst>
        </pc:spChg>
        <pc:spChg chg="del">
          <ac:chgData name="Lukáš" userId="1750366c-5ad4-4b8b-a17b-5459ca330888" providerId="ADAL" clId="{A01C630C-3EBB-4952-82B2-D2D06DEE8417}" dt="2020-10-17T17:23:29.609" v="1443" actId="478"/>
          <ac:spMkLst>
            <pc:docMk/>
            <pc:sldMk cId="1609306923" sldId="273"/>
            <ac:spMk id="13" creationId="{946767CD-CA17-4180-876C-DFB488CE97C0}"/>
          </ac:spMkLst>
        </pc:spChg>
        <pc:spChg chg="del">
          <ac:chgData name="Lukáš" userId="1750366c-5ad4-4b8b-a17b-5459ca330888" providerId="ADAL" clId="{A01C630C-3EBB-4952-82B2-D2D06DEE8417}" dt="2020-10-17T17:23:29.609" v="1443" actId="478"/>
          <ac:spMkLst>
            <pc:docMk/>
            <pc:sldMk cId="1609306923" sldId="273"/>
            <ac:spMk id="14" creationId="{07D9E90A-AF75-41ED-BD91-A36A97B7AD20}"/>
          </ac:spMkLst>
        </pc:spChg>
        <pc:spChg chg="add mod">
          <ac:chgData name="Lukáš" userId="1750366c-5ad4-4b8b-a17b-5459ca330888" providerId="ADAL" clId="{A01C630C-3EBB-4952-82B2-D2D06DEE8417}" dt="2020-10-17T17:30:28.520" v="1674" actId="1076"/>
          <ac:spMkLst>
            <pc:docMk/>
            <pc:sldMk cId="1609306923" sldId="273"/>
            <ac:spMk id="15" creationId="{717579E1-D01D-45E3-933E-2202DD83A64D}"/>
          </ac:spMkLst>
        </pc:spChg>
        <pc:spChg chg="add mod">
          <ac:chgData name="Lukáš" userId="1750366c-5ad4-4b8b-a17b-5459ca330888" providerId="ADAL" clId="{A01C630C-3EBB-4952-82B2-D2D06DEE8417}" dt="2020-10-17T17:30:28.520" v="1674" actId="1076"/>
          <ac:spMkLst>
            <pc:docMk/>
            <pc:sldMk cId="1609306923" sldId="273"/>
            <ac:spMk id="16" creationId="{214DA07E-1588-4CFA-BFBC-D59D06153B39}"/>
          </ac:spMkLst>
        </pc:spChg>
        <pc:spChg chg="add del">
          <ac:chgData name="Lukáš" userId="1750366c-5ad4-4b8b-a17b-5459ca330888" providerId="ADAL" clId="{A01C630C-3EBB-4952-82B2-D2D06DEE8417}" dt="2020-10-17T17:26:29.736" v="1628" actId="478"/>
          <ac:spMkLst>
            <pc:docMk/>
            <pc:sldMk cId="1609306923" sldId="273"/>
            <ac:spMk id="17" creationId="{04F6907A-8B1D-4CC4-A657-EDB51CB9D180}"/>
          </ac:spMkLst>
        </pc:spChg>
        <pc:spChg chg="add mod">
          <ac:chgData name="Lukáš" userId="1750366c-5ad4-4b8b-a17b-5459ca330888" providerId="ADAL" clId="{A01C630C-3EBB-4952-82B2-D2D06DEE8417}" dt="2020-10-17T17:30:28.520" v="1674" actId="1076"/>
          <ac:spMkLst>
            <pc:docMk/>
            <pc:sldMk cId="1609306923" sldId="273"/>
            <ac:spMk id="18" creationId="{913630B2-7DCD-456F-9C49-BAE82FF6467C}"/>
          </ac:spMkLst>
        </pc:spChg>
        <pc:spChg chg="add del">
          <ac:chgData name="Lukáš" userId="1750366c-5ad4-4b8b-a17b-5459ca330888" providerId="ADAL" clId="{A01C630C-3EBB-4952-82B2-D2D06DEE8417}" dt="2020-10-17T17:27:55.366" v="1645" actId="22"/>
          <ac:spMkLst>
            <pc:docMk/>
            <pc:sldMk cId="1609306923" sldId="273"/>
            <ac:spMk id="19" creationId="{D376124B-4F80-4CDF-A362-A9A623EA873D}"/>
          </ac:spMkLst>
        </pc:spChg>
        <pc:spChg chg="add mod">
          <ac:chgData name="Lukáš" userId="1750366c-5ad4-4b8b-a17b-5459ca330888" providerId="ADAL" clId="{A01C630C-3EBB-4952-82B2-D2D06DEE8417}" dt="2020-10-17T17:30:28.520" v="1674" actId="1076"/>
          <ac:spMkLst>
            <pc:docMk/>
            <pc:sldMk cId="1609306923" sldId="273"/>
            <ac:spMk id="20" creationId="{32E4652F-564C-468B-9949-8FBC32F94C5B}"/>
          </ac:spMkLst>
        </pc:spChg>
        <pc:spChg chg="add del">
          <ac:chgData name="Lukáš" userId="1750366c-5ad4-4b8b-a17b-5459ca330888" providerId="ADAL" clId="{A01C630C-3EBB-4952-82B2-D2D06DEE8417}" dt="2020-10-17T17:27:55.073" v="1644" actId="22"/>
          <ac:spMkLst>
            <pc:docMk/>
            <pc:sldMk cId="1609306923" sldId="273"/>
            <ac:spMk id="23" creationId="{0B6860F1-B908-4071-8A30-4FC210A5FD24}"/>
          </ac:spMkLst>
        </pc:spChg>
        <pc:spChg chg="add mod">
          <ac:chgData name="Lukáš" userId="1750366c-5ad4-4b8b-a17b-5459ca330888" providerId="ADAL" clId="{A01C630C-3EBB-4952-82B2-D2D06DEE8417}" dt="2020-10-17T17:30:28.520" v="1674" actId="1076"/>
          <ac:spMkLst>
            <pc:docMk/>
            <pc:sldMk cId="1609306923" sldId="273"/>
            <ac:spMk id="26" creationId="{49C45A11-222D-46D4-BAD8-47763E14F5F7}"/>
          </ac:spMkLst>
        </pc:spChg>
        <pc:spChg chg="add mod">
          <ac:chgData name="Lukáš" userId="1750366c-5ad4-4b8b-a17b-5459ca330888" providerId="ADAL" clId="{A01C630C-3EBB-4952-82B2-D2D06DEE8417}" dt="2020-10-17T17:30:28.520" v="1674" actId="1076"/>
          <ac:spMkLst>
            <pc:docMk/>
            <pc:sldMk cId="1609306923" sldId="273"/>
            <ac:spMk id="27" creationId="{7A8EA77F-5C6D-4A44-B494-348B0406A8C8}"/>
          </ac:spMkLst>
        </pc:spChg>
        <pc:picChg chg="add mod">
          <ac:chgData name="Lukáš" userId="1750366c-5ad4-4b8b-a17b-5459ca330888" providerId="ADAL" clId="{A01C630C-3EBB-4952-82B2-D2D06DEE8417}" dt="2020-10-17T17:30:28.520" v="1674" actId="1076"/>
          <ac:picMkLst>
            <pc:docMk/>
            <pc:sldMk cId="1609306923" sldId="273"/>
            <ac:picMk id="8" creationId="{2549B2AF-BBF4-4AFF-B6A1-44D0A5732AA6}"/>
          </ac:picMkLst>
        </pc:picChg>
        <pc:picChg chg="del">
          <ac:chgData name="Lukáš" userId="1750366c-5ad4-4b8b-a17b-5459ca330888" providerId="ADAL" clId="{A01C630C-3EBB-4952-82B2-D2D06DEE8417}" dt="2020-10-17T17:23:29.609" v="1443" actId="478"/>
          <ac:picMkLst>
            <pc:docMk/>
            <pc:sldMk cId="1609306923" sldId="273"/>
            <ac:picMk id="9" creationId="{C99EA8F2-45D4-4DE2-BED6-D8184C9AFBF0}"/>
          </ac:picMkLst>
        </pc:picChg>
        <pc:cxnChg chg="add del mod">
          <ac:chgData name="Lukáš" userId="1750366c-5ad4-4b8b-a17b-5459ca330888" providerId="ADAL" clId="{A01C630C-3EBB-4952-82B2-D2D06DEE8417}" dt="2020-10-17T17:25:02.097" v="1586" actId="478"/>
          <ac:cxnSpMkLst>
            <pc:docMk/>
            <pc:sldMk cId="1609306923" sldId="273"/>
            <ac:cxnSpMk id="21" creationId="{EB898114-D17F-47DE-BABD-392511873F94}"/>
          </ac:cxnSpMkLst>
        </pc:cxnChg>
        <pc:cxnChg chg="del mod">
          <ac:chgData name="Lukáš" userId="1750366c-5ad4-4b8b-a17b-5459ca330888" providerId="ADAL" clId="{A01C630C-3EBB-4952-82B2-D2D06DEE8417}" dt="2020-10-17T17:23:29.609" v="1443" actId="478"/>
          <ac:cxnSpMkLst>
            <pc:docMk/>
            <pc:sldMk cId="1609306923" sldId="273"/>
            <ac:cxnSpMk id="25" creationId="{3F49A924-E273-4A0A-92BB-63064012C451}"/>
          </ac:cxnSpMkLst>
        </pc:cxnChg>
        <pc:cxnChg chg="del mod">
          <ac:chgData name="Lukáš" userId="1750366c-5ad4-4b8b-a17b-5459ca330888" providerId="ADAL" clId="{A01C630C-3EBB-4952-82B2-D2D06DEE8417}" dt="2020-10-17T17:23:29.609" v="1443" actId="478"/>
          <ac:cxnSpMkLst>
            <pc:docMk/>
            <pc:sldMk cId="1609306923" sldId="273"/>
            <ac:cxnSpMk id="30" creationId="{8023486B-30BF-4DB5-B538-CC21BE813842}"/>
          </ac:cxnSpMkLst>
        </pc:cxnChg>
        <pc:cxnChg chg="del mod">
          <ac:chgData name="Lukáš" userId="1750366c-5ad4-4b8b-a17b-5459ca330888" providerId="ADAL" clId="{A01C630C-3EBB-4952-82B2-D2D06DEE8417}" dt="2020-10-17T17:23:29.609" v="1443" actId="478"/>
          <ac:cxnSpMkLst>
            <pc:docMk/>
            <pc:sldMk cId="1609306923" sldId="273"/>
            <ac:cxnSpMk id="37" creationId="{DC98863B-CD09-46F9-88D7-EB0C2094644B}"/>
          </ac:cxnSpMkLst>
        </pc:cxnChg>
        <pc:cxnChg chg="del mod">
          <ac:chgData name="Lukáš" userId="1750366c-5ad4-4b8b-a17b-5459ca330888" providerId="ADAL" clId="{A01C630C-3EBB-4952-82B2-D2D06DEE8417}" dt="2020-10-17T17:23:29.609" v="1443" actId="478"/>
          <ac:cxnSpMkLst>
            <pc:docMk/>
            <pc:sldMk cId="1609306923" sldId="273"/>
            <ac:cxnSpMk id="40" creationId="{17DB7A0F-7CEC-431B-8DE6-80ED61B92496}"/>
          </ac:cxnSpMkLst>
        </pc:cxnChg>
        <pc:cxnChg chg="del mod">
          <ac:chgData name="Lukáš" userId="1750366c-5ad4-4b8b-a17b-5459ca330888" providerId="ADAL" clId="{A01C630C-3EBB-4952-82B2-D2D06DEE8417}" dt="2020-10-17T17:23:29.609" v="1443" actId="478"/>
          <ac:cxnSpMkLst>
            <pc:docMk/>
            <pc:sldMk cId="1609306923" sldId="273"/>
            <ac:cxnSpMk id="43" creationId="{E914D77D-BDEF-41E2-818D-F06D7463F80C}"/>
          </ac:cxnSpMkLst>
        </pc:cxnChg>
      </pc:sldChg>
      <pc:sldChg chg="delSp modSp add mod">
        <pc:chgData name="Lukáš" userId="1750366c-5ad4-4b8b-a17b-5459ca330888" providerId="ADAL" clId="{A01C630C-3EBB-4952-82B2-D2D06DEE8417}" dt="2020-10-17T17:52:01.856" v="2207" actId="113"/>
        <pc:sldMkLst>
          <pc:docMk/>
          <pc:sldMk cId="3996713483" sldId="274"/>
        </pc:sldMkLst>
        <pc:spChg chg="mod">
          <ac:chgData name="Lukáš" userId="1750366c-5ad4-4b8b-a17b-5459ca330888" providerId="ADAL" clId="{A01C630C-3EBB-4952-82B2-D2D06DEE8417}" dt="2020-10-17T17:37:43.668" v="1683" actId="20577"/>
          <ac:spMkLst>
            <pc:docMk/>
            <pc:sldMk cId="3996713483" sldId="274"/>
            <ac:spMk id="4" creationId="{5DAE4183-4B0C-4F1A-8CFB-C9356835EEAD}"/>
          </ac:spMkLst>
        </pc:spChg>
        <pc:spChg chg="mod">
          <ac:chgData name="Lukáš" userId="1750366c-5ad4-4b8b-a17b-5459ca330888" providerId="ADAL" clId="{A01C630C-3EBB-4952-82B2-D2D06DEE8417}" dt="2020-10-17T17:52:01.856" v="2207" actId="113"/>
          <ac:spMkLst>
            <pc:docMk/>
            <pc:sldMk cId="3996713483" sldId="274"/>
            <ac:spMk id="6" creationId="{58FA62A7-65B2-4663-BA27-64BFE3598468}"/>
          </ac:spMkLst>
        </pc:spChg>
        <pc:spChg chg="del">
          <ac:chgData name="Lukáš" userId="1750366c-5ad4-4b8b-a17b-5459ca330888" providerId="ADAL" clId="{A01C630C-3EBB-4952-82B2-D2D06DEE8417}" dt="2020-10-17T17:37:52.197" v="1684" actId="478"/>
          <ac:spMkLst>
            <pc:docMk/>
            <pc:sldMk cId="3996713483" sldId="274"/>
            <ac:spMk id="15" creationId="{717579E1-D01D-45E3-933E-2202DD83A64D}"/>
          </ac:spMkLst>
        </pc:spChg>
        <pc:spChg chg="del">
          <ac:chgData name="Lukáš" userId="1750366c-5ad4-4b8b-a17b-5459ca330888" providerId="ADAL" clId="{A01C630C-3EBB-4952-82B2-D2D06DEE8417}" dt="2020-10-17T17:37:52.197" v="1684" actId="478"/>
          <ac:spMkLst>
            <pc:docMk/>
            <pc:sldMk cId="3996713483" sldId="274"/>
            <ac:spMk id="16" creationId="{214DA07E-1588-4CFA-BFBC-D59D06153B39}"/>
          </ac:spMkLst>
        </pc:spChg>
        <pc:spChg chg="del">
          <ac:chgData name="Lukáš" userId="1750366c-5ad4-4b8b-a17b-5459ca330888" providerId="ADAL" clId="{A01C630C-3EBB-4952-82B2-D2D06DEE8417}" dt="2020-10-17T17:37:52.197" v="1684" actId="478"/>
          <ac:spMkLst>
            <pc:docMk/>
            <pc:sldMk cId="3996713483" sldId="274"/>
            <ac:spMk id="18" creationId="{913630B2-7DCD-456F-9C49-BAE82FF6467C}"/>
          </ac:spMkLst>
        </pc:spChg>
        <pc:spChg chg="del">
          <ac:chgData name="Lukáš" userId="1750366c-5ad4-4b8b-a17b-5459ca330888" providerId="ADAL" clId="{A01C630C-3EBB-4952-82B2-D2D06DEE8417}" dt="2020-10-17T17:37:52.197" v="1684" actId="478"/>
          <ac:spMkLst>
            <pc:docMk/>
            <pc:sldMk cId="3996713483" sldId="274"/>
            <ac:spMk id="20" creationId="{32E4652F-564C-468B-9949-8FBC32F94C5B}"/>
          </ac:spMkLst>
        </pc:spChg>
        <pc:spChg chg="del">
          <ac:chgData name="Lukáš" userId="1750366c-5ad4-4b8b-a17b-5459ca330888" providerId="ADAL" clId="{A01C630C-3EBB-4952-82B2-D2D06DEE8417}" dt="2020-10-17T17:37:52.197" v="1684" actId="478"/>
          <ac:spMkLst>
            <pc:docMk/>
            <pc:sldMk cId="3996713483" sldId="274"/>
            <ac:spMk id="26" creationId="{49C45A11-222D-46D4-BAD8-47763E14F5F7}"/>
          </ac:spMkLst>
        </pc:spChg>
        <pc:spChg chg="del">
          <ac:chgData name="Lukáš" userId="1750366c-5ad4-4b8b-a17b-5459ca330888" providerId="ADAL" clId="{A01C630C-3EBB-4952-82B2-D2D06DEE8417}" dt="2020-10-17T17:37:52.197" v="1684" actId="478"/>
          <ac:spMkLst>
            <pc:docMk/>
            <pc:sldMk cId="3996713483" sldId="274"/>
            <ac:spMk id="27" creationId="{7A8EA77F-5C6D-4A44-B494-348B0406A8C8}"/>
          </ac:spMkLst>
        </pc:spChg>
        <pc:picChg chg="del">
          <ac:chgData name="Lukáš" userId="1750366c-5ad4-4b8b-a17b-5459ca330888" providerId="ADAL" clId="{A01C630C-3EBB-4952-82B2-D2D06DEE8417}" dt="2020-10-17T17:37:52.197" v="1684" actId="478"/>
          <ac:picMkLst>
            <pc:docMk/>
            <pc:sldMk cId="3996713483" sldId="274"/>
            <ac:picMk id="8" creationId="{2549B2AF-BBF4-4AFF-B6A1-44D0A5732AA6}"/>
          </ac:picMkLst>
        </pc:picChg>
      </pc:sldChg>
      <pc:sldChg chg="addSp delSp modSp add mod">
        <pc:chgData name="Lukáš" userId="1750366c-5ad4-4b8b-a17b-5459ca330888" providerId="ADAL" clId="{A01C630C-3EBB-4952-82B2-D2D06DEE8417}" dt="2020-10-17T18:39:45.967" v="2307" actId="1076"/>
        <pc:sldMkLst>
          <pc:docMk/>
          <pc:sldMk cId="764269297" sldId="275"/>
        </pc:sldMkLst>
        <pc:spChg chg="mod">
          <ac:chgData name="Lukáš" userId="1750366c-5ad4-4b8b-a17b-5459ca330888" providerId="ADAL" clId="{A01C630C-3EBB-4952-82B2-D2D06DEE8417}" dt="2020-10-17T18:38:58.709" v="2272" actId="20577"/>
          <ac:spMkLst>
            <pc:docMk/>
            <pc:sldMk cId="764269297" sldId="275"/>
            <ac:spMk id="4" creationId="{5DAE4183-4B0C-4F1A-8CFB-C9356835EEAD}"/>
          </ac:spMkLst>
        </pc:spChg>
        <pc:spChg chg="add del mod">
          <ac:chgData name="Lukáš" userId="1750366c-5ad4-4b8b-a17b-5459ca330888" providerId="ADAL" clId="{A01C630C-3EBB-4952-82B2-D2D06DEE8417}" dt="2020-10-17T18:39:05.015" v="2281" actId="931"/>
          <ac:spMkLst>
            <pc:docMk/>
            <pc:sldMk cId="764269297" sldId="275"/>
            <ac:spMk id="6" creationId="{58FA62A7-65B2-4663-BA27-64BFE3598468}"/>
          </ac:spMkLst>
        </pc:spChg>
        <pc:spChg chg="add mod">
          <ac:chgData name="Lukáš" userId="1750366c-5ad4-4b8b-a17b-5459ca330888" providerId="ADAL" clId="{A01C630C-3EBB-4952-82B2-D2D06DEE8417}" dt="2020-10-17T18:39:45.967" v="2307" actId="1076"/>
          <ac:spMkLst>
            <pc:docMk/>
            <pc:sldMk cId="764269297" sldId="275"/>
            <ac:spMk id="11" creationId="{EB0DB544-D0CF-4826-AE2B-40F0246EA556}"/>
          </ac:spMkLst>
        </pc:spChg>
        <pc:picChg chg="add del mod">
          <ac:chgData name="Lukáš" userId="1750366c-5ad4-4b8b-a17b-5459ca330888" providerId="ADAL" clId="{A01C630C-3EBB-4952-82B2-D2D06DEE8417}" dt="2020-10-17T18:38:09.766" v="2217" actId="931"/>
          <ac:picMkLst>
            <pc:docMk/>
            <pc:sldMk cId="764269297" sldId="275"/>
            <ac:picMk id="8" creationId="{916FEA09-516F-4AA7-AD55-BC596BAC59C1}"/>
          </ac:picMkLst>
        </pc:picChg>
        <pc:picChg chg="add mod">
          <ac:chgData name="Lukáš" userId="1750366c-5ad4-4b8b-a17b-5459ca330888" providerId="ADAL" clId="{A01C630C-3EBB-4952-82B2-D2D06DEE8417}" dt="2020-10-17T18:39:06.016" v="2282" actId="27614"/>
          <ac:picMkLst>
            <pc:docMk/>
            <pc:sldMk cId="764269297" sldId="275"/>
            <ac:picMk id="10" creationId="{F6A1CB7E-F554-4174-B34A-137D61535994}"/>
          </ac:picMkLst>
        </pc:picChg>
      </pc:sldChg>
      <pc:sldChg chg="addSp modSp add mod ord">
        <pc:chgData name="Lukáš" userId="1750366c-5ad4-4b8b-a17b-5459ca330888" providerId="ADAL" clId="{A01C630C-3EBB-4952-82B2-D2D06DEE8417}" dt="2020-10-17T19:11:53.941" v="2673" actId="1076"/>
        <pc:sldMkLst>
          <pc:docMk/>
          <pc:sldMk cId="4040249111" sldId="276"/>
        </pc:sldMkLst>
        <pc:spChg chg="mod">
          <ac:chgData name="Lukáš" userId="1750366c-5ad4-4b8b-a17b-5459ca330888" providerId="ADAL" clId="{A01C630C-3EBB-4952-82B2-D2D06DEE8417}" dt="2020-10-17T19:09:05.979" v="2360" actId="20577"/>
          <ac:spMkLst>
            <pc:docMk/>
            <pc:sldMk cId="4040249111" sldId="276"/>
            <ac:spMk id="4" creationId="{5DAE4183-4B0C-4F1A-8CFB-C9356835EEAD}"/>
          </ac:spMkLst>
        </pc:spChg>
        <pc:spChg chg="mod">
          <ac:chgData name="Lukáš" userId="1750366c-5ad4-4b8b-a17b-5459ca330888" providerId="ADAL" clId="{A01C630C-3EBB-4952-82B2-D2D06DEE8417}" dt="2020-10-17T19:09:34.474" v="2413" actId="20577"/>
          <ac:spMkLst>
            <pc:docMk/>
            <pc:sldMk cId="4040249111" sldId="276"/>
            <ac:spMk id="5" creationId="{DBDD26FF-63E4-490F-8794-DD9DEC4D851C}"/>
          </ac:spMkLst>
        </pc:spChg>
        <pc:spChg chg="mod">
          <ac:chgData name="Lukáš" userId="1750366c-5ad4-4b8b-a17b-5459ca330888" providerId="ADAL" clId="{A01C630C-3EBB-4952-82B2-D2D06DEE8417}" dt="2020-10-17T19:10:31.219" v="2563" actId="20577"/>
          <ac:spMkLst>
            <pc:docMk/>
            <pc:sldMk cId="4040249111" sldId="276"/>
            <ac:spMk id="6" creationId="{58FA62A7-65B2-4663-BA27-64BFE3598468}"/>
          </ac:spMkLst>
        </pc:spChg>
        <pc:picChg chg="add mod">
          <ac:chgData name="Lukáš" userId="1750366c-5ad4-4b8b-a17b-5459ca330888" providerId="ADAL" clId="{A01C630C-3EBB-4952-82B2-D2D06DEE8417}" dt="2020-10-17T19:11:53.941" v="2673" actId="1076"/>
          <ac:picMkLst>
            <pc:docMk/>
            <pc:sldMk cId="4040249111" sldId="276"/>
            <ac:picMk id="8" creationId="{A5B9B6C6-5BA5-4340-BBEB-B1E24B4BD146}"/>
          </ac:picMkLst>
        </pc:picChg>
      </pc:sldChg>
      <pc:sldChg chg="addSp modSp add mod">
        <pc:chgData name="Lukáš" userId="1750366c-5ad4-4b8b-a17b-5459ca330888" providerId="ADAL" clId="{A01C630C-3EBB-4952-82B2-D2D06DEE8417}" dt="2020-10-17T19:12:17.980" v="2680" actId="1076"/>
        <pc:sldMkLst>
          <pc:docMk/>
          <pc:sldMk cId="1161689867" sldId="277"/>
        </pc:sldMkLst>
        <pc:spChg chg="mod">
          <ac:chgData name="Lukáš" userId="1750366c-5ad4-4b8b-a17b-5459ca330888" providerId="ADAL" clId="{A01C630C-3EBB-4952-82B2-D2D06DEE8417}" dt="2020-10-17T19:10:42.231" v="2583" actId="20577"/>
          <ac:spMkLst>
            <pc:docMk/>
            <pc:sldMk cId="1161689867" sldId="277"/>
            <ac:spMk id="4" creationId="{5DAE4183-4B0C-4F1A-8CFB-C9356835EEAD}"/>
          </ac:spMkLst>
        </pc:spChg>
        <pc:spChg chg="mod">
          <ac:chgData name="Lukáš" userId="1750366c-5ad4-4b8b-a17b-5459ca330888" providerId="ADAL" clId="{A01C630C-3EBB-4952-82B2-D2D06DEE8417}" dt="2020-10-17T19:10:46.602" v="2593" actId="20577"/>
          <ac:spMkLst>
            <pc:docMk/>
            <pc:sldMk cId="1161689867" sldId="277"/>
            <ac:spMk id="5" creationId="{DBDD26FF-63E4-490F-8794-DD9DEC4D851C}"/>
          </ac:spMkLst>
        </pc:spChg>
        <pc:spChg chg="mod">
          <ac:chgData name="Lukáš" userId="1750366c-5ad4-4b8b-a17b-5459ca330888" providerId="ADAL" clId="{A01C630C-3EBB-4952-82B2-D2D06DEE8417}" dt="2020-10-17T19:11:36.094" v="2667" actId="20577"/>
          <ac:spMkLst>
            <pc:docMk/>
            <pc:sldMk cId="1161689867" sldId="277"/>
            <ac:spMk id="6" creationId="{58FA62A7-65B2-4663-BA27-64BFE3598468}"/>
          </ac:spMkLst>
        </pc:spChg>
        <pc:picChg chg="add mod">
          <ac:chgData name="Lukáš" userId="1750366c-5ad4-4b8b-a17b-5459ca330888" providerId="ADAL" clId="{A01C630C-3EBB-4952-82B2-D2D06DEE8417}" dt="2020-10-17T19:12:17.980" v="2680" actId="1076"/>
          <ac:picMkLst>
            <pc:docMk/>
            <pc:sldMk cId="1161689867" sldId="277"/>
            <ac:picMk id="8" creationId="{9CF28729-A693-4427-B220-39B877063B9D}"/>
          </ac:picMkLst>
        </pc:picChg>
      </pc:sldChg>
      <pc:sldChg chg="addSp delSp modSp add mod ord">
        <pc:chgData name="Lukáš" userId="1750366c-5ad4-4b8b-a17b-5459ca330888" providerId="ADAL" clId="{A01C630C-3EBB-4952-82B2-D2D06DEE8417}" dt="2020-10-17T19:31:06.929" v="3304" actId="20577"/>
        <pc:sldMkLst>
          <pc:docMk/>
          <pc:sldMk cId="3277702299" sldId="278"/>
        </pc:sldMkLst>
        <pc:spChg chg="mod">
          <ac:chgData name="Lukáš" userId="1750366c-5ad4-4b8b-a17b-5459ca330888" providerId="ADAL" clId="{A01C630C-3EBB-4952-82B2-D2D06DEE8417}" dt="2020-10-17T19:12:58.626" v="2739" actId="20577"/>
          <ac:spMkLst>
            <pc:docMk/>
            <pc:sldMk cId="3277702299" sldId="278"/>
            <ac:spMk id="4" creationId="{5DAE4183-4B0C-4F1A-8CFB-C9356835EEAD}"/>
          </ac:spMkLst>
        </pc:spChg>
        <pc:spChg chg="del">
          <ac:chgData name="Lukáš" userId="1750366c-5ad4-4b8b-a17b-5459ca330888" providerId="ADAL" clId="{A01C630C-3EBB-4952-82B2-D2D06DEE8417}" dt="2020-10-17T19:13:02.356" v="2740" actId="478"/>
          <ac:spMkLst>
            <pc:docMk/>
            <pc:sldMk cId="3277702299" sldId="278"/>
            <ac:spMk id="5" creationId="{DBDD26FF-63E4-490F-8794-DD9DEC4D851C}"/>
          </ac:spMkLst>
        </pc:spChg>
        <pc:spChg chg="mod">
          <ac:chgData name="Lukáš" userId="1750366c-5ad4-4b8b-a17b-5459ca330888" providerId="ADAL" clId="{A01C630C-3EBB-4952-82B2-D2D06DEE8417}" dt="2020-10-17T19:31:06.929" v="3304" actId="20577"/>
          <ac:spMkLst>
            <pc:docMk/>
            <pc:sldMk cId="3277702299" sldId="278"/>
            <ac:spMk id="6" creationId="{58FA62A7-65B2-4663-BA27-64BFE3598468}"/>
          </ac:spMkLst>
        </pc:spChg>
        <pc:spChg chg="add del mod">
          <ac:chgData name="Lukáš" userId="1750366c-5ad4-4b8b-a17b-5459ca330888" providerId="ADAL" clId="{A01C630C-3EBB-4952-82B2-D2D06DEE8417}" dt="2020-10-17T19:13:04.306" v="2741" actId="478"/>
          <ac:spMkLst>
            <pc:docMk/>
            <pc:sldMk cId="3277702299" sldId="278"/>
            <ac:spMk id="8" creationId="{F08E4228-B7DB-42B7-A3EB-197F40137111}"/>
          </ac:spMkLst>
        </pc:spChg>
      </pc:sldChg>
      <pc:sldChg chg="addSp delSp modSp add mod">
        <pc:chgData name="Lukáš" userId="1750366c-5ad4-4b8b-a17b-5459ca330888" providerId="ADAL" clId="{A01C630C-3EBB-4952-82B2-D2D06DEE8417}" dt="2020-10-17T19:32:43.948" v="3314" actId="14826"/>
        <pc:sldMkLst>
          <pc:docMk/>
          <pc:sldMk cId="2138769931" sldId="279"/>
        </pc:sldMkLst>
        <pc:spChg chg="del mod">
          <ac:chgData name="Lukáš" userId="1750366c-5ad4-4b8b-a17b-5459ca330888" providerId="ADAL" clId="{A01C630C-3EBB-4952-82B2-D2D06DEE8417}" dt="2020-10-17T19:31:26.846" v="3307" actId="931"/>
          <ac:spMkLst>
            <pc:docMk/>
            <pc:sldMk cId="2138769931" sldId="279"/>
            <ac:spMk id="6" creationId="{58FA62A7-65B2-4663-BA27-64BFE3598468}"/>
          </ac:spMkLst>
        </pc:spChg>
        <pc:picChg chg="add mod">
          <ac:chgData name="Lukáš" userId="1750366c-5ad4-4b8b-a17b-5459ca330888" providerId="ADAL" clId="{A01C630C-3EBB-4952-82B2-D2D06DEE8417}" dt="2020-10-17T19:32:43.948" v="3314" actId="14826"/>
          <ac:picMkLst>
            <pc:docMk/>
            <pc:sldMk cId="2138769931" sldId="279"/>
            <ac:picMk id="7" creationId="{43F54FE4-E0F8-493F-AD23-C56B7DB49BE6}"/>
          </ac:picMkLst>
        </pc:picChg>
      </pc:sldChg>
      <pc:sldChg chg="del">
        <pc:chgData name="Lukáš" userId="1750366c-5ad4-4b8b-a17b-5459ca330888" providerId="ADAL" clId="{A01C630C-3EBB-4952-82B2-D2D06DEE8417}" dt="2020-10-17T14:50:53.532" v="21" actId="47"/>
        <pc:sldMkLst>
          <pc:docMk/>
          <pc:sldMk cId="662543413" sldId="280"/>
        </pc:sldMkLst>
      </pc:sldChg>
      <pc:sldChg chg="del">
        <pc:chgData name="Lukáš" userId="1750366c-5ad4-4b8b-a17b-5459ca330888" providerId="ADAL" clId="{A01C630C-3EBB-4952-82B2-D2D06DEE8417}" dt="2020-10-17T14:50:53.976" v="22" actId="47"/>
        <pc:sldMkLst>
          <pc:docMk/>
          <pc:sldMk cId="3745244278" sldId="281"/>
        </pc:sldMkLst>
      </pc:sldChg>
      <pc:sldChg chg="del">
        <pc:chgData name="Lukáš" userId="1750366c-5ad4-4b8b-a17b-5459ca330888" providerId="ADAL" clId="{A01C630C-3EBB-4952-82B2-D2D06DEE8417}" dt="2020-10-17T14:50:54.404" v="23" actId="47"/>
        <pc:sldMkLst>
          <pc:docMk/>
          <pc:sldMk cId="2960193146" sldId="282"/>
        </pc:sldMkLst>
      </pc:sldChg>
      <pc:sldChg chg="del">
        <pc:chgData name="Lukáš" userId="1750366c-5ad4-4b8b-a17b-5459ca330888" providerId="ADAL" clId="{A01C630C-3EBB-4952-82B2-D2D06DEE8417}" dt="2020-10-17T14:50:54.808" v="24" actId="47"/>
        <pc:sldMkLst>
          <pc:docMk/>
          <pc:sldMk cId="184830743" sldId="283"/>
        </pc:sldMkLst>
      </pc:sldChg>
      <pc:sldChg chg="del">
        <pc:chgData name="Lukáš" userId="1750366c-5ad4-4b8b-a17b-5459ca330888" providerId="ADAL" clId="{A01C630C-3EBB-4952-82B2-D2D06DEE8417}" dt="2020-10-17T14:50:55.180" v="25" actId="47"/>
        <pc:sldMkLst>
          <pc:docMk/>
          <pc:sldMk cId="4106894835" sldId="284"/>
        </pc:sldMkLst>
      </pc:sldChg>
      <pc:sldChg chg="del">
        <pc:chgData name="Lukáš" userId="1750366c-5ad4-4b8b-a17b-5459ca330888" providerId="ADAL" clId="{A01C630C-3EBB-4952-82B2-D2D06DEE8417}" dt="2020-10-17T14:50:56.008" v="27" actId="47"/>
        <pc:sldMkLst>
          <pc:docMk/>
          <pc:sldMk cId="2660732524" sldId="285"/>
        </pc:sldMkLst>
      </pc:sldChg>
      <pc:sldChg chg="del">
        <pc:chgData name="Lukáš" userId="1750366c-5ad4-4b8b-a17b-5459ca330888" providerId="ADAL" clId="{A01C630C-3EBB-4952-82B2-D2D06DEE8417}" dt="2020-10-17T14:50:55.600" v="26" actId="47"/>
        <pc:sldMkLst>
          <pc:docMk/>
          <pc:sldMk cId="1347326123" sldId="286"/>
        </pc:sldMkLst>
      </pc:sldChg>
      <pc:sldChg chg="del">
        <pc:chgData name="Lukáš" userId="1750366c-5ad4-4b8b-a17b-5459ca330888" providerId="ADAL" clId="{A01C630C-3EBB-4952-82B2-D2D06DEE8417}" dt="2020-10-17T14:50:56.408" v="28" actId="47"/>
        <pc:sldMkLst>
          <pc:docMk/>
          <pc:sldMk cId="1774989163" sldId="287"/>
        </pc:sldMkLst>
      </pc:sldChg>
      <pc:sldChg chg="del">
        <pc:chgData name="Lukáš" userId="1750366c-5ad4-4b8b-a17b-5459ca330888" providerId="ADAL" clId="{A01C630C-3EBB-4952-82B2-D2D06DEE8417}" dt="2020-10-17T14:50:56.805" v="29" actId="47"/>
        <pc:sldMkLst>
          <pc:docMk/>
          <pc:sldMk cId="999636247" sldId="288"/>
        </pc:sldMkLst>
      </pc:sldChg>
      <pc:sldChg chg="del">
        <pc:chgData name="Lukáš" userId="1750366c-5ad4-4b8b-a17b-5459ca330888" providerId="ADAL" clId="{A01C630C-3EBB-4952-82B2-D2D06DEE8417}" dt="2020-10-17T14:50:57.556" v="31" actId="47"/>
        <pc:sldMkLst>
          <pc:docMk/>
          <pc:sldMk cId="1997591190" sldId="289"/>
        </pc:sldMkLst>
      </pc:sldChg>
      <pc:sldChg chg="del">
        <pc:chgData name="Lukáš" userId="1750366c-5ad4-4b8b-a17b-5459ca330888" providerId="ADAL" clId="{A01C630C-3EBB-4952-82B2-D2D06DEE8417}" dt="2020-10-17T14:50:57.193" v="30" actId="47"/>
        <pc:sldMkLst>
          <pc:docMk/>
          <pc:sldMk cId="1044190518" sldId="290"/>
        </pc:sldMkLst>
      </pc:sldChg>
    </pc:docChg>
  </pc:docChgLst>
  <pc:docChgLst>
    <pc:chgData name="Lukáš" userId="1750366c-5ad4-4b8b-a17b-5459ca330888" providerId="ADAL" clId="{01FCFD3D-56C4-49A7-9B02-F34A47A5D673}"/>
    <pc:docChg chg="undo custSel mod addSld delSld modSld sldOrd">
      <pc:chgData name="Lukáš" userId="1750366c-5ad4-4b8b-a17b-5459ca330888" providerId="ADAL" clId="{01FCFD3D-56C4-49A7-9B02-F34A47A5D673}" dt="2020-10-03T20:10:41.035" v="1534" actId="790"/>
      <pc:docMkLst>
        <pc:docMk/>
      </pc:docMkLst>
      <pc:sldChg chg="modSp mod">
        <pc:chgData name="Lukáš" userId="1750366c-5ad4-4b8b-a17b-5459ca330888" providerId="ADAL" clId="{01FCFD3D-56C4-49A7-9B02-F34A47A5D673}" dt="2020-10-03T20:10:41.035" v="1534" actId="790"/>
        <pc:sldMkLst>
          <pc:docMk/>
          <pc:sldMk cId="4020363208" sldId="256"/>
        </pc:sldMkLst>
        <pc:spChg chg="mod">
          <ac:chgData name="Lukáš" userId="1750366c-5ad4-4b8b-a17b-5459ca330888" providerId="ADAL" clId="{01FCFD3D-56C4-49A7-9B02-F34A47A5D673}" dt="2020-10-03T16:50:28.281" v="8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1FCFD3D-56C4-49A7-9B02-F34A47A5D673}" dt="2020-10-03T20:10:41.035" v="1534" actId="790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01FCFD3D-56C4-49A7-9B02-F34A47A5D673}" dt="2020-10-03T17:18:30.594" v="874"/>
        <pc:sldMkLst>
          <pc:docMk/>
          <pc:sldMk cId="3323661778" sldId="257"/>
        </pc:sldMkLst>
        <pc:spChg chg="mod">
          <ac:chgData name="Lukáš" userId="1750366c-5ad4-4b8b-a17b-5459ca330888" providerId="ADAL" clId="{01FCFD3D-56C4-49A7-9B02-F34A47A5D673}" dt="2020-10-03T17:18:30.594" v="874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3:13.142" v="11"/>
          <ac:spMkLst>
            <pc:docMk/>
            <pc:sldMk cId="3323661778" sldId="257"/>
            <ac:spMk id="4" creationId="{5DAE4183-4B0C-4F1A-8CFB-C9356835EEAD}"/>
          </ac:spMkLst>
        </pc:spChg>
        <pc:picChg chg="mod">
          <ac:chgData name="Lukáš" userId="1750366c-5ad4-4b8b-a17b-5459ca330888" providerId="ADAL" clId="{01FCFD3D-56C4-49A7-9B02-F34A47A5D673}" dt="2020-10-03T16:52:49.549" v="10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addSp delSp modSp mod">
        <pc:chgData name="Lukáš" userId="1750366c-5ad4-4b8b-a17b-5459ca330888" providerId="ADAL" clId="{01FCFD3D-56C4-49A7-9B02-F34A47A5D673}" dt="2020-10-03T17:18:33.850" v="875"/>
        <pc:sldMkLst>
          <pc:docMk/>
          <pc:sldMk cId="1318410597" sldId="258"/>
        </pc:sldMkLst>
        <pc:spChg chg="mod">
          <ac:chgData name="Lukáš" userId="1750366c-5ad4-4b8b-a17b-5459ca330888" providerId="ADAL" clId="{01FCFD3D-56C4-49A7-9B02-F34A47A5D673}" dt="2020-10-03T17:18:33.850" v="875"/>
          <ac:spMkLst>
            <pc:docMk/>
            <pc:sldMk cId="1318410597" sldId="258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5:46.784" v="72"/>
          <ac:spMkLst>
            <pc:docMk/>
            <pc:sldMk cId="1318410597" sldId="258"/>
            <ac:spMk id="4" creationId="{5DAE4183-4B0C-4F1A-8CFB-C9356835EEAD}"/>
          </ac:spMkLst>
        </pc:spChg>
        <pc:spChg chg="add mod">
          <ac:chgData name="Lukáš" userId="1750366c-5ad4-4b8b-a17b-5459ca330888" providerId="ADAL" clId="{01FCFD3D-56C4-49A7-9B02-F34A47A5D673}" dt="2020-10-03T16:59:31.314" v="163" actId="113"/>
          <ac:spMkLst>
            <pc:docMk/>
            <pc:sldMk cId="1318410597" sldId="258"/>
            <ac:spMk id="6" creationId="{58FA62A7-65B2-4663-BA27-64BFE3598468}"/>
          </ac:spMkLst>
        </pc:spChg>
        <pc:picChg chg="del">
          <ac:chgData name="Lukáš" userId="1750366c-5ad4-4b8b-a17b-5459ca330888" providerId="ADAL" clId="{01FCFD3D-56C4-49A7-9B02-F34A47A5D673}" dt="2020-10-03T16:56:12.636" v="73" actId="478"/>
          <ac:picMkLst>
            <pc:docMk/>
            <pc:sldMk cId="1318410597" sldId="258"/>
            <ac:picMk id="7" creationId="{8BD6924C-B11B-4145-AB32-ECD8C182294B}"/>
          </ac:picMkLst>
        </pc:picChg>
      </pc:sldChg>
      <pc:sldChg chg="del">
        <pc:chgData name="Lukáš" userId="1750366c-5ad4-4b8b-a17b-5459ca330888" providerId="ADAL" clId="{01FCFD3D-56C4-49A7-9B02-F34A47A5D673}" dt="2020-10-03T16:57:56.383" v="136" actId="47"/>
        <pc:sldMkLst>
          <pc:docMk/>
          <pc:sldMk cId="1031445571" sldId="259"/>
        </pc:sldMkLst>
      </pc:sldChg>
      <pc:sldChg chg="del">
        <pc:chgData name="Lukáš" userId="1750366c-5ad4-4b8b-a17b-5459ca330888" providerId="ADAL" clId="{01FCFD3D-56C4-49A7-9B02-F34A47A5D673}" dt="2020-10-03T16:57:57.209" v="137" actId="47"/>
        <pc:sldMkLst>
          <pc:docMk/>
          <pc:sldMk cId="4246442513" sldId="260"/>
        </pc:sldMkLst>
      </pc:sldChg>
      <pc:sldChg chg="del">
        <pc:chgData name="Lukáš" userId="1750366c-5ad4-4b8b-a17b-5459ca330888" providerId="ADAL" clId="{01FCFD3D-56C4-49A7-9B02-F34A47A5D673}" dt="2020-10-03T16:57:57.780" v="138" actId="47"/>
        <pc:sldMkLst>
          <pc:docMk/>
          <pc:sldMk cId="2059301629" sldId="261"/>
        </pc:sldMkLst>
      </pc:sldChg>
      <pc:sldChg chg="del">
        <pc:chgData name="Lukáš" userId="1750366c-5ad4-4b8b-a17b-5459ca330888" providerId="ADAL" clId="{01FCFD3D-56C4-49A7-9B02-F34A47A5D673}" dt="2020-10-03T16:57:58.737" v="139" actId="47"/>
        <pc:sldMkLst>
          <pc:docMk/>
          <pc:sldMk cId="996941152" sldId="262"/>
        </pc:sldMkLst>
      </pc:sldChg>
      <pc:sldChg chg="del">
        <pc:chgData name="Lukáš" userId="1750366c-5ad4-4b8b-a17b-5459ca330888" providerId="ADAL" clId="{01FCFD3D-56C4-49A7-9B02-F34A47A5D673}" dt="2020-10-03T16:57:59.809" v="140" actId="47"/>
        <pc:sldMkLst>
          <pc:docMk/>
          <pc:sldMk cId="3606897697" sldId="263"/>
        </pc:sldMkLst>
      </pc:sldChg>
      <pc:sldChg chg="del">
        <pc:chgData name="Lukáš" userId="1750366c-5ad4-4b8b-a17b-5459ca330888" providerId="ADAL" clId="{01FCFD3D-56C4-49A7-9B02-F34A47A5D673}" dt="2020-10-03T17:04:07.677" v="622" actId="47"/>
        <pc:sldMkLst>
          <pc:docMk/>
          <pc:sldMk cId="883426115" sldId="264"/>
        </pc:sldMkLst>
      </pc:sldChg>
      <pc:sldChg chg="del">
        <pc:chgData name="Lukáš" userId="1750366c-5ad4-4b8b-a17b-5459ca330888" providerId="ADAL" clId="{01FCFD3D-56C4-49A7-9B02-F34A47A5D673}" dt="2020-10-03T17:04:08.595" v="623" actId="47"/>
        <pc:sldMkLst>
          <pc:docMk/>
          <pc:sldMk cId="2688890625" sldId="265"/>
        </pc:sldMkLst>
      </pc:sldChg>
      <pc:sldChg chg="del">
        <pc:chgData name="Lukáš" userId="1750366c-5ad4-4b8b-a17b-5459ca330888" providerId="ADAL" clId="{01FCFD3D-56C4-49A7-9B02-F34A47A5D673}" dt="2020-10-03T17:04:09.638" v="624" actId="47"/>
        <pc:sldMkLst>
          <pc:docMk/>
          <pc:sldMk cId="2058792820" sldId="266"/>
        </pc:sldMkLst>
      </pc:sldChg>
      <pc:sldChg chg="del">
        <pc:chgData name="Lukáš" userId="1750366c-5ad4-4b8b-a17b-5459ca330888" providerId="ADAL" clId="{01FCFD3D-56C4-49A7-9B02-F34A47A5D673}" dt="2020-10-03T17:04:10.622" v="625" actId="47"/>
        <pc:sldMkLst>
          <pc:docMk/>
          <pc:sldMk cId="775885468" sldId="267"/>
        </pc:sldMkLst>
      </pc:sldChg>
      <pc:sldChg chg="modSp mod">
        <pc:chgData name="Lukáš" userId="1750366c-5ad4-4b8b-a17b-5459ca330888" providerId="ADAL" clId="{01FCFD3D-56C4-49A7-9B02-F34A47A5D673}" dt="2020-10-03T17:27:47.337" v="1452" actId="20577"/>
        <pc:sldMkLst>
          <pc:docMk/>
          <pc:sldMk cId="2122801297" sldId="268"/>
        </pc:sldMkLst>
        <pc:spChg chg="mod">
          <ac:chgData name="Lukáš" userId="1750366c-5ad4-4b8b-a17b-5459ca330888" providerId="ADAL" clId="{01FCFD3D-56C4-49A7-9B02-F34A47A5D673}" dt="2020-10-03T17:19:10.620" v="88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27:47.337" v="1452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01FCFD3D-56C4-49A7-9B02-F34A47A5D673}" dt="2020-10-03T17:30:39.593" v="1530" actId="15"/>
        <pc:sldMkLst>
          <pc:docMk/>
          <pc:sldMk cId="247382201" sldId="269"/>
        </pc:sldMkLst>
        <pc:spChg chg="mod">
          <ac:chgData name="Lukáš" userId="1750366c-5ad4-4b8b-a17b-5459ca330888" providerId="ADAL" clId="{01FCFD3D-56C4-49A7-9B02-F34A47A5D673}" dt="2020-10-03T17:19:13.456" v="88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30:39.593" v="1530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add mod ord">
        <pc:chgData name="Lukáš" userId="1750366c-5ad4-4b8b-a17b-5459ca330888" providerId="ADAL" clId="{01FCFD3D-56C4-49A7-9B02-F34A47A5D673}" dt="2020-10-03T17:18:27.900" v="873"/>
        <pc:sldMkLst>
          <pc:docMk/>
          <pc:sldMk cId="2728807944" sldId="270"/>
        </pc:sldMkLst>
        <pc:spChg chg="mod">
          <ac:chgData name="Lukáš" userId="1750366c-5ad4-4b8b-a17b-5459ca330888" providerId="ADAL" clId="{01FCFD3D-56C4-49A7-9B02-F34A47A5D673}" dt="2020-10-03T17:18:27.900" v="873"/>
          <ac:spMkLst>
            <pc:docMk/>
            <pc:sldMk cId="2728807944" sldId="270"/>
            <ac:spMk id="2" creationId="{CECC7D56-E57D-4FCF-A4C0-A561DA1DC9E3}"/>
          </ac:spMkLst>
        </pc:spChg>
        <pc:spChg chg="add mod">
          <ac:chgData name="Lukáš" userId="1750366c-5ad4-4b8b-a17b-5459ca330888" providerId="ADAL" clId="{01FCFD3D-56C4-49A7-9B02-F34A47A5D673}" dt="2020-10-03T16:59:57.796" v="179" actId="20577"/>
          <ac:spMkLst>
            <pc:docMk/>
            <pc:sldMk cId="2728807944" sldId="270"/>
            <ac:spMk id="6" creationId="{7C10D45C-7F04-47F0-8E73-2DEA09C3C0A7}"/>
          </ac:spMkLst>
        </pc:spChg>
        <pc:picChg chg="del">
          <ac:chgData name="Lukáš" userId="1750366c-5ad4-4b8b-a17b-5459ca330888" providerId="ADAL" clId="{01FCFD3D-56C4-49A7-9B02-F34A47A5D673}" dt="2020-10-03T16:53:20.949" v="15" actId="478"/>
          <ac:picMkLst>
            <pc:docMk/>
            <pc:sldMk cId="2728807944" sldId="270"/>
            <ac:picMk id="7" creationId="{8BD6924C-B11B-4145-AB32-ECD8C182294B}"/>
          </ac:picMkLst>
        </pc:picChg>
      </pc:sldChg>
      <pc:sldChg chg="modSp add mod">
        <pc:chgData name="Lukáš" userId="1750366c-5ad4-4b8b-a17b-5459ca330888" providerId="ADAL" clId="{01FCFD3D-56C4-49A7-9B02-F34A47A5D673}" dt="2020-10-03T17:18:36.624" v="876"/>
        <pc:sldMkLst>
          <pc:docMk/>
          <pc:sldMk cId="3451315229" sldId="271"/>
        </pc:sldMkLst>
        <pc:spChg chg="mod">
          <ac:chgData name="Lukáš" userId="1750366c-5ad4-4b8b-a17b-5459ca330888" providerId="ADAL" clId="{01FCFD3D-56C4-49A7-9B02-F34A47A5D673}" dt="2020-10-03T17:18:36.624" v="876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8:17.467" v="142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00:44.951" v="189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01FCFD3D-56C4-49A7-9B02-F34A47A5D673}" dt="2020-10-03T17:18:47.794" v="881"/>
        <pc:sldMkLst>
          <pc:docMk/>
          <pc:sldMk cId="2687263313" sldId="272"/>
        </pc:sldMkLst>
        <pc:spChg chg="mod">
          <ac:chgData name="Lukáš" userId="1750366c-5ad4-4b8b-a17b-5459ca330888" providerId="ADAL" clId="{01FCFD3D-56C4-49A7-9B02-F34A47A5D673}" dt="2020-10-03T17:18:47.794" v="881"/>
          <ac:spMkLst>
            <pc:docMk/>
            <pc:sldMk cId="2687263313" sldId="272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01:12.991" v="218" actId="20577"/>
          <ac:spMkLst>
            <pc:docMk/>
            <pc:sldMk cId="2687263313" sldId="272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8:45.296" v="880" actId="20577"/>
          <ac:spMkLst>
            <pc:docMk/>
            <pc:sldMk cId="2687263313" sldId="272"/>
            <ac:spMk id="6" creationId="{58FA62A7-65B2-4663-BA27-64BFE3598468}"/>
          </ac:spMkLst>
        </pc:spChg>
      </pc:sldChg>
      <pc:sldChg chg="addSp modSp add mod modClrScheme chgLayout">
        <pc:chgData name="Lukáš" userId="1750366c-5ad4-4b8b-a17b-5459ca330888" providerId="ADAL" clId="{01FCFD3D-56C4-49A7-9B02-F34A47A5D673}" dt="2020-10-03T17:18:50.507" v="882"/>
        <pc:sldMkLst>
          <pc:docMk/>
          <pc:sldMk cId="4036001528" sldId="273"/>
        </pc:sldMkLst>
        <pc:spChg chg="mod ord">
          <ac:chgData name="Lukáš" userId="1750366c-5ad4-4b8b-a17b-5459ca330888" providerId="ADAL" clId="{01FCFD3D-56C4-49A7-9B02-F34A47A5D673}" dt="2020-10-03T17:18:50.507" v="882"/>
          <ac:spMkLst>
            <pc:docMk/>
            <pc:sldMk cId="4036001528" sldId="273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4" creationId="{5DAE4183-4B0C-4F1A-8CFB-C9356835EEAD}"/>
          </ac:spMkLst>
        </pc:spChg>
        <pc:spChg chg="add mod ord">
          <ac:chgData name="Lukáš" userId="1750366c-5ad4-4b8b-a17b-5459ca330888" providerId="ADAL" clId="{01FCFD3D-56C4-49A7-9B02-F34A47A5D673}" dt="2020-10-03T17:04:59.050" v="646" actId="20577"/>
          <ac:spMkLst>
            <pc:docMk/>
            <pc:sldMk cId="4036001528" sldId="273"/>
            <ac:spMk id="5" creationId="{713D77B9-983E-4891-86EC-3F47CB3EFDEE}"/>
          </ac:spMkLst>
        </pc:spChg>
        <pc:spChg chg="mod ord">
          <ac:chgData name="Lukáš" userId="1750366c-5ad4-4b8b-a17b-5459ca330888" providerId="ADAL" clId="{01FCFD3D-56C4-49A7-9B02-F34A47A5D673}" dt="2020-10-03T17:07:34.331" v="712" actId="113"/>
          <ac:spMkLst>
            <pc:docMk/>
            <pc:sldMk cId="4036001528" sldId="27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01FCFD3D-56C4-49A7-9B02-F34A47A5D673}" dt="2020-10-03T18:10:23.188" v="1531" actId="14826"/>
        <pc:sldMkLst>
          <pc:docMk/>
          <pc:sldMk cId="1720777360" sldId="274"/>
        </pc:sldMkLst>
        <pc:spChg chg="mod ord">
          <ac:chgData name="Lukáš" userId="1750366c-5ad4-4b8b-a17b-5459ca330888" providerId="ADAL" clId="{01FCFD3D-56C4-49A7-9B02-F34A47A5D673}" dt="2020-10-03T17:18:53.149" v="883"/>
          <ac:spMkLst>
            <pc:docMk/>
            <pc:sldMk cId="1720777360" sldId="274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4" creationId="{5DAE4183-4B0C-4F1A-8CFB-C9356835EEAD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5" creationId="{713D77B9-983E-4891-86EC-3F47CB3EFDEE}"/>
          </ac:spMkLst>
        </pc:spChg>
        <pc:spChg chg="del mod ord">
          <ac:chgData name="Lukáš" userId="1750366c-5ad4-4b8b-a17b-5459ca330888" providerId="ADAL" clId="{01FCFD3D-56C4-49A7-9B02-F34A47A5D673}" dt="2020-10-03T17:08:21.380" v="726" actId="478"/>
          <ac:spMkLst>
            <pc:docMk/>
            <pc:sldMk cId="1720777360" sldId="274"/>
            <ac:spMk id="6" creationId="{58FA62A7-65B2-4663-BA27-64BFE3598468}"/>
          </ac:spMkLst>
        </pc:spChg>
        <pc:spChg chg="add del mod">
          <ac:chgData name="Lukáš" userId="1750366c-5ad4-4b8b-a17b-5459ca330888" providerId="ADAL" clId="{01FCFD3D-56C4-49A7-9B02-F34A47A5D673}" dt="2020-10-03T17:11:03.367" v="727" actId="931"/>
          <ac:spMkLst>
            <pc:docMk/>
            <pc:sldMk cId="1720777360" sldId="274"/>
            <ac:spMk id="8" creationId="{81EA80D6-A99C-46AF-9EBE-BAD71CEA3EAE}"/>
          </ac:spMkLst>
        </pc:spChg>
        <pc:picChg chg="add mod">
          <ac:chgData name="Lukáš" userId="1750366c-5ad4-4b8b-a17b-5459ca330888" providerId="ADAL" clId="{01FCFD3D-56C4-49A7-9B02-F34A47A5D673}" dt="2020-10-03T18:10:23.188" v="1531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31.285" v="1532" actId="14826"/>
        <pc:sldMkLst>
          <pc:docMk/>
          <pc:sldMk cId="3002100973" sldId="275"/>
        </pc:sldMkLst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07.732" v="907" actId="255"/>
          <ac:spMkLst>
            <pc:docMk/>
            <pc:sldMk cId="3002100973" sldId="275"/>
            <ac:spMk id="4" creationId="{5DAE4183-4B0C-4F1A-8CFB-C9356835EEAD}"/>
          </ac:spMkLst>
        </pc:spChg>
        <pc:spChg chg="del mod ord">
          <ac:chgData name="Lukáš" userId="1750366c-5ad4-4b8b-a17b-5459ca330888" providerId="ADAL" clId="{01FCFD3D-56C4-49A7-9B02-F34A47A5D673}" dt="2020-10-03T17:19:50.020" v="893" actId="478"/>
          <ac:spMkLst>
            <pc:docMk/>
            <pc:sldMk cId="3002100973" sldId="275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19:58.052" v="895" actId="478"/>
          <ac:spMkLst>
            <pc:docMk/>
            <pc:sldMk cId="3002100973" sldId="275"/>
            <ac:spMk id="7" creationId="{DD999A32-C3C5-4835-84CB-74EA66F27D8F}"/>
          </ac:spMkLst>
        </pc:spChg>
        <pc:spChg chg="add del mod">
          <ac:chgData name="Lukáš" userId="1750366c-5ad4-4b8b-a17b-5459ca330888" providerId="ADAL" clId="{01FCFD3D-56C4-49A7-9B02-F34A47A5D673}" dt="2020-10-03T17:19:59.738" v="896" actId="478"/>
          <ac:spMkLst>
            <pc:docMk/>
            <pc:sldMk cId="3002100973" sldId="275"/>
            <ac:spMk id="9" creationId="{E4645E3E-67B3-4998-84F5-FF7D53A778A9}"/>
          </ac:spMkLst>
        </pc:spChg>
        <pc:spChg chg="add del mod">
          <ac:chgData name="Lukáš" userId="1750366c-5ad4-4b8b-a17b-5459ca330888" providerId="ADAL" clId="{01FCFD3D-56C4-49A7-9B02-F34A47A5D673}" dt="2020-10-03T17:11:44.637" v="731" actId="478"/>
          <ac:spMkLst>
            <pc:docMk/>
            <pc:sldMk cId="3002100973" sldId="275"/>
            <ac:spMk id="15" creationId="{991C385E-CF2F-4023-84F6-1294B3E96725}"/>
          </ac:spMkLst>
        </pc:spChg>
        <pc:spChg chg="add mod">
          <ac:chgData name="Lukáš" userId="1750366c-5ad4-4b8b-a17b-5459ca330888" providerId="ADAL" clId="{01FCFD3D-56C4-49A7-9B02-F34A47A5D673}" dt="2020-10-03T17:20:41.708" v="904" actId="403"/>
          <ac:spMkLst>
            <pc:docMk/>
            <pc:sldMk cId="3002100973" sldId="275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31.285" v="1532" actId="14826"/>
          <ac:picMkLst>
            <pc:docMk/>
            <pc:sldMk cId="3002100973" sldId="275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42.352" v="1533" actId="14826"/>
        <pc:sldMkLst>
          <pc:docMk/>
          <pc:sldMk cId="772265117" sldId="276"/>
        </pc:sldMkLst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14.557" v="908" actId="255"/>
          <ac:spMkLst>
            <pc:docMk/>
            <pc:sldMk cId="772265117" sldId="276"/>
            <ac:spMk id="4" creationId="{5DAE4183-4B0C-4F1A-8CFB-C9356835EEAD}"/>
          </ac:spMkLst>
        </pc:spChg>
        <pc:spChg chg="del">
          <ac:chgData name="Lukáš" userId="1750366c-5ad4-4b8b-a17b-5459ca330888" providerId="ADAL" clId="{01FCFD3D-56C4-49A7-9B02-F34A47A5D673}" dt="2020-10-03T17:20:04.662" v="897" actId="478"/>
          <ac:spMkLst>
            <pc:docMk/>
            <pc:sldMk cId="772265117" sldId="276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20:06.301" v="898" actId="478"/>
          <ac:spMkLst>
            <pc:docMk/>
            <pc:sldMk cId="772265117" sldId="276"/>
            <ac:spMk id="7" creationId="{D5F84FEC-4169-40AA-8E7C-A6F4635D1180}"/>
          </ac:spMkLst>
        </pc:spChg>
        <pc:spChg chg="mod ord">
          <ac:chgData name="Lukáš" userId="1750366c-5ad4-4b8b-a17b-5459ca330888" providerId="ADAL" clId="{01FCFD3D-56C4-49A7-9B02-F34A47A5D673}" dt="2020-10-03T17:20:20.092" v="902" actId="20577"/>
          <ac:spMkLst>
            <pc:docMk/>
            <pc:sldMk cId="772265117" sldId="276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42.352" v="1533" actId="14826"/>
          <ac:picMkLst>
            <pc:docMk/>
            <pc:sldMk cId="772265117" sldId="276"/>
            <ac:picMk id="10" creationId="{43D82008-DC6E-4931-98E1-2E4D7E74B1CA}"/>
          </ac:picMkLst>
        </pc:picChg>
      </pc:sldChg>
      <pc:sldChg chg="modSp add mod ord">
        <pc:chgData name="Lukáš" userId="1750366c-5ad4-4b8b-a17b-5459ca330888" providerId="ADAL" clId="{01FCFD3D-56C4-49A7-9B02-F34A47A5D673}" dt="2020-10-03T17:21:56.681" v="934" actId="20577"/>
        <pc:sldMkLst>
          <pc:docMk/>
          <pc:sldMk cId="671867239" sldId="277"/>
        </pc:sldMkLst>
        <pc:spChg chg="mod">
          <ac:chgData name="Lukáš" userId="1750366c-5ad4-4b8b-a17b-5459ca330888" providerId="ADAL" clId="{01FCFD3D-56C4-49A7-9B02-F34A47A5D673}" dt="2020-10-03T17:19:02.566" v="885"/>
          <ac:spMkLst>
            <pc:docMk/>
            <pc:sldMk cId="671867239" sldId="27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19:41.262" v="891"/>
          <ac:spMkLst>
            <pc:docMk/>
            <pc:sldMk cId="671867239" sldId="277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9:45.878" v="892" actId="20577"/>
          <ac:spMkLst>
            <pc:docMk/>
            <pc:sldMk cId="671867239" sldId="277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1:56.681" v="934" actId="20577"/>
          <ac:spMkLst>
            <pc:docMk/>
            <pc:sldMk cId="671867239" sldId="27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01FCFD3D-56C4-49A7-9B02-F34A47A5D673}" dt="2020-10-03T17:23:17.578" v="984" actId="20577"/>
        <pc:sldMkLst>
          <pc:docMk/>
          <pc:sldMk cId="763471978" sldId="278"/>
        </pc:sldMkLst>
        <pc:spChg chg="mod">
          <ac:chgData name="Lukáš" userId="1750366c-5ad4-4b8b-a17b-5459ca330888" providerId="ADAL" clId="{01FCFD3D-56C4-49A7-9B02-F34A47A5D673}" dt="2020-10-03T17:22:12.284" v="938"/>
          <ac:spMkLst>
            <pc:docMk/>
            <pc:sldMk cId="763471978" sldId="278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2:21.825" v="939"/>
          <ac:spMkLst>
            <pc:docMk/>
            <pc:sldMk cId="763471978" sldId="278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3:17.578" v="984" actId="20577"/>
          <ac:spMkLst>
            <pc:docMk/>
            <pc:sldMk cId="763471978" sldId="278"/>
            <ac:spMk id="6" creationId="{58FA62A7-65B2-4663-BA27-64BFE3598468}"/>
          </ac:spMkLst>
        </pc:spChg>
      </pc:sldChg>
      <pc:sldChg chg="new del">
        <pc:chgData name="Lukáš" userId="1750366c-5ad4-4b8b-a17b-5459ca330888" providerId="ADAL" clId="{01FCFD3D-56C4-49A7-9B02-F34A47A5D673}" dt="2020-10-03T17:23:41.307" v="986" actId="47"/>
        <pc:sldMkLst>
          <pc:docMk/>
          <pc:sldMk cId="130353774" sldId="279"/>
        </pc:sldMkLst>
      </pc:sldChg>
      <pc:sldChg chg="modSp add mod">
        <pc:chgData name="Lukáš" userId="1750366c-5ad4-4b8b-a17b-5459ca330888" providerId="ADAL" clId="{01FCFD3D-56C4-49A7-9B02-F34A47A5D673}" dt="2020-10-03T17:26:17.982" v="1275" actId="20577"/>
        <pc:sldMkLst>
          <pc:docMk/>
          <pc:sldMk cId="3040819181" sldId="279"/>
        </pc:sldMkLst>
        <pc:spChg chg="mod">
          <ac:chgData name="Lukáš" userId="1750366c-5ad4-4b8b-a17b-5459ca330888" providerId="ADAL" clId="{01FCFD3D-56C4-49A7-9B02-F34A47A5D673}" dt="2020-10-03T17:24:11.199" v="991" actId="20577"/>
          <ac:spMkLst>
            <pc:docMk/>
            <pc:sldMk cId="3040819181" sldId="279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4:06.681" v="988"/>
          <ac:spMkLst>
            <pc:docMk/>
            <pc:sldMk cId="3040819181" sldId="279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6:17.982" v="1275" actId="20577"/>
          <ac:spMkLst>
            <pc:docMk/>
            <pc:sldMk cId="3040819181" sldId="279"/>
            <ac:spMk id="6" creationId="{58FA62A7-65B2-4663-BA27-64BFE35984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PB007 Software Engineering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State Machine Diagram</a:t>
            </a:r>
            <a:endParaRPr lang="en-US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Getting Dynamic,</a:t>
            </a:r>
            <a:br>
              <a:rPr lang="en-US" dirty="0">
                <a:effectLst/>
                <a:latin typeface="Arial" panose="020B0604020202020204" pitchFamily="34" charset="0"/>
              </a:rPr>
            </a:br>
            <a:r>
              <a:rPr lang="en-US" dirty="0">
                <a:effectLst/>
                <a:latin typeface="Arial" panose="020B0604020202020204" pitchFamily="34" charset="0"/>
              </a:rPr>
              <a:t>	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 dirty="0"/>
              <a:t>Lukáš Daubner</a:t>
            </a:r>
            <a:br>
              <a:rPr lang="cs-CZ" sz="1800" b="1" kern="0" dirty="0"/>
            </a:br>
            <a:r>
              <a:rPr lang="cs-CZ" sz="1800" b="1" kern="0" dirty="0"/>
              <a:t>daubner@mail.muni.cz</a:t>
            </a:r>
            <a:endParaRPr lang="en-US" sz="1800" b="1" kern="0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  <a:r>
              <a:rPr lang="en-US" dirty="0"/>
              <a:t> in OOP world</a:t>
            </a:r>
            <a:endParaRPr lang="cs-CZ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3F54FE4-E0F8-493F-AD23-C56B7DB49B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9700" y="1466372"/>
            <a:ext cx="9372600" cy="4466831"/>
          </a:xfrm>
        </p:spPr>
      </p:pic>
    </p:spTree>
    <p:extLst>
      <p:ext uri="{BB962C8B-B14F-4D97-AF65-F5344CB8AC3E}">
        <p14:creationId xmlns:p14="http://schemas.microsoft.com/office/powerpoint/2010/main" val="2138769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the feedback</a:t>
            </a:r>
          </a:p>
          <a:p>
            <a:endParaRPr lang="en-US" dirty="0"/>
          </a:p>
          <a:p>
            <a:r>
              <a:rPr lang="en-US" dirty="0"/>
              <a:t>Choose a suitable object for modeling</a:t>
            </a:r>
            <a:r>
              <a:rPr lang="cs-CZ" dirty="0"/>
              <a:t> - </a:t>
            </a:r>
            <a:r>
              <a:rPr lang="cs-CZ" dirty="0" err="1"/>
              <a:t>ride</a:t>
            </a:r>
            <a:endParaRPr lang="en-US" dirty="0"/>
          </a:p>
          <a:p>
            <a:pPr lvl="1"/>
            <a:r>
              <a:rPr lang="en-US" dirty="0"/>
              <a:t>Something with non-trivial lifecycle</a:t>
            </a:r>
            <a:endParaRPr lang="cs-CZ" dirty="0"/>
          </a:p>
          <a:p>
            <a:endParaRPr lang="cs-CZ" dirty="0"/>
          </a:p>
          <a:p>
            <a:r>
              <a:rPr lang="en-US" dirty="0"/>
              <a:t>Create a state machine diagram for this object</a:t>
            </a:r>
          </a:p>
          <a:p>
            <a:pPr lvl="1"/>
            <a:r>
              <a:rPr lang="en-US" dirty="0"/>
              <a:t>Revise design class diagram if needed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Models the dynamic behavior (life cycle) of one subject</a:t>
            </a:r>
          </a:p>
          <a:p>
            <a:pPr lvl="1"/>
            <a:r>
              <a:rPr lang="en-US" dirty="0"/>
              <a:t>Class instantiation (Object)</a:t>
            </a:r>
          </a:p>
          <a:p>
            <a:pPr lvl="1"/>
            <a:r>
              <a:rPr lang="en-US" dirty="0"/>
              <a:t>Use Case</a:t>
            </a:r>
          </a:p>
          <a:p>
            <a:pPr lvl="1"/>
            <a:r>
              <a:rPr lang="en-US" dirty="0"/>
              <a:t>System</a:t>
            </a:r>
          </a:p>
          <a:p>
            <a:pPr lvl="1"/>
            <a:r>
              <a:rPr lang="en-US" dirty="0"/>
              <a:t>Subsystem</a:t>
            </a:r>
          </a:p>
          <a:p>
            <a:pPr lvl="1"/>
            <a:r>
              <a:rPr lang="en-US" dirty="0"/>
              <a:t>Component</a:t>
            </a:r>
          </a:p>
          <a:p>
            <a:pPr lvl="1"/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dirty="0"/>
              <a:t>Main components are:</a:t>
            </a:r>
          </a:p>
          <a:p>
            <a:pPr lvl="1"/>
            <a:r>
              <a:rPr lang="en-US" dirty="0"/>
              <a:t>States</a:t>
            </a:r>
          </a:p>
          <a:p>
            <a:pPr lvl="1"/>
            <a:r>
              <a:rPr lang="en-US" dirty="0"/>
              <a:t>Transitions</a:t>
            </a:r>
          </a:p>
          <a:p>
            <a:pPr lvl="1"/>
            <a:r>
              <a:rPr lang="en-US" dirty="0"/>
              <a:t>Events</a:t>
            </a:r>
          </a:p>
        </p:txBody>
      </p:sp>
      <p:pic>
        <p:nvPicPr>
          <p:cNvPr id="8" name="Picture 7" descr="A close up of a screen&#10;&#10;Description automatically generated">
            <a:extLst>
              <a:ext uri="{FF2B5EF4-FFF2-40B4-BE49-F238E27FC236}">
                <a16:creationId xmlns:a16="http://schemas.microsoft.com/office/drawing/2014/main" id="{E35AE92F-A3C9-47EF-A800-0238F1532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150" y="3026860"/>
            <a:ext cx="5734850" cy="254353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12FC0C7-C08E-46B1-9BB0-CA25211B217D}"/>
              </a:ext>
            </a:extLst>
          </p:cNvPr>
          <p:cNvSpPr txBox="1"/>
          <p:nvPr/>
        </p:nvSpPr>
        <p:spPr>
          <a:xfrm>
            <a:off x="4833139" y="4642778"/>
            <a:ext cx="1023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>
                <a:solidFill>
                  <a:srgbClr val="FF0000"/>
                </a:solidFill>
                <a:latin typeface="+mn-lt"/>
              </a:rPr>
              <a:t>State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ACDD6C-14D3-4B21-8D81-B962CB5675FA}"/>
              </a:ext>
            </a:extLst>
          </p:cNvPr>
          <p:cNvSpPr txBox="1"/>
          <p:nvPr/>
        </p:nvSpPr>
        <p:spPr>
          <a:xfrm>
            <a:off x="7902299" y="2503640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>
                <a:solidFill>
                  <a:srgbClr val="FF0000"/>
                </a:solidFill>
                <a:latin typeface="+mn-lt"/>
              </a:rPr>
              <a:t>Event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2337B8-EBDE-416A-90F9-E9020606DD61}"/>
              </a:ext>
            </a:extLst>
          </p:cNvPr>
          <p:cNvSpPr txBox="1"/>
          <p:nvPr/>
        </p:nvSpPr>
        <p:spPr>
          <a:xfrm>
            <a:off x="7842187" y="5308780"/>
            <a:ext cx="17518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>
                <a:solidFill>
                  <a:srgbClr val="FF0000"/>
                </a:solidFill>
                <a:latin typeface="+mn-lt"/>
              </a:rPr>
              <a:t>Transition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98B0136-727E-47F4-80A6-D3CA788FFD59}"/>
              </a:ext>
            </a:extLst>
          </p:cNvPr>
          <p:cNvCxnSpPr>
            <a:stCxn id="17" idx="2"/>
          </p:cNvCxnSpPr>
          <p:nvPr/>
        </p:nvCxnSpPr>
        <p:spPr bwMode="auto">
          <a:xfrm>
            <a:off x="8453893" y="3026860"/>
            <a:ext cx="150682" cy="54484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D352480-7134-44DD-B945-BC3099011012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flipV="1">
            <a:off x="8718132" y="4361718"/>
            <a:ext cx="425868" cy="947062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5D7130-9FFB-4B94-980F-AC37D4368F7E}"/>
              </a:ext>
            </a:extLst>
          </p:cNvPr>
          <p:cNvCxnSpPr>
            <a:cxnSpLocks/>
            <a:stCxn id="15" idx="3"/>
          </p:cNvCxnSpPr>
          <p:nvPr/>
        </p:nvCxnSpPr>
        <p:spPr bwMode="auto">
          <a:xfrm flipV="1">
            <a:off x="5856176" y="4518354"/>
            <a:ext cx="826227" cy="386034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31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D26FF-63E4-490F-8794-DD9DEC4D85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St</a:t>
            </a:r>
            <a:r>
              <a:rPr lang="en-US" dirty="0" err="1"/>
              <a:t>ates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Represents semantically important situation</a:t>
            </a:r>
          </a:p>
          <a:p>
            <a:r>
              <a:rPr lang="en-US" dirty="0"/>
              <a:t>In case of (OOP) object, it is determined by attribute values, relations with others, and performed activity.</a:t>
            </a:r>
          </a:p>
        </p:txBody>
      </p:sp>
      <p:pic>
        <p:nvPicPr>
          <p:cNvPr id="9" name="Picture 8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C99EA8F2-45D4-4DE2-BED6-D8184C9AFB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00" y="3174049"/>
            <a:ext cx="3127077" cy="23879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002E054-478A-45D8-910C-990A9B4172F4}"/>
              </a:ext>
            </a:extLst>
          </p:cNvPr>
          <p:cNvSpPr txBox="1"/>
          <p:nvPr/>
        </p:nvSpPr>
        <p:spPr>
          <a:xfrm>
            <a:off x="1759554" y="3121223"/>
            <a:ext cx="292900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Entry action</a:t>
            </a:r>
          </a:p>
          <a:p>
            <a:pPr algn="l"/>
            <a:r>
              <a:rPr lang="en-US" sz="1400" dirty="0">
                <a:solidFill>
                  <a:srgbClr val="FF0000"/>
                </a:solidFill>
                <a:latin typeface="+mn-lt"/>
              </a:rPr>
              <a:t>Performed when entering the state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6D858D-ED7B-4451-84C7-79652C13F1CC}"/>
              </a:ext>
            </a:extLst>
          </p:cNvPr>
          <p:cNvSpPr txBox="1"/>
          <p:nvPr/>
        </p:nvSpPr>
        <p:spPr>
          <a:xfrm>
            <a:off x="1624579" y="5104420"/>
            <a:ext cx="280076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Exit action</a:t>
            </a:r>
          </a:p>
          <a:p>
            <a:pPr algn="l"/>
            <a:r>
              <a:rPr lang="en-US" sz="1400" dirty="0">
                <a:solidFill>
                  <a:srgbClr val="FF0000"/>
                </a:solidFill>
                <a:latin typeface="+mn-lt"/>
              </a:rPr>
              <a:t>Performed when exiting the state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7208F7-6F1F-4F78-983B-FB26EDEF8BC2}"/>
              </a:ext>
            </a:extLst>
          </p:cNvPr>
          <p:cNvSpPr txBox="1"/>
          <p:nvPr/>
        </p:nvSpPr>
        <p:spPr>
          <a:xfrm>
            <a:off x="2212171" y="3993559"/>
            <a:ext cx="20553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Internal activity</a:t>
            </a:r>
          </a:p>
          <a:p>
            <a:pPr algn="l"/>
            <a:r>
              <a:rPr lang="en-US" sz="1400" dirty="0">
                <a:solidFill>
                  <a:srgbClr val="FF0000"/>
                </a:solidFill>
                <a:latin typeface="+mn-lt"/>
              </a:rPr>
              <a:t>Ongoing behavior while</a:t>
            </a:r>
            <a:br>
              <a:rPr lang="en-US" sz="1400" dirty="0">
                <a:solidFill>
                  <a:srgbClr val="FF0000"/>
                </a:solidFill>
                <a:latin typeface="+mn-lt"/>
              </a:rPr>
            </a:br>
            <a:r>
              <a:rPr lang="en-US" sz="1400" dirty="0">
                <a:solidFill>
                  <a:srgbClr val="FF0000"/>
                </a:solidFill>
                <a:latin typeface="+mn-lt"/>
              </a:rPr>
              <a:t>in the state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6767CD-CA17-4180-876C-DFB488CE97C0}"/>
              </a:ext>
            </a:extLst>
          </p:cNvPr>
          <p:cNvSpPr txBox="1"/>
          <p:nvPr/>
        </p:nvSpPr>
        <p:spPr>
          <a:xfrm>
            <a:off x="7929356" y="3012529"/>
            <a:ext cx="27606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Deferrable Trigger</a:t>
            </a:r>
          </a:p>
          <a:p>
            <a:pPr algn="l"/>
            <a:r>
              <a:rPr lang="en-US" sz="1400" dirty="0">
                <a:solidFill>
                  <a:srgbClr val="FF0000"/>
                </a:solidFill>
                <a:latin typeface="+mn-lt"/>
              </a:rPr>
              <a:t>Event, which is registered but its</a:t>
            </a:r>
            <a:br>
              <a:rPr lang="en-US" sz="1400" dirty="0">
                <a:solidFill>
                  <a:srgbClr val="FF0000"/>
                </a:solidFill>
                <a:latin typeface="+mn-lt"/>
              </a:rPr>
            </a:br>
            <a:r>
              <a:rPr lang="en-US" sz="1400" dirty="0">
                <a:solidFill>
                  <a:srgbClr val="FF0000"/>
                </a:solidFill>
                <a:latin typeface="+mn-lt"/>
              </a:rPr>
              <a:t>processing is left for other states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D9E90A-AF75-41ED-BD91-A36A97B7AD20}"/>
              </a:ext>
            </a:extLst>
          </p:cNvPr>
          <p:cNvSpPr txBox="1"/>
          <p:nvPr/>
        </p:nvSpPr>
        <p:spPr>
          <a:xfrm>
            <a:off x="7807077" y="4996698"/>
            <a:ext cx="25760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  <a:latin typeface="+mn-lt"/>
              </a:rPr>
              <a:t>Internal Transition</a:t>
            </a:r>
          </a:p>
          <a:p>
            <a:pPr algn="l"/>
            <a:r>
              <a:rPr lang="en-US" sz="1400" dirty="0">
                <a:solidFill>
                  <a:srgbClr val="FF0000"/>
                </a:solidFill>
                <a:latin typeface="+mn-lt"/>
              </a:rPr>
              <a:t>Transition, which is processed</a:t>
            </a:r>
            <a:br>
              <a:rPr lang="en-US" sz="1400" dirty="0">
                <a:solidFill>
                  <a:srgbClr val="FF0000"/>
                </a:solidFill>
                <a:latin typeface="+mn-lt"/>
              </a:rPr>
            </a:br>
            <a:r>
              <a:rPr lang="en-US" sz="1400" dirty="0">
                <a:solidFill>
                  <a:srgbClr val="FF0000"/>
                </a:solidFill>
                <a:latin typeface="+mn-lt"/>
              </a:rPr>
              <a:t>without exiting the sate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F49A924-E273-4A0A-92BB-63064012C451}"/>
              </a:ext>
            </a:extLst>
          </p:cNvPr>
          <p:cNvCxnSpPr>
            <a:cxnSpLocks/>
            <a:stCxn id="10" idx="3"/>
          </p:cNvCxnSpPr>
          <p:nvPr/>
        </p:nvCxnSpPr>
        <p:spPr bwMode="auto">
          <a:xfrm>
            <a:off x="4688561" y="3429000"/>
            <a:ext cx="249199" cy="245249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023486B-30BF-4DB5-B538-CC21BE813842}"/>
              </a:ext>
            </a:extLst>
          </p:cNvPr>
          <p:cNvCxnSpPr>
            <a:cxnSpLocks/>
            <a:stCxn id="12" idx="3"/>
          </p:cNvCxnSpPr>
          <p:nvPr/>
        </p:nvCxnSpPr>
        <p:spPr bwMode="auto">
          <a:xfrm flipV="1">
            <a:off x="4267542" y="3929200"/>
            <a:ext cx="609258" cy="479858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C98863B-CD09-46F9-88D7-EB0C2094644B}"/>
              </a:ext>
            </a:extLst>
          </p:cNvPr>
          <p:cNvCxnSpPr>
            <a:cxnSpLocks/>
            <a:stCxn id="11" idx="3"/>
          </p:cNvCxnSpPr>
          <p:nvPr/>
        </p:nvCxnSpPr>
        <p:spPr bwMode="auto">
          <a:xfrm flipV="1">
            <a:off x="4425346" y="4354178"/>
            <a:ext cx="451454" cy="1058019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7DB7A0F-7CEC-431B-8DE6-80ED61B92496}"/>
              </a:ext>
            </a:extLst>
          </p:cNvPr>
          <p:cNvCxnSpPr>
            <a:cxnSpLocks/>
            <a:stCxn id="14" idx="1"/>
          </p:cNvCxnSpPr>
          <p:nvPr/>
        </p:nvCxnSpPr>
        <p:spPr bwMode="auto">
          <a:xfrm flipH="1" flipV="1">
            <a:off x="6691087" y="4789716"/>
            <a:ext cx="1115990" cy="622481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914D77D-BDEF-41E2-818D-F06D7463F80C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>
            <a:off x="5947954" y="3428028"/>
            <a:ext cx="1981402" cy="755366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902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D26FF-63E4-490F-8794-DD9DEC4D85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Transitions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Defines how to get from one state to another</a:t>
            </a:r>
          </a:p>
          <a:p>
            <a:r>
              <a:rPr lang="cs-CZ" b="1" dirty="0"/>
              <a:t>Syntax</a:t>
            </a:r>
            <a:r>
              <a:rPr lang="cs-CZ" dirty="0"/>
              <a:t>: </a:t>
            </a:r>
            <a:r>
              <a:rPr lang="en-US" i="1" dirty="0"/>
              <a:t>event</a:t>
            </a:r>
            <a:r>
              <a:rPr lang="cs-CZ" i="1" dirty="0"/>
              <a:t> </a:t>
            </a:r>
            <a:r>
              <a:rPr lang="en-US" i="1" dirty="0"/>
              <a:t>[guard condition]</a:t>
            </a:r>
            <a:r>
              <a:rPr lang="cs-CZ" i="1" dirty="0"/>
              <a:t> / </a:t>
            </a:r>
            <a:r>
              <a:rPr lang="en-US" i="1" dirty="0"/>
              <a:t>action</a:t>
            </a:r>
            <a:endParaRPr lang="cs-CZ" i="1" dirty="0"/>
          </a:p>
          <a:p>
            <a:r>
              <a:rPr lang="en-US" b="1" dirty="0"/>
              <a:t>Semantics</a:t>
            </a:r>
            <a:r>
              <a:rPr lang="cs-CZ" dirty="0"/>
              <a:t>: </a:t>
            </a:r>
            <a:r>
              <a:rPr lang="en-US" dirty="0"/>
              <a:t>At the occurrence of </a:t>
            </a:r>
            <a:r>
              <a:rPr lang="en-US" i="1" dirty="0"/>
              <a:t>event</a:t>
            </a:r>
            <a:r>
              <a:rPr lang="cs-CZ" dirty="0"/>
              <a:t>, </a:t>
            </a:r>
            <a:r>
              <a:rPr lang="en-US" dirty="0"/>
              <a:t>if the </a:t>
            </a:r>
            <a:r>
              <a:rPr lang="en-US" i="1" dirty="0"/>
              <a:t>guard condition</a:t>
            </a:r>
            <a:r>
              <a:rPr lang="en-US" dirty="0"/>
              <a:t> holds</a:t>
            </a:r>
            <a:r>
              <a:rPr lang="cs-CZ" dirty="0"/>
              <a:t>, </a:t>
            </a:r>
            <a:r>
              <a:rPr lang="en-US" dirty="0"/>
              <a:t>perform</a:t>
            </a:r>
            <a:r>
              <a:rPr lang="cs-CZ" dirty="0"/>
              <a:t> </a:t>
            </a:r>
            <a:r>
              <a:rPr lang="en-US" i="1" dirty="0"/>
              <a:t>action</a:t>
            </a:r>
            <a:r>
              <a:rPr lang="cs-CZ" dirty="0"/>
              <a:t> </a:t>
            </a:r>
            <a:r>
              <a:rPr lang="en-US" dirty="0"/>
              <a:t>and go to the new state</a:t>
            </a:r>
            <a:r>
              <a:rPr lang="cs-CZ" dirty="0"/>
              <a:t>.</a:t>
            </a:r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  <p:pic>
        <p:nvPicPr>
          <p:cNvPr id="8" name="Picture 7" descr="A screen shot of a computer&#10;&#10;Description automatically generated">
            <a:extLst>
              <a:ext uri="{FF2B5EF4-FFF2-40B4-BE49-F238E27FC236}">
                <a16:creationId xmlns:a16="http://schemas.microsoft.com/office/drawing/2014/main" id="{2549B2AF-BBF4-4AFF-B6A1-44D0A5732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969" y="4280366"/>
            <a:ext cx="5630061" cy="185763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2E4652F-564C-468B-9949-8FBC32F94C5B}"/>
              </a:ext>
            </a:extLst>
          </p:cNvPr>
          <p:cNvSpPr txBox="1"/>
          <p:nvPr/>
        </p:nvSpPr>
        <p:spPr>
          <a:xfrm>
            <a:off x="3306697" y="3843005"/>
            <a:ext cx="11031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>
                <a:solidFill>
                  <a:srgbClr val="FF0000"/>
                </a:solidFill>
                <a:latin typeface="+mn-lt"/>
              </a:rPr>
              <a:t>Event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7579E1-D01D-45E3-933E-2202DD83A64D}"/>
              </a:ext>
            </a:extLst>
          </p:cNvPr>
          <p:cNvSpPr txBox="1"/>
          <p:nvPr/>
        </p:nvSpPr>
        <p:spPr>
          <a:xfrm>
            <a:off x="4732484" y="3843005"/>
            <a:ext cx="2727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>
                <a:solidFill>
                  <a:srgbClr val="FF0000"/>
                </a:solidFill>
                <a:latin typeface="+mn-lt"/>
              </a:rPr>
              <a:t>Condition</a:t>
            </a:r>
            <a:r>
              <a:rPr lang="cs-CZ" sz="2800" dirty="0">
                <a:solidFill>
                  <a:srgbClr val="FF0000"/>
                </a:solidFill>
                <a:latin typeface="+mn-lt"/>
              </a:rPr>
              <a:t> (</a:t>
            </a:r>
            <a:r>
              <a:rPr lang="cs-CZ" sz="2800" dirty="0" err="1">
                <a:solidFill>
                  <a:srgbClr val="FF0000"/>
                </a:solidFill>
                <a:latin typeface="+mn-lt"/>
              </a:rPr>
              <a:t>bool</a:t>
            </a:r>
            <a:r>
              <a:rPr lang="cs-CZ" sz="2800" dirty="0">
                <a:solidFill>
                  <a:srgbClr val="FF0000"/>
                </a:solidFill>
                <a:latin typeface="+mn-lt"/>
              </a:rPr>
              <a:t>)</a:t>
            </a:r>
            <a:endParaRPr lang="en-US" sz="2800" dirty="0" err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14DA07E-1588-4CFA-BFBC-D59D06153B39}"/>
              </a:ext>
            </a:extLst>
          </p:cNvPr>
          <p:cNvSpPr txBox="1"/>
          <p:nvPr/>
        </p:nvSpPr>
        <p:spPr>
          <a:xfrm>
            <a:off x="7767853" y="3843005"/>
            <a:ext cx="11833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>
                <a:solidFill>
                  <a:srgbClr val="FF0000"/>
                </a:solidFill>
                <a:latin typeface="+mn-lt"/>
              </a:rPr>
              <a:t>Action</a:t>
            </a:r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913630B2-7DCD-456F-9C49-BAE82FF6467C}"/>
              </a:ext>
            </a:extLst>
          </p:cNvPr>
          <p:cNvSpPr/>
          <p:nvPr/>
        </p:nvSpPr>
        <p:spPr bwMode="auto">
          <a:xfrm rot="5400000">
            <a:off x="5884689" y="3574789"/>
            <a:ext cx="155448" cy="1698645"/>
          </a:xfrm>
          <a:prstGeom prst="leftBrac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49C45A11-222D-46D4-BAD8-47763E14F5F7}"/>
              </a:ext>
            </a:extLst>
          </p:cNvPr>
          <p:cNvSpPr/>
          <p:nvPr/>
        </p:nvSpPr>
        <p:spPr bwMode="auto">
          <a:xfrm rot="5400000">
            <a:off x="4246999" y="3681760"/>
            <a:ext cx="155448" cy="1484702"/>
          </a:xfrm>
          <a:prstGeom prst="leftBrace">
            <a:avLst>
              <a:gd name="adj1" fmla="val 8333"/>
              <a:gd name="adj2" fmla="val 83033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7A8EA77F-5C6D-4A44-B494-348B0406A8C8}"/>
              </a:ext>
            </a:extLst>
          </p:cNvPr>
          <p:cNvSpPr/>
          <p:nvPr/>
        </p:nvSpPr>
        <p:spPr bwMode="auto">
          <a:xfrm rot="16200000" flipH="1">
            <a:off x="7725405" y="3621630"/>
            <a:ext cx="155448" cy="1604962"/>
          </a:xfrm>
          <a:prstGeom prst="leftBrace">
            <a:avLst>
              <a:gd name="adj1" fmla="val 8333"/>
              <a:gd name="adj2" fmla="val 83033"/>
            </a:avLst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30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D26FF-63E4-490F-8794-DD9DEC4D85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Stimulus on which the subject may react by changing the state or performing an operation.</a:t>
            </a:r>
          </a:p>
          <a:p>
            <a:endParaRPr lang="cs-CZ" dirty="0"/>
          </a:p>
          <a:p>
            <a:r>
              <a:rPr lang="en-US" dirty="0"/>
              <a:t>Types of events</a:t>
            </a:r>
            <a:r>
              <a:rPr lang="cs-CZ" dirty="0"/>
              <a:t>:</a:t>
            </a:r>
          </a:p>
          <a:p>
            <a:pPr lvl="1"/>
            <a:r>
              <a:rPr lang="cs-CZ" b="1" dirty="0"/>
              <a:t>Call event </a:t>
            </a:r>
            <a:r>
              <a:rPr lang="cs-CZ" dirty="0"/>
              <a:t>– </a:t>
            </a:r>
            <a:r>
              <a:rPr lang="en-US" dirty="0"/>
              <a:t>Calling operation of the subject</a:t>
            </a:r>
            <a:r>
              <a:rPr lang="cs-CZ" dirty="0"/>
              <a:t>.</a:t>
            </a:r>
          </a:p>
          <a:p>
            <a:pPr lvl="1"/>
            <a:r>
              <a:rPr lang="cs-CZ" b="1" dirty="0" err="1"/>
              <a:t>Signal</a:t>
            </a:r>
            <a:r>
              <a:rPr lang="cs-CZ" b="1" dirty="0"/>
              <a:t> event </a:t>
            </a:r>
            <a:r>
              <a:rPr lang="cs-CZ" dirty="0"/>
              <a:t>– </a:t>
            </a:r>
            <a:r>
              <a:rPr lang="en-US" dirty="0"/>
              <a:t>Asynchronous</a:t>
            </a:r>
            <a:r>
              <a:rPr lang="cs-CZ" dirty="0"/>
              <a:t> </a:t>
            </a:r>
            <a:r>
              <a:rPr lang="en-US" dirty="0"/>
              <a:t>sending</a:t>
            </a:r>
            <a:r>
              <a:rPr lang="cs-CZ" dirty="0"/>
              <a:t> a </a:t>
            </a:r>
            <a:r>
              <a:rPr lang="en-US" dirty="0"/>
              <a:t>receiving a</a:t>
            </a:r>
            <a:r>
              <a:rPr lang="cs-CZ" dirty="0"/>
              <a:t> </a:t>
            </a:r>
            <a:r>
              <a:rPr lang="en-US" dirty="0"/>
              <a:t>signal between subjects</a:t>
            </a:r>
            <a:endParaRPr lang="cs-CZ" dirty="0"/>
          </a:p>
          <a:p>
            <a:pPr lvl="1"/>
            <a:r>
              <a:rPr lang="cs-CZ" b="1" dirty="0" err="1"/>
              <a:t>Change</a:t>
            </a:r>
            <a:r>
              <a:rPr lang="cs-CZ" b="1" dirty="0"/>
              <a:t> event </a:t>
            </a:r>
            <a:r>
              <a:rPr lang="cs-CZ" dirty="0"/>
              <a:t>– </a:t>
            </a:r>
            <a:r>
              <a:rPr lang="en-US" dirty="0"/>
              <a:t>Boolean expression</a:t>
            </a:r>
            <a:r>
              <a:rPr lang="cs-CZ" dirty="0"/>
              <a:t>. </a:t>
            </a:r>
            <a:r>
              <a:rPr lang="en-US" dirty="0"/>
              <a:t>The event occurs when the value is changed from false to true</a:t>
            </a:r>
            <a:r>
              <a:rPr lang="cs-CZ" dirty="0"/>
              <a:t>.</a:t>
            </a:r>
          </a:p>
          <a:p>
            <a:pPr lvl="1"/>
            <a:r>
              <a:rPr lang="cs-CZ" b="1" dirty="0"/>
              <a:t>Time event </a:t>
            </a:r>
            <a:r>
              <a:rPr lang="cs-CZ" dirty="0"/>
              <a:t>– </a:t>
            </a:r>
            <a:r>
              <a:rPr lang="en-US" dirty="0"/>
              <a:t>Event occur at a certain time</a:t>
            </a:r>
            <a:r>
              <a:rPr lang="cs-CZ" dirty="0"/>
              <a:t> t (</a:t>
            </a:r>
            <a:r>
              <a:rPr lang="cs-CZ" i="1" dirty="0" err="1"/>
              <a:t>when</a:t>
            </a:r>
            <a:r>
              <a:rPr lang="cs-CZ" i="1" dirty="0"/>
              <a:t>(t)</a:t>
            </a:r>
            <a:r>
              <a:rPr lang="cs-CZ" dirty="0"/>
              <a:t>)</a:t>
            </a:r>
            <a:r>
              <a:rPr lang="en-US" dirty="0"/>
              <a:t> or after a certain time </a:t>
            </a:r>
            <a:r>
              <a:rPr lang="cs-CZ" dirty="0"/>
              <a:t>t (</a:t>
            </a:r>
            <a:r>
              <a:rPr lang="cs-CZ" i="1" dirty="0" err="1"/>
              <a:t>after</a:t>
            </a:r>
            <a:r>
              <a:rPr lang="cs-CZ" i="1" dirty="0"/>
              <a:t>(t)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9671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D26FF-63E4-490F-8794-DD9DEC4D85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</a:p>
        </p:txBody>
      </p:sp>
      <p:pic>
        <p:nvPicPr>
          <p:cNvPr id="10" name="Content Placeholder 9" descr="Graphical user interface, text, application, chat or text message&#10;&#10;Description automatically generated">
            <a:extLst>
              <a:ext uri="{FF2B5EF4-FFF2-40B4-BE49-F238E27FC236}">
                <a16:creationId xmlns:a16="http://schemas.microsoft.com/office/drawing/2014/main" id="{F6A1CB7E-F554-4174-B34A-137D615359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25" y="1932661"/>
            <a:ext cx="10752138" cy="3659427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B0DB544-D0CF-4826-AE2B-40F0246EA556}"/>
              </a:ext>
            </a:extLst>
          </p:cNvPr>
          <p:cNvSpPr txBox="1"/>
          <p:nvPr/>
        </p:nvSpPr>
        <p:spPr>
          <a:xfrm>
            <a:off x="719137" y="5330478"/>
            <a:ext cx="3825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(excerpt</a:t>
            </a:r>
            <a:r>
              <a:rPr lang="en-US" sz="2800" dirty="0">
                <a:latin typeface="+mn-lt"/>
              </a:rPr>
              <a:t> from diagram</a:t>
            </a:r>
            <a:r>
              <a:rPr lang="cs-CZ" sz="2800" dirty="0">
                <a:latin typeface="+mn-lt"/>
              </a:rPr>
              <a:t>)</a:t>
            </a:r>
            <a:endParaRPr lang="en-US" sz="2800" dirty="0" err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4269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D26FF-63E4-490F-8794-DD9DEC4D85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Simple</a:t>
            </a:r>
            <a:r>
              <a:rPr lang="cs-CZ" dirty="0"/>
              <a:t>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 States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for simplifying the diagram</a:t>
            </a:r>
            <a:endParaRPr lang="cs-CZ" dirty="0"/>
          </a:p>
          <a:p>
            <a:r>
              <a:rPr lang="en-US" dirty="0"/>
              <a:t>Capturing inheritance between states</a:t>
            </a:r>
            <a:endParaRPr lang="cs-CZ" dirty="0"/>
          </a:p>
          <a:p>
            <a:r>
              <a:rPr lang="en-US" dirty="0"/>
              <a:t>Consist of a single region</a:t>
            </a:r>
            <a:endParaRPr lang="cs-CZ" dirty="0"/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A5B9B6C6-5BA5-4340-BBEB-B1E24B4BD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620" y="1816427"/>
            <a:ext cx="4881380" cy="413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49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D26FF-63E4-490F-8794-DD9DEC4D851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/>
              <a:t>Orthogonal</a:t>
            </a:r>
            <a:r>
              <a:rPr lang="cs-CZ" dirty="0"/>
              <a:t> </a:t>
            </a:r>
            <a:r>
              <a:rPr lang="cs-CZ" dirty="0" err="1"/>
              <a:t>composite</a:t>
            </a:r>
            <a:r>
              <a:rPr lang="cs-CZ" dirty="0"/>
              <a:t> </a:t>
            </a:r>
            <a:r>
              <a:rPr lang="cs-CZ" dirty="0" err="1"/>
              <a:t>state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Composite States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Capturing parallel behavior </a:t>
            </a:r>
            <a:endParaRPr lang="cs-CZ" dirty="0"/>
          </a:p>
          <a:p>
            <a:r>
              <a:rPr lang="en-US" dirty="0"/>
              <a:t>Consist of a two and more regions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9CF28729-A693-4427-B220-39B877063B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252" y="2596965"/>
            <a:ext cx="7709496" cy="363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68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 — </a:t>
            </a:r>
            <a:r>
              <a:rPr lang="en-US" dirty="0">
                <a:effectLst/>
                <a:latin typeface="Arial" panose="020B0604020202020204" pitchFamily="34" charset="0"/>
              </a:rPr>
              <a:t>Getting Dynamic, </a:t>
            </a:r>
            <a:r>
              <a:rPr lang="cs-CZ" dirty="0" err="1">
                <a:effectLst/>
                <a:latin typeface="Arial" panose="020B0604020202020204" pitchFamily="34" charset="0"/>
              </a:rPr>
              <a:t>State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Machine</a:t>
            </a:r>
            <a:r>
              <a:rPr lang="cs-CZ" dirty="0"/>
              <a:t> Diagram</a:t>
            </a:r>
            <a:r>
              <a:rPr lang="en-US" dirty="0"/>
              <a:t> in OOP world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case, state machine diagram is used to represent lifecycle of an object</a:t>
            </a:r>
          </a:p>
          <a:p>
            <a:r>
              <a:rPr lang="en-US" dirty="0"/>
              <a:t>Context of the diagram is </a:t>
            </a:r>
            <a:r>
              <a:rPr lang="en-US" b="1" dirty="0"/>
              <a:t>only the instance </a:t>
            </a:r>
            <a:r>
              <a:rPr lang="en-US" dirty="0"/>
              <a:t>of a class from design class diagram</a:t>
            </a:r>
          </a:p>
          <a:p>
            <a:pPr lvl="1"/>
            <a:r>
              <a:rPr lang="en-US" dirty="0"/>
              <a:t>All methods and events must be supported by the design class diagram</a:t>
            </a:r>
          </a:p>
          <a:p>
            <a:r>
              <a:rPr lang="en-US" dirty="0"/>
              <a:t>Initial transition means calling the constructor</a:t>
            </a:r>
          </a:p>
          <a:p>
            <a:r>
              <a:rPr lang="en-US" dirty="0"/>
              <a:t>Final transition means deleting the object from system</a:t>
            </a:r>
          </a:p>
          <a:p>
            <a:r>
              <a:rPr lang="en-US" dirty="0"/>
              <a:t>Object saves its state even outside main memory (persistence)</a:t>
            </a:r>
          </a:p>
        </p:txBody>
      </p:sp>
    </p:spTree>
    <p:extLst>
      <p:ext uri="{BB962C8B-B14F-4D97-AF65-F5344CB8AC3E}">
        <p14:creationId xmlns:p14="http://schemas.microsoft.com/office/powerpoint/2010/main" val="32777022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574</Words>
  <Application>Microsoft Office PowerPoint</Application>
  <PresentationFormat>Širokoúhlá obrazovka</PresentationFormat>
  <Paragraphs>101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Getting Dynamic,  State Machine Diagram</vt:lpstr>
      <vt:lpstr>State Machine Diagram</vt:lpstr>
      <vt:lpstr>State Machine Diagram</vt:lpstr>
      <vt:lpstr>State Machine Diagram</vt:lpstr>
      <vt:lpstr>State Machine Diagram</vt:lpstr>
      <vt:lpstr>State Machine Diagram</vt:lpstr>
      <vt:lpstr>Composite States</vt:lpstr>
      <vt:lpstr>Composite States</vt:lpstr>
      <vt:lpstr>State Machine Diagram in OOP world</vt:lpstr>
      <vt:lpstr>State Machine Diagram in OOP world</vt:lpstr>
      <vt:lpstr>Task for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Dynamic, State Machine Diagram</dc:title>
  <dc:creator>Lukáš Daubner</dc:creator>
  <cp:lastModifiedBy>Jan Poštulka</cp:lastModifiedBy>
  <cp:revision>20</cp:revision>
  <dcterms:created xsi:type="dcterms:W3CDTF">2020-10-03T21:25:34Z</dcterms:created>
  <dcterms:modified xsi:type="dcterms:W3CDTF">2022-11-08T14:48:32Z</dcterms:modified>
</cp:coreProperties>
</file>