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1" r:id="rId3"/>
    <p:sldId id="304" r:id="rId4"/>
    <p:sldId id="302" r:id="rId5"/>
    <p:sldId id="303" r:id="rId6"/>
    <p:sldId id="294" r:id="rId7"/>
    <p:sldId id="295" r:id="rId8"/>
    <p:sldId id="296" r:id="rId9"/>
    <p:sldId id="297" r:id="rId10"/>
    <p:sldId id="298" r:id="rId11"/>
    <p:sldId id="299" r:id="rId12"/>
    <p:sldId id="269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" initials="L" lastIdx="1" clrIdx="0">
    <p:extLst>
      <p:ext uri="{19B8F6BF-5375-455C-9EA6-DF929625EA0E}">
        <p15:presenceInfo xmlns:p15="http://schemas.microsoft.com/office/powerpoint/2012/main" userId="Luká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F37863-22BD-4D0C-A3F3-1BA4D8BEED05}" v="4" dt="2022-11-14T02:05:58.1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8" autoAdjust="0"/>
    <p:restoredTop sz="96259" autoAdjust="0"/>
  </p:normalViewPr>
  <p:slideViewPr>
    <p:cSldViewPr snapToGrid="0">
      <p:cViewPr varScale="1">
        <p:scale>
          <a:sx n="110" d="100"/>
          <a:sy n="110" d="100"/>
        </p:scale>
        <p:origin x="62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" userId="1750366c-5ad4-4b8b-a17b-5459ca330888" providerId="ADAL" clId="{46A6B852-25B1-4E02-B78A-56FB0C19BCBA}"/>
    <pc:docChg chg="undo custSel addSld delSld modSld">
      <pc:chgData name="Lukáš" userId="1750366c-5ad4-4b8b-a17b-5459ca330888" providerId="ADAL" clId="{46A6B852-25B1-4E02-B78A-56FB0C19BCBA}" dt="2020-10-18T00:19:25.507" v="2613" actId="1076"/>
      <pc:docMkLst>
        <pc:docMk/>
      </pc:docMkLst>
      <pc:sldChg chg="modSp mod">
        <pc:chgData name="Lukáš" userId="1750366c-5ad4-4b8b-a17b-5459ca330888" providerId="ADAL" clId="{46A6B852-25B1-4E02-B78A-56FB0C19BCBA}" dt="2020-10-17T21:48:01.135" v="78" actId="1076"/>
        <pc:sldMkLst>
          <pc:docMk/>
          <pc:sldMk cId="4020363208" sldId="256"/>
        </pc:sldMkLst>
        <pc:spChg chg="mod">
          <ac:chgData name="Lukáš" userId="1750366c-5ad4-4b8b-a17b-5459ca330888" providerId="ADAL" clId="{46A6B852-25B1-4E02-B78A-56FB0C19BCBA}" dt="2020-10-17T21:48:01.135" v="78" actId="1076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46A6B852-25B1-4E02-B78A-56FB0C19BCBA}" dt="2020-10-17T21:47:46.998" v="72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46A6B852-25B1-4E02-B78A-56FB0C19BCBA}" dt="2020-10-17T22:55:19.287" v="985"/>
        <pc:sldMkLst>
          <pc:docMk/>
          <pc:sldMk cId="2122801297" sldId="268"/>
        </pc:sldMkLst>
        <pc:spChg chg="mod">
          <ac:chgData name="Lukáš" userId="1750366c-5ad4-4b8b-a17b-5459ca330888" providerId="ADAL" clId="{46A6B852-25B1-4E02-B78A-56FB0C19BCBA}" dt="2020-10-17T22:55:19.287" v="985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46A6B852-25B1-4E02-B78A-56FB0C19BCBA}" dt="2020-10-17T23:09:12.267" v="2318" actId="20577"/>
        <pc:sldMkLst>
          <pc:docMk/>
          <pc:sldMk cId="247382201" sldId="269"/>
        </pc:sldMkLst>
        <pc:spChg chg="mod">
          <ac:chgData name="Lukáš" userId="1750366c-5ad4-4b8b-a17b-5459ca330888" providerId="ADAL" clId="{46A6B852-25B1-4E02-B78A-56FB0C19BCBA}" dt="2020-10-17T22:55:21.512" v="986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46A6B852-25B1-4E02-B78A-56FB0C19BCBA}" dt="2020-10-17T23:09:12.267" v="2318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addSp delSp modSp mod">
        <pc:chgData name="Lukáš" userId="1750366c-5ad4-4b8b-a17b-5459ca330888" providerId="ADAL" clId="{46A6B852-25B1-4E02-B78A-56FB0C19BCBA}" dt="2020-10-17T22:59:15.394" v="1287" actId="20577"/>
        <pc:sldMkLst>
          <pc:docMk/>
          <pc:sldMk cId="3561968031" sldId="293"/>
        </pc:sldMkLst>
        <pc:spChg chg="mod">
          <ac:chgData name="Lukáš" userId="1750366c-5ad4-4b8b-a17b-5459ca330888" providerId="ADAL" clId="{46A6B852-25B1-4E02-B78A-56FB0C19BCBA}" dt="2020-10-17T22:54:25.977" v="942"/>
          <ac:spMkLst>
            <pc:docMk/>
            <pc:sldMk cId="3561968031" sldId="293"/>
            <ac:spMk id="2" creationId="{CECC7D56-E57D-4FCF-A4C0-A561DA1DC9E3}"/>
          </ac:spMkLst>
        </pc:spChg>
        <pc:spChg chg="mod">
          <ac:chgData name="Lukáš" userId="1750366c-5ad4-4b8b-a17b-5459ca330888" providerId="ADAL" clId="{46A6B852-25B1-4E02-B78A-56FB0C19BCBA}" dt="2020-10-17T22:40:47.233" v="117" actId="20577"/>
          <ac:spMkLst>
            <pc:docMk/>
            <pc:sldMk cId="3561968031" sldId="293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2:41:10.751" v="131"/>
          <ac:spMkLst>
            <pc:docMk/>
            <pc:sldMk cId="3561968031" sldId="293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7T22:59:15.394" v="1287" actId="20577"/>
          <ac:spMkLst>
            <pc:docMk/>
            <pc:sldMk cId="3561968031" sldId="293"/>
            <ac:spMk id="6" creationId="{58FA62A7-65B2-4663-BA27-64BFE3598468}"/>
          </ac:spMkLst>
        </pc:spChg>
        <pc:picChg chg="del">
          <ac:chgData name="Lukáš" userId="1750366c-5ad4-4b8b-a17b-5459ca330888" providerId="ADAL" clId="{46A6B852-25B1-4E02-B78A-56FB0C19BCBA}" dt="2020-10-17T22:41:17.016" v="132" actId="478"/>
          <ac:picMkLst>
            <pc:docMk/>
            <pc:sldMk cId="3561968031" sldId="293"/>
            <ac:picMk id="8" creationId="{5DDF9A87-0C67-4E5C-A658-83A2CAD0E5D7}"/>
          </ac:picMkLst>
        </pc:picChg>
        <pc:picChg chg="add mod">
          <ac:chgData name="Lukáš" userId="1750366c-5ad4-4b8b-a17b-5459ca330888" providerId="ADAL" clId="{46A6B852-25B1-4E02-B78A-56FB0C19BCBA}" dt="2020-10-17T22:50:24.924" v="531" actId="14100"/>
          <ac:picMkLst>
            <pc:docMk/>
            <pc:sldMk cId="3561968031" sldId="293"/>
            <ac:picMk id="9" creationId="{DFE603EE-8BCD-43A3-9568-DF93C1202E5C}"/>
          </ac:picMkLst>
        </pc:picChg>
      </pc:sldChg>
      <pc:sldChg chg="modSp mod">
        <pc:chgData name="Lukáš" userId="1750366c-5ad4-4b8b-a17b-5459ca330888" providerId="ADAL" clId="{46A6B852-25B1-4E02-B78A-56FB0C19BCBA}" dt="2020-10-17T23:08:23.734" v="2314" actId="20577"/>
        <pc:sldMkLst>
          <pc:docMk/>
          <pc:sldMk cId="1586837451" sldId="294"/>
        </pc:sldMkLst>
        <pc:spChg chg="mod">
          <ac:chgData name="Lukáš" userId="1750366c-5ad4-4b8b-a17b-5459ca330888" providerId="ADAL" clId="{46A6B852-25B1-4E02-B78A-56FB0C19BCBA}" dt="2020-10-17T22:54:59.743" v="972"/>
          <ac:spMkLst>
            <pc:docMk/>
            <pc:sldMk cId="1586837451" sldId="294"/>
            <ac:spMk id="2" creationId="{CECC7D56-E57D-4FCF-A4C0-A561DA1DC9E3}"/>
          </ac:spMkLst>
        </pc:spChg>
        <pc:spChg chg="mod">
          <ac:chgData name="Lukáš" userId="1750366c-5ad4-4b8b-a17b-5459ca330888" providerId="ADAL" clId="{46A6B852-25B1-4E02-B78A-56FB0C19BCBA}" dt="2020-10-17T22:54:53.865" v="971" actId="20577"/>
          <ac:spMkLst>
            <pc:docMk/>
            <pc:sldMk cId="1586837451" sldId="294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2:55:04.044" v="975"/>
          <ac:spMkLst>
            <pc:docMk/>
            <pc:sldMk cId="1586837451" sldId="294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7T23:08:23.734" v="2314" actId="20577"/>
          <ac:spMkLst>
            <pc:docMk/>
            <pc:sldMk cId="1586837451" sldId="294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46A6B852-25B1-4E02-B78A-56FB0C19BCBA}" dt="2020-10-17T22:55:09.953" v="977" actId="47"/>
        <pc:sldMkLst>
          <pc:docMk/>
          <pc:sldMk cId="314912238" sldId="295"/>
        </pc:sldMkLst>
      </pc:sldChg>
      <pc:sldChg chg="addSp delSp modSp add mod">
        <pc:chgData name="Lukáš" userId="1750366c-5ad4-4b8b-a17b-5459ca330888" providerId="ADAL" clId="{46A6B852-25B1-4E02-B78A-56FB0C19BCBA}" dt="2020-10-18T00:15:40.962" v="2323" actId="1076"/>
        <pc:sldMkLst>
          <pc:docMk/>
          <pc:sldMk cId="688718904" sldId="295"/>
        </pc:sldMkLst>
        <pc:spChg chg="mod">
          <ac:chgData name="Lukáš" userId="1750366c-5ad4-4b8b-a17b-5459ca330888" providerId="ADAL" clId="{46A6B852-25B1-4E02-B78A-56FB0C19BCBA}" dt="2020-10-17T23:04:46.134" v="1858" actId="20577"/>
          <ac:spMkLst>
            <pc:docMk/>
            <pc:sldMk cId="688718904" sldId="295"/>
            <ac:spMk id="4" creationId="{5DAE4183-4B0C-4F1A-8CFB-C9356835EEAD}"/>
          </ac:spMkLst>
        </pc:spChg>
        <pc:spChg chg="del">
          <ac:chgData name="Lukáš" userId="1750366c-5ad4-4b8b-a17b-5459ca330888" providerId="ADAL" clId="{46A6B852-25B1-4E02-B78A-56FB0C19BCBA}" dt="2020-10-17T23:04:03.932" v="1829" actId="478"/>
          <ac:spMkLst>
            <pc:docMk/>
            <pc:sldMk cId="688718904" sldId="295"/>
            <ac:spMk id="5" creationId="{BCB6991E-5137-41F4-9B88-92265E51B067}"/>
          </ac:spMkLst>
        </pc:spChg>
        <pc:spChg chg="del mod">
          <ac:chgData name="Lukáš" userId="1750366c-5ad4-4b8b-a17b-5459ca330888" providerId="ADAL" clId="{46A6B852-25B1-4E02-B78A-56FB0C19BCBA}" dt="2020-10-18T00:15:35.543" v="2319" actId="931"/>
          <ac:spMkLst>
            <pc:docMk/>
            <pc:sldMk cId="688718904" sldId="295"/>
            <ac:spMk id="6" creationId="{58FA62A7-65B2-4663-BA27-64BFE3598468}"/>
          </ac:spMkLst>
        </pc:spChg>
        <pc:spChg chg="add del mod">
          <ac:chgData name="Lukáš" userId="1750366c-5ad4-4b8b-a17b-5459ca330888" providerId="ADAL" clId="{46A6B852-25B1-4E02-B78A-56FB0C19BCBA}" dt="2020-10-17T23:04:06.394" v="1830" actId="478"/>
          <ac:spMkLst>
            <pc:docMk/>
            <pc:sldMk cId="688718904" sldId="295"/>
            <ac:spMk id="8" creationId="{0A824E2D-89AE-4D96-8998-5F5624CE78AA}"/>
          </ac:spMkLst>
        </pc:spChg>
        <pc:picChg chg="add mod">
          <ac:chgData name="Lukáš" userId="1750366c-5ad4-4b8b-a17b-5459ca330888" providerId="ADAL" clId="{46A6B852-25B1-4E02-B78A-56FB0C19BCBA}" dt="2020-10-18T00:15:40.962" v="2323" actId="1076"/>
          <ac:picMkLst>
            <pc:docMk/>
            <pc:sldMk cId="688718904" sldId="295"/>
            <ac:picMk id="10" creationId="{5924AF4A-A8D5-425B-B52A-83719EF94608}"/>
          </ac:picMkLst>
        </pc:picChg>
      </pc:sldChg>
      <pc:sldChg chg="del">
        <pc:chgData name="Lukáš" userId="1750366c-5ad4-4b8b-a17b-5459ca330888" providerId="ADAL" clId="{46A6B852-25B1-4E02-B78A-56FB0C19BCBA}" dt="2020-10-17T22:55:10.257" v="978" actId="47"/>
        <pc:sldMkLst>
          <pc:docMk/>
          <pc:sldMk cId="491209732" sldId="296"/>
        </pc:sldMkLst>
      </pc:sldChg>
      <pc:sldChg chg="addSp modSp add mod">
        <pc:chgData name="Lukáš" userId="1750366c-5ad4-4b8b-a17b-5459ca330888" providerId="ADAL" clId="{46A6B852-25B1-4E02-B78A-56FB0C19BCBA}" dt="2020-10-18T00:17:53.898" v="2454" actId="1037"/>
        <pc:sldMkLst>
          <pc:docMk/>
          <pc:sldMk cId="3945710941" sldId="296"/>
        </pc:sldMkLst>
        <pc:spChg chg="mod">
          <ac:chgData name="Lukáš" userId="1750366c-5ad4-4b8b-a17b-5459ca330888" providerId="ADAL" clId="{46A6B852-25B1-4E02-B78A-56FB0C19BCBA}" dt="2020-10-17T23:04:49.815" v="1859"/>
          <ac:spMkLst>
            <pc:docMk/>
            <pc:sldMk cId="3945710941" sldId="296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3:04:14.391" v="1837" actId="20577"/>
          <ac:spMkLst>
            <pc:docMk/>
            <pc:sldMk cId="3945710941" sldId="296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8T00:16:49.650" v="2425" actId="20577"/>
          <ac:spMkLst>
            <pc:docMk/>
            <pc:sldMk cId="3945710941" sldId="296"/>
            <ac:spMk id="6" creationId="{58FA62A7-65B2-4663-BA27-64BFE3598468}"/>
          </ac:spMkLst>
        </pc:spChg>
        <pc:picChg chg="add mod">
          <ac:chgData name="Lukáš" userId="1750366c-5ad4-4b8b-a17b-5459ca330888" providerId="ADAL" clId="{46A6B852-25B1-4E02-B78A-56FB0C19BCBA}" dt="2020-10-18T00:17:48.557" v="2445" actId="1076"/>
          <ac:picMkLst>
            <pc:docMk/>
            <pc:sldMk cId="3945710941" sldId="296"/>
            <ac:picMk id="8" creationId="{E4E28DF8-46A2-4042-AEAB-D3E4E5D0B96F}"/>
          </ac:picMkLst>
        </pc:picChg>
        <pc:picChg chg="add mod">
          <ac:chgData name="Lukáš" userId="1750366c-5ad4-4b8b-a17b-5459ca330888" providerId="ADAL" clId="{46A6B852-25B1-4E02-B78A-56FB0C19BCBA}" dt="2020-10-18T00:17:53.898" v="2454" actId="1037"/>
          <ac:picMkLst>
            <pc:docMk/>
            <pc:sldMk cId="3945710941" sldId="296"/>
            <ac:picMk id="10" creationId="{23BC7467-AFDA-453B-A001-6FCB0233A858}"/>
          </ac:picMkLst>
        </pc:picChg>
      </pc:sldChg>
      <pc:sldChg chg="addSp modSp add mod">
        <pc:chgData name="Lukáš" userId="1750366c-5ad4-4b8b-a17b-5459ca330888" providerId="ADAL" clId="{46A6B852-25B1-4E02-B78A-56FB0C19BCBA}" dt="2020-10-18T00:19:25.507" v="2613" actId="1076"/>
        <pc:sldMkLst>
          <pc:docMk/>
          <pc:sldMk cId="540037331" sldId="297"/>
        </pc:sldMkLst>
        <pc:spChg chg="mod">
          <ac:chgData name="Lukáš" userId="1750366c-5ad4-4b8b-a17b-5459ca330888" providerId="ADAL" clId="{46A6B852-25B1-4E02-B78A-56FB0C19BCBA}" dt="2020-10-17T23:04:51.783" v="1860"/>
          <ac:spMkLst>
            <pc:docMk/>
            <pc:sldMk cId="540037331" sldId="297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3:04:32.098" v="1855" actId="20577"/>
          <ac:spMkLst>
            <pc:docMk/>
            <pc:sldMk cId="540037331" sldId="297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8T00:19:09.643" v="2606" actId="313"/>
          <ac:spMkLst>
            <pc:docMk/>
            <pc:sldMk cId="540037331" sldId="297"/>
            <ac:spMk id="6" creationId="{58FA62A7-65B2-4663-BA27-64BFE3598468}"/>
          </ac:spMkLst>
        </pc:spChg>
        <pc:picChg chg="add mod">
          <ac:chgData name="Lukáš" userId="1750366c-5ad4-4b8b-a17b-5459ca330888" providerId="ADAL" clId="{46A6B852-25B1-4E02-B78A-56FB0C19BCBA}" dt="2020-10-18T00:19:25.507" v="2613" actId="1076"/>
          <ac:picMkLst>
            <pc:docMk/>
            <pc:sldMk cId="540037331" sldId="297"/>
            <ac:picMk id="8" creationId="{E96A542A-48E3-449C-B1C0-981EE93448D0}"/>
          </ac:picMkLst>
        </pc:picChg>
      </pc:sldChg>
      <pc:sldChg chg="del">
        <pc:chgData name="Lukáš" userId="1750366c-5ad4-4b8b-a17b-5459ca330888" providerId="ADAL" clId="{46A6B852-25B1-4E02-B78A-56FB0C19BCBA}" dt="2020-10-17T22:55:10.525" v="979" actId="47"/>
        <pc:sldMkLst>
          <pc:docMk/>
          <pc:sldMk cId="3613084921" sldId="297"/>
        </pc:sldMkLst>
      </pc:sldChg>
      <pc:sldChg chg="del">
        <pc:chgData name="Lukáš" userId="1750366c-5ad4-4b8b-a17b-5459ca330888" providerId="ADAL" clId="{46A6B852-25B1-4E02-B78A-56FB0C19BCBA}" dt="2020-10-17T22:55:10.789" v="980" actId="47"/>
        <pc:sldMkLst>
          <pc:docMk/>
          <pc:sldMk cId="683441172" sldId="298"/>
        </pc:sldMkLst>
      </pc:sldChg>
      <pc:sldChg chg="del">
        <pc:chgData name="Lukáš" userId="1750366c-5ad4-4b8b-a17b-5459ca330888" providerId="ADAL" clId="{46A6B852-25B1-4E02-B78A-56FB0C19BCBA}" dt="2020-10-17T22:55:11.072" v="981" actId="47"/>
        <pc:sldMkLst>
          <pc:docMk/>
          <pc:sldMk cId="2885608567" sldId="299"/>
        </pc:sldMkLst>
      </pc:sldChg>
      <pc:sldChg chg="del">
        <pc:chgData name="Lukáš" userId="1750366c-5ad4-4b8b-a17b-5459ca330888" providerId="ADAL" clId="{46A6B852-25B1-4E02-B78A-56FB0C19BCBA}" dt="2020-10-17T22:55:11.689" v="982" actId="47"/>
        <pc:sldMkLst>
          <pc:docMk/>
          <pc:sldMk cId="2666809086" sldId="300"/>
        </pc:sldMkLst>
      </pc:sldChg>
      <pc:sldChg chg="del">
        <pc:chgData name="Lukáš" userId="1750366c-5ad4-4b8b-a17b-5459ca330888" providerId="ADAL" clId="{46A6B852-25B1-4E02-B78A-56FB0C19BCBA}" dt="2020-10-17T22:55:12.174" v="983" actId="47"/>
        <pc:sldMkLst>
          <pc:docMk/>
          <pc:sldMk cId="2034582443" sldId="301"/>
        </pc:sldMkLst>
      </pc:sldChg>
      <pc:sldChg chg="del">
        <pc:chgData name="Lukáš" userId="1750366c-5ad4-4b8b-a17b-5459ca330888" providerId="ADAL" clId="{46A6B852-25B1-4E02-B78A-56FB0C19BCBA}" dt="2020-10-17T22:55:12.847" v="984" actId="47"/>
        <pc:sldMkLst>
          <pc:docMk/>
          <pc:sldMk cId="4045140399" sldId="302"/>
        </pc:sldMkLst>
      </pc:sldChg>
    </pc:docChg>
  </pc:docChgLst>
  <pc:docChgLst>
    <pc:chgData name="Lukáš" userId="1750366c-5ad4-4b8b-a17b-5459ca330888" providerId="ADAL" clId="{1CB5FCE5-AA9E-4D20-93E1-C667405C74DE}"/>
    <pc:docChg chg="undo custSel addSld delSld modSld sldOrd">
      <pc:chgData name="Lukáš" userId="1750366c-5ad4-4b8b-a17b-5459ca330888" providerId="ADAL" clId="{1CB5FCE5-AA9E-4D20-93E1-C667405C74DE}" dt="2020-10-04T20:59:32.202" v="5318" actId="20577"/>
      <pc:docMkLst>
        <pc:docMk/>
      </pc:docMkLst>
      <pc:sldChg chg="modSp mod">
        <pc:chgData name="Lukáš" userId="1750366c-5ad4-4b8b-a17b-5459ca330888" providerId="ADAL" clId="{1CB5FCE5-AA9E-4D20-93E1-C667405C74DE}" dt="2020-10-04T19:19:56.079" v="1256" actId="20577"/>
        <pc:sldMkLst>
          <pc:docMk/>
          <pc:sldMk cId="1318410597" sldId="258"/>
        </pc:sldMkLst>
        <pc:spChg chg="mod">
          <ac:chgData name="Lukáš" userId="1750366c-5ad4-4b8b-a17b-5459ca330888" providerId="ADAL" clId="{1CB5FCE5-AA9E-4D20-93E1-C667405C74DE}" dt="2020-10-04T19:19:48.782" v="1243" actId="20577"/>
          <ac:spMkLst>
            <pc:docMk/>
            <pc:sldMk cId="1318410597" sldId="25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9:56.079" v="1256" actId="20577"/>
          <ac:spMkLst>
            <pc:docMk/>
            <pc:sldMk cId="1318410597" sldId="258"/>
            <ac:spMk id="6" creationId="{58FA62A7-65B2-4663-BA27-64BFE3598468}"/>
          </ac:spMkLst>
        </pc:spChg>
      </pc:sldChg>
      <pc:sldChg chg="modSp mod">
        <pc:chgData name="Lukáš" userId="1750366c-5ad4-4b8b-a17b-5459ca330888" providerId="ADAL" clId="{1CB5FCE5-AA9E-4D20-93E1-C667405C74DE}" dt="2020-10-04T20:48:36.240" v="4477"/>
        <pc:sldMkLst>
          <pc:docMk/>
          <pc:sldMk cId="2122801297" sldId="268"/>
        </pc:sldMkLst>
        <pc:spChg chg="mod">
          <ac:chgData name="Lukáš" userId="1750366c-5ad4-4b8b-a17b-5459ca330888" providerId="ADAL" clId="{1CB5FCE5-AA9E-4D20-93E1-C667405C74DE}" dt="2020-10-04T20:48:36.240" v="447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2:37.179" v="3886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20:48:39.768" v="4478"/>
        <pc:sldMkLst>
          <pc:docMk/>
          <pc:sldMk cId="247382201" sldId="269"/>
        </pc:sldMkLst>
        <pc:spChg chg="mod">
          <ac:chgData name="Lukáš" userId="1750366c-5ad4-4b8b-a17b-5459ca330888" providerId="ADAL" clId="{1CB5FCE5-AA9E-4D20-93E1-C667405C74DE}" dt="2020-10-04T20:48:39.768" v="447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8:18.186" v="4476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17:44:33.946" v="487" actId="20577"/>
        <pc:sldMkLst>
          <pc:docMk/>
          <pc:sldMk cId="3451315229" sldId="271"/>
        </pc:sldMkLst>
        <pc:spChg chg="mod">
          <ac:chgData name="Lukáš" userId="1750366c-5ad4-4b8b-a17b-5459ca330888" providerId="ADAL" clId="{1CB5FCE5-AA9E-4D20-93E1-C667405C74DE}" dt="2020-10-04T17:12:50.074" v="0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1CB5FCE5-AA9E-4D20-93E1-C667405C74DE}" dt="2020-10-04T17:40:11.430" v="13" actId="790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7:44:33.946" v="487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1CB5FCE5-AA9E-4D20-93E1-C667405C74DE}" dt="2020-10-04T19:20:07.108" v="1257" actId="47"/>
        <pc:sldMkLst>
          <pc:docMk/>
          <pc:sldMk cId="2687263313" sldId="272"/>
        </pc:sldMkLst>
      </pc:sldChg>
      <pc:sldChg chg="del">
        <pc:chgData name="Lukáš" userId="1750366c-5ad4-4b8b-a17b-5459ca330888" providerId="ADAL" clId="{1CB5FCE5-AA9E-4D20-93E1-C667405C74DE}" dt="2020-10-04T19:20:08.995" v="1258" actId="47"/>
        <pc:sldMkLst>
          <pc:docMk/>
          <pc:sldMk cId="4036001528" sldId="273"/>
        </pc:sldMkLst>
      </pc:sldChg>
      <pc:sldChg chg="del">
        <pc:chgData name="Lukáš" userId="1750366c-5ad4-4b8b-a17b-5459ca330888" providerId="ADAL" clId="{1CB5FCE5-AA9E-4D20-93E1-C667405C74DE}" dt="2020-10-04T19:20:09.750" v="1259" actId="47"/>
        <pc:sldMkLst>
          <pc:docMk/>
          <pc:sldMk cId="1720777360" sldId="274"/>
        </pc:sldMkLst>
      </pc:sldChg>
      <pc:sldChg chg="del">
        <pc:chgData name="Lukáš" userId="1750366c-5ad4-4b8b-a17b-5459ca330888" providerId="ADAL" clId="{1CB5FCE5-AA9E-4D20-93E1-C667405C74DE}" dt="2020-10-04T19:20:10.638" v="1260" actId="47"/>
        <pc:sldMkLst>
          <pc:docMk/>
          <pc:sldMk cId="3002100973" sldId="275"/>
        </pc:sldMkLst>
      </pc:sldChg>
      <pc:sldChg chg="del">
        <pc:chgData name="Lukáš" userId="1750366c-5ad4-4b8b-a17b-5459ca330888" providerId="ADAL" clId="{1CB5FCE5-AA9E-4D20-93E1-C667405C74DE}" dt="2020-10-04T19:20:12.765" v="1262" actId="47"/>
        <pc:sldMkLst>
          <pc:docMk/>
          <pc:sldMk cId="772265117" sldId="276"/>
        </pc:sldMkLst>
      </pc:sldChg>
      <pc:sldChg chg="del">
        <pc:chgData name="Lukáš" userId="1750366c-5ad4-4b8b-a17b-5459ca330888" providerId="ADAL" clId="{1CB5FCE5-AA9E-4D20-93E1-C667405C74DE}" dt="2020-10-04T19:20:11.237" v="1261" actId="47"/>
        <pc:sldMkLst>
          <pc:docMk/>
          <pc:sldMk cId="671867239" sldId="277"/>
        </pc:sldMkLst>
      </pc:sldChg>
      <pc:sldChg chg="del">
        <pc:chgData name="Lukáš" userId="1750366c-5ad4-4b8b-a17b-5459ca330888" providerId="ADAL" clId="{1CB5FCE5-AA9E-4D20-93E1-C667405C74DE}" dt="2020-10-04T19:20:13.622" v="1263" actId="47"/>
        <pc:sldMkLst>
          <pc:docMk/>
          <pc:sldMk cId="763471978" sldId="278"/>
        </pc:sldMkLst>
      </pc:sldChg>
      <pc:sldChg chg="del">
        <pc:chgData name="Lukáš" userId="1750366c-5ad4-4b8b-a17b-5459ca330888" providerId="ADAL" clId="{1CB5FCE5-AA9E-4D20-93E1-C667405C74DE}" dt="2020-10-04T19:20:15.980" v="1264" actId="47"/>
        <pc:sldMkLst>
          <pc:docMk/>
          <pc:sldMk cId="3040819181" sldId="279"/>
        </pc:sldMkLst>
      </pc:sldChg>
      <pc:sldChg chg="addSp delSp modSp add mod modClrScheme chgLayout">
        <pc:chgData name="Lukáš" userId="1750366c-5ad4-4b8b-a17b-5459ca330888" providerId="ADAL" clId="{1CB5FCE5-AA9E-4D20-93E1-C667405C74DE}" dt="2020-10-04T19:01:48.251" v="509" actId="27614"/>
        <pc:sldMkLst>
          <pc:docMk/>
          <pc:sldMk cId="662543413" sldId="280"/>
        </pc:sldMkLst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4" creationId="{5DAE4183-4B0C-4F1A-8CFB-C9356835EEAD}"/>
          </ac:spMkLst>
        </pc:spChg>
        <pc:spChg chg="del mod">
          <ac:chgData name="Lukáš" userId="1750366c-5ad4-4b8b-a17b-5459ca330888" providerId="ADAL" clId="{1CB5FCE5-AA9E-4D20-93E1-C667405C74DE}" dt="2020-10-04T19:01:23.961" v="504" actId="931"/>
          <ac:spMkLst>
            <pc:docMk/>
            <pc:sldMk cId="662543413" sldId="280"/>
            <ac:spMk id="6" creationId="{58FA62A7-65B2-4663-BA27-64BFE3598468}"/>
          </ac:spMkLst>
        </pc:spChg>
        <pc:spChg chg="add del mod ord">
          <ac:chgData name="Lukáš" userId="1750366c-5ad4-4b8b-a17b-5459ca330888" providerId="ADAL" clId="{1CB5FCE5-AA9E-4D20-93E1-C667405C74DE}" dt="2020-10-04T19:01:47.531" v="508" actId="931"/>
          <ac:spMkLst>
            <pc:docMk/>
            <pc:sldMk cId="662543413" sldId="280"/>
            <ac:spMk id="8" creationId="{DE10A8CB-4E17-4ECD-81BF-1E2A1FFDDB54}"/>
          </ac:spMkLst>
        </pc:spChg>
        <pc:picChg chg="add mod ord">
          <ac:chgData name="Lukáš" userId="1750366c-5ad4-4b8b-a17b-5459ca330888" providerId="ADAL" clId="{1CB5FCE5-AA9E-4D20-93E1-C667405C74DE}" dt="2020-10-04T19:01:43.006" v="507" actId="700"/>
          <ac:picMkLst>
            <pc:docMk/>
            <pc:sldMk cId="662543413" sldId="280"/>
            <ac:picMk id="7" creationId="{883C87FA-191E-47A5-A784-E212E1D2C9F0}"/>
          </ac:picMkLst>
        </pc:picChg>
        <pc:picChg chg="add mod">
          <ac:chgData name="Lukáš" userId="1750366c-5ad4-4b8b-a17b-5459ca330888" providerId="ADAL" clId="{1CB5FCE5-AA9E-4D20-93E1-C667405C74DE}" dt="2020-10-04T19:01:48.251" v="509" actId="27614"/>
          <ac:picMkLst>
            <pc:docMk/>
            <pc:sldMk cId="662543413" sldId="280"/>
            <ac:picMk id="10" creationId="{8B668F98-B351-4592-8BC0-444352D66C4F}"/>
          </ac:picMkLst>
        </pc:picChg>
      </pc:sldChg>
      <pc:sldChg chg="modSp add mod ord">
        <pc:chgData name="Lukáš" userId="1750366c-5ad4-4b8b-a17b-5459ca330888" providerId="ADAL" clId="{1CB5FCE5-AA9E-4D20-93E1-C667405C74DE}" dt="2020-10-04T19:17:38.726" v="1210" actId="313"/>
        <pc:sldMkLst>
          <pc:docMk/>
          <pc:sldMk cId="3745244278" sldId="281"/>
        </pc:sldMkLst>
        <pc:spChg chg="mod">
          <ac:chgData name="Lukáš" userId="1750366c-5ad4-4b8b-a17b-5459ca330888" providerId="ADAL" clId="{1CB5FCE5-AA9E-4D20-93E1-C667405C74DE}" dt="2020-10-04T19:02:43.257" v="536" actId="790"/>
          <ac:spMkLst>
            <pc:docMk/>
            <pc:sldMk cId="3745244278" sldId="28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7:38.726" v="1210" actId="313"/>
          <ac:spMkLst>
            <pc:docMk/>
            <pc:sldMk cId="3745244278" sldId="281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19:18:36.044" v="1218" actId="14826"/>
        <pc:sldMkLst>
          <pc:docMk/>
          <pc:sldMk cId="2960193146" sldId="282"/>
        </pc:sldMkLst>
        <pc:spChg chg="mod">
          <ac:chgData name="Lukáš" userId="1750366c-5ad4-4b8b-a17b-5459ca330888" providerId="ADAL" clId="{1CB5FCE5-AA9E-4D20-93E1-C667405C74DE}" dt="2020-10-04T19:18:10.543" v="1215" actId="20577"/>
          <ac:spMkLst>
            <pc:docMk/>
            <pc:sldMk cId="2960193146" sldId="282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19:18:30.971" v="1217" actId="14826"/>
          <ac:picMkLst>
            <pc:docMk/>
            <pc:sldMk cId="2960193146" sldId="282"/>
            <ac:picMk id="7" creationId="{883C87FA-191E-47A5-A784-E212E1D2C9F0}"/>
          </ac:picMkLst>
        </pc:picChg>
        <pc:picChg chg="mod">
          <ac:chgData name="Lukáš" userId="1750366c-5ad4-4b8b-a17b-5459ca330888" providerId="ADAL" clId="{1CB5FCE5-AA9E-4D20-93E1-C667405C74DE}" dt="2020-10-04T19:18:36.044" v="1218" actId="14826"/>
          <ac:picMkLst>
            <pc:docMk/>
            <pc:sldMk cId="2960193146" sldId="282"/>
            <ac:picMk id="10" creationId="{8B668F98-B351-4592-8BC0-444352D66C4F}"/>
          </ac:picMkLst>
        </pc:picChg>
      </pc:sldChg>
      <pc:sldChg chg="addSp delSp modSp add mod ord modClrScheme chgLayout">
        <pc:chgData name="Lukáš" userId="1750366c-5ad4-4b8b-a17b-5459ca330888" providerId="ADAL" clId="{1CB5FCE5-AA9E-4D20-93E1-C667405C74DE}" dt="2020-10-04T20:04:24.556" v="1723" actId="20577"/>
        <pc:sldMkLst>
          <pc:docMk/>
          <pc:sldMk cId="184830743" sldId="283"/>
        </pc:sldMkLst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4" creationId="{5DAE4183-4B0C-4F1A-8CFB-C9356835EEAD}"/>
          </ac:spMkLst>
        </pc:spChg>
        <pc:spChg chg="add del 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5" creationId="{387E9A22-083B-4B66-B571-F3C5AF6D2ABE}"/>
          </ac:spMkLst>
        </pc:spChg>
        <pc:spChg chg="mod ord">
          <ac:chgData name="Lukáš" userId="1750366c-5ad4-4b8b-a17b-5459ca330888" providerId="ADAL" clId="{1CB5FCE5-AA9E-4D20-93E1-C667405C74DE}" dt="2020-10-04T20:04:24.556" v="1723" actId="20577"/>
          <ac:spMkLst>
            <pc:docMk/>
            <pc:sldMk cId="184830743" sldId="28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1CB5FCE5-AA9E-4D20-93E1-C667405C74DE}" dt="2020-10-04T20:31:37.212" v="2585" actId="1076"/>
        <pc:sldMkLst>
          <pc:docMk/>
          <pc:sldMk cId="4106894835" sldId="284"/>
        </pc:sldMkLst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4" creationId="{5DAE4183-4B0C-4F1A-8CFB-C9356835EEAD}"/>
          </ac:spMkLst>
        </pc:spChg>
        <pc:spChg chg="del mod ord">
          <ac:chgData name="Lukáš" userId="1750366c-5ad4-4b8b-a17b-5459ca330888" providerId="ADAL" clId="{1CB5FCE5-AA9E-4D20-93E1-C667405C74DE}" dt="2020-10-04T20:04:52.367" v="1727" actId="478"/>
          <ac:spMkLst>
            <pc:docMk/>
            <pc:sldMk cId="4106894835" sldId="284"/>
            <ac:spMk id="6" creationId="{58FA62A7-65B2-4663-BA27-64BFE3598468}"/>
          </ac:spMkLst>
        </pc:spChg>
        <pc:spChg chg="add del mod">
          <ac:chgData name="Lukáš" userId="1750366c-5ad4-4b8b-a17b-5459ca330888" providerId="ADAL" clId="{1CB5FCE5-AA9E-4D20-93E1-C667405C74DE}" dt="2020-10-04T20:05:45.203" v="1728" actId="931"/>
          <ac:spMkLst>
            <pc:docMk/>
            <pc:sldMk cId="4106894835" sldId="284"/>
            <ac:spMk id="7" creationId="{B512B6D6-6F22-491F-A9DF-EAA1AC902F09}"/>
          </ac:spMkLst>
        </pc:spChg>
        <pc:picChg chg="add mod">
          <ac:chgData name="Lukáš" userId="1750366c-5ad4-4b8b-a17b-5459ca330888" providerId="ADAL" clId="{1CB5FCE5-AA9E-4D20-93E1-C667405C74DE}" dt="2020-10-04T20:31:37.212" v="2585" actId="1076"/>
          <ac:picMkLst>
            <pc:docMk/>
            <pc:sldMk cId="4106894835" sldId="284"/>
            <ac:picMk id="9" creationId="{962C0ECD-D7A7-4FE6-9F5E-D3DB5FBB7801}"/>
          </ac:picMkLst>
        </pc:picChg>
      </pc:sldChg>
      <pc:sldChg chg="modSp add mod">
        <pc:chgData name="Lukáš" userId="1750366c-5ad4-4b8b-a17b-5459ca330888" providerId="ADAL" clId="{1CB5FCE5-AA9E-4D20-93E1-C667405C74DE}" dt="2020-10-04T20:31:32.204" v="2583" actId="1076"/>
        <pc:sldMkLst>
          <pc:docMk/>
          <pc:sldMk cId="2660732524" sldId="285"/>
        </pc:sldMkLst>
        <pc:spChg chg="mod">
          <ac:chgData name="Lukáš" userId="1750366c-5ad4-4b8b-a17b-5459ca330888" providerId="ADAL" clId="{1CB5FCE5-AA9E-4D20-93E1-C667405C74DE}" dt="2020-10-04T20:23:48.779" v="1738" actId="20577"/>
          <ac:spMkLst>
            <pc:docMk/>
            <pc:sldMk cId="2660732524" sldId="285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20:31:32.204" v="2583" actId="1076"/>
          <ac:picMkLst>
            <pc:docMk/>
            <pc:sldMk cId="2660732524" sldId="285"/>
            <ac:picMk id="9" creationId="{962C0ECD-D7A7-4FE6-9F5E-D3DB5FBB7801}"/>
          </ac:picMkLst>
        </pc:picChg>
      </pc:sldChg>
      <pc:sldChg chg="modSp add mod ord">
        <pc:chgData name="Lukáš" userId="1750366c-5ad4-4b8b-a17b-5459ca330888" providerId="ADAL" clId="{1CB5FCE5-AA9E-4D20-93E1-C667405C74DE}" dt="2020-10-04T20:31:16.420" v="2579" actId="20577"/>
        <pc:sldMkLst>
          <pc:docMk/>
          <pc:sldMk cId="1347326123" sldId="286"/>
        </pc:sldMkLst>
        <pc:spChg chg="mod">
          <ac:chgData name="Lukáš" userId="1750366c-5ad4-4b8b-a17b-5459ca330888" providerId="ADAL" clId="{1CB5FCE5-AA9E-4D20-93E1-C667405C74DE}" dt="2020-10-04T20:24:54.027" v="1781" actId="20577"/>
          <ac:spMkLst>
            <pc:docMk/>
            <pc:sldMk cId="1347326123" sldId="286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1:16.420" v="2579" actId="20577"/>
          <ac:spMkLst>
            <pc:docMk/>
            <pc:sldMk cId="1347326123" sldId="286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20:34:05.419" v="2888" actId="20577"/>
        <pc:sldMkLst>
          <pc:docMk/>
          <pc:sldMk cId="1774989163" sldId="287"/>
        </pc:sldMkLst>
        <pc:spChg chg="mod">
          <ac:chgData name="Lukáš" userId="1750366c-5ad4-4b8b-a17b-5459ca330888" providerId="ADAL" clId="{1CB5FCE5-AA9E-4D20-93E1-C667405C74DE}" dt="2020-10-04T20:32:12.411" v="2631" actId="20577"/>
          <ac:spMkLst>
            <pc:docMk/>
            <pc:sldMk cId="1774989163" sldId="287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4:05.419" v="2888" actId="20577"/>
          <ac:spMkLst>
            <pc:docMk/>
            <pc:sldMk cId="1774989163" sldId="287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0:23.091" v="3575" actId="20577"/>
        <pc:sldMkLst>
          <pc:docMk/>
          <pc:sldMk cId="999636247" sldId="288"/>
        </pc:sldMkLst>
        <pc:spChg chg="mod">
          <ac:chgData name="Lukáš" userId="1750366c-5ad4-4b8b-a17b-5459ca330888" providerId="ADAL" clId="{1CB5FCE5-AA9E-4D20-93E1-C667405C74DE}" dt="2020-10-04T20:40:23.091" v="3575" actId="20577"/>
          <ac:spMkLst>
            <pc:docMk/>
            <pc:sldMk cId="999636247" sldId="28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0:06.872" v="3556" actId="790"/>
          <ac:spMkLst>
            <pc:docMk/>
            <pc:sldMk cId="999636247" sldId="288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1:55.659" v="3836" actId="20577"/>
        <pc:sldMkLst>
          <pc:docMk/>
          <pc:sldMk cId="1997591190" sldId="289"/>
        </pc:sldMkLst>
        <pc:spChg chg="mod">
          <ac:chgData name="Lukáš" userId="1750366c-5ad4-4b8b-a17b-5459ca330888" providerId="ADAL" clId="{1CB5FCE5-AA9E-4D20-93E1-C667405C74DE}" dt="2020-10-04T20:40:37.738" v="3607" actId="20577"/>
          <ac:spMkLst>
            <pc:docMk/>
            <pc:sldMk cId="1997591190" sldId="289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1:55.659" v="3836" actId="20577"/>
          <ac:spMkLst>
            <pc:docMk/>
            <pc:sldMk cId="1997591190" sldId="289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59:32.202" v="5318" actId="20577"/>
        <pc:sldMkLst>
          <pc:docMk/>
          <pc:sldMk cId="1044190518" sldId="290"/>
        </pc:sldMkLst>
        <pc:spChg chg="mod">
          <ac:chgData name="Lukáš" userId="1750366c-5ad4-4b8b-a17b-5459ca330888" providerId="ADAL" clId="{1CB5FCE5-AA9E-4D20-93E1-C667405C74DE}" dt="2020-10-04T20:59:10.362" v="5301" actId="20577"/>
          <ac:spMkLst>
            <pc:docMk/>
            <pc:sldMk cId="1044190518" sldId="290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59:32.202" v="5318" actId="20577"/>
          <ac:spMkLst>
            <pc:docMk/>
            <pc:sldMk cId="1044190518" sldId="290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0910E7A8-5F8D-4490-B4EF-016FAC159952}"/>
    <pc:docChg chg="undo custSel mod delSld modSld">
      <pc:chgData name="Lukáš" userId="1750366c-5ad4-4b8b-a17b-5459ca330888" providerId="ADAL" clId="{0910E7A8-5F8D-4490-B4EF-016FAC159952}" dt="2020-10-03T21:30:43.618" v="587" actId="20577"/>
      <pc:docMkLst>
        <pc:docMk/>
      </pc:docMkLst>
      <pc:sldChg chg="modSp mod">
        <pc:chgData name="Lukáš" userId="1750366c-5ad4-4b8b-a17b-5459ca330888" providerId="ADAL" clId="{0910E7A8-5F8D-4490-B4EF-016FAC159952}" dt="2020-10-03T21:17:23.255" v="26" actId="20577"/>
        <pc:sldMkLst>
          <pc:docMk/>
          <pc:sldMk cId="4020363208" sldId="256"/>
        </pc:sldMkLst>
        <pc:spChg chg="mod">
          <ac:chgData name="Lukáš" userId="1750366c-5ad4-4b8b-a17b-5459ca330888" providerId="ADAL" clId="{0910E7A8-5F8D-4490-B4EF-016FAC159952}" dt="2020-10-03T21:17:23.255" v="26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910E7A8-5F8D-4490-B4EF-016FAC159952}" dt="2020-10-03T21:17:11.245" v="22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del">
        <pc:chgData name="Lukáš" userId="1750366c-5ad4-4b8b-a17b-5459ca330888" providerId="ADAL" clId="{0910E7A8-5F8D-4490-B4EF-016FAC159952}" dt="2020-10-03T21:17:41.438" v="28" actId="47"/>
        <pc:sldMkLst>
          <pc:docMk/>
          <pc:sldMk cId="3323661778" sldId="257"/>
        </pc:sldMkLst>
      </pc:sldChg>
      <pc:sldChg chg="addSp delSp modSp mod modClrScheme chgLayout">
        <pc:chgData name="Lukáš" userId="1750366c-5ad4-4b8b-a17b-5459ca330888" providerId="ADAL" clId="{0910E7A8-5F8D-4490-B4EF-016FAC159952}" dt="2020-10-03T21:30:43.618" v="587" actId="20577"/>
        <pc:sldMkLst>
          <pc:docMk/>
          <pc:sldMk cId="1318410597" sldId="258"/>
        </pc:sldMkLst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2" creationId="{CECC7D56-E57D-4FCF-A4C0-A561DA1DC9E3}"/>
          </ac:spMkLst>
        </pc:spChg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3" creationId="{55492A38-4935-4086-AC8A-5D91623829E6}"/>
          </ac:spMkLst>
        </pc:spChg>
        <pc:spChg chg="mod ord">
          <ac:chgData name="Lukáš" userId="1750366c-5ad4-4b8b-a17b-5459ca330888" providerId="ADAL" clId="{0910E7A8-5F8D-4490-B4EF-016FAC159952}" dt="2020-10-03T21:25:47.308" v="575" actId="403"/>
          <ac:spMkLst>
            <pc:docMk/>
            <pc:sldMk cId="1318410597" sldId="258"/>
            <ac:spMk id="4" creationId="{5DAE4183-4B0C-4F1A-8CFB-C9356835EEAD}"/>
          </ac:spMkLst>
        </pc:spChg>
        <pc:spChg chg="mod ord">
          <ac:chgData name="Lukáš" userId="1750366c-5ad4-4b8b-a17b-5459ca330888" providerId="ADAL" clId="{0910E7A8-5F8D-4490-B4EF-016FAC159952}" dt="2020-10-03T21:30:43.618" v="587" actId="20577"/>
          <ac:spMkLst>
            <pc:docMk/>
            <pc:sldMk cId="1318410597" sldId="258"/>
            <ac:spMk id="6" creationId="{58FA62A7-65B2-4663-BA27-64BFE3598468}"/>
          </ac:spMkLst>
        </pc:spChg>
        <pc:spChg chg="add del mod">
          <ac:chgData name="Lukáš" userId="1750366c-5ad4-4b8b-a17b-5459ca330888" providerId="ADAL" clId="{0910E7A8-5F8D-4490-B4EF-016FAC159952}" dt="2020-10-03T21:29:23.241" v="576" actId="931"/>
          <ac:spMkLst>
            <pc:docMk/>
            <pc:sldMk cId="1318410597" sldId="258"/>
            <ac:spMk id="11" creationId="{3E0A1659-0F58-48C9-9EF7-8972359B65F6}"/>
          </ac:spMkLst>
        </pc:spChg>
        <pc:picChg chg="add mod">
          <ac:chgData name="Lukáš" userId="1750366c-5ad4-4b8b-a17b-5459ca330888" providerId="ADAL" clId="{0910E7A8-5F8D-4490-B4EF-016FAC159952}" dt="2020-10-03T21:29:25.035" v="577" actId="27614"/>
          <ac:picMkLst>
            <pc:docMk/>
            <pc:sldMk cId="1318410597" sldId="258"/>
            <ac:picMk id="7" creationId="{DC2D4DD3-251C-411C-ABB4-C91E66B155FA}"/>
          </ac:picMkLst>
        </pc:picChg>
      </pc:sldChg>
      <pc:sldChg chg="del">
        <pc:chgData name="Lukáš" userId="1750366c-5ad4-4b8b-a17b-5459ca330888" providerId="ADAL" clId="{0910E7A8-5F8D-4490-B4EF-016FAC159952}" dt="2020-10-03T21:17:39.814" v="27" actId="47"/>
        <pc:sldMkLst>
          <pc:docMk/>
          <pc:sldMk cId="2728807944" sldId="270"/>
        </pc:sldMkLst>
      </pc:sldChg>
    </pc:docChg>
  </pc:docChgLst>
  <pc:docChgLst>
    <pc:chgData name="Lukáš Daubner" userId="1750366c-5ad4-4b8b-a17b-5459ca330888" providerId="ADAL" clId="{34F37863-22BD-4D0C-A3F3-1BA4D8BEED05}"/>
    <pc:docChg chg="addSld delSld modSld">
      <pc:chgData name="Lukáš Daubner" userId="1750366c-5ad4-4b8b-a17b-5459ca330888" providerId="ADAL" clId="{34F37863-22BD-4D0C-A3F3-1BA4D8BEED05}" dt="2022-11-14T02:05:58.140" v="30" actId="14826"/>
      <pc:docMkLst>
        <pc:docMk/>
      </pc:docMkLst>
      <pc:sldChg chg="modSp mod">
        <pc:chgData name="Lukáš Daubner" userId="1750366c-5ad4-4b8b-a17b-5459ca330888" providerId="ADAL" clId="{34F37863-22BD-4D0C-A3F3-1BA4D8BEED05}" dt="2022-11-06T18:38:22.319" v="5" actId="20577"/>
        <pc:sldMkLst>
          <pc:docMk/>
          <pc:sldMk cId="4020363208" sldId="256"/>
        </pc:sldMkLst>
        <pc:spChg chg="mod">
          <ac:chgData name="Lukáš Daubner" userId="1750366c-5ad4-4b8b-a17b-5459ca330888" providerId="ADAL" clId="{34F37863-22BD-4D0C-A3F3-1BA4D8BEED05}" dt="2022-11-06T18:38:22.319" v="5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 Daubner" userId="1750366c-5ad4-4b8b-a17b-5459ca330888" providerId="ADAL" clId="{34F37863-22BD-4D0C-A3F3-1BA4D8BEED05}" dt="2022-11-06T18:38:16.783" v="2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 Daubner" userId="1750366c-5ad4-4b8b-a17b-5459ca330888" providerId="ADAL" clId="{34F37863-22BD-4D0C-A3F3-1BA4D8BEED05}" dt="2022-11-06T18:42:42.505" v="25" actId="20577"/>
        <pc:sldMkLst>
          <pc:docMk/>
          <pc:sldMk cId="247382201" sldId="269"/>
        </pc:sldMkLst>
        <pc:spChg chg="mod">
          <ac:chgData name="Lukáš Daubner" userId="1750366c-5ad4-4b8b-a17b-5459ca330888" providerId="ADAL" clId="{34F37863-22BD-4D0C-A3F3-1BA4D8BEED05}" dt="2022-11-06T18:42:20.573" v="24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 Daubner" userId="1750366c-5ad4-4b8b-a17b-5459ca330888" providerId="ADAL" clId="{34F37863-22BD-4D0C-A3F3-1BA4D8BEED05}" dt="2022-11-06T18:42:42.505" v="25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 Daubner" userId="1750366c-5ad4-4b8b-a17b-5459ca330888" providerId="ADAL" clId="{34F37863-22BD-4D0C-A3F3-1BA4D8BEED05}" dt="2022-11-06T18:41:52.546" v="18"/>
        <pc:sldMkLst>
          <pc:docMk/>
          <pc:sldMk cId="1586837451" sldId="294"/>
        </pc:sldMkLst>
        <pc:spChg chg="mod">
          <ac:chgData name="Lukáš Daubner" userId="1750366c-5ad4-4b8b-a17b-5459ca330888" providerId="ADAL" clId="{34F37863-22BD-4D0C-A3F3-1BA4D8BEED05}" dt="2022-11-06T18:41:52.546" v="18"/>
          <ac:spMkLst>
            <pc:docMk/>
            <pc:sldMk cId="1586837451" sldId="294"/>
            <ac:spMk id="2" creationId="{CECC7D56-E57D-4FCF-A4C0-A561DA1DC9E3}"/>
          </ac:spMkLst>
        </pc:spChg>
      </pc:sldChg>
      <pc:sldChg chg="modSp mod">
        <pc:chgData name="Lukáš Daubner" userId="1750366c-5ad4-4b8b-a17b-5459ca330888" providerId="ADAL" clId="{34F37863-22BD-4D0C-A3F3-1BA4D8BEED05}" dt="2022-11-06T18:41:59.719" v="19"/>
        <pc:sldMkLst>
          <pc:docMk/>
          <pc:sldMk cId="688718904" sldId="295"/>
        </pc:sldMkLst>
        <pc:spChg chg="mod">
          <ac:chgData name="Lukáš Daubner" userId="1750366c-5ad4-4b8b-a17b-5459ca330888" providerId="ADAL" clId="{34F37863-22BD-4D0C-A3F3-1BA4D8BEED05}" dt="2022-11-06T18:41:59.719" v="19"/>
          <ac:spMkLst>
            <pc:docMk/>
            <pc:sldMk cId="688718904" sldId="295"/>
            <ac:spMk id="2" creationId="{CECC7D56-E57D-4FCF-A4C0-A561DA1DC9E3}"/>
          </ac:spMkLst>
        </pc:spChg>
      </pc:sldChg>
      <pc:sldChg chg="modSp mod">
        <pc:chgData name="Lukáš Daubner" userId="1750366c-5ad4-4b8b-a17b-5459ca330888" providerId="ADAL" clId="{34F37863-22BD-4D0C-A3F3-1BA4D8BEED05}" dt="2022-11-14T02:05:58.140" v="30" actId="14826"/>
        <pc:sldMkLst>
          <pc:docMk/>
          <pc:sldMk cId="4092472352" sldId="296"/>
        </pc:sldMkLst>
        <pc:spChg chg="mod">
          <ac:chgData name="Lukáš Daubner" userId="1750366c-5ad4-4b8b-a17b-5459ca330888" providerId="ADAL" clId="{34F37863-22BD-4D0C-A3F3-1BA4D8BEED05}" dt="2022-11-06T18:42:03.748" v="20"/>
          <ac:spMkLst>
            <pc:docMk/>
            <pc:sldMk cId="4092472352" sldId="296"/>
            <ac:spMk id="2" creationId="{CECC7D56-E57D-4FCF-A4C0-A561DA1DC9E3}"/>
          </ac:spMkLst>
        </pc:spChg>
        <pc:picChg chg="mod">
          <ac:chgData name="Lukáš Daubner" userId="1750366c-5ad4-4b8b-a17b-5459ca330888" providerId="ADAL" clId="{34F37863-22BD-4D0C-A3F3-1BA4D8BEED05}" dt="2022-11-14T02:05:58.140" v="30" actId="14826"/>
          <ac:picMkLst>
            <pc:docMk/>
            <pc:sldMk cId="4092472352" sldId="296"/>
            <ac:picMk id="7" creationId="{DAF97773-C7FF-480E-872C-54CD453AEF1C}"/>
          </ac:picMkLst>
        </pc:picChg>
      </pc:sldChg>
      <pc:sldChg chg="modSp mod">
        <pc:chgData name="Lukáš Daubner" userId="1750366c-5ad4-4b8b-a17b-5459ca330888" providerId="ADAL" clId="{34F37863-22BD-4D0C-A3F3-1BA4D8BEED05}" dt="2022-11-06T18:42:07.066" v="21"/>
        <pc:sldMkLst>
          <pc:docMk/>
          <pc:sldMk cId="3769770406" sldId="297"/>
        </pc:sldMkLst>
        <pc:spChg chg="mod">
          <ac:chgData name="Lukáš Daubner" userId="1750366c-5ad4-4b8b-a17b-5459ca330888" providerId="ADAL" clId="{34F37863-22BD-4D0C-A3F3-1BA4D8BEED05}" dt="2022-11-06T18:42:07.066" v="21"/>
          <ac:spMkLst>
            <pc:docMk/>
            <pc:sldMk cId="3769770406" sldId="297"/>
            <ac:spMk id="2" creationId="{CECC7D56-E57D-4FCF-A4C0-A561DA1DC9E3}"/>
          </ac:spMkLst>
        </pc:spChg>
      </pc:sldChg>
      <pc:sldChg chg="modSp mod">
        <pc:chgData name="Lukáš Daubner" userId="1750366c-5ad4-4b8b-a17b-5459ca330888" providerId="ADAL" clId="{34F37863-22BD-4D0C-A3F3-1BA4D8BEED05}" dt="2022-11-06T18:42:10.779" v="22"/>
        <pc:sldMkLst>
          <pc:docMk/>
          <pc:sldMk cId="3612957999" sldId="298"/>
        </pc:sldMkLst>
        <pc:spChg chg="mod">
          <ac:chgData name="Lukáš Daubner" userId="1750366c-5ad4-4b8b-a17b-5459ca330888" providerId="ADAL" clId="{34F37863-22BD-4D0C-A3F3-1BA4D8BEED05}" dt="2022-11-06T18:42:10.779" v="22"/>
          <ac:spMkLst>
            <pc:docMk/>
            <pc:sldMk cId="3612957999" sldId="298"/>
            <ac:spMk id="2" creationId="{CECC7D56-E57D-4FCF-A4C0-A561DA1DC9E3}"/>
          </ac:spMkLst>
        </pc:spChg>
      </pc:sldChg>
      <pc:sldChg chg="modSp mod">
        <pc:chgData name="Lukáš Daubner" userId="1750366c-5ad4-4b8b-a17b-5459ca330888" providerId="ADAL" clId="{34F37863-22BD-4D0C-A3F3-1BA4D8BEED05}" dt="2022-11-06T18:42:16.302" v="23"/>
        <pc:sldMkLst>
          <pc:docMk/>
          <pc:sldMk cId="2621222819" sldId="299"/>
        </pc:sldMkLst>
        <pc:spChg chg="mod">
          <ac:chgData name="Lukáš Daubner" userId="1750366c-5ad4-4b8b-a17b-5459ca330888" providerId="ADAL" clId="{34F37863-22BD-4D0C-A3F3-1BA4D8BEED05}" dt="2022-11-06T18:42:16.302" v="23"/>
          <ac:spMkLst>
            <pc:docMk/>
            <pc:sldMk cId="2621222819" sldId="299"/>
            <ac:spMk id="2" creationId="{CECC7D56-E57D-4FCF-A4C0-A561DA1DC9E3}"/>
          </ac:spMkLst>
        </pc:spChg>
      </pc:sldChg>
      <pc:sldChg chg="new del">
        <pc:chgData name="Lukáš Daubner" userId="1750366c-5ad4-4b8b-a17b-5459ca330888" providerId="ADAL" clId="{34F37863-22BD-4D0C-A3F3-1BA4D8BEED05}" dt="2022-11-06T18:40:28.471" v="13" actId="2696"/>
        <pc:sldMkLst>
          <pc:docMk/>
          <pc:sldMk cId="2122801970" sldId="300"/>
        </pc:sldMkLst>
      </pc:sldChg>
      <pc:sldChg chg="modSp add mod">
        <pc:chgData name="Lukáš Daubner" userId="1750366c-5ad4-4b8b-a17b-5459ca330888" providerId="ADAL" clId="{34F37863-22BD-4D0C-A3F3-1BA4D8BEED05}" dt="2022-11-06T18:44:13.931" v="27" actId="14826"/>
        <pc:sldMkLst>
          <pc:docMk/>
          <pc:sldMk cId="3561968031" sldId="301"/>
        </pc:sldMkLst>
        <pc:spChg chg="mod">
          <ac:chgData name="Lukáš Daubner" userId="1750366c-5ad4-4b8b-a17b-5459ca330888" providerId="ADAL" clId="{34F37863-22BD-4D0C-A3F3-1BA4D8BEED05}" dt="2022-11-06T18:41:41.278" v="15"/>
          <ac:spMkLst>
            <pc:docMk/>
            <pc:sldMk cId="3561968031" sldId="301"/>
            <ac:spMk id="2" creationId="{CECC7D56-E57D-4FCF-A4C0-A561DA1DC9E3}"/>
          </ac:spMkLst>
        </pc:spChg>
        <pc:spChg chg="mod">
          <ac:chgData name="Lukáš Daubner" userId="1750366c-5ad4-4b8b-a17b-5459ca330888" providerId="ADAL" clId="{34F37863-22BD-4D0C-A3F3-1BA4D8BEED05}" dt="2022-11-06T18:43:33.688" v="26" actId="113"/>
          <ac:spMkLst>
            <pc:docMk/>
            <pc:sldMk cId="3561968031" sldId="301"/>
            <ac:spMk id="6" creationId="{58FA62A7-65B2-4663-BA27-64BFE3598468}"/>
          </ac:spMkLst>
        </pc:spChg>
        <pc:picChg chg="mod">
          <ac:chgData name="Lukáš Daubner" userId="1750366c-5ad4-4b8b-a17b-5459ca330888" providerId="ADAL" clId="{34F37863-22BD-4D0C-A3F3-1BA4D8BEED05}" dt="2022-11-06T18:44:13.931" v="27" actId="14826"/>
          <ac:picMkLst>
            <pc:docMk/>
            <pc:sldMk cId="3561968031" sldId="301"/>
            <ac:picMk id="9" creationId="{DFE603EE-8BCD-43A3-9568-DF93C1202E5C}"/>
          </ac:picMkLst>
        </pc:picChg>
      </pc:sldChg>
      <pc:sldChg chg="modSp add mod">
        <pc:chgData name="Lukáš Daubner" userId="1750366c-5ad4-4b8b-a17b-5459ca330888" providerId="ADAL" clId="{34F37863-22BD-4D0C-A3F3-1BA4D8BEED05}" dt="2022-11-06T18:41:45.568" v="16"/>
        <pc:sldMkLst>
          <pc:docMk/>
          <pc:sldMk cId="4085317309" sldId="302"/>
        </pc:sldMkLst>
        <pc:spChg chg="mod">
          <ac:chgData name="Lukáš Daubner" userId="1750366c-5ad4-4b8b-a17b-5459ca330888" providerId="ADAL" clId="{34F37863-22BD-4D0C-A3F3-1BA4D8BEED05}" dt="2022-11-06T18:41:45.568" v="16"/>
          <ac:spMkLst>
            <pc:docMk/>
            <pc:sldMk cId="4085317309" sldId="302"/>
            <ac:spMk id="2" creationId="{CECC7D56-E57D-4FCF-A4C0-A561DA1DC9E3}"/>
          </ac:spMkLst>
        </pc:spChg>
      </pc:sldChg>
      <pc:sldChg chg="modSp add mod">
        <pc:chgData name="Lukáš Daubner" userId="1750366c-5ad4-4b8b-a17b-5459ca330888" providerId="ADAL" clId="{34F37863-22BD-4D0C-A3F3-1BA4D8BEED05}" dt="2022-11-06T18:44:29.704" v="29" actId="14826"/>
        <pc:sldMkLst>
          <pc:docMk/>
          <pc:sldMk cId="3884579362" sldId="303"/>
        </pc:sldMkLst>
        <pc:spChg chg="mod">
          <ac:chgData name="Lukáš Daubner" userId="1750366c-5ad4-4b8b-a17b-5459ca330888" providerId="ADAL" clId="{34F37863-22BD-4D0C-A3F3-1BA4D8BEED05}" dt="2022-11-06T18:41:48.974" v="17"/>
          <ac:spMkLst>
            <pc:docMk/>
            <pc:sldMk cId="3884579362" sldId="303"/>
            <ac:spMk id="2" creationId="{CECC7D56-E57D-4FCF-A4C0-A561DA1DC9E3}"/>
          </ac:spMkLst>
        </pc:spChg>
        <pc:picChg chg="mod">
          <ac:chgData name="Lukáš Daubner" userId="1750366c-5ad4-4b8b-a17b-5459ca330888" providerId="ADAL" clId="{34F37863-22BD-4D0C-A3F3-1BA4D8BEED05}" dt="2022-11-06T18:44:29.704" v="29" actId="14826"/>
          <ac:picMkLst>
            <pc:docMk/>
            <pc:sldMk cId="3884579362" sldId="303"/>
            <ac:picMk id="10" creationId="{5924AF4A-A8D5-425B-B52A-83719EF94608}"/>
          </ac:picMkLst>
        </pc:picChg>
      </pc:sldChg>
    </pc:docChg>
  </pc:docChgLst>
  <pc:docChgLst>
    <pc:chgData name="Lukáš Daubner" userId="1750366c-5ad4-4b8b-a17b-5459ca330888" providerId="ADAL" clId="{A016E939-7F27-4EED-B4E2-6F62A80EB1CA}"/>
    <pc:docChg chg="custSel modSld">
      <pc:chgData name="Lukáš Daubner" userId="1750366c-5ad4-4b8b-a17b-5459ca330888" providerId="ADAL" clId="{A016E939-7F27-4EED-B4E2-6F62A80EB1CA}" dt="2021-01-10T21:06:20.727" v="0" actId="313"/>
      <pc:docMkLst>
        <pc:docMk/>
      </pc:docMkLst>
      <pc:sldChg chg="modSp mod">
        <pc:chgData name="Lukáš Daubner" userId="1750366c-5ad4-4b8b-a17b-5459ca330888" providerId="ADAL" clId="{A016E939-7F27-4EED-B4E2-6F62A80EB1CA}" dt="2021-01-10T21:06:20.727" v="0" actId="313"/>
        <pc:sldMkLst>
          <pc:docMk/>
          <pc:sldMk cId="1586837451" sldId="294"/>
        </pc:sldMkLst>
        <pc:spChg chg="mod">
          <ac:chgData name="Lukáš Daubner" userId="1750366c-5ad4-4b8b-a17b-5459ca330888" providerId="ADAL" clId="{A016E939-7F27-4EED-B4E2-6F62A80EB1CA}" dt="2021-01-10T21:06:20.727" v="0" actId="313"/>
          <ac:spMkLst>
            <pc:docMk/>
            <pc:sldMk cId="1586837451" sldId="294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45BAA600-B93E-464F-9643-6372F09C45DD}"/>
    <pc:docChg chg="undo custSel mod addSld modSld sldOrd">
      <pc:chgData name="Lukáš" userId="1750366c-5ad4-4b8b-a17b-5459ca330888" providerId="ADAL" clId="{45BAA600-B93E-464F-9643-6372F09C45DD}" dt="2020-10-03T10:16:33.123" v="340"/>
      <pc:docMkLst>
        <pc:docMk/>
      </pc:docMkLst>
      <pc:sldChg chg="addSp delSp modSp new mod modClrScheme chgLayout">
        <pc:chgData name="Lukáš" userId="1750366c-5ad4-4b8b-a17b-5459ca330888" providerId="ADAL" clId="{45BAA600-B93E-464F-9643-6372F09C45DD}" dt="2020-10-03T10:02:54.487" v="62" actId="14100"/>
        <pc:sldMkLst>
          <pc:docMk/>
          <pc:sldMk cId="3323661778" sldId="257"/>
        </pc:sldMkLst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3" creationId="{55492A38-4935-4086-AC8A-5D91623829E6}"/>
          </ac:spMkLst>
        </pc:spChg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" creationId="{5DAE4183-4B0C-4F1A-8CFB-C9356835EEAD}"/>
          </ac:spMkLst>
        </pc:spChg>
        <pc:spChg chg="del">
          <ac:chgData name="Lukáš" userId="1750366c-5ad4-4b8b-a17b-5459ca330888" providerId="ADAL" clId="{45BAA600-B93E-464F-9643-6372F09C45DD}" dt="2020-10-03T10:01:47.368" v="32" actId="931"/>
          <ac:spMkLst>
            <pc:docMk/>
            <pc:sldMk cId="3323661778" sldId="257"/>
            <ac:spMk id="5" creationId="{1F7A1EE5-2314-4A1F-A4D6-98C06867241D}"/>
          </ac:spMkLst>
        </pc:spChg>
        <pc:spChg chg="add del mod">
          <ac:chgData name="Lukáš" userId="1750366c-5ad4-4b8b-a17b-5459ca330888" providerId="ADAL" clId="{45BAA600-B93E-464F-9643-6372F09C45DD}" dt="2020-10-03T10:02:00.341" v="35" actId="26606"/>
          <ac:spMkLst>
            <pc:docMk/>
            <pc:sldMk cId="3323661778" sldId="257"/>
            <ac:spMk id="12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1.366" v="37" actId="26606"/>
          <ac:spMkLst>
            <pc:docMk/>
            <pc:sldMk cId="3323661778" sldId="257"/>
            <ac:spMk id="14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2.152" v="39" actId="26606"/>
          <ac:spMkLst>
            <pc:docMk/>
            <pc:sldMk cId="3323661778" sldId="257"/>
            <ac:spMk id="16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8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9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04.793" v="43" actId="26606"/>
          <ac:spMkLst>
            <pc:docMk/>
            <pc:sldMk cId="3323661778" sldId="257"/>
            <ac:spMk id="21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5.781" v="45" actId="26606"/>
          <ac:spMkLst>
            <pc:docMk/>
            <pc:sldMk cId="3323661778" sldId="257"/>
            <ac:spMk id="23" creationId="{1F8CB320-6AC6-45E2-A81F-D0A2ECEE81DA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5" creationId="{53EC9867-597A-45B7-A350-116F5855BE91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6" creationId="{0DFA1262-9EB3-4453-9E22-F615E06D3968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7" creationId="{0AFEC687-FCA8-4556-BCBE-47C5CD80316D}"/>
          </ac:spMkLst>
        </pc:spChg>
        <pc:spChg chg="add del mod">
          <ac:chgData name="Lukáš" userId="1750366c-5ad4-4b8b-a17b-5459ca330888" providerId="ADAL" clId="{45BAA600-B93E-464F-9643-6372F09C45DD}" dt="2020-10-03T10:02:07.671" v="49" actId="26606"/>
          <ac:spMkLst>
            <pc:docMk/>
            <pc:sldMk cId="3323661778" sldId="257"/>
            <ac:spMk id="29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8.520" v="51" actId="26606"/>
          <ac:spMkLst>
            <pc:docMk/>
            <pc:sldMk cId="3323661778" sldId="257"/>
            <ac:spMk id="31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3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4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12.468" v="55" actId="26606"/>
          <ac:spMkLst>
            <pc:docMk/>
            <pc:sldMk cId="3323661778" sldId="257"/>
            <ac:spMk id="36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8" creationId="{2F684978-3DAB-48B8-A012-A2175B760F3D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9" creationId="{4DFB004C-49C1-4045-8A68-AC9709EB59B1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40" creationId="{F269551A-7F04-4A31-974C-6198EA7E931C}"/>
          </ac:spMkLst>
        </pc:spChg>
        <pc:spChg chg="add del 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2" creationId="{4056F139-643F-40CC-A8F3-7D3101181DAC}"/>
          </ac:spMkLst>
        </pc:spChg>
        <pc:picChg chg="add mod">
          <ac:chgData name="Lukáš" userId="1750366c-5ad4-4b8b-a17b-5459ca330888" providerId="ADAL" clId="{45BAA600-B93E-464F-9643-6372F09C45DD}" dt="2020-10-03T10:02:54.487" v="62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15.254" v="64" actId="14826"/>
        <pc:sldMkLst>
          <pc:docMk/>
          <pc:sldMk cId="1318410597" sldId="258"/>
        </pc:sldMkLst>
        <pc:picChg chg="mod">
          <ac:chgData name="Lukáš" userId="1750366c-5ad4-4b8b-a17b-5459ca330888" providerId="ADAL" clId="{45BAA600-B93E-464F-9643-6372F09C45DD}" dt="2020-10-03T10:05:15.254" v="64" actId="14826"/>
          <ac:picMkLst>
            <pc:docMk/>
            <pc:sldMk cId="1318410597" sldId="258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25.466" v="66" actId="14826"/>
        <pc:sldMkLst>
          <pc:docMk/>
          <pc:sldMk cId="1031445571" sldId="259"/>
        </pc:sldMkLst>
        <pc:picChg chg="mod">
          <ac:chgData name="Lukáš" userId="1750366c-5ad4-4b8b-a17b-5459ca330888" providerId="ADAL" clId="{45BAA600-B93E-464F-9643-6372F09C45DD}" dt="2020-10-03T10:05:25.466" v="66" actId="14826"/>
          <ac:picMkLst>
            <pc:docMk/>
            <pc:sldMk cId="1031445571" sldId="259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35.145" v="68" actId="14826"/>
        <pc:sldMkLst>
          <pc:docMk/>
          <pc:sldMk cId="4246442513" sldId="260"/>
        </pc:sldMkLst>
        <pc:picChg chg="mod">
          <ac:chgData name="Lukáš" userId="1750366c-5ad4-4b8b-a17b-5459ca330888" providerId="ADAL" clId="{45BAA600-B93E-464F-9643-6372F09C45DD}" dt="2020-10-03T10:05:35.145" v="68" actId="14826"/>
          <ac:picMkLst>
            <pc:docMk/>
            <pc:sldMk cId="4246442513" sldId="260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44.777" v="70" actId="14826"/>
        <pc:sldMkLst>
          <pc:docMk/>
          <pc:sldMk cId="2059301629" sldId="261"/>
        </pc:sldMkLst>
        <pc:picChg chg="mod">
          <ac:chgData name="Lukáš" userId="1750366c-5ad4-4b8b-a17b-5459ca330888" providerId="ADAL" clId="{45BAA600-B93E-464F-9643-6372F09C45DD}" dt="2020-10-03T10:05:44.777" v="70" actId="14826"/>
          <ac:picMkLst>
            <pc:docMk/>
            <pc:sldMk cId="2059301629" sldId="261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6:03.056" v="72" actId="14826"/>
        <pc:sldMkLst>
          <pc:docMk/>
          <pc:sldMk cId="996941152" sldId="262"/>
        </pc:sldMkLst>
        <pc:picChg chg="mod">
          <ac:chgData name="Lukáš" userId="1750366c-5ad4-4b8b-a17b-5459ca330888" providerId="ADAL" clId="{45BAA600-B93E-464F-9643-6372F09C45DD}" dt="2020-10-03T10:06:03.056" v="72" actId="14826"/>
          <ac:picMkLst>
            <pc:docMk/>
            <pc:sldMk cId="996941152" sldId="262"/>
            <ac:picMk id="7" creationId="{8BD6924C-B11B-4145-AB32-ECD8C182294B}"/>
          </ac:picMkLst>
        </pc:picChg>
      </pc:sldChg>
      <pc:sldChg chg="modSp add mod addCm modCm">
        <pc:chgData name="Lukáš" userId="1750366c-5ad4-4b8b-a17b-5459ca330888" providerId="ADAL" clId="{45BAA600-B93E-464F-9643-6372F09C45DD}" dt="2020-10-03T10:07:44.915" v="79"/>
        <pc:sldMkLst>
          <pc:docMk/>
          <pc:sldMk cId="3606897697" sldId="263"/>
        </pc:sldMkLst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3" creationId="{55492A38-4935-4086-AC8A-5D91623829E6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4" creationId="{5DAE4183-4B0C-4F1A-8CFB-C9356835EEAD}"/>
          </ac:spMkLst>
        </pc:spChg>
        <pc:picChg chg="mod">
          <ac:chgData name="Lukáš" userId="1750366c-5ad4-4b8b-a17b-5459ca330888" providerId="ADAL" clId="{45BAA600-B93E-464F-9643-6372F09C45DD}" dt="2020-10-03T10:06:42.134" v="77" actId="26606"/>
          <ac:picMkLst>
            <pc:docMk/>
            <pc:sldMk cId="3606897697" sldId="263"/>
            <ac:picMk id="7" creationId="{8BD6924C-B11B-4145-AB32-ECD8C182294B}"/>
          </ac:picMkLst>
        </pc:picChg>
      </pc:sldChg>
      <pc:sldChg chg="addSp delSp modSp new mod modClrScheme chgLayout">
        <pc:chgData name="Lukáš" userId="1750366c-5ad4-4b8b-a17b-5459ca330888" providerId="ADAL" clId="{45BAA600-B93E-464F-9643-6372F09C45DD}" dt="2020-10-03T10:09:44.587" v="134" actId="20577"/>
        <pc:sldMkLst>
          <pc:docMk/>
          <pc:sldMk cId="883426115" sldId="264"/>
        </pc:sldMkLst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2" creationId="{B2E21AF4-809A-49AC-A3F1-C84AF68CFA99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3" creationId="{7842D1C4-E12C-4BAF-B5D8-FB42ADE5B6EF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4" creationId="{F73DDFFA-B9E6-4601-818C-645DE40043F2}"/>
          </ac:spMkLst>
        </pc:spChg>
        <pc:spChg chg="del 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5" creationId="{BEDCA3E5-8690-4681-AE13-6C044FDCB2A8}"/>
          </ac:spMkLst>
        </pc:spChg>
        <pc:spChg chg="add mod ord">
          <ac:chgData name="Lukáš" userId="1750366c-5ad4-4b8b-a17b-5459ca330888" providerId="ADAL" clId="{45BAA600-B93E-464F-9643-6372F09C45DD}" dt="2020-10-03T10:09:44.587" v="134" actId="20577"/>
          <ac:spMkLst>
            <pc:docMk/>
            <pc:sldMk cId="883426115" sldId="264"/>
            <ac:spMk id="6" creationId="{D6EE5B12-9EA0-401A-BDB9-270B84127293}"/>
          </ac:spMkLst>
        </pc:spChg>
        <pc:spChg chg="add mod ord">
          <ac:chgData name="Lukáš" userId="1750366c-5ad4-4b8b-a17b-5459ca330888" providerId="ADAL" clId="{45BAA600-B93E-464F-9643-6372F09C45DD}" dt="2020-10-03T10:08:28.187" v="84"/>
          <ac:spMkLst>
            <pc:docMk/>
            <pc:sldMk cId="883426115" sldId="264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0:19.970" v="146" actId="20577"/>
        <pc:sldMkLst>
          <pc:docMk/>
          <pc:sldMk cId="2688890625" sldId="265"/>
        </pc:sldMkLst>
        <pc:spChg chg="mod">
          <ac:chgData name="Lukáš" userId="1750366c-5ad4-4b8b-a17b-5459ca330888" providerId="ADAL" clId="{45BAA600-B93E-464F-9643-6372F09C45DD}" dt="2020-10-03T10:10:19.970" v="146" actId="20577"/>
          <ac:spMkLst>
            <pc:docMk/>
            <pc:sldMk cId="2688890625" sldId="265"/>
            <ac:spMk id="6" creationId="{D6EE5B12-9EA0-401A-BDB9-270B84127293}"/>
          </ac:spMkLst>
        </pc:spChg>
      </pc:sldChg>
      <pc:sldChg chg="modSp add mod">
        <pc:chgData name="Lukáš" userId="1750366c-5ad4-4b8b-a17b-5459ca330888" providerId="ADAL" clId="{45BAA600-B93E-464F-9643-6372F09C45DD}" dt="2020-10-03T10:11:52.556" v="203" actId="20577"/>
        <pc:sldMkLst>
          <pc:docMk/>
          <pc:sldMk cId="2058792820" sldId="266"/>
        </pc:sldMkLst>
        <pc:spChg chg="mod">
          <ac:chgData name="Lukáš" userId="1750366c-5ad4-4b8b-a17b-5459ca330888" providerId="ADAL" clId="{45BAA600-B93E-464F-9643-6372F09C45DD}" dt="2020-10-03T10:10:33.067" v="148"/>
          <ac:spMkLst>
            <pc:docMk/>
            <pc:sldMk cId="2058792820" sldId="266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1:52.556" v="203" actId="20577"/>
          <ac:spMkLst>
            <pc:docMk/>
            <pc:sldMk cId="2058792820" sldId="266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0:38.004" v="149"/>
          <ac:spMkLst>
            <pc:docMk/>
            <pc:sldMk cId="2058792820" sldId="266"/>
            <ac:spMk id="7" creationId="{94392632-6930-441D-B4DA-E6B5C1C9B9C3}"/>
          </ac:spMkLst>
        </pc:spChg>
      </pc:sldChg>
      <pc:sldChg chg="modSp add mod ord">
        <pc:chgData name="Lukáš" userId="1750366c-5ad4-4b8b-a17b-5459ca330888" providerId="ADAL" clId="{45BAA600-B93E-464F-9643-6372F09C45DD}" dt="2020-10-03T10:13:00.220" v="272" actId="20577"/>
        <pc:sldMkLst>
          <pc:docMk/>
          <pc:sldMk cId="775885468" sldId="267"/>
        </pc:sldMkLst>
        <pc:spChg chg="mod">
          <ac:chgData name="Lukáš" userId="1750366c-5ad4-4b8b-a17b-5459ca330888" providerId="ADAL" clId="{45BAA600-B93E-464F-9643-6372F09C45DD}" dt="2020-10-03T10:12:06.610" v="207"/>
          <ac:spMkLst>
            <pc:docMk/>
            <pc:sldMk cId="775885468" sldId="267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3:00.220" v="272" actId="20577"/>
          <ac:spMkLst>
            <pc:docMk/>
            <pc:sldMk cId="775885468" sldId="267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2:12.273" v="208"/>
          <ac:spMkLst>
            <pc:docMk/>
            <pc:sldMk cId="775885468" sldId="267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4:20.976" v="316" actId="20577"/>
        <pc:sldMkLst>
          <pc:docMk/>
          <pc:sldMk cId="2122801297" sldId="268"/>
        </pc:sldMkLst>
        <pc:spChg chg="mod">
          <ac:chgData name="Lukáš" userId="1750366c-5ad4-4b8b-a17b-5459ca330888" providerId="ADAL" clId="{45BAA600-B93E-464F-9643-6372F09C45DD}" dt="2020-10-03T10:13:25.225" v="274"/>
          <ac:spMkLst>
            <pc:docMk/>
            <pc:sldMk cId="2122801297" sldId="268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4:20.976" v="316" actId="20577"/>
          <ac:spMkLst>
            <pc:docMk/>
            <pc:sldMk cId="2122801297" sldId="268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3:29.568" v="275"/>
          <ac:spMkLst>
            <pc:docMk/>
            <pc:sldMk cId="2122801297" sldId="268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6:33.123" v="340"/>
        <pc:sldMkLst>
          <pc:docMk/>
          <pc:sldMk cId="247382201" sldId="269"/>
        </pc:sldMkLst>
        <pc:spChg chg="mod">
          <ac:chgData name="Lukáš" userId="1750366c-5ad4-4b8b-a17b-5459ca330888" providerId="ADAL" clId="{45BAA600-B93E-464F-9643-6372F09C45DD}" dt="2020-10-03T10:14:37.256" v="318"/>
          <ac:spMkLst>
            <pc:docMk/>
            <pc:sldMk cId="247382201" sldId="269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6:33.123" v="340"/>
          <ac:spMkLst>
            <pc:docMk/>
            <pc:sldMk cId="247382201" sldId="269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4:41.705" v="319"/>
          <ac:spMkLst>
            <pc:docMk/>
            <pc:sldMk cId="247382201" sldId="269"/>
            <ac:spMk id="7" creationId="{94392632-6930-441D-B4DA-E6B5C1C9B9C3}"/>
          </ac:spMkLst>
        </pc:spChg>
      </pc:sldChg>
    </pc:docChg>
  </pc:docChgLst>
  <pc:docChgLst>
    <pc:chgData name="Lukáš Daubner" userId="1750366c-5ad4-4b8b-a17b-5459ca330888" providerId="ADAL" clId="{EC4BC81B-579C-4EAE-A280-59E1126D15FB}"/>
    <pc:docChg chg="custSel modSld">
      <pc:chgData name="Lukáš Daubner" userId="1750366c-5ad4-4b8b-a17b-5459ca330888" providerId="ADAL" clId="{EC4BC81B-579C-4EAE-A280-59E1126D15FB}" dt="2020-12-14T10:58:40.044" v="49" actId="20577"/>
      <pc:docMkLst>
        <pc:docMk/>
      </pc:docMkLst>
      <pc:sldChg chg="modSp mod">
        <pc:chgData name="Lukáš Daubner" userId="1750366c-5ad4-4b8b-a17b-5459ca330888" providerId="ADAL" clId="{EC4BC81B-579C-4EAE-A280-59E1126D15FB}" dt="2020-12-14T10:58:40.044" v="49" actId="20577"/>
        <pc:sldMkLst>
          <pc:docMk/>
          <pc:sldMk cId="2122801297" sldId="268"/>
        </pc:sldMkLst>
        <pc:spChg chg="mod">
          <ac:chgData name="Lukáš Daubner" userId="1750366c-5ad4-4b8b-a17b-5459ca330888" providerId="ADAL" clId="{EC4BC81B-579C-4EAE-A280-59E1126D15FB}" dt="2020-12-14T10:58:40.044" v="49" actId="20577"/>
          <ac:spMkLst>
            <pc:docMk/>
            <pc:sldMk cId="2122801297" sldId="268"/>
            <ac:spMk id="6" creationId="{D6EE5B12-9EA0-401A-BDB9-270B84127293}"/>
          </ac:spMkLst>
        </pc:spChg>
      </pc:sldChg>
    </pc:docChg>
  </pc:docChgLst>
  <pc:docChgLst>
    <pc:chgData name="Lukáš" userId="1750366c-5ad4-4b8b-a17b-5459ca330888" providerId="ADAL" clId="{10388ED2-4B7F-4B09-8AA5-2CB5B37B89E8}"/>
    <pc:docChg chg="undo custSel addSld delSld modSld sldOrd">
      <pc:chgData name="Lukáš" userId="1750366c-5ad4-4b8b-a17b-5459ca330888" providerId="ADAL" clId="{10388ED2-4B7F-4B09-8AA5-2CB5B37B89E8}" dt="2020-10-18T19:52:04.568" v="1645" actId="14100"/>
      <pc:docMkLst>
        <pc:docMk/>
      </pc:docMkLst>
      <pc:sldChg chg="modSp mod">
        <pc:chgData name="Lukáš" userId="1750366c-5ad4-4b8b-a17b-5459ca330888" providerId="ADAL" clId="{10388ED2-4B7F-4B09-8AA5-2CB5B37B89E8}" dt="2020-10-18T00:20:40.609" v="15"/>
        <pc:sldMkLst>
          <pc:docMk/>
          <pc:sldMk cId="4020363208" sldId="256"/>
        </pc:sldMkLst>
        <pc:spChg chg="mod">
          <ac:chgData name="Lukáš" userId="1750366c-5ad4-4b8b-a17b-5459ca330888" providerId="ADAL" clId="{10388ED2-4B7F-4B09-8AA5-2CB5B37B89E8}" dt="2020-10-18T00:20:40.609" v="15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10388ED2-4B7F-4B09-8AA5-2CB5B37B89E8}" dt="2020-10-18T00:20:32.474" v="8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10388ED2-4B7F-4B09-8AA5-2CB5B37B89E8}" dt="2020-10-18T00:20:46.868" v="16"/>
        <pc:sldMkLst>
          <pc:docMk/>
          <pc:sldMk cId="2122801297" sldId="268"/>
        </pc:sldMkLst>
        <pc:spChg chg="mod">
          <ac:chgData name="Lukáš" userId="1750366c-5ad4-4b8b-a17b-5459ca330888" providerId="ADAL" clId="{10388ED2-4B7F-4B09-8AA5-2CB5B37B89E8}" dt="2020-10-18T00:20:46.868" v="16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10388ED2-4B7F-4B09-8AA5-2CB5B37B89E8}" dt="2020-10-18T00:22:31.914" v="102" actId="20577"/>
        <pc:sldMkLst>
          <pc:docMk/>
          <pc:sldMk cId="247382201" sldId="269"/>
        </pc:sldMkLst>
        <pc:spChg chg="mod">
          <ac:chgData name="Lukáš" userId="1750366c-5ad4-4b8b-a17b-5459ca330888" providerId="ADAL" clId="{10388ED2-4B7F-4B09-8AA5-2CB5B37B89E8}" dt="2020-10-18T00:21:01.470" v="20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10388ED2-4B7F-4B09-8AA5-2CB5B37B89E8}" dt="2020-10-18T00:22:31.914" v="102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del">
        <pc:chgData name="Lukáš" userId="1750366c-5ad4-4b8b-a17b-5459ca330888" providerId="ADAL" clId="{10388ED2-4B7F-4B09-8AA5-2CB5B37B89E8}" dt="2020-10-18T00:23:04.935" v="103" actId="47"/>
        <pc:sldMkLst>
          <pc:docMk/>
          <pc:sldMk cId="3561968031" sldId="293"/>
        </pc:sldMkLst>
      </pc:sldChg>
      <pc:sldChg chg="modSp mod">
        <pc:chgData name="Lukáš" userId="1750366c-5ad4-4b8b-a17b-5459ca330888" providerId="ADAL" clId="{10388ED2-4B7F-4B09-8AA5-2CB5B37B89E8}" dt="2020-10-18T00:29:07.163" v="643" actId="313"/>
        <pc:sldMkLst>
          <pc:docMk/>
          <pc:sldMk cId="1586837451" sldId="294"/>
        </pc:sldMkLst>
        <pc:spChg chg="mod">
          <ac:chgData name="Lukáš" userId="1750366c-5ad4-4b8b-a17b-5459ca330888" providerId="ADAL" clId="{10388ED2-4B7F-4B09-8AA5-2CB5B37B89E8}" dt="2020-10-18T00:23:23.556" v="122" actId="20577"/>
          <ac:spMkLst>
            <pc:docMk/>
            <pc:sldMk cId="1586837451" sldId="294"/>
            <ac:spMk id="2" creationId="{CECC7D56-E57D-4FCF-A4C0-A561DA1DC9E3}"/>
          </ac:spMkLst>
        </pc:spChg>
        <pc:spChg chg="mod">
          <ac:chgData name="Lukáš" userId="1750366c-5ad4-4b8b-a17b-5459ca330888" providerId="ADAL" clId="{10388ED2-4B7F-4B09-8AA5-2CB5B37B89E8}" dt="2020-10-18T00:23:13.351" v="112" actId="20577"/>
          <ac:spMkLst>
            <pc:docMk/>
            <pc:sldMk cId="1586837451" sldId="294"/>
            <ac:spMk id="4" creationId="{5DAE4183-4B0C-4F1A-8CFB-C9356835EEAD}"/>
          </ac:spMkLst>
        </pc:spChg>
        <pc:spChg chg="mod">
          <ac:chgData name="Lukáš" userId="1750366c-5ad4-4b8b-a17b-5459ca330888" providerId="ADAL" clId="{10388ED2-4B7F-4B09-8AA5-2CB5B37B89E8}" dt="2020-10-18T00:23:17.895" v="120" actId="20577"/>
          <ac:spMkLst>
            <pc:docMk/>
            <pc:sldMk cId="1586837451" sldId="294"/>
            <ac:spMk id="5" creationId="{BCB6991E-5137-41F4-9B88-92265E51B067}"/>
          </ac:spMkLst>
        </pc:spChg>
        <pc:spChg chg="mod">
          <ac:chgData name="Lukáš" userId="1750366c-5ad4-4b8b-a17b-5459ca330888" providerId="ADAL" clId="{10388ED2-4B7F-4B09-8AA5-2CB5B37B89E8}" dt="2020-10-18T00:29:07.163" v="643" actId="313"/>
          <ac:spMkLst>
            <pc:docMk/>
            <pc:sldMk cId="1586837451" sldId="294"/>
            <ac:spMk id="6" creationId="{58FA62A7-65B2-4663-BA27-64BFE3598468}"/>
          </ac:spMkLst>
        </pc:spChg>
      </pc:sldChg>
      <pc:sldChg chg="addSp delSp modSp mod">
        <pc:chgData name="Lukáš" userId="1750366c-5ad4-4b8b-a17b-5459ca330888" providerId="ADAL" clId="{10388ED2-4B7F-4B09-8AA5-2CB5B37B89E8}" dt="2020-10-18T19:50:57.641" v="1616" actId="207"/>
        <pc:sldMkLst>
          <pc:docMk/>
          <pc:sldMk cId="688718904" sldId="295"/>
        </pc:sldMkLst>
        <pc:spChg chg="mod">
          <ac:chgData name="Lukáš" userId="1750366c-5ad4-4b8b-a17b-5459ca330888" providerId="ADAL" clId="{10388ED2-4B7F-4B09-8AA5-2CB5B37B89E8}" dt="2020-10-18T00:29:33.084" v="644"/>
          <ac:spMkLst>
            <pc:docMk/>
            <pc:sldMk cId="688718904" sldId="295"/>
            <ac:spMk id="2" creationId="{CECC7D56-E57D-4FCF-A4C0-A561DA1DC9E3}"/>
          </ac:spMkLst>
        </pc:spChg>
        <pc:spChg chg="mod">
          <ac:chgData name="Lukáš" userId="1750366c-5ad4-4b8b-a17b-5459ca330888" providerId="ADAL" clId="{10388ED2-4B7F-4B09-8AA5-2CB5B37B89E8}" dt="2020-10-18T00:29:45.982" v="648"/>
          <ac:spMkLst>
            <pc:docMk/>
            <pc:sldMk cId="688718904" sldId="295"/>
            <ac:spMk id="4" creationId="{5DAE4183-4B0C-4F1A-8CFB-C9356835EEAD}"/>
          </ac:spMkLst>
        </pc:spChg>
        <pc:spChg chg="add mod">
          <ac:chgData name="Lukáš" userId="1750366c-5ad4-4b8b-a17b-5459ca330888" providerId="ADAL" clId="{10388ED2-4B7F-4B09-8AA5-2CB5B37B89E8}" dt="2020-10-18T19:48:59.698" v="1535" actId="20577"/>
          <ac:spMkLst>
            <pc:docMk/>
            <pc:sldMk cId="688718904" sldId="295"/>
            <ac:spMk id="6" creationId="{2285AACC-7CCF-4C5B-8FB7-21181A2413B5}"/>
          </ac:spMkLst>
        </pc:spChg>
        <pc:spChg chg="add del mod">
          <ac:chgData name="Lukáš" userId="1750366c-5ad4-4b8b-a17b-5459ca330888" providerId="ADAL" clId="{10388ED2-4B7F-4B09-8AA5-2CB5B37B89E8}" dt="2020-10-18T15:20:58" v="649" actId="931"/>
          <ac:spMkLst>
            <pc:docMk/>
            <pc:sldMk cId="688718904" sldId="295"/>
            <ac:spMk id="6" creationId="{E97EA503-2C68-42F6-8388-2AD8635E1DDA}"/>
          </ac:spMkLst>
        </pc:spChg>
        <pc:spChg chg="add mod">
          <ac:chgData name="Lukáš" userId="1750366c-5ad4-4b8b-a17b-5459ca330888" providerId="ADAL" clId="{10388ED2-4B7F-4B09-8AA5-2CB5B37B89E8}" dt="2020-10-18T19:48:23.527" v="1501" actId="1076"/>
          <ac:spMkLst>
            <pc:docMk/>
            <pc:sldMk cId="688718904" sldId="295"/>
            <ac:spMk id="9" creationId="{1D71ADCB-E5F2-453D-95DA-6FE9200087E9}"/>
          </ac:spMkLst>
        </pc:spChg>
        <pc:spChg chg="add mod">
          <ac:chgData name="Lukáš" userId="1750366c-5ad4-4b8b-a17b-5459ca330888" providerId="ADAL" clId="{10388ED2-4B7F-4B09-8AA5-2CB5B37B89E8}" dt="2020-10-18T19:48:50.846" v="1524" actId="1076"/>
          <ac:spMkLst>
            <pc:docMk/>
            <pc:sldMk cId="688718904" sldId="295"/>
            <ac:spMk id="15" creationId="{95AC55A4-1E4E-4C58-A275-1497BBDA52A8}"/>
          </ac:spMkLst>
        </pc:spChg>
        <pc:spChg chg="add mod">
          <ac:chgData name="Lukáš" userId="1750366c-5ad4-4b8b-a17b-5459ca330888" providerId="ADAL" clId="{10388ED2-4B7F-4B09-8AA5-2CB5B37B89E8}" dt="2020-10-18T19:49:14.555" v="1554" actId="20577"/>
          <ac:spMkLst>
            <pc:docMk/>
            <pc:sldMk cId="688718904" sldId="295"/>
            <ac:spMk id="21" creationId="{74EB19E3-8891-41B8-9018-2668C7836019}"/>
          </ac:spMkLst>
        </pc:spChg>
        <pc:spChg chg="add mod">
          <ac:chgData name="Lukáš" userId="1750366c-5ad4-4b8b-a17b-5459ca330888" providerId="ADAL" clId="{10388ED2-4B7F-4B09-8AA5-2CB5B37B89E8}" dt="2020-10-18T19:49:42.204" v="1575" actId="20577"/>
          <ac:spMkLst>
            <pc:docMk/>
            <pc:sldMk cId="688718904" sldId="295"/>
            <ac:spMk id="26" creationId="{96486365-6A65-4920-8394-D5D652DC393A}"/>
          </ac:spMkLst>
        </pc:spChg>
        <pc:spChg chg="add mod">
          <ac:chgData name="Lukáš" userId="1750366c-5ad4-4b8b-a17b-5459ca330888" providerId="ADAL" clId="{10388ED2-4B7F-4B09-8AA5-2CB5B37B89E8}" dt="2020-10-18T19:50:57.641" v="1616" actId="207"/>
          <ac:spMkLst>
            <pc:docMk/>
            <pc:sldMk cId="688718904" sldId="295"/>
            <ac:spMk id="37" creationId="{07AE92CF-56E5-4A70-8AFE-1343B49320E3}"/>
          </ac:spMkLst>
        </pc:spChg>
        <pc:picChg chg="add mod">
          <ac:chgData name="Lukáš" userId="1750366c-5ad4-4b8b-a17b-5459ca330888" providerId="ADAL" clId="{10388ED2-4B7F-4B09-8AA5-2CB5B37B89E8}" dt="2020-10-18T15:21:17.726" v="655" actId="1076"/>
          <ac:picMkLst>
            <pc:docMk/>
            <pc:sldMk cId="688718904" sldId="295"/>
            <ac:picMk id="7" creationId="{DAF97773-C7FF-480E-872C-54CD453AEF1C}"/>
          </ac:picMkLst>
        </pc:picChg>
        <pc:picChg chg="del">
          <ac:chgData name="Lukáš" userId="1750366c-5ad4-4b8b-a17b-5459ca330888" providerId="ADAL" clId="{10388ED2-4B7F-4B09-8AA5-2CB5B37B89E8}" dt="2020-10-18T00:29:40.185" v="647" actId="478"/>
          <ac:picMkLst>
            <pc:docMk/>
            <pc:sldMk cId="688718904" sldId="295"/>
            <ac:picMk id="10" creationId="{5924AF4A-A8D5-425B-B52A-83719EF94608}"/>
          </ac:picMkLst>
        </pc:picChg>
        <pc:cxnChg chg="add mod">
          <ac:chgData name="Lukáš" userId="1750366c-5ad4-4b8b-a17b-5459ca330888" providerId="ADAL" clId="{10388ED2-4B7F-4B09-8AA5-2CB5B37B89E8}" dt="2020-10-18T19:48:59.698" v="1535" actId="20577"/>
          <ac:cxnSpMkLst>
            <pc:docMk/>
            <pc:sldMk cId="688718904" sldId="295"/>
            <ac:cxnSpMk id="8" creationId="{EA561099-1079-4AF0-9E98-D6837FCC2C2D}"/>
          </ac:cxnSpMkLst>
        </pc:cxnChg>
        <pc:cxnChg chg="add mod">
          <ac:chgData name="Lukáš" userId="1750366c-5ad4-4b8b-a17b-5459ca330888" providerId="ADAL" clId="{10388ED2-4B7F-4B09-8AA5-2CB5B37B89E8}" dt="2020-10-18T19:48:25.631" v="1502" actId="14100"/>
          <ac:cxnSpMkLst>
            <pc:docMk/>
            <pc:sldMk cId="688718904" sldId="295"/>
            <ac:cxnSpMk id="10" creationId="{50BF7F82-B6AF-4213-AD0E-77EF5EDA64DE}"/>
          </ac:cxnSpMkLst>
        </pc:cxnChg>
        <pc:cxnChg chg="add mod">
          <ac:chgData name="Lukáš" userId="1750366c-5ad4-4b8b-a17b-5459ca330888" providerId="ADAL" clId="{10388ED2-4B7F-4B09-8AA5-2CB5B37B89E8}" dt="2020-10-18T19:48:56.703" v="1526" actId="14100"/>
          <ac:cxnSpMkLst>
            <pc:docMk/>
            <pc:sldMk cId="688718904" sldId="295"/>
            <ac:cxnSpMk id="16" creationId="{AD3949C4-67F8-4836-A2CB-970AB790EF9E}"/>
          </ac:cxnSpMkLst>
        </pc:cxnChg>
        <pc:cxnChg chg="add mod">
          <ac:chgData name="Lukáš" userId="1750366c-5ad4-4b8b-a17b-5459ca330888" providerId="ADAL" clId="{10388ED2-4B7F-4B09-8AA5-2CB5B37B89E8}" dt="2020-10-18T19:49:23.719" v="1558" actId="14100"/>
          <ac:cxnSpMkLst>
            <pc:docMk/>
            <pc:sldMk cId="688718904" sldId="295"/>
            <ac:cxnSpMk id="22" creationId="{063DB89D-FFA5-4828-9B9F-AA8497899C33}"/>
          </ac:cxnSpMkLst>
        </pc:cxnChg>
        <pc:cxnChg chg="add mod">
          <ac:chgData name="Lukáš" userId="1750366c-5ad4-4b8b-a17b-5459ca330888" providerId="ADAL" clId="{10388ED2-4B7F-4B09-8AA5-2CB5B37B89E8}" dt="2020-10-18T19:49:52.367" v="1580" actId="14100"/>
          <ac:cxnSpMkLst>
            <pc:docMk/>
            <pc:sldMk cId="688718904" sldId="295"/>
            <ac:cxnSpMk id="27" creationId="{231FC1FD-E687-4046-8F6B-D0A941E9F95F}"/>
          </ac:cxnSpMkLst>
        </pc:cxnChg>
        <pc:cxnChg chg="add mod">
          <ac:chgData name="Lukáš" userId="1750366c-5ad4-4b8b-a17b-5459ca330888" providerId="ADAL" clId="{10388ED2-4B7F-4B09-8AA5-2CB5B37B89E8}" dt="2020-10-18T19:50:44.448" v="1610" actId="14100"/>
          <ac:cxnSpMkLst>
            <pc:docMk/>
            <pc:sldMk cId="688718904" sldId="295"/>
            <ac:cxnSpMk id="31" creationId="{97EAB843-F48A-4F39-B298-337F56908CF4}"/>
          </ac:cxnSpMkLst>
        </pc:cxnChg>
      </pc:sldChg>
      <pc:sldChg chg="add del">
        <pc:chgData name="Lukáš" userId="1750366c-5ad4-4b8b-a17b-5459ca330888" providerId="ADAL" clId="{10388ED2-4B7F-4B09-8AA5-2CB5B37B89E8}" dt="2020-10-18T15:21:20.928" v="656" actId="47"/>
        <pc:sldMkLst>
          <pc:docMk/>
          <pc:sldMk cId="3057880247" sldId="296"/>
        </pc:sldMkLst>
      </pc:sldChg>
      <pc:sldChg chg="del">
        <pc:chgData name="Lukáš" userId="1750366c-5ad4-4b8b-a17b-5459ca330888" providerId="ADAL" clId="{10388ED2-4B7F-4B09-8AA5-2CB5B37B89E8}" dt="2020-10-18T00:29:36.140" v="645" actId="47"/>
        <pc:sldMkLst>
          <pc:docMk/>
          <pc:sldMk cId="3945710941" sldId="296"/>
        </pc:sldMkLst>
      </pc:sldChg>
      <pc:sldChg chg="addSp modSp add mod">
        <pc:chgData name="Lukáš" userId="1750366c-5ad4-4b8b-a17b-5459ca330888" providerId="ADAL" clId="{10388ED2-4B7F-4B09-8AA5-2CB5B37B89E8}" dt="2020-10-18T19:52:04.568" v="1645" actId="14100"/>
        <pc:sldMkLst>
          <pc:docMk/>
          <pc:sldMk cId="4092472352" sldId="296"/>
        </pc:sldMkLst>
        <pc:spChg chg="add mod">
          <ac:chgData name="Lukáš" userId="1750366c-5ad4-4b8b-a17b-5459ca330888" providerId="ADAL" clId="{10388ED2-4B7F-4B09-8AA5-2CB5B37B89E8}" dt="2020-10-18T19:51:24.139" v="1628" actId="20577"/>
          <ac:spMkLst>
            <pc:docMk/>
            <pc:sldMk cId="4092472352" sldId="296"/>
            <ac:spMk id="6" creationId="{86981AD9-DD03-451D-B7EA-60118EDF71A8}"/>
          </ac:spMkLst>
        </pc:spChg>
        <pc:spChg chg="add mod">
          <ac:chgData name="Lukáš" userId="1750366c-5ad4-4b8b-a17b-5459ca330888" providerId="ADAL" clId="{10388ED2-4B7F-4B09-8AA5-2CB5B37B89E8}" dt="2020-10-18T19:51:52.655" v="1640" actId="1076"/>
          <ac:spMkLst>
            <pc:docMk/>
            <pc:sldMk cId="4092472352" sldId="296"/>
            <ac:spMk id="10" creationId="{98E205DA-7885-42D5-9A25-8BF5F3701C01}"/>
          </ac:spMkLst>
        </pc:spChg>
        <pc:picChg chg="mod">
          <ac:chgData name="Lukáš" userId="1750366c-5ad4-4b8b-a17b-5459ca330888" providerId="ADAL" clId="{10388ED2-4B7F-4B09-8AA5-2CB5B37B89E8}" dt="2020-10-18T15:21:39.862" v="660" actId="1076"/>
          <ac:picMkLst>
            <pc:docMk/>
            <pc:sldMk cId="4092472352" sldId="296"/>
            <ac:picMk id="7" creationId="{DAF97773-C7FF-480E-872C-54CD453AEF1C}"/>
          </ac:picMkLst>
        </pc:picChg>
        <pc:cxnChg chg="add mod">
          <ac:chgData name="Lukáš" userId="1750366c-5ad4-4b8b-a17b-5459ca330888" providerId="ADAL" clId="{10388ED2-4B7F-4B09-8AA5-2CB5B37B89E8}" dt="2020-10-18T19:51:24.139" v="1628" actId="20577"/>
          <ac:cxnSpMkLst>
            <pc:docMk/>
            <pc:sldMk cId="4092472352" sldId="296"/>
            <ac:cxnSpMk id="8" creationId="{F17DF8BA-9914-461E-8E3C-683A3B8FCC46}"/>
          </ac:cxnSpMkLst>
        </pc:cxnChg>
        <pc:cxnChg chg="add mod">
          <ac:chgData name="Lukáš" userId="1750366c-5ad4-4b8b-a17b-5459ca330888" providerId="ADAL" clId="{10388ED2-4B7F-4B09-8AA5-2CB5B37B89E8}" dt="2020-10-18T19:52:04.568" v="1645" actId="14100"/>
          <ac:cxnSpMkLst>
            <pc:docMk/>
            <pc:sldMk cId="4092472352" sldId="296"/>
            <ac:cxnSpMk id="11" creationId="{393606DD-DCF4-43F5-89A0-9F51A2262F82}"/>
          </ac:cxnSpMkLst>
        </pc:cxnChg>
      </pc:sldChg>
      <pc:sldChg chg="del">
        <pc:chgData name="Lukáš" userId="1750366c-5ad4-4b8b-a17b-5459ca330888" providerId="ADAL" clId="{10388ED2-4B7F-4B09-8AA5-2CB5B37B89E8}" dt="2020-10-18T00:29:36.871" v="646" actId="47"/>
        <pc:sldMkLst>
          <pc:docMk/>
          <pc:sldMk cId="540037331" sldId="297"/>
        </pc:sldMkLst>
      </pc:sldChg>
      <pc:sldChg chg="delSp modSp add mod ord modClrScheme chgLayout">
        <pc:chgData name="Lukáš" userId="1750366c-5ad4-4b8b-a17b-5459ca330888" providerId="ADAL" clId="{10388ED2-4B7F-4B09-8AA5-2CB5B37B89E8}" dt="2020-10-18T15:29:33.523" v="1457" actId="20577"/>
        <pc:sldMkLst>
          <pc:docMk/>
          <pc:sldMk cId="3769770406" sldId="297"/>
        </pc:sldMkLst>
        <pc:spChg chg="mod ord">
          <ac:chgData name="Lukáš" userId="1750366c-5ad4-4b8b-a17b-5459ca330888" providerId="ADAL" clId="{10388ED2-4B7F-4B09-8AA5-2CB5B37B89E8}" dt="2020-10-18T15:28:35.439" v="1443" actId="700"/>
          <ac:spMkLst>
            <pc:docMk/>
            <pc:sldMk cId="3769770406" sldId="297"/>
            <ac:spMk id="2" creationId="{CECC7D56-E57D-4FCF-A4C0-A561DA1DC9E3}"/>
          </ac:spMkLst>
        </pc:spChg>
        <pc:spChg chg="mod ord">
          <ac:chgData name="Lukáš" userId="1750366c-5ad4-4b8b-a17b-5459ca330888" providerId="ADAL" clId="{10388ED2-4B7F-4B09-8AA5-2CB5B37B89E8}" dt="2020-10-18T15:28:35.439" v="1443" actId="700"/>
          <ac:spMkLst>
            <pc:docMk/>
            <pc:sldMk cId="3769770406" sldId="297"/>
            <ac:spMk id="3" creationId="{55492A38-4935-4086-AC8A-5D91623829E6}"/>
          </ac:spMkLst>
        </pc:spChg>
        <pc:spChg chg="mod ord">
          <ac:chgData name="Lukáš" userId="1750366c-5ad4-4b8b-a17b-5459ca330888" providerId="ADAL" clId="{10388ED2-4B7F-4B09-8AA5-2CB5B37B89E8}" dt="2020-10-18T15:29:33.523" v="1457" actId="20577"/>
          <ac:spMkLst>
            <pc:docMk/>
            <pc:sldMk cId="3769770406" sldId="297"/>
            <ac:spMk id="4" creationId="{5DAE4183-4B0C-4F1A-8CFB-C9356835EEAD}"/>
          </ac:spMkLst>
        </pc:spChg>
        <pc:spChg chg="del mod ord">
          <ac:chgData name="Lukáš" userId="1750366c-5ad4-4b8b-a17b-5459ca330888" providerId="ADAL" clId="{10388ED2-4B7F-4B09-8AA5-2CB5B37B89E8}" dt="2020-10-18T15:28:40.395" v="1445" actId="478"/>
          <ac:spMkLst>
            <pc:docMk/>
            <pc:sldMk cId="3769770406" sldId="297"/>
            <ac:spMk id="5" creationId="{BCB6991E-5137-41F4-9B88-92265E51B067}"/>
          </ac:spMkLst>
        </pc:spChg>
        <pc:spChg chg="mod ord">
          <ac:chgData name="Lukáš" userId="1750366c-5ad4-4b8b-a17b-5459ca330888" providerId="ADAL" clId="{10388ED2-4B7F-4B09-8AA5-2CB5B37B89E8}" dt="2020-10-18T15:28:56.355" v="1446" actId="113"/>
          <ac:spMkLst>
            <pc:docMk/>
            <pc:sldMk cId="3769770406" sldId="297"/>
            <ac:spMk id="6" creationId="{58FA62A7-65B2-4663-BA27-64BFE3598468}"/>
          </ac:spMkLst>
        </pc:spChg>
      </pc:sldChg>
      <pc:sldChg chg="modSp add del mod">
        <pc:chgData name="Lukáš" userId="1750366c-5ad4-4b8b-a17b-5459ca330888" providerId="ADAL" clId="{10388ED2-4B7F-4B09-8AA5-2CB5B37B89E8}" dt="2020-10-18T15:29:27.435" v="1452" actId="47"/>
        <pc:sldMkLst>
          <pc:docMk/>
          <pc:sldMk cId="3152689503" sldId="298"/>
        </pc:sldMkLst>
        <pc:spChg chg="mod">
          <ac:chgData name="Lukáš" userId="1750366c-5ad4-4b8b-a17b-5459ca330888" providerId="ADAL" clId="{10388ED2-4B7F-4B09-8AA5-2CB5B37B89E8}" dt="2020-10-18T15:29:12.229" v="1449" actId="20577"/>
          <ac:spMkLst>
            <pc:docMk/>
            <pc:sldMk cId="3152689503" sldId="298"/>
            <ac:spMk id="4" creationId="{5DAE4183-4B0C-4F1A-8CFB-C9356835EEAD}"/>
          </ac:spMkLst>
        </pc:spChg>
        <pc:spChg chg="mod">
          <ac:chgData name="Lukáš" userId="1750366c-5ad4-4b8b-a17b-5459ca330888" providerId="ADAL" clId="{10388ED2-4B7F-4B09-8AA5-2CB5B37B89E8}" dt="2020-10-18T15:29:03.373" v="1447" actId="20577"/>
          <ac:spMkLst>
            <pc:docMk/>
            <pc:sldMk cId="3152689503" sldId="298"/>
            <ac:spMk id="6" creationId="{58FA62A7-65B2-4663-BA27-64BFE3598468}"/>
          </ac:spMkLst>
        </pc:spChg>
      </pc:sldChg>
      <pc:sldChg chg="addSp delSp modSp add mod">
        <pc:chgData name="Lukáš" userId="1750366c-5ad4-4b8b-a17b-5459ca330888" providerId="ADAL" clId="{10388ED2-4B7F-4B09-8AA5-2CB5B37B89E8}" dt="2020-10-18T15:29:42.608" v="1460" actId="27614"/>
        <pc:sldMkLst>
          <pc:docMk/>
          <pc:sldMk cId="3612957999" sldId="298"/>
        </pc:sldMkLst>
        <pc:spChg chg="del mod">
          <ac:chgData name="Lukáš" userId="1750366c-5ad4-4b8b-a17b-5459ca330888" providerId="ADAL" clId="{10388ED2-4B7F-4B09-8AA5-2CB5B37B89E8}" dt="2020-10-18T15:29:41.208" v="1459" actId="931"/>
          <ac:spMkLst>
            <pc:docMk/>
            <pc:sldMk cId="3612957999" sldId="298"/>
            <ac:spMk id="6" creationId="{58FA62A7-65B2-4663-BA27-64BFE3598468}"/>
          </ac:spMkLst>
        </pc:spChg>
        <pc:picChg chg="add mod">
          <ac:chgData name="Lukáš" userId="1750366c-5ad4-4b8b-a17b-5459ca330888" providerId="ADAL" clId="{10388ED2-4B7F-4B09-8AA5-2CB5B37B89E8}" dt="2020-10-18T15:29:42.608" v="1460" actId="27614"/>
          <ac:picMkLst>
            <pc:docMk/>
            <pc:sldMk cId="3612957999" sldId="298"/>
            <ac:picMk id="7" creationId="{8948823F-FF83-4F6E-B9AE-B99942CDAAE9}"/>
          </ac:picMkLst>
        </pc:picChg>
      </pc:sldChg>
      <pc:sldChg chg="modSp add">
        <pc:chgData name="Lukáš" userId="1750366c-5ad4-4b8b-a17b-5459ca330888" providerId="ADAL" clId="{10388ED2-4B7F-4B09-8AA5-2CB5B37B89E8}" dt="2020-10-18T15:29:49.546" v="1462" actId="14826"/>
        <pc:sldMkLst>
          <pc:docMk/>
          <pc:sldMk cId="2621222819" sldId="299"/>
        </pc:sldMkLst>
        <pc:picChg chg="mod">
          <ac:chgData name="Lukáš" userId="1750366c-5ad4-4b8b-a17b-5459ca330888" providerId="ADAL" clId="{10388ED2-4B7F-4B09-8AA5-2CB5B37B89E8}" dt="2020-10-18T15:29:49.546" v="1462" actId="14826"/>
          <ac:picMkLst>
            <pc:docMk/>
            <pc:sldMk cId="2621222819" sldId="299"/>
            <ac:picMk id="7" creationId="{8948823F-FF83-4F6E-B9AE-B99942CDAAE9}"/>
          </ac:picMkLst>
        </pc:picChg>
      </pc:sldChg>
    </pc:docChg>
  </pc:docChgLst>
  <pc:docChgLst>
    <pc:chgData name="Lukáš" userId="1750366c-5ad4-4b8b-a17b-5459ca330888" providerId="ADAL" clId="{01FCFD3D-56C4-49A7-9B02-F34A47A5D673}"/>
    <pc:docChg chg="undo custSel mod addSld delSld modSld sldOrd">
      <pc:chgData name="Lukáš" userId="1750366c-5ad4-4b8b-a17b-5459ca330888" providerId="ADAL" clId="{01FCFD3D-56C4-49A7-9B02-F34A47A5D673}" dt="2020-10-03T20:10:41.035" v="1534" actId="790"/>
      <pc:docMkLst>
        <pc:docMk/>
      </pc:docMkLst>
      <pc:sldChg chg="modSp mod">
        <pc:chgData name="Lukáš" userId="1750366c-5ad4-4b8b-a17b-5459ca330888" providerId="ADAL" clId="{01FCFD3D-56C4-49A7-9B02-F34A47A5D673}" dt="2020-10-03T20:10:41.035" v="1534" actId="790"/>
        <pc:sldMkLst>
          <pc:docMk/>
          <pc:sldMk cId="4020363208" sldId="256"/>
        </pc:sldMkLst>
        <pc:spChg chg="mod">
          <ac:chgData name="Lukáš" userId="1750366c-5ad4-4b8b-a17b-5459ca330888" providerId="ADAL" clId="{01FCFD3D-56C4-49A7-9B02-F34A47A5D673}" dt="2020-10-03T16:50:28.281" v="8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1FCFD3D-56C4-49A7-9B02-F34A47A5D673}" dt="2020-10-03T20:10:41.035" v="1534" actId="790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01FCFD3D-56C4-49A7-9B02-F34A47A5D673}" dt="2020-10-03T17:18:30.594" v="874"/>
        <pc:sldMkLst>
          <pc:docMk/>
          <pc:sldMk cId="3323661778" sldId="257"/>
        </pc:sldMkLst>
        <pc:spChg chg="mod">
          <ac:chgData name="Lukáš" userId="1750366c-5ad4-4b8b-a17b-5459ca330888" providerId="ADAL" clId="{01FCFD3D-56C4-49A7-9B02-F34A47A5D673}" dt="2020-10-03T17:18:30.594" v="874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3:13.142" v="11"/>
          <ac:spMkLst>
            <pc:docMk/>
            <pc:sldMk cId="3323661778" sldId="257"/>
            <ac:spMk id="4" creationId="{5DAE4183-4B0C-4F1A-8CFB-C9356835EEAD}"/>
          </ac:spMkLst>
        </pc:spChg>
        <pc:picChg chg="mod">
          <ac:chgData name="Lukáš" userId="1750366c-5ad4-4b8b-a17b-5459ca330888" providerId="ADAL" clId="{01FCFD3D-56C4-49A7-9B02-F34A47A5D673}" dt="2020-10-03T16:52:49.549" v="10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addSp delSp modSp mod">
        <pc:chgData name="Lukáš" userId="1750366c-5ad4-4b8b-a17b-5459ca330888" providerId="ADAL" clId="{01FCFD3D-56C4-49A7-9B02-F34A47A5D673}" dt="2020-10-03T17:18:33.850" v="875"/>
        <pc:sldMkLst>
          <pc:docMk/>
          <pc:sldMk cId="1318410597" sldId="258"/>
        </pc:sldMkLst>
        <pc:spChg chg="mod">
          <ac:chgData name="Lukáš" userId="1750366c-5ad4-4b8b-a17b-5459ca330888" providerId="ADAL" clId="{01FCFD3D-56C4-49A7-9B02-F34A47A5D673}" dt="2020-10-03T17:18:33.850" v="875"/>
          <ac:spMkLst>
            <pc:docMk/>
            <pc:sldMk cId="1318410597" sldId="258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5:46.784" v="72"/>
          <ac:spMkLst>
            <pc:docMk/>
            <pc:sldMk cId="1318410597" sldId="258"/>
            <ac:spMk id="4" creationId="{5DAE4183-4B0C-4F1A-8CFB-C9356835EEAD}"/>
          </ac:spMkLst>
        </pc:spChg>
        <pc:spChg chg="add mod">
          <ac:chgData name="Lukáš" userId="1750366c-5ad4-4b8b-a17b-5459ca330888" providerId="ADAL" clId="{01FCFD3D-56C4-49A7-9B02-F34A47A5D673}" dt="2020-10-03T16:59:31.314" v="163" actId="113"/>
          <ac:spMkLst>
            <pc:docMk/>
            <pc:sldMk cId="1318410597" sldId="258"/>
            <ac:spMk id="6" creationId="{58FA62A7-65B2-4663-BA27-64BFE3598468}"/>
          </ac:spMkLst>
        </pc:spChg>
        <pc:picChg chg="del">
          <ac:chgData name="Lukáš" userId="1750366c-5ad4-4b8b-a17b-5459ca330888" providerId="ADAL" clId="{01FCFD3D-56C4-49A7-9B02-F34A47A5D673}" dt="2020-10-03T16:56:12.636" v="73" actId="478"/>
          <ac:picMkLst>
            <pc:docMk/>
            <pc:sldMk cId="1318410597" sldId="258"/>
            <ac:picMk id="7" creationId="{8BD6924C-B11B-4145-AB32-ECD8C182294B}"/>
          </ac:picMkLst>
        </pc:picChg>
      </pc:sldChg>
      <pc:sldChg chg="del">
        <pc:chgData name="Lukáš" userId="1750366c-5ad4-4b8b-a17b-5459ca330888" providerId="ADAL" clId="{01FCFD3D-56C4-49A7-9B02-F34A47A5D673}" dt="2020-10-03T16:57:56.383" v="136" actId="47"/>
        <pc:sldMkLst>
          <pc:docMk/>
          <pc:sldMk cId="1031445571" sldId="259"/>
        </pc:sldMkLst>
      </pc:sldChg>
      <pc:sldChg chg="del">
        <pc:chgData name="Lukáš" userId="1750366c-5ad4-4b8b-a17b-5459ca330888" providerId="ADAL" clId="{01FCFD3D-56C4-49A7-9B02-F34A47A5D673}" dt="2020-10-03T16:57:57.209" v="137" actId="47"/>
        <pc:sldMkLst>
          <pc:docMk/>
          <pc:sldMk cId="4246442513" sldId="260"/>
        </pc:sldMkLst>
      </pc:sldChg>
      <pc:sldChg chg="del">
        <pc:chgData name="Lukáš" userId="1750366c-5ad4-4b8b-a17b-5459ca330888" providerId="ADAL" clId="{01FCFD3D-56C4-49A7-9B02-F34A47A5D673}" dt="2020-10-03T16:57:57.780" v="138" actId="47"/>
        <pc:sldMkLst>
          <pc:docMk/>
          <pc:sldMk cId="2059301629" sldId="261"/>
        </pc:sldMkLst>
      </pc:sldChg>
      <pc:sldChg chg="del">
        <pc:chgData name="Lukáš" userId="1750366c-5ad4-4b8b-a17b-5459ca330888" providerId="ADAL" clId="{01FCFD3D-56C4-49A7-9B02-F34A47A5D673}" dt="2020-10-03T16:57:58.737" v="139" actId="47"/>
        <pc:sldMkLst>
          <pc:docMk/>
          <pc:sldMk cId="996941152" sldId="262"/>
        </pc:sldMkLst>
      </pc:sldChg>
      <pc:sldChg chg="del">
        <pc:chgData name="Lukáš" userId="1750366c-5ad4-4b8b-a17b-5459ca330888" providerId="ADAL" clId="{01FCFD3D-56C4-49A7-9B02-F34A47A5D673}" dt="2020-10-03T16:57:59.809" v="140" actId="47"/>
        <pc:sldMkLst>
          <pc:docMk/>
          <pc:sldMk cId="3606897697" sldId="263"/>
        </pc:sldMkLst>
      </pc:sldChg>
      <pc:sldChg chg="del">
        <pc:chgData name="Lukáš" userId="1750366c-5ad4-4b8b-a17b-5459ca330888" providerId="ADAL" clId="{01FCFD3D-56C4-49A7-9B02-F34A47A5D673}" dt="2020-10-03T17:04:07.677" v="622" actId="47"/>
        <pc:sldMkLst>
          <pc:docMk/>
          <pc:sldMk cId="883426115" sldId="264"/>
        </pc:sldMkLst>
      </pc:sldChg>
      <pc:sldChg chg="del">
        <pc:chgData name="Lukáš" userId="1750366c-5ad4-4b8b-a17b-5459ca330888" providerId="ADAL" clId="{01FCFD3D-56C4-49A7-9B02-F34A47A5D673}" dt="2020-10-03T17:04:08.595" v="623" actId="47"/>
        <pc:sldMkLst>
          <pc:docMk/>
          <pc:sldMk cId="2688890625" sldId="265"/>
        </pc:sldMkLst>
      </pc:sldChg>
      <pc:sldChg chg="del">
        <pc:chgData name="Lukáš" userId="1750366c-5ad4-4b8b-a17b-5459ca330888" providerId="ADAL" clId="{01FCFD3D-56C4-49A7-9B02-F34A47A5D673}" dt="2020-10-03T17:04:09.638" v="624" actId="47"/>
        <pc:sldMkLst>
          <pc:docMk/>
          <pc:sldMk cId="2058792820" sldId="266"/>
        </pc:sldMkLst>
      </pc:sldChg>
      <pc:sldChg chg="del">
        <pc:chgData name="Lukáš" userId="1750366c-5ad4-4b8b-a17b-5459ca330888" providerId="ADAL" clId="{01FCFD3D-56C4-49A7-9B02-F34A47A5D673}" dt="2020-10-03T17:04:10.622" v="625" actId="47"/>
        <pc:sldMkLst>
          <pc:docMk/>
          <pc:sldMk cId="775885468" sldId="267"/>
        </pc:sldMkLst>
      </pc:sldChg>
      <pc:sldChg chg="modSp mod">
        <pc:chgData name="Lukáš" userId="1750366c-5ad4-4b8b-a17b-5459ca330888" providerId="ADAL" clId="{01FCFD3D-56C4-49A7-9B02-F34A47A5D673}" dt="2020-10-03T17:27:47.337" v="1452" actId="20577"/>
        <pc:sldMkLst>
          <pc:docMk/>
          <pc:sldMk cId="2122801297" sldId="268"/>
        </pc:sldMkLst>
        <pc:spChg chg="mod">
          <ac:chgData name="Lukáš" userId="1750366c-5ad4-4b8b-a17b-5459ca330888" providerId="ADAL" clId="{01FCFD3D-56C4-49A7-9B02-F34A47A5D673}" dt="2020-10-03T17:19:10.620" v="88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27:47.337" v="1452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01FCFD3D-56C4-49A7-9B02-F34A47A5D673}" dt="2020-10-03T17:30:39.593" v="1530" actId="15"/>
        <pc:sldMkLst>
          <pc:docMk/>
          <pc:sldMk cId="247382201" sldId="269"/>
        </pc:sldMkLst>
        <pc:spChg chg="mod">
          <ac:chgData name="Lukáš" userId="1750366c-5ad4-4b8b-a17b-5459ca330888" providerId="ADAL" clId="{01FCFD3D-56C4-49A7-9B02-F34A47A5D673}" dt="2020-10-03T17:19:13.456" v="88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30:39.593" v="1530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addSp delSp modSp add mod ord">
        <pc:chgData name="Lukáš" userId="1750366c-5ad4-4b8b-a17b-5459ca330888" providerId="ADAL" clId="{01FCFD3D-56C4-49A7-9B02-F34A47A5D673}" dt="2020-10-03T17:18:27.900" v="873"/>
        <pc:sldMkLst>
          <pc:docMk/>
          <pc:sldMk cId="2728807944" sldId="270"/>
        </pc:sldMkLst>
        <pc:spChg chg="mod">
          <ac:chgData name="Lukáš" userId="1750366c-5ad4-4b8b-a17b-5459ca330888" providerId="ADAL" clId="{01FCFD3D-56C4-49A7-9B02-F34A47A5D673}" dt="2020-10-03T17:18:27.900" v="873"/>
          <ac:spMkLst>
            <pc:docMk/>
            <pc:sldMk cId="2728807944" sldId="270"/>
            <ac:spMk id="2" creationId="{CECC7D56-E57D-4FCF-A4C0-A561DA1DC9E3}"/>
          </ac:spMkLst>
        </pc:spChg>
        <pc:spChg chg="add mod">
          <ac:chgData name="Lukáš" userId="1750366c-5ad4-4b8b-a17b-5459ca330888" providerId="ADAL" clId="{01FCFD3D-56C4-49A7-9B02-F34A47A5D673}" dt="2020-10-03T16:59:57.796" v="179" actId="20577"/>
          <ac:spMkLst>
            <pc:docMk/>
            <pc:sldMk cId="2728807944" sldId="270"/>
            <ac:spMk id="6" creationId="{7C10D45C-7F04-47F0-8E73-2DEA09C3C0A7}"/>
          </ac:spMkLst>
        </pc:spChg>
        <pc:picChg chg="del">
          <ac:chgData name="Lukáš" userId="1750366c-5ad4-4b8b-a17b-5459ca330888" providerId="ADAL" clId="{01FCFD3D-56C4-49A7-9B02-F34A47A5D673}" dt="2020-10-03T16:53:20.949" v="15" actId="478"/>
          <ac:picMkLst>
            <pc:docMk/>
            <pc:sldMk cId="2728807944" sldId="270"/>
            <ac:picMk id="7" creationId="{8BD6924C-B11B-4145-AB32-ECD8C182294B}"/>
          </ac:picMkLst>
        </pc:picChg>
      </pc:sldChg>
      <pc:sldChg chg="modSp add mod">
        <pc:chgData name="Lukáš" userId="1750366c-5ad4-4b8b-a17b-5459ca330888" providerId="ADAL" clId="{01FCFD3D-56C4-49A7-9B02-F34A47A5D673}" dt="2020-10-03T17:18:36.624" v="876"/>
        <pc:sldMkLst>
          <pc:docMk/>
          <pc:sldMk cId="3451315229" sldId="271"/>
        </pc:sldMkLst>
        <pc:spChg chg="mod">
          <ac:chgData name="Lukáš" userId="1750366c-5ad4-4b8b-a17b-5459ca330888" providerId="ADAL" clId="{01FCFD3D-56C4-49A7-9B02-F34A47A5D673}" dt="2020-10-03T17:18:36.624" v="876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8:17.467" v="142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00:44.951" v="189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01FCFD3D-56C4-49A7-9B02-F34A47A5D673}" dt="2020-10-03T17:18:47.794" v="881"/>
        <pc:sldMkLst>
          <pc:docMk/>
          <pc:sldMk cId="2687263313" sldId="272"/>
        </pc:sldMkLst>
        <pc:spChg chg="mod">
          <ac:chgData name="Lukáš" userId="1750366c-5ad4-4b8b-a17b-5459ca330888" providerId="ADAL" clId="{01FCFD3D-56C4-49A7-9B02-F34A47A5D673}" dt="2020-10-03T17:18:47.794" v="881"/>
          <ac:spMkLst>
            <pc:docMk/>
            <pc:sldMk cId="2687263313" sldId="272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01:12.991" v="218" actId="20577"/>
          <ac:spMkLst>
            <pc:docMk/>
            <pc:sldMk cId="2687263313" sldId="272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8:45.296" v="880" actId="20577"/>
          <ac:spMkLst>
            <pc:docMk/>
            <pc:sldMk cId="2687263313" sldId="272"/>
            <ac:spMk id="6" creationId="{58FA62A7-65B2-4663-BA27-64BFE3598468}"/>
          </ac:spMkLst>
        </pc:spChg>
      </pc:sldChg>
      <pc:sldChg chg="addSp modSp add mod modClrScheme chgLayout">
        <pc:chgData name="Lukáš" userId="1750366c-5ad4-4b8b-a17b-5459ca330888" providerId="ADAL" clId="{01FCFD3D-56C4-49A7-9B02-F34A47A5D673}" dt="2020-10-03T17:18:50.507" v="882"/>
        <pc:sldMkLst>
          <pc:docMk/>
          <pc:sldMk cId="4036001528" sldId="273"/>
        </pc:sldMkLst>
        <pc:spChg chg="mod ord">
          <ac:chgData name="Lukáš" userId="1750366c-5ad4-4b8b-a17b-5459ca330888" providerId="ADAL" clId="{01FCFD3D-56C4-49A7-9B02-F34A47A5D673}" dt="2020-10-03T17:18:50.507" v="882"/>
          <ac:spMkLst>
            <pc:docMk/>
            <pc:sldMk cId="4036001528" sldId="273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4" creationId="{5DAE4183-4B0C-4F1A-8CFB-C9356835EEAD}"/>
          </ac:spMkLst>
        </pc:spChg>
        <pc:spChg chg="add mod ord">
          <ac:chgData name="Lukáš" userId="1750366c-5ad4-4b8b-a17b-5459ca330888" providerId="ADAL" clId="{01FCFD3D-56C4-49A7-9B02-F34A47A5D673}" dt="2020-10-03T17:04:59.050" v="646" actId="20577"/>
          <ac:spMkLst>
            <pc:docMk/>
            <pc:sldMk cId="4036001528" sldId="273"/>
            <ac:spMk id="5" creationId="{713D77B9-983E-4891-86EC-3F47CB3EFDEE}"/>
          </ac:spMkLst>
        </pc:spChg>
        <pc:spChg chg="mod ord">
          <ac:chgData name="Lukáš" userId="1750366c-5ad4-4b8b-a17b-5459ca330888" providerId="ADAL" clId="{01FCFD3D-56C4-49A7-9B02-F34A47A5D673}" dt="2020-10-03T17:07:34.331" v="712" actId="113"/>
          <ac:spMkLst>
            <pc:docMk/>
            <pc:sldMk cId="4036001528" sldId="27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01FCFD3D-56C4-49A7-9B02-F34A47A5D673}" dt="2020-10-03T18:10:23.188" v="1531" actId="14826"/>
        <pc:sldMkLst>
          <pc:docMk/>
          <pc:sldMk cId="1720777360" sldId="274"/>
        </pc:sldMkLst>
        <pc:spChg chg="mod ord">
          <ac:chgData name="Lukáš" userId="1750366c-5ad4-4b8b-a17b-5459ca330888" providerId="ADAL" clId="{01FCFD3D-56C4-49A7-9B02-F34A47A5D673}" dt="2020-10-03T17:18:53.149" v="883"/>
          <ac:spMkLst>
            <pc:docMk/>
            <pc:sldMk cId="1720777360" sldId="274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4" creationId="{5DAE4183-4B0C-4F1A-8CFB-C9356835EEAD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5" creationId="{713D77B9-983E-4891-86EC-3F47CB3EFDEE}"/>
          </ac:spMkLst>
        </pc:spChg>
        <pc:spChg chg="del mod ord">
          <ac:chgData name="Lukáš" userId="1750366c-5ad4-4b8b-a17b-5459ca330888" providerId="ADAL" clId="{01FCFD3D-56C4-49A7-9B02-F34A47A5D673}" dt="2020-10-03T17:08:21.380" v="726" actId="478"/>
          <ac:spMkLst>
            <pc:docMk/>
            <pc:sldMk cId="1720777360" sldId="274"/>
            <ac:spMk id="6" creationId="{58FA62A7-65B2-4663-BA27-64BFE3598468}"/>
          </ac:spMkLst>
        </pc:spChg>
        <pc:spChg chg="add del mod">
          <ac:chgData name="Lukáš" userId="1750366c-5ad4-4b8b-a17b-5459ca330888" providerId="ADAL" clId="{01FCFD3D-56C4-49A7-9B02-F34A47A5D673}" dt="2020-10-03T17:11:03.367" v="727" actId="931"/>
          <ac:spMkLst>
            <pc:docMk/>
            <pc:sldMk cId="1720777360" sldId="274"/>
            <ac:spMk id="8" creationId="{81EA80D6-A99C-46AF-9EBE-BAD71CEA3EAE}"/>
          </ac:spMkLst>
        </pc:spChg>
        <pc:picChg chg="add mod">
          <ac:chgData name="Lukáš" userId="1750366c-5ad4-4b8b-a17b-5459ca330888" providerId="ADAL" clId="{01FCFD3D-56C4-49A7-9B02-F34A47A5D673}" dt="2020-10-03T18:10:23.188" v="1531" actId="14826"/>
          <ac:picMkLst>
            <pc:docMk/>
            <pc:sldMk cId="1720777360" sldId="274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31.285" v="1532" actId="14826"/>
        <pc:sldMkLst>
          <pc:docMk/>
          <pc:sldMk cId="3002100973" sldId="275"/>
        </pc:sldMkLst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07.732" v="907" actId="255"/>
          <ac:spMkLst>
            <pc:docMk/>
            <pc:sldMk cId="3002100973" sldId="275"/>
            <ac:spMk id="4" creationId="{5DAE4183-4B0C-4F1A-8CFB-C9356835EEAD}"/>
          </ac:spMkLst>
        </pc:spChg>
        <pc:spChg chg="del mod ord">
          <ac:chgData name="Lukáš" userId="1750366c-5ad4-4b8b-a17b-5459ca330888" providerId="ADAL" clId="{01FCFD3D-56C4-49A7-9B02-F34A47A5D673}" dt="2020-10-03T17:19:50.020" v="893" actId="478"/>
          <ac:spMkLst>
            <pc:docMk/>
            <pc:sldMk cId="3002100973" sldId="275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19:58.052" v="895" actId="478"/>
          <ac:spMkLst>
            <pc:docMk/>
            <pc:sldMk cId="3002100973" sldId="275"/>
            <ac:spMk id="7" creationId="{DD999A32-C3C5-4835-84CB-74EA66F27D8F}"/>
          </ac:spMkLst>
        </pc:spChg>
        <pc:spChg chg="add del mod">
          <ac:chgData name="Lukáš" userId="1750366c-5ad4-4b8b-a17b-5459ca330888" providerId="ADAL" clId="{01FCFD3D-56C4-49A7-9B02-F34A47A5D673}" dt="2020-10-03T17:19:59.738" v="896" actId="478"/>
          <ac:spMkLst>
            <pc:docMk/>
            <pc:sldMk cId="3002100973" sldId="275"/>
            <ac:spMk id="9" creationId="{E4645E3E-67B3-4998-84F5-FF7D53A778A9}"/>
          </ac:spMkLst>
        </pc:spChg>
        <pc:spChg chg="add del mod">
          <ac:chgData name="Lukáš" userId="1750366c-5ad4-4b8b-a17b-5459ca330888" providerId="ADAL" clId="{01FCFD3D-56C4-49A7-9B02-F34A47A5D673}" dt="2020-10-03T17:11:44.637" v="731" actId="478"/>
          <ac:spMkLst>
            <pc:docMk/>
            <pc:sldMk cId="3002100973" sldId="275"/>
            <ac:spMk id="15" creationId="{991C385E-CF2F-4023-84F6-1294B3E96725}"/>
          </ac:spMkLst>
        </pc:spChg>
        <pc:spChg chg="add mod">
          <ac:chgData name="Lukáš" userId="1750366c-5ad4-4b8b-a17b-5459ca330888" providerId="ADAL" clId="{01FCFD3D-56C4-49A7-9B02-F34A47A5D673}" dt="2020-10-03T17:20:41.708" v="904" actId="403"/>
          <ac:spMkLst>
            <pc:docMk/>
            <pc:sldMk cId="3002100973" sldId="275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31.285" v="1532" actId="14826"/>
          <ac:picMkLst>
            <pc:docMk/>
            <pc:sldMk cId="3002100973" sldId="275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42.352" v="1533" actId="14826"/>
        <pc:sldMkLst>
          <pc:docMk/>
          <pc:sldMk cId="772265117" sldId="276"/>
        </pc:sldMkLst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14.557" v="908" actId="255"/>
          <ac:spMkLst>
            <pc:docMk/>
            <pc:sldMk cId="772265117" sldId="276"/>
            <ac:spMk id="4" creationId="{5DAE4183-4B0C-4F1A-8CFB-C9356835EEAD}"/>
          </ac:spMkLst>
        </pc:spChg>
        <pc:spChg chg="del">
          <ac:chgData name="Lukáš" userId="1750366c-5ad4-4b8b-a17b-5459ca330888" providerId="ADAL" clId="{01FCFD3D-56C4-49A7-9B02-F34A47A5D673}" dt="2020-10-03T17:20:04.662" v="897" actId="478"/>
          <ac:spMkLst>
            <pc:docMk/>
            <pc:sldMk cId="772265117" sldId="276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20:06.301" v="898" actId="478"/>
          <ac:spMkLst>
            <pc:docMk/>
            <pc:sldMk cId="772265117" sldId="276"/>
            <ac:spMk id="7" creationId="{D5F84FEC-4169-40AA-8E7C-A6F4635D1180}"/>
          </ac:spMkLst>
        </pc:spChg>
        <pc:spChg chg="mod ord">
          <ac:chgData name="Lukáš" userId="1750366c-5ad4-4b8b-a17b-5459ca330888" providerId="ADAL" clId="{01FCFD3D-56C4-49A7-9B02-F34A47A5D673}" dt="2020-10-03T17:20:20.092" v="902" actId="20577"/>
          <ac:spMkLst>
            <pc:docMk/>
            <pc:sldMk cId="772265117" sldId="276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42.352" v="1533" actId="14826"/>
          <ac:picMkLst>
            <pc:docMk/>
            <pc:sldMk cId="772265117" sldId="276"/>
            <ac:picMk id="10" creationId="{43D82008-DC6E-4931-98E1-2E4D7E74B1CA}"/>
          </ac:picMkLst>
        </pc:picChg>
      </pc:sldChg>
      <pc:sldChg chg="modSp add mod ord">
        <pc:chgData name="Lukáš" userId="1750366c-5ad4-4b8b-a17b-5459ca330888" providerId="ADAL" clId="{01FCFD3D-56C4-49A7-9B02-F34A47A5D673}" dt="2020-10-03T17:21:56.681" v="934" actId="20577"/>
        <pc:sldMkLst>
          <pc:docMk/>
          <pc:sldMk cId="671867239" sldId="277"/>
        </pc:sldMkLst>
        <pc:spChg chg="mod">
          <ac:chgData name="Lukáš" userId="1750366c-5ad4-4b8b-a17b-5459ca330888" providerId="ADAL" clId="{01FCFD3D-56C4-49A7-9B02-F34A47A5D673}" dt="2020-10-03T17:19:02.566" v="885"/>
          <ac:spMkLst>
            <pc:docMk/>
            <pc:sldMk cId="671867239" sldId="27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19:41.262" v="891"/>
          <ac:spMkLst>
            <pc:docMk/>
            <pc:sldMk cId="671867239" sldId="277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9:45.878" v="892" actId="20577"/>
          <ac:spMkLst>
            <pc:docMk/>
            <pc:sldMk cId="671867239" sldId="277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1:56.681" v="934" actId="20577"/>
          <ac:spMkLst>
            <pc:docMk/>
            <pc:sldMk cId="671867239" sldId="277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01FCFD3D-56C4-49A7-9B02-F34A47A5D673}" dt="2020-10-03T17:23:17.578" v="984" actId="20577"/>
        <pc:sldMkLst>
          <pc:docMk/>
          <pc:sldMk cId="763471978" sldId="278"/>
        </pc:sldMkLst>
        <pc:spChg chg="mod">
          <ac:chgData name="Lukáš" userId="1750366c-5ad4-4b8b-a17b-5459ca330888" providerId="ADAL" clId="{01FCFD3D-56C4-49A7-9B02-F34A47A5D673}" dt="2020-10-03T17:22:12.284" v="938"/>
          <ac:spMkLst>
            <pc:docMk/>
            <pc:sldMk cId="763471978" sldId="278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2:21.825" v="939"/>
          <ac:spMkLst>
            <pc:docMk/>
            <pc:sldMk cId="763471978" sldId="278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3:17.578" v="984" actId="20577"/>
          <ac:spMkLst>
            <pc:docMk/>
            <pc:sldMk cId="763471978" sldId="278"/>
            <ac:spMk id="6" creationId="{58FA62A7-65B2-4663-BA27-64BFE3598468}"/>
          </ac:spMkLst>
        </pc:spChg>
      </pc:sldChg>
      <pc:sldChg chg="new del">
        <pc:chgData name="Lukáš" userId="1750366c-5ad4-4b8b-a17b-5459ca330888" providerId="ADAL" clId="{01FCFD3D-56C4-49A7-9B02-F34A47A5D673}" dt="2020-10-03T17:23:41.307" v="986" actId="47"/>
        <pc:sldMkLst>
          <pc:docMk/>
          <pc:sldMk cId="130353774" sldId="279"/>
        </pc:sldMkLst>
      </pc:sldChg>
      <pc:sldChg chg="modSp add mod">
        <pc:chgData name="Lukáš" userId="1750366c-5ad4-4b8b-a17b-5459ca330888" providerId="ADAL" clId="{01FCFD3D-56C4-49A7-9B02-F34A47A5D673}" dt="2020-10-03T17:26:17.982" v="1275" actId="20577"/>
        <pc:sldMkLst>
          <pc:docMk/>
          <pc:sldMk cId="3040819181" sldId="279"/>
        </pc:sldMkLst>
        <pc:spChg chg="mod">
          <ac:chgData name="Lukáš" userId="1750366c-5ad4-4b8b-a17b-5459ca330888" providerId="ADAL" clId="{01FCFD3D-56C4-49A7-9B02-F34A47A5D673}" dt="2020-10-03T17:24:11.199" v="991" actId="20577"/>
          <ac:spMkLst>
            <pc:docMk/>
            <pc:sldMk cId="3040819181" sldId="279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4:06.681" v="988"/>
          <ac:spMkLst>
            <pc:docMk/>
            <pc:sldMk cId="3040819181" sldId="279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6:17.982" v="1275" actId="20577"/>
          <ac:spMkLst>
            <pc:docMk/>
            <pc:sldMk cId="3040819181" sldId="279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4A2BCA61-9E58-4932-A0B4-41189BEBE038}"/>
    <pc:docChg chg="undo custSel addSld delSld modSld sldOrd">
      <pc:chgData name="Lukáš" userId="1750366c-5ad4-4b8b-a17b-5459ca330888" providerId="ADAL" clId="{4A2BCA61-9E58-4932-A0B4-41189BEBE038}" dt="2020-10-06T12:53:54.143" v="943" actId="1076"/>
      <pc:docMkLst>
        <pc:docMk/>
      </pc:docMkLst>
      <pc:sldChg chg="modSp mod">
        <pc:chgData name="Lukáš" userId="1750366c-5ad4-4b8b-a17b-5459ca330888" providerId="ADAL" clId="{4A2BCA61-9E58-4932-A0B4-41189BEBE038}" dt="2020-10-06T10:33:44.968" v="18"/>
        <pc:sldMkLst>
          <pc:docMk/>
          <pc:sldMk cId="4020363208" sldId="256"/>
        </pc:sldMkLst>
        <pc:spChg chg="mod">
          <ac:chgData name="Lukáš" userId="1750366c-5ad4-4b8b-a17b-5459ca330888" providerId="ADAL" clId="{4A2BCA61-9E58-4932-A0B4-41189BEBE038}" dt="2020-10-06T10:33:44.968" v="18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4A2BCA61-9E58-4932-A0B4-41189BEBE038}" dt="2020-10-06T10:33:28.979" v="17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del mod">
        <pc:chgData name="Lukáš" userId="1750366c-5ad4-4b8b-a17b-5459ca330888" providerId="ADAL" clId="{4A2BCA61-9E58-4932-A0B4-41189BEBE038}" dt="2020-10-06T10:34:11.144" v="20" actId="47"/>
        <pc:sldMkLst>
          <pc:docMk/>
          <pc:sldMk cId="1318410597" sldId="258"/>
        </pc:sldMkLst>
        <pc:spChg chg="mod">
          <ac:chgData name="Lukáš" userId="1750366c-5ad4-4b8b-a17b-5459ca330888" providerId="ADAL" clId="{4A2BCA61-9E58-4932-A0B4-41189BEBE038}" dt="2020-10-06T10:34:07.242" v="19"/>
          <ac:spMkLst>
            <pc:docMk/>
            <pc:sldMk cId="1318410597" sldId="258"/>
            <ac:spMk id="4" creationId="{5DAE4183-4B0C-4F1A-8CFB-C9356835EEAD}"/>
          </ac:spMkLst>
        </pc:spChg>
      </pc:sldChg>
      <pc:sldChg chg="modSp mod">
        <pc:chgData name="Lukáš" userId="1750366c-5ad4-4b8b-a17b-5459ca330888" providerId="ADAL" clId="{4A2BCA61-9E58-4932-A0B4-41189BEBE038}" dt="2020-10-06T12:09:11.222" v="471"/>
        <pc:sldMkLst>
          <pc:docMk/>
          <pc:sldMk cId="2122801297" sldId="268"/>
        </pc:sldMkLst>
        <pc:spChg chg="mod">
          <ac:chgData name="Lukáš" userId="1750366c-5ad4-4b8b-a17b-5459ca330888" providerId="ADAL" clId="{4A2BCA61-9E58-4932-A0B4-41189BEBE038}" dt="2020-10-06T12:09:11.222" v="471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4A2BCA61-9E58-4932-A0B4-41189BEBE038}" dt="2020-10-06T12:11:41.751" v="632" actId="15"/>
        <pc:sldMkLst>
          <pc:docMk/>
          <pc:sldMk cId="247382201" sldId="269"/>
        </pc:sldMkLst>
        <pc:spChg chg="mod">
          <ac:chgData name="Lukáš" userId="1750366c-5ad4-4b8b-a17b-5459ca330888" providerId="ADAL" clId="{4A2BCA61-9E58-4932-A0B4-41189BEBE038}" dt="2020-10-06T12:09:13.823" v="472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4A2BCA61-9E58-4932-A0B4-41189BEBE038}" dt="2020-10-06T12:11:41.751" v="632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4A2BCA61-9E58-4932-A0B4-41189BEBE038}" dt="2020-10-06T10:35:46.796" v="67" actId="5793"/>
        <pc:sldMkLst>
          <pc:docMk/>
          <pc:sldMk cId="3451315229" sldId="271"/>
        </pc:sldMkLst>
        <pc:spChg chg="mod">
          <ac:chgData name="Lukáš" userId="1750366c-5ad4-4b8b-a17b-5459ca330888" providerId="ADAL" clId="{4A2BCA61-9E58-4932-A0B4-41189BEBE038}" dt="2020-10-06T10:34:20.033" v="22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4A2BCA61-9E58-4932-A0B4-41189BEBE038}" dt="2020-10-06T10:34:13.406" v="21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4A2BCA61-9E58-4932-A0B4-41189BEBE038}" dt="2020-10-06T10:35:46.796" v="67" actId="5793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4A2BCA61-9E58-4932-A0B4-41189BEBE038}" dt="2020-10-06T12:08:44.473" v="460" actId="47"/>
        <pc:sldMkLst>
          <pc:docMk/>
          <pc:sldMk cId="662543413" sldId="280"/>
        </pc:sldMkLst>
      </pc:sldChg>
      <pc:sldChg chg="del">
        <pc:chgData name="Lukáš" userId="1750366c-5ad4-4b8b-a17b-5459ca330888" providerId="ADAL" clId="{4A2BCA61-9E58-4932-A0B4-41189BEBE038}" dt="2020-10-06T12:08:45.644" v="461" actId="47"/>
        <pc:sldMkLst>
          <pc:docMk/>
          <pc:sldMk cId="3745244278" sldId="281"/>
        </pc:sldMkLst>
      </pc:sldChg>
      <pc:sldChg chg="del">
        <pc:chgData name="Lukáš" userId="1750366c-5ad4-4b8b-a17b-5459ca330888" providerId="ADAL" clId="{4A2BCA61-9E58-4932-A0B4-41189BEBE038}" dt="2020-10-06T12:08:46.293" v="462" actId="47"/>
        <pc:sldMkLst>
          <pc:docMk/>
          <pc:sldMk cId="2960193146" sldId="282"/>
        </pc:sldMkLst>
      </pc:sldChg>
      <pc:sldChg chg="del">
        <pc:chgData name="Lukáš" userId="1750366c-5ad4-4b8b-a17b-5459ca330888" providerId="ADAL" clId="{4A2BCA61-9E58-4932-A0B4-41189BEBE038}" dt="2020-10-06T12:08:48.388" v="463" actId="47"/>
        <pc:sldMkLst>
          <pc:docMk/>
          <pc:sldMk cId="184830743" sldId="283"/>
        </pc:sldMkLst>
      </pc:sldChg>
      <pc:sldChg chg="del">
        <pc:chgData name="Lukáš" userId="1750366c-5ad4-4b8b-a17b-5459ca330888" providerId="ADAL" clId="{4A2BCA61-9E58-4932-A0B4-41189BEBE038}" dt="2020-10-06T12:08:48.929" v="464" actId="47"/>
        <pc:sldMkLst>
          <pc:docMk/>
          <pc:sldMk cId="4106894835" sldId="284"/>
        </pc:sldMkLst>
      </pc:sldChg>
      <pc:sldChg chg="del">
        <pc:chgData name="Lukáš" userId="1750366c-5ad4-4b8b-a17b-5459ca330888" providerId="ADAL" clId="{4A2BCA61-9E58-4932-A0B4-41189BEBE038}" dt="2020-10-06T12:08:51.362" v="466" actId="47"/>
        <pc:sldMkLst>
          <pc:docMk/>
          <pc:sldMk cId="2660732524" sldId="285"/>
        </pc:sldMkLst>
      </pc:sldChg>
      <pc:sldChg chg="del">
        <pc:chgData name="Lukáš" userId="1750366c-5ad4-4b8b-a17b-5459ca330888" providerId="ADAL" clId="{4A2BCA61-9E58-4932-A0B4-41189BEBE038}" dt="2020-10-06T12:08:49.404" v="465" actId="47"/>
        <pc:sldMkLst>
          <pc:docMk/>
          <pc:sldMk cId="1347326123" sldId="286"/>
        </pc:sldMkLst>
      </pc:sldChg>
      <pc:sldChg chg="del">
        <pc:chgData name="Lukáš" userId="1750366c-5ad4-4b8b-a17b-5459ca330888" providerId="ADAL" clId="{4A2BCA61-9E58-4932-A0B4-41189BEBE038}" dt="2020-10-06T12:08:51.876" v="467" actId="47"/>
        <pc:sldMkLst>
          <pc:docMk/>
          <pc:sldMk cId="1774989163" sldId="287"/>
        </pc:sldMkLst>
      </pc:sldChg>
      <pc:sldChg chg="del">
        <pc:chgData name="Lukáš" userId="1750366c-5ad4-4b8b-a17b-5459ca330888" providerId="ADAL" clId="{4A2BCA61-9E58-4932-A0B4-41189BEBE038}" dt="2020-10-06T12:08:54.421" v="468" actId="47"/>
        <pc:sldMkLst>
          <pc:docMk/>
          <pc:sldMk cId="999636247" sldId="288"/>
        </pc:sldMkLst>
      </pc:sldChg>
      <pc:sldChg chg="del">
        <pc:chgData name="Lukáš" userId="1750366c-5ad4-4b8b-a17b-5459ca330888" providerId="ADAL" clId="{4A2BCA61-9E58-4932-A0B4-41189BEBE038}" dt="2020-10-06T12:08:55.420" v="470" actId="47"/>
        <pc:sldMkLst>
          <pc:docMk/>
          <pc:sldMk cId="1997591190" sldId="289"/>
        </pc:sldMkLst>
      </pc:sldChg>
      <pc:sldChg chg="del">
        <pc:chgData name="Lukáš" userId="1750366c-5ad4-4b8b-a17b-5459ca330888" providerId="ADAL" clId="{4A2BCA61-9E58-4932-A0B4-41189BEBE038}" dt="2020-10-06T12:08:54.879" v="469" actId="47"/>
        <pc:sldMkLst>
          <pc:docMk/>
          <pc:sldMk cId="1044190518" sldId="290"/>
        </pc:sldMkLst>
      </pc:sldChg>
      <pc:sldChg chg="modSp add mod">
        <pc:chgData name="Lukáš" userId="1750366c-5ad4-4b8b-a17b-5459ca330888" providerId="ADAL" clId="{4A2BCA61-9E58-4932-A0B4-41189BEBE038}" dt="2020-10-06T10:35:42.437" v="66" actId="20577"/>
        <pc:sldMkLst>
          <pc:docMk/>
          <pc:sldMk cId="1356691991" sldId="291"/>
        </pc:sldMkLst>
        <pc:spChg chg="mod">
          <ac:chgData name="Lukáš" userId="1750366c-5ad4-4b8b-a17b-5459ca330888" providerId="ADAL" clId="{4A2BCA61-9E58-4932-A0B4-41189BEBE038}" dt="2020-10-06T10:35:42.437" v="66" actId="20577"/>
          <ac:spMkLst>
            <pc:docMk/>
            <pc:sldMk cId="1356691991" sldId="291"/>
            <ac:spMk id="6" creationId="{58FA62A7-65B2-4663-BA27-64BFE3598468}"/>
          </ac:spMkLst>
        </pc:spChg>
      </pc:sldChg>
      <pc:sldChg chg="add">
        <pc:chgData name="Lukáš" userId="1750366c-5ad4-4b8b-a17b-5459ca330888" providerId="ADAL" clId="{4A2BCA61-9E58-4932-A0B4-41189BEBE038}" dt="2020-10-06T10:35:38.977" v="65" actId="2890"/>
        <pc:sldMkLst>
          <pc:docMk/>
          <pc:sldMk cId="337106994" sldId="292"/>
        </pc:sldMkLst>
      </pc:sldChg>
      <pc:sldChg chg="modSp add mod">
        <pc:chgData name="Lukáš" userId="1750366c-5ad4-4b8b-a17b-5459ca330888" providerId="ADAL" clId="{4A2BCA61-9E58-4932-A0B4-41189BEBE038}" dt="2020-10-06T10:56:34.339" v="444" actId="20577"/>
        <pc:sldMkLst>
          <pc:docMk/>
          <pc:sldMk cId="3561968031" sldId="293"/>
        </pc:sldMkLst>
        <pc:spChg chg="mod">
          <ac:chgData name="Lukáš" userId="1750366c-5ad4-4b8b-a17b-5459ca330888" providerId="ADAL" clId="{4A2BCA61-9E58-4932-A0B4-41189BEBE038}" dt="2020-10-06T10:56:31.790" v="442" actId="1076"/>
          <ac:spMkLst>
            <pc:docMk/>
            <pc:sldMk cId="3561968031" sldId="293"/>
            <ac:spMk id="4" creationId="{5DAE4183-4B0C-4F1A-8CFB-C9356835EEAD}"/>
          </ac:spMkLst>
        </pc:spChg>
        <pc:spChg chg="mod">
          <ac:chgData name="Lukáš" userId="1750366c-5ad4-4b8b-a17b-5459ca330888" providerId="ADAL" clId="{4A2BCA61-9E58-4932-A0B4-41189BEBE038}" dt="2020-10-06T10:56:34.339" v="444" actId="20577"/>
          <ac:spMkLst>
            <pc:docMk/>
            <pc:sldMk cId="3561968031" sldId="293"/>
            <ac:spMk id="6" creationId="{58FA62A7-65B2-4663-BA27-64BFE3598468}"/>
          </ac:spMkLst>
        </pc:spChg>
      </pc:sldChg>
      <pc:sldChg chg="addSp delSp modSp add mod">
        <pc:chgData name="Lukáš" userId="1750366c-5ad4-4b8b-a17b-5459ca330888" providerId="ADAL" clId="{4A2BCA61-9E58-4932-A0B4-41189BEBE038}" dt="2020-10-06T12:31:07.943" v="938" actId="20577"/>
        <pc:sldMkLst>
          <pc:docMk/>
          <pc:sldMk cId="1640047700" sldId="294"/>
        </pc:sldMkLst>
        <pc:spChg chg="mod">
          <ac:chgData name="Lukáš" userId="1750366c-5ad4-4b8b-a17b-5459ca330888" providerId="ADAL" clId="{4A2BCA61-9E58-4932-A0B4-41189BEBE038}" dt="2020-10-06T12:08:20.952" v="459" actId="962"/>
          <ac:spMkLst>
            <pc:docMk/>
            <pc:sldMk cId="1640047700" sldId="294"/>
            <ac:spMk id="2" creationId="{CECC7D56-E57D-4FCF-A4C0-A561DA1DC9E3}"/>
          </ac:spMkLst>
        </pc:spChg>
        <pc:spChg chg="mod">
          <ac:chgData name="Lukáš" userId="1750366c-5ad4-4b8b-a17b-5459ca330888" providerId="ADAL" clId="{4A2BCA61-9E58-4932-A0B4-41189BEBE038}" dt="2020-10-06T12:31:07.943" v="938" actId="20577"/>
          <ac:spMkLst>
            <pc:docMk/>
            <pc:sldMk cId="1640047700" sldId="294"/>
            <ac:spMk id="4" creationId="{5DAE4183-4B0C-4F1A-8CFB-C9356835EEAD}"/>
          </ac:spMkLst>
        </pc:spChg>
        <pc:spChg chg="del mod">
          <ac:chgData name="Lukáš" userId="1750366c-5ad4-4b8b-a17b-5459ca330888" providerId="ADAL" clId="{4A2BCA61-9E58-4932-A0B4-41189BEBE038}" dt="2020-10-06T12:08:19.648" v="457" actId="931"/>
          <ac:spMkLst>
            <pc:docMk/>
            <pc:sldMk cId="1640047700" sldId="294"/>
            <ac:spMk id="6" creationId="{58FA62A7-65B2-4663-BA27-64BFE3598468}"/>
          </ac:spMkLst>
        </pc:spChg>
        <pc:picChg chg="add mod">
          <ac:chgData name="Lukáš" userId="1750366c-5ad4-4b8b-a17b-5459ca330888" providerId="ADAL" clId="{4A2BCA61-9E58-4932-A0B4-41189BEBE038}" dt="2020-10-06T12:08:20.952" v="458" actId="27614"/>
          <ac:picMkLst>
            <pc:docMk/>
            <pc:sldMk cId="1640047700" sldId="294"/>
            <ac:picMk id="7" creationId="{527E4C38-F113-4D98-98AF-0B74D51ED142}"/>
          </ac:picMkLst>
        </pc:picChg>
      </pc:sldChg>
      <pc:sldChg chg="addSp modSp add mod ord modClrScheme chgLayout">
        <pc:chgData name="Lukáš" userId="1750366c-5ad4-4b8b-a17b-5459ca330888" providerId="ADAL" clId="{4A2BCA61-9E58-4932-A0B4-41189BEBE038}" dt="2020-10-06T12:29:56.338" v="879" actId="113"/>
        <pc:sldMkLst>
          <pc:docMk/>
          <pc:sldMk cId="1714807300" sldId="295"/>
        </pc:sldMkLst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2" creationId="{CECC7D56-E57D-4FCF-A4C0-A561DA1DC9E3}"/>
          </ac:spMkLst>
        </pc:spChg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3" creationId="{55492A38-4935-4086-AC8A-5D91623829E6}"/>
          </ac:spMkLst>
        </pc:spChg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4" creationId="{5DAE4183-4B0C-4F1A-8CFB-C9356835EEAD}"/>
          </ac:spMkLst>
        </pc:spChg>
        <pc:spChg chg="add mod ord">
          <ac:chgData name="Lukáš" userId="1750366c-5ad4-4b8b-a17b-5459ca330888" providerId="ADAL" clId="{4A2BCA61-9E58-4932-A0B4-41189BEBE038}" dt="2020-10-06T12:12:46.235" v="664" actId="20577"/>
          <ac:spMkLst>
            <pc:docMk/>
            <pc:sldMk cId="1714807300" sldId="295"/>
            <ac:spMk id="5" creationId="{E1B55412-6D46-439D-B21C-20956B8D28E5}"/>
          </ac:spMkLst>
        </pc:spChg>
        <pc:spChg chg="mod ord">
          <ac:chgData name="Lukáš" userId="1750366c-5ad4-4b8b-a17b-5459ca330888" providerId="ADAL" clId="{4A2BCA61-9E58-4932-A0B4-41189BEBE038}" dt="2020-10-06T12:29:56.338" v="879" actId="113"/>
          <ac:spMkLst>
            <pc:docMk/>
            <pc:sldMk cId="1714807300" sldId="295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4A2BCA61-9E58-4932-A0B4-41189BEBE038}" dt="2020-10-06T12:53:54.143" v="943" actId="1076"/>
        <pc:sldMkLst>
          <pc:docMk/>
          <pc:sldMk cId="2147828056" sldId="296"/>
        </pc:sldMkLst>
        <pc:spChg chg="mod">
          <ac:chgData name="Lukáš" userId="1750366c-5ad4-4b8b-a17b-5459ca330888" providerId="ADAL" clId="{4A2BCA61-9E58-4932-A0B4-41189BEBE038}" dt="2020-10-06T12:31:13.832" v="939"/>
          <ac:spMkLst>
            <pc:docMk/>
            <pc:sldMk cId="2147828056" sldId="296"/>
            <ac:spMk id="4" creationId="{5DAE4183-4B0C-4F1A-8CFB-C9356835EEAD}"/>
          </ac:spMkLst>
        </pc:spChg>
        <pc:picChg chg="mod">
          <ac:chgData name="Lukáš" userId="1750366c-5ad4-4b8b-a17b-5459ca330888" providerId="ADAL" clId="{4A2BCA61-9E58-4932-A0B4-41189BEBE038}" dt="2020-10-06T12:53:54.143" v="943" actId="1076"/>
          <ac:picMkLst>
            <pc:docMk/>
            <pc:sldMk cId="2147828056" sldId="296"/>
            <ac:picMk id="7" creationId="{527E4C38-F113-4D98-98AF-0B74D51ED142}"/>
          </ac:picMkLst>
        </pc:picChg>
      </pc:sldChg>
    </pc:docChg>
  </pc:docChgLst>
  <pc:docChgLst>
    <pc:chgData name="Lukáš" userId="1750366c-5ad4-4b8b-a17b-5459ca330888" providerId="ADAL" clId="{26EAB4CA-7462-47EF-BD8F-6FBA24B154B4}"/>
    <pc:docChg chg="undo custSel addSld delSld modSld sldOrd">
      <pc:chgData name="Lukáš" userId="1750366c-5ad4-4b8b-a17b-5459ca330888" providerId="ADAL" clId="{26EAB4CA-7462-47EF-BD8F-6FBA24B154B4}" dt="2020-10-17T00:24:17.185" v="2953" actId="14826"/>
      <pc:docMkLst>
        <pc:docMk/>
      </pc:docMkLst>
      <pc:sldChg chg="modSp mod">
        <pc:chgData name="Lukáš" userId="1750366c-5ad4-4b8b-a17b-5459ca330888" providerId="ADAL" clId="{26EAB4CA-7462-47EF-BD8F-6FBA24B154B4}" dt="2020-10-16T21:54:27.744" v="60"/>
        <pc:sldMkLst>
          <pc:docMk/>
          <pc:sldMk cId="4020363208" sldId="256"/>
        </pc:sldMkLst>
        <pc:spChg chg="mod">
          <ac:chgData name="Lukáš" userId="1750366c-5ad4-4b8b-a17b-5459ca330888" providerId="ADAL" clId="{26EAB4CA-7462-47EF-BD8F-6FBA24B154B4}" dt="2020-10-16T21:54:27.744" v="60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26EAB4CA-7462-47EF-BD8F-6FBA24B154B4}" dt="2020-10-16T21:54:23.614" v="59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26EAB4CA-7462-47EF-BD8F-6FBA24B154B4}" dt="2020-10-16T21:54:35.814" v="62"/>
        <pc:sldMkLst>
          <pc:docMk/>
          <pc:sldMk cId="2122801297" sldId="268"/>
        </pc:sldMkLst>
        <pc:spChg chg="mod">
          <ac:chgData name="Lukáš" userId="1750366c-5ad4-4b8b-a17b-5459ca330888" providerId="ADAL" clId="{26EAB4CA-7462-47EF-BD8F-6FBA24B154B4}" dt="2020-10-16T21:54:35.814" v="62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26EAB4CA-7462-47EF-BD8F-6FBA24B154B4}" dt="2020-10-17T00:02:54.537" v="2259" actId="20577"/>
        <pc:sldMkLst>
          <pc:docMk/>
          <pc:sldMk cId="247382201" sldId="269"/>
        </pc:sldMkLst>
        <pc:spChg chg="mod">
          <ac:chgData name="Lukáš" userId="1750366c-5ad4-4b8b-a17b-5459ca330888" providerId="ADAL" clId="{26EAB4CA-7462-47EF-BD8F-6FBA24B154B4}" dt="2020-10-16T21:54:32.714" v="61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26EAB4CA-7462-47EF-BD8F-6FBA24B154B4}" dt="2020-10-17T00:02:54.537" v="2259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del">
        <pc:chgData name="Lukáš" userId="1750366c-5ad4-4b8b-a17b-5459ca330888" providerId="ADAL" clId="{26EAB4CA-7462-47EF-BD8F-6FBA24B154B4}" dt="2020-10-16T21:55:01.694" v="65" actId="47"/>
        <pc:sldMkLst>
          <pc:docMk/>
          <pc:sldMk cId="3451315229" sldId="271"/>
        </pc:sldMkLst>
      </pc:sldChg>
      <pc:sldChg chg="del">
        <pc:chgData name="Lukáš" userId="1750366c-5ad4-4b8b-a17b-5459ca330888" providerId="ADAL" clId="{26EAB4CA-7462-47EF-BD8F-6FBA24B154B4}" dt="2020-10-16T21:55:01.194" v="64" actId="47"/>
        <pc:sldMkLst>
          <pc:docMk/>
          <pc:sldMk cId="1356691991" sldId="291"/>
        </pc:sldMkLst>
      </pc:sldChg>
      <pc:sldChg chg="del">
        <pc:chgData name="Lukáš" userId="1750366c-5ad4-4b8b-a17b-5459ca330888" providerId="ADAL" clId="{26EAB4CA-7462-47EF-BD8F-6FBA24B154B4}" dt="2020-10-16T21:55:00.554" v="63" actId="47"/>
        <pc:sldMkLst>
          <pc:docMk/>
          <pc:sldMk cId="337106994" sldId="292"/>
        </pc:sldMkLst>
      </pc:sldChg>
      <pc:sldChg chg="addSp modSp mod modClrScheme chgLayout">
        <pc:chgData name="Lukáš" userId="1750366c-5ad4-4b8b-a17b-5459ca330888" providerId="ADAL" clId="{26EAB4CA-7462-47EF-BD8F-6FBA24B154B4}" dt="2020-10-16T22:03:12.735" v="334"/>
        <pc:sldMkLst>
          <pc:docMk/>
          <pc:sldMk cId="3561968031" sldId="293"/>
        </pc:sldMkLst>
        <pc:spChg chg="mod ord">
          <ac:chgData name="Lukáš" userId="1750366c-5ad4-4b8b-a17b-5459ca330888" providerId="ADAL" clId="{26EAB4CA-7462-47EF-BD8F-6FBA24B154B4}" dt="2020-10-16T22:03:12.735" v="334"/>
          <ac:spMkLst>
            <pc:docMk/>
            <pc:sldMk cId="3561968031" sldId="293"/>
            <ac:spMk id="2" creationId="{CECC7D56-E57D-4FCF-A4C0-A561DA1DC9E3}"/>
          </ac:spMkLst>
        </pc:spChg>
        <pc:spChg chg="mod ord">
          <ac:chgData name="Lukáš" userId="1750366c-5ad4-4b8b-a17b-5459ca330888" providerId="ADAL" clId="{26EAB4CA-7462-47EF-BD8F-6FBA24B154B4}" dt="2020-10-16T21:59:42.722" v="97" actId="700"/>
          <ac:spMkLst>
            <pc:docMk/>
            <pc:sldMk cId="3561968031" sldId="293"/>
            <ac:spMk id="3" creationId="{55492A38-4935-4086-AC8A-5D91623829E6}"/>
          </ac:spMkLst>
        </pc:spChg>
        <pc:spChg chg="mod ord">
          <ac:chgData name="Lukáš" userId="1750366c-5ad4-4b8b-a17b-5459ca330888" providerId="ADAL" clId="{26EAB4CA-7462-47EF-BD8F-6FBA24B154B4}" dt="2020-10-16T21:59:42.722" v="97" actId="700"/>
          <ac:spMkLst>
            <pc:docMk/>
            <pc:sldMk cId="3561968031" sldId="293"/>
            <ac:spMk id="4" creationId="{5DAE4183-4B0C-4F1A-8CFB-C9356835EEAD}"/>
          </ac:spMkLst>
        </pc:spChg>
        <pc:spChg chg="add mod ord">
          <ac:chgData name="Lukáš" userId="1750366c-5ad4-4b8b-a17b-5459ca330888" providerId="ADAL" clId="{26EAB4CA-7462-47EF-BD8F-6FBA24B154B4}" dt="2020-10-16T21:59:50.772" v="98"/>
          <ac:spMkLst>
            <pc:docMk/>
            <pc:sldMk cId="3561968031" sldId="293"/>
            <ac:spMk id="5" creationId="{BCB6991E-5137-41F4-9B88-92265E51B067}"/>
          </ac:spMkLst>
        </pc:spChg>
        <pc:spChg chg="mod ord">
          <ac:chgData name="Lukáš" userId="1750366c-5ad4-4b8b-a17b-5459ca330888" providerId="ADAL" clId="{26EAB4CA-7462-47EF-BD8F-6FBA24B154B4}" dt="2020-10-16T22:02:13.985" v="327" actId="20577"/>
          <ac:spMkLst>
            <pc:docMk/>
            <pc:sldMk cId="3561968031" sldId="293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02:56.275" v="333" actId="1076"/>
          <ac:picMkLst>
            <pc:docMk/>
            <pc:sldMk cId="3561968031" sldId="293"/>
            <ac:picMk id="8" creationId="{5DDF9A87-0C67-4E5C-A658-83A2CAD0E5D7}"/>
          </ac:picMkLst>
        </pc:picChg>
      </pc:sldChg>
      <pc:sldChg chg="delSp modSp add mod">
        <pc:chgData name="Lukáš" userId="1750366c-5ad4-4b8b-a17b-5459ca330888" providerId="ADAL" clId="{26EAB4CA-7462-47EF-BD8F-6FBA24B154B4}" dt="2020-10-16T22:56:00.138" v="1329" actId="313"/>
        <pc:sldMkLst>
          <pc:docMk/>
          <pc:sldMk cId="1586837451" sldId="294"/>
        </pc:sldMkLst>
        <pc:spChg chg="mod">
          <ac:chgData name="Lukáš" userId="1750366c-5ad4-4b8b-a17b-5459ca330888" providerId="ADAL" clId="{26EAB4CA-7462-47EF-BD8F-6FBA24B154B4}" dt="2020-10-16T22:04:36.385" v="366"/>
          <ac:spMkLst>
            <pc:docMk/>
            <pc:sldMk cId="1586837451" sldId="294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2:04:45.985" v="377" actId="20577"/>
          <ac:spMkLst>
            <pc:docMk/>
            <pc:sldMk cId="1586837451" sldId="294"/>
            <ac:spMk id="5" creationId="{BCB6991E-5137-41F4-9B88-92265E51B067}"/>
          </ac:spMkLst>
        </pc:spChg>
        <pc:spChg chg="mod">
          <ac:chgData name="Lukáš" userId="1750366c-5ad4-4b8b-a17b-5459ca330888" providerId="ADAL" clId="{26EAB4CA-7462-47EF-BD8F-6FBA24B154B4}" dt="2020-10-16T22:56:00.138" v="1329" actId="313"/>
          <ac:spMkLst>
            <pc:docMk/>
            <pc:sldMk cId="1586837451" sldId="294"/>
            <ac:spMk id="6" creationId="{58FA62A7-65B2-4663-BA27-64BFE3598468}"/>
          </ac:spMkLst>
        </pc:spChg>
        <pc:picChg chg="del">
          <ac:chgData name="Lukáš" userId="1750366c-5ad4-4b8b-a17b-5459ca330888" providerId="ADAL" clId="{26EAB4CA-7462-47EF-BD8F-6FBA24B154B4}" dt="2020-10-16T22:04:08.565" v="363" actId="478"/>
          <ac:picMkLst>
            <pc:docMk/>
            <pc:sldMk cId="1586837451" sldId="294"/>
            <ac:picMk id="8" creationId="{5DDF9A87-0C67-4E5C-A658-83A2CAD0E5D7}"/>
          </ac:picMkLst>
        </pc:picChg>
      </pc:sldChg>
      <pc:sldChg chg="del">
        <pc:chgData name="Lukáš" userId="1750366c-5ad4-4b8b-a17b-5459ca330888" providerId="ADAL" clId="{26EAB4CA-7462-47EF-BD8F-6FBA24B154B4}" dt="2020-10-16T22:03:18.361" v="337" actId="47"/>
        <pc:sldMkLst>
          <pc:docMk/>
          <pc:sldMk cId="1640047700" sldId="294"/>
        </pc:sldMkLst>
      </pc:sldChg>
      <pc:sldChg chg="addSp delSp modSp add mod">
        <pc:chgData name="Lukáš" userId="1750366c-5ad4-4b8b-a17b-5459ca330888" providerId="ADAL" clId="{26EAB4CA-7462-47EF-BD8F-6FBA24B154B4}" dt="2020-10-16T22:45:22.591" v="988" actId="27614"/>
        <pc:sldMkLst>
          <pc:docMk/>
          <pc:sldMk cId="314912238" sldId="295"/>
        </pc:sldMkLst>
        <pc:spChg chg="mod">
          <ac:chgData name="Lukáš" userId="1750366c-5ad4-4b8b-a17b-5459ca330888" providerId="ADAL" clId="{26EAB4CA-7462-47EF-BD8F-6FBA24B154B4}" dt="2020-10-16T22:06:48.236" v="438" actId="20577"/>
          <ac:spMkLst>
            <pc:docMk/>
            <pc:sldMk cId="314912238" sldId="295"/>
            <ac:spMk id="5" creationId="{BCB6991E-5137-41F4-9B88-92265E51B067}"/>
          </ac:spMkLst>
        </pc:spChg>
        <pc:spChg chg="del mod">
          <ac:chgData name="Lukáš" userId="1750366c-5ad4-4b8b-a17b-5459ca330888" providerId="ADAL" clId="{26EAB4CA-7462-47EF-BD8F-6FBA24B154B4}" dt="2020-10-16T22:45:21.572" v="987" actId="931"/>
          <ac:spMkLst>
            <pc:docMk/>
            <pc:sldMk cId="314912238" sldId="295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45:22.591" v="988" actId="27614"/>
          <ac:picMkLst>
            <pc:docMk/>
            <pc:sldMk cId="314912238" sldId="295"/>
            <ac:picMk id="8" creationId="{78333F55-CA41-4D38-ADDB-3777772D2CB6}"/>
          </ac:picMkLst>
        </pc:picChg>
      </pc:sldChg>
      <pc:sldChg chg="del">
        <pc:chgData name="Lukáš" userId="1750366c-5ad4-4b8b-a17b-5459ca330888" providerId="ADAL" clId="{26EAB4CA-7462-47EF-BD8F-6FBA24B154B4}" dt="2020-10-16T22:03:17.805" v="336" actId="47"/>
        <pc:sldMkLst>
          <pc:docMk/>
          <pc:sldMk cId="1714807300" sldId="295"/>
        </pc:sldMkLst>
      </pc:sldChg>
      <pc:sldChg chg="addSp delSp modSp add mod">
        <pc:chgData name="Lukáš" userId="1750366c-5ad4-4b8b-a17b-5459ca330888" providerId="ADAL" clId="{26EAB4CA-7462-47EF-BD8F-6FBA24B154B4}" dt="2020-10-16T22:52:34.160" v="1287" actId="1076"/>
        <pc:sldMkLst>
          <pc:docMk/>
          <pc:sldMk cId="491209732" sldId="296"/>
        </pc:sldMkLst>
        <pc:spChg chg="mod">
          <ac:chgData name="Lukáš" userId="1750366c-5ad4-4b8b-a17b-5459ca330888" providerId="ADAL" clId="{26EAB4CA-7462-47EF-BD8F-6FBA24B154B4}" dt="2020-10-16T22:46:21.840" v="1008" actId="20577"/>
          <ac:spMkLst>
            <pc:docMk/>
            <pc:sldMk cId="491209732" sldId="296"/>
            <ac:spMk id="4" creationId="{5DAE4183-4B0C-4F1A-8CFB-C9356835EEAD}"/>
          </ac:spMkLst>
        </pc:spChg>
        <pc:spChg chg="del">
          <ac:chgData name="Lukáš" userId="1750366c-5ad4-4b8b-a17b-5459ca330888" providerId="ADAL" clId="{26EAB4CA-7462-47EF-BD8F-6FBA24B154B4}" dt="2020-10-16T22:45:52.750" v="991" actId="478"/>
          <ac:spMkLst>
            <pc:docMk/>
            <pc:sldMk cId="491209732" sldId="296"/>
            <ac:spMk id="5" creationId="{BCB6991E-5137-41F4-9B88-92265E51B067}"/>
          </ac:spMkLst>
        </pc:spChg>
        <pc:spChg chg="add del mod">
          <ac:chgData name="Lukáš" userId="1750366c-5ad4-4b8b-a17b-5459ca330888" providerId="ADAL" clId="{26EAB4CA-7462-47EF-BD8F-6FBA24B154B4}" dt="2020-10-16T22:45:59.690" v="992" actId="478"/>
          <ac:spMkLst>
            <pc:docMk/>
            <pc:sldMk cId="491209732" sldId="296"/>
            <ac:spMk id="7" creationId="{E32E3FAB-037B-435B-AEA8-4CD0F7B91EF4}"/>
          </ac:spMkLst>
        </pc:spChg>
        <pc:picChg chg="mod">
          <ac:chgData name="Lukáš" userId="1750366c-5ad4-4b8b-a17b-5459ca330888" providerId="ADAL" clId="{26EAB4CA-7462-47EF-BD8F-6FBA24B154B4}" dt="2020-10-16T22:52:34.160" v="1287" actId="1076"/>
          <ac:picMkLst>
            <pc:docMk/>
            <pc:sldMk cId="491209732" sldId="296"/>
            <ac:picMk id="8" creationId="{78333F55-CA41-4D38-ADDB-3777772D2CB6}"/>
          </ac:picMkLst>
        </pc:picChg>
      </pc:sldChg>
      <pc:sldChg chg="del">
        <pc:chgData name="Lukáš" userId="1750366c-5ad4-4b8b-a17b-5459ca330888" providerId="ADAL" clId="{26EAB4CA-7462-47EF-BD8F-6FBA24B154B4}" dt="2020-10-16T22:03:16.305" v="335" actId="47"/>
        <pc:sldMkLst>
          <pc:docMk/>
          <pc:sldMk cId="2147828056" sldId="296"/>
        </pc:sldMkLst>
      </pc:sldChg>
      <pc:sldChg chg="addSp modSp add mod ord">
        <pc:chgData name="Lukáš" userId="1750366c-5ad4-4b8b-a17b-5459ca330888" providerId="ADAL" clId="{26EAB4CA-7462-47EF-BD8F-6FBA24B154B4}" dt="2020-10-16T22:52:14.276" v="1282" actId="14826"/>
        <pc:sldMkLst>
          <pc:docMk/>
          <pc:sldMk cId="3613084921" sldId="297"/>
        </pc:sldMkLst>
        <pc:spChg chg="mod">
          <ac:chgData name="Lukáš" userId="1750366c-5ad4-4b8b-a17b-5459ca330888" providerId="ADAL" clId="{26EAB4CA-7462-47EF-BD8F-6FBA24B154B4}" dt="2020-10-16T22:46:50.780" v="1021" actId="20577"/>
          <ac:spMkLst>
            <pc:docMk/>
            <pc:sldMk cId="3613084921" sldId="297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2:46:58.530" v="1036" actId="20577"/>
          <ac:spMkLst>
            <pc:docMk/>
            <pc:sldMk cId="3613084921" sldId="297"/>
            <ac:spMk id="5" creationId="{BCB6991E-5137-41F4-9B88-92265E51B067}"/>
          </ac:spMkLst>
        </pc:spChg>
        <pc:spChg chg="mod">
          <ac:chgData name="Lukáš" userId="1750366c-5ad4-4b8b-a17b-5459ca330888" providerId="ADAL" clId="{26EAB4CA-7462-47EF-BD8F-6FBA24B154B4}" dt="2020-10-16T22:49:47.630" v="1275" actId="20577"/>
          <ac:spMkLst>
            <pc:docMk/>
            <pc:sldMk cId="3613084921" sldId="297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52:14.276" v="1282" actId="14826"/>
          <ac:picMkLst>
            <pc:docMk/>
            <pc:sldMk cId="3613084921" sldId="297"/>
            <ac:picMk id="8" creationId="{0AD3290C-A26E-4419-8939-B30109F51147}"/>
          </ac:picMkLst>
        </pc:picChg>
      </pc:sldChg>
      <pc:sldChg chg="addSp delSp modSp add mod ord modClrScheme chgLayout">
        <pc:chgData name="Lukáš" userId="1750366c-5ad4-4b8b-a17b-5459ca330888" providerId="ADAL" clId="{26EAB4CA-7462-47EF-BD8F-6FBA24B154B4}" dt="2020-10-16T23:11:10.949" v="1655" actId="20577"/>
        <pc:sldMkLst>
          <pc:docMk/>
          <pc:sldMk cId="683441172" sldId="298"/>
        </pc:sldMkLst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2" creationId="{CECC7D56-E57D-4FCF-A4C0-A561DA1DC9E3}"/>
          </ac:spMkLst>
        </pc:spChg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3" creationId="{55492A38-4935-4086-AC8A-5D91623829E6}"/>
          </ac:spMkLst>
        </pc:spChg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4" creationId="{5DAE4183-4B0C-4F1A-8CFB-C9356835EEAD}"/>
          </ac:spMkLst>
        </pc:spChg>
        <pc:spChg chg="del">
          <ac:chgData name="Lukáš" userId="1750366c-5ad4-4b8b-a17b-5459ca330888" providerId="ADAL" clId="{26EAB4CA-7462-47EF-BD8F-6FBA24B154B4}" dt="2020-10-16T22:53:39.101" v="1327" actId="478"/>
          <ac:spMkLst>
            <pc:docMk/>
            <pc:sldMk cId="683441172" sldId="298"/>
            <ac:spMk id="5" creationId="{BCB6991E-5137-41F4-9B88-92265E51B067}"/>
          </ac:spMkLst>
        </pc:spChg>
        <pc:spChg chg="mod ord">
          <ac:chgData name="Lukáš" userId="1750366c-5ad4-4b8b-a17b-5459ca330888" providerId="ADAL" clId="{26EAB4CA-7462-47EF-BD8F-6FBA24B154B4}" dt="2020-10-16T23:11:10.949" v="1655" actId="20577"/>
          <ac:spMkLst>
            <pc:docMk/>
            <pc:sldMk cId="683441172" sldId="298"/>
            <ac:spMk id="6" creationId="{58FA62A7-65B2-4663-BA27-64BFE3598468}"/>
          </ac:spMkLst>
        </pc:spChg>
        <pc:spChg chg="add del mo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8" creationId="{84808F1C-E143-42B4-AF5B-2E68899FCC4B}"/>
          </ac:spMkLst>
        </pc:spChg>
      </pc:sldChg>
      <pc:sldChg chg="addSp modSp add mod">
        <pc:chgData name="Lukáš" userId="1750366c-5ad4-4b8b-a17b-5459ca330888" providerId="ADAL" clId="{26EAB4CA-7462-47EF-BD8F-6FBA24B154B4}" dt="2020-10-17T00:23:44.621" v="2951" actId="1076"/>
        <pc:sldMkLst>
          <pc:docMk/>
          <pc:sldMk cId="2885608567" sldId="299"/>
        </pc:sldMkLst>
        <pc:spChg chg="mod">
          <ac:chgData name="Lukáš" userId="1750366c-5ad4-4b8b-a17b-5459ca330888" providerId="ADAL" clId="{26EAB4CA-7462-47EF-BD8F-6FBA24B154B4}" dt="2020-10-16T23:11:34.625" v="1674" actId="20577"/>
          <ac:spMkLst>
            <pc:docMk/>
            <pc:sldMk cId="2885608567" sldId="299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7T00:11:01.927" v="2587" actId="20577"/>
          <ac:spMkLst>
            <pc:docMk/>
            <pc:sldMk cId="2885608567" sldId="299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7T00:23:44.621" v="2951" actId="1076"/>
          <ac:picMkLst>
            <pc:docMk/>
            <pc:sldMk cId="2885608567" sldId="299"/>
            <ac:picMk id="7" creationId="{EA6CCCE6-6EC4-4028-9A60-C0729F46E2CC}"/>
          </ac:picMkLst>
        </pc:picChg>
      </pc:sldChg>
      <pc:sldChg chg="addSp modSp add mod">
        <pc:chgData name="Lukáš" userId="1750366c-5ad4-4b8b-a17b-5459ca330888" providerId="ADAL" clId="{26EAB4CA-7462-47EF-BD8F-6FBA24B154B4}" dt="2020-10-17T00:24:17.185" v="2953" actId="14826"/>
        <pc:sldMkLst>
          <pc:docMk/>
          <pc:sldMk cId="2666809086" sldId="300"/>
        </pc:sldMkLst>
        <pc:spChg chg="mod">
          <ac:chgData name="Lukáš" userId="1750366c-5ad4-4b8b-a17b-5459ca330888" providerId="ADAL" clId="{26EAB4CA-7462-47EF-BD8F-6FBA24B154B4}" dt="2020-10-16T23:11:46.523" v="1690" actId="20577"/>
          <ac:spMkLst>
            <pc:docMk/>
            <pc:sldMk cId="2666809086" sldId="300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7T00:13:15.337" v="2945" actId="20577"/>
          <ac:spMkLst>
            <pc:docMk/>
            <pc:sldMk cId="2666809086" sldId="300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7T00:24:17.185" v="2953" actId="14826"/>
          <ac:picMkLst>
            <pc:docMk/>
            <pc:sldMk cId="2666809086" sldId="300"/>
            <ac:picMk id="5" creationId="{29559DAB-10EA-4BE1-A064-AF5D4701AC1F}"/>
          </ac:picMkLst>
        </pc:picChg>
      </pc:sldChg>
      <pc:sldChg chg="addSp modSp add mod">
        <pc:chgData name="Lukáš" userId="1750366c-5ad4-4b8b-a17b-5459ca330888" providerId="ADAL" clId="{26EAB4CA-7462-47EF-BD8F-6FBA24B154B4}" dt="2020-10-16T23:52:04.706" v="1915" actId="20577"/>
        <pc:sldMkLst>
          <pc:docMk/>
          <pc:sldMk cId="2034582443" sldId="301"/>
        </pc:sldMkLst>
        <pc:spChg chg="mod">
          <ac:chgData name="Lukáš" userId="1750366c-5ad4-4b8b-a17b-5459ca330888" providerId="ADAL" clId="{26EAB4CA-7462-47EF-BD8F-6FBA24B154B4}" dt="2020-10-16T23:12:37.218" v="1694" actId="20577"/>
          <ac:spMkLst>
            <pc:docMk/>
            <pc:sldMk cId="2034582443" sldId="301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3:52:04.706" v="1915" actId="20577"/>
          <ac:spMkLst>
            <pc:docMk/>
            <pc:sldMk cId="2034582443" sldId="301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3:51:25.868" v="1875" actId="1076"/>
          <ac:picMkLst>
            <pc:docMk/>
            <pc:sldMk cId="2034582443" sldId="301"/>
            <ac:picMk id="7" creationId="{DBA6B99A-FCEA-4893-BD88-8A7F25BE06D8}"/>
          </ac:picMkLst>
        </pc:picChg>
        <pc:picChg chg="add mod">
          <ac:chgData name="Lukáš" userId="1750366c-5ad4-4b8b-a17b-5459ca330888" providerId="ADAL" clId="{26EAB4CA-7462-47EF-BD8F-6FBA24B154B4}" dt="2020-10-16T23:51:23.598" v="1874" actId="1076"/>
          <ac:picMkLst>
            <pc:docMk/>
            <pc:sldMk cId="2034582443" sldId="301"/>
            <ac:picMk id="9" creationId="{BEA2DB73-BC93-4E31-8AF0-1113629771C0}"/>
          </ac:picMkLst>
        </pc:picChg>
      </pc:sldChg>
      <pc:sldChg chg="addSp modSp add mod">
        <pc:chgData name="Lukáš" userId="1750366c-5ad4-4b8b-a17b-5459ca330888" providerId="ADAL" clId="{26EAB4CA-7462-47EF-BD8F-6FBA24B154B4}" dt="2020-10-16T23:42:50.909" v="1813" actId="14826"/>
        <pc:sldMkLst>
          <pc:docMk/>
          <pc:sldMk cId="4045140399" sldId="302"/>
        </pc:sldMkLst>
        <pc:spChg chg="mod">
          <ac:chgData name="Lukáš" userId="1750366c-5ad4-4b8b-a17b-5459ca330888" providerId="ADAL" clId="{26EAB4CA-7462-47EF-BD8F-6FBA24B154B4}" dt="2020-10-16T23:12:51.305" v="1720" actId="20577"/>
          <ac:spMkLst>
            <pc:docMk/>
            <pc:sldMk cId="4045140399" sldId="302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3:35:18.022" v="1804" actId="20577"/>
          <ac:spMkLst>
            <pc:docMk/>
            <pc:sldMk cId="4045140399" sldId="302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3:42:50.909" v="1813" actId="14826"/>
          <ac:picMkLst>
            <pc:docMk/>
            <pc:sldMk cId="4045140399" sldId="302"/>
            <ac:picMk id="7" creationId="{9BFC2E27-97D9-45A1-8D4D-6C5CAECA467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7701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752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63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 noProof="0"/>
              <a:t>Click to edit Master title style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7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DEC9EB12-AE73-214D-85B7-F3FD5188BE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6C09521-9305-2848-88FD-22F955899B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24987-E9F6-7244-A5DA-F329032B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Interaction Diagrams,</a:t>
            </a:r>
            <a:br>
              <a:rPr lang="en-US" dirty="0">
                <a:effectLst/>
                <a:latin typeface="Arial" panose="020B0604020202020204" pitchFamily="34" charset="0"/>
              </a:rPr>
            </a:br>
            <a:r>
              <a:rPr lang="en-US" dirty="0">
                <a:effectLst/>
                <a:latin typeface="Arial" panose="020B0604020202020204" pitchFamily="34" charset="0"/>
              </a:rPr>
              <a:t>	Sequence Diagram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9324D64-A586-184A-AA62-1426369333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PB007 </a:t>
            </a:r>
            <a:r>
              <a:rPr lang="en-US" dirty="0"/>
              <a:t>Software Engineering </a:t>
            </a:r>
            <a:r>
              <a:rPr lang="cs-CZ" dirty="0"/>
              <a:t>I</a:t>
            </a:r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BF054606-AA79-41AC-AED6-A3A5837B91DE}"/>
              </a:ext>
            </a:extLst>
          </p:cNvPr>
          <p:cNvSpPr txBox="1">
            <a:spLocks/>
          </p:cNvSpPr>
          <p:nvPr/>
        </p:nvSpPr>
        <p:spPr>
          <a:xfrm>
            <a:off x="415200" y="5172201"/>
            <a:ext cx="11361600" cy="698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b="1" kern="0" dirty="0"/>
              <a:t>Lukáš Daubner</a:t>
            </a:r>
            <a:br>
              <a:rPr lang="cs-CZ" sz="1800" b="1" kern="0" dirty="0"/>
            </a:br>
            <a:r>
              <a:rPr lang="cs-CZ" sz="1800" b="1" kern="0" dirty="0"/>
              <a:t>daubner@mail.muni.cz</a:t>
            </a:r>
            <a:endParaRPr lang="en-US" sz="1800" b="1" kern="0" dirty="0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3F986B33-25E1-4DE8-8A12-56A85BE20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674" y="378000"/>
            <a:ext cx="4442428" cy="98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63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Combined Fragments </a:t>
            </a:r>
            <a:r>
              <a:rPr lang="cs-CZ" dirty="0"/>
              <a:t>– </a:t>
            </a:r>
            <a:r>
              <a:rPr lang="en-US" dirty="0"/>
              <a:t>Example</a:t>
            </a:r>
            <a:endParaRPr lang="cs-CZ" dirty="0"/>
          </a:p>
        </p:txBody>
      </p:sp>
      <p:pic>
        <p:nvPicPr>
          <p:cNvPr id="7" name="Content Placeholder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948823F-FF83-4F6E-B9AE-B99942CDA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218" y="1692275"/>
            <a:ext cx="8275152" cy="4140200"/>
          </a:xfrm>
        </p:spPr>
      </p:pic>
    </p:spTree>
    <p:extLst>
      <p:ext uri="{BB962C8B-B14F-4D97-AF65-F5344CB8AC3E}">
        <p14:creationId xmlns:p14="http://schemas.microsoft.com/office/powerpoint/2010/main" val="3612957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Combined Fragments </a:t>
            </a:r>
            <a:r>
              <a:rPr lang="cs-CZ" dirty="0"/>
              <a:t>– </a:t>
            </a:r>
            <a:r>
              <a:rPr lang="en-US" dirty="0"/>
              <a:t>Example</a:t>
            </a:r>
            <a:endParaRPr lang="cs-CZ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948823F-FF83-4F6E-B9AE-B99942CDA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25100" y="1692275"/>
            <a:ext cx="5343387" cy="4140200"/>
          </a:xfrm>
        </p:spPr>
      </p:pic>
    </p:spTree>
    <p:extLst>
      <p:ext uri="{BB962C8B-B14F-4D97-AF65-F5344CB8AC3E}">
        <p14:creationId xmlns:p14="http://schemas.microsoft.com/office/powerpoint/2010/main" val="2621222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dirty="0" err="1"/>
              <a:t>gotta</a:t>
            </a:r>
            <a:r>
              <a:rPr lang="en-US" dirty="0"/>
              <a:t> do what you </a:t>
            </a:r>
            <a:r>
              <a:rPr lang="en-US" dirty="0" err="1"/>
              <a:t>gotta</a:t>
            </a:r>
            <a:r>
              <a:rPr lang="en-US" dirty="0"/>
              <a:t> do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 this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the feedback</a:t>
            </a:r>
            <a:endParaRPr lang="cs-CZ" dirty="0"/>
          </a:p>
          <a:p>
            <a:r>
              <a:rPr lang="en-US" dirty="0"/>
              <a:t>Based on the Use Case Diagram and Design Class Diagram, think about the interaction between the objects that are participating in the use case</a:t>
            </a:r>
          </a:p>
          <a:p>
            <a:pPr lvl="1"/>
            <a:r>
              <a:rPr lang="en-US" dirty="0"/>
              <a:t>You can write it down as a pseudocode – it could help you</a:t>
            </a:r>
          </a:p>
          <a:p>
            <a:r>
              <a:rPr lang="en-US" b="1" dirty="0"/>
              <a:t>Choose three cases and model them into three Sequence Diagram</a:t>
            </a:r>
          </a:p>
          <a:p>
            <a:pPr lvl="1"/>
            <a:r>
              <a:rPr lang="en-US" dirty="0"/>
              <a:t>If you need to change something in Design Class Diagram, just do it, no worries.</a:t>
            </a: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8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diagrams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  <a:p>
            <a:pPr lvl="1"/>
            <a:r>
              <a:rPr lang="cs-CZ" dirty="0" err="1"/>
              <a:t>get</a:t>
            </a:r>
            <a:r>
              <a:rPr lang="cs-CZ" dirty="0"/>
              <a:t> / set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associations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diagram</a:t>
            </a:r>
          </a:p>
          <a:p>
            <a:pPr lvl="1"/>
            <a:r>
              <a:rPr lang="en-US" dirty="0"/>
              <a:t>All used operations and attributes are present in the design class diagram</a:t>
            </a:r>
            <a:endParaRPr lang="cs-CZ" dirty="0"/>
          </a:p>
          <a:p>
            <a:pPr lvl="1"/>
            <a:r>
              <a:rPr lang="en-US" dirty="0"/>
              <a:t>Transitions are not described with natural language</a:t>
            </a:r>
            <a:endParaRPr lang="cs-CZ" dirty="0"/>
          </a:p>
          <a:p>
            <a:pPr lvl="1"/>
            <a:r>
              <a:rPr lang="en-US" dirty="0"/>
              <a:t>Call and change events only use operations and attributes from the respective class</a:t>
            </a:r>
            <a:endParaRPr lang="cs-CZ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Change events do not use attributes of different objects</a:t>
            </a:r>
            <a:endParaRPr lang="cs-CZ" dirty="0"/>
          </a:p>
          <a:p>
            <a:pPr marL="789750" lvl="1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526F4E3-7A50-C46C-4302-9310C0A91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5204" y="1171576"/>
            <a:ext cx="6183629" cy="176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96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 Diagrams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collaboration between classes/objects/actors</a:t>
            </a:r>
            <a:endParaRPr lang="cs-CZ" dirty="0"/>
          </a:p>
          <a:p>
            <a:pPr lvl="1"/>
            <a:r>
              <a:rPr lang="en-US" dirty="0"/>
              <a:t>i.e., communication between them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Describes</a:t>
            </a:r>
            <a:r>
              <a:rPr lang="cs-CZ" dirty="0"/>
              <a:t>:</a:t>
            </a:r>
          </a:p>
          <a:p>
            <a:pPr lvl="1"/>
            <a:r>
              <a:rPr lang="en-US" dirty="0"/>
              <a:t>Method execution</a:t>
            </a:r>
            <a:endParaRPr lang="cs-CZ" dirty="0"/>
          </a:p>
          <a:p>
            <a:pPr lvl="1"/>
            <a:r>
              <a:rPr lang="en-US" dirty="0"/>
              <a:t>Scenarios</a:t>
            </a:r>
            <a:endParaRPr lang="cs-CZ" dirty="0"/>
          </a:p>
          <a:p>
            <a:pPr lvl="1"/>
            <a:r>
              <a:rPr lang="en-US" dirty="0"/>
              <a:t>Collaboration of subsystems</a:t>
            </a:r>
            <a:endParaRPr lang="cs-CZ" dirty="0"/>
          </a:p>
          <a:p>
            <a:pPr lvl="1"/>
            <a:r>
              <a:rPr lang="cs-CZ" dirty="0"/>
              <a:t>…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en-US" dirty="0"/>
              <a:t>In general, they model behavior and communication between two and more objects</a:t>
            </a:r>
          </a:p>
          <a:p>
            <a:pPr lvl="1"/>
            <a:r>
              <a:rPr lang="en-US" dirty="0"/>
              <a:t>In </a:t>
            </a:r>
            <a:r>
              <a:rPr lang="en-US" b="1" dirty="0"/>
              <a:t>contrast to State Diagram</a:t>
            </a:r>
            <a:r>
              <a:rPr lang="en-US" dirty="0"/>
              <a:t>, which focuses only on inner behavior of one object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FE603EE-8BCD-43A3-9568-DF93C1202E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58635" y="2145147"/>
            <a:ext cx="3894892" cy="250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99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Communication Diagram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Captures the communication with focus on </a:t>
            </a:r>
            <a:r>
              <a:rPr lang="en-US" b="1" dirty="0"/>
              <a:t>relationships</a:t>
            </a:r>
            <a:r>
              <a:rPr lang="en-US" dirty="0"/>
              <a:t> between objects</a:t>
            </a:r>
          </a:p>
          <a:p>
            <a:pPr lvl="1"/>
            <a:r>
              <a:rPr lang="en-US" dirty="0"/>
              <a:t>Interaction is considered as their entanglement </a:t>
            </a:r>
          </a:p>
          <a:p>
            <a:endParaRPr lang="en-US" dirty="0"/>
          </a:p>
          <a:p>
            <a:r>
              <a:rPr lang="en-US" dirty="0"/>
              <a:t>From the object point of view, they describes detailed execution of a use case (or its part)</a:t>
            </a:r>
          </a:p>
          <a:p>
            <a:pPr lvl="1"/>
            <a:r>
              <a:rPr lang="en-US" dirty="0"/>
              <a:t>Again, everything must be consistent with Class Diagram</a:t>
            </a:r>
          </a:p>
          <a:p>
            <a:pPr lvl="1"/>
            <a:r>
              <a:rPr lang="en-US" dirty="0"/>
              <a:t>Link can exist only if there is a reference (association or dependency)</a:t>
            </a:r>
          </a:p>
          <a:p>
            <a:pPr lvl="1"/>
            <a:r>
              <a:rPr lang="en-US" dirty="0"/>
              <a:t>Messages are method calls on receiving object</a:t>
            </a:r>
          </a:p>
          <a:p>
            <a:pPr lvl="1"/>
            <a:r>
              <a:rPr lang="en-US" dirty="0"/>
              <a:t>We work with object – instances of classes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31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Communication Diagram </a:t>
            </a:r>
            <a:r>
              <a:rPr lang="cs-CZ" dirty="0"/>
              <a:t>– </a:t>
            </a:r>
            <a:r>
              <a:rPr lang="en-US" dirty="0"/>
              <a:t>Example</a:t>
            </a:r>
            <a:endParaRPr lang="cs-CZ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924AF4A-A8D5-425B-B52A-83719EF946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9274" y="1348109"/>
            <a:ext cx="8193452" cy="470335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85AACC-7CCF-4C5B-8FB7-21181A2413B5}"/>
              </a:ext>
            </a:extLst>
          </p:cNvPr>
          <p:cNvSpPr txBox="1"/>
          <p:nvPr/>
        </p:nvSpPr>
        <p:spPr>
          <a:xfrm>
            <a:off x="3365118" y="4506302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Link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A561099-1079-4AF0-9E98-D6837FCC2C2D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3693093" y="3992880"/>
            <a:ext cx="1595187" cy="513422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1335E79-EA4E-4CAC-B020-262D2E30C0B9}"/>
              </a:ext>
            </a:extLst>
          </p:cNvPr>
          <p:cNvSpPr txBox="1"/>
          <p:nvPr/>
        </p:nvSpPr>
        <p:spPr>
          <a:xfrm>
            <a:off x="2367748" y="2733674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Message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88269E-6879-406C-9756-851C50CE409F}"/>
              </a:ext>
            </a:extLst>
          </p:cNvPr>
          <p:cNvSpPr txBox="1"/>
          <p:nvPr/>
        </p:nvSpPr>
        <p:spPr>
          <a:xfrm>
            <a:off x="4958999" y="5309836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Object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50C4A72-D1FF-4820-803C-17B1DF9E4947}"/>
              </a:ext>
            </a:extLst>
          </p:cNvPr>
          <p:cNvCxnSpPr>
            <a:cxnSpLocks/>
            <a:stCxn id="18" idx="2"/>
          </p:cNvCxnSpPr>
          <p:nvPr/>
        </p:nvCxnSpPr>
        <p:spPr bwMode="auto">
          <a:xfrm>
            <a:off x="2980256" y="3133784"/>
            <a:ext cx="156343" cy="29521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6156E33-6988-4E2B-B25C-CB18CAB4965C}"/>
              </a:ext>
            </a:extLst>
          </p:cNvPr>
          <p:cNvCxnSpPr>
            <a:cxnSpLocks/>
            <a:stCxn id="20" idx="0"/>
          </p:cNvCxnSpPr>
          <p:nvPr/>
        </p:nvCxnSpPr>
        <p:spPr bwMode="auto">
          <a:xfrm flipV="1">
            <a:off x="5421626" y="5097780"/>
            <a:ext cx="0" cy="21205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6611C25-02D1-441E-A946-BAE879DD4730}"/>
              </a:ext>
            </a:extLst>
          </p:cNvPr>
          <p:cNvSpPr txBox="1"/>
          <p:nvPr/>
        </p:nvSpPr>
        <p:spPr>
          <a:xfrm>
            <a:off x="4835298" y="2733674"/>
            <a:ext cx="3076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Object Creation</a:t>
            </a:r>
            <a:r>
              <a:rPr lang="cs-CZ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Message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BE21B6-495E-4F4F-A2BF-1B4B0F62211A}"/>
              </a:ext>
            </a:extLst>
          </p:cNvPr>
          <p:cNvCxnSpPr>
            <a:cxnSpLocks/>
            <a:stCxn id="12" idx="2"/>
          </p:cNvCxnSpPr>
          <p:nvPr/>
        </p:nvCxnSpPr>
        <p:spPr bwMode="auto">
          <a:xfrm flipH="1">
            <a:off x="6311602" y="3133784"/>
            <a:ext cx="61938" cy="71494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D160A56-AF2E-4DD3-8D65-A28AD8CD3285}"/>
              </a:ext>
            </a:extLst>
          </p:cNvPr>
          <p:cNvSpPr txBox="1"/>
          <p:nvPr/>
        </p:nvSpPr>
        <p:spPr>
          <a:xfrm>
            <a:off x="666000" y="4592205"/>
            <a:ext cx="2064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Return Message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C52ACA8-C888-407B-9FF2-42F15E399549}"/>
              </a:ext>
            </a:extLst>
          </p:cNvPr>
          <p:cNvCxnSpPr>
            <a:cxnSpLocks/>
            <a:stCxn id="15" idx="0"/>
          </p:cNvCxnSpPr>
          <p:nvPr/>
        </p:nvCxnSpPr>
        <p:spPr bwMode="auto">
          <a:xfrm flipV="1">
            <a:off x="1698495" y="3942423"/>
            <a:ext cx="1652214" cy="649782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57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  <a:latin typeface="Arial" panose="020B0604020202020204" pitchFamily="34" charset="0"/>
              </a:rPr>
              <a:t>Sequence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Captures the communication with focus on </a:t>
            </a:r>
            <a:r>
              <a:rPr lang="en-US" b="1" dirty="0"/>
              <a:t>time-based</a:t>
            </a:r>
            <a:r>
              <a:rPr lang="en-US" dirty="0"/>
              <a:t> ordering of messages</a:t>
            </a:r>
            <a:endParaRPr lang="cs-CZ" dirty="0"/>
          </a:p>
          <a:p>
            <a:pPr lvl="1"/>
            <a:r>
              <a:rPr lang="en-US" dirty="0"/>
              <a:t>Interaction is considered as a sequence of messages</a:t>
            </a:r>
          </a:p>
          <a:p>
            <a:pPr marL="72000" indent="0">
              <a:buNone/>
            </a:pPr>
            <a:endParaRPr lang="en-US" dirty="0"/>
          </a:p>
          <a:p>
            <a:r>
              <a:rPr lang="en-US" dirty="0"/>
              <a:t>From the object point of view, they describes detailed execution of a use case (or its part)</a:t>
            </a:r>
          </a:p>
          <a:p>
            <a:pPr lvl="1"/>
            <a:r>
              <a:rPr lang="en-US" dirty="0"/>
              <a:t>Again, everything must be consistent with Class Diagram</a:t>
            </a:r>
          </a:p>
          <a:p>
            <a:pPr lvl="1"/>
            <a:r>
              <a:rPr lang="en-US" dirty="0"/>
              <a:t>Link can exist only if there is a reference (association or dependency)</a:t>
            </a:r>
          </a:p>
          <a:p>
            <a:pPr lvl="1"/>
            <a:r>
              <a:rPr lang="en-US" dirty="0"/>
              <a:t>Messages are method calls on receiving object</a:t>
            </a:r>
          </a:p>
          <a:p>
            <a:pPr lvl="1"/>
            <a:r>
              <a:rPr lang="en-US" dirty="0"/>
              <a:t>We work with object – instances of classes</a:t>
            </a:r>
          </a:p>
          <a:p>
            <a:pPr lvl="1"/>
            <a:r>
              <a:rPr lang="en-US" dirty="0"/>
              <a:t>Mind the ordering, objects cannot receive message before their creation</a:t>
            </a:r>
          </a:p>
          <a:p>
            <a:pPr lvl="1"/>
            <a:r>
              <a:rPr lang="en-US" dirty="0"/>
              <a:t>Calls in one context must be in the same activation (focus of control)</a:t>
            </a:r>
          </a:p>
        </p:txBody>
      </p:sp>
    </p:spTree>
    <p:extLst>
      <p:ext uri="{BB962C8B-B14F-4D97-AF65-F5344CB8AC3E}">
        <p14:creationId xmlns:p14="http://schemas.microsoft.com/office/powerpoint/2010/main" val="1586837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Sequence Diagram </a:t>
            </a:r>
            <a:r>
              <a:rPr lang="en-US" dirty="0"/>
              <a:t>– Example</a:t>
            </a:r>
          </a:p>
        </p:txBody>
      </p:sp>
      <p:pic>
        <p:nvPicPr>
          <p:cNvPr id="7" name="Content Placeholder 6" descr="Text&#10;&#10;Description automatically generated">
            <a:extLst>
              <a:ext uri="{FF2B5EF4-FFF2-40B4-BE49-F238E27FC236}">
                <a16:creationId xmlns:a16="http://schemas.microsoft.com/office/drawing/2014/main" id="{DAF97773-C7FF-480E-872C-54CD453AEF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809" y="1647284"/>
            <a:ext cx="8780382" cy="439591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85AACC-7CCF-4C5B-8FB7-21181A2413B5}"/>
              </a:ext>
            </a:extLst>
          </p:cNvPr>
          <p:cNvSpPr txBox="1"/>
          <p:nvPr/>
        </p:nvSpPr>
        <p:spPr>
          <a:xfrm>
            <a:off x="3205326" y="5678834"/>
            <a:ext cx="2064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Return message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A561099-1079-4AF0-9E98-D6837FCC2C2D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4237821" y="5390148"/>
            <a:ext cx="77505" cy="28868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D71ADCB-E5F2-453D-95DA-6FE9200087E9}"/>
              </a:ext>
            </a:extLst>
          </p:cNvPr>
          <p:cNvSpPr txBox="1"/>
          <p:nvPr/>
        </p:nvSpPr>
        <p:spPr>
          <a:xfrm>
            <a:off x="3332365" y="1924535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Message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0BF7F82-B6AF-4213-AD0E-77EF5EDA64DE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 flipH="1">
            <a:off x="3823847" y="2324645"/>
            <a:ext cx="121026" cy="370895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5AC55A4-1E4E-4C58-A275-1497BBDA52A8}"/>
              </a:ext>
            </a:extLst>
          </p:cNvPr>
          <p:cNvSpPr txBox="1"/>
          <p:nvPr/>
        </p:nvSpPr>
        <p:spPr>
          <a:xfrm>
            <a:off x="7107651" y="5601362"/>
            <a:ext cx="998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Lifeline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D3949C4-67F8-4836-A2CB-970AB790EF9E}"/>
              </a:ext>
            </a:extLst>
          </p:cNvPr>
          <p:cNvCxnSpPr>
            <a:cxnSpLocks/>
            <a:stCxn id="15" idx="3"/>
          </p:cNvCxnSpPr>
          <p:nvPr/>
        </p:nvCxnSpPr>
        <p:spPr bwMode="auto">
          <a:xfrm flipV="1">
            <a:off x="8106642" y="5534491"/>
            <a:ext cx="973190" cy="26692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4EB19E3-8891-41B8-9018-2668C7836019}"/>
              </a:ext>
            </a:extLst>
          </p:cNvPr>
          <p:cNvSpPr txBox="1"/>
          <p:nvPr/>
        </p:nvSpPr>
        <p:spPr>
          <a:xfrm>
            <a:off x="3944872" y="3787077"/>
            <a:ext cx="1297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Activation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63DB89D-FFA5-4828-9B9F-AA8497899C33}"/>
              </a:ext>
            </a:extLst>
          </p:cNvPr>
          <p:cNvCxnSpPr>
            <a:cxnSpLocks/>
          </p:cNvCxnSpPr>
          <p:nvPr/>
        </p:nvCxnSpPr>
        <p:spPr bwMode="auto">
          <a:xfrm flipV="1">
            <a:off x="5152889" y="3602276"/>
            <a:ext cx="686437" cy="38485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6486365-6A65-4920-8394-D5D652DC393A}"/>
              </a:ext>
            </a:extLst>
          </p:cNvPr>
          <p:cNvSpPr txBox="1"/>
          <p:nvPr/>
        </p:nvSpPr>
        <p:spPr>
          <a:xfrm>
            <a:off x="7543385" y="2093942"/>
            <a:ext cx="2265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Creation message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31FC1FD-E687-4046-8F6B-D0A941E9F95F}"/>
              </a:ext>
            </a:extLst>
          </p:cNvPr>
          <p:cNvCxnSpPr>
            <a:cxnSpLocks/>
            <a:stCxn id="26" idx="2"/>
          </p:cNvCxnSpPr>
          <p:nvPr/>
        </p:nvCxnSpPr>
        <p:spPr bwMode="auto">
          <a:xfrm flipH="1">
            <a:off x="7543390" y="2494052"/>
            <a:ext cx="1132677" cy="474977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7EAB843-F48A-4F39-B298-337F56908CF4}"/>
              </a:ext>
            </a:extLst>
          </p:cNvPr>
          <p:cNvCxnSpPr>
            <a:cxnSpLocks/>
          </p:cNvCxnSpPr>
          <p:nvPr/>
        </p:nvCxnSpPr>
        <p:spPr bwMode="auto">
          <a:xfrm flipH="1">
            <a:off x="1449933" y="2130849"/>
            <a:ext cx="12425" cy="3748040"/>
          </a:xfrm>
          <a:prstGeom prst="straightConnector1">
            <a:avLst/>
          </a:prstGeom>
          <a:ln w="101600"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7AE92CF-56E5-4A70-8AFE-1343B49320E3}"/>
              </a:ext>
            </a:extLst>
          </p:cNvPr>
          <p:cNvSpPr txBox="1"/>
          <p:nvPr/>
        </p:nvSpPr>
        <p:spPr>
          <a:xfrm>
            <a:off x="720000" y="3645186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cs-CZ" sz="2000" dirty="0">
                <a:solidFill>
                  <a:schemeClr val="accent3"/>
                </a:solidFill>
                <a:latin typeface="+mn-lt"/>
              </a:rPr>
              <a:t>Time</a:t>
            </a:r>
            <a:endParaRPr lang="en-US" sz="1400" dirty="0" err="1">
              <a:solidFill>
                <a:schemeClr val="accent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8718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  <a:latin typeface="Arial" panose="020B0604020202020204" pitchFamily="34" charset="0"/>
              </a:rPr>
              <a:t>Sequence</a:t>
            </a:r>
            <a:r>
              <a:rPr lang="cs-CZ" dirty="0">
                <a:effectLst/>
                <a:latin typeface="Arial" panose="020B0604020202020204" pitchFamily="34" charset="0"/>
              </a:rPr>
              <a:t> Diagram </a:t>
            </a:r>
            <a:r>
              <a:rPr lang="cs-CZ" dirty="0"/>
              <a:t>– </a:t>
            </a:r>
            <a:r>
              <a:rPr lang="cs-CZ" dirty="0" err="1"/>
              <a:t>Example</a:t>
            </a:r>
            <a:endParaRPr lang="cs-CZ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AF97773-C7FF-480E-872C-54CD453AEF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0459" y="1885630"/>
            <a:ext cx="9971081" cy="362831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981AD9-DD03-451D-B7EA-60118EDF71A8}"/>
              </a:ext>
            </a:extLst>
          </p:cNvPr>
          <p:cNvSpPr txBox="1"/>
          <p:nvPr/>
        </p:nvSpPr>
        <p:spPr>
          <a:xfrm>
            <a:off x="3028590" y="3794704"/>
            <a:ext cx="2151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Nested activation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17DF8BA-9914-461E-8E3C-683A3B8FCC46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 flipV="1">
            <a:off x="5180141" y="3794705"/>
            <a:ext cx="523973" cy="200054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8E205DA-7885-42D5-9A25-8BF5F3701C01}"/>
              </a:ext>
            </a:extLst>
          </p:cNvPr>
          <p:cNvSpPr txBox="1"/>
          <p:nvPr/>
        </p:nvSpPr>
        <p:spPr>
          <a:xfrm>
            <a:off x="6827783" y="5352913"/>
            <a:ext cx="2592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Destruction message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93606DD-DCF4-43F5-89A0-9F51A2262F82}"/>
              </a:ext>
            </a:extLst>
          </p:cNvPr>
          <p:cNvCxnSpPr>
            <a:cxnSpLocks/>
          </p:cNvCxnSpPr>
          <p:nvPr/>
        </p:nvCxnSpPr>
        <p:spPr bwMode="auto">
          <a:xfrm flipV="1">
            <a:off x="7765143" y="4818743"/>
            <a:ext cx="0" cy="534171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472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Interaction Diagrams</a:t>
            </a:r>
            <a:r>
              <a:rPr lang="en-US" dirty="0">
                <a:latin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</a:rPr>
              <a:t>Sequence Diagram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Combined Fragments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Divides the sequence diagram into areas with different behavior</a:t>
            </a:r>
          </a:p>
          <a:p>
            <a:endParaRPr lang="cs-CZ" dirty="0"/>
          </a:p>
          <a:p>
            <a:r>
              <a:rPr lang="en-US" dirty="0"/>
              <a:t>They include </a:t>
            </a:r>
            <a:r>
              <a:rPr lang="en-US" i="1" dirty="0"/>
              <a:t>operator</a:t>
            </a:r>
            <a:r>
              <a:rPr lang="cs-CZ" dirty="0"/>
              <a:t>, </a:t>
            </a:r>
            <a:r>
              <a:rPr lang="en-US" dirty="0"/>
              <a:t>at least one </a:t>
            </a:r>
            <a:r>
              <a:rPr lang="en-US" i="1" dirty="0"/>
              <a:t>operand</a:t>
            </a:r>
            <a:r>
              <a:rPr lang="cs-CZ" dirty="0"/>
              <a:t> </a:t>
            </a:r>
            <a:r>
              <a:rPr lang="en-US" dirty="0"/>
              <a:t>and zero or more </a:t>
            </a:r>
            <a:r>
              <a:rPr lang="en-US" i="1" dirty="0"/>
              <a:t>conditions</a:t>
            </a:r>
            <a:endParaRPr lang="cs-CZ" i="1" dirty="0"/>
          </a:p>
          <a:p>
            <a:endParaRPr lang="cs-CZ" i="1" dirty="0"/>
          </a:p>
          <a:p>
            <a:r>
              <a:rPr lang="en-US" dirty="0"/>
              <a:t>Examples of major operators</a:t>
            </a:r>
            <a:r>
              <a:rPr lang="cs-CZ" dirty="0"/>
              <a:t>:</a:t>
            </a:r>
          </a:p>
          <a:p>
            <a:pPr lvl="1"/>
            <a:r>
              <a:rPr lang="cs-CZ" b="1" dirty="0" err="1"/>
              <a:t>opt</a:t>
            </a:r>
            <a:r>
              <a:rPr lang="cs-CZ" b="1" dirty="0"/>
              <a:t> (</a:t>
            </a:r>
            <a:r>
              <a:rPr lang="cs-CZ" b="1" dirty="0" err="1"/>
              <a:t>option</a:t>
            </a:r>
            <a:r>
              <a:rPr lang="cs-CZ" b="1" dirty="0"/>
              <a:t>) </a:t>
            </a:r>
            <a:r>
              <a:rPr lang="cs-CZ" dirty="0"/>
              <a:t>– </a:t>
            </a:r>
            <a:r>
              <a:rPr lang="en-US" dirty="0"/>
              <a:t>one operand, which is executed only if the specified condition is satisfied</a:t>
            </a:r>
          </a:p>
          <a:p>
            <a:pPr lvl="1"/>
            <a:r>
              <a:rPr lang="cs-CZ" b="1" dirty="0"/>
              <a:t>alt (</a:t>
            </a:r>
            <a:r>
              <a:rPr lang="cs-CZ" b="1" dirty="0" err="1"/>
              <a:t>alternatives</a:t>
            </a:r>
            <a:r>
              <a:rPr lang="cs-CZ" b="1" dirty="0"/>
              <a:t>) </a:t>
            </a:r>
            <a:r>
              <a:rPr lang="cs-CZ" dirty="0"/>
              <a:t>– </a:t>
            </a:r>
            <a:r>
              <a:rPr lang="en-US" dirty="0">
                <a:effectLst/>
                <a:latin typeface="Arial" panose="020B0604020202020204" pitchFamily="34" charset="0"/>
              </a:rPr>
              <a:t>multiple operands, only the one with th</a:t>
            </a:r>
            <a:r>
              <a:rPr lang="en-US" dirty="0">
                <a:latin typeface="Arial" panose="020B0604020202020204" pitchFamily="34" charset="0"/>
              </a:rPr>
              <a:t>e </a:t>
            </a:r>
            <a:r>
              <a:rPr lang="en-US" dirty="0">
                <a:effectLst/>
                <a:latin typeface="Arial" panose="020B0604020202020204" pitchFamily="34" charset="0"/>
              </a:rPr>
              <a:t>satisfied condition is executed</a:t>
            </a:r>
            <a:endParaRPr lang="cs-CZ" dirty="0"/>
          </a:p>
          <a:p>
            <a:pPr lvl="1"/>
            <a:r>
              <a:rPr lang="cs-CZ" b="1" dirty="0" err="1"/>
              <a:t>loop</a:t>
            </a:r>
            <a:r>
              <a:rPr lang="cs-CZ" dirty="0"/>
              <a:t> – </a:t>
            </a:r>
            <a:r>
              <a:rPr lang="en-US" dirty="0"/>
              <a:t>repeated execution of the operand</a:t>
            </a:r>
          </a:p>
          <a:p>
            <a:pPr lvl="1"/>
            <a:r>
              <a:rPr lang="cs-CZ" b="1" dirty="0" err="1"/>
              <a:t>break</a:t>
            </a:r>
            <a:r>
              <a:rPr lang="cs-CZ" dirty="0"/>
              <a:t> –</a:t>
            </a:r>
            <a:r>
              <a:rPr lang="en-US" dirty="0"/>
              <a:t> executed if its condition is satisfied, and it terminates the execution cycle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77040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5" id="{43B6103D-5EAE-2E4A-B2DD-F88C5783CB0B}" vid="{81F90DFA-9513-A440-85B8-59D9BB4136A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650</Words>
  <Application>Microsoft Office PowerPoint</Application>
  <PresentationFormat>Širokoúhlá obrazovka</PresentationFormat>
  <Paragraphs>108</Paragraphs>
  <Slides>12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Interaction Diagrams,  Sequence Diagram</vt:lpstr>
      <vt:lpstr>Previous diagrams</vt:lpstr>
      <vt:lpstr>Interaction Diagrams</vt:lpstr>
      <vt:lpstr>Communication Diagram</vt:lpstr>
      <vt:lpstr>Communication Diagram – Example</vt:lpstr>
      <vt:lpstr>Sequence Diagram</vt:lpstr>
      <vt:lpstr>Sequence Diagram – Example</vt:lpstr>
      <vt:lpstr>Sequence Diagram – Example</vt:lpstr>
      <vt:lpstr>Combined Fragments</vt:lpstr>
      <vt:lpstr>Combined Fragments – Example</vt:lpstr>
      <vt:lpstr>Combined Fragments – Example</vt:lpstr>
      <vt:lpstr>Task for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 Diagrams II, Sequence Diagram</dc:title>
  <dc:creator>Lukáš Daubner</dc:creator>
  <cp:lastModifiedBy>Jan Poštulka</cp:lastModifiedBy>
  <cp:revision>17</cp:revision>
  <dcterms:created xsi:type="dcterms:W3CDTF">2020-10-03T21:25:34Z</dcterms:created>
  <dcterms:modified xsi:type="dcterms:W3CDTF">2022-11-15T14:41:31Z</dcterms:modified>
</cp:coreProperties>
</file>