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6" r:id="rId2"/>
    <p:sldId id="274" r:id="rId3"/>
    <p:sldId id="270" r:id="rId4"/>
    <p:sldId id="273" r:id="rId5"/>
    <p:sldId id="271" r:id="rId6"/>
    <p:sldId id="272" r:id="rId7"/>
    <p:sldId id="269" r:id="rId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káš" initials="L" lastIdx="1" clrIdx="0">
    <p:extLst>
      <p:ext uri="{19B8F6BF-5375-455C-9EA6-DF929625EA0E}">
        <p15:presenceInfo xmlns:p15="http://schemas.microsoft.com/office/powerpoint/2012/main" userId="Luká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45C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C08AD6-739D-43B4-A14F-F54DF714B048}" v="14" dt="2022-11-06T23:20:06.4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8" autoAdjust="0"/>
    <p:restoredTop sz="96259" autoAdjust="0"/>
  </p:normalViewPr>
  <p:slideViewPr>
    <p:cSldViewPr snapToGrid="0">
      <p:cViewPr varScale="1">
        <p:scale>
          <a:sx n="110" d="100"/>
          <a:sy n="110" d="100"/>
        </p:scale>
        <p:origin x="624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káš" userId="1750366c-5ad4-4b8b-a17b-5459ca330888" providerId="ADAL" clId="{1CB5FCE5-AA9E-4D20-93E1-C667405C74DE}"/>
    <pc:docChg chg="undo custSel addSld delSld modSld sldOrd">
      <pc:chgData name="Lukáš" userId="1750366c-5ad4-4b8b-a17b-5459ca330888" providerId="ADAL" clId="{1CB5FCE5-AA9E-4D20-93E1-C667405C74DE}" dt="2020-10-04T20:59:32.202" v="5318" actId="20577"/>
      <pc:docMkLst>
        <pc:docMk/>
      </pc:docMkLst>
      <pc:sldChg chg="modSp mod">
        <pc:chgData name="Lukáš" userId="1750366c-5ad4-4b8b-a17b-5459ca330888" providerId="ADAL" clId="{1CB5FCE5-AA9E-4D20-93E1-C667405C74DE}" dt="2020-10-04T19:19:56.079" v="1256" actId="20577"/>
        <pc:sldMkLst>
          <pc:docMk/>
          <pc:sldMk cId="1318410597" sldId="258"/>
        </pc:sldMkLst>
        <pc:spChg chg="mod">
          <ac:chgData name="Lukáš" userId="1750366c-5ad4-4b8b-a17b-5459ca330888" providerId="ADAL" clId="{1CB5FCE5-AA9E-4D20-93E1-C667405C74DE}" dt="2020-10-04T19:19:48.782" v="1243" actId="20577"/>
          <ac:spMkLst>
            <pc:docMk/>
            <pc:sldMk cId="1318410597" sldId="258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19:19:56.079" v="1256" actId="20577"/>
          <ac:spMkLst>
            <pc:docMk/>
            <pc:sldMk cId="1318410597" sldId="258"/>
            <ac:spMk id="6" creationId="{58FA62A7-65B2-4663-BA27-64BFE3598468}"/>
          </ac:spMkLst>
        </pc:spChg>
      </pc:sldChg>
      <pc:sldChg chg="modSp mod">
        <pc:chgData name="Lukáš" userId="1750366c-5ad4-4b8b-a17b-5459ca330888" providerId="ADAL" clId="{1CB5FCE5-AA9E-4D20-93E1-C667405C74DE}" dt="2020-10-04T20:48:36.240" v="4477"/>
        <pc:sldMkLst>
          <pc:docMk/>
          <pc:sldMk cId="2122801297" sldId="268"/>
        </pc:sldMkLst>
        <pc:spChg chg="mod">
          <ac:chgData name="Lukáš" userId="1750366c-5ad4-4b8b-a17b-5459ca330888" providerId="ADAL" clId="{1CB5FCE5-AA9E-4D20-93E1-C667405C74DE}" dt="2020-10-04T20:48:36.240" v="4477"/>
          <ac:spMkLst>
            <pc:docMk/>
            <pc:sldMk cId="2122801297" sldId="268"/>
            <ac:spMk id="2" creationId="{B2E21AF4-809A-49AC-A3F1-C84AF68CFA99}"/>
          </ac:spMkLst>
        </pc:spChg>
        <pc:spChg chg="mod">
          <ac:chgData name="Lukáš" userId="1750366c-5ad4-4b8b-a17b-5459ca330888" providerId="ADAL" clId="{1CB5FCE5-AA9E-4D20-93E1-C667405C74DE}" dt="2020-10-04T20:42:37.179" v="3886" actId="20577"/>
          <ac:spMkLst>
            <pc:docMk/>
            <pc:sldMk cId="2122801297" sldId="268"/>
            <ac:spMk id="6" creationId="{D6EE5B12-9EA0-401A-BDB9-270B84127293}"/>
          </ac:spMkLst>
        </pc:spChg>
      </pc:sldChg>
      <pc:sldChg chg="modSp mod">
        <pc:chgData name="Lukáš" userId="1750366c-5ad4-4b8b-a17b-5459ca330888" providerId="ADAL" clId="{1CB5FCE5-AA9E-4D20-93E1-C667405C74DE}" dt="2020-10-04T20:48:39.768" v="4478"/>
        <pc:sldMkLst>
          <pc:docMk/>
          <pc:sldMk cId="247382201" sldId="269"/>
        </pc:sldMkLst>
        <pc:spChg chg="mod">
          <ac:chgData name="Lukáš" userId="1750366c-5ad4-4b8b-a17b-5459ca330888" providerId="ADAL" clId="{1CB5FCE5-AA9E-4D20-93E1-C667405C74DE}" dt="2020-10-04T20:48:39.768" v="4478"/>
          <ac:spMkLst>
            <pc:docMk/>
            <pc:sldMk cId="247382201" sldId="269"/>
            <ac:spMk id="2" creationId="{B2E21AF4-809A-49AC-A3F1-C84AF68CFA99}"/>
          </ac:spMkLst>
        </pc:spChg>
        <pc:spChg chg="mod">
          <ac:chgData name="Lukáš" userId="1750366c-5ad4-4b8b-a17b-5459ca330888" providerId="ADAL" clId="{1CB5FCE5-AA9E-4D20-93E1-C667405C74DE}" dt="2020-10-04T20:48:18.186" v="4476" actId="20577"/>
          <ac:spMkLst>
            <pc:docMk/>
            <pc:sldMk cId="247382201" sldId="269"/>
            <ac:spMk id="6" creationId="{D6EE5B12-9EA0-401A-BDB9-270B84127293}"/>
          </ac:spMkLst>
        </pc:spChg>
      </pc:sldChg>
      <pc:sldChg chg="modSp mod">
        <pc:chgData name="Lukáš" userId="1750366c-5ad4-4b8b-a17b-5459ca330888" providerId="ADAL" clId="{1CB5FCE5-AA9E-4D20-93E1-C667405C74DE}" dt="2020-10-04T17:44:33.946" v="487" actId="20577"/>
        <pc:sldMkLst>
          <pc:docMk/>
          <pc:sldMk cId="3451315229" sldId="271"/>
        </pc:sldMkLst>
        <pc:spChg chg="mod">
          <ac:chgData name="Lukáš" userId="1750366c-5ad4-4b8b-a17b-5459ca330888" providerId="ADAL" clId="{1CB5FCE5-AA9E-4D20-93E1-C667405C74DE}" dt="2020-10-04T17:12:50.074" v="0"/>
          <ac:spMkLst>
            <pc:docMk/>
            <pc:sldMk cId="3451315229" sldId="271"/>
            <ac:spMk id="2" creationId="{CECC7D56-E57D-4FCF-A4C0-A561DA1DC9E3}"/>
          </ac:spMkLst>
        </pc:spChg>
        <pc:spChg chg="mod">
          <ac:chgData name="Lukáš" userId="1750366c-5ad4-4b8b-a17b-5459ca330888" providerId="ADAL" clId="{1CB5FCE5-AA9E-4D20-93E1-C667405C74DE}" dt="2020-10-04T17:40:11.430" v="13" actId="790"/>
          <ac:spMkLst>
            <pc:docMk/>
            <pc:sldMk cId="3451315229" sldId="271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17:44:33.946" v="487" actId="20577"/>
          <ac:spMkLst>
            <pc:docMk/>
            <pc:sldMk cId="3451315229" sldId="271"/>
            <ac:spMk id="6" creationId="{58FA62A7-65B2-4663-BA27-64BFE3598468}"/>
          </ac:spMkLst>
        </pc:spChg>
      </pc:sldChg>
      <pc:sldChg chg="del">
        <pc:chgData name="Lukáš" userId="1750366c-5ad4-4b8b-a17b-5459ca330888" providerId="ADAL" clId="{1CB5FCE5-AA9E-4D20-93E1-C667405C74DE}" dt="2020-10-04T19:20:07.108" v="1257" actId="47"/>
        <pc:sldMkLst>
          <pc:docMk/>
          <pc:sldMk cId="2687263313" sldId="272"/>
        </pc:sldMkLst>
      </pc:sldChg>
      <pc:sldChg chg="del">
        <pc:chgData name="Lukáš" userId="1750366c-5ad4-4b8b-a17b-5459ca330888" providerId="ADAL" clId="{1CB5FCE5-AA9E-4D20-93E1-C667405C74DE}" dt="2020-10-04T19:20:08.995" v="1258" actId="47"/>
        <pc:sldMkLst>
          <pc:docMk/>
          <pc:sldMk cId="4036001528" sldId="273"/>
        </pc:sldMkLst>
      </pc:sldChg>
      <pc:sldChg chg="del">
        <pc:chgData name="Lukáš" userId="1750366c-5ad4-4b8b-a17b-5459ca330888" providerId="ADAL" clId="{1CB5FCE5-AA9E-4D20-93E1-C667405C74DE}" dt="2020-10-04T19:20:09.750" v="1259" actId="47"/>
        <pc:sldMkLst>
          <pc:docMk/>
          <pc:sldMk cId="1720777360" sldId="274"/>
        </pc:sldMkLst>
      </pc:sldChg>
      <pc:sldChg chg="del">
        <pc:chgData name="Lukáš" userId="1750366c-5ad4-4b8b-a17b-5459ca330888" providerId="ADAL" clId="{1CB5FCE5-AA9E-4D20-93E1-C667405C74DE}" dt="2020-10-04T19:20:10.638" v="1260" actId="47"/>
        <pc:sldMkLst>
          <pc:docMk/>
          <pc:sldMk cId="3002100973" sldId="275"/>
        </pc:sldMkLst>
      </pc:sldChg>
      <pc:sldChg chg="del">
        <pc:chgData name="Lukáš" userId="1750366c-5ad4-4b8b-a17b-5459ca330888" providerId="ADAL" clId="{1CB5FCE5-AA9E-4D20-93E1-C667405C74DE}" dt="2020-10-04T19:20:12.765" v="1262" actId="47"/>
        <pc:sldMkLst>
          <pc:docMk/>
          <pc:sldMk cId="772265117" sldId="276"/>
        </pc:sldMkLst>
      </pc:sldChg>
      <pc:sldChg chg="del">
        <pc:chgData name="Lukáš" userId="1750366c-5ad4-4b8b-a17b-5459ca330888" providerId="ADAL" clId="{1CB5FCE5-AA9E-4D20-93E1-C667405C74DE}" dt="2020-10-04T19:20:11.237" v="1261" actId="47"/>
        <pc:sldMkLst>
          <pc:docMk/>
          <pc:sldMk cId="671867239" sldId="277"/>
        </pc:sldMkLst>
      </pc:sldChg>
      <pc:sldChg chg="del">
        <pc:chgData name="Lukáš" userId="1750366c-5ad4-4b8b-a17b-5459ca330888" providerId="ADAL" clId="{1CB5FCE5-AA9E-4D20-93E1-C667405C74DE}" dt="2020-10-04T19:20:13.622" v="1263" actId="47"/>
        <pc:sldMkLst>
          <pc:docMk/>
          <pc:sldMk cId="763471978" sldId="278"/>
        </pc:sldMkLst>
      </pc:sldChg>
      <pc:sldChg chg="del">
        <pc:chgData name="Lukáš" userId="1750366c-5ad4-4b8b-a17b-5459ca330888" providerId="ADAL" clId="{1CB5FCE5-AA9E-4D20-93E1-C667405C74DE}" dt="2020-10-04T19:20:15.980" v="1264" actId="47"/>
        <pc:sldMkLst>
          <pc:docMk/>
          <pc:sldMk cId="3040819181" sldId="279"/>
        </pc:sldMkLst>
      </pc:sldChg>
      <pc:sldChg chg="addSp delSp modSp add mod modClrScheme chgLayout">
        <pc:chgData name="Lukáš" userId="1750366c-5ad4-4b8b-a17b-5459ca330888" providerId="ADAL" clId="{1CB5FCE5-AA9E-4D20-93E1-C667405C74DE}" dt="2020-10-04T19:01:48.251" v="509" actId="27614"/>
        <pc:sldMkLst>
          <pc:docMk/>
          <pc:sldMk cId="662543413" sldId="280"/>
        </pc:sldMkLst>
        <pc:spChg chg="mod ord">
          <ac:chgData name="Lukáš" userId="1750366c-5ad4-4b8b-a17b-5459ca330888" providerId="ADAL" clId="{1CB5FCE5-AA9E-4D20-93E1-C667405C74DE}" dt="2020-10-04T19:01:43.006" v="507" actId="700"/>
          <ac:spMkLst>
            <pc:docMk/>
            <pc:sldMk cId="662543413" sldId="280"/>
            <ac:spMk id="2" creationId="{CECC7D56-E57D-4FCF-A4C0-A561DA1DC9E3}"/>
          </ac:spMkLst>
        </pc:spChg>
        <pc:spChg chg="mod ord">
          <ac:chgData name="Lukáš" userId="1750366c-5ad4-4b8b-a17b-5459ca330888" providerId="ADAL" clId="{1CB5FCE5-AA9E-4D20-93E1-C667405C74DE}" dt="2020-10-04T19:01:43.006" v="507" actId="700"/>
          <ac:spMkLst>
            <pc:docMk/>
            <pc:sldMk cId="662543413" sldId="280"/>
            <ac:spMk id="3" creationId="{55492A38-4935-4086-AC8A-5D91623829E6}"/>
          </ac:spMkLst>
        </pc:spChg>
        <pc:spChg chg="mod ord">
          <ac:chgData name="Lukáš" userId="1750366c-5ad4-4b8b-a17b-5459ca330888" providerId="ADAL" clId="{1CB5FCE5-AA9E-4D20-93E1-C667405C74DE}" dt="2020-10-04T19:01:43.006" v="507" actId="700"/>
          <ac:spMkLst>
            <pc:docMk/>
            <pc:sldMk cId="662543413" sldId="280"/>
            <ac:spMk id="4" creationId="{5DAE4183-4B0C-4F1A-8CFB-C9356835EEAD}"/>
          </ac:spMkLst>
        </pc:spChg>
        <pc:spChg chg="del mod">
          <ac:chgData name="Lukáš" userId="1750366c-5ad4-4b8b-a17b-5459ca330888" providerId="ADAL" clId="{1CB5FCE5-AA9E-4D20-93E1-C667405C74DE}" dt="2020-10-04T19:01:23.961" v="504" actId="931"/>
          <ac:spMkLst>
            <pc:docMk/>
            <pc:sldMk cId="662543413" sldId="280"/>
            <ac:spMk id="6" creationId="{58FA62A7-65B2-4663-BA27-64BFE3598468}"/>
          </ac:spMkLst>
        </pc:spChg>
        <pc:spChg chg="add del mod ord">
          <ac:chgData name="Lukáš" userId="1750366c-5ad4-4b8b-a17b-5459ca330888" providerId="ADAL" clId="{1CB5FCE5-AA9E-4D20-93E1-C667405C74DE}" dt="2020-10-04T19:01:47.531" v="508" actId="931"/>
          <ac:spMkLst>
            <pc:docMk/>
            <pc:sldMk cId="662543413" sldId="280"/>
            <ac:spMk id="8" creationId="{DE10A8CB-4E17-4ECD-81BF-1E2A1FFDDB54}"/>
          </ac:spMkLst>
        </pc:spChg>
        <pc:picChg chg="add mod ord">
          <ac:chgData name="Lukáš" userId="1750366c-5ad4-4b8b-a17b-5459ca330888" providerId="ADAL" clId="{1CB5FCE5-AA9E-4D20-93E1-C667405C74DE}" dt="2020-10-04T19:01:43.006" v="507" actId="700"/>
          <ac:picMkLst>
            <pc:docMk/>
            <pc:sldMk cId="662543413" sldId="280"/>
            <ac:picMk id="7" creationId="{883C87FA-191E-47A5-A784-E212E1D2C9F0}"/>
          </ac:picMkLst>
        </pc:picChg>
        <pc:picChg chg="add mod">
          <ac:chgData name="Lukáš" userId="1750366c-5ad4-4b8b-a17b-5459ca330888" providerId="ADAL" clId="{1CB5FCE5-AA9E-4D20-93E1-C667405C74DE}" dt="2020-10-04T19:01:48.251" v="509" actId="27614"/>
          <ac:picMkLst>
            <pc:docMk/>
            <pc:sldMk cId="662543413" sldId="280"/>
            <ac:picMk id="10" creationId="{8B668F98-B351-4592-8BC0-444352D66C4F}"/>
          </ac:picMkLst>
        </pc:picChg>
      </pc:sldChg>
      <pc:sldChg chg="modSp add mod ord">
        <pc:chgData name="Lukáš" userId="1750366c-5ad4-4b8b-a17b-5459ca330888" providerId="ADAL" clId="{1CB5FCE5-AA9E-4D20-93E1-C667405C74DE}" dt="2020-10-04T19:17:38.726" v="1210" actId="313"/>
        <pc:sldMkLst>
          <pc:docMk/>
          <pc:sldMk cId="3745244278" sldId="281"/>
        </pc:sldMkLst>
        <pc:spChg chg="mod">
          <ac:chgData name="Lukáš" userId="1750366c-5ad4-4b8b-a17b-5459ca330888" providerId="ADAL" clId="{1CB5FCE5-AA9E-4D20-93E1-C667405C74DE}" dt="2020-10-04T19:02:43.257" v="536" actId="790"/>
          <ac:spMkLst>
            <pc:docMk/>
            <pc:sldMk cId="3745244278" sldId="281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19:17:38.726" v="1210" actId="313"/>
          <ac:spMkLst>
            <pc:docMk/>
            <pc:sldMk cId="3745244278" sldId="281"/>
            <ac:spMk id="6" creationId="{58FA62A7-65B2-4663-BA27-64BFE3598468}"/>
          </ac:spMkLst>
        </pc:spChg>
      </pc:sldChg>
      <pc:sldChg chg="modSp add mod ord">
        <pc:chgData name="Lukáš" userId="1750366c-5ad4-4b8b-a17b-5459ca330888" providerId="ADAL" clId="{1CB5FCE5-AA9E-4D20-93E1-C667405C74DE}" dt="2020-10-04T19:18:36.044" v="1218" actId="14826"/>
        <pc:sldMkLst>
          <pc:docMk/>
          <pc:sldMk cId="2960193146" sldId="282"/>
        </pc:sldMkLst>
        <pc:spChg chg="mod">
          <ac:chgData name="Lukáš" userId="1750366c-5ad4-4b8b-a17b-5459ca330888" providerId="ADAL" clId="{1CB5FCE5-AA9E-4D20-93E1-C667405C74DE}" dt="2020-10-04T19:18:10.543" v="1215" actId="20577"/>
          <ac:spMkLst>
            <pc:docMk/>
            <pc:sldMk cId="2960193146" sldId="282"/>
            <ac:spMk id="4" creationId="{5DAE4183-4B0C-4F1A-8CFB-C9356835EEAD}"/>
          </ac:spMkLst>
        </pc:spChg>
        <pc:picChg chg="mod">
          <ac:chgData name="Lukáš" userId="1750366c-5ad4-4b8b-a17b-5459ca330888" providerId="ADAL" clId="{1CB5FCE5-AA9E-4D20-93E1-C667405C74DE}" dt="2020-10-04T19:18:30.971" v="1217" actId="14826"/>
          <ac:picMkLst>
            <pc:docMk/>
            <pc:sldMk cId="2960193146" sldId="282"/>
            <ac:picMk id="7" creationId="{883C87FA-191E-47A5-A784-E212E1D2C9F0}"/>
          </ac:picMkLst>
        </pc:picChg>
        <pc:picChg chg="mod">
          <ac:chgData name="Lukáš" userId="1750366c-5ad4-4b8b-a17b-5459ca330888" providerId="ADAL" clId="{1CB5FCE5-AA9E-4D20-93E1-C667405C74DE}" dt="2020-10-04T19:18:36.044" v="1218" actId="14826"/>
          <ac:picMkLst>
            <pc:docMk/>
            <pc:sldMk cId="2960193146" sldId="282"/>
            <ac:picMk id="10" creationId="{8B668F98-B351-4592-8BC0-444352D66C4F}"/>
          </ac:picMkLst>
        </pc:picChg>
      </pc:sldChg>
      <pc:sldChg chg="addSp delSp modSp add mod ord modClrScheme chgLayout">
        <pc:chgData name="Lukáš" userId="1750366c-5ad4-4b8b-a17b-5459ca330888" providerId="ADAL" clId="{1CB5FCE5-AA9E-4D20-93E1-C667405C74DE}" dt="2020-10-04T20:04:24.556" v="1723" actId="20577"/>
        <pc:sldMkLst>
          <pc:docMk/>
          <pc:sldMk cId="184830743" sldId="283"/>
        </pc:sldMkLst>
        <pc:spChg chg="mod ord">
          <ac:chgData name="Lukáš" userId="1750366c-5ad4-4b8b-a17b-5459ca330888" providerId="ADAL" clId="{1CB5FCE5-AA9E-4D20-93E1-C667405C74DE}" dt="2020-10-04T20:02:53.197" v="1676" actId="700"/>
          <ac:spMkLst>
            <pc:docMk/>
            <pc:sldMk cId="184830743" sldId="283"/>
            <ac:spMk id="2" creationId="{CECC7D56-E57D-4FCF-A4C0-A561DA1DC9E3}"/>
          </ac:spMkLst>
        </pc:spChg>
        <pc:spChg chg="mod ord">
          <ac:chgData name="Lukáš" userId="1750366c-5ad4-4b8b-a17b-5459ca330888" providerId="ADAL" clId="{1CB5FCE5-AA9E-4D20-93E1-C667405C74DE}" dt="2020-10-04T20:02:53.197" v="1676" actId="700"/>
          <ac:spMkLst>
            <pc:docMk/>
            <pc:sldMk cId="184830743" sldId="283"/>
            <ac:spMk id="3" creationId="{55492A38-4935-4086-AC8A-5D91623829E6}"/>
          </ac:spMkLst>
        </pc:spChg>
        <pc:spChg chg="mod ord">
          <ac:chgData name="Lukáš" userId="1750366c-5ad4-4b8b-a17b-5459ca330888" providerId="ADAL" clId="{1CB5FCE5-AA9E-4D20-93E1-C667405C74DE}" dt="2020-10-04T20:02:53.197" v="1676" actId="700"/>
          <ac:spMkLst>
            <pc:docMk/>
            <pc:sldMk cId="184830743" sldId="283"/>
            <ac:spMk id="4" creationId="{5DAE4183-4B0C-4F1A-8CFB-C9356835EEAD}"/>
          </ac:spMkLst>
        </pc:spChg>
        <pc:spChg chg="add del mod ord">
          <ac:chgData name="Lukáš" userId="1750366c-5ad4-4b8b-a17b-5459ca330888" providerId="ADAL" clId="{1CB5FCE5-AA9E-4D20-93E1-C667405C74DE}" dt="2020-10-04T20:02:53.197" v="1676" actId="700"/>
          <ac:spMkLst>
            <pc:docMk/>
            <pc:sldMk cId="184830743" sldId="283"/>
            <ac:spMk id="5" creationId="{387E9A22-083B-4B66-B571-F3C5AF6D2ABE}"/>
          </ac:spMkLst>
        </pc:spChg>
        <pc:spChg chg="mod ord">
          <ac:chgData name="Lukáš" userId="1750366c-5ad4-4b8b-a17b-5459ca330888" providerId="ADAL" clId="{1CB5FCE5-AA9E-4D20-93E1-C667405C74DE}" dt="2020-10-04T20:04:24.556" v="1723" actId="20577"/>
          <ac:spMkLst>
            <pc:docMk/>
            <pc:sldMk cId="184830743" sldId="283"/>
            <ac:spMk id="6" creationId="{58FA62A7-65B2-4663-BA27-64BFE3598468}"/>
          </ac:spMkLst>
        </pc:spChg>
      </pc:sldChg>
      <pc:sldChg chg="addSp delSp modSp add mod chgLayout">
        <pc:chgData name="Lukáš" userId="1750366c-5ad4-4b8b-a17b-5459ca330888" providerId="ADAL" clId="{1CB5FCE5-AA9E-4D20-93E1-C667405C74DE}" dt="2020-10-04T20:31:37.212" v="2585" actId="1076"/>
        <pc:sldMkLst>
          <pc:docMk/>
          <pc:sldMk cId="4106894835" sldId="284"/>
        </pc:sldMkLst>
        <pc:spChg chg="mod ord">
          <ac:chgData name="Lukáš" userId="1750366c-5ad4-4b8b-a17b-5459ca330888" providerId="ADAL" clId="{1CB5FCE5-AA9E-4D20-93E1-C667405C74DE}" dt="2020-10-04T20:04:46.624" v="1726" actId="700"/>
          <ac:spMkLst>
            <pc:docMk/>
            <pc:sldMk cId="4106894835" sldId="284"/>
            <ac:spMk id="2" creationId="{CECC7D56-E57D-4FCF-A4C0-A561DA1DC9E3}"/>
          </ac:spMkLst>
        </pc:spChg>
        <pc:spChg chg="mod ord">
          <ac:chgData name="Lukáš" userId="1750366c-5ad4-4b8b-a17b-5459ca330888" providerId="ADAL" clId="{1CB5FCE5-AA9E-4D20-93E1-C667405C74DE}" dt="2020-10-04T20:04:46.624" v="1726" actId="700"/>
          <ac:spMkLst>
            <pc:docMk/>
            <pc:sldMk cId="4106894835" sldId="284"/>
            <ac:spMk id="3" creationId="{55492A38-4935-4086-AC8A-5D91623829E6}"/>
          </ac:spMkLst>
        </pc:spChg>
        <pc:spChg chg="mod ord">
          <ac:chgData name="Lukáš" userId="1750366c-5ad4-4b8b-a17b-5459ca330888" providerId="ADAL" clId="{1CB5FCE5-AA9E-4D20-93E1-C667405C74DE}" dt="2020-10-04T20:04:46.624" v="1726" actId="700"/>
          <ac:spMkLst>
            <pc:docMk/>
            <pc:sldMk cId="4106894835" sldId="284"/>
            <ac:spMk id="4" creationId="{5DAE4183-4B0C-4F1A-8CFB-C9356835EEAD}"/>
          </ac:spMkLst>
        </pc:spChg>
        <pc:spChg chg="del mod ord">
          <ac:chgData name="Lukáš" userId="1750366c-5ad4-4b8b-a17b-5459ca330888" providerId="ADAL" clId="{1CB5FCE5-AA9E-4D20-93E1-C667405C74DE}" dt="2020-10-04T20:04:52.367" v="1727" actId="478"/>
          <ac:spMkLst>
            <pc:docMk/>
            <pc:sldMk cId="4106894835" sldId="284"/>
            <ac:spMk id="6" creationId="{58FA62A7-65B2-4663-BA27-64BFE3598468}"/>
          </ac:spMkLst>
        </pc:spChg>
        <pc:spChg chg="add del mod">
          <ac:chgData name="Lukáš" userId="1750366c-5ad4-4b8b-a17b-5459ca330888" providerId="ADAL" clId="{1CB5FCE5-AA9E-4D20-93E1-C667405C74DE}" dt="2020-10-04T20:05:45.203" v="1728" actId="931"/>
          <ac:spMkLst>
            <pc:docMk/>
            <pc:sldMk cId="4106894835" sldId="284"/>
            <ac:spMk id="7" creationId="{B512B6D6-6F22-491F-A9DF-EAA1AC902F09}"/>
          </ac:spMkLst>
        </pc:spChg>
        <pc:picChg chg="add mod">
          <ac:chgData name="Lukáš" userId="1750366c-5ad4-4b8b-a17b-5459ca330888" providerId="ADAL" clId="{1CB5FCE5-AA9E-4D20-93E1-C667405C74DE}" dt="2020-10-04T20:31:37.212" v="2585" actId="1076"/>
          <ac:picMkLst>
            <pc:docMk/>
            <pc:sldMk cId="4106894835" sldId="284"/>
            <ac:picMk id="9" creationId="{962C0ECD-D7A7-4FE6-9F5E-D3DB5FBB7801}"/>
          </ac:picMkLst>
        </pc:picChg>
      </pc:sldChg>
      <pc:sldChg chg="modSp add mod">
        <pc:chgData name="Lukáš" userId="1750366c-5ad4-4b8b-a17b-5459ca330888" providerId="ADAL" clId="{1CB5FCE5-AA9E-4D20-93E1-C667405C74DE}" dt="2020-10-04T20:31:32.204" v="2583" actId="1076"/>
        <pc:sldMkLst>
          <pc:docMk/>
          <pc:sldMk cId="2660732524" sldId="285"/>
        </pc:sldMkLst>
        <pc:spChg chg="mod">
          <ac:chgData name="Lukáš" userId="1750366c-5ad4-4b8b-a17b-5459ca330888" providerId="ADAL" clId="{1CB5FCE5-AA9E-4D20-93E1-C667405C74DE}" dt="2020-10-04T20:23:48.779" v="1738" actId="20577"/>
          <ac:spMkLst>
            <pc:docMk/>
            <pc:sldMk cId="2660732524" sldId="285"/>
            <ac:spMk id="4" creationId="{5DAE4183-4B0C-4F1A-8CFB-C9356835EEAD}"/>
          </ac:spMkLst>
        </pc:spChg>
        <pc:picChg chg="mod">
          <ac:chgData name="Lukáš" userId="1750366c-5ad4-4b8b-a17b-5459ca330888" providerId="ADAL" clId="{1CB5FCE5-AA9E-4D20-93E1-C667405C74DE}" dt="2020-10-04T20:31:32.204" v="2583" actId="1076"/>
          <ac:picMkLst>
            <pc:docMk/>
            <pc:sldMk cId="2660732524" sldId="285"/>
            <ac:picMk id="9" creationId="{962C0ECD-D7A7-4FE6-9F5E-D3DB5FBB7801}"/>
          </ac:picMkLst>
        </pc:picChg>
      </pc:sldChg>
      <pc:sldChg chg="modSp add mod ord">
        <pc:chgData name="Lukáš" userId="1750366c-5ad4-4b8b-a17b-5459ca330888" providerId="ADAL" clId="{1CB5FCE5-AA9E-4D20-93E1-C667405C74DE}" dt="2020-10-04T20:31:16.420" v="2579" actId="20577"/>
        <pc:sldMkLst>
          <pc:docMk/>
          <pc:sldMk cId="1347326123" sldId="286"/>
        </pc:sldMkLst>
        <pc:spChg chg="mod">
          <ac:chgData name="Lukáš" userId="1750366c-5ad4-4b8b-a17b-5459ca330888" providerId="ADAL" clId="{1CB5FCE5-AA9E-4D20-93E1-C667405C74DE}" dt="2020-10-04T20:24:54.027" v="1781" actId="20577"/>
          <ac:spMkLst>
            <pc:docMk/>
            <pc:sldMk cId="1347326123" sldId="286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20:31:16.420" v="2579" actId="20577"/>
          <ac:spMkLst>
            <pc:docMk/>
            <pc:sldMk cId="1347326123" sldId="286"/>
            <ac:spMk id="6" creationId="{58FA62A7-65B2-4663-BA27-64BFE3598468}"/>
          </ac:spMkLst>
        </pc:spChg>
      </pc:sldChg>
      <pc:sldChg chg="modSp add mod ord">
        <pc:chgData name="Lukáš" userId="1750366c-5ad4-4b8b-a17b-5459ca330888" providerId="ADAL" clId="{1CB5FCE5-AA9E-4D20-93E1-C667405C74DE}" dt="2020-10-04T20:34:05.419" v="2888" actId="20577"/>
        <pc:sldMkLst>
          <pc:docMk/>
          <pc:sldMk cId="1774989163" sldId="287"/>
        </pc:sldMkLst>
        <pc:spChg chg="mod">
          <ac:chgData name="Lukáš" userId="1750366c-5ad4-4b8b-a17b-5459ca330888" providerId="ADAL" clId="{1CB5FCE5-AA9E-4D20-93E1-C667405C74DE}" dt="2020-10-04T20:32:12.411" v="2631" actId="20577"/>
          <ac:spMkLst>
            <pc:docMk/>
            <pc:sldMk cId="1774989163" sldId="287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20:34:05.419" v="2888" actId="20577"/>
          <ac:spMkLst>
            <pc:docMk/>
            <pc:sldMk cId="1774989163" sldId="287"/>
            <ac:spMk id="6" creationId="{58FA62A7-65B2-4663-BA27-64BFE3598468}"/>
          </ac:spMkLst>
        </pc:spChg>
      </pc:sldChg>
      <pc:sldChg chg="modSp add mod">
        <pc:chgData name="Lukáš" userId="1750366c-5ad4-4b8b-a17b-5459ca330888" providerId="ADAL" clId="{1CB5FCE5-AA9E-4D20-93E1-C667405C74DE}" dt="2020-10-04T20:40:23.091" v="3575" actId="20577"/>
        <pc:sldMkLst>
          <pc:docMk/>
          <pc:sldMk cId="999636247" sldId="288"/>
        </pc:sldMkLst>
        <pc:spChg chg="mod">
          <ac:chgData name="Lukáš" userId="1750366c-5ad4-4b8b-a17b-5459ca330888" providerId="ADAL" clId="{1CB5FCE5-AA9E-4D20-93E1-C667405C74DE}" dt="2020-10-04T20:40:23.091" v="3575" actId="20577"/>
          <ac:spMkLst>
            <pc:docMk/>
            <pc:sldMk cId="999636247" sldId="288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20:40:06.872" v="3556" actId="790"/>
          <ac:spMkLst>
            <pc:docMk/>
            <pc:sldMk cId="999636247" sldId="288"/>
            <ac:spMk id="6" creationId="{58FA62A7-65B2-4663-BA27-64BFE3598468}"/>
          </ac:spMkLst>
        </pc:spChg>
      </pc:sldChg>
      <pc:sldChg chg="modSp add mod">
        <pc:chgData name="Lukáš" userId="1750366c-5ad4-4b8b-a17b-5459ca330888" providerId="ADAL" clId="{1CB5FCE5-AA9E-4D20-93E1-C667405C74DE}" dt="2020-10-04T20:41:55.659" v="3836" actId="20577"/>
        <pc:sldMkLst>
          <pc:docMk/>
          <pc:sldMk cId="1997591190" sldId="289"/>
        </pc:sldMkLst>
        <pc:spChg chg="mod">
          <ac:chgData name="Lukáš" userId="1750366c-5ad4-4b8b-a17b-5459ca330888" providerId="ADAL" clId="{1CB5FCE5-AA9E-4D20-93E1-C667405C74DE}" dt="2020-10-04T20:40:37.738" v="3607" actId="20577"/>
          <ac:spMkLst>
            <pc:docMk/>
            <pc:sldMk cId="1997591190" sldId="289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20:41:55.659" v="3836" actId="20577"/>
          <ac:spMkLst>
            <pc:docMk/>
            <pc:sldMk cId="1997591190" sldId="289"/>
            <ac:spMk id="6" creationId="{58FA62A7-65B2-4663-BA27-64BFE3598468}"/>
          </ac:spMkLst>
        </pc:spChg>
      </pc:sldChg>
      <pc:sldChg chg="modSp add mod">
        <pc:chgData name="Lukáš" userId="1750366c-5ad4-4b8b-a17b-5459ca330888" providerId="ADAL" clId="{1CB5FCE5-AA9E-4D20-93E1-C667405C74DE}" dt="2020-10-04T20:59:32.202" v="5318" actId="20577"/>
        <pc:sldMkLst>
          <pc:docMk/>
          <pc:sldMk cId="1044190518" sldId="290"/>
        </pc:sldMkLst>
        <pc:spChg chg="mod">
          <ac:chgData name="Lukáš" userId="1750366c-5ad4-4b8b-a17b-5459ca330888" providerId="ADAL" clId="{1CB5FCE5-AA9E-4D20-93E1-C667405C74DE}" dt="2020-10-04T20:59:10.362" v="5301" actId="20577"/>
          <ac:spMkLst>
            <pc:docMk/>
            <pc:sldMk cId="1044190518" sldId="290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20:59:32.202" v="5318" actId="20577"/>
          <ac:spMkLst>
            <pc:docMk/>
            <pc:sldMk cId="1044190518" sldId="290"/>
            <ac:spMk id="6" creationId="{58FA62A7-65B2-4663-BA27-64BFE3598468}"/>
          </ac:spMkLst>
        </pc:spChg>
      </pc:sldChg>
    </pc:docChg>
  </pc:docChgLst>
  <pc:docChgLst>
    <pc:chgData name="Lukáš" userId="1750366c-5ad4-4b8b-a17b-5459ca330888" providerId="ADAL" clId="{0910E7A8-5F8D-4490-B4EF-016FAC159952}"/>
    <pc:docChg chg="undo custSel mod delSld modSld">
      <pc:chgData name="Lukáš" userId="1750366c-5ad4-4b8b-a17b-5459ca330888" providerId="ADAL" clId="{0910E7A8-5F8D-4490-B4EF-016FAC159952}" dt="2020-10-03T21:30:43.618" v="587" actId="20577"/>
      <pc:docMkLst>
        <pc:docMk/>
      </pc:docMkLst>
      <pc:sldChg chg="modSp mod">
        <pc:chgData name="Lukáš" userId="1750366c-5ad4-4b8b-a17b-5459ca330888" providerId="ADAL" clId="{0910E7A8-5F8D-4490-B4EF-016FAC159952}" dt="2020-10-03T21:17:23.255" v="26" actId="20577"/>
        <pc:sldMkLst>
          <pc:docMk/>
          <pc:sldMk cId="4020363208" sldId="256"/>
        </pc:sldMkLst>
        <pc:spChg chg="mod">
          <ac:chgData name="Lukáš" userId="1750366c-5ad4-4b8b-a17b-5459ca330888" providerId="ADAL" clId="{0910E7A8-5F8D-4490-B4EF-016FAC159952}" dt="2020-10-03T21:17:23.255" v="26" actId="20577"/>
          <ac:spMkLst>
            <pc:docMk/>
            <pc:sldMk cId="4020363208" sldId="256"/>
            <ac:spMk id="2" creationId="{DEC9EB12-AE73-214D-85B7-F3FD5188BE15}"/>
          </ac:spMkLst>
        </pc:spChg>
        <pc:spChg chg="mod">
          <ac:chgData name="Lukáš" userId="1750366c-5ad4-4b8b-a17b-5459ca330888" providerId="ADAL" clId="{0910E7A8-5F8D-4490-B4EF-016FAC159952}" dt="2020-10-03T21:17:11.245" v="22" actId="20577"/>
          <ac:spMkLst>
            <pc:docMk/>
            <pc:sldMk cId="4020363208" sldId="256"/>
            <ac:spMk id="4" creationId="{EC624987-E9F6-7244-A5DA-F329032BC196}"/>
          </ac:spMkLst>
        </pc:spChg>
      </pc:sldChg>
      <pc:sldChg chg="del">
        <pc:chgData name="Lukáš" userId="1750366c-5ad4-4b8b-a17b-5459ca330888" providerId="ADAL" clId="{0910E7A8-5F8D-4490-B4EF-016FAC159952}" dt="2020-10-03T21:17:41.438" v="28" actId="47"/>
        <pc:sldMkLst>
          <pc:docMk/>
          <pc:sldMk cId="3323661778" sldId="257"/>
        </pc:sldMkLst>
      </pc:sldChg>
      <pc:sldChg chg="addSp delSp modSp mod modClrScheme chgLayout">
        <pc:chgData name="Lukáš" userId="1750366c-5ad4-4b8b-a17b-5459ca330888" providerId="ADAL" clId="{0910E7A8-5F8D-4490-B4EF-016FAC159952}" dt="2020-10-03T21:30:43.618" v="587" actId="20577"/>
        <pc:sldMkLst>
          <pc:docMk/>
          <pc:sldMk cId="1318410597" sldId="258"/>
        </pc:sldMkLst>
        <pc:spChg chg="mod ord">
          <ac:chgData name="Lukáš" userId="1750366c-5ad4-4b8b-a17b-5459ca330888" providerId="ADAL" clId="{0910E7A8-5F8D-4490-B4EF-016FAC159952}" dt="2020-10-03T21:25:34.479" v="568" actId="26606"/>
          <ac:spMkLst>
            <pc:docMk/>
            <pc:sldMk cId="1318410597" sldId="258"/>
            <ac:spMk id="2" creationId="{CECC7D56-E57D-4FCF-A4C0-A561DA1DC9E3}"/>
          </ac:spMkLst>
        </pc:spChg>
        <pc:spChg chg="mod ord">
          <ac:chgData name="Lukáš" userId="1750366c-5ad4-4b8b-a17b-5459ca330888" providerId="ADAL" clId="{0910E7A8-5F8D-4490-B4EF-016FAC159952}" dt="2020-10-03T21:25:34.479" v="568" actId="26606"/>
          <ac:spMkLst>
            <pc:docMk/>
            <pc:sldMk cId="1318410597" sldId="258"/>
            <ac:spMk id="3" creationId="{55492A38-4935-4086-AC8A-5D91623829E6}"/>
          </ac:spMkLst>
        </pc:spChg>
        <pc:spChg chg="mod ord">
          <ac:chgData name="Lukáš" userId="1750366c-5ad4-4b8b-a17b-5459ca330888" providerId="ADAL" clId="{0910E7A8-5F8D-4490-B4EF-016FAC159952}" dt="2020-10-03T21:25:47.308" v="575" actId="403"/>
          <ac:spMkLst>
            <pc:docMk/>
            <pc:sldMk cId="1318410597" sldId="258"/>
            <ac:spMk id="4" creationId="{5DAE4183-4B0C-4F1A-8CFB-C9356835EEAD}"/>
          </ac:spMkLst>
        </pc:spChg>
        <pc:spChg chg="mod ord">
          <ac:chgData name="Lukáš" userId="1750366c-5ad4-4b8b-a17b-5459ca330888" providerId="ADAL" clId="{0910E7A8-5F8D-4490-B4EF-016FAC159952}" dt="2020-10-03T21:30:43.618" v="587" actId="20577"/>
          <ac:spMkLst>
            <pc:docMk/>
            <pc:sldMk cId="1318410597" sldId="258"/>
            <ac:spMk id="6" creationId="{58FA62A7-65B2-4663-BA27-64BFE3598468}"/>
          </ac:spMkLst>
        </pc:spChg>
        <pc:spChg chg="add del mod">
          <ac:chgData name="Lukáš" userId="1750366c-5ad4-4b8b-a17b-5459ca330888" providerId="ADAL" clId="{0910E7A8-5F8D-4490-B4EF-016FAC159952}" dt="2020-10-03T21:29:23.241" v="576" actId="931"/>
          <ac:spMkLst>
            <pc:docMk/>
            <pc:sldMk cId="1318410597" sldId="258"/>
            <ac:spMk id="11" creationId="{3E0A1659-0F58-48C9-9EF7-8972359B65F6}"/>
          </ac:spMkLst>
        </pc:spChg>
        <pc:picChg chg="add mod">
          <ac:chgData name="Lukáš" userId="1750366c-5ad4-4b8b-a17b-5459ca330888" providerId="ADAL" clId="{0910E7A8-5F8D-4490-B4EF-016FAC159952}" dt="2020-10-03T21:29:25.035" v="577" actId="27614"/>
          <ac:picMkLst>
            <pc:docMk/>
            <pc:sldMk cId="1318410597" sldId="258"/>
            <ac:picMk id="7" creationId="{DC2D4DD3-251C-411C-ABB4-C91E66B155FA}"/>
          </ac:picMkLst>
        </pc:picChg>
      </pc:sldChg>
      <pc:sldChg chg="del">
        <pc:chgData name="Lukáš" userId="1750366c-5ad4-4b8b-a17b-5459ca330888" providerId="ADAL" clId="{0910E7A8-5F8D-4490-B4EF-016FAC159952}" dt="2020-10-03T21:17:39.814" v="27" actId="47"/>
        <pc:sldMkLst>
          <pc:docMk/>
          <pc:sldMk cId="2728807944" sldId="270"/>
        </pc:sldMkLst>
      </pc:sldChg>
    </pc:docChg>
  </pc:docChgLst>
  <pc:docChgLst>
    <pc:chgData name="Lukáš" userId="1750366c-5ad4-4b8b-a17b-5459ca330888" providerId="ADAL" clId="{45BAA600-B93E-464F-9643-6372F09C45DD}"/>
    <pc:docChg chg="undo custSel mod addSld modSld sldOrd">
      <pc:chgData name="Lukáš" userId="1750366c-5ad4-4b8b-a17b-5459ca330888" providerId="ADAL" clId="{45BAA600-B93E-464F-9643-6372F09C45DD}" dt="2020-10-03T10:16:33.123" v="340"/>
      <pc:docMkLst>
        <pc:docMk/>
      </pc:docMkLst>
      <pc:sldChg chg="addSp delSp modSp new mod modClrScheme chgLayout">
        <pc:chgData name="Lukáš" userId="1750366c-5ad4-4b8b-a17b-5459ca330888" providerId="ADAL" clId="{45BAA600-B93E-464F-9643-6372F09C45DD}" dt="2020-10-03T10:02:54.487" v="62" actId="14100"/>
        <pc:sldMkLst>
          <pc:docMk/>
          <pc:sldMk cId="3323661778" sldId="257"/>
        </pc:sldMkLst>
        <pc:spChg chg="mod ord">
          <ac:chgData name="Lukáš" userId="1750366c-5ad4-4b8b-a17b-5459ca330888" providerId="ADAL" clId="{45BAA600-B93E-464F-9643-6372F09C45DD}" dt="2020-10-03T10:02:43.275" v="59" actId="26606"/>
          <ac:spMkLst>
            <pc:docMk/>
            <pc:sldMk cId="3323661778" sldId="257"/>
            <ac:spMk id="2" creationId="{CECC7D56-E57D-4FCF-A4C0-A561DA1DC9E3}"/>
          </ac:spMkLst>
        </pc:spChg>
        <pc:spChg chg="mod">
          <ac:chgData name="Lukáš" userId="1750366c-5ad4-4b8b-a17b-5459ca330888" providerId="ADAL" clId="{45BAA600-B93E-464F-9643-6372F09C45DD}" dt="2020-10-03T10:02:43.275" v="59" actId="26606"/>
          <ac:spMkLst>
            <pc:docMk/>
            <pc:sldMk cId="3323661778" sldId="257"/>
            <ac:spMk id="3" creationId="{55492A38-4935-4086-AC8A-5D91623829E6}"/>
          </ac:spMkLst>
        </pc:spChg>
        <pc:spChg chg="mod ord">
          <ac:chgData name="Lukáš" userId="1750366c-5ad4-4b8b-a17b-5459ca330888" providerId="ADAL" clId="{45BAA600-B93E-464F-9643-6372F09C45DD}" dt="2020-10-03T10:02:43.275" v="59" actId="26606"/>
          <ac:spMkLst>
            <pc:docMk/>
            <pc:sldMk cId="3323661778" sldId="257"/>
            <ac:spMk id="4" creationId="{5DAE4183-4B0C-4F1A-8CFB-C9356835EEAD}"/>
          </ac:spMkLst>
        </pc:spChg>
        <pc:spChg chg="del">
          <ac:chgData name="Lukáš" userId="1750366c-5ad4-4b8b-a17b-5459ca330888" providerId="ADAL" clId="{45BAA600-B93E-464F-9643-6372F09C45DD}" dt="2020-10-03T10:01:47.368" v="32" actId="931"/>
          <ac:spMkLst>
            <pc:docMk/>
            <pc:sldMk cId="3323661778" sldId="257"/>
            <ac:spMk id="5" creationId="{1F7A1EE5-2314-4A1F-A4D6-98C06867241D}"/>
          </ac:spMkLst>
        </pc:spChg>
        <pc:spChg chg="add del mod">
          <ac:chgData name="Lukáš" userId="1750366c-5ad4-4b8b-a17b-5459ca330888" providerId="ADAL" clId="{45BAA600-B93E-464F-9643-6372F09C45DD}" dt="2020-10-03T10:02:00.341" v="35" actId="26606"/>
          <ac:spMkLst>
            <pc:docMk/>
            <pc:sldMk cId="3323661778" sldId="257"/>
            <ac:spMk id="12" creationId="{6B134D4D-F237-45F8-93B5-4B4CAF6FC9FF}"/>
          </ac:spMkLst>
        </pc:spChg>
        <pc:spChg chg="add del mod">
          <ac:chgData name="Lukáš" userId="1750366c-5ad4-4b8b-a17b-5459ca330888" providerId="ADAL" clId="{45BAA600-B93E-464F-9643-6372F09C45DD}" dt="2020-10-03T10:02:01.366" v="37" actId="26606"/>
          <ac:spMkLst>
            <pc:docMk/>
            <pc:sldMk cId="3323661778" sldId="257"/>
            <ac:spMk id="14" creationId="{4056F139-643F-40CC-A8F3-7D3101181DAC}"/>
          </ac:spMkLst>
        </pc:spChg>
        <pc:spChg chg="add del mod">
          <ac:chgData name="Lukáš" userId="1750366c-5ad4-4b8b-a17b-5459ca330888" providerId="ADAL" clId="{45BAA600-B93E-464F-9643-6372F09C45DD}" dt="2020-10-03T10:02:02.152" v="39" actId="26606"/>
          <ac:spMkLst>
            <pc:docMk/>
            <pc:sldMk cId="3323661778" sldId="257"/>
            <ac:spMk id="16" creationId="{7546AEA5-3C88-494F-8EDA-0573D8AF6A5B}"/>
          </ac:spMkLst>
        </pc:spChg>
        <pc:spChg chg="add del mod">
          <ac:chgData name="Lukáš" userId="1750366c-5ad4-4b8b-a17b-5459ca330888" providerId="ADAL" clId="{45BAA600-B93E-464F-9643-6372F09C45DD}" dt="2020-10-03T10:02:03.614" v="41" actId="26606"/>
          <ac:spMkLst>
            <pc:docMk/>
            <pc:sldMk cId="3323661778" sldId="257"/>
            <ac:spMk id="18" creationId="{214779D6-E2F2-44AC-8D70-ABB498D9A0C5}"/>
          </ac:spMkLst>
        </pc:spChg>
        <pc:spChg chg="add del mod">
          <ac:chgData name="Lukáš" userId="1750366c-5ad4-4b8b-a17b-5459ca330888" providerId="ADAL" clId="{45BAA600-B93E-464F-9643-6372F09C45DD}" dt="2020-10-03T10:02:03.614" v="41" actId="26606"/>
          <ac:spMkLst>
            <pc:docMk/>
            <pc:sldMk cId="3323661778" sldId="257"/>
            <ac:spMk id="19" creationId="{37527950-01B0-42AB-98C6-EDAF42EFBFBB}"/>
          </ac:spMkLst>
        </pc:spChg>
        <pc:spChg chg="add del mod">
          <ac:chgData name="Lukáš" userId="1750366c-5ad4-4b8b-a17b-5459ca330888" providerId="ADAL" clId="{45BAA600-B93E-464F-9643-6372F09C45DD}" dt="2020-10-03T10:02:04.793" v="43" actId="26606"/>
          <ac:spMkLst>
            <pc:docMk/>
            <pc:sldMk cId="3323661778" sldId="257"/>
            <ac:spMk id="21" creationId="{6B134D4D-F237-45F8-93B5-4B4CAF6FC9FF}"/>
          </ac:spMkLst>
        </pc:spChg>
        <pc:spChg chg="add del mod">
          <ac:chgData name="Lukáš" userId="1750366c-5ad4-4b8b-a17b-5459ca330888" providerId="ADAL" clId="{45BAA600-B93E-464F-9643-6372F09C45DD}" dt="2020-10-03T10:02:05.781" v="45" actId="26606"/>
          <ac:spMkLst>
            <pc:docMk/>
            <pc:sldMk cId="3323661778" sldId="257"/>
            <ac:spMk id="23" creationId="{1F8CB320-6AC6-45E2-A81F-D0A2ECEE81DA}"/>
          </ac:spMkLst>
        </pc:spChg>
        <pc:spChg chg="add del mod">
          <ac:chgData name="Lukáš" userId="1750366c-5ad4-4b8b-a17b-5459ca330888" providerId="ADAL" clId="{45BAA600-B93E-464F-9643-6372F09C45DD}" dt="2020-10-03T10:02:07.138" v="47" actId="26606"/>
          <ac:spMkLst>
            <pc:docMk/>
            <pc:sldMk cId="3323661778" sldId="257"/>
            <ac:spMk id="25" creationId="{53EC9867-597A-45B7-A350-116F5855BE91}"/>
          </ac:spMkLst>
        </pc:spChg>
        <pc:spChg chg="add del mod">
          <ac:chgData name="Lukáš" userId="1750366c-5ad4-4b8b-a17b-5459ca330888" providerId="ADAL" clId="{45BAA600-B93E-464F-9643-6372F09C45DD}" dt="2020-10-03T10:02:07.138" v="47" actId="26606"/>
          <ac:spMkLst>
            <pc:docMk/>
            <pc:sldMk cId="3323661778" sldId="257"/>
            <ac:spMk id="26" creationId="{0DFA1262-9EB3-4453-9E22-F615E06D3968}"/>
          </ac:spMkLst>
        </pc:spChg>
        <pc:spChg chg="add del mod">
          <ac:chgData name="Lukáš" userId="1750366c-5ad4-4b8b-a17b-5459ca330888" providerId="ADAL" clId="{45BAA600-B93E-464F-9643-6372F09C45DD}" dt="2020-10-03T10:02:07.138" v="47" actId="26606"/>
          <ac:spMkLst>
            <pc:docMk/>
            <pc:sldMk cId="3323661778" sldId="257"/>
            <ac:spMk id="27" creationId="{0AFEC687-FCA8-4556-BCBE-47C5CD80316D}"/>
          </ac:spMkLst>
        </pc:spChg>
        <pc:spChg chg="add del mod">
          <ac:chgData name="Lukáš" userId="1750366c-5ad4-4b8b-a17b-5459ca330888" providerId="ADAL" clId="{45BAA600-B93E-464F-9643-6372F09C45DD}" dt="2020-10-03T10:02:07.671" v="49" actId="26606"/>
          <ac:spMkLst>
            <pc:docMk/>
            <pc:sldMk cId="3323661778" sldId="257"/>
            <ac:spMk id="29" creationId="{4056F139-643F-40CC-A8F3-7D3101181DAC}"/>
          </ac:spMkLst>
        </pc:spChg>
        <pc:spChg chg="add del mod">
          <ac:chgData name="Lukáš" userId="1750366c-5ad4-4b8b-a17b-5459ca330888" providerId="ADAL" clId="{45BAA600-B93E-464F-9643-6372F09C45DD}" dt="2020-10-03T10:02:08.520" v="51" actId="26606"/>
          <ac:spMkLst>
            <pc:docMk/>
            <pc:sldMk cId="3323661778" sldId="257"/>
            <ac:spMk id="31" creationId="{7546AEA5-3C88-494F-8EDA-0573D8AF6A5B}"/>
          </ac:spMkLst>
        </pc:spChg>
        <pc:spChg chg="add del mod">
          <ac:chgData name="Lukáš" userId="1750366c-5ad4-4b8b-a17b-5459ca330888" providerId="ADAL" clId="{45BAA600-B93E-464F-9643-6372F09C45DD}" dt="2020-10-03T10:02:09.811" v="53" actId="26606"/>
          <ac:spMkLst>
            <pc:docMk/>
            <pc:sldMk cId="3323661778" sldId="257"/>
            <ac:spMk id="33" creationId="{214779D6-E2F2-44AC-8D70-ABB498D9A0C5}"/>
          </ac:spMkLst>
        </pc:spChg>
        <pc:spChg chg="add del mod">
          <ac:chgData name="Lukáš" userId="1750366c-5ad4-4b8b-a17b-5459ca330888" providerId="ADAL" clId="{45BAA600-B93E-464F-9643-6372F09C45DD}" dt="2020-10-03T10:02:09.811" v="53" actId="26606"/>
          <ac:spMkLst>
            <pc:docMk/>
            <pc:sldMk cId="3323661778" sldId="257"/>
            <ac:spMk id="34" creationId="{37527950-01B0-42AB-98C6-EDAF42EFBFBB}"/>
          </ac:spMkLst>
        </pc:spChg>
        <pc:spChg chg="add del mod">
          <ac:chgData name="Lukáš" userId="1750366c-5ad4-4b8b-a17b-5459ca330888" providerId="ADAL" clId="{45BAA600-B93E-464F-9643-6372F09C45DD}" dt="2020-10-03T10:02:12.468" v="55" actId="26606"/>
          <ac:spMkLst>
            <pc:docMk/>
            <pc:sldMk cId="3323661778" sldId="257"/>
            <ac:spMk id="36" creationId="{6B134D4D-F237-45F8-93B5-4B4CAF6FC9FF}"/>
          </ac:spMkLst>
        </pc:spChg>
        <pc:spChg chg="add del mod">
          <ac:chgData name="Lukáš" userId="1750366c-5ad4-4b8b-a17b-5459ca330888" providerId="ADAL" clId="{45BAA600-B93E-464F-9643-6372F09C45DD}" dt="2020-10-03T10:02:18.859" v="57" actId="26606"/>
          <ac:spMkLst>
            <pc:docMk/>
            <pc:sldMk cId="3323661778" sldId="257"/>
            <ac:spMk id="38" creationId="{2F684978-3DAB-48B8-A012-A2175B760F3D}"/>
          </ac:spMkLst>
        </pc:spChg>
        <pc:spChg chg="add del mod">
          <ac:chgData name="Lukáš" userId="1750366c-5ad4-4b8b-a17b-5459ca330888" providerId="ADAL" clId="{45BAA600-B93E-464F-9643-6372F09C45DD}" dt="2020-10-03T10:02:18.859" v="57" actId="26606"/>
          <ac:spMkLst>
            <pc:docMk/>
            <pc:sldMk cId="3323661778" sldId="257"/>
            <ac:spMk id="39" creationId="{4DFB004C-49C1-4045-8A68-AC9709EB59B1}"/>
          </ac:spMkLst>
        </pc:spChg>
        <pc:spChg chg="add del mod">
          <ac:chgData name="Lukáš" userId="1750366c-5ad4-4b8b-a17b-5459ca330888" providerId="ADAL" clId="{45BAA600-B93E-464F-9643-6372F09C45DD}" dt="2020-10-03T10:02:18.859" v="57" actId="26606"/>
          <ac:spMkLst>
            <pc:docMk/>
            <pc:sldMk cId="3323661778" sldId="257"/>
            <ac:spMk id="40" creationId="{F269551A-7F04-4A31-974C-6198EA7E931C}"/>
          </ac:spMkLst>
        </pc:spChg>
        <pc:spChg chg="add del mod">
          <ac:chgData name="Lukáš" userId="1750366c-5ad4-4b8b-a17b-5459ca330888" providerId="ADAL" clId="{45BAA600-B93E-464F-9643-6372F09C45DD}" dt="2020-10-03T10:02:43.275" v="59" actId="26606"/>
          <ac:spMkLst>
            <pc:docMk/>
            <pc:sldMk cId="3323661778" sldId="257"/>
            <ac:spMk id="42" creationId="{4056F139-643F-40CC-A8F3-7D3101181DAC}"/>
          </ac:spMkLst>
        </pc:spChg>
        <pc:picChg chg="add mod">
          <ac:chgData name="Lukáš" userId="1750366c-5ad4-4b8b-a17b-5459ca330888" providerId="ADAL" clId="{45BAA600-B93E-464F-9643-6372F09C45DD}" dt="2020-10-03T10:02:54.487" v="62" actId="14100"/>
          <ac:picMkLst>
            <pc:docMk/>
            <pc:sldMk cId="3323661778" sldId="257"/>
            <ac:picMk id="7" creationId="{8BD6924C-B11B-4145-AB32-ECD8C182294B}"/>
          </ac:picMkLst>
        </pc:picChg>
      </pc:sldChg>
      <pc:sldChg chg="modSp add">
        <pc:chgData name="Lukáš" userId="1750366c-5ad4-4b8b-a17b-5459ca330888" providerId="ADAL" clId="{45BAA600-B93E-464F-9643-6372F09C45DD}" dt="2020-10-03T10:05:15.254" v="64" actId="14826"/>
        <pc:sldMkLst>
          <pc:docMk/>
          <pc:sldMk cId="1318410597" sldId="258"/>
        </pc:sldMkLst>
        <pc:picChg chg="mod">
          <ac:chgData name="Lukáš" userId="1750366c-5ad4-4b8b-a17b-5459ca330888" providerId="ADAL" clId="{45BAA600-B93E-464F-9643-6372F09C45DD}" dt="2020-10-03T10:05:15.254" v="64" actId="14826"/>
          <ac:picMkLst>
            <pc:docMk/>
            <pc:sldMk cId="1318410597" sldId="258"/>
            <ac:picMk id="7" creationId="{8BD6924C-B11B-4145-AB32-ECD8C182294B}"/>
          </ac:picMkLst>
        </pc:picChg>
      </pc:sldChg>
      <pc:sldChg chg="modSp add">
        <pc:chgData name="Lukáš" userId="1750366c-5ad4-4b8b-a17b-5459ca330888" providerId="ADAL" clId="{45BAA600-B93E-464F-9643-6372F09C45DD}" dt="2020-10-03T10:05:25.466" v="66" actId="14826"/>
        <pc:sldMkLst>
          <pc:docMk/>
          <pc:sldMk cId="1031445571" sldId="259"/>
        </pc:sldMkLst>
        <pc:picChg chg="mod">
          <ac:chgData name="Lukáš" userId="1750366c-5ad4-4b8b-a17b-5459ca330888" providerId="ADAL" clId="{45BAA600-B93E-464F-9643-6372F09C45DD}" dt="2020-10-03T10:05:25.466" v="66" actId="14826"/>
          <ac:picMkLst>
            <pc:docMk/>
            <pc:sldMk cId="1031445571" sldId="259"/>
            <ac:picMk id="7" creationId="{8BD6924C-B11B-4145-AB32-ECD8C182294B}"/>
          </ac:picMkLst>
        </pc:picChg>
      </pc:sldChg>
      <pc:sldChg chg="modSp add">
        <pc:chgData name="Lukáš" userId="1750366c-5ad4-4b8b-a17b-5459ca330888" providerId="ADAL" clId="{45BAA600-B93E-464F-9643-6372F09C45DD}" dt="2020-10-03T10:05:35.145" v="68" actId="14826"/>
        <pc:sldMkLst>
          <pc:docMk/>
          <pc:sldMk cId="4246442513" sldId="260"/>
        </pc:sldMkLst>
        <pc:picChg chg="mod">
          <ac:chgData name="Lukáš" userId="1750366c-5ad4-4b8b-a17b-5459ca330888" providerId="ADAL" clId="{45BAA600-B93E-464F-9643-6372F09C45DD}" dt="2020-10-03T10:05:35.145" v="68" actId="14826"/>
          <ac:picMkLst>
            <pc:docMk/>
            <pc:sldMk cId="4246442513" sldId="260"/>
            <ac:picMk id="7" creationId="{8BD6924C-B11B-4145-AB32-ECD8C182294B}"/>
          </ac:picMkLst>
        </pc:picChg>
      </pc:sldChg>
      <pc:sldChg chg="modSp add">
        <pc:chgData name="Lukáš" userId="1750366c-5ad4-4b8b-a17b-5459ca330888" providerId="ADAL" clId="{45BAA600-B93E-464F-9643-6372F09C45DD}" dt="2020-10-03T10:05:44.777" v="70" actId="14826"/>
        <pc:sldMkLst>
          <pc:docMk/>
          <pc:sldMk cId="2059301629" sldId="261"/>
        </pc:sldMkLst>
        <pc:picChg chg="mod">
          <ac:chgData name="Lukáš" userId="1750366c-5ad4-4b8b-a17b-5459ca330888" providerId="ADAL" clId="{45BAA600-B93E-464F-9643-6372F09C45DD}" dt="2020-10-03T10:05:44.777" v="70" actId="14826"/>
          <ac:picMkLst>
            <pc:docMk/>
            <pc:sldMk cId="2059301629" sldId="261"/>
            <ac:picMk id="7" creationId="{8BD6924C-B11B-4145-AB32-ECD8C182294B}"/>
          </ac:picMkLst>
        </pc:picChg>
      </pc:sldChg>
      <pc:sldChg chg="modSp add">
        <pc:chgData name="Lukáš" userId="1750366c-5ad4-4b8b-a17b-5459ca330888" providerId="ADAL" clId="{45BAA600-B93E-464F-9643-6372F09C45DD}" dt="2020-10-03T10:06:03.056" v="72" actId="14826"/>
        <pc:sldMkLst>
          <pc:docMk/>
          <pc:sldMk cId="996941152" sldId="262"/>
        </pc:sldMkLst>
        <pc:picChg chg="mod">
          <ac:chgData name="Lukáš" userId="1750366c-5ad4-4b8b-a17b-5459ca330888" providerId="ADAL" clId="{45BAA600-B93E-464F-9643-6372F09C45DD}" dt="2020-10-03T10:06:03.056" v="72" actId="14826"/>
          <ac:picMkLst>
            <pc:docMk/>
            <pc:sldMk cId="996941152" sldId="262"/>
            <ac:picMk id="7" creationId="{8BD6924C-B11B-4145-AB32-ECD8C182294B}"/>
          </ac:picMkLst>
        </pc:picChg>
      </pc:sldChg>
      <pc:sldChg chg="modSp add mod addCm modCm">
        <pc:chgData name="Lukáš" userId="1750366c-5ad4-4b8b-a17b-5459ca330888" providerId="ADAL" clId="{45BAA600-B93E-464F-9643-6372F09C45DD}" dt="2020-10-03T10:07:44.915" v="79"/>
        <pc:sldMkLst>
          <pc:docMk/>
          <pc:sldMk cId="3606897697" sldId="263"/>
        </pc:sldMkLst>
        <pc:spChg chg="mod">
          <ac:chgData name="Lukáš" userId="1750366c-5ad4-4b8b-a17b-5459ca330888" providerId="ADAL" clId="{45BAA600-B93E-464F-9643-6372F09C45DD}" dt="2020-10-03T10:06:42.134" v="77" actId="26606"/>
          <ac:spMkLst>
            <pc:docMk/>
            <pc:sldMk cId="3606897697" sldId="263"/>
            <ac:spMk id="2" creationId="{CECC7D56-E57D-4FCF-A4C0-A561DA1DC9E3}"/>
          </ac:spMkLst>
        </pc:spChg>
        <pc:spChg chg="mod">
          <ac:chgData name="Lukáš" userId="1750366c-5ad4-4b8b-a17b-5459ca330888" providerId="ADAL" clId="{45BAA600-B93E-464F-9643-6372F09C45DD}" dt="2020-10-03T10:06:42.134" v="77" actId="26606"/>
          <ac:spMkLst>
            <pc:docMk/>
            <pc:sldMk cId="3606897697" sldId="263"/>
            <ac:spMk id="3" creationId="{55492A38-4935-4086-AC8A-5D91623829E6}"/>
          </ac:spMkLst>
        </pc:spChg>
        <pc:spChg chg="mod">
          <ac:chgData name="Lukáš" userId="1750366c-5ad4-4b8b-a17b-5459ca330888" providerId="ADAL" clId="{45BAA600-B93E-464F-9643-6372F09C45DD}" dt="2020-10-03T10:06:42.134" v="77" actId="26606"/>
          <ac:spMkLst>
            <pc:docMk/>
            <pc:sldMk cId="3606897697" sldId="263"/>
            <ac:spMk id="4" creationId="{5DAE4183-4B0C-4F1A-8CFB-C9356835EEAD}"/>
          </ac:spMkLst>
        </pc:spChg>
        <pc:picChg chg="mod">
          <ac:chgData name="Lukáš" userId="1750366c-5ad4-4b8b-a17b-5459ca330888" providerId="ADAL" clId="{45BAA600-B93E-464F-9643-6372F09C45DD}" dt="2020-10-03T10:06:42.134" v="77" actId="26606"/>
          <ac:picMkLst>
            <pc:docMk/>
            <pc:sldMk cId="3606897697" sldId="263"/>
            <ac:picMk id="7" creationId="{8BD6924C-B11B-4145-AB32-ECD8C182294B}"/>
          </ac:picMkLst>
        </pc:picChg>
      </pc:sldChg>
      <pc:sldChg chg="addSp delSp modSp new mod modClrScheme chgLayout">
        <pc:chgData name="Lukáš" userId="1750366c-5ad4-4b8b-a17b-5459ca330888" providerId="ADAL" clId="{45BAA600-B93E-464F-9643-6372F09C45DD}" dt="2020-10-03T10:09:44.587" v="134" actId="20577"/>
        <pc:sldMkLst>
          <pc:docMk/>
          <pc:sldMk cId="883426115" sldId="264"/>
        </pc:sldMkLst>
        <pc:spChg chg="mod ord">
          <ac:chgData name="Lukáš" userId="1750366c-5ad4-4b8b-a17b-5459ca330888" providerId="ADAL" clId="{45BAA600-B93E-464F-9643-6372F09C45DD}" dt="2020-10-03T10:08:26.900" v="83" actId="700"/>
          <ac:spMkLst>
            <pc:docMk/>
            <pc:sldMk cId="883426115" sldId="264"/>
            <ac:spMk id="2" creationId="{B2E21AF4-809A-49AC-A3F1-C84AF68CFA99}"/>
          </ac:spMkLst>
        </pc:spChg>
        <pc:spChg chg="mod ord">
          <ac:chgData name="Lukáš" userId="1750366c-5ad4-4b8b-a17b-5459ca330888" providerId="ADAL" clId="{45BAA600-B93E-464F-9643-6372F09C45DD}" dt="2020-10-03T10:08:26.900" v="83" actId="700"/>
          <ac:spMkLst>
            <pc:docMk/>
            <pc:sldMk cId="883426115" sldId="264"/>
            <ac:spMk id="3" creationId="{7842D1C4-E12C-4BAF-B5D8-FB42ADE5B6EF}"/>
          </ac:spMkLst>
        </pc:spChg>
        <pc:spChg chg="mod ord">
          <ac:chgData name="Lukáš" userId="1750366c-5ad4-4b8b-a17b-5459ca330888" providerId="ADAL" clId="{45BAA600-B93E-464F-9643-6372F09C45DD}" dt="2020-10-03T10:08:26.900" v="83" actId="700"/>
          <ac:spMkLst>
            <pc:docMk/>
            <pc:sldMk cId="883426115" sldId="264"/>
            <ac:spMk id="4" creationId="{F73DDFFA-B9E6-4601-818C-645DE40043F2}"/>
          </ac:spMkLst>
        </pc:spChg>
        <pc:spChg chg="del mod ord">
          <ac:chgData name="Lukáš" userId="1750366c-5ad4-4b8b-a17b-5459ca330888" providerId="ADAL" clId="{45BAA600-B93E-464F-9643-6372F09C45DD}" dt="2020-10-03T10:08:26.900" v="83" actId="700"/>
          <ac:spMkLst>
            <pc:docMk/>
            <pc:sldMk cId="883426115" sldId="264"/>
            <ac:spMk id="5" creationId="{BEDCA3E5-8690-4681-AE13-6C044FDCB2A8}"/>
          </ac:spMkLst>
        </pc:spChg>
        <pc:spChg chg="add mod ord">
          <ac:chgData name="Lukáš" userId="1750366c-5ad4-4b8b-a17b-5459ca330888" providerId="ADAL" clId="{45BAA600-B93E-464F-9643-6372F09C45DD}" dt="2020-10-03T10:09:44.587" v="134" actId="20577"/>
          <ac:spMkLst>
            <pc:docMk/>
            <pc:sldMk cId="883426115" sldId="264"/>
            <ac:spMk id="6" creationId="{D6EE5B12-9EA0-401A-BDB9-270B84127293}"/>
          </ac:spMkLst>
        </pc:spChg>
        <pc:spChg chg="add mod ord">
          <ac:chgData name="Lukáš" userId="1750366c-5ad4-4b8b-a17b-5459ca330888" providerId="ADAL" clId="{45BAA600-B93E-464F-9643-6372F09C45DD}" dt="2020-10-03T10:08:28.187" v="84"/>
          <ac:spMkLst>
            <pc:docMk/>
            <pc:sldMk cId="883426115" sldId="264"/>
            <ac:spMk id="7" creationId="{94392632-6930-441D-B4DA-E6B5C1C9B9C3}"/>
          </ac:spMkLst>
        </pc:spChg>
      </pc:sldChg>
      <pc:sldChg chg="modSp add mod">
        <pc:chgData name="Lukáš" userId="1750366c-5ad4-4b8b-a17b-5459ca330888" providerId="ADAL" clId="{45BAA600-B93E-464F-9643-6372F09C45DD}" dt="2020-10-03T10:10:19.970" v="146" actId="20577"/>
        <pc:sldMkLst>
          <pc:docMk/>
          <pc:sldMk cId="2688890625" sldId="265"/>
        </pc:sldMkLst>
        <pc:spChg chg="mod">
          <ac:chgData name="Lukáš" userId="1750366c-5ad4-4b8b-a17b-5459ca330888" providerId="ADAL" clId="{45BAA600-B93E-464F-9643-6372F09C45DD}" dt="2020-10-03T10:10:19.970" v="146" actId="20577"/>
          <ac:spMkLst>
            <pc:docMk/>
            <pc:sldMk cId="2688890625" sldId="265"/>
            <ac:spMk id="6" creationId="{D6EE5B12-9EA0-401A-BDB9-270B84127293}"/>
          </ac:spMkLst>
        </pc:spChg>
      </pc:sldChg>
      <pc:sldChg chg="modSp add mod">
        <pc:chgData name="Lukáš" userId="1750366c-5ad4-4b8b-a17b-5459ca330888" providerId="ADAL" clId="{45BAA600-B93E-464F-9643-6372F09C45DD}" dt="2020-10-03T10:11:52.556" v="203" actId="20577"/>
        <pc:sldMkLst>
          <pc:docMk/>
          <pc:sldMk cId="2058792820" sldId="266"/>
        </pc:sldMkLst>
        <pc:spChg chg="mod">
          <ac:chgData name="Lukáš" userId="1750366c-5ad4-4b8b-a17b-5459ca330888" providerId="ADAL" clId="{45BAA600-B93E-464F-9643-6372F09C45DD}" dt="2020-10-03T10:10:33.067" v="148"/>
          <ac:spMkLst>
            <pc:docMk/>
            <pc:sldMk cId="2058792820" sldId="266"/>
            <ac:spMk id="4" creationId="{F73DDFFA-B9E6-4601-818C-645DE40043F2}"/>
          </ac:spMkLst>
        </pc:spChg>
        <pc:spChg chg="mod">
          <ac:chgData name="Lukáš" userId="1750366c-5ad4-4b8b-a17b-5459ca330888" providerId="ADAL" clId="{45BAA600-B93E-464F-9643-6372F09C45DD}" dt="2020-10-03T10:11:52.556" v="203" actId="20577"/>
          <ac:spMkLst>
            <pc:docMk/>
            <pc:sldMk cId="2058792820" sldId="266"/>
            <ac:spMk id="6" creationId="{D6EE5B12-9EA0-401A-BDB9-270B84127293}"/>
          </ac:spMkLst>
        </pc:spChg>
        <pc:spChg chg="mod">
          <ac:chgData name="Lukáš" userId="1750366c-5ad4-4b8b-a17b-5459ca330888" providerId="ADAL" clId="{45BAA600-B93E-464F-9643-6372F09C45DD}" dt="2020-10-03T10:10:38.004" v="149"/>
          <ac:spMkLst>
            <pc:docMk/>
            <pc:sldMk cId="2058792820" sldId="266"/>
            <ac:spMk id="7" creationId="{94392632-6930-441D-B4DA-E6B5C1C9B9C3}"/>
          </ac:spMkLst>
        </pc:spChg>
      </pc:sldChg>
      <pc:sldChg chg="modSp add mod ord">
        <pc:chgData name="Lukáš" userId="1750366c-5ad4-4b8b-a17b-5459ca330888" providerId="ADAL" clId="{45BAA600-B93E-464F-9643-6372F09C45DD}" dt="2020-10-03T10:13:00.220" v="272" actId="20577"/>
        <pc:sldMkLst>
          <pc:docMk/>
          <pc:sldMk cId="775885468" sldId="267"/>
        </pc:sldMkLst>
        <pc:spChg chg="mod">
          <ac:chgData name="Lukáš" userId="1750366c-5ad4-4b8b-a17b-5459ca330888" providerId="ADAL" clId="{45BAA600-B93E-464F-9643-6372F09C45DD}" dt="2020-10-03T10:12:06.610" v="207"/>
          <ac:spMkLst>
            <pc:docMk/>
            <pc:sldMk cId="775885468" sldId="267"/>
            <ac:spMk id="4" creationId="{F73DDFFA-B9E6-4601-818C-645DE40043F2}"/>
          </ac:spMkLst>
        </pc:spChg>
        <pc:spChg chg="mod">
          <ac:chgData name="Lukáš" userId="1750366c-5ad4-4b8b-a17b-5459ca330888" providerId="ADAL" clId="{45BAA600-B93E-464F-9643-6372F09C45DD}" dt="2020-10-03T10:13:00.220" v="272" actId="20577"/>
          <ac:spMkLst>
            <pc:docMk/>
            <pc:sldMk cId="775885468" sldId="267"/>
            <ac:spMk id="6" creationId="{D6EE5B12-9EA0-401A-BDB9-270B84127293}"/>
          </ac:spMkLst>
        </pc:spChg>
        <pc:spChg chg="mod">
          <ac:chgData name="Lukáš" userId="1750366c-5ad4-4b8b-a17b-5459ca330888" providerId="ADAL" clId="{45BAA600-B93E-464F-9643-6372F09C45DD}" dt="2020-10-03T10:12:12.273" v="208"/>
          <ac:spMkLst>
            <pc:docMk/>
            <pc:sldMk cId="775885468" sldId="267"/>
            <ac:spMk id="7" creationId="{94392632-6930-441D-B4DA-E6B5C1C9B9C3}"/>
          </ac:spMkLst>
        </pc:spChg>
      </pc:sldChg>
      <pc:sldChg chg="modSp add mod">
        <pc:chgData name="Lukáš" userId="1750366c-5ad4-4b8b-a17b-5459ca330888" providerId="ADAL" clId="{45BAA600-B93E-464F-9643-6372F09C45DD}" dt="2020-10-03T10:14:20.976" v="316" actId="20577"/>
        <pc:sldMkLst>
          <pc:docMk/>
          <pc:sldMk cId="2122801297" sldId="268"/>
        </pc:sldMkLst>
        <pc:spChg chg="mod">
          <ac:chgData name="Lukáš" userId="1750366c-5ad4-4b8b-a17b-5459ca330888" providerId="ADAL" clId="{45BAA600-B93E-464F-9643-6372F09C45DD}" dt="2020-10-03T10:13:25.225" v="274"/>
          <ac:spMkLst>
            <pc:docMk/>
            <pc:sldMk cId="2122801297" sldId="268"/>
            <ac:spMk id="4" creationId="{F73DDFFA-B9E6-4601-818C-645DE40043F2}"/>
          </ac:spMkLst>
        </pc:spChg>
        <pc:spChg chg="mod">
          <ac:chgData name="Lukáš" userId="1750366c-5ad4-4b8b-a17b-5459ca330888" providerId="ADAL" clId="{45BAA600-B93E-464F-9643-6372F09C45DD}" dt="2020-10-03T10:14:20.976" v="316" actId="20577"/>
          <ac:spMkLst>
            <pc:docMk/>
            <pc:sldMk cId="2122801297" sldId="268"/>
            <ac:spMk id="6" creationId="{D6EE5B12-9EA0-401A-BDB9-270B84127293}"/>
          </ac:spMkLst>
        </pc:spChg>
        <pc:spChg chg="mod">
          <ac:chgData name="Lukáš" userId="1750366c-5ad4-4b8b-a17b-5459ca330888" providerId="ADAL" clId="{45BAA600-B93E-464F-9643-6372F09C45DD}" dt="2020-10-03T10:13:29.568" v="275"/>
          <ac:spMkLst>
            <pc:docMk/>
            <pc:sldMk cId="2122801297" sldId="268"/>
            <ac:spMk id="7" creationId="{94392632-6930-441D-B4DA-E6B5C1C9B9C3}"/>
          </ac:spMkLst>
        </pc:spChg>
      </pc:sldChg>
      <pc:sldChg chg="modSp add mod">
        <pc:chgData name="Lukáš" userId="1750366c-5ad4-4b8b-a17b-5459ca330888" providerId="ADAL" clId="{45BAA600-B93E-464F-9643-6372F09C45DD}" dt="2020-10-03T10:16:33.123" v="340"/>
        <pc:sldMkLst>
          <pc:docMk/>
          <pc:sldMk cId="247382201" sldId="269"/>
        </pc:sldMkLst>
        <pc:spChg chg="mod">
          <ac:chgData name="Lukáš" userId="1750366c-5ad4-4b8b-a17b-5459ca330888" providerId="ADAL" clId="{45BAA600-B93E-464F-9643-6372F09C45DD}" dt="2020-10-03T10:14:37.256" v="318"/>
          <ac:spMkLst>
            <pc:docMk/>
            <pc:sldMk cId="247382201" sldId="269"/>
            <ac:spMk id="4" creationId="{F73DDFFA-B9E6-4601-818C-645DE40043F2}"/>
          </ac:spMkLst>
        </pc:spChg>
        <pc:spChg chg="mod">
          <ac:chgData name="Lukáš" userId="1750366c-5ad4-4b8b-a17b-5459ca330888" providerId="ADAL" clId="{45BAA600-B93E-464F-9643-6372F09C45DD}" dt="2020-10-03T10:16:33.123" v="340"/>
          <ac:spMkLst>
            <pc:docMk/>
            <pc:sldMk cId="247382201" sldId="269"/>
            <ac:spMk id="6" creationId="{D6EE5B12-9EA0-401A-BDB9-270B84127293}"/>
          </ac:spMkLst>
        </pc:spChg>
        <pc:spChg chg="mod">
          <ac:chgData name="Lukáš" userId="1750366c-5ad4-4b8b-a17b-5459ca330888" providerId="ADAL" clId="{45BAA600-B93E-464F-9643-6372F09C45DD}" dt="2020-10-03T10:14:41.705" v="319"/>
          <ac:spMkLst>
            <pc:docMk/>
            <pc:sldMk cId="247382201" sldId="269"/>
            <ac:spMk id="7" creationId="{94392632-6930-441D-B4DA-E6B5C1C9B9C3}"/>
          </ac:spMkLst>
        </pc:spChg>
      </pc:sldChg>
    </pc:docChg>
  </pc:docChgLst>
  <pc:docChgLst>
    <pc:chgData name="Lukáš Daubner" userId="1750366c-5ad4-4b8b-a17b-5459ca330888" providerId="ADAL" clId="{F838499E-10D0-4083-BC9D-8A2FC3AFBDC3}"/>
    <pc:docChg chg="custSel modSld">
      <pc:chgData name="Lukáš Daubner" userId="1750366c-5ad4-4b8b-a17b-5459ca330888" providerId="ADAL" clId="{F838499E-10D0-4083-BC9D-8A2FC3AFBDC3}" dt="2020-12-07T14:15:25.842" v="43" actId="313"/>
      <pc:docMkLst>
        <pc:docMk/>
      </pc:docMkLst>
      <pc:sldChg chg="modSp mod">
        <pc:chgData name="Lukáš Daubner" userId="1750366c-5ad4-4b8b-a17b-5459ca330888" providerId="ADAL" clId="{F838499E-10D0-4083-BC9D-8A2FC3AFBDC3}" dt="2020-12-07T14:15:25.842" v="43" actId="313"/>
        <pc:sldMkLst>
          <pc:docMk/>
          <pc:sldMk cId="2122801297" sldId="268"/>
        </pc:sldMkLst>
        <pc:spChg chg="mod">
          <ac:chgData name="Lukáš Daubner" userId="1750366c-5ad4-4b8b-a17b-5459ca330888" providerId="ADAL" clId="{F838499E-10D0-4083-BC9D-8A2FC3AFBDC3}" dt="2020-12-07T14:15:25.842" v="43" actId="313"/>
          <ac:spMkLst>
            <pc:docMk/>
            <pc:sldMk cId="2122801297" sldId="268"/>
            <ac:spMk id="6" creationId="{D6EE5B12-9EA0-401A-BDB9-270B84127293}"/>
          </ac:spMkLst>
        </pc:spChg>
      </pc:sldChg>
    </pc:docChg>
  </pc:docChgLst>
  <pc:docChgLst>
    <pc:chgData name="Lukáš" userId="1750366c-5ad4-4b8b-a17b-5459ca330888" providerId="ADAL" clId="{01FCFD3D-56C4-49A7-9B02-F34A47A5D673}"/>
    <pc:docChg chg="undo custSel mod addSld delSld modSld sldOrd">
      <pc:chgData name="Lukáš" userId="1750366c-5ad4-4b8b-a17b-5459ca330888" providerId="ADAL" clId="{01FCFD3D-56C4-49A7-9B02-F34A47A5D673}" dt="2020-10-03T20:10:41.035" v="1534" actId="790"/>
      <pc:docMkLst>
        <pc:docMk/>
      </pc:docMkLst>
      <pc:sldChg chg="modSp mod">
        <pc:chgData name="Lukáš" userId="1750366c-5ad4-4b8b-a17b-5459ca330888" providerId="ADAL" clId="{01FCFD3D-56C4-49A7-9B02-F34A47A5D673}" dt="2020-10-03T20:10:41.035" v="1534" actId="790"/>
        <pc:sldMkLst>
          <pc:docMk/>
          <pc:sldMk cId="4020363208" sldId="256"/>
        </pc:sldMkLst>
        <pc:spChg chg="mod">
          <ac:chgData name="Lukáš" userId="1750366c-5ad4-4b8b-a17b-5459ca330888" providerId="ADAL" clId="{01FCFD3D-56C4-49A7-9B02-F34A47A5D673}" dt="2020-10-03T16:50:28.281" v="8" actId="20577"/>
          <ac:spMkLst>
            <pc:docMk/>
            <pc:sldMk cId="4020363208" sldId="256"/>
            <ac:spMk id="2" creationId="{DEC9EB12-AE73-214D-85B7-F3FD5188BE15}"/>
          </ac:spMkLst>
        </pc:spChg>
        <pc:spChg chg="mod">
          <ac:chgData name="Lukáš" userId="1750366c-5ad4-4b8b-a17b-5459ca330888" providerId="ADAL" clId="{01FCFD3D-56C4-49A7-9B02-F34A47A5D673}" dt="2020-10-03T20:10:41.035" v="1534" actId="790"/>
          <ac:spMkLst>
            <pc:docMk/>
            <pc:sldMk cId="4020363208" sldId="256"/>
            <ac:spMk id="4" creationId="{EC624987-E9F6-7244-A5DA-F329032BC196}"/>
          </ac:spMkLst>
        </pc:spChg>
      </pc:sldChg>
      <pc:sldChg chg="modSp mod">
        <pc:chgData name="Lukáš" userId="1750366c-5ad4-4b8b-a17b-5459ca330888" providerId="ADAL" clId="{01FCFD3D-56C4-49A7-9B02-F34A47A5D673}" dt="2020-10-03T17:18:30.594" v="874"/>
        <pc:sldMkLst>
          <pc:docMk/>
          <pc:sldMk cId="3323661778" sldId="257"/>
        </pc:sldMkLst>
        <pc:spChg chg="mod">
          <ac:chgData name="Lukáš" userId="1750366c-5ad4-4b8b-a17b-5459ca330888" providerId="ADAL" clId="{01FCFD3D-56C4-49A7-9B02-F34A47A5D673}" dt="2020-10-03T17:18:30.594" v="874"/>
          <ac:spMkLst>
            <pc:docMk/>
            <pc:sldMk cId="3323661778" sldId="257"/>
            <ac:spMk id="2" creationId="{CECC7D56-E57D-4FCF-A4C0-A561DA1DC9E3}"/>
          </ac:spMkLst>
        </pc:spChg>
        <pc:spChg chg="mod">
          <ac:chgData name="Lukáš" userId="1750366c-5ad4-4b8b-a17b-5459ca330888" providerId="ADAL" clId="{01FCFD3D-56C4-49A7-9B02-F34A47A5D673}" dt="2020-10-03T16:53:13.142" v="11"/>
          <ac:spMkLst>
            <pc:docMk/>
            <pc:sldMk cId="3323661778" sldId="257"/>
            <ac:spMk id="4" creationId="{5DAE4183-4B0C-4F1A-8CFB-C9356835EEAD}"/>
          </ac:spMkLst>
        </pc:spChg>
        <pc:picChg chg="mod">
          <ac:chgData name="Lukáš" userId="1750366c-5ad4-4b8b-a17b-5459ca330888" providerId="ADAL" clId="{01FCFD3D-56C4-49A7-9B02-F34A47A5D673}" dt="2020-10-03T16:52:49.549" v="10" actId="14100"/>
          <ac:picMkLst>
            <pc:docMk/>
            <pc:sldMk cId="3323661778" sldId="257"/>
            <ac:picMk id="7" creationId="{8BD6924C-B11B-4145-AB32-ECD8C182294B}"/>
          </ac:picMkLst>
        </pc:picChg>
      </pc:sldChg>
      <pc:sldChg chg="addSp delSp modSp mod">
        <pc:chgData name="Lukáš" userId="1750366c-5ad4-4b8b-a17b-5459ca330888" providerId="ADAL" clId="{01FCFD3D-56C4-49A7-9B02-F34A47A5D673}" dt="2020-10-03T17:18:33.850" v="875"/>
        <pc:sldMkLst>
          <pc:docMk/>
          <pc:sldMk cId="1318410597" sldId="258"/>
        </pc:sldMkLst>
        <pc:spChg chg="mod">
          <ac:chgData name="Lukáš" userId="1750366c-5ad4-4b8b-a17b-5459ca330888" providerId="ADAL" clId="{01FCFD3D-56C4-49A7-9B02-F34A47A5D673}" dt="2020-10-03T17:18:33.850" v="875"/>
          <ac:spMkLst>
            <pc:docMk/>
            <pc:sldMk cId="1318410597" sldId="258"/>
            <ac:spMk id="2" creationId="{CECC7D56-E57D-4FCF-A4C0-A561DA1DC9E3}"/>
          </ac:spMkLst>
        </pc:spChg>
        <pc:spChg chg="mod">
          <ac:chgData name="Lukáš" userId="1750366c-5ad4-4b8b-a17b-5459ca330888" providerId="ADAL" clId="{01FCFD3D-56C4-49A7-9B02-F34A47A5D673}" dt="2020-10-03T16:55:46.784" v="72"/>
          <ac:spMkLst>
            <pc:docMk/>
            <pc:sldMk cId="1318410597" sldId="258"/>
            <ac:spMk id="4" creationId="{5DAE4183-4B0C-4F1A-8CFB-C9356835EEAD}"/>
          </ac:spMkLst>
        </pc:spChg>
        <pc:spChg chg="add mod">
          <ac:chgData name="Lukáš" userId="1750366c-5ad4-4b8b-a17b-5459ca330888" providerId="ADAL" clId="{01FCFD3D-56C4-49A7-9B02-F34A47A5D673}" dt="2020-10-03T16:59:31.314" v="163" actId="113"/>
          <ac:spMkLst>
            <pc:docMk/>
            <pc:sldMk cId="1318410597" sldId="258"/>
            <ac:spMk id="6" creationId="{58FA62A7-65B2-4663-BA27-64BFE3598468}"/>
          </ac:spMkLst>
        </pc:spChg>
        <pc:picChg chg="del">
          <ac:chgData name="Lukáš" userId="1750366c-5ad4-4b8b-a17b-5459ca330888" providerId="ADAL" clId="{01FCFD3D-56C4-49A7-9B02-F34A47A5D673}" dt="2020-10-03T16:56:12.636" v="73" actId="478"/>
          <ac:picMkLst>
            <pc:docMk/>
            <pc:sldMk cId="1318410597" sldId="258"/>
            <ac:picMk id="7" creationId="{8BD6924C-B11B-4145-AB32-ECD8C182294B}"/>
          </ac:picMkLst>
        </pc:picChg>
      </pc:sldChg>
      <pc:sldChg chg="del">
        <pc:chgData name="Lukáš" userId="1750366c-5ad4-4b8b-a17b-5459ca330888" providerId="ADAL" clId="{01FCFD3D-56C4-49A7-9B02-F34A47A5D673}" dt="2020-10-03T16:57:56.383" v="136" actId="47"/>
        <pc:sldMkLst>
          <pc:docMk/>
          <pc:sldMk cId="1031445571" sldId="259"/>
        </pc:sldMkLst>
      </pc:sldChg>
      <pc:sldChg chg="del">
        <pc:chgData name="Lukáš" userId="1750366c-5ad4-4b8b-a17b-5459ca330888" providerId="ADAL" clId="{01FCFD3D-56C4-49A7-9B02-F34A47A5D673}" dt="2020-10-03T16:57:57.209" v="137" actId="47"/>
        <pc:sldMkLst>
          <pc:docMk/>
          <pc:sldMk cId="4246442513" sldId="260"/>
        </pc:sldMkLst>
      </pc:sldChg>
      <pc:sldChg chg="del">
        <pc:chgData name="Lukáš" userId="1750366c-5ad4-4b8b-a17b-5459ca330888" providerId="ADAL" clId="{01FCFD3D-56C4-49A7-9B02-F34A47A5D673}" dt="2020-10-03T16:57:57.780" v="138" actId="47"/>
        <pc:sldMkLst>
          <pc:docMk/>
          <pc:sldMk cId="2059301629" sldId="261"/>
        </pc:sldMkLst>
      </pc:sldChg>
      <pc:sldChg chg="del">
        <pc:chgData name="Lukáš" userId="1750366c-5ad4-4b8b-a17b-5459ca330888" providerId="ADAL" clId="{01FCFD3D-56C4-49A7-9B02-F34A47A5D673}" dt="2020-10-03T16:57:58.737" v="139" actId="47"/>
        <pc:sldMkLst>
          <pc:docMk/>
          <pc:sldMk cId="996941152" sldId="262"/>
        </pc:sldMkLst>
      </pc:sldChg>
      <pc:sldChg chg="del">
        <pc:chgData name="Lukáš" userId="1750366c-5ad4-4b8b-a17b-5459ca330888" providerId="ADAL" clId="{01FCFD3D-56C4-49A7-9B02-F34A47A5D673}" dt="2020-10-03T16:57:59.809" v="140" actId="47"/>
        <pc:sldMkLst>
          <pc:docMk/>
          <pc:sldMk cId="3606897697" sldId="263"/>
        </pc:sldMkLst>
      </pc:sldChg>
      <pc:sldChg chg="del">
        <pc:chgData name="Lukáš" userId="1750366c-5ad4-4b8b-a17b-5459ca330888" providerId="ADAL" clId="{01FCFD3D-56C4-49A7-9B02-F34A47A5D673}" dt="2020-10-03T17:04:07.677" v="622" actId="47"/>
        <pc:sldMkLst>
          <pc:docMk/>
          <pc:sldMk cId="883426115" sldId="264"/>
        </pc:sldMkLst>
      </pc:sldChg>
      <pc:sldChg chg="del">
        <pc:chgData name="Lukáš" userId="1750366c-5ad4-4b8b-a17b-5459ca330888" providerId="ADAL" clId="{01FCFD3D-56C4-49A7-9B02-F34A47A5D673}" dt="2020-10-03T17:04:08.595" v="623" actId="47"/>
        <pc:sldMkLst>
          <pc:docMk/>
          <pc:sldMk cId="2688890625" sldId="265"/>
        </pc:sldMkLst>
      </pc:sldChg>
      <pc:sldChg chg="del">
        <pc:chgData name="Lukáš" userId="1750366c-5ad4-4b8b-a17b-5459ca330888" providerId="ADAL" clId="{01FCFD3D-56C4-49A7-9B02-F34A47A5D673}" dt="2020-10-03T17:04:09.638" v="624" actId="47"/>
        <pc:sldMkLst>
          <pc:docMk/>
          <pc:sldMk cId="2058792820" sldId="266"/>
        </pc:sldMkLst>
      </pc:sldChg>
      <pc:sldChg chg="del">
        <pc:chgData name="Lukáš" userId="1750366c-5ad4-4b8b-a17b-5459ca330888" providerId="ADAL" clId="{01FCFD3D-56C4-49A7-9B02-F34A47A5D673}" dt="2020-10-03T17:04:10.622" v="625" actId="47"/>
        <pc:sldMkLst>
          <pc:docMk/>
          <pc:sldMk cId="775885468" sldId="267"/>
        </pc:sldMkLst>
      </pc:sldChg>
      <pc:sldChg chg="modSp mod">
        <pc:chgData name="Lukáš" userId="1750366c-5ad4-4b8b-a17b-5459ca330888" providerId="ADAL" clId="{01FCFD3D-56C4-49A7-9B02-F34A47A5D673}" dt="2020-10-03T17:27:47.337" v="1452" actId="20577"/>
        <pc:sldMkLst>
          <pc:docMk/>
          <pc:sldMk cId="2122801297" sldId="268"/>
        </pc:sldMkLst>
        <pc:spChg chg="mod">
          <ac:chgData name="Lukáš" userId="1750366c-5ad4-4b8b-a17b-5459ca330888" providerId="ADAL" clId="{01FCFD3D-56C4-49A7-9B02-F34A47A5D673}" dt="2020-10-03T17:19:10.620" v="887"/>
          <ac:spMkLst>
            <pc:docMk/>
            <pc:sldMk cId="2122801297" sldId="268"/>
            <ac:spMk id="2" creationId="{B2E21AF4-809A-49AC-A3F1-C84AF68CFA99}"/>
          </ac:spMkLst>
        </pc:spChg>
        <pc:spChg chg="mod">
          <ac:chgData name="Lukáš" userId="1750366c-5ad4-4b8b-a17b-5459ca330888" providerId="ADAL" clId="{01FCFD3D-56C4-49A7-9B02-F34A47A5D673}" dt="2020-10-03T17:27:47.337" v="1452" actId="20577"/>
          <ac:spMkLst>
            <pc:docMk/>
            <pc:sldMk cId="2122801297" sldId="268"/>
            <ac:spMk id="6" creationId="{D6EE5B12-9EA0-401A-BDB9-270B84127293}"/>
          </ac:spMkLst>
        </pc:spChg>
      </pc:sldChg>
      <pc:sldChg chg="modSp mod">
        <pc:chgData name="Lukáš" userId="1750366c-5ad4-4b8b-a17b-5459ca330888" providerId="ADAL" clId="{01FCFD3D-56C4-49A7-9B02-F34A47A5D673}" dt="2020-10-03T17:30:39.593" v="1530" actId="15"/>
        <pc:sldMkLst>
          <pc:docMk/>
          <pc:sldMk cId="247382201" sldId="269"/>
        </pc:sldMkLst>
        <pc:spChg chg="mod">
          <ac:chgData name="Lukáš" userId="1750366c-5ad4-4b8b-a17b-5459ca330888" providerId="ADAL" clId="{01FCFD3D-56C4-49A7-9B02-F34A47A5D673}" dt="2020-10-03T17:19:13.456" v="888"/>
          <ac:spMkLst>
            <pc:docMk/>
            <pc:sldMk cId="247382201" sldId="269"/>
            <ac:spMk id="2" creationId="{B2E21AF4-809A-49AC-A3F1-C84AF68CFA99}"/>
          </ac:spMkLst>
        </pc:spChg>
        <pc:spChg chg="mod">
          <ac:chgData name="Lukáš" userId="1750366c-5ad4-4b8b-a17b-5459ca330888" providerId="ADAL" clId="{01FCFD3D-56C4-49A7-9B02-F34A47A5D673}" dt="2020-10-03T17:30:39.593" v="1530" actId="15"/>
          <ac:spMkLst>
            <pc:docMk/>
            <pc:sldMk cId="247382201" sldId="269"/>
            <ac:spMk id="6" creationId="{D6EE5B12-9EA0-401A-BDB9-270B84127293}"/>
          </ac:spMkLst>
        </pc:spChg>
      </pc:sldChg>
      <pc:sldChg chg="addSp delSp modSp add mod ord">
        <pc:chgData name="Lukáš" userId="1750366c-5ad4-4b8b-a17b-5459ca330888" providerId="ADAL" clId="{01FCFD3D-56C4-49A7-9B02-F34A47A5D673}" dt="2020-10-03T17:18:27.900" v="873"/>
        <pc:sldMkLst>
          <pc:docMk/>
          <pc:sldMk cId="2728807944" sldId="270"/>
        </pc:sldMkLst>
        <pc:spChg chg="mod">
          <ac:chgData name="Lukáš" userId="1750366c-5ad4-4b8b-a17b-5459ca330888" providerId="ADAL" clId="{01FCFD3D-56C4-49A7-9B02-F34A47A5D673}" dt="2020-10-03T17:18:27.900" v="873"/>
          <ac:spMkLst>
            <pc:docMk/>
            <pc:sldMk cId="2728807944" sldId="270"/>
            <ac:spMk id="2" creationId="{CECC7D56-E57D-4FCF-A4C0-A561DA1DC9E3}"/>
          </ac:spMkLst>
        </pc:spChg>
        <pc:spChg chg="add mod">
          <ac:chgData name="Lukáš" userId="1750366c-5ad4-4b8b-a17b-5459ca330888" providerId="ADAL" clId="{01FCFD3D-56C4-49A7-9B02-F34A47A5D673}" dt="2020-10-03T16:59:57.796" v="179" actId="20577"/>
          <ac:spMkLst>
            <pc:docMk/>
            <pc:sldMk cId="2728807944" sldId="270"/>
            <ac:spMk id="6" creationId="{7C10D45C-7F04-47F0-8E73-2DEA09C3C0A7}"/>
          </ac:spMkLst>
        </pc:spChg>
        <pc:picChg chg="del">
          <ac:chgData name="Lukáš" userId="1750366c-5ad4-4b8b-a17b-5459ca330888" providerId="ADAL" clId="{01FCFD3D-56C4-49A7-9B02-F34A47A5D673}" dt="2020-10-03T16:53:20.949" v="15" actId="478"/>
          <ac:picMkLst>
            <pc:docMk/>
            <pc:sldMk cId="2728807944" sldId="270"/>
            <ac:picMk id="7" creationId="{8BD6924C-B11B-4145-AB32-ECD8C182294B}"/>
          </ac:picMkLst>
        </pc:picChg>
      </pc:sldChg>
      <pc:sldChg chg="modSp add mod">
        <pc:chgData name="Lukáš" userId="1750366c-5ad4-4b8b-a17b-5459ca330888" providerId="ADAL" clId="{01FCFD3D-56C4-49A7-9B02-F34A47A5D673}" dt="2020-10-03T17:18:36.624" v="876"/>
        <pc:sldMkLst>
          <pc:docMk/>
          <pc:sldMk cId="3451315229" sldId="271"/>
        </pc:sldMkLst>
        <pc:spChg chg="mod">
          <ac:chgData name="Lukáš" userId="1750366c-5ad4-4b8b-a17b-5459ca330888" providerId="ADAL" clId="{01FCFD3D-56C4-49A7-9B02-F34A47A5D673}" dt="2020-10-03T17:18:36.624" v="876"/>
          <ac:spMkLst>
            <pc:docMk/>
            <pc:sldMk cId="3451315229" sldId="271"/>
            <ac:spMk id="2" creationId="{CECC7D56-E57D-4FCF-A4C0-A561DA1DC9E3}"/>
          </ac:spMkLst>
        </pc:spChg>
        <pc:spChg chg="mod">
          <ac:chgData name="Lukáš" userId="1750366c-5ad4-4b8b-a17b-5459ca330888" providerId="ADAL" clId="{01FCFD3D-56C4-49A7-9B02-F34A47A5D673}" dt="2020-10-03T16:58:17.467" v="142"/>
          <ac:spMkLst>
            <pc:docMk/>
            <pc:sldMk cId="3451315229" sldId="271"/>
            <ac:spMk id="4" creationId="{5DAE4183-4B0C-4F1A-8CFB-C9356835EEAD}"/>
          </ac:spMkLst>
        </pc:spChg>
        <pc:spChg chg="mod">
          <ac:chgData name="Lukáš" userId="1750366c-5ad4-4b8b-a17b-5459ca330888" providerId="ADAL" clId="{01FCFD3D-56C4-49A7-9B02-F34A47A5D673}" dt="2020-10-03T17:00:44.951" v="189" actId="20577"/>
          <ac:spMkLst>
            <pc:docMk/>
            <pc:sldMk cId="3451315229" sldId="271"/>
            <ac:spMk id="6" creationId="{58FA62A7-65B2-4663-BA27-64BFE3598468}"/>
          </ac:spMkLst>
        </pc:spChg>
      </pc:sldChg>
      <pc:sldChg chg="modSp add mod">
        <pc:chgData name="Lukáš" userId="1750366c-5ad4-4b8b-a17b-5459ca330888" providerId="ADAL" clId="{01FCFD3D-56C4-49A7-9B02-F34A47A5D673}" dt="2020-10-03T17:18:47.794" v="881"/>
        <pc:sldMkLst>
          <pc:docMk/>
          <pc:sldMk cId="2687263313" sldId="272"/>
        </pc:sldMkLst>
        <pc:spChg chg="mod">
          <ac:chgData name="Lukáš" userId="1750366c-5ad4-4b8b-a17b-5459ca330888" providerId="ADAL" clId="{01FCFD3D-56C4-49A7-9B02-F34A47A5D673}" dt="2020-10-03T17:18:47.794" v="881"/>
          <ac:spMkLst>
            <pc:docMk/>
            <pc:sldMk cId="2687263313" sldId="272"/>
            <ac:spMk id="2" creationId="{CECC7D56-E57D-4FCF-A4C0-A561DA1DC9E3}"/>
          </ac:spMkLst>
        </pc:spChg>
        <pc:spChg chg="mod">
          <ac:chgData name="Lukáš" userId="1750366c-5ad4-4b8b-a17b-5459ca330888" providerId="ADAL" clId="{01FCFD3D-56C4-49A7-9B02-F34A47A5D673}" dt="2020-10-03T17:01:12.991" v="218" actId="20577"/>
          <ac:spMkLst>
            <pc:docMk/>
            <pc:sldMk cId="2687263313" sldId="272"/>
            <ac:spMk id="4" creationId="{5DAE4183-4B0C-4F1A-8CFB-C9356835EEAD}"/>
          </ac:spMkLst>
        </pc:spChg>
        <pc:spChg chg="mod">
          <ac:chgData name="Lukáš" userId="1750366c-5ad4-4b8b-a17b-5459ca330888" providerId="ADAL" clId="{01FCFD3D-56C4-49A7-9B02-F34A47A5D673}" dt="2020-10-03T17:18:45.296" v="880" actId="20577"/>
          <ac:spMkLst>
            <pc:docMk/>
            <pc:sldMk cId="2687263313" sldId="272"/>
            <ac:spMk id="6" creationId="{58FA62A7-65B2-4663-BA27-64BFE3598468}"/>
          </ac:spMkLst>
        </pc:spChg>
      </pc:sldChg>
      <pc:sldChg chg="addSp modSp add mod modClrScheme chgLayout">
        <pc:chgData name="Lukáš" userId="1750366c-5ad4-4b8b-a17b-5459ca330888" providerId="ADAL" clId="{01FCFD3D-56C4-49A7-9B02-F34A47A5D673}" dt="2020-10-03T17:18:50.507" v="882"/>
        <pc:sldMkLst>
          <pc:docMk/>
          <pc:sldMk cId="4036001528" sldId="273"/>
        </pc:sldMkLst>
        <pc:spChg chg="mod ord">
          <ac:chgData name="Lukáš" userId="1750366c-5ad4-4b8b-a17b-5459ca330888" providerId="ADAL" clId="{01FCFD3D-56C4-49A7-9B02-F34A47A5D673}" dt="2020-10-03T17:18:50.507" v="882"/>
          <ac:spMkLst>
            <pc:docMk/>
            <pc:sldMk cId="4036001528" sldId="273"/>
            <ac:spMk id="2" creationId="{CECC7D56-E57D-4FCF-A4C0-A561DA1DC9E3}"/>
          </ac:spMkLst>
        </pc:spChg>
        <pc:spChg chg="mod ord">
          <ac:chgData name="Lukáš" userId="1750366c-5ad4-4b8b-a17b-5459ca330888" providerId="ADAL" clId="{01FCFD3D-56C4-49A7-9B02-F34A47A5D673}" dt="2020-10-03T17:04:49.808" v="630" actId="700"/>
          <ac:spMkLst>
            <pc:docMk/>
            <pc:sldMk cId="4036001528" sldId="273"/>
            <ac:spMk id="3" creationId="{55492A38-4935-4086-AC8A-5D91623829E6}"/>
          </ac:spMkLst>
        </pc:spChg>
        <pc:spChg chg="mod ord">
          <ac:chgData name="Lukáš" userId="1750366c-5ad4-4b8b-a17b-5459ca330888" providerId="ADAL" clId="{01FCFD3D-56C4-49A7-9B02-F34A47A5D673}" dt="2020-10-03T17:04:49.808" v="630" actId="700"/>
          <ac:spMkLst>
            <pc:docMk/>
            <pc:sldMk cId="4036001528" sldId="273"/>
            <ac:spMk id="4" creationId="{5DAE4183-4B0C-4F1A-8CFB-C9356835EEAD}"/>
          </ac:spMkLst>
        </pc:spChg>
        <pc:spChg chg="add mod ord">
          <ac:chgData name="Lukáš" userId="1750366c-5ad4-4b8b-a17b-5459ca330888" providerId="ADAL" clId="{01FCFD3D-56C4-49A7-9B02-F34A47A5D673}" dt="2020-10-03T17:04:59.050" v="646" actId="20577"/>
          <ac:spMkLst>
            <pc:docMk/>
            <pc:sldMk cId="4036001528" sldId="273"/>
            <ac:spMk id="5" creationId="{713D77B9-983E-4891-86EC-3F47CB3EFDEE}"/>
          </ac:spMkLst>
        </pc:spChg>
        <pc:spChg chg="mod ord">
          <ac:chgData name="Lukáš" userId="1750366c-5ad4-4b8b-a17b-5459ca330888" providerId="ADAL" clId="{01FCFD3D-56C4-49A7-9B02-F34A47A5D673}" dt="2020-10-03T17:07:34.331" v="712" actId="113"/>
          <ac:spMkLst>
            <pc:docMk/>
            <pc:sldMk cId="4036001528" sldId="273"/>
            <ac:spMk id="6" creationId="{58FA62A7-65B2-4663-BA27-64BFE3598468}"/>
          </ac:spMkLst>
        </pc:spChg>
      </pc:sldChg>
      <pc:sldChg chg="addSp delSp modSp add mod chgLayout">
        <pc:chgData name="Lukáš" userId="1750366c-5ad4-4b8b-a17b-5459ca330888" providerId="ADAL" clId="{01FCFD3D-56C4-49A7-9B02-F34A47A5D673}" dt="2020-10-03T18:10:23.188" v="1531" actId="14826"/>
        <pc:sldMkLst>
          <pc:docMk/>
          <pc:sldMk cId="1720777360" sldId="274"/>
        </pc:sldMkLst>
        <pc:spChg chg="mod ord">
          <ac:chgData name="Lukáš" userId="1750366c-5ad4-4b8b-a17b-5459ca330888" providerId="ADAL" clId="{01FCFD3D-56C4-49A7-9B02-F34A47A5D673}" dt="2020-10-03T17:18:53.149" v="883"/>
          <ac:spMkLst>
            <pc:docMk/>
            <pc:sldMk cId="1720777360" sldId="274"/>
            <ac:spMk id="2" creationId="{CECC7D56-E57D-4FCF-A4C0-A561DA1DC9E3}"/>
          </ac:spMkLst>
        </pc:spChg>
        <pc:spChg chg="mod ord">
          <ac:chgData name="Lukáš" userId="1750366c-5ad4-4b8b-a17b-5459ca330888" providerId="ADAL" clId="{01FCFD3D-56C4-49A7-9B02-F34A47A5D673}" dt="2020-10-03T17:08:14.827" v="725" actId="700"/>
          <ac:spMkLst>
            <pc:docMk/>
            <pc:sldMk cId="1720777360" sldId="274"/>
            <ac:spMk id="3" creationId="{55492A38-4935-4086-AC8A-5D91623829E6}"/>
          </ac:spMkLst>
        </pc:spChg>
        <pc:spChg chg="mod ord">
          <ac:chgData name="Lukáš" userId="1750366c-5ad4-4b8b-a17b-5459ca330888" providerId="ADAL" clId="{01FCFD3D-56C4-49A7-9B02-F34A47A5D673}" dt="2020-10-03T17:08:14.827" v="725" actId="700"/>
          <ac:spMkLst>
            <pc:docMk/>
            <pc:sldMk cId="1720777360" sldId="274"/>
            <ac:spMk id="4" creationId="{5DAE4183-4B0C-4F1A-8CFB-C9356835EEAD}"/>
          </ac:spMkLst>
        </pc:spChg>
        <pc:spChg chg="mod ord">
          <ac:chgData name="Lukáš" userId="1750366c-5ad4-4b8b-a17b-5459ca330888" providerId="ADAL" clId="{01FCFD3D-56C4-49A7-9B02-F34A47A5D673}" dt="2020-10-03T17:08:14.827" v="725" actId="700"/>
          <ac:spMkLst>
            <pc:docMk/>
            <pc:sldMk cId="1720777360" sldId="274"/>
            <ac:spMk id="5" creationId="{713D77B9-983E-4891-86EC-3F47CB3EFDEE}"/>
          </ac:spMkLst>
        </pc:spChg>
        <pc:spChg chg="del mod ord">
          <ac:chgData name="Lukáš" userId="1750366c-5ad4-4b8b-a17b-5459ca330888" providerId="ADAL" clId="{01FCFD3D-56C4-49A7-9B02-F34A47A5D673}" dt="2020-10-03T17:08:21.380" v="726" actId="478"/>
          <ac:spMkLst>
            <pc:docMk/>
            <pc:sldMk cId="1720777360" sldId="274"/>
            <ac:spMk id="6" creationId="{58FA62A7-65B2-4663-BA27-64BFE3598468}"/>
          </ac:spMkLst>
        </pc:spChg>
        <pc:spChg chg="add del mod">
          <ac:chgData name="Lukáš" userId="1750366c-5ad4-4b8b-a17b-5459ca330888" providerId="ADAL" clId="{01FCFD3D-56C4-49A7-9B02-F34A47A5D673}" dt="2020-10-03T17:11:03.367" v="727" actId="931"/>
          <ac:spMkLst>
            <pc:docMk/>
            <pc:sldMk cId="1720777360" sldId="274"/>
            <ac:spMk id="8" creationId="{81EA80D6-A99C-46AF-9EBE-BAD71CEA3EAE}"/>
          </ac:spMkLst>
        </pc:spChg>
        <pc:picChg chg="add mod">
          <ac:chgData name="Lukáš" userId="1750366c-5ad4-4b8b-a17b-5459ca330888" providerId="ADAL" clId="{01FCFD3D-56C4-49A7-9B02-F34A47A5D673}" dt="2020-10-03T18:10:23.188" v="1531" actId="14826"/>
          <ac:picMkLst>
            <pc:docMk/>
            <pc:sldMk cId="1720777360" sldId="274"/>
            <ac:picMk id="10" creationId="{43D82008-DC6E-4931-98E1-2E4D7E74B1CA}"/>
          </ac:picMkLst>
        </pc:picChg>
      </pc:sldChg>
      <pc:sldChg chg="addSp delSp modSp add mod modClrScheme chgLayout">
        <pc:chgData name="Lukáš" userId="1750366c-5ad4-4b8b-a17b-5459ca330888" providerId="ADAL" clId="{01FCFD3D-56C4-49A7-9B02-F34A47A5D673}" dt="2020-10-03T18:10:31.285" v="1532" actId="14826"/>
        <pc:sldMkLst>
          <pc:docMk/>
          <pc:sldMk cId="3002100973" sldId="275"/>
        </pc:sldMkLst>
        <pc:spChg chg="mod ord">
          <ac:chgData name="Lukáš" userId="1750366c-5ad4-4b8b-a17b-5459ca330888" providerId="ADAL" clId="{01FCFD3D-56C4-49A7-9B02-F34A47A5D673}" dt="2020-10-03T17:20:27.674" v="903" actId="26606"/>
          <ac:spMkLst>
            <pc:docMk/>
            <pc:sldMk cId="3002100973" sldId="275"/>
            <ac:spMk id="2" creationId="{CECC7D56-E57D-4FCF-A4C0-A561DA1DC9E3}"/>
          </ac:spMkLst>
        </pc:spChg>
        <pc:spChg chg="mod ord">
          <ac:chgData name="Lukáš" userId="1750366c-5ad4-4b8b-a17b-5459ca330888" providerId="ADAL" clId="{01FCFD3D-56C4-49A7-9B02-F34A47A5D673}" dt="2020-10-03T17:20:27.674" v="903" actId="26606"/>
          <ac:spMkLst>
            <pc:docMk/>
            <pc:sldMk cId="3002100973" sldId="275"/>
            <ac:spMk id="3" creationId="{55492A38-4935-4086-AC8A-5D91623829E6}"/>
          </ac:spMkLst>
        </pc:spChg>
        <pc:spChg chg="mod ord">
          <ac:chgData name="Lukáš" userId="1750366c-5ad4-4b8b-a17b-5459ca330888" providerId="ADAL" clId="{01FCFD3D-56C4-49A7-9B02-F34A47A5D673}" dt="2020-10-03T17:21:07.732" v="907" actId="255"/>
          <ac:spMkLst>
            <pc:docMk/>
            <pc:sldMk cId="3002100973" sldId="275"/>
            <ac:spMk id="4" creationId="{5DAE4183-4B0C-4F1A-8CFB-C9356835EEAD}"/>
          </ac:spMkLst>
        </pc:spChg>
        <pc:spChg chg="del mod ord">
          <ac:chgData name="Lukáš" userId="1750366c-5ad4-4b8b-a17b-5459ca330888" providerId="ADAL" clId="{01FCFD3D-56C4-49A7-9B02-F34A47A5D673}" dt="2020-10-03T17:19:50.020" v="893" actId="478"/>
          <ac:spMkLst>
            <pc:docMk/>
            <pc:sldMk cId="3002100973" sldId="275"/>
            <ac:spMk id="5" creationId="{713D77B9-983E-4891-86EC-3F47CB3EFDEE}"/>
          </ac:spMkLst>
        </pc:spChg>
        <pc:spChg chg="add del mod">
          <ac:chgData name="Lukáš" userId="1750366c-5ad4-4b8b-a17b-5459ca330888" providerId="ADAL" clId="{01FCFD3D-56C4-49A7-9B02-F34A47A5D673}" dt="2020-10-03T17:19:58.052" v="895" actId="478"/>
          <ac:spMkLst>
            <pc:docMk/>
            <pc:sldMk cId="3002100973" sldId="275"/>
            <ac:spMk id="7" creationId="{DD999A32-C3C5-4835-84CB-74EA66F27D8F}"/>
          </ac:spMkLst>
        </pc:spChg>
        <pc:spChg chg="add del mod">
          <ac:chgData name="Lukáš" userId="1750366c-5ad4-4b8b-a17b-5459ca330888" providerId="ADAL" clId="{01FCFD3D-56C4-49A7-9B02-F34A47A5D673}" dt="2020-10-03T17:19:59.738" v="896" actId="478"/>
          <ac:spMkLst>
            <pc:docMk/>
            <pc:sldMk cId="3002100973" sldId="275"/>
            <ac:spMk id="9" creationId="{E4645E3E-67B3-4998-84F5-FF7D53A778A9}"/>
          </ac:spMkLst>
        </pc:spChg>
        <pc:spChg chg="add del mod">
          <ac:chgData name="Lukáš" userId="1750366c-5ad4-4b8b-a17b-5459ca330888" providerId="ADAL" clId="{01FCFD3D-56C4-49A7-9B02-F34A47A5D673}" dt="2020-10-03T17:11:44.637" v="731" actId="478"/>
          <ac:spMkLst>
            <pc:docMk/>
            <pc:sldMk cId="3002100973" sldId="275"/>
            <ac:spMk id="15" creationId="{991C385E-CF2F-4023-84F6-1294B3E96725}"/>
          </ac:spMkLst>
        </pc:spChg>
        <pc:spChg chg="add mod">
          <ac:chgData name="Lukáš" userId="1750366c-5ad4-4b8b-a17b-5459ca330888" providerId="ADAL" clId="{01FCFD3D-56C4-49A7-9B02-F34A47A5D673}" dt="2020-10-03T17:20:41.708" v="904" actId="403"/>
          <ac:spMkLst>
            <pc:docMk/>
            <pc:sldMk cId="3002100973" sldId="275"/>
            <ac:spMk id="17" creationId="{DC46FE07-4E3E-4AEB-B2CC-F2712B7E2BF9}"/>
          </ac:spMkLst>
        </pc:spChg>
        <pc:picChg chg="mod ord">
          <ac:chgData name="Lukáš" userId="1750366c-5ad4-4b8b-a17b-5459ca330888" providerId="ADAL" clId="{01FCFD3D-56C4-49A7-9B02-F34A47A5D673}" dt="2020-10-03T18:10:31.285" v="1532" actId="14826"/>
          <ac:picMkLst>
            <pc:docMk/>
            <pc:sldMk cId="3002100973" sldId="275"/>
            <ac:picMk id="10" creationId="{43D82008-DC6E-4931-98E1-2E4D7E74B1CA}"/>
          </ac:picMkLst>
        </pc:picChg>
      </pc:sldChg>
      <pc:sldChg chg="addSp delSp modSp add mod modClrScheme chgLayout">
        <pc:chgData name="Lukáš" userId="1750366c-5ad4-4b8b-a17b-5459ca330888" providerId="ADAL" clId="{01FCFD3D-56C4-49A7-9B02-F34A47A5D673}" dt="2020-10-03T18:10:42.352" v="1533" actId="14826"/>
        <pc:sldMkLst>
          <pc:docMk/>
          <pc:sldMk cId="772265117" sldId="276"/>
        </pc:sldMkLst>
        <pc:spChg chg="mod ord">
          <ac:chgData name="Lukáš" userId="1750366c-5ad4-4b8b-a17b-5459ca330888" providerId="ADAL" clId="{01FCFD3D-56C4-49A7-9B02-F34A47A5D673}" dt="2020-10-03T17:20:13.563" v="900" actId="26606"/>
          <ac:spMkLst>
            <pc:docMk/>
            <pc:sldMk cId="772265117" sldId="276"/>
            <ac:spMk id="2" creationId="{CECC7D56-E57D-4FCF-A4C0-A561DA1DC9E3}"/>
          </ac:spMkLst>
        </pc:spChg>
        <pc:spChg chg="mod ord">
          <ac:chgData name="Lukáš" userId="1750366c-5ad4-4b8b-a17b-5459ca330888" providerId="ADAL" clId="{01FCFD3D-56C4-49A7-9B02-F34A47A5D673}" dt="2020-10-03T17:20:13.563" v="900" actId="26606"/>
          <ac:spMkLst>
            <pc:docMk/>
            <pc:sldMk cId="772265117" sldId="276"/>
            <ac:spMk id="3" creationId="{55492A38-4935-4086-AC8A-5D91623829E6}"/>
          </ac:spMkLst>
        </pc:spChg>
        <pc:spChg chg="mod ord">
          <ac:chgData name="Lukáš" userId="1750366c-5ad4-4b8b-a17b-5459ca330888" providerId="ADAL" clId="{01FCFD3D-56C4-49A7-9B02-F34A47A5D673}" dt="2020-10-03T17:21:14.557" v="908" actId="255"/>
          <ac:spMkLst>
            <pc:docMk/>
            <pc:sldMk cId="772265117" sldId="276"/>
            <ac:spMk id="4" creationId="{5DAE4183-4B0C-4F1A-8CFB-C9356835EEAD}"/>
          </ac:spMkLst>
        </pc:spChg>
        <pc:spChg chg="del">
          <ac:chgData name="Lukáš" userId="1750366c-5ad4-4b8b-a17b-5459ca330888" providerId="ADAL" clId="{01FCFD3D-56C4-49A7-9B02-F34A47A5D673}" dt="2020-10-03T17:20:04.662" v="897" actId="478"/>
          <ac:spMkLst>
            <pc:docMk/>
            <pc:sldMk cId="772265117" sldId="276"/>
            <ac:spMk id="5" creationId="{713D77B9-983E-4891-86EC-3F47CB3EFDEE}"/>
          </ac:spMkLst>
        </pc:spChg>
        <pc:spChg chg="add del mod">
          <ac:chgData name="Lukáš" userId="1750366c-5ad4-4b8b-a17b-5459ca330888" providerId="ADAL" clId="{01FCFD3D-56C4-49A7-9B02-F34A47A5D673}" dt="2020-10-03T17:20:06.301" v="898" actId="478"/>
          <ac:spMkLst>
            <pc:docMk/>
            <pc:sldMk cId="772265117" sldId="276"/>
            <ac:spMk id="7" creationId="{D5F84FEC-4169-40AA-8E7C-A6F4635D1180}"/>
          </ac:spMkLst>
        </pc:spChg>
        <pc:spChg chg="mod ord">
          <ac:chgData name="Lukáš" userId="1750366c-5ad4-4b8b-a17b-5459ca330888" providerId="ADAL" clId="{01FCFD3D-56C4-49A7-9B02-F34A47A5D673}" dt="2020-10-03T17:20:20.092" v="902" actId="20577"/>
          <ac:spMkLst>
            <pc:docMk/>
            <pc:sldMk cId="772265117" sldId="276"/>
            <ac:spMk id="17" creationId="{DC46FE07-4E3E-4AEB-B2CC-F2712B7E2BF9}"/>
          </ac:spMkLst>
        </pc:spChg>
        <pc:picChg chg="mod ord">
          <ac:chgData name="Lukáš" userId="1750366c-5ad4-4b8b-a17b-5459ca330888" providerId="ADAL" clId="{01FCFD3D-56C4-49A7-9B02-F34A47A5D673}" dt="2020-10-03T18:10:42.352" v="1533" actId="14826"/>
          <ac:picMkLst>
            <pc:docMk/>
            <pc:sldMk cId="772265117" sldId="276"/>
            <ac:picMk id="10" creationId="{43D82008-DC6E-4931-98E1-2E4D7E74B1CA}"/>
          </ac:picMkLst>
        </pc:picChg>
      </pc:sldChg>
      <pc:sldChg chg="modSp add mod ord">
        <pc:chgData name="Lukáš" userId="1750366c-5ad4-4b8b-a17b-5459ca330888" providerId="ADAL" clId="{01FCFD3D-56C4-49A7-9B02-F34A47A5D673}" dt="2020-10-03T17:21:56.681" v="934" actId="20577"/>
        <pc:sldMkLst>
          <pc:docMk/>
          <pc:sldMk cId="671867239" sldId="277"/>
        </pc:sldMkLst>
        <pc:spChg chg="mod">
          <ac:chgData name="Lukáš" userId="1750366c-5ad4-4b8b-a17b-5459ca330888" providerId="ADAL" clId="{01FCFD3D-56C4-49A7-9B02-F34A47A5D673}" dt="2020-10-03T17:19:02.566" v="885"/>
          <ac:spMkLst>
            <pc:docMk/>
            <pc:sldMk cId="671867239" sldId="277"/>
            <ac:spMk id="2" creationId="{CECC7D56-E57D-4FCF-A4C0-A561DA1DC9E3}"/>
          </ac:spMkLst>
        </pc:spChg>
        <pc:spChg chg="mod">
          <ac:chgData name="Lukáš" userId="1750366c-5ad4-4b8b-a17b-5459ca330888" providerId="ADAL" clId="{01FCFD3D-56C4-49A7-9B02-F34A47A5D673}" dt="2020-10-03T17:19:41.262" v="891"/>
          <ac:spMkLst>
            <pc:docMk/>
            <pc:sldMk cId="671867239" sldId="277"/>
            <ac:spMk id="4" creationId="{5DAE4183-4B0C-4F1A-8CFB-C9356835EEAD}"/>
          </ac:spMkLst>
        </pc:spChg>
        <pc:spChg chg="mod">
          <ac:chgData name="Lukáš" userId="1750366c-5ad4-4b8b-a17b-5459ca330888" providerId="ADAL" clId="{01FCFD3D-56C4-49A7-9B02-F34A47A5D673}" dt="2020-10-03T17:19:45.878" v="892" actId="20577"/>
          <ac:spMkLst>
            <pc:docMk/>
            <pc:sldMk cId="671867239" sldId="277"/>
            <ac:spMk id="5" creationId="{713D77B9-983E-4891-86EC-3F47CB3EFDEE}"/>
          </ac:spMkLst>
        </pc:spChg>
        <pc:spChg chg="mod">
          <ac:chgData name="Lukáš" userId="1750366c-5ad4-4b8b-a17b-5459ca330888" providerId="ADAL" clId="{01FCFD3D-56C4-49A7-9B02-F34A47A5D673}" dt="2020-10-03T17:21:56.681" v="934" actId="20577"/>
          <ac:spMkLst>
            <pc:docMk/>
            <pc:sldMk cId="671867239" sldId="277"/>
            <ac:spMk id="6" creationId="{58FA62A7-65B2-4663-BA27-64BFE3598468}"/>
          </ac:spMkLst>
        </pc:spChg>
      </pc:sldChg>
      <pc:sldChg chg="modSp add mod ord">
        <pc:chgData name="Lukáš" userId="1750366c-5ad4-4b8b-a17b-5459ca330888" providerId="ADAL" clId="{01FCFD3D-56C4-49A7-9B02-F34A47A5D673}" dt="2020-10-03T17:23:17.578" v="984" actId="20577"/>
        <pc:sldMkLst>
          <pc:docMk/>
          <pc:sldMk cId="763471978" sldId="278"/>
        </pc:sldMkLst>
        <pc:spChg chg="mod">
          <ac:chgData name="Lukáš" userId="1750366c-5ad4-4b8b-a17b-5459ca330888" providerId="ADAL" clId="{01FCFD3D-56C4-49A7-9B02-F34A47A5D673}" dt="2020-10-03T17:22:12.284" v="938"/>
          <ac:spMkLst>
            <pc:docMk/>
            <pc:sldMk cId="763471978" sldId="278"/>
            <ac:spMk id="4" creationId="{5DAE4183-4B0C-4F1A-8CFB-C9356835EEAD}"/>
          </ac:spMkLst>
        </pc:spChg>
        <pc:spChg chg="mod">
          <ac:chgData name="Lukáš" userId="1750366c-5ad4-4b8b-a17b-5459ca330888" providerId="ADAL" clId="{01FCFD3D-56C4-49A7-9B02-F34A47A5D673}" dt="2020-10-03T17:22:21.825" v="939"/>
          <ac:spMkLst>
            <pc:docMk/>
            <pc:sldMk cId="763471978" sldId="278"/>
            <ac:spMk id="5" creationId="{713D77B9-983E-4891-86EC-3F47CB3EFDEE}"/>
          </ac:spMkLst>
        </pc:spChg>
        <pc:spChg chg="mod">
          <ac:chgData name="Lukáš" userId="1750366c-5ad4-4b8b-a17b-5459ca330888" providerId="ADAL" clId="{01FCFD3D-56C4-49A7-9B02-F34A47A5D673}" dt="2020-10-03T17:23:17.578" v="984" actId="20577"/>
          <ac:spMkLst>
            <pc:docMk/>
            <pc:sldMk cId="763471978" sldId="278"/>
            <ac:spMk id="6" creationId="{58FA62A7-65B2-4663-BA27-64BFE3598468}"/>
          </ac:spMkLst>
        </pc:spChg>
      </pc:sldChg>
      <pc:sldChg chg="new del">
        <pc:chgData name="Lukáš" userId="1750366c-5ad4-4b8b-a17b-5459ca330888" providerId="ADAL" clId="{01FCFD3D-56C4-49A7-9B02-F34A47A5D673}" dt="2020-10-03T17:23:41.307" v="986" actId="47"/>
        <pc:sldMkLst>
          <pc:docMk/>
          <pc:sldMk cId="130353774" sldId="279"/>
        </pc:sldMkLst>
      </pc:sldChg>
      <pc:sldChg chg="modSp add mod">
        <pc:chgData name="Lukáš" userId="1750366c-5ad4-4b8b-a17b-5459ca330888" providerId="ADAL" clId="{01FCFD3D-56C4-49A7-9B02-F34A47A5D673}" dt="2020-10-03T17:26:17.982" v="1275" actId="20577"/>
        <pc:sldMkLst>
          <pc:docMk/>
          <pc:sldMk cId="3040819181" sldId="279"/>
        </pc:sldMkLst>
        <pc:spChg chg="mod">
          <ac:chgData name="Lukáš" userId="1750366c-5ad4-4b8b-a17b-5459ca330888" providerId="ADAL" clId="{01FCFD3D-56C4-49A7-9B02-F34A47A5D673}" dt="2020-10-03T17:24:11.199" v="991" actId="20577"/>
          <ac:spMkLst>
            <pc:docMk/>
            <pc:sldMk cId="3040819181" sldId="279"/>
            <ac:spMk id="4" creationId="{5DAE4183-4B0C-4F1A-8CFB-C9356835EEAD}"/>
          </ac:spMkLst>
        </pc:spChg>
        <pc:spChg chg="mod">
          <ac:chgData name="Lukáš" userId="1750366c-5ad4-4b8b-a17b-5459ca330888" providerId="ADAL" clId="{01FCFD3D-56C4-49A7-9B02-F34A47A5D673}" dt="2020-10-03T17:24:06.681" v="988"/>
          <ac:spMkLst>
            <pc:docMk/>
            <pc:sldMk cId="3040819181" sldId="279"/>
            <ac:spMk id="5" creationId="{713D77B9-983E-4891-86EC-3F47CB3EFDEE}"/>
          </ac:spMkLst>
        </pc:spChg>
        <pc:spChg chg="mod">
          <ac:chgData name="Lukáš" userId="1750366c-5ad4-4b8b-a17b-5459ca330888" providerId="ADAL" clId="{01FCFD3D-56C4-49A7-9B02-F34A47A5D673}" dt="2020-10-03T17:26:17.982" v="1275" actId="20577"/>
          <ac:spMkLst>
            <pc:docMk/>
            <pc:sldMk cId="3040819181" sldId="279"/>
            <ac:spMk id="6" creationId="{58FA62A7-65B2-4663-BA27-64BFE3598468}"/>
          </ac:spMkLst>
        </pc:spChg>
      </pc:sldChg>
    </pc:docChg>
  </pc:docChgLst>
  <pc:docChgLst>
    <pc:chgData name="Lukáš" userId="1750366c-5ad4-4b8b-a17b-5459ca330888" providerId="ADAL" clId="{46A6B852-25B1-4E02-B78A-56FB0C19BCBA}"/>
    <pc:docChg chg="undo custSel addSld delSld modSld">
      <pc:chgData name="Lukáš" userId="1750366c-5ad4-4b8b-a17b-5459ca330888" providerId="ADAL" clId="{46A6B852-25B1-4E02-B78A-56FB0C19BCBA}" dt="2020-10-18T19:54:35.020" v="2762" actId="478"/>
      <pc:docMkLst>
        <pc:docMk/>
      </pc:docMkLst>
      <pc:sldChg chg="modSp mod">
        <pc:chgData name="Lukáš" userId="1750366c-5ad4-4b8b-a17b-5459ca330888" providerId="ADAL" clId="{46A6B852-25B1-4E02-B78A-56FB0C19BCBA}" dt="2020-10-17T21:48:01.135" v="78" actId="1076"/>
        <pc:sldMkLst>
          <pc:docMk/>
          <pc:sldMk cId="4020363208" sldId="256"/>
        </pc:sldMkLst>
        <pc:spChg chg="mod">
          <ac:chgData name="Lukáš" userId="1750366c-5ad4-4b8b-a17b-5459ca330888" providerId="ADAL" clId="{46A6B852-25B1-4E02-B78A-56FB0C19BCBA}" dt="2020-10-17T21:48:01.135" v="78" actId="1076"/>
          <ac:spMkLst>
            <pc:docMk/>
            <pc:sldMk cId="4020363208" sldId="256"/>
            <ac:spMk id="2" creationId="{DEC9EB12-AE73-214D-85B7-F3FD5188BE15}"/>
          </ac:spMkLst>
        </pc:spChg>
        <pc:spChg chg="mod">
          <ac:chgData name="Lukáš" userId="1750366c-5ad4-4b8b-a17b-5459ca330888" providerId="ADAL" clId="{46A6B852-25B1-4E02-B78A-56FB0C19BCBA}" dt="2020-10-17T21:47:46.998" v="72" actId="20577"/>
          <ac:spMkLst>
            <pc:docMk/>
            <pc:sldMk cId="4020363208" sldId="256"/>
            <ac:spMk id="4" creationId="{EC624987-E9F6-7244-A5DA-F329032BC196}"/>
          </ac:spMkLst>
        </pc:spChg>
      </pc:sldChg>
      <pc:sldChg chg="modSp mod">
        <pc:chgData name="Lukáš" userId="1750366c-5ad4-4b8b-a17b-5459ca330888" providerId="ADAL" clId="{46A6B852-25B1-4E02-B78A-56FB0C19BCBA}" dt="2020-10-17T22:55:19.287" v="985"/>
        <pc:sldMkLst>
          <pc:docMk/>
          <pc:sldMk cId="2122801297" sldId="268"/>
        </pc:sldMkLst>
        <pc:spChg chg="mod">
          <ac:chgData name="Lukáš" userId="1750366c-5ad4-4b8b-a17b-5459ca330888" providerId="ADAL" clId="{46A6B852-25B1-4E02-B78A-56FB0C19BCBA}" dt="2020-10-17T22:55:19.287" v="985"/>
          <ac:spMkLst>
            <pc:docMk/>
            <pc:sldMk cId="2122801297" sldId="268"/>
            <ac:spMk id="2" creationId="{B2E21AF4-809A-49AC-A3F1-C84AF68CFA99}"/>
          </ac:spMkLst>
        </pc:spChg>
      </pc:sldChg>
      <pc:sldChg chg="modSp mod">
        <pc:chgData name="Lukáš" userId="1750366c-5ad4-4b8b-a17b-5459ca330888" providerId="ADAL" clId="{46A6B852-25B1-4E02-B78A-56FB0C19BCBA}" dt="2020-10-17T23:09:12.267" v="2318" actId="20577"/>
        <pc:sldMkLst>
          <pc:docMk/>
          <pc:sldMk cId="247382201" sldId="269"/>
        </pc:sldMkLst>
        <pc:spChg chg="mod">
          <ac:chgData name="Lukáš" userId="1750366c-5ad4-4b8b-a17b-5459ca330888" providerId="ADAL" clId="{46A6B852-25B1-4E02-B78A-56FB0C19BCBA}" dt="2020-10-17T22:55:21.512" v="986"/>
          <ac:spMkLst>
            <pc:docMk/>
            <pc:sldMk cId="247382201" sldId="269"/>
            <ac:spMk id="2" creationId="{B2E21AF4-809A-49AC-A3F1-C84AF68CFA99}"/>
          </ac:spMkLst>
        </pc:spChg>
        <pc:spChg chg="mod">
          <ac:chgData name="Lukáš" userId="1750366c-5ad4-4b8b-a17b-5459ca330888" providerId="ADAL" clId="{46A6B852-25B1-4E02-B78A-56FB0C19BCBA}" dt="2020-10-17T23:09:12.267" v="2318" actId="20577"/>
          <ac:spMkLst>
            <pc:docMk/>
            <pc:sldMk cId="247382201" sldId="269"/>
            <ac:spMk id="6" creationId="{D6EE5B12-9EA0-401A-BDB9-270B84127293}"/>
          </ac:spMkLst>
        </pc:spChg>
      </pc:sldChg>
      <pc:sldChg chg="addSp delSp modSp mod">
        <pc:chgData name="Lukáš" userId="1750366c-5ad4-4b8b-a17b-5459ca330888" providerId="ADAL" clId="{46A6B852-25B1-4E02-B78A-56FB0C19BCBA}" dt="2020-10-17T22:59:15.394" v="1287" actId="20577"/>
        <pc:sldMkLst>
          <pc:docMk/>
          <pc:sldMk cId="3561968031" sldId="293"/>
        </pc:sldMkLst>
        <pc:spChg chg="mod">
          <ac:chgData name="Lukáš" userId="1750366c-5ad4-4b8b-a17b-5459ca330888" providerId="ADAL" clId="{46A6B852-25B1-4E02-B78A-56FB0C19BCBA}" dt="2020-10-17T22:54:25.977" v="942"/>
          <ac:spMkLst>
            <pc:docMk/>
            <pc:sldMk cId="3561968031" sldId="293"/>
            <ac:spMk id="2" creationId="{CECC7D56-E57D-4FCF-A4C0-A561DA1DC9E3}"/>
          </ac:spMkLst>
        </pc:spChg>
        <pc:spChg chg="mod">
          <ac:chgData name="Lukáš" userId="1750366c-5ad4-4b8b-a17b-5459ca330888" providerId="ADAL" clId="{46A6B852-25B1-4E02-B78A-56FB0C19BCBA}" dt="2020-10-17T22:40:47.233" v="117" actId="20577"/>
          <ac:spMkLst>
            <pc:docMk/>
            <pc:sldMk cId="3561968031" sldId="293"/>
            <ac:spMk id="4" creationId="{5DAE4183-4B0C-4F1A-8CFB-C9356835EEAD}"/>
          </ac:spMkLst>
        </pc:spChg>
        <pc:spChg chg="mod">
          <ac:chgData name="Lukáš" userId="1750366c-5ad4-4b8b-a17b-5459ca330888" providerId="ADAL" clId="{46A6B852-25B1-4E02-B78A-56FB0C19BCBA}" dt="2020-10-17T22:41:10.751" v="131"/>
          <ac:spMkLst>
            <pc:docMk/>
            <pc:sldMk cId="3561968031" sldId="293"/>
            <ac:spMk id="5" creationId="{BCB6991E-5137-41F4-9B88-92265E51B067}"/>
          </ac:spMkLst>
        </pc:spChg>
        <pc:spChg chg="mod">
          <ac:chgData name="Lukáš" userId="1750366c-5ad4-4b8b-a17b-5459ca330888" providerId="ADAL" clId="{46A6B852-25B1-4E02-B78A-56FB0C19BCBA}" dt="2020-10-17T22:59:15.394" v="1287" actId="20577"/>
          <ac:spMkLst>
            <pc:docMk/>
            <pc:sldMk cId="3561968031" sldId="293"/>
            <ac:spMk id="6" creationId="{58FA62A7-65B2-4663-BA27-64BFE3598468}"/>
          </ac:spMkLst>
        </pc:spChg>
        <pc:picChg chg="del">
          <ac:chgData name="Lukáš" userId="1750366c-5ad4-4b8b-a17b-5459ca330888" providerId="ADAL" clId="{46A6B852-25B1-4E02-B78A-56FB0C19BCBA}" dt="2020-10-17T22:41:17.016" v="132" actId="478"/>
          <ac:picMkLst>
            <pc:docMk/>
            <pc:sldMk cId="3561968031" sldId="293"/>
            <ac:picMk id="8" creationId="{5DDF9A87-0C67-4E5C-A658-83A2CAD0E5D7}"/>
          </ac:picMkLst>
        </pc:picChg>
        <pc:picChg chg="add mod">
          <ac:chgData name="Lukáš" userId="1750366c-5ad4-4b8b-a17b-5459ca330888" providerId="ADAL" clId="{46A6B852-25B1-4E02-B78A-56FB0C19BCBA}" dt="2020-10-17T22:50:24.924" v="531" actId="14100"/>
          <ac:picMkLst>
            <pc:docMk/>
            <pc:sldMk cId="3561968031" sldId="293"/>
            <ac:picMk id="9" creationId="{DFE603EE-8BCD-43A3-9568-DF93C1202E5C}"/>
          </ac:picMkLst>
        </pc:picChg>
      </pc:sldChg>
      <pc:sldChg chg="modSp mod">
        <pc:chgData name="Lukáš" userId="1750366c-5ad4-4b8b-a17b-5459ca330888" providerId="ADAL" clId="{46A6B852-25B1-4E02-B78A-56FB0C19BCBA}" dt="2020-10-17T23:08:23.734" v="2314" actId="20577"/>
        <pc:sldMkLst>
          <pc:docMk/>
          <pc:sldMk cId="1586837451" sldId="294"/>
        </pc:sldMkLst>
        <pc:spChg chg="mod">
          <ac:chgData name="Lukáš" userId="1750366c-5ad4-4b8b-a17b-5459ca330888" providerId="ADAL" clId="{46A6B852-25B1-4E02-B78A-56FB0C19BCBA}" dt="2020-10-17T22:54:59.743" v="972"/>
          <ac:spMkLst>
            <pc:docMk/>
            <pc:sldMk cId="1586837451" sldId="294"/>
            <ac:spMk id="2" creationId="{CECC7D56-E57D-4FCF-A4C0-A561DA1DC9E3}"/>
          </ac:spMkLst>
        </pc:spChg>
        <pc:spChg chg="mod">
          <ac:chgData name="Lukáš" userId="1750366c-5ad4-4b8b-a17b-5459ca330888" providerId="ADAL" clId="{46A6B852-25B1-4E02-B78A-56FB0C19BCBA}" dt="2020-10-17T22:54:53.865" v="971" actId="20577"/>
          <ac:spMkLst>
            <pc:docMk/>
            <pc:sldMk cId="1586837451" sldId="294"/>
            <ac:spMk id="4" creationId="{5DAE4183-4B0C-4F1A-8CFB-C9356835EEAD}"/>
          </ac:spMkLst>
        </pc:spChg>
        <pc:spChg chg="mod">
          <ac:chgData name="Lukáš" userId="1750366c-5ad4-4b8b-a17b-5459ca330888" providerId="ADAL" clId="{46A6B852-25B1-4E02-B78A-56FB0C19BCBA}" dt="2020-10-17T22:55:04.044" v="975"/>
          <ac:spMkLst>
            <pc:docMk/>
            <pc:sldMk cId="1586837451" sldId="294"/>
            <ac:spMk id="5" creationId="{BCB6991E-5137-41F4-9B88-92265E51B067}"/>
          </ac:spMkLst>
        </pc:spChg>
        <pc:spChg chg="mod">
          <ac:chgData name="Lukáš" userId="1750366c-5ad4-4b8b-a17b-5459ca330888" providerId="ADAL" clId="{46A6B852-25B1-4E02-B78A-56FB0C19BCBA}" dt="2020-10-17T23:08:23.734" v="2314" actId="20577"/>
          <ac:spMkLst>
            <pc:docMk/>
            <pc:sldMk cId="1586837451" sldId="294"/>
            <ac:spMk id="6" creationId="{58FA62A7-65B2-4663-BA27-64BFE3598468}"/>
          </ac:spMkLst>
        </pc:spChg>
      </pc:sldChg>
      <pc:sldChg chg="del">
        <pc:chgData name="Lukáš" userId="1750366c-5ad4-4b8b-a17b-5459ca330888" providerId="ADAL" clId="{46A6B852-25B1-4E02-B78A-56FB0C19BCBA}" dt="2020-10-17T22:55:09.953" v="977" actId="47"/>
        <pc:sldMkLst>
          <pc:docMk/>
          <pc:sldMk cId="314912238" sldId="295"/>
        </pc:sldMkLst>
      </pc:sldChg>
      <pc:sldChg chg="addSp delSp modSp add mod">
        <pc:chgData name="Lukáš" userId="1750366c-5ad4-4b8b-a17b-5459ca330888" providerId="ADAL" clId="{46A6B852-25B1-4E02-B78A-56FB0C19BCBA}" dt="2020-10-18T19:54:35.020" v="2762" actId="478"/>
        <pc:sldMkLst>
          <pc:docMk/>
          <pc:sldMk cId="688718904" sldId="295"/>
        </pc:sldMkLst>
        <pc:spChg chg="mod">
          <ac:chgData name="Lukáš" userId="1750366c-5ad4-4b8b-a17b-5459ca330888" providerId="ADAL" clId="{46A6B852-25B1-4E02-B78A-56FB0C19BCBA}" dt="2020-10-17T23:04:46.134" v="1858" actId="20577"/>
          <ac:spMkLst>
            <pc:docMk/>
            <pc:sldMk cId="688718904" sldId="295"/>
            <ac:spMk id="4" creationId="{5DAE4183-4B0C-4F1A-8CFB-C9356835EEAD}"/>
          </ac:spMkLst>
        </pc:spChg>
        <pc:spChg chg="del">
          <ac:chgData name="Lukáš" userId="1750366c-5ad4-4b8b-a17b-5459ca330888" providerId="ADAL" clId="{46A6B852-25B1-4E02-B78A-56FB0C19BCBA}" dt="2020-10-17T23:04:03.932" v="1829" actId="478"/>
          <ac:spMkLst>
            <pc:docMk/>
            <pc:sldMk cId="688718904" sldId="295"/>
            <ac:spMk id="5" creationId="{BCB6991E-5137-41F4-9B88-92265E51B067}"/>
          </ac:spMkLst>
        </pc:spChg>
        <pc:spChg chg="add mod">
          <ac:chgData name="Lukáš" userId="1750366c-5ad4-4b8b-a17b-5459ca330888" providerId="ADAL" clId="{46A6B852-25B1-4E02-B78A-56FB0C19BCBA}" dt="2020-10-18T19:45:42.766" v="2625" actId="1076"/>
          <ac:spMkLst>
            <pc:docMk/>
            <pc:sldMk cId="688718904" sldId="295"/>
            <ac:spMk id="6" creationId="{2285AACC-7CCF-4C5B-8FB7-21181A2413B5}"/>
          </ac:spMkLst>
        </pc:spChg>
        <pc:spChg chg="del mod">
          <ac:chgData name="Lukáš" userId="1750366c-5ad4-4b8b-a17b-5459ca330888" providerId="ADAL" clId="{46A6B852-25B1-4E02-B78A-56FB0C19BCBA}" dt="2020-10-18T00:15:35.543" v="2319" actId="931"/>
          <ac:spMkLst>
            <pc:docMk/>
            <pc:sldMk cId="688718904" sldId="295"/>
            <ac:spMk id="6" creationId="{58FA62A7-65B2-4663-BA27-64BFE3598468}"/>
          </ac:spMkLst>
        </pc:spChg>
        <pc:spChg chg="add del mod">
          <ac:chgData name="Lukáš" userId="1750366c-5ad4-4b8b-a17b-5459ca330888" providerId="ADAL" clId="{46A6B852-25B1-4E02-B78A-56FB0C19BCBA}" dt="2020-10-17T23:04:06.394" v="1830" actId="478"/>
          <ac:spMkLst>
            <pc:docMk/>
            <pc:sldMk cId="688718904" sldId="295"/>
            <ac:spMk id="8" creationId="{0A824E2D-89AE-4D96-8998-5F5624CE78AA}"/>
          </ac:spMkLst>
        </pc:spChg>
        <pc:spChg chg="add del mod">
          <ac:chgData name="Lukáš" userId="1750366c-5ad4-4b8b-a17b-5459ca330888" providerId="ADAL" clId="{46A6B852-25B1-4E02-B78A-56FB0C19BCBA}" dt="2020-10-18T19:45:49.324" v="2628" actId="478"/>
          <ac:spMkLst>
            <pc:docMk/>
            <pc:sldMk cId="688718904" sldId="295"/>
            <ac:spMk id="11" creationId="{EB2763A2-2F62-4216-915E-150DD67A4673}"/>
          </ac:spMkLst>
        </pc:spChg>
        <pc:spChg chg="add mod">
          <ac:chgData name="Lukáš" userId="1750366c-5ad4-4b8b-a17b-5459ca330888" providerId="ADAL" clId="{46A6B852-25B1-4E02-B78A-56FB0C19BCBA}" dt="2020-10-18T19:53:45.560" v="2748" actId="1076"/>
          <ac:spMkLst>
            <pc:docMk/>
            <pc:sldMk cId="688718904" sldId="295"/>
            <ac:spMk id="12" creationId="{26611C25-02D1-441E-A946-BAE879DD4730}"/>
          </ac:spMkLst>
        </pc:spChg>
        <pc:spChg chg="add del mod">
          <ac:chgData name="Lukáš" userId="1750366c-5ad4-4b8b-a17b-5459ca330888" providerId="ADAL" clId="{46A6B852-25B1-4E02-B78A-56FB0C19BCBA}" dt="2020-10-18T19:45:52.923" v="2630" actId="478"/>
          <ac:spMkLst>
            <pc:docMk/>
            <pc:sldMk cId="688718904" sldId="295"/>
            <ac:spMk id="13" creationId="{14583553-58D5-4FC1-A9B5-50CD3ACF9D2F}"/>
          </ac:spMkLst>
        </pc:spChg>
        <pc:spChg chg="add mod">
          <ac:chgData name="Lukáš" userId="1750366c-5ad4-4b8b-a17b-5459ca330888" providerId="ADAL" clId="{46A6B852-25B1-4E02-B78A-56FB0C19BCBA}" dt="2020-10-18T19:53:16.508" v="2730" actId="1076"/>
          <ac:spMkLst>
            <pc:docMk/>
            <pc:sldMk cId="688718904" sldId="295"/>
            <ac:spMk id="15" creationId="{6D160A56-AF2E-4DD3-8D65-A28AD8CD3285}"/>
          </ac:spMkLst>
        </pc:spChg>
        <pc:spChg chg="add del mod">
          <ac:chgData name="Lukáš" userId="1750366c-5ad4-4b8b-a17b-5459ca330888" providerId="ADAL" clId="{46A6B852-25B1-4E02-B78A-56FB0C19BCBA}" dt="2020-10-18T19:45:54.803" v="2632" actId="478"/>
          <ac:spMkLst>
            <pc:docMk/>
            <pc:sldMk cId="688718904" sldId="295"/>
            <ac:spMk id="15" creationId="{6EB7DE49-25C4-4100-BDF5-787307D582F4}"/>
          </ac:spMkLst>
        </pc:spChg>
        <pc:spChg chg="add del mod">
          <ac:chgData name="Lukáš" userId="1750366c-5ad4-4b8b-a17b-5459ca330888" providerId="ADAL" clId="{46A6B852-25B1-4E02-B78A-56FB0C19BCBA}" dt="2020-10-18T19:54:35.020" v="2762" actId="478"/>
          <ac:spMkLst>
            <pc:docMk/>
            <pc:sldMk cId="688718904" sldId="295"/>
            <ac:spMk id="17" creationId="{B9985047-9E39-41CA-9A4F-0C8C938A12DB}"/>
          </ac:spMkLst>
        </pc:spChg>
        <pc:spChg chg="add mod">
          <ac:chgData name="Lukáš" userId="1750366c-5ad4-4b8b-a17b-5459ca330888" providerId="ADAL" clId="{46A6B852-25B1-4E02-B78A-56FB0C19BCBA}" dt="2020-10-18T19:53:23.359" v="2733" actId="1076"/>
          <ac:spMkLst>
            <pc:docMk/>
            <pc:sldMk cId="688718904" sldId="295"/>
            <ac:spMk id="18" creationId="{01335E79-EA4E-4CAC-B020-262D2E30C0B9}"/>
          </ac:spMkLst>
        </pc:spChg>
        <pc:spChg chg="add mod">
          <ac:chgData name="Lukáš" userId="1750366c-5ad4-4b8b-a17b-5459ca330888" providerId="ADAL" clId="{46A6B852-25B1-4E02-B78A-56FB0C19BCBA}" dt="2020-10-18T19:46:42.974" v="2692" actId="1076"/>
          <ac:spMkLst>
            <pc:docMk/>
            <pc:sldMk cId="688718904" sldId="295"/>
            <ac:spMk id="20" creationId="{4388269E-6879-406C-9756-851C50CE409F}"/>
          </ac:spMkLst>
        </pc:spChg>
        <pc:picChg chg="add mod">
          <ac:chgData name="Lukáš" userId="1750366c-5ad4-4b8b-a17b-5459ca330888" providerId="ADAL" clId="{46A6B852-25B1-4E02-B78A-56FB0C19BCBA}" dt="2020-10-18T00:15:40.962" v="2323" actId="1076"/>
          <ac:picMkLst>
            <pc:docMk/>
            <pc:sldMk cId="688718904" sldId="295"/>
            <ac:picMk id="10" creationId="{5924AF4A-A8D5-425B-B52A-83719EF94608}"/>
          </ac:picMkLst>
        </pc:picChg>
        <pc:cxnChg chg="add mod">
          <ac:chgData name="Lukáš" userId="1750366c-5ad4-4b8b-a17b-5459ca330888" providerId="ADAL" clId="{46A6B852-25B1-4E02-B78A-56FB0C19BCBA}" dt="2020-10-18T19:47:14.166" v="2700" actId="14100"/>
          <ac:cxnSpMkLst>
            <pc:docMk/>
            <pc:sldMk cId="688718904" sldId="295"/>
            <ac:cxnSpMk id="7" creationId="{EA561099-1079-4AF0-9E98-D6837FCC2C2D}"/>
          </ac:cxnSpMkLst>
        </pc:cxnChg>
        <pc:cxnChg chg="add del mod">
          <ac:chgData name="Lukáš" userId="1750366c-5ad4-4b8b-a17b-5459ca330888" providerId="ADAL" clId="{46A6B852-25B1-4E02-B78A-56FB0C19BCBA}" dt="2020-10-18T19:45:49.324" v="2628" actId="478"/>
          <ac:cxnSpMkLst>
            <pc:docMk/>
            <pc:sldMk cId="688718904" sldId="295"/>
            <ac:cxnSpMk id="12" creationId="{3920177F-7615-4145-B7C2-35B18B8C17AE}"/>
          </ac:cxnSpMkLst>
        </pc:cxnChg>
        <pc:cxnChg chg="add mod">
          <ac:chgData name="Lukáš" userId="1750366c-5ad4-4b8b-a17b-5459ca330888" providerId="ADAL" clId="{46A6B852-25B1-4E02-B78A-56FB0C19BCBA}" dt="2020-10-18T19:54:25.391" v="2759" actId="14100"/>
          <ac:cxnSpMkLst>
            <pc:docMk/>
            <pc:sldMk cId="688718904" sldId="295"/>
            <ac:cxnSpMk id="13" creationId="{81BE21B6-495E-4F4F-A2BF-1B4B0F62211A}"/>
          </ac:cxnSpMkLst>
        </pc:cxnChg>
        <pc:cxnChg chg="add del mod">
          <ac:chgData name="Lukáš" userId="1750366c-5ad4-4b8b-a17b-5459ca330888" providerId="ADAL" clId="{46A6B852-25B1-4E02-B78A-56FB0C19BCBA}" dt="2020-10-18T19:45:52.923" v="2630" actId="478"/>
          <ac:cxnSpMkLst>
            <pc:docMk/>
            <pc:sldMk cId="688718904" sldId="295"/>
            <ac:cxnSpMk id="14" creationId="{E2F9F00D-91B8-4D26-BEA7-1067EDF95D44}"/>
          </ac:cxnSpMkLst>
        </pc:cxnChg>
        <pc:cxnChg chg="add mod">
          <ac:chgData name="Lukáš" userId="1750366c-5ad4-4b8b-a17b-5459ca330888" providerId="ADAL" clId="{46A6B852-25B1-4E02-B78A-56FB0C19BCBA}" dt="2020-10-18T19:54:05.023" v="2755" actId="14100"/>
          <ac:cxnSpMkLst>
            <pc:docMk/>
            <pc:sldMk cId="688718904" sldId="295"/>
            <ac:cxnSpMk id="16" creationId="{5C52ACA8-C888-407B-9FF2-42F15E399549}"/>
          </ac:cxnSpMkLst>
        </pc:cxnChg>
        <pc:cxnChg chg="add del mod">
          <ac:chgData name="Lukáš" userId="1750366c-5ad4-4b8b-a17b-5459ca330888" providerId="ADAL" clId="{46A6B852-25B1-4E02-B78A-56FB0C19BCBA}" dt="2020-10-18T19:45:54.803" v="2632" actId="478"/>
          <ac:cxnSpMkLst>
            <pc:docMk/>
            <pc:sldMk cId="688718904" sldId="295"/>
            <ac:cxnSpMk id="16" creationId="{CF28BCF8-DECF-4D32-A768-8760588813F2}"/>
          </ac:cxnSpMkLst>
        </pc:cxnChg>
        <pc:cxnChg chg="add mod">
          <ac:chgData name="Lukáš" userId="1750366c-5ad4-4b8b-a17b-5459ca330888" providerId="ADAL" clId="{46A6B852-25B1-4E02-B78A-56FB0C19BCBA}" dt="2020-10-18T19:54:01.175" v="2754" actId="14100"/>
          <ac:cxnSpMkLst>
            <pc:docMk/>
            <pc:sldMk cId="688718904" sldId="295"/>
            <ac:cxnSpMk id="21" creationId="{850C4A72-D1FF-4820-803C-17B1DF9E4947}"/>
          </ac:cxnSpMkLst>
        </pc:cxnChg>
        <pc:cxnChg chg="add del mod">
          <ac:chgData name="Lukáš" userId="1750366c-5ad4-4b8b-a17b-5459ca330888" providerId="ADAL" clId="{46A6B852-25B1-4E02-B78A-56FB0C19BCBA}" dt="2020-10-18T19:54:33.611" v="2760" actId="478"/>
          <ac:cxnSpMkLst>
            <pc:docMk/>
            <pc:sldMk cId="688718904" sldId="295"/>
            <ac:cxnSpMk id="23" creationId="{8F0D5D97-29E7-4830-8C9C-620346B9F6A0}"/>
          </ac:cxnSpMkLst>
        </pc:cxnChg>
        <pc:cxnChg chg="add mod">
          <ac:chgData name="Lukáš" userId="1750366c-5ad4-4b8b-a17b-5459ca330888" providerId="ADAL" clId="{46A6B852-25B1-4E02-B78A-56FB0C19BCBA}" dt="2020-10-18T19:47:03.766" v="2699" actId="14100"/>
          <ac:cxnSpMkLst>
            <pc:docMk/>
            <pc:sldMk cId="688718904" sldId="295"/>
            <ac:cxnSpMk id="24" creationId="{F6156E33-6988-4E2B-B25C-CB18CAB4965C}"/>
          </ac:cxnSpMkLst>
        </pc:cxnChg>
      </pc:sldChg>
      <pc:sldChg chg="del">
        <pc:chgData name="Lukáš" userId="1750366c-5ad4-4b8b-a17b-5459ca330888" providerId="ADAL" clId="{46A6B852-25B1-4E02-B78A-56FB0C19BCBA}" dt="2020-10-17T22:55:10.257" v="978" actId="47"/>
        <pc:sldMkLst>
          <pc:docMk/>
          <pc:sldMk cId="491209732" sldId="296"/>
        </pc:sldMkLst>
      </pc:sldChg>
      <pc:sldChg chg="addSp modSp add mod">
        <pc:chgData name="Lukáš" userId="1750366c-5ad4-4b8b-a17b-5459ca330888" providerId="ADAL" clId="{46A6B852-25B1-4E02-B78A-56FB0C19BCBA}" dt="2020-10-18T00:17:53.898" v="2454" actId="1037"/>
        <pc:sldMkLst>
          <pc:docMk/>
          <pc:sldMk cId="3945710941" sldId="296"/>
        </pc:sldMkLst>
        <pc:spChg chg="mod">
          <ac:chgData name="Lukáš" userId="1750366c-5ad4-4b8b-a17b-5459ca330888" providerId="ADAL" clId="{46A6B852-25B1-4E02-B78A-56FB0C19BCBA}" dt="2020-10-17T23:04:49.815" v="1859"/>
          <ac:spMkLst>
            <pc:docMk/>
            <pc:sldMk cId="3945710941" sldId="296"/>
            <ac:spMk id="4" creationId="{5DAE4183-4B0C-4F1A-8CFB-C9356835EEAD}"/>
          </ac:spMkLst>
        </pc:spChg>
        <pc:spChg chg="mod">
          <ac:chgData name="Lukáš" userId="1750366c-5ad4-4b8b-a17b-5459ca330888" providerId="ADAL" clId="{46A6B852-25B1-4E02-B78A-56FB0C19BCBA}" dt="2020-10-17T23:04:14.391" v="1837" actId="20577"/>
          <ac:spMkLst>
            <pc:docMk/>
            <pc:sldMk cId="3945710941" sldId="296"/>
            <ac:spMk id="5" creationId="{BCB6991E-5137-41F4-9B88-92265E51B067}"/>
          </ac:spMkLst>
        </pc:spChg>
        <pc:spChg chg="mod">
          <ac:chgData name="Lukáš" userId="1750366c-5ad4-4b8b-a17b-5459ca330888" providerId="ADAL" clId="{46A6B852-25B1-4E02-B78A-56FB0C19BCBA}" dt="2020-10-18T00:16:49.650" v="2425" actId="20577"/>
          <ac:spMkLst>
            <pc:docMk/>
            <pc:sldMk cId="3945710941" sldId="296"/>
            <ac:spMk id="6" creationId="{58FA62A7-65B2-4663-BA27-64BFE3598468}"/>
          </ac:spMkLst>
        </pc:spChg>
        <pc:picChg chg="add mod">
          <ac:chgData name="Lukáš" userId="1750366c-5ad4-4b8b-a17b-5459ca330888" providerId="ADAL" clId="{46A6B852-25B1-4E02-B78A-56FB0C19BCBA}" dt="2020-10-18T00:17:48.557" v="2445" actId="1076"/>
          <ac:picMkLst>
            <pc:docMk/>
            <pc:sldMk cId="3945710941" sldId="296"/>
            <ac:picMk id="8" creationId="{E4E28DF8-46A2-4042-AEAB-D3E4E5D0B96F}"/>
          </ac:picMkLst>
        </pc:picChg>
        <pc:picChg chg="add mod">
          <ac:chgData name="Lukáš" userId="1750366c-5ad4-4b8b-a17b-5459ca330888" providerId="ADAL" clId="{46A6B852-25B1-4E02-B78A-56FB0C19BCBA}" dt="2020-10-18T00:17:53.898" v="2454" actId="1037"/>
          <ac:picMkLst>
            <pc:docMk/>
            <pc:sldMk cId="3945710941" sldId="296"/>
            <ac:picMk id="10" creationId="{23BC7467-AFDA-453B-A001-6FCB0233A858}"/>
          </ac:picMkLst>
        </pc:picChg>
      </pc:sldChg>
      <pc:sldChg chg="addSp modSp add mod">
        <pc:chgData name="Lukáš" userId="1750366c-5ad4-4b8b-a17b-5459ca330888" providerId="ADAL" clId="{46A6B852-25B1-4E02-B78A-56FB0C19BCBA}" dt="2020-10-18T00:19:25.507" v="2613" actId="1076"/>
        <pc:sldMkLst>
          <pc:docMk/>
          <pc:sldMk cId="540037331" sldId="297"/>
        </pc:sldMkLst>
        <pc:spChg chg="mod">
          <ac:chgData name="Lukáš" userId="1750366c-5ad4-4b8b-a17b-5459ca330888" providerId="ADAL" clId="{46A6B852-25B1-4E02-B78A-56FB0C19BCBA}" dt="2020-10-17T23:04:51.783" v="1860"/>
          <ac:spMkLst>
            <pc:docMk/>
            <pc:sldMk cId="540037331" sldId="297"/>
            <ac:spMk id="4" creationId="{5DAE4183-4B0C-4F1A-8CFB-C9356835EEAD}"/>
          </ac:spMkLst>
        </pc:spChg>
        <pc:spChg chg="mod">
          <ac:chgData name="Lukáš" userId="1750366c-5ad4-4b8b-a17b-5459ca330888" providerId="ADAL" clId="{46A6B852-25B1-4E02-B78A-56FB0C19BCBA}" dt="2020-10-17T23:04:32.098" v="1855" actId="20577"/>
          <ac:spMkLst>
            <pc:docMk/>
            <pc:sldMk cId="540037331" sldId="297"/>
            <ac:spMk id="5" creationId="{BCB6991E-5137-41F4-9B88-92265E51B067}"/>
          </ac:spMkLst>
        </pc:spChg>
        <pc:spChg chg="mod">
          <ac:chgData name="Lukáš" userId="1750366c-5ad4-4b8b-a17b-5459ca330888" providerId="ADAL" clId="{46A6B852-25B1-4E02-B78A-56FB0C19BCBA}" dt="2020-10-18T00:19:09.643" v="2606" actId="313"/>
          <ac:spMkLst>
            <pc:docMk/>
            <pc:sldMk cId="540037331" sldId="297"/>
            <ac:spMk id="6" creationId="{58FA62A7-65B2-4663-BA27-64BFE3598468}"/>
          </ac:spMkLst>
        </pc:spChg>
        <pc:picChg chg="add mod">
          <ac:chgData name="Lukáš" userId="1750366c-5ad4-4b8b-a17b-5459ca330888" providerId="ADAL" clId="{46A6B852-25B1-4E02-B78A-56FB0C19BCBA}" dt="2020-10-18T00:19:25.507" v="2613" actId="1076"/>
          <ac:picMkLst>
            <pc:docMk/>
            <pc:sldMk cId="540037331" sldId="297"/>
            <ac:picMk id="8" creationId="{E96A542A-48E3-449C-B1C0-981EE93448D0}"/>
          </ac:picMkLst>
        </pc:picChg>
      </pc:sldChg>
      <pc:sldChg chg="del">
        <pc:chgData name="Lukáš" userId="1750366c-5ad4-4b8b-a17b-5459ca330888" providerId="ADAL" clId="{46A6B852-25B1-4E02-B78A-56FB0C19BCBA}" dt="2020-10-17T22:55:10.525" v="979" actId="47"/>
        <pc:sldMkLst>
          <pc:docMk/>
          <pc:sldMk cId="3613084921" sldId="297"/>
        </pc:sldMkLst>
      </pc:sldChg>
      <pc:sldChg chg="del">
        <pc:chgData name="Lukáš" userId="1750366c-5ad4-4b8b-a17b-5459ca330888" providerId="ADAL" clId="{46A6B852-25B1-4E02-B78A-56FB0C19BCBA}" dt="2020-10-17T22:55:10.789" v="980" actId="47"/>
        <pc:sldMkLst>
          <pc:docMk/>
          <pc:sldMk cId="683441172" sldId="298"/>
        </pc:sldMkLst>
      </pc:sldChg>
      <pc:sldChg chg="del">
        <pc:chgData name="Lukáš" userId="1750366c-5ad4-4b8b-a17b-5459ca330888" providerId="ADAL" clId="{46A6B852-25B1-4E02-B78A-56FB0C19BCBA}" dt="2020-10-17T22:55:11.072" v="981" actId="47"/>
        <pc:sldMkLst>
          <pc:docMk/>
          <pc:sldMk cId="2885608567" sldId="299"/>
        </pc:sldMkLst>
      </pc:sldChg>
      <pc:sldChg chg="del">
        <pc:chgData name="Lukáš" userId="1750366c-5ad4-4b8b-a17b-5459ca330888" providerId="ADAL" clId="{46A6B852-25B1-4E02-B78A-56FB0C19BCBA}" dt="2020-10-17T22:55:11.689" v="982" actId="47"/>
        <pc:sldMkLst>
          <pc:docMk/>
          <pc:sldMk cId="2666809086" sldId="300"/>
        </pc:sldMkLst>
      </pc:sldChg>
      <pc:sldChg chg="del">
        <pc:chgData name="Lukáš" userId="1750366c-5ad4-4b8b-a17b-5459ca330888" providerId="ADAL" clId="{46A6B852-25B1-4E02-B78A-56FB0C19BCBA}" dt="2020-10-17T22:55:12.174" v="983" actId="47"/>
        <pc:sldMkLst>
          <pc:docMk/>
          <pc:sldMk cId="2034582443" sldId="301"/>
        </pc:sldMkLst>
      </pc:sldChg>
      <pc:sldChg chg="del">
        <pc:chgData name="Lukáš" userId="1750366c-5ad4-4b8b-a17b-5459ca330888" providerId="ADAL" clId="{46A6B852-25B1-4E02-B78A-56FB0C19BCBA}" dt="2020-10-17T22:55:12.847" v="984" actId="47"/>
        <pc:sldMkLst>
          <pc:docMk/>
          <pc:sldMk cId="4045140399" sldId="302"/>
        </pc:sldMkLst>
      </pc:sldChg>
    </pc:docChg>
  </pc:docChgLst>
  <pc:docChgLst>
    <pc:chgData name="Lukáš Daubner" userId="1750366c-5ad4-4b8b-a17b-5459ca330888" providerId="ADAL" clId="{EFC08AD6-739D-43B4-A14F-F54DF714B048}"/>
    <pc:docChg chg="undo custSel addSld delSld modSld">
      <pc:chgData name="Lukáš Daubner" userId="1750366c-5ad4-4b8b-a17b-5459ca330888" providerId="ADAL" clId="{EFC08AD6-739D-43B4-A14F-F54DF714B048}" dt="2022-11-06T23:20:49.604" v="2466" actId="20577"/>
      <pc:docMkLst>
        <pc:docMk/>
      </pc:docMkLst>
      <pc:sldChg chg="modSp mod">
        <pc:chgData name="Lukáš Daubner" userId="1750366c-5ad4-4b8b-a17b-5459ca330888" providerId="ADAL" clId="{EFC08AD6-739D-43B4-A14F-F54DF714B048}" dt="2022-11-06T18:46:08.127" v="85"/>
        <pc:sldMkLst>
          <pc:docMk/>
          <pc:sldMk cId="4020363208" sldId="256"/>
        </pc:sldMkLst>
        <pc:spChg chg="mod">
          <ac:chgData name="Lukáš Daubner" userId="1750366c-5ad4-4b8b-a17b-5459ca330888" providerId="ADAL" clId="{EFC08AD6-739D-43B4-A14F-F54DF714B048}" dt="2022-11-06T18:46:08.127" v="85"/>
          <ac:spMkLst>
            <pc:docMk/>
            <pc:sldMk cId="4020363208" sldId="256"/>
            <ac:spMk id="2" creationId="{DEC9EB12-AE73-214D-85B7-F3FD5188BE15}"/>
          </ac:spMkLst>
        </pc:spChg>
        <pc:spChg chg="mod">
          <ac:chgData name="Lukáš Daubner" userId="1750366c-5ad4-4b8b-a17b-5459ca330888" providerId="ADAL" clId="{EFC08AD6-739D-43B4-A14F-F54DF714B048}" dt="2022-11-06T18:45:47.002" v="39" actId="20577"/>
          <ac:spMkLst>
            <pc:docMk/>
            <pc:sldMk cId="4020363208" sldId="256"/>
            <ac:spMk id="4" creationId="{EC624987-E9F6-7244-A5DA-F329032BC196}"/>
          </ac:spMkLst>
        </pc:spChg>
      </pc:sldChg>
      <pc:sldChg chg="modSp mod">
        <pc:chgData name="Lukáš Daubner" userId="1750366c-5ad4-4b8b-a17b-5459ca330888" providerId="ADAL" clId="{EFC08AD6-739D-43B4-A14F-F54DF714B048}" dt="2022-11-06T18:49:10.393" v="524" actId="20577"/>
        <pc:sldMkLst>
          <pc:docMk/>
          <pc:sldMk cId="247382201" sldId="269"/>
        </pc:sldMkLst>
        <pc:spChg chg="mod">
          <ac:chgData name="Lukáš Daubner" userId="1750366c-5ad4-4b8b-a17b-5459ca330888" providerId="ADAL" clId="{EFC08AD6-739D-43B4-A14F-F54DF714B048}" dt="2022-11-06T18:46:33.004" v="94" actId="20577"/>
          <ac:spMkLst>
            <pc:docMk/>
            <pc:sldMk cId="247382201" sldId="269"/>
            <ac:spMk id="2" creationId="{B2E21AF4-809A-49AC-A3F1-C84AF68CFA99}"/>
          </ac:spMkLst>
        </pc:spChg>
        <pc:spChg chg="mod">
          <ac:chgData name="Lukáš Daubner" userId="1750366c-5ad4-4b8b-a17b-5459ca330888" providerId="ADAL" clId="{EFC08AD6-739D-43B4-A14F-F54DF714B048}" dt="2022-11-06T18:49:10.393" v="524" actId="20577"/>
          <ac:spMkLst>
            <pc:docMk/>
            <pc:sldMk cId="247382201" sldId="269"/>
            <ac:spMk id="6" creationId="{D6EE5B12-9EA0-401A-BDB9-270B84127293}"/>
          </ac:spMkLst>
        </pc:spChg>
      </pc:sldChg>
      <pc:sldChg chg="modSp new mod">
        <pc:chgData name="Lukáš Daubner" userId="1750366c-5ad4-4b8b-a17b-5459ca330888" providerId="ADAL" clId="{EFC08AD6-739D-43B4-A14F-F54DF714B048}" dt="2022-11-06T19:13:53.472" v="1028" actId="20577"/>
        <pc:sldMkLst>
          <pc:docMk/>
          <pc:sldMk cId="3266705048" sldId="270"/>
        </pc:sldMkLst>
        <pc:spChg chg="mod">
          <ac:chgData name="Lukáš Daubner" userId="1750366c-5ad4-4b8b-a17b-5459ca330888" providerId="ADAL" clId="{EFC08AD6-739D-43B4-A14F-F54DF714B048}" dt="2022-11-06T18:49:25.971" v="526"/>
          <ac:spMkLst>
            <pc:docMk/>
            <pc:sldMk cId="3266705048" sldId="270"/>
            <ac:spMk id="2" creationId="{82B32260-2E89-E3EC-D21D-A1A92244D8A8}"/>
          </ac:spMkLst>
        </pc:spChg>
        <pc:spChg chg="mod">
          <ac:chgData name="Lukáš Daubner" userId="1750366c-5ad4-4b8b-a17b-5459ca330888" providerId="ADAL" clId="{EFC08AD6-739D-43B4-A14F-F54DF714B048}" dt="2022-11-06T19:05:19.346" v="542" actId="20577"/>
          <ac:spMkLst>
            <pc:docMk/>
            <pc:sldMk cId="3266705048" sldId="270"/>
            <ac:spMk id="4" creationId="{A0C65DC8-64D5-D701-C88B-360013881402}"/>
          </ac:spMkLst>
        </pc:spChg>
        <pc:spChg chg="mod">
          <ac:chgData name="Lukáš Daubner" userId="1750366c-5ad4-4b8b-a17b-5459ca330888" providerId="ADAL" clId="{EFC08AD6-739D-43B4-A14F-F54DF714B048}" dt="2022-11-06T19:13:53.472" v="1028" actId="20577"/>
          <ac:spMkLst>
            <pc:docMk/>
            <pc:sldMk cId="3266705048" sldId="270"/>
            <ac:spMk id="5" creationId="{B76B68A3-6700-3797-AAC7-BBBF878F7BC3}"/>
          </ac:spMkLst>
        </pc:spChg>
      </pc:sldChg>
      <pc:sldChg chg="modSp add mod">
        <pc:chgData name="Lukáš Daubner" userId="1750366c-5ad4-4b8b-a17b-5459ca330888" providerId="ADAL" clId="{EFC08AD6-739D-43B4-A14F-F54DF714B048}" dt="2022-11-06T19:22:19.605" v="1659" actId="313"/>
        <pc:sldMkLst>
          <pc:docMk/>
          <pc:sldMk cId="1992213953" sldId="271"/>
        </pc:sldMkLst>
        <pc:spChg chg="mod">
          <ac:chgData name="Lukáš Daubner" userId="1750366c-5ad4-4b8b-a17b-5459ca330888" providerId="ADAL" clId="{EFC08AD6-739D-43B4-A14F-F54DF714B048}" dt="2022-11-06T19:14:06.568" v="1041" actId="20577"/>
          <ac:spMkLst>
            <pc:docMk/>
            <pc:sldMk cId="1992213953" sldId="271"/>
            <ac:spMk id="4" creationId="{A0C65DC8-64D5-D701-C88B-360013881402}"/>
          </ac:spMkLst>
        </pc:spChg>
        <pc:spChg chg="mod">
          <ac:chgData name="Lukáš Daubner" userId="1750366c-5ad4-4b8b-a17b-5459ca330888" providerId="ADAL" clId="{EFC08AD6-739D-43B4-A14F-F54DF714B048}" dt="2022-11-06T19:22:19.605" v="1659" actId="313"/>
          <ac:spMkLst>
            <pc:docMk/>
            <pc:sldMk cId="1992213953" sldId="271"/>
            <ac:spMk id="5" creationId="{B76B68A3-6700-3797-AAC7-BBBF878F7BC3}"/>
          </ac:spMkLst>
        </pc:spChg>
      </pc:sldChg>
      <pc:sldChg chg="addSp modSp add mod">
        <pc:chgData name="Lukáš Daubner" userId="1750366c-5ad4-4b8b-a17b-5459ca330888" providerId="ADAL" clId="{EFC08AD6-739D-43B4-A14F-F54DF714B048}" dt="2022-11-06T23:20:49.604" v="2466" actId="20577"/>
        <pc:sldMkLst>
          <pc:docMk/>
          <pc:sldMk cId="3985086375" sldId="272"/>
        </pc:sldMkLst>
        <pc:spChg chg="mod">
          <ac:chgData name="Lukáš Daubner" userId="1750366c-5ad4-4b8b-a17b-5459ca330888" providerId="ADAL" clId="{EFC08AD6-739D-43B4-A14F-F54DF714B048}" dt="2022-11-06T21:47:02.905" v="1853" actId="20577"/>
          <ac:spMkLst>
            <pc:docMk/>
            <pc:sldMk cId="3985086375" sldId="272"/>
            <ac:spMk id="4" creationId="{A0C65DC8-64D5-D701-C88B-360013881402}"/>
          </ac:spMkLst>
        </pc:spChg>
        <pc:spChg chg="mod">
          <ac:chgData name="Lukáš Daubner" userId="1750366c-5ad4-4b8b-a17b-5459ca330888" providerId="ADAL" clId="{EFC08AD6-739D-43B4-A14F-F54DF714B048}" dt="2022-11-06T23:18:41.470" v="2423" actId="20577"/>
          <ac:spMkLst>
            <pc:docMk/>
            <pc:sldMk cId="3985086375" sldId="272"/>
            <ac:spMk id="5" creationId="{B76B68A3-6700-3797-AAC7-BBBF878F7BC3}"/>
          </ac:spMkLst>
        </pc:spChg>
        <pc:spChg chg="add mod">
          <ac:chgData name="Lukáš Daubner" userId="1750366c-5ad4-4b8b-a17b-5459ca330888" providerId="ADAL" clId="{EFC08AD6-739D-43B4-A14F-F54DF714B048}" dt="2022-11-06T23:20:33.672" v="2463" actId="20577"/>
          <ac:spMkLst>
            <pc:docMk/>
            <pc:sldMk cId="3985086375" sldId="272"/>
            <ac:spMk id="8" creationId="{817691D8-2B5D-C8DB-65E0-B4BB24325762}"/>
          </ac:spMkLst>
        </pc:spChg>
        <pc:spChg chg="add mod">
          <ac:chgData name="Lukáš Daubner" userId="1750366c-5ad4-4b8b-a17b-5459ca330888" providerId="ADAL" clId="{EFC08AD6-739D-43B4-A14F-F54DF714B048}" dt="2022-11-06T23:20:49.604" v="2466" actId="20577"/>
          <ac:spMkLst>
            <pc:docMk/>
            <pc:sldMk cId="3985086375" sldId="272"/>
            <ac:spMk id="13" creationId="{CD0B8902-8BFC-13FB-491B-4F7B0C7C1E98}"/>
          </ac:spMkLst>
        </pc:spChg>
        <pc:spChg chg="add mod">
          <ac:chgData name="Lukáš Daubner" userId="1750366c-5ad4-4b8b-a17b-5459ca330888" providerId="ADAL" clId="{EFC08AD6-739D-43B4-A14F-F54DF714B048}" dt="2022-11-06T23:17:06.932" v="2377" actId="1076"/>
          <ac:spMkLst>
            <pc:docMk/>
            <pc:sldMk cId="3985086375" sldId="272"/>
            <ac:spMk id="19" creationId="{DA563914-CFAC-7782-EA83-841AC5C36968}"/>
          </ac:spMkLst>
        </pc:spChg>
        <pc:spChg chg="add mod">
          <ac:chgData name="Lukáš Daubner" userId="1750366c-5ad4-4b8b-a17b-5459ca330888" providerId="ADAL" clId="{EFC08AD6-739D-43B4-A14F-F54DF714B048}" dt="2022-11-06T23:19:18.833" v="2424" actId="1076"/>
          <ac:spMkLst>
            <pc:docMk/>
            <pc:sldMk cId="3985086375" sldId="272"/>
            <ac:spMk id="22" creationId="{791A05CC-4B4A-A2C2-7FA4-68255A002DE0}"/>
          </ac:spMkLst>
        </pc:spChg>
        <pc:spChg chg="add mod">
          <ac:chgData name="Lukáš Daubner" userId="1750366c-5ad4-4b8b-a17b-5459ca330888" providerId="ADAL" clId="{EFC08AD6-739D-43B4-A14F-F54DF714B048}" dt="2022-11-06T23:20:01.982" v="2449" actId="20577"/>
          <ac:spMkLst>
            <pc:docMk/>
            <pc:sldMk cId="3985086375" sldId="272"/>
            <ac:spMk id="29" creationId="{5B26C976-C6DC-9957-22EB-D6899B50D45C}"/>
          </ac:spMkLst>
        </pc:spChg>
        <pc:picChg chg="add mod">
          <ac:chgData name="Lukáš Daubner" userId="1750366c-5ad4-4b8b-a17b-5459ca330888" providerId="ADAL" clId="{EFC08AD6-739D-43B4-A14F-F54DF714B048}" dt="2022-11-06T23:15:13.825" v="2324" actId="1076"/>
          <ac:picMkLst>
            <pc:docMk/>
            <pc:sldMk cId="3985086375" sldId="272"/>
            <ac:picMk id="7" creationId="{E83DC0E9-66F5-2F86-418A-859C168E7BCC}"/>
          </ac:picMkLst>
        </pc:picChg>
        <pc:cxnChg chg="add mod">
          <ac:chgData name="Lukáš Daubner" userId="1750366c-5ad4-4b8b-a17b-5459ca330888" providerId="ADAL" clId="{EFC08AD6-739D-43B4-A14F-F54DF714B048}" dt="2022-11-06T23:20:41.051" v="2464" actId="14100"/>
          <ac:cxnSpMkLst>
            <pc:docMk/>
            <pc:sldMk cId="3985086375" sldId="272"/>
            <ac:cxnSpMk id="9" creationId="{1CBE9F42-DC6A-6457-2EBD-4D987088200F}"/>
          </ac:cxnSpMkLst>
        </pc:cxnChg>
        <pc:cxnChg chg="add mod">
          <ac:chgData name="Lukáš Daubner" userId="1750366c-5ad4-4b8b-a17b-5459ca330888" providerId="ADAL" clId="{EFC08AD6-739D-43B4-A14F-F54DF714B048}" dt="2022-11-06T23:20:49.604" v="2466" actId="20577"/>
          <ac:cxnSpMkLst>
            <pc:docMk/>
            <pc:sldMk cId="3985086375" sldId="272"/>
            <ac:cxnSpMk id="14" creationId="{F86E9419-0CF7-0378-95A3-16B5A16666B5}"/>
          </ac:cxnSpMkLst>
        </pc:cxnChg>
        <pc:cxnChg chg="add mod">
          <ac:chgData name="Lukáš Daubner" userId="1750366c-5ad4-4b8b-a17b-5459ca330888" providerId="ADAL" clId="{EFC08AD6-739D-43B4-A14F-F54DF714B048}" dt="2022-11-06T23:20:05.406" v="2451" actId="1076"/>
          <ac:cxnSpMkLst>
            <pc:docMk/>
            <pc:sldMk cId="3985086375" sldId="272"/>
            <ac:cxnSpMk id="17" creationId="{632FB129-52FD-D2FB-F07E-7F6603516105}"/>
          </ac:cxnSpMkLst>
        </pc:cxnChg>
        <pc:cxnChg chg="add mod">
          <ac:chgData name="Lukáš Daubner" userId="1750366c-5ad4-4b8b-a17b-5459ca330888" providerId="ADAL" clId="{EFC08AD6-739D-43B4-A14F-F54DF714B048}" dt="2022-11-06T23:19:32.368" v="2428" actId="14100"/>
          <ac:cxnSpMkLst>
            <pc:docMk/>
            <pc:sldMk cId="3985086375" sldId="272"/>
            <ac:cxnSpMk id="23" creationId="{B654606B-6A0E-B2BA-CE94-E775FC25AE01}"/>
          </ac:cxnSpMkLst>
        </pc:cxnChg>
        <pc:cxnChg chg="add mod">
          <ac:chgData name="Lukáš Daubner" userId="1750366c-5ad4-4b8b-a17b-5459ca330888" providerId="ADAL" clId="{EFC08AD6-739D-43B4-A14F-F54DF714B048}" dt="2022-11-06T23:20:15.770" v="2455" actId="14100"/>
          <ac:cxnSpMkLst>
            <pc:docMk/>
            <pc:sldMk cId="3985086375" sldId="272"/>
            <ac:cxnSpMk id="30" creationId="{7A89DFD5-F15A-F75B-F7FA-678F88D68ADF}"/>
          </ac:cxnSpMkLst>
        </pc:cxnChg>
      </pc:sldChg>
      <pc:sldChg chg="addSp delSp modSp add mod modClrScheme chgLayout">
        <pc:chgData name="Lukáš Daubner" userId="1750366c-5ad4-4b8b-a17b-5459ca330888" providerId="ADAL" clId="{EFC08AD6-739D-43B4-A14F-F54DF714B048}" dt="2022-11-06T22:20:07.879" v="2283" actId="1076"/>
        <pc:sldMkLst>
          <pc:docMk/>
          <pc:sldMk cId="934651914" sldId="273"/>
        </pc:sldMkLst>
        <pc:spChg chg="mod ord">
          <ac:chgData name="Lukáš Daubner" userId="1750366c-5ad4-4b8b-a17b-5459ca330888" providerId="ADAL" clId="{EFC08AD6-739D-43B4-A14F-F54DF714B048}" dt="2022-11-06T21:49:58.624" v="2092" actId="700"/>
          <ac:spMkLst>
            <pc:docMk/>
            <pc:sldMk cId="934651914" sldId="273"/>
            <ac:spMk id="2" creationId="{82B32260-2E89-E3EC-D21D-A1A92244D8A8}"/>
          </ac:spMkLst>
        </pc:spChg>
        <pc:spChg chg="mod ord">
          <ac:chgData name="Lukáš Daubner" userId="1750366c-5ad4-4b8b-a17b-5459ca330888" providerId="ADAL" clId="{EFC08AD6-739D-43B4-A14F-F54DF714B048}" dt="2022-11-06T21:49:58.624" v="2092" actId="700"/>
          <ac:spMkLst>
            <pc:docMk/>
            <pc:sldMk cId="934651914" sldId="273"/>
            <ac:spMk id="3" creationId="{AD488BB2-851E-863E-8244-C615A7873566}"/>
          </ac:spMkLst>
        </pc:spChg>
        <pc:spChg chg="mod ord">
          <ac:chgData name="Lukáš Daubner" userId="1750366c-5ad4-4b8b-a17b-5459ca330888" providerId="ADAL" clId="{EFC08AD6-739D-43B4-A14F-F54DF714B048}" dt="2022-11-06T21:49:58.624" v="2092" actId="700"/>
          <ac:spMkLst>
            <pc:docMk/>
            <pc:sldMk cId="934651914" sldId="273"/>
            <ac:spMk id="4" creationId="{A0C65DC8-64D5-D701-C88B-360013881402}"/>
          </ac:spMkLst>
        </pc:spChg>
        <pc:spChg chg="del mod ord">
          <ac:chgData name="Lukáš Daubner" userId="1750366c-5ad4-4b8b-a17b-5459ca330888" providerId="ADAL" clId="{EFC08AD6-739D-43B4-A14F-F54DF714B048}" dt="2022-11-06T21:49:58.624" v="2092" actId="700"/>
          <ac:spMkLst>
            <pc:docMk/>
            <pc:sldMk cId="934651914" sldId="273"/>
            <ac:spMk id="5" creationId="{B76B68A3-6700-3797-AAC7-BBBF878F7BC3}"/>
          </ac:spMkLst>
        </pc:spChg>
        <pc:spChg chg="add del mod ord">
          <ac:chgData name="Lukáš Daubner" userId="1750366c-5ad4-4b8b-a17b-5459ca330888" providerId="ADAL" clId="{EFC08AD6-739D-43B4-A14F-F54DF714B048}" dt="2022-11-06T22:19:47.971" v="2276" actId="931"/>
          <ac:spMkLst>
            <pc:docMk/>
            <pc:sldMk cId="934651914" sldId="273"/>
            <ac:spMk id="6" creationId="{7D215ADD-BAA3-46ED-F840-FA88A4E07C2F}"/>
          </ac:spMkLst>
        </pc:spChg>
        <pc:spChg chg="add del mod ord">
          <ac:chgData name="Lukáš Daubner" userId="1750366c-5ad4-4b8b-a17b-5459ca330888" providerId="ADAL" clId="{EFC08AD6-739D-43B4-A14F-F54DF714B048}" dt="2022-11-06T22:19:54.910" v="2279" actId="931"/>
          <ac:spMkLst>
            <pc:docMk/>
            <pc:sldMk cId="934651914" sldId="273"/>
            <ac:spMk id="7" creationId="{C6E33993-E438-7332-375E-5992E1C1E359}"/>
          </ac:spMkLst>
        </pc:spChg>
        <pc:picChg chg="add mod">
          <ac:chgData name="Lukáš Daubner" userId="1750366c-5ad4-4b8b-a17b-5459ca330888" providerId="ADAL" clId="{EFC08AD6-739D-43B4-A14F-F54DF714B048}" dt="2022-11-06T22:19:49.262" v="2278" actId="962"/>
          <ac:picMkLst>
            <pc:docMk/>
            <pc:sldMk cId="934651914" sldId="273"/>
            <ac:picMk id="9" creationId="{96E0237D-46A4-B543-4F01-C23289C8EE9F}"/>
          </ac:picMkLst>
        </pc:picChg>
        <pc:picChg chg="add mod">
          <ac:chgData name="Lukáš Daubner" userId="1750366c-5ad4-4b8b-a17b-5459ca330888" providerId="ADAL" clId="{EFC08AD6-739D-43B4-A14F-F54DF714B048}" dt="2022-11-06T22:20:07.879" v="2283" actId="1076"/>
          <ac:picMkLst>
            <pc:docMk/>
            <pc:sldMk cId="934651914" sldId="273"/>
            <ac:picMk id="11" creationId="{76C66748-0146-8E28-DC7B-5758F4AC0B6E}"/>
          </ac:picMkLst>
        </pc:picChg>
      </pc:sldChg>
      <pc:sldChg chg="modSp del mod">
        <pc:chgData name="Lukáš Daubner" userId="1750366c-5ad4-4b8b-a17b-5459ca330888" providerId="ADAL" clId="{EFC08AD6-739D-43B4-A14F-F54DF714B048}" dt="2022-11-06T18:46:22.210" v="88" actId="47"/>
        <pc:sldMkLst>
          <pc:docMk/>
          <pc:sldMk cId="3561968031" sldId="293"/>
        </pc:sldMkLst>
        <pc:spChg chg="mod">
          <ac:chgData name="Lukáš Daubner" userId="1750366c-5ad4-4b8b-a17b-5459ca330888" providerId="ADAL" clId="{EFC08AD6-739D-43B4-A14F-F54DF714B048}" dt="2022-11-06T18:46:14.249" v="86"/>
          <ac:spMkLst>
            <pc:docMk/>
            <pc:sldMk cId="3561968031" sldId="293"/>
            <ac:spMk id="2" creationId="{CECC7D56-E57D-4FCF-A4C0-A561DA1DC9E3}"/>
          </ac:spMkLst>
        </pc:spChg>
      </pc:sldChg>
      <pc:sldChg chg="modSp del mod">
        <pc:chgData name="Lukáš Daubner" userId="1750366c-5ad4-4b8b-a17b-5459ca330888" providerId="ADAL" clId="{EFC08AD6-739D-43B4-A14F-F54DF714B048}" dt="2022-11-06T18:46:22.768" v="89" actId="47"/>
        <pc:sldMkLst>
          <pc:docMk/>
          <pc:sldMk cId="1586837451" sldId="294"/>
        </pc:sldMkLst>
        <pc:spChg chg="mod">
          <ac:chgData name="Lukáš Daubner" userId="1750366c-5ad4-4b8b-a17b-5459ca330888" providerId="ADAL" clId="{EFC08AD6-739D-43B4-A14F-F54DF714B048}" dt="2022-11-06T18:46:17.615" v="87"/>
          <ac:spMkLst>
            <pc:docMk/>
            <pc:sldMk cId="1586837451" sldId="294"/>
            <ac:spMk id="2" creationId="{CECC7D56-E57D-4FCF-A4C0-A561DA1DC9E3}"/>
          </ac:spMkLst>
        </pc:spChg>
      </pc:sldChg>
      <pc:sldChg chg="del">
        <pc:chgData name="Lukáš Daubner" userId="1750366c-5ad4-4b8b-a17b-5459ca330888" providerId="ADAL" clId="{EFC08AD6-739D-43B4-A14F-F54DF714B048}" dt="2022-11-06T18:46:23.176" v="90" actId="47"/>
        <pc:sldMkLst>
          <pc:docMk/>
          <pc:sldMk cId="688718904" sldId="295"/>
        </pc:sldMkLst>
      </pc:sldChg>
      <pc:sldChg chg="del">
        <pc:chgData name="Lukáš Daubner" userId="1750366c-5ad4-4b8b-a17b-5459ca330888" providerId="ADAL" clId="{EFC08AD6-739D-43B4-A14F-F54DF714B048}" dt="2022-11-06T18:46:23.628" v="91" actId="47"/>
        <pc:sldMkLst>
          <pc:docMk/>
          <pc:sldMk cId="3945710941" sldId="296"/>
        </pc:sldMkLst>
      </pc:sldChg>
      <pc:sldChg chg="del">
        <pc:chgData name="Lukáš Daubner" userId="1750366c-5ad4-4b8b-a17b-5459ca330888" providerId="ADAL" clId="{EFC08AD6-739D-43B4-A14F-F54DF714B048}" dt="2022-11-06T18:46:24.292" v="92" actId="47"/>
        <pc:sldMkLst>
          <pc:docMk/>
          <pc:sldMk cId="540037331" sldId="297"/>
        </pc:sldMkLst>
      </pc:sldChg>
    </pc:docChg>
  </pc:docChgLst>
  <pc:docChgLst>
    <pc:chgData name="Lukáš" userId="1750366c-5ad4-4b8b-a17b-5459ca330888" providerId="ADAL" clId="{26EAB4CA-7462-47EF-BD8F-6FBA24B154B4}"/>
    <pc:docChg chg="undo custSel addSld delSld modSld sldOrd">
      <pc:chgData name="Lukáš" userId="1750366c-5ad4-4b8b-a17b-5459ca330888" providerId="ADAL" clId="{26EAB4CA-7462-47EF-BD8F-6FBA24B154B4}" dt="2020-10-17T00:24:17.185" v="2953" actId="14826"/>
      <pc:docMkLst>
        <pc:docMk/>
      </pc:docMkLst>
      <pc:sldChg chg="modSp mod">
        <pc:chgData name="Lukáš" userId="1750366c-5ad4-4b8b-a17b-5459ca330888" providerId="ADAL" clId="{26EAB4CA-7462-47EF-BD8F-6FBA24B154B4}" dt="2020-10-16T21:54:27.744" v="60"/>
        <pc:sldMkLst>
          <pc:docMk/>
          <pc:sldMk cId="4020363208" sldId="256"/>
        </pc:sldMkLst>
        <pc:spChg chg="mod">
          <ac:chgData name="Lukáš" userId="1750366c-5ad4-4b8b-a17b-5459ca330888" providerId="ADAL" clId="{26EAB4CA-7462-47EF-BD8F-6FBA24B154B4}" dt="2020-10-16T21:54:27.744" v="60"/>
          <ac:spMkLst>
            <pc:docMk/>
            <pc:sldMk cId="4020363208" sldId="256"/>
            <ac:spMk id="2" creationId="{DEC9EB12-AE73-214D-85B7-F3FD5188BE15}"/>
          </ac:spMkLst>
        </pc:spChg>
        <pc:spChg chg="mod">
          <ac:chgData name="Lukáš" userId="1750366c-5ad4-4b8b-a17b-5459ca330888" providerId="ADAL" clId="{26EAB4CA-7462-47EF-BD8F-6FBA24B154B4}" dt="2020-10-16T21:54:23.614" v="59" actId="20577"/>
          <ac:spMkLst>
            <pc:docMk/>
            <pc:sldMk cId="4020363208" sldId="256"/>
            <ac:spMk id="4" creationId="{EC624987-E9F6-7244-A5DA-F329032BC196}"/>
          </ac:spMkLst>
        </pc:spChg>
      </pc:sldChg>
      <pc:sldChg chg="modSp mod">
        <pc:chgData name="Lukáš" userId="1750366c-5ad4-4b8b-a17b-5459ca330888" providerId="ADAL" clId="{26EAB4CA-7462-47EF-BD8F-6FBA24B154B4}" dt="2020-10-16T21:54:35.814" v="62"/>
        <pc:sldMkLst>
          <pc:docMk/>
          <pc:sldMk cId="2122801297" sldId="268"/>
        </pc:sldMkLst>
        <pc:spChg chg="mod">
          <ac:chgData name="Lukáš" userId="1750366c-5ad4-4b8b-a17b-5459ca330888" providerId="ADAL" clId="{26EAB4CA-7462-47EF-BD8F-6FBA24B154B4}" dt="2020-10-16T21:54:35.814" v="62"/>
          <ac:spMkLst>
            <pc:docMk/>
            <pc:sldMk cId="2122801297" sldId="268"/>
            <ac:spMk id="2" creationId="{B2E21AF4-809A-49AC-A3F1-C84AF68CFA99}"/>
          </ac:spMkLst>
        </pc:spChg>
      </pc:sldChg>
      <pc:sldChg chg="modSp mod">
        <pc:chgData name="Lukáš" userId="1750366c-5ad4-4b8b-a17b-5459ca330888" providerId="ADAL" clId="{26EAB4CA-7462-47EF-BD8F-6FBA24B154B4}" dt="2020-10-17T00:02:54.537" v="2259" actId="20577"/>
        <pc:sldMkLst>
          <pc:docMk/>
          <pc:sldMk cId="247382201" sldId="269"/>
        </pc:sldMkLst>
        <pc:spChg chg="mod">
          <ac:chgData name="Lukáš" userId="1750366c-5ad4-4b8b-a17b-5459ca330888" providerId="ADAL" clId="{26EAB4CA-7462-47EF-BD8F-6FBA24B154B4}" dt="2020-10-16T21:54:32.714" v="61"/>
          <ac:spMkLst>
            <pc:docMk/>
            <pc:sldMk cId="247382201" sldId="269"/>
            <ac:spMk id="2" creationId="{B2E21AF4-809A-49AC-A3F1-C84AF68CFA99}"/>
          </ac:spMkLst>
        </pc:spChg>
        <pc:spChg chg="mod">
          <ac:chgData name="Lukáš" userId="1750366c-5ad4-4b8b-a17b-5459ca330888" providerId="ADAL" clId="{26EAB4CA-7462-47EF-BD8F-6FBA24B154B4}" dt="2020-10-17T00:02:54.537" v="2259" actId="20577"/>
          <ac:spMkLst>
            <pc:docMk/>
            <pc:sldMk cId="247382201" sldId="269"/>
            <ac:spMk id="6" creationId="{D6EE5B12-9EA0-401A-BDB9-270B84127293}"/>
          </ac:spMkLst>
        </pc:spChg>
      </pc:sldChg>
      <pc:sldChg chg="del">
        <pc:chgData name="Lukáš" userId="1750366c-5ad4-4b8b-a17b-5459ca330888" providerId="ADAL" clId="{26EAB4CA-7462-47EF-BD8F-6FBA24B154B4}" dt="2020-10-16T21:55:01.694" v="65" actId="47"/>
        <pc:sldMkLst>
          <pc:docMk/>
          <pc:sldMk cId="3451315229" sldId="271"/>
        </pc:sldMkLst>
      </pc:sldChg>
      <pc:sldChg chg="del">
        <pc:chgData name="Lukáš" userId="1750366c-5ad4-4b8b-a17b-5459ca330888" providerId="ADAL" clId="{26EAB4CA-7462-47EF-BD8F-6FBA24B154B4}" dt="2020-10-16T21:55:01.194" v="64" actId="47"/>
        <pc:sldMkLst>
          <pc:docMk/>
          <pc:sldMk cId="1356691991" sldId="291"/>
        </pc:sldMkLst>
      </pc:sldChg>
      <pc:sldChg chg="del">
        <pc:chgData name="Lukáš" userId="1750366c-5ad4-4b8b-a17b-5459ca330888" providerId="ADAL" clId="{26EAB4CA-7462-47EF-BD8F-6FBA24B154B4}" dt="2020-10-16T21:55:00.554" v="63" actId="47"/>
        <pc:sldMkLst>
          <pc:docMk/>
          <pc:sldMk cId="337106994" sldId="292"/>
        </pc:sldMkLst>
      </pc:sldChg>
      <pc:sldChg chg="addSp modSp mod modClrScheme chgLayout">
        <pc:chgData name="Lukáš" userId="1750366c-5ad4-4b8b-a17b-5459ca330888" providerId="ADAL" clId="{26EAB4CA-7462-47EF-BD8F-6FBA24B154B4}" dt="2020-10-16T22:03:12.735" v="334"/>
        <pc:sldMkLst>
          <pc:docMk/>
          <pc:sldMk cId="3561968031" sldId="293"/>
        </pc:sldMkLst>
        <pc:spChg chg="mod ord">
          <ac:chgData name="Lukáš" userId="1750366c-5ad4-4b8b-a17b-5459ca330888" providerId="ADAL" clId="{26EAB4CA-7462-47EF-BD8F-6FBA24B154B4}" dt="2020-10-16T22:03:12.735" v="334"/>
          <ac:spMkLst>
            <pc:docMk/>
            <pc:sldMk cId="3561968031" sldId="293"/>
            <ac:spMk id="2" creationId="{CECC7D56-E57D-4FCF-A4C0-A561DA1DC9E3}"/>
          </ac:spMkLst>
        </pc:spChg>
        <pc:spChg chg="mod ord">
          <ac:chgData name="Lukáš" userId="1750366c-5ad4-4b8b-a17b-5459ca330888" providerId="ADAL" clId="{26EAB4CA-7462-47EF-BD8F-6FBA24B154B4}" dt="2020-10-16T21:59:42.722" v="97" actId="700"/>
          <ac:spMkLst>
            <pc:docMk/>
            <pc:sldMk cId="3561968031" sldId="293"/>
            <ac:spMk id="3" creationId="{55492A38-4935-4086-AC8A-5D91623829E6}"/>
          </ac:spMkLst>
        </pc:spChg>
        <pc:spChg chg="mod ord">
          <ac:chgData name="Lukáš" userId="1750366c-5ad4-4b8b-a17b-5459ca330888" providerId="ADAL" clId="{26EAB4CA-7462-47EF-BD8F-6FBA24B154B4}" dt="2020-10-16T21:59:42.722" v="97" actId="700"/>
          <ac:spMkLst>
            <pc:docMk/>
            <pc:sldMk cId="3561968031" sldId="293"/>
            <ac:spMk id="4" creationId="{5DAE4183-4B0C-4F1A-8CFB-C9356835EEAD}"/>
          </ac:spMkLst>
        </pc:spChg>
        <pc:spChg chg="add mod ord">
          <ac:chgData name="Lukáš" userId="1750366c-5ad4-4b8b-a17b-5459ca330888" providerId="ADAL" clId="{26EAB4CA-7462-47EF-BD8F-6FBA24B154B4}" dt="2020-10-16T21:59:50.772" v="98"/>
          <ac:spMkLst>
            <pc:docMk/>
            <pc:sldMk cId="3561968031" sldId="293"/>
            <ac:spMk id="5" creationId="{BCB6991E-5137-41F4-9B88-92265E51B067}"/>
          </ac:spMkLst>
        </pc:spChg>
        <pc:spChg chg="mod ord">
          <ac:chgData name="Lukáš" userId="1750366c-5ad4-4b8b-a17b-5459ca330888" providerId="ADAL" clId="{26EAB4CA-7462-47EF-BD8F-6FBA24B154B4}" dt="2020-10-16T22:02:13.985" v="327" actId="20577"/>
          <ac:spMkLst>
            <pc:docMk/>
            <pc:sldMk cId="3561968031" sldId="293"/>
            <ac:spMk id="6" creationId="{58FA62A7-65B2-4663-BA27-64BFE3598468}"/>
          </ac:spMkLst>
        </pc:spChg>
        <pc:picChg chg="add mod">
          <ac:chgData name="Lukáš" userId="1750366c-5ad4-4b8b-a17b-5459ca330888" providerId="ADAL" clId="{26EAB4CA-7462-47EF-BD8F-6FBA24B154B4}" dt="2020-10-16T22:02:56.275" v="333" actId="1076"/>
          <ac:picMkLst>
            <pc:docMk/>
            <pc:sldMk cId="3561968031" sldId="293"/>
            <ac:picMk id="8" creationId="{5DDF9A87-0C67-4E5C-A658-83A2CAD0E5D7}"/>
          </ac:picMkLst>
        </pc:picChg>
      </pc:sldChg>
      <pc:sldChg chg="delSp modSp add mod">
        <pc:chgData name="Lukáš" userId="1750366c-5ad4-4b8b-a17b-5459ca330888" providerId="ADAL" clId="{26EAB4CA-7462-47EF-BD8F-6FBA24B154B4}" dt="2020-10-16T22:56:00.138" v="1329" actId="313"/>
        <pc:sldMkLst>
          <pc:docMk/>
          <pc:sldMk cId="1586837451" sldId="294"/>
        </pc:sldMkLst>
        <pc:spChg chg="mod">
          <ac:chgData name="Lukáš" userId="1750366c-5ad4-4b8b-a17b-5459ca330888" providerId="ADAL" clId="{26EAB4CA-7462-47EF-BD8F-6FBA24B154B4}" dt="2020-10-16T22:04:36.385" v="366"/>
          <ac:spMkLst>
            <pc:docMk/>
            <pc:sldMk cId="1586837451" sldId="294"/>
            <ac:spMk id="4" creationId="{5DAE4183-4B0C-4F1A-8CFB-C9356835EEAD}"/>
          </ac:spMkLst>
        </pc:spChg>
        <pc:spChg chg="mod">
          <ac:chgData name="Lukáš" userId="1750366c-5ad4-4b8b-a17b-5459ca330888" providerId="ADAL" clId="{26EAB4CA-7462-47EF-BD8F-6FBA24B154B4}" dt="2020-10-16T22:04:45.985" v="377" actId="20577"/>
          <ac:spMkLst>
            <pc:docMk/>
            <pc:sldMk cId="1586837451" sldId="294"/>
            <ac:spMk id="5" creationId="{BCB6991E-5137-41F4-9B88-92265E51B067}"/>
          </ac:spMkLst>
        </pc:spChg>
        <pc:spChg chg="mod">
          <ac:chgData name="Lukáš" userId="1750366c-5ad4-4b8b-a17b-5459ca330888" providerId="ADAL" clId="{26EAB4CA-7462-47EF-BD8F-6FBA24B154B4}" dt="2020-10-16T22:56:00.138" v="1329" actId="313"/>
          <ac:spMkLst>
            <pc:docMk/>
            <pc:sldMk cId="1586837451" sldId="294"/>
            <ac:spMk id="6" creationId="{58FA62A7-65B2-4663-BA27-64BFE3598468}"/>
          </ac:spMkLst>
        </pc:spChg>
        <pc:picChg chg="del">
          <ac:chgData name="Lukáš" userId="1750366c-5ad4-4b8b-a17b-5459ca330888" providerId="ADAL" clId="{26EAB4CA-7462-47EF-BD8F-6FBA24B154B4}" dt="2020-10-16T22:04:08.565" v="363" actId="478"/>
          <ac:picMkLst>
            <pc:docMk/>
            <pc:sldMk cId="1586837451" sldId="294"/>
            <ac:picMk id="8" creationId="{5DDF9A87-0C67-4E5C-A658-83A2CAD0E5D7}"/>
          </ac:picMkLst>
        </pc:picChg>
      </pc:sldChg>
      <pc:sldChg chg="del">
        <pc:chgData name="Lukáš" userId="1750366c-5ad4-4b8b-a17b-5459ca330888" providerId="ADAL" clId="{26EAB4CA-7462-47EF-BD8F-6FBA24B154B4}" dt="2020-10-16T22:03:18.361" v="337" actId="47"/>
        <pc:sldMkLst>
          <pc:docMk/>
          <pc:sldMk cId="1640047700" sldId="294"/>
        </pc:sldMkLst>
      </pc:sldChg>
      <pc:sldChg chg="addSp delSp modSp add mod">
        <pc:chgData name="Lukáš" userId="1750366c-5ad4-4b8b-a17b-5459ca330888" providerId="ADAL" clId="{26EAB4CA-7462-47EF-BD8F-6FBA24B154B4}" dt="2020-10-16T22:45:22.591" v="988" actId="27614"/>
        <pc:sldMkLst>
          <pc:docMk/>
          <pc:sldMk cId="314912238" sldId="295"/>
        </pc:sldMkLst>
        <pc:spChg chg="mod">
          <ac:chgData name="Lukáš" userId="1750366c-5ad4-4b8b-a17b-5459ca330888" providerId="ADAL" clId="{26EAB4CA-7462-47EF-BD8F-6FBA24B154B4}" dt="2020-10-16T22:06:48.236" v="438" actId="20577"/>
          <ac:spMkLst>
            <pc:docMk/>
            <pc:sldMk cId="314912238" sldId="295"/>
            <ac:spMk id="5" creationId="{BCB6991E-5137-41F4-9B88-92265E51B067}"/>
          </ac:spMkLst>
        </pc:spChg>
        <pc:spChg chg="del mod">
          <ac:chgData name="Lukáš" userId="1750366c-5ad4-4b8b-a17b-5459ca330888" providerId="ADAL" clId="{26EAB4CA-7462-47EF-BD8F-6FBA24B154B4}" dt="2020-10-16T22:45:21.572" v="987" actId="931"/>
          <ac:spMkLst>
            <pc:docMk/>
            <pc:sldMk cId="314912238" sldId="295"/>
            <ac:spMk id="6" creationId="{58FA62A7-65B2-4663-BA27-64BFE3598468}"/>
          </ac:spMkLst>
        </pc:spChg>
        <pc:picChg chg="add mod">
          <ac:chgData name="Lukáš" userId="1750366c-5ad4-4b8b-a17b-5459ca330888" providerId="ADAL" clId="{26EAB4CA-7462-47EF-BD8F-6FBA24B154B4}" dt="2020-10-16T22:45:22.591" v="988" actId="27614"/>
          <ac:picMkLst>
            <pc:docMk/>
            <pc:sldMk cId="314912238" sldId="295"/>
            <ac:picMk id="8" creationId="{78333F55-CA41-4D38-ADDB-3777772D2CB6}"/>
          </ac:picMkLst>
        </pc:picChg>
      </pc:sldChg>
      <pc:sldChg chg="del">
        <pc:chgData name="Lukáš" userId="1750366c-5ad4-4b8b-a17b-5459ca330888" providerId="ADAL" clId="{26EAB4CA-7462-47EF-BD8F-6FBA24B154B4}" dt="2020-10-16T22:03:17.805" v="336" actId="47"/>
        <pc:sldMkLst>
          <pc:docMk/>
          <pc:sldMk cId="1714807300" sldId="295"/>
        </pc:sldMkLst>
      </pc:sldChg>
      <pc:sldChg chg="addSp delSp modSp add mod">
        <pc:chgData name="Lukáš" userId="1750366c-5ad4-4b8b-a17b-5459ca330888" providerId="ADAL" clId="{26EAB4CA-7462-47EF-BD8F-6FBA24B154B4}" dt="2020-10-16T22:52:34.160" v="1287" actId="1076"/>
        <pc:sldMkLst>
          <pc:docMk/>
          <pc:sldMk cId="491209732" sldId="296"/>
        </pc:sldMkLst>
        <pc:spChg chg="mod">
          <ac:chgData name="Lukáš" userId="1750366c-5ad4-4b8b-a17b-5459ca330888" providerId="ADAL" clId="{26EAB4CA-7462-47EF-BD8F-6FBA24B154B4}" dt="2020-10-16T22:46:21.840" v="1008" actId="20577"/>
          <ac:spMkLst>
            <pc:docMk/>
            <pc:sldMk cId="491209732" sldId="296"/>
            <ac:spMk id="4" creationId="{5DAE4183-4B0C-4F1A-8CFB-C9356835EEAD}"/>
          </ac:spMkLst>
        </pc:spChg>
        <pc:spChg chg="del">
          <ac:chgData name="Lukáš" userId="1750366c-5ad4-4b8b-a17b-5459ca330888" providerId="ADAL" clId="{26EAB4CA-7462-47EF-BD8F-6FBA24B154B4}" dt="2020-10-16T22:45:52.750" v="991" actId="478"/>
          <ac:spMkLst>
            <pc:docMk/>
            <pc:sldMk cId="491209732" sldId="296"/>
            <ac:spMk id="5" creationId="{BCB6991E-5137-41F4-9B88-92265E51B067}"/>
          </ac:spMkLst>
        </pc:spChg>
        <pc:spChg chg="add del mod">
          <ac:chgData name="Lukáš" userId="1750366c-5ad4-4b8b-a17b-5459ca330888" providerId="ADAL" clId="{26EAB4CA-7462-47EF-BD8F-6FBA24B154B4}" dt="2020-10-16T22:45:59.690" v="992" actId="478"/>
          <ac:spMkLst>
            <pc:docMk/>
            <pc:sldMk cId="491209732" sldId="296"/>
            <ac:spMk id="7" creationId="{E32E3FAB-037B-435B-AEA8-4CD0F7B91EF4}"/>
          </ac:spMkLst>
        </pc:spChg>
        <pc:picChg chg="mod">
          <ac:chgData name="Lukáš" userId="1750366c-5ad4-4b8b-a17b-5459ca330888" providerId="ADAL" clId="{26EAB4CA-7462-47EF-BD8F-6FBA24B154B4}" dt="2020-10-16T22:52:34.160" v="1287" actId="1076"/>
          <ac:picMkLst>
            <pc:docMk/>
            <pc:sldMk cId="491209732" sldId="296"/>
            <ac:picMk id="8" creationId="{78333F55-CA41-4D38-ADDB-3777772D2CB6}"/>
          </ac:picMkLst>
        </pc:picChg>
      </pc:sldChg>
      <pc:sldChg chg="del">
        <pc:chgData name="Lukáš" userId="1750366c-5ad4-4b8b-a17b-5459ca330888" providerId="ADAL" clId="{26EAB4CA-7462-47EF-BD8F-6FBA24B154B4}" dt="2020-10-16T22:03:16.305" v="335" actId="47"/>
        <pc:sldMkLst>
          <pc:docMk/>
          <pc:sldMk cId="2147828056" sldId="296"/>
        </pc:sldMkLst>
      </pc:sldChg>
      <pc:sldChg chg="addSp modSp add mod ord">
        <pc:chgData name="Lukáš" userId="1750366c-5ad4-4b8b-a17b-5459ca330888" providerId="ADAL" clId="{26EAB4CA-7462-47EF-BD8F-6FBA24B154B4}" dt="2020-10-16T22:52:14.276" v="1282" actId="14826"/>
        <pc:sldMkLst>
          <pc:docMk/>
          <pc:sldMk cId="3613084921" sldId="297"/>
        </pc:sldMkLst>
        <pc:spChg chg="mod">
          <ac:chgData name="Lukáš" userId="1750366c-5ad4-4b8b-a17b-5459ca330888" providerId="ADAL" clId="{26EAB4CA-7462-47EF-BD8F-6FBA24B154B4}" dt="2020-10-16T22:46:50.780" v="1021" actId="20577"/>
          <ac:spMkLst>
            <pc:docMk/>
            <pc:sldMk cId="3613084921" sldId="297"/>
            <ac:spMk id="4" creationId="{5DAE4183-4B0C-4F1A-8CFB-C9356835EEAD}"/>
          </ac:spMkLst>
        </pc:spChg>
        <pc:spChg chg="mod">
          <ac:chgData name="Lukáš" userId="1750366c-5ad4-4b8b-a17b-5459ca330888" providerId="ADAL" clId="{26EAB4CA-7462-47EF-BD8F-6FBA24B154B4}" dt="2020-10-16T22:46:58.530" v="1036" actId="20577"/>
          <ac:spMkLst>
            <pc:docMk/>
            <pc:sldMk cId="3613084921" sldId="297"/>
            <ac:spMk id="5" creationId="{BCB6991E-5137-41F4-9B88-92265E51B067}"/>
          </ac:spMkLst>
        </pc:spChg>
        <pc:spChg chg="mod">
          <ac:chgData name="Lukáš" userId="1750366c-5ad4-4b8b-a17b-5459ca330888" providerId="ADAL" clId="{26EAB4CA-7462-47EF-BD8F-6FBA24B154B4}" dt="2020-10-16T22:49:47.630" v="1275" actId="20577"/>
          <ac:spMkLst>
            <pc:docMk/>
            <pc:sldMk cId="3613084921" sldId="297"/>
            <ac:spMk id="6" creationId="{58FA62A7-65B2-4663-BA27-64BFE3598468}"/>
          </ac:spMkLst>
        </pc:spChg>
        <pc:picChg chg="add mod">
          <ac:chgData name="Lukáš" userId="1750366c-5ad4-4b8b-a17b-5459ca330888" providerId="ADAL" clId="{26EAB4CA-7462-47EF-BD8F-6FBA24B154B4}" dt="2020-10-16T22:52:14.276" v="1282" actId="14826"/>
          <ac:picMkLst>
            <pc:docMk/>
            <pc:sldMk cId="3613084921" sldId="297"/>
            <ac:picMk id="8" creationId="{0AD3290C-A26E-4419-8939-B30109F51147}"/>
          </ac:picMkLst>
        </pc:picChg>
      </pc:sldChg>
      <pc:sldChg chg="addSp delSp modSp add mod ord modClrScheme chgLayout">
        <pc:chgData name="Lukáš" userId="1750366c-5ad4-4b8b-a17b-5459ca330888" providerId="ADAL" clId="{26EAB4CA-7462-47EF-BD8F-6FBA24B154B4}" dt="2020-10-16T23:11:10.949" v="1655" actId="20577"/>
        <pc:sldMkLst>
          <pc:docMk/>
          <pc:sldMk cId="683441172" sldId="298"/>
        </pc:sldMkLst>
        <pc:spChg chg="mod ord">
          <ac:chgData name="Lukáš" userId="1750366c-5ad4-4b8b-a17b-5459ca330888" providerId="ADAL" clId="{26EAB4CA-7462-47EF-BD8F-6FBA24B154B4}" dt="2020-10-16T22:53:43.410" v="1328" actId="700"/>
          <ac:spMkLst>
            <pc:docMk/>
            <pc:sldMk cId="683441172" sldId="298"/>
            <ac:spMk id="2" creationId="{CECC7D56-E57D-4FCF-A4C0-A561DA1DC9E3}"/>
          </ac:spMkLst>
        </pc:spChg>
        <pc:spChg chg="mod ord">
          <ac:chgData name="Lukáš" userId="1750366c-5ad4-4b8b-a17b-5459ca330888" providerId="ADAL" clId="{26EAB4CA-7462-47EF-BD8F-6FBA24B154B4}" dt="2020-10-16T22:53:43.410" v="1328" actId="700"/>
          <ac:spMkLst>
            <pc:docMk/>
            <pc:sldMk cId="683441172" sldId="298"/>
            <ac:spMk id="3" creationId="{55492A38-4935-4086-AC8A-5D91623829E6}"/>
          </ac:spMkLst>
        </pc:spChg>
        <pc:spChg chg="mod ord">
          <ac:chgData name="Lukáš" userId="1750366c-5ad4-4b8b-a17b-5459ca330888" providerId="ADAL" clId="{26EAB4CA-7462-47EF-BD8F-6FBA24B154B4}" dt="2020-10-16T22:53:43.410" v="1328" actId="700"/>
          <ac:spMkLst>
            <pc:docMk/>
            <pc:sldMk cId="683441172" sldId="298"/>
            <ac:spMk id="4" creationId="{5DAE4183-4B0C-4F1A-8CFB-C9356835EEAD}"/>
          </ac:spMkLst>
        </pc:spChg>
        <pc:spChg chg="del">
          <ac:chgData name="Lukáš" userId="1750366c-5ad4-4b8b-a17b-5459ca330888" providerId="ADAL" clId="{26EAB4CA-7462-47EF-BD8F-6FBA24B154B4}" dt="2020-10-16T22:53:39.101" v="1327" actId="478"/>
          <ac:spMkLst>
            <pc:docMk/>
            <pc:sldMk cId="683441172" sldId="298"/>
            <ac:spMk id="5" creationId="{BCB6991E-5137-41F4-9B88-92265E51B067}"/>
          </ac:spMkLst>
        </pc:spChg>
        <pc:spChg chg="mod ord">
          <ac:chgData name="Lukáš" userId="1750366c-5ad4-4b8b-a17b-5459ca330888" providerId="ADAL" clId="{26EAB4CA-7462-47EF-BD8F-6FBA24B154B4}" dt="2020-10-16T23:11:10.949" v="1655" actId="20577"/>
          <ac:spMkLst>
            <pc:docMk/>
            <pc:sldMk cId="683441172" sldId="298"/>
            <ac:spMk id="6" creationId="{58FA62A7-65B2-4663-BA27-64BFE3598468}"/>
          </ac:spMkLst>
        </pc:spChg>
        <pc:spChg chg="add del mod">
          <ac:chgData name="Lukáš" userId="1750366c-5ad4-4b8b-a17b-5459ca330888" providerId="ADAL" clId="{26EAB4CA-7462-47EF-BD8F-6FBA24B154B4}" dt="2020-10-16T22:53:43.410" v="1328" actId="700"/>
          <ac:spMkLst>
            <pc:docMk/>
            <pc:sldMk cId="683441172" sldId="298"/>
            <ac:spMk id="8" creationId="{84808F1C-E143-42B4-AF5B-2E68899FCC4B}"/>
          </ac:spMkLst>
        </pc:spChg>
      </pc:sldChg>
      <pc:sldChg chg="addSp modSp add mod">
        <pc:chgData name="Lukáš" userId="1750366c-5ad4-4b8b-a17b-5459ca330888" providerId="ADAL" clId="{26EAB4CA-7462-47EF-BD8F-6FBA24B154B4}" dt="2020-10-17T00:23:44.621" v="2951" actId="1076"/>
        <pc:sldMkLst>
          <pc:docMk/>
          <pc:sldMk cId="2885608567" sldId="299"/>
        </pc:sldMkLst>
        <pc:spChg chg="mod">
          <ac:chgData name="Lukáš" userId="1750366c-5ad4-4b8b-a17b-5459ca330888" providerId="ADAL" clId="{26EAB4CA-7462-47EF-BD8F-6FBA24B154B4}" dt="2020-10-16T23:11:34.625" v="1674" actId="20577"/>
          <ac:spMkLst>
            <pc:docMk/>
            <pc:sldMk cId="2885608567" sldId="299"/>
            <ac:spMk id="4" creationId="{5DAE4183-4B0C-4F1A-8CFB-C9356835EEAD}"/>
          </ac:spMkLst>
        </pc:spChg>
        <pc:spChg chg="mod">
          <ac:chgData name="Lukáš" userId="1750366c-5ad4-4b8b-a17b-5459ca330888" providerId="ADAL" clId="{26EAB4CA-7462-47EF-BD8F-6FBA24B154B4}" dt="2020-10-17T00:11:01.927" v="2587" actId="20577"/>
          <ac:spMkLst>
            <pc:docMk/>
            <pc:sldMk cId="2885608567" sldId="299"/>
            <ac:spMk id="6" creationId="{58FA62A7-65B2-4663-BA27-64BFE3598468}"/>
          </ac:spMkLst>
        </pc:spChg>
        <pc:picChg chg="add mod">
          <ac:chgData name="Lukáš" userId="1750366c-5ad4-4b8b-a17b-5459ca330888" providerId="ADAL" clId="{26EAB4CA-7462-47EF-BD8F-6FBA24B154B4}" dt="2020-10-17T00:23:44.621" v="2951" actId="1076"/>
          <ac:picMkLst>
            <pc:docMk/>
            <pc:sldMk cId="2885608567" sldId="299"/>
            <ac:picMk id="7" creationId="{EA6CCCE6-6EC4-4028-9A60-C0729F46E2CC}"/>
          </ac:picMkLst>
        </pc:picChg>
      </pc:sldChg>
      <pc:sldChg chg="addSp modSp add mod">
        <pc:chgData name="Lukáš" userId="1750366c-5ad4-4b8b-a17b-5459ca330888" providerId="ADAL" clId="{26EAB4CA-7462-47EF-BD8F-6FBA24B154B4}" dt="2020-10-17T00:24:17.185" v="2953" actId="14826"/>
        <pc:sldMkLst>
          <pc:docMk/>
          <pc:sldMk cId="2666809086" sldId="300"/>
        </pc:sldMkLst>
        <pc:spChg chg="mod">
          <ac:chgData name="Lukáš" userId="1750366c-5ad4-4b8b-a17b-5459ca330888" providerId="ADAL" clId="{26EAB4CA-7462-47EF-BD8F-6FBA24B154B4}" dt="2020-10-16T23:11:46.523" v="1690" actId="20577"/>
          <ac:spMkLst>
            <pc:docMk/>
            <pc:sldMk cId="2666809086" sldId="300"/>
            <ac:spMk id="4" creationId="{5DAE4183-4B0C-4F1A-8CFB-C9356835EEAD}"/>
          </ac:spMkLst>
        </pc:spChg>
        <pc:spChg chg="mod">
          <ac:chgData name="Lukáš" userId="1750366c-5ad4-4b8b-a17b-5459ca330888" providerId="ADAL" clId="{26EAB4CA-7462-47EF-BD8F-6FBA24B154B4}" dt="2020-10-17T00:13:15.337" v="2945" actId="20577"/>
          <ac:spMkLst>
            <pc:docMk/>
            <pc:sldMk cId="2666809086" sldId="300"/>
            <ac:spMk id="6" creationId="{58FA62A7-65B2-4663-BA27-64BFE3598468}"/>
          </ac:spMkLst>
        </pc:spChg>
        <pc:picChg chg="add mod">
          <ac:chgData name="Lukáš" userId="1750366c-5ad4-4b8b-a17b-5459ca330888" providerId="ADAL" clId="{26EAB4CA-7462-47EF-BD8F-6FBA24B154B4}" dt="2020-10-17T00:24:17.185" v="2953" actId="14826"/>
          <ac:picMkLst>
            <pc:docMk/>
            <pc:sldMk cId="2666809086" sldId="300"/>
            <ac:picMk id="5" creationId="{29559DAB-10EA-4BE1-A064-AF5D4701AC1F}"/>
          </ac:picMkLst>
        </pc:picChg>
      </pc:sldChg>
      <pc:sldChg chg="addSp modSp add mod">
        <pc:chgData name="Lukáš" userId="1750366c-5ad4-4b8b-a17b-5459ca330888" providerId="ADAL" clId="{26EAB4CA-7462-47EF-BD8F-6FBA24B154B4}" dt="2020-10-16T23:52:04.706" v="1915" actId="20577"/>
        <pc:sldMkLst>
          <pc:docMk/>
          <pc:sldMk cId="2034582443" sldId="301"/>
        </pc:sldMkLst>
        <pc:spChg chg="mod">
          <ac:chgData name="Lukáš" userId="1750366c-5ad4-4b8b-a17b-5459ca330888" providerId="ADAL" clId="{26EAB4CA-7462-47EF-BD8F-6FBA24B154B4}" dt="2020-10-16T23:12:37.218" v="1694" actId="20577"/>
          <ac:spMkLst>
            <pc:docMk/>
            <pc:sldMk cId="2034582443" sldId="301"/>
            <ac:spMk id="4" creationId="{5DAE4183-4B0C-4F1A-8CFB-C9356835EEAD}"/>
          </ac:spMkLst>
        </pc:spChg>
        <pc:spChg chg="mod">
          <ac:chgData name="Lukáš" userId="1750366c-5ad4-4b8b-a17b-5459ca330888" providerId="ADAL" clId="{26EAB4CA-7462-47EF-BD8F-6FBA24B154B4}" dt="2020-10-16T23:52:04.706" v="1915" actId="20577"/>
          <ac:spMkLst>
            <pc:docMk/>
            <pc:sldMk cId="2034582443" sldId="301"/>
            <ac:spMk id="6" creationId="{58FA62A7-65B2-4663-BA27-64BFE3598468}"/>
          </ac:spMkLst>
        </pc:spChg>
        <pc:picChg chg="add mod">
          <ac:chgData name="Lukáš" userId="1750366c-5ad4-4b8b-a17b-5459ca330888" providerId="ADAL" clId="{26EAB4CA-7462-47EF-BD8F-6FBA24B154B4}" dt="2020-10-16T23:51:25.868" v="1875" actId="1076"/>
          <ac:picMkLst>
            <pc:docMk/>
            <pc:sldMk cId="2034582443" sldId="301"/>
            <ac:picMk id="7" creationId="{DBA6B99A-FCEA-4893-BD88-8A7F25BE06D8}"/>
          </ac:picMkLst>
        </pc:picChg>
        <pc:picChg chg="add mod">
          <ac:chgData name="Lukáš" userId="1750366c-5ad4-4b8b-a17b-5459ca330888" providerId="ADAL" clId="{26EAB4CA-7462-47EF-BD8F-6FBA24B154B4}" dt="2020-10-16T23:51:23.598" v="1874" actId="1076"/>
          <ac:picMkLst>
            <pc:docMk/>
            <pc:sldMk cId="2034582443" sldId="301"/>
            <ac:picMk id="9" creationId="{BEA2DB73-BC93-4E31-8AF0-1113629771C0}"/>
          </ac:picMkLst>
        </pc:picChg>
      </pc:sldChg>
      <pc:sldChg chg="addSp modSp add mod">
        <pc:chgData name="Lukáš" userId="1750366c-5ad4-4b8b-a17b-5459ca330888" providerId="ADAL" clId="{26EAB4CA-7462-47EF-BD8F-6FBA24B154B4}" dt="2020-10-16T23:42:50.909" v="1813" actId="14826"/>
        <pc:sldMkLst>
          <pc:docMk/>
          <pc:sldMk cId="4045140399" sldId="302"/>
        </pc:sldMkLst>
        <pc:spChg chg="mod">
          <ac:chgData name="Lukáš" userId="1750366c-5ad4-4b8b-a17b-5459ca330888" providerId="ADAL" clId="{26EAB4CA-7462-47EF-BD8F-6FBA24B154B4}" dt="2020-10-16T23:12:51.305" v="1720" actId="20577"/>
          <ac:spMkLst>
            <pc:docMk/>
            <pc:sldMk cId="4045140399" sldId="302"/>
            <ac:spMk id="4" creationId="{5DAE4183-4B0C-4F1A-8CFB-C9356835EEAD}"/>
          </ac:spMkLst>
        </pc:spChg>
        <pc:spChg chg="mod">
          <ac:chgData name="Lukáš" userId="1750366c-5ad4-4b8b-a17b-5459ca330888" providerId="ADAL" clId="{26EAB4CA-7462-47EF-BD8F-6FBA24B154B4}" dt="2020-10-16T23:35:18.022" v="1804" actId="20577"/>
          <ac:spMkLst>
            <pc:docMk/>
            <pc:sldMk cId="4045140399" sldId="302"/>
            <ac:spMk id="6" creationId="{58FA62A7-65B2-4663-BA27-64BFE3598468}"/>
          </ac:spMkLst>
        </pc:spChg>
        <pc:picChg chg="add mod">
          <ac:chgData name="Lukáš" userId="1750366c-5ad4-4b8b-a17b-5459ca330888" providerId="ADAL" clId="{26EAB4CA-7462-47EF-BD8F-6FBA24B154B4}" dt="2020-10-16T23:42:50.909" v="1813" actId="14826"/>
          <ac:picMkLst>
            <pc:docMk/>
            <pc:sldMk cId="4045140399" sldId="302"/>
            <ac:picMk id="7" creationId="{9BFC2E27-97D9-45A1-8D4D-6C5CAECA4670}"/>
          </ac:picMkLst>
        </pc:picChg>
      </pc:sldChg>
    </pc:docChg>
  </pc:docChgLst>
  <pc:docChgLst>
    <pc:chgData name="Lukáš" userId="1750366c-5ad4-4b8b-a17b-5459ca330888" providerId="ADAL" clId="{4A2BCA61-9E58-4932-A0B4-41189BEBE038}"/>
    <pc:docChg chg="undo custSel addSld delSld modSld sldOrd">
      <pc:chgData name="Lukáš" userId="1750366c-5ad4-4b8b-a17b-5459ca330888" providerId="ADAL" clId="{4A2BCA61-9E58-4932-A0B4-41189BEBE038}" dt="2020-10-06T12:53:54.143" v="943" actId="1076"/>
      <pc:docMkLst>
        <pc:docMk/>
      </pc:docMkLst>
      <pc:sldChg chg="modSp mod">
        <pc:chgData name="Lukáš" userId="1750366c-5ad4-4b8b-a17b-5459ca330888" providerId="ADAL" clId="{4A2BCA61-9E58-4932-A0B4-41189BEBE038}" dt="2020-10-06T10:33:44.968" v="18"/>
        <pc:sldMkLst>
          <pc:docMk/>
          <pc:sldMk cId="4020363208" sldId="256"/>
        </pc:sldMkLst>
        <pc:spChg chg="mod">
          <ac:chgData name="Lukáš" userId="1750366c-5ad4-4b8b-a17b-5459ca330888" providerId="ADAL" clId="{4A2BCA61-9E58-4932-A0B4-41189BEBE038}" dt="2020-10-06T10:33:44.968" v="18"/>
          <ac:spMkLst>
            <pc:docMk/>
            <pc:sldMk cId="4020363208" sldId="256"/>
            <ac:spMk id="2" creationId="{DEC9EB12-AE73-214D-85B7-F3FD5188BE15}"/>
          </ac:spMkLst>
        </pc:spChg>
        <pc:spChg chg="mod">
          <ac:chgData name="Lukáš" userId="1750366c-5ad4-4b8b-a17b-5459ca330888" providerId="ADAL" clId="{4A2BCA61-9E58-4932-A0B4-41189BEBE038}" dt="2020-10-06T10:33:28.979" v="17" actId="20577"/>
          <ac:spMkLst>
            <pc:docMk/>
            <pc:sldMk cId="4020363208" sldId="256"/>
            <ac:spMk id="4" creationId="{EC624987-E9F6-7244-A5DA-F329032BC196}"/>
          </ac:spMkLst>
        </pc:spChg>
      </pc:sldChg>
      <pc:sldChg chg="modSp del mod">
        <pc:chgData name="Lukáš" userId="1750366c-5ad4-4b8b-a17b-5459ca330888" providerId="ADAL" clId="{4A2BCA61-9E58-4932-A0B4-41189BEBE038}" dt="2020-10-06T10:34:11.144" v="20" actId="47"/>
        <pc:sldMkLst>
          <pc:docMk/>
          <pc:sldMk cId="1318410597" sldId="258"/>
        </pc:sldMkLst>
        <pc:spChg chg="mod">
          <ac:chgData name="Lukáš" userId="1750366c-5ad4-4b8b-a17b-5459ca330888" providerId="ADAL" clId="{4A2BCA61-9E58-4932-A0B4-41189BEBE038}" dt="2020-10-06T10:34:07.242" v="19"/>
          <ac:spMkLst>
            <pc:docMk/>
            <pc:sldMk cId="1318410597" sldId="258"/>
            <ac:spMk id="4" creationId="{5DAE4183-4B0C-4F1A-8CFB-C9356835EEAD}"/>
          </ac:spMkLst>
        </pc:spChg>
      </pc:sldChg>
      <pc:sldChg chg="modSp mod">
        <pc:chgData name="Lukáš" userId="1750366c-5ad4-4b8b-a17b-5459ca330888" providerId="ADAL" clId="{4A2BCA61-9E58-4932-A0B4-41189BEBE038}" dt="2020-10-06T12:09:11.222" v="471"/>
        <pc:sldMkLst>
          <pc:docMk/>
          <pc:sldMk cId="2122801297" sldId="268"/>
        </pc:sldMkLst>
        <pc:spChg chg="mod">
          <ac:chgData name="Lukáš" userId="1750366c-5ad4-4b8b-a17b-5459ca330888" providerId="ADAL" clId="{4A2BCA61-9E58-4932-A0B4-41189BEBE038}" dt="2020-10-06T12:09:11.222" v="471"/>
          <ac:spMkLst>
            <pc:docMk/>
            <pc:sldMk cId="2122801297" sldId="268"/>
            <ac:spMk id="2" creationId="{B2E21AF4-809A-49AC-A3F1-C84AF68CFA99}"/>
          </ac:spMkLst>
        </pc:spChg>
      </pc:sldChg>
      <pc:sldChg chg="modSp mod">
        <pc:chgData name="Lukáš" userId="1750366c-5ad4-4b8b-a17b-5459ca330888" providerId="ADAL" clId="{4A2BCA61-9E58-4932-A0B4-41189BEBE038}" dt="2020-10-06T12:11:41.751" v="632" actId="15"/>
        <pc:sldMkLst>
          <pc:docMk/>
          <pc:sldMk cId="247382201" sldId="269"/>
        </pc:sldMkLst>
        <pc:spChg chg="mod">
          <ac:chgData name="Lukáš" userId="1750366c-5ad4-4b8b-a17b-5459ca330888" providerId="ADAL" clId="{4A2BCA61-9E58-4932-A0B4-41189BEBE038}" dt="2020-10-06T12:09:13.823" v="472"/>
          <ac:spMkLst>
            <pc:docMk/>
            <pc:sldMk cId="247382201" sldId="269"/>
            <ac:spMk id="2" creationId="{B2E21AF4-809A-49AC-A3F1-C84AF68CFA99}"/>
          </ac:spMkLst>
        </pc:spChg>
        <pc:spChg chg="mod">
          <ac:chgData name="Lukáš" userId="1750366c-5ad4-4b8b-a17b-5459ca330888" providerId="ADAL" clId="{4A2BCA61-9E58-4932-A0B4-41189BEBE038}" dt="2020-10-06T12:11:41.751" v="632" actId="15"/>
          <ac:spMkLst>
            <pc:docMk/>
            <pc:sldMk cId="247382201" sldId="269"/>
            <ac:spMk id="6" creationId="{D6EE5B12-9EA0-401A-BDB9-270B84127293}"/>
          </ac:spMkLst>
        </pc:spChg>
      </pc:sldChg>
      <pc:sldChg chg="modSp mod">
        <pc:chgData name="Lukáš" userId="1750366c-5ad4-4b8b-a17b-5459ca330888" providerId="ADAL" clId="{4A2BCA61-9E58-4932-A0B4-41189BEBE038}" dt="2020-10-06T10:35:46.796" v="67" actId="5793"/>
        <pc:sldMkLst>
          <pc:docMk/>
          <pc:sldMk cId="3451315229" sldId="271"/>
        </pc:sldMkLst>
        <pc:spChg chg="mod">
          <ac:chgData name="Lukáš" userId="1750366c-5ad4-4b8b-a17b-5459ca330888" providerId="ADAL" clId="{4A2BCA61-9E58-4932-A0B4-41189BEBE038}" dt="2020-10-06T10:34:20.033" v="22"/>
          <ac:spMkLst>
            <pc:docMk/>
            <pc:sldMk cId="3451315229" sldId="271"/>
            <ac:spMk id="2" creationId="{CECC7D56-E57D-4FCF-A4C0-A561DA1DC9E3}"/>
          </ac:spMkLst>
        </pc:spChg>
        <pc:spChg chg="mod">
          <ac:chgData name="Lukáš" userId="1750366c-5ad4-4b8b-a17b-5459ca330888" providerId="ADAL" clId="{4A2BCA61-9E58-4932-A0B4-41189BEBE038}" dt="2020-10-06T10:34:13.406" v="21"/>
          <ac:spMkLst>
            <pc:docMk/>
            <pc:sldMk cId="3451315229" sldId="271"/>
            <ac:spMk id="4" creationId="{5DAE4183-4B0C-4F1A-8CFB-C9356835EEAD}"/>
          </ac:spMkLst>
        </pc:spChg>
        <pc:spChg chg="mod">
          <ac:chgData name="Lukáš" userId="1750366c-5ad4-4b8b-a17b-5459ca330888" providerId="ADAL" clId="{4A2BCA61-9E58-4932-A0B4-41189BEBE038}" dt="2020-10-06T10:35:46.796" v="67" actId="5793"/>
          <ac:spMkLst>
            <pc:docMk/>
            <pc:sldMk cId="3451315229" sldId="271"/>
            <ac:spMk id="6" creationId="{58FA62A7-65B2-4663-BA27-64BFE3598468}"/>
          </ac:spMkLst>
        </pc:spChg>
      </pc:sldChg>
      <pc:sldChg chg="del">
        <pc:chgData name="Lukáš" userId="1750366c-5ad4-4b8b-a17b-5459ca330888" providerId="ADAL" clId="{4A2BCA61-9E58-4932-A0B4-41189BEBE038}" dt="2020-10-06T12:08:44.473" v="460" actId="47"/>
        <pc:sldMkLst>
          <pc:docMk/>
          <pc:sldMk cId="662543413" sldId="280"/>
        </pc:sldMkLst>
      </pc:sldChg>
      <pc:sldChg chg="del">
        <pc:chgData name="Lukáš" userId="1750366c-5ad4-4b8b-a17b-5459ca330888" providerId="ADAL" clId="{4A2BCA61-9E58-4932-A0B4-41189BEBE038}" dt="2020-10-06T12:08:45.644" v="461" actId="47"/>
        <pc:sldMkLst>
          <pc:docMk/>
          <pc:sldMk cId="3745244278" sldId="281"/>
        </pc:sldMkLst>
      </pc:sldChg>
      <pc:sldChg chg="del">
        <pc:chgData name="Lukáš" userId="1750366c-5ad4-4b8b-a17b-5459ca330888" providerId="ADAL" clId="{4A2BCA61-9E58-4932-A0B4-41189BEBE038}" dt="2020-10-06T12:08:46.293" v="462" actId="47"/>
        <pc:sldMkLst>
          <pc:docMk/>
          <pc:sldMk cId="2960193146" sldId="282"/>
        </pc:sldMkLst>
      </pc:sldChg>
      <pc:sldChg chg="del">
        <pc:chgData name="Lukáš" userId="1750366c-5ad4-4b8b-a17b-5459ca330888" providerId="ADAL" clId="{4A2BCA61-9E58-4932-A0B4-41189BEBE038}" dt="2020-10-06T12:08:48.388" v="463" actId="47"/>
        <pc:sldMkLst>
          <pc:docMk/>
          <pc:sldMk cId="184830743" sldId="283"/>
        </pc:sldMkLst>
      </pc:sldChg>
      <pc:sldChg chg="del">
        <pc:chgData name="Lukáš" userId="1750366c-5ad4-4b8b-a17b-5459ca330888" providerId="ADAL" clId="{4A2BCA61-9E58-4932-A0B4-41189BEBE038}" dt="2020-10-06T12:08:48.929" v="464" actId="47"/>
        <pc:sldMkLst>
          <pc:docMk/>
          <pc:sldMk cId="4106894835" sldId="284"/>
        </pc:sldMkLst>
      </pc:sldChg>
      <pc:sldChg chg="del">
        <pc:chgData name="Lukáš" userId="1750366c-5ad4-4b8b-a17b-5459ca330888" providerId="ADAL" clId="{4A2BCA61-9E58-4932-A0B4-41189BEBE038}" dt="2020-10-06T12:08:51.362" v="466" actId="47"/>
        <pc:sldMkLst>
          <pc:docMk/>
          <pc:sldMk cId="2660732524" sldId="285"/>
        </pc:sldMkLst>
      </pc:sldChg>
      <pc:sldChg chg="del">
        <pc:chgData name="Lukáš" userId="1750366c-5ad4-4b8b-a17b-5459ca330888" providerId="ADAL" clId="{4A2BCA61-9E58-4932-A0B4-41189BEBE038}" dt="2020-10-06T12:08:49.404" v="465" actId="47"/>
        <pc:sldMkLst>
          <pc:docMk/>
          <pc:sldMk cId="1347326123" sldId="286"/>
        </pc:sldMkLst>
      </pc:sldChg>
      <pc:sldChg chg="del">
        <pc:chgData name="Lukáš" userId="1750366c-5ad4-4b8b-a17b-5459ca330888" providerId="ADAL" clId="{4A2BCA61-9E58-4932-A0B4-41189BEBE038}" dt="2020-10-06T12:08:51.876" v="467" actId="47"/>
        <pc:sldMkLst>
          <pc:docMk/>
          <pc:sldMk cId="1774989163" sldId="287"/>
        </pc:sldMkLst>
      </pc:sldChg>
      <pc:sldChg chg="del">
        <pc:chgData name="Lukáš" userId="1750366c-5ad4-4b8b-a17b-5459ca330888" providerId="ADAL" clId="{4A2BCA61-9E58-4932-A0B4-41189BEBE038}" dt="2020-10-06T12:08:54.421" v="468" actId="47"/>
        <pc:sldMkLst>
          <pc:docMk/>
          <pc:sldMk cId="999636247" sldId="288"/>
        </pc:sldMkLst>
      </pc:sldChg>
      <pc:sldChg chg="del">
        <pc:chgData name="Lukáš" userId="1750366c-5ad4-4b8b-a17b-5459ca330888" providerId="ADAL" clId="{4A2BCA61-9E58-4932-A0B4-41189BEBE038}" dt="2020-10-06T12:08:55.420" v="470" actId="47"/>
        <pc:sldMkLst>
          <pc:docMk/>
          <pc:sldMk cId="1997591190" sldId="289"/>
        </pc:sldMkLst>
      </pc:sldChg>
      <pc:sldChg chg="del">
        <pc:chgData name="Lukáš" userId="1750366c-5ad4-4b8b-a17b-5459ca330888" providerId="ADAL" clId="{4A2BCA61-9E58-4932-A0B4-41189BEBE038}" dt="2020-10-06T12:08:54.879" v="469" actId="47"/>
        <pc:sldMkLst>
          <pc:docMk/>
          <pc:sldMk cId="1044190518" sldId="290"/>
        </pc:sldMkLst>
      </pc:sldChg>
      <pc:sldChg chg="modSp add mod">
        <pc:chgData name="Lukáš" userId="1750366c-5ad4-4b8b-a17b-5459ca330888" providerId="ADAL" clId="{4A2BCA61-9E58-4932-A0B4-41189BEBE038}" dt="2020-10-06T10:35:42.437" v="66" actId="20577"/>
        <pc:sldMkLst>
          <pc:docMk/>
          <pc:sldMk cId="1356691991" sldId="291"/>
        </pc:sldMkLst>
        <pc:spChg chg="mod">
          <ac:chgData name="Lukáš" userId="1750366c-5ad4-4b8b-a17b-5459ca330888" providerId="ADAL" clId="{4A2BCA61-9E58-4932-A0B4-41189BEBE038}" dt="2020-10-06T10:35:42.437" v="66" actId="20577"/>
          <ac:spMkLst>
            <pc:docMk/>
            <pc:sldMk cId="1356691991" sldId="291"/>
            <ac:spMk id="6" creationId="{58FA62A7-65B2-4663-BA27-64BFE3598468}"/>
          </ac:spMkLst>
        </pc:spChg>
      </pc:sldChg>
      <pc:sldChg chg="add">
        <pc:chgData name="Lukáš" userId="1750366c-5ad4-4b8b-a17b-5459ca330888" providerId="ADAL" clId="{4A2BCA61-9E58-4932-A0B4-41189BEBE038}" dt="2020-10-06T10:35:38.977" v="65" actId="2890"/>
        <pc:sldMkLst>
          <pc:docMk/>
          <pc:sldMk cId="337106994" sldId="292"/>
        </pc:sldMkLst>
      </pc:sldChg>
      <pc:sldChg chg="modSp add mod">
        <pc:chgData name="Lukáš" userId="1750366c-5ad4-4b8b-a17b-5459ca330888" providerId="ADAL" clId="{4A2BCA61-9E58-4932-A0B4-41189BEBE038}" dt="2020-10-06T10:56:34.339" v="444" actId="20577"/>
        <pc:sldMkLst>
          <pc:docMk/>
          <pc:sldMk cId="3561968031" sldId="293"/>
        </pc:sldMkLst>
        <pc:spChg chg="mod">
          <ac:chgData name="Lukáš" userId="1750366c-5ad4-4b8b-a17b-5459ca330888" providerId="ADAL" clId="{4A2BCA61-9E58-4932-A0B4-41189BEBE038}" dt="2020-10-06T10:56:31.790" v="442" actId="1076"/>
          <ac:spMkLst>
            <pc:docMk/>
            <pc:sldMk cId="3561968031" sldId="293"/>
            <ac:spMk id="4" creationId="{5DAE4183-4B0C-4F1A-8CFB-C9356835EEAD}"/>
          </ac:spMkLst>
        </pc:spChg>
        <pc:spChg chg="mod">
          <ac:chgData name="Lukáš" userId="1750366c-5ad4-4b8b-a17b-5459ca330888" providerId="ADAL" clId="{4A2BCA61-9E58-4932-A0B4-41189BEBE038}" dt="2020-10-06T10:56:34.339" v="444" actId="20577"/>
          <ac:spMkLst>
            <pc:docMk/>
            <pc:sldMk cId="3561968031" sldId="293"/>
            <ac:spMk id="6" creationId="{58FA62A7-65B2-4663-BA27-64BFE3598468}"/>
          </ac:spMkLst>
        </pc:spChg>
      </pc:sldChg>
      <pc:sldChg chg="addSp delSp modSp add mod">
        <pc:chgData name="Lukáš" userId="1750366c-5ad4-4b8b-a17b-5459ca330888" providerId="ADAL" clId="{4A2BCA61-9E58-4932-A0B4-41189BEBE038}" dt="2020-10-06T12:31:07.943" v="938" actId="20577"/>
        <pc:sldMkLst>
          <pc:docMk/>
          <pc:sldMk cId="1640047700" sldId="294"/>
        </pc:sldMkLst>
        <pc:spChg chg="mod">
          <ac:chgData name="Lukáš" userId="1750366c-5ad4-4b8b-a17b-5459ca330888" providerId="ADAL" clId="{4A2BCA61-9E58-4932-A0B4-41189BEBE038}" dt="2020-10-06T12:08:20.952" v="459" actId="962"/>
          <ac:spMkLst>
            <pc:docMk/>
            <pc:sldMk cId="1640047700" sldId="294"/>
            <ac:spMk id="2" creationId="{CECC7D56-E57D-4FCF-A4C0-A561DA1DC9E3}"/>
          </ac:spMkLst>
        </pc:spChg>
        <pc:spChg chg="mod">
          <ac:chgData name="Lukáš" userId="1750366c-5ad4-4b8b-a17b-5459ca330888" providerId="ADAL" clId="{4A2BCA61-9E58-4932-A0B4-41189BEBE038}" dt="2020-10-06T12:31:07.943" v="938" actId="20577"/>
          <ac:spMkLst>
            <pc:docMk/>
            <pc:sldMk cId="1640047700" sldId="294"/>
            <ac:spMk id="4" creationId="{5DAE4183-4B0C-4F1A-8CFB-C9356835EEAD}"/>
          </ac:spMkLst>
        </pc:spChg>
        <pc:spChg chg="del mod">
          <ac:chgData name="Lukáš" userId="1750366c-5ad4-4b8b-a17b-5459ca330888" providerId="ADAL" clId="{4A2BCA61-9E58-4932-A0B4-41189BEBE038}" dt="2020-10-06T12:08:19.648" v="457" actId="931"/>
          <ac:spMkLst>
            <pc:docMk/>
            <pc:sldMk cId="1640047700" sldId="294"/>
            <ac:spMk id="6" creationId="{58FA62A7-65B2-4663-BA27-64BFE3598468}"/>
          </ac:spMkLst>
        </pc:spChg>
        <pc:picChg chg="add mod">
          <ac:chgData name="Lukáš" userId="1750366c-5ad4-4b8b-a17b-5459ca330888" providerId="ADAL" clId="{4A2BCA61-9E58-4932-A0B4-41189BEBE038}" dt="2020-10-06T12:08:20.952" v="458" actId="27614"/>
          <ac:picMkLst>
            <pc:docMk/>
            <pc:sldMk cId="1640047700" sldId="294"/>
            <ac:picMk id="7" creationId="{527E4C38-F113-4D98-98AF-0B74D51ED142}"/>
          </ac:picMkLst>
        </pc:picChg>
      </pc:sldChg>
      <pc:sldChg chg="addSp modSp add mod ord modClrScheme chgLayout">
        <pc:chgData name="Lukáš" userId="1750366c-5ad4-4b8b-a17b-5459ca330888" providerId="ADAL" clId="{4A2BCA61-9E58-4932-A0B4-41189BEBE038}" dt="2020-10-06T12:29:56.338" v="879" actId="113"/>
        <pc:sldMkLst>
          <pc:docMk/>
          <pc:sldMk cId="1714807300" sldId="295"/>
        </pc:sldMkLst>
        <pc:spChg chg="mod ord">
          <ac:chgData name="Lukáš" userId="1750366c-5ad4-4b8b-a17b-5459ca330888" providerId="ADAL" clId="{4A2BCA61-9E58-4932-A0B4-41189BEBE038}" dt="2020-10-06T12:12:41.652" v="653" actId="700"/>
          <ac:spMkLst>
            <pc:docMk/>
            <pc:sldMk cId="1714807300" sldId="295"/>
            <ac:spMk id="2" creationId="{CECC7D56-E57D-4FCF-A4C0-A561DA1DC9E3}"/>
          </ac:spMkLst>
        </pc:spChg>
        <pc:spChg chg="mod ord">
          <ac:chgData name="Lukáš" userId="1750366c-5ad4-4b8b-a17b-5459ca330888" providerId="ADAL" clId="{4A2BCA61-9E58-4932-A0B4-41189BEBE038}" dt="2020-10-06T12:12:41.652" v="653" actId="700"/>
          <ac:spMkLst>
            <pc:docMk/>
            <pc:sldMk cId="1714807300" sldId="295"/>
            <ac:spMk id="3" creationId="{55492A38-4935-4086-AC8A-5D91623829E6}"/>
          </ac:spMkLst>
        </pc:spChg>
        <pc:spChg chg="mod ord">
          <ac:chgData name="Lukáš" userId="1750366c-5ad4-4b8b-a17b-5459ca330888" providerId="ADAL" clId="{4A2BCA61-9E58-4932-A0B4-41189BEBE038}" dt="2020-10-06T12:12:41.652" v="653" actId="700"/>
          <ac:spMkLst>
            <pc:docMk/>
            <pc:sldMk cId="1714807300" sldId="295"/>
            <ac:spMk id="4" creationId="{5DAE4183-4B0C-4F1A-8CFB-C9356835EEAD}"/>
          </ac:spMkLst>
        </pc:spChg>
        <pc:spChg chg="add mod ord">
          <ac:chgData name="Lukáš" userId="1750366c-5ad4-4b8b-a17b-5459ca330888" providerId="ADAL" clId="{4A2BCA61-9E58-4932-A0B4-41189BEBE038}" dt="2020-10-06T12:12:46.235" v="664" actId="20577"/>
          <ac:spMkLst>
            <pc:docMk/>
            <pc:sldMk cId="1714807300" sldId="295"/>
            <ac:spMk id="5" creationId="{E1B55412-6D46-439D-B21C-20956B8D28E5}"/>
          </ac:spMkLst>
        </pc:spChg>
        <pc:spChg chg="mod ord">
          <ac:chgData name="Lukáš" userId="1750366c-5ad4-4b8b-a17b-5459ca330888" providerId="ADAL" clId="{4A2BCA61-9E58-4932-A0B4-41189BEBE038}" dt="2020-10-06T12:29:56.338" v="879" actId="113"/>
          <ac:spMkLst>
            <pc:docMk/>
            <pc:sldMk cId="1714807300" sldId="295"/>
            <ac:spMk id="6" creationId="{58FA62A7-65B2-4663-BA27-64BFE3598468}"/>
          </ac:spMkLst>
        </pc:spChg>
      </pc:sldChg>
      <pc:sldChg chg="modSp add mod ord">
        <pc:chgData name="Lukáš" userId="1750366c-5ad4-4b8b-a17b-5459ca330888" providerId="ADAL" clId="{4A2BCA61-9E58-4932-A0B4-41189BEBE038}" dt="2020-10-06T12:53:54.143" v="943" actId="1076"/>
        <pc:sldMkLst>
          <pc:docMk/>
          <pc:sldMk cId="2147828056" sldId="296"/>
        </pc:sldMkLst>
        <pc:spChg chg="mod">
          <ac:chgData name="Lukáš" userId="1750366c-5ad4-4b8b-a17b-5459ca330888" providerId="ADAL" clId="{4A2BCA61-9E58-4932-A0B4-41189BEBE038}" dt="2020-10-06T12:31:13.832" v="939"/>
          <ac:spMkLst>
            <pc:docMk/>
            <pc:sldMk cId="2147828056" sldId="296"/>
            <ac:spMk id="4" creationId="{5DAE4183-4B0C-4F1A-8CFB-C9356835EEAD}"/>
          </ac:spMkLst>
        </pc:spChg>
        <pc:picChg chg="mod">
          <ac:chgData name="Lukáš" userId="1750366c-5ad4-4b8b-a17b-5459ca330888" providerId="ADAL" clId="{4A2BCA61-9E58-4932-A0B4-41189BEBE038}" dt="2020-10-06T12:53:54.143" v="943" actId="1076"/>
          <ac:picMkLst>
            <pc:docMk/>
            <pc:sldMk cId="2147828056" sldId="296"/>
            <ac:picMk id="7" creationId="{527E4C38-F113-4D98-98AF-0B74D51ED142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US" noProof="0"/>
              <a:t>Click to edit Master title style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663"/>
            <a:ext cx="1546943" cy="10660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663"/>
            <a:ext cx="1546943" cy="1066064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cs-CZ" noProof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299" y="414868"/>
            <a:ext cx="1546345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299" y="414868"/>
            <a:ext cx="1546345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648"/>
            <a:ext cx="865419" cy="596397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I slide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3665" y="2014647"/>
            <a:ext cx="4104671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DEC9EB12-AE73-214D-85B7-F3FD5188BE1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PB007 Software Engineering I — </a:t>
            </a:r>
            <a:r>
              <a:rPr lang="en-US" dirty="0">
                <a:latin typeface="Arial" panose="020B0604020202020204" pitchFamily="34" charset="0"/>
              </a:rPr>
              <a:t>Object Diagram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6C09521-9305-2848-88FD-22F955899B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24987-E9F6-7244-A5DA-F329032BC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</a:rPr>
              <a:t>Object Diagram</a:t>
            </a:r>
            <a:endParaRPr lang="en-US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9324D64-A586-184A-AA62-1426369333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PB007 </a:t>
            </a:r>
            <a:r>
              <a:rPr lang="en-US" dirty="0"/>
              <a:t>Software Engineering </a:t>
            </a:r>
            <a:r>
              <a:rPr lang="cs-CZ" dirty="0"/>
              <a:t>I</a:t>
            </a:r>
          </a:p>
        </p:txBody>
      </p:sp>
      <p:sp>
        <p:nvSpPr>
          <p:cNvPr id="6" name="Podnadpis 4">
            <a:extLst>
              <a:ext uri="{FF2B5EF4-FFF2-40B4-BE49-F238E27FC236}">
                <a16:creationId xmlns:a16="http://schemas.microsoft.com/office/drawing/2014/main" id="{BF054606-AA79-41AC-AED6-A3A5837B91DE}"/>
              </a:ext>
            </a:extLst>
          </p:cNvPr>
          <p:cNvSpPr txBox="1">
            <a:spLocks/>
          </p:cNvSpPr>
          <p:nvPr/>
        </p:nvSpPr>
        <p:spPr>
          <a:xfrm>
            <a:off x="415200" y="5172201"/>
            <a:ext cx="11361600" cy="698497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1800" b="1" kern="0" dirty="0"/>
              <a:t>Lukáš Daubner</a:t>
            </a:r>
            <a:br>
              <a:rPr lang="cs-CZ" sz="1800" b="1" kern="0" dirty="0"/>
            </a:br>
            <a:r>
              <a:rPr lang="cs-CZ" sz="1800" b="1" kern="0" dirty="0"/>
              <a:t>daubner@mail.muni.cz</a:t>
            </a:r>
            <a:endParaRPr lang="en-US" sz="1800" b="1" kern="0" dirty="0"/>
          </a:p>
        </p:txBody>
      </p:sp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3F986B33-25E1-4DE8-8A12-56A85BE209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674" y="378000"/>
            <a:ext cx="4442428" cy="989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363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F636B7D-FBE1-21CA-323E-ECED51BAC6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13563A-E13E-4BC8-6589-249C714794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8CFCE4D-FCB0-DCA7-7851-84F61C1F7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Sequence</a:t>
            </a:r>
            <a:r>
              <a:rPr lang="cs-CZ" dirty="0"/>
              <a:t> Diagram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C199325-3686-9B4C-3323-BA21EDCBD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name of the diagram should ideally be according to the UC we are modelling</a:t>
            </a:r>
            <a:endParaRPr lang="cs-CZ" dirty="0"/>
          </a:p>
          <a:p>
            <a:endParaRPr lang="cs-CZ" dirty="0"/>
          </a:p>
          <a:p>
            <a:r>
              <a:rPr lang="en-US" dirty="0"/>
              <a:t>The actor is not an object and accesses the system usually through</a:t>
            </a:r>
            <a:r>
              <a:rPr lang="cs-CZ" dirty="0"/>
              <a:t> </a:t>
            </a:r>
            <a:r>
              <a:rPr lang="en-US" dirty="0"/>
              <a:t>service classes</a:t>
            </a:r>
            <a:r>
              <a:rPr lang="cs-CZ" dirty="0"/>
              <a:t> (</a:t>
            </a:r>
            <a:r>
              <a:rPr lang="cs-CZ" dirty="0" err="1"/>
              <a:t>services</a:t>
            </a:r>
            <a:r>
              <a:rPr lang="cs-CZ" dirty="0"/>
              <a:t> / </a:t>
            </a:r>
            <a:r>
              <a:rPr lang="cs-CZ" dirty="0" err="1"/>
              <a:t>managers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en-US" dirty="0"/>
              <a:t>Objects do not appear out of nothing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9559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2B32260-2E89-E3EC-D21D-A1A92244D8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PB007 Software Engineering I — </a:t>
            </a:r>
            <a:r>
              <a:rPr lang="en-US" dirty="0">
                <a:latin typeface="Arial" panose="020B0604020202020204" pitchFamily="34" charset="0"/>
              </a:rPr>
              <a:t>Object Diagram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D488BB2-851E-863E-8244-C615A78735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0C65DC8-64D5-D701-C88B-360013881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Diagram</a:t>
            </a:r>
            <a:endParaRPr 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76B68A3-6700-3797-AAC7-BBBF878F7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Instance of Class Diagram</a:t>
            </a:r>
          </a:p>
          <a:p>
            <a:pPr lvl="1"/>
            <a:r>
              <a:rPr lang="en-US" dirty="0"/>
              <a:t>Well, duh!</a:t>
            </a:r>
          </a:p>
          <a:p>
            <a:endParaRPr lang="en-US" dirty="0"/>
          </a:p>
          <a:p>
            <a:r>
              <a:rPr lang="en-US" dirty="0"/>
              <a:t>Represents a </a:t>
            </a:r>
            <a:r>
              <a:rPr lang="en-US" b="1" dirty="0"/>
              <a:t>snapshot</a:t>
            </a:r>
            <a:r>
              <a:rPr lang="en-US" dirty="0"/>
              <a:t> of a system state in a given time</a:t>
            </a:r>
          </a:p>
          <a:p>
            <a:pPr lvl="1"/>
            <a:r>
              <a:rPr lang="en-US" dirty="0"/>
              <a:t>Objects with values and their relationships in a particular moment</a:t>
            </a:r>
          </a:p>
          <a:p>
            <a:endParaRPr lang="en-US" dirty="0"/>
          </a:p>
          <a:p>
            <a:r>
              <a:rPr lang="en-US" dirty="0"/>
              <a:t>It is still a static view of the system</a:t>
            </a:r>
          </a:p>
          <a:p>
            <a:pPr lvl="1"/>
            <a:r>
              <a:rPr lang="en-US" dirty="0"/>
              <a:t>The dynamics frozen in time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705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2B32260-2E89-E3EC-D21D-A1A92244D8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PB007 Software Engineering I — </a:t>
            </a:r>
            <a:r>
              <a:rPr lang="en-US" dirty="0">
                <a:latin typeface="Arial" panose="020B0604020202020204" pitchFamily="34" charset="0"/>
              </a:rPr>
              <a:t>Object Diagram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D488BB2-851E-863E-8244-C615A78735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0C65DC8-64D5-D701-C88B-360013881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Diagram – Example</a:t>
            </a:r>
            <a:endParaRPr lang="cs-CZ" dirty="0"/>
          </a:p>
        </p:txBody>
      </p:sp>
      <p:pic>
        <p:nvPicPr>
          <p:cNvPr id="9" name="Content Placeholder 8" descr="Diagram&#10;&#10;Description automatically generated">
            <a:extLst>
              <a:ext uri="{FF2B5EF4-FFF2-40B4-BE49-F238E27FC236}">
                <a16:creationId xmlns:a16="http://schemas.microsoft.com/office/drawing/2014/main" id="{96E0237D-46A4-B543-4F01-C23289C8EE9F}"/>
              </a:ext>
            </a:extLst>
          </p:cNvPr>
          <p:cNvPicPr>
            <a:picLocks noGrp="1" noChangeAspect="1"/>
          </p:cNvPicPr>
          <p:nvPr>
            <p:ph idx="29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725" y="1987615"/>
            <a:ext cx="5219700" cy="3568570"/>
          </a:xfrm>
        </p:spPr>
      </p:pic>
      <p:pic>
        <p:nvPicPr>
          <p:cNvPr id="11" name="Content Placeholder 10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76C66748-0146-8E28-DC7B-5758F4AC0B6E}"/>
              </a:ext>
            </a:extLst>
          </p:cNvPr>
          <p:cNvPicPr>
            <a:picLocks noGrp="1" noChangeAspect="1"/>
          </p:cNvPicPr>
          <p:nvPr>
            <p:ph idx="3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6146" y="1301815"/>
            <a:ext cx="6327707" cy="4275477"/>
          </a:xfrm>
        </p:spPr>
      </p:pic>
    </p:spTree>
    <p:extLst>
      <p:ext uri="{BB962C8B-B14F-4D97-AF65-F5344CB8AC3E}">
        <p14:creationId xmlns:p14="http://schemas.microsoft.com/office/powerpoint/2010/main" val="934651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2B32260-2E89-E3EC-D21D-A1A92244D8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PB007 Software Engineering I — </a:t>
            </a:r>
            <a:r>
              <a:rPr lang="en-US" dirty="0">
                <a:latin typeface="Arial" panose="020B0604020202020204" pitchFamily="34" charset="0"/>
              </a:rPr>
              <a:t>Object Diagram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D488BB2-851E-863E-8244-C615A78735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0C65DC8-64D5-D701-C88B-360013881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Diagram – Why?</a:t>
            </a:r>
            <a:endParaRPr 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76B68A3-6700-3797-AAC7-BBBF878F7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Verify the correctness of a Class Diagram</a:t>
            </a:r>
          </a:p>
          <a:p>
            <a:pPr lvl="1"/>
            <a:r>
              <a:rPr lang="en-US" dirty="0"/>
              <a:t>Especially for some complicated case</a:t>
            </a:r>
          </a:p>
          <a:p>
            <a:pPr lvl="1"/>
            <a:endParaRPr lang="en-US" dirty="0"/>
          </a:p>
          <a:p>
            <a:r>
              <a:rPr lang="en-US" dirty="0"/>
              <a:t>Illustrate and highlight some facts</a:t>
            </a:r>
          </a:p>
          <a:p>
            <a:pPr lvl="1"/>
            <a:r>
              <a:rPr lang="en-US" dirty="0"/>
              <a:t>Clarify complex relationships in Class Diagram</a:t>
            </a:r>
          </a:p>
          <a:p>
            <a:pPr lvl="1"/>
            <a:r>
              <a:rPr lang="en-US" dirty="0"/>
              <a:t>Understand behavior in a specific moment</a:t>
            </a:r>
          </a:p>
          <a:p>
            <a:pPr lvl="1"/>
            <a:endParaRPr lang="en-US" dirty="0"/>
          </a:p>
          <a:p>
            <a:r>
              <a:rPr lang="en-US" dirty="0"/>
              <a:t>Essentially it is “hitting a breakpoint” in debugger</a:t>
            </a:r>
          </a:p>
          <a:p>
            <a:pPr lvl="1"/>
            <a:r>
              <a:rPr lang="en-US" dirty="0"/>
              <a:t>But in a visual form</a:t>
            </a:r>
          </a:p>
        </p:txBody>
      </p:sp>
    </p:spTree>
    <p:extLst>
      <p:ext uri="{BB962C8B-B14F-4D97-AF65-F5344CB8AC3E}">
        <p14:creationId xmlns:p14="http://schemas.microsoft.com/office/powerpoint/2010/main" val="1992213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2B32260-2E89-E3EC-D21D-A1A92244D8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PB007 Software Engineering I — </a:t>
            </a:r>
            <a:r>
              <a:rPr lang="en-US" dirty="0">
                <a:latin typeface="Arial" panose="020B0604020202020204" pitchFamily="34" charset="0"/>
              </a:rPr>
              <a:t>Object Diagram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D488BB2-851E-863E-8244-C615A78735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0C65DC8-64D5-D701-C88B-360013881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Diagram – Components</a:t>
            </a:r>
            <a:endParaRPr 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76B68A3-6700-3797-AAC7-BBBF878F7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Rather underdefined in UML 2.5.1</a:t>
            </a:r>
          </a:p>
          <a:p>
            <a:pPr lvl="1"/>
            <a:endParaRPr lang="en-US" dirty="0"/>
          </a:p>
          <a:p>
            <a:r>
              <a:rPr lang="en-US" dirty="0"/>
              <a:t>Objects</a:t>
            </a:r>
          </a:p>
          <a:p>
            <a:pPr lvl="1"/>
            <a:r>
              <a:rPr lang="en-US" dirty="0"/>
              <a:t>Instances of Classes</a:t>
            </a:r>
          </a:p>
          <a:p>
            <a:pPr lvl="1"/>
            <a:r>
              <a:rPr lang="en-US" dirty="0"/>
              <a:t>Optional name</a:t>
            </a:r>
          </a:p>
          <a:p>
            <a:pPr lvl="1"/>
            <a:r>
              <a:rPr lang="en-US" dirty="0"/>
              <a:t>Mandatory type</a:t>
            </a:r>
          </a:p>
          <a:p>
            <a:pPr lvl="1"/>
            <a:r>
              <a:rPr lang="en-US" dirty="0"/>
              <a:t>Fields with values </a:t>
            </a:r>
            <a:r>
              <a:rPr lang="cs-CZ" dirty="0"/>
              <a:t>= </a:t>
            </a:r>
            <a:r>
              <a:rPr lang="en-US" dirty="0"/>
              <a:t>slots</a:t>
            </a:r>
          </a:p>
          <a:p>
            <a:pPr lvl="1"/>
            <a:endParaRPr lang="en-US" dirty="0"/>
          </a:p>
          <a:p>
            <a:r>
              <a:rPr lang="en-US" dirty="0"/>
              <a:t>Links</a:t>
            </a:r>
          </a:p>
          <a:p>
            <a:pPr lvl="1"/>
            <a:r>
              <a:rPr lang="en-US" dirty="0"/>
              <a:t>Instances of Associations</a:t>
            </a:r>
          </a:p>
          <a:p>
            <a:pPr lvl="1"/>
            <a:r>
              <a:rPr lang="en-US" dirty="0"/>
              <a:t>Sometimes you can see multiplicity, etc.,</a:t>
            </a:r>
            <a:br>
              <a:rPr lang="en-US" dirty="0"/>
            </a:br>
            <a:r>
              <a:rPr lang="en-US" dirty="0"/>
              <a:t>but it is not standard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83DC0E9-66F5-2F86-418A-859C168E7B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00790" y="2290942"/>
            <a:ext cx="6476066" cy="354105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17691D8-2B5D-C8DB-65E0-B4BB24325762}"/>
              </a:ext>
            </a:extLst>
          </p:cNvPr>
          <p:cNvSpPr txBox="1"/>
          <p:nvPr/>
        </p:nvSpPr>
        <p:spPr>
          <a:xfrm>
            <a:off x="5684326" y="2324058"/>
            <a:ext cx="2233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l"/>
            <a:r>
              <a:rPr lang="en-US" sz="2000" dirty="0">
                <a:solidFill>
                  <a:srgbClr val="FF0000"/>
                </a:solidFill>
                <a:latin typeface="+mn-lt"/>
              </a:rPr>
              <a:t>&lt;Name&gt; : &lt;Type&gt;</a:t>
            </a:r>
            <a:endParaRPr lang="en-US" sz="14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CBE9F42-DC6A-6457-2EBD-4D987088200F}"/>
              </a:ext>
            </a:extLst>
          </p:cNvPr>
          <p:cNvCxnSpPr>
            <a:cxnSpLocks/>
            <a:stCxn id="8" idx="2"/>
          </p:cNvCxnSpPr>
          <p:nvPr/>
        </p:nvCxnSpPr>
        <p:spPr bwMode="auto">
          <a:xfrm flipH="1">
            <a:off x="6650736" y="2724168"/>
            <a:ext cx="150370" cy="396000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CD0B8902-8BFC-13FB-491B-4F7B0C7C1E98}"/>
              </a:ext>
            </a:extLst>
          </p:cNvPr>
          <p:cNvSpPr txBox="1"/>
          <p:nvPr/>
        </p:nvSpPr>
        <p:spPr>
          <a:xfrm>
            <a:off x="8640000" y="1455370"/>
            <a:ext cx="23503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l"/>
            <a:r>
              <a:rPr lang="en-US" sz="2000">
                <a:solidFill>
                  <a:srgbClr val="FF0000"/>
                </a:solidFill>
                <a:latin typeface="+mn-lt"/>
              </a:rPr>
              <a:t>Anonymous Object</a:t>
            </a:r>
            <a:endParaRPr lang="en-US" sz="14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86E9419-0CF7-0378-95A3-16B5A16666B5}"/>
              </a:ext>
            </a:extLst>
          </p:cNvPr>
          <p:cNvCxnSpPr>
            <a:cxnSpLocks/>
            <a:stCxn id="13" idx="2"/>
          </p:cNvCxnSpPr>
          <p:nvPr/>
        </p:nvCxnSpPr>
        <p:spPr bwMode="auto">
          <a:xfrm>
            <a:off x="9815162" y="1855480"/>
            <a:ext cx="486306" cy="520426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32FB129-52FD-D2FB-F07E-7F6603516105}"/>
              </a:ext>
            </a:extLst>
          </p:cNvPr>
          <p:cNvCxnSpPr>
            <a:cxnSpLocks/>
            <a:stCxn id="19" idx="1"/>
          </p:cNvCxnSpPr>
          <p:nvPr/>
        </p:nvCxnSpPr>
        <p:spPr bwMode="auto">
          <a:xfrm flipH="1">
            <a:off x="8338823" y="4261526"/>
            <a:ext cx="1084568" cy="0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DA563914-CFAC-7782-EA83-841AC5C36968}"/>
              </a:ext>
            </a:extLst>
          </p:cNvPr>
          <p:cNvSpPr txBox="1"/>
          <p:nvPr/>
        </p:nvSpPr>
        <p:spPr>
          <a:xfrm>
            <a:off x="9423391" y="4061471"/>
            <a:ext cx="6559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l"/>
            <a:r>
              <a:rPr lang="en-US" sz="2000" dirty="0">
                <a:solidFill>
                  <a:srgbClr val="FF0000"/>
                </a:solidFill>
                <a:latin typeface="+mn-lt"/>
              </a:rPr>
              <a:t>Link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91A05CC-4B4A-A2C2-7FA4-68255A002DE0}"/>
              </a:ext>
            </a:extLst>
          </p:cNvPr>
          <p:cNvSpPr txBox="1"/>
          <p:nvPr/>
        </p:nvSpPr>
        <p:spPr>
          <a:xfrm>
            <a:off x="5468905" y="4121646"/>
            <a:ext cx="6270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l"/>
            <a:r>
              <a:rPr lang="en-US" sz="2000" dirty="0">
                <a:solidFill>
                  <a:srgbClr val="FF0000"/>
                </a:solidFill>
                <a:latin typeface="+mn-lt"/>
              </a:rPr>
              <a:t>Slot</a:t>
            </a:r>
            <a:endParaRPr lang="en-US" sz="14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654606B-6A0E-B2BA-CE94-E775FC25AE01}"/>
              </a:ext>
            </a:extLst>
          </p:cNvPr>
          <p:cNvCxnSpPr>
            <a:cxnSpLocks/>
            <a:stCxn id="22" idx="3"/>
          </p:cNvCxnSpPr>
          <p:nvPr/>
        </p:nvCxnSpPr>
        <p:spPr bwMode="auto">
          <a:xfrm flipV="1">
            <a:off x="6096000" y="3749040"/>
            <a:ext cx="164592" cy="572661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5B26C976-C6DC-9957-22EB-D6899B50D45C}"/>
              </a:ext>
            </a:extLst>
          </p:cNvPr>
          <p:cNvSpPr txBox="1"/>
          <p:nvPr/>
        </p:nvSpPr>
        <p:spPr>
          <a:xfrm>
            <a:off x="6280643" y="5713432"/>
            <a:ext cx="925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l"/>
            <a:r>
              <a:rPr lang="en-US" sz="2000" dirty="0">
                <a:solidFill>
                  <a:srgbClr val="FF0000"/>
                </a:solidFill>
                <a:latin typeface="+mn-lt"/>
              </a:rPr>
              <a:t>Object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7A89DFD5-F15A-F75B-F7FA-678F88D68ADF}"/>
              </a:ext>
            </a:extLst>
          </p:cNvPr>
          <p:cNvCxnSpPr>
            <a:cxnSpLocks/>
            <a:stCxn id="29" idx="0"/>
          </p:cNvCxnSpPr>
          <p:nvPr/>
        </p:nvCxnSpPr>
        <p:spPr bwMode="auto">
          <a:xfrm flipV="1">
            <a:off x="6743270" y="5165998"/>
            <a:ext cx="462626" cy="547434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5086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2E21AF4-809A-49AC-A3F1-C84AF68CFA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PB007 Software Engineering I — PB007 Software Engineering I — </a:t>
            </a:r>
            <a:r>
              <a:rPr lang="en-US" dirty="0">
                <a:latin typeface="Arial" panose="020B0604020202020204" pitchFamily="34" charset="0"/>
              </a:rPr>
              <a:t>Object Diagram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42D1C4-E12C-4BAF-B5D8-FB42ADE5B6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4392632-6930-441D-B4DA-E6B5C1C9B9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You </a:t>
            </a:r>
            <a:r>
              <a:rPr lang="en-US" dirty="0" err="1"/>
              <a:t>gotta</a:t>
            </a:r>
            <a:r>
              <a:rPr lang="en-US" dirty="0"/>
              <a:t> do what you </a:t>
            </a:r>
            <a:r>
              <a:rPr lang="en-US" dirty="0" err="1"/>
              <a:t>gotta</a:t>
            </a:r>
            <a:r>
              <a:rPr lang="en-US" dirty="0"/>
              <a:t> do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73DDFFA-B9E6-4601-818C-645DE4004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for this week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EE5B12-9EA0-401A-BDB9-270B84127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 the feedback</a:t>
            </a:r>
          </a:p>
          <a:p>
            <a:r>
              <a:rPr lang="en-US" dirty="0"/>
              <a:t>Based on the Design Class Diagram, think about its interesting and complicated instantiations</a:t>
            </a:r>
          </a:p>
          <a:p>
            <a:pPr lvl="1"/>
            <a:r>
              <a:rPr lang="en-US" dirty="0"/>
              <a:t>Something you want to emphasize</a:t>
            </a:r>
          </a:p>
          <a:p>
            <a:pPr lvl="1"/>
            <a:r>
              <a:rPr lang="en-US" dirty="0"/>
              <a:t>Use Case Diagram and Activity Diagram should help you in finding it</a:t>
            </a:r>
          </a:p>
          <a:p>
            <a:r>
              <a:rPr lang="en-US" b="1" dirty="0"/>
              <a:t>Choose two cases and model them into two Object Diagrams</a:t>
            </a:r>
          </a:p>
          <a:p>
            <a:pPr lvl="1"/>
            <a:r>
              <a:rPr lang="en-US" dirty="0"/>
              <a:t>If you need to change something in Design Class Diagram, just do it, no worries.</a:t>
            </a:r>
          </a:p>
          <a:p>
            <a:pPr lvl="1"/>
            <a:r>
              <a:rPr lang="en-US" dirty="0"/>
              <a:t>Just make sure that the changes are consistent across your project</a:t>
            </a:r>
            <a:endParaRPr lang="cs-CZ" dirty="0"/>
          </a:p>
          <a:p>
            <a:pPr lvl="1"/>
            <a:r>
              <a:rPr lang="cs-CZ" b="1" dirty="0" err="1"/>
              <a:t>Write</a:t>
            </a:r>
            <a:r>
              <a:rPr lang="cs-CZ" b="1" dirty="0"/>
              <a:t> </a:t>
            </a:r>
            <a:r>
              <a:rPr lang="cs-CZ" b="1" dirty="0" err="1"/>
              <a:t>short</a:t>
            </a:r>
            <a:r>
              <a:rPr lang="cs-CZ" b="1" dirty="0"/>
              <a:t> </a:t>
            </a:r>
            <a:r>
              <a:rPr lang="cs-CZ" b="1" dirty="0" err="1"/>
              <a:t>description</a:t>
            </a:r>
            <a:r>
              <a:rPr lang="cs-CZ" b="1" dirty="0"/>
              <a:t> </a:t>
            </a:r>
            <a:r>
              <a:rPr lang="cs-CZ" b="1" dirty="0" err="1"/>
              <a:t>explaining</a:t>
            </a:r>
            <a:r>
              <a:rPr lang="cs-CZ" b="1" dirty="0"/>
              <a:t> </a:t>
            </a:r>
            <a:r>
              <a:rPr lang="cs-CZ" b="1" dirty="0" err="1"/>
              <a:t>which</a:t>
            </a:r>
            <a:r>
              <a:rPr lang="cs-CZ" b="1" dirty="0"/>
              <a:t> </a:t>
            </a:r>
            <a:r>
              <a:rPr lang="cs-CZ" b="1" dirty="0" err="1"/>
              <a:t>situation</a:t>
            </a:r>
            <a:r>
              <a:rPr lang="cs-CZ" b="1" dirty="0"/>
              <a:t> </a:t>
            </a:r>
            <a:r>
              <a:rPr lang="cs-CZ" b="1" dirty="0" err="1"/>
              <a:t>they</a:t>
            </a:r>
            <a:r>
              <a:rPr lang="cs-CZ" b="1" dirty="0"/>
              <a:t> </a:t>
            </a:r>
            <a:r>
              <a:rPr lang="cs-CZ" b="1" dirty="0" err="1"/>
              <a:t>represent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738220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5" id="{43B6103D-5EAE-2E4A-B2DD-F88C5783CB0B}" vid="{81F90DFA-9513-A440-85B8-59D9BB4136A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2025</TotalTime>
  <Words>357</Words>
  <Application>Microsoft Office PowerPoint</Application>
  <PresentationFormat>Širokoúhlá obrazovka</PresentationFormat>
  <Paragraphs>70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Prezentace_MU_CZ</vt:lpstr>
      <vt:lpstr>Object Diagram</vt:lpstr>
      <vt:lpstr>Sequence Diagram</vt:lpstr>
      <vt:lpstr>Object Diagram</vt:lpstr>
      <vt:lpstr>Object Diagram – Example</vt:lpstr>
      <vt:lpstr>Object Diagram – Why?</vt:lpstr>
      <vt:lpstr>Object Diagram – Components</vt:lpstr>
      <vt:lpstr>Task for this week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 Diagram</dc:title>
  <dc:creator>Lukáš Daubner</dc:creator>
  <cp:lastModifiedBy>Jan Poštulka</cp:lastModifiedBy>
  <cp:revision>9</cp:revision>
  <dcterms:created xsi:type="dcterms:W3CDTF">2020-10-03T21:25:34Z</dcterms:created>
  <dcterms:modified xsi:type="dcterms:W3CDTF">2022-11-22T14:40:35Z</dcterms:modified>
</cp:coreProperties>
</file>