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15.09.2022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15.09.2022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15.09.2022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15.09.2022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15.09.2022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15.09.2022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15.09.2022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15.09.2022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15.09.2022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15.09.2022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15.09.2022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FDCCA-B7FD-465E-BF78-D82F294371A7}" type="datetimeFigureOut">
              <a:rPr lang="cs-CZ" smtClean="0"/>
              <a:pPr/>
              <a:t>15.09.2022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Aplikační informační systémy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Organizace výuky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PV028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Harmonogram semestru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cs-CZ" dirty="0" smtClean="0"/>
              <a:t>Září až </a:t>
            </a:r>
            <a:r>
              <a:rPr lang="cs-CZ" dirty="0" smtClean="0"/>
              <a:t>prosinec: 	Přednášky </a:t>
            </a:r>
            <a:r>
              <a:rPr lang="cs-CZ" dirty="0" smtClean="0"/>
              <a:t>a konzultace</a:t>
            </a:r>
          </a:p>
          <a:p>
            <a:pPr marL="514350" indent="-514350"/>
            <a:r>
              <a:rPr lang="cs-CZ" dirty="0" smtClean="0"/>
              <a:t>Do </a:t>
            </a:r>
            <a:r>
              <a:rPr lang="cs-CZ" dirty="0" smtClean="0"/>
              <a:t>31.12.2022: 	Odevzdat </a:t>
            </a:r>
            <a:r>
              <a:rPr lang="cs-CZ" dirty="0" smtClean="0"/>
              <a:t>1. </a:t>
            </a:r>
            <a:r>
              <a:rPr lang="cs-CZ" dirty="0" smtClean="0"/>
              <a:t>úkol</a:t>
            </a:r>
            <a:endParaRPr lang="cs-CZ" dirty="0" smtClean="0"/>
          </a:p>
          <a:p>
            <a:pPr marL="514350" indent="-514350"/>
            <a:r>
              <a:rPr lang="cs-CZ" dirty="0" smtClean="0"/>
              <a:t>Do </a:t>
            </a:r>
            <a:r>
              <a:rPr lang="cs-CZ" dirty="0" smtClean="0"/>
              <a:t>31.1.2023: 	Odevzdat </a:t>
            </a:r>
            <a:r>
              <a:rPr lang="cs-CZ" dirty="0" smtClean="0"/>
              <a:t>2. </a:t>
            </a:r>
            <a:r>
              <a:rPr lang="cs-CZ" dirty="0" smtClean="0"/>
              <a:t>úkol</a:t>
            </a:r>
            <a:endParaRPr lang="cs-CZ" dirty="0" smtClean="0"/>
          </a:p>
          <a:p>
            <a:pPr marL="514350" indent="-514350"/>
            <a:r>
              <a:rPr lang="cs-CZ" dirty="0" smtClean="0"/>
              <a:t>Ve </a:t>
            </a:r>
            <a:r>
              <a:rPr lang="cs-CZ" dirty="0" err="1" smtClean="0"/>
              <a:t>zk</a:t>
            </a:r>
            <a:r>
              <a:rPr lang="cs-CZ" dirty="0" smtClean="0"/>
              <a:t>. období: </a:t>
            </a:r>
            <a:r>
              <a:rPr lang="cs-CZ" dirty="0" smtClean="0"/>
              <a:t>	Zkouška (online test)</a:t>
            </a:r>
            <a:endParaRPr lang="cs-CZ" dirty="0" smtClean="0"/>
          </a:p>
          <a:p>
            <a:pPr marL="514350" indent="-514350">
              <a:buNone/>
            </a:pPr>
            <a:endParaRPr lang="cs-CZ" dirty="0"/>
          </a:p>
          <a:p>
            <a:pPr marL="514350" indent="-514350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/>
            <a:r>
              <a:rPr lang="cs-CZ" dirty="0" smtClean="0"/>
              <a:t>Na základě </a:t>
            </a:r>
            <a:r>
              <a:rPr lang="cs-CZ" dirty="0" smtClean="0"/>
              <a:t>úkolů </a:t>
            </a:r>
            <a:r>
              <a:rPr lang="cs-CZ" dirty="0" smtClean="0"/>
              <a:t>a závěrečného testu (zkoušky).</a:t>
            </a:r>
          </a:p>
          <a:p>
            <a:pPr marL="514350" indent="-514350"/>
            <a:r>
              <a:rPr lang="cs-CZ" dirty="0" smtClean="0"/>
              <a:t>Úkoly </a:t>
            </a:r>
            <a:r>
              <a:rPr lang="cs-CZ" dirty="0" smtClean="0"/>
              <a:t>je třeba vypracovat v požadovaném rozsahu a odevzdat včas.</a:t>
            </a:r>
          </a:p>
          <a:p>
            <a:pPr marL="514350" indent="-514350"/>
            <a:r>
              <a:rPr lang="cs-CZ" dirty="0" smtClean="0"/>
              <a:t>Závěrečný test bude skrze IS.MUNI a je třeba ho vypracovat alespoň na 50%.</a:t>
            </a:r>
          </a:p>
          <a:p>
            <a:pPr marL="514350" indent="-514350"/>
            <a:r>
              <a:rPr lang="cs-CZ" dirty="0" smtClean="0"/>
              <a:t>Test bude mít podobu otázek, kde se vybírají správné odpovědi z více možností.</a:t>
            </a:r>
          </a:p>
          <a:p>
            <a:pPr marL="514350" indent="-514350"/>
            <a:r>
              <a:rPr lang="cs-CZ" dirty="0" smtClean="0"/>
              <a:t>Případné další detaily na zkoušce, resp. vyplyne to z parametrů </a:t>
            </a:r>
            <a:r>
              <a:rPr lang="cs-CZ" dirty="0" err="1" smtClean="0"/>
              <a:t>odpovědníku</a:t>
            </a:r>
            <a:r>
              <a:rPr lang="cs-CZ" dirty="0" smtClean="0"/>
              <a:t>. </a:t>
            </a:r>
          </a:p>
          <a:p>
            <a:pPr marL="514350" indent="-514350">
              <a:buNone/>
            </a:pPr>
            <a:endParaRPr lang="cs-CZ" dirty="0"/>
          </a:p>
          <a:p>
            <a:pPr marL="514350" indent="-514350"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74</Words>
  <Application>Microsoft Office PowerPoint</Application>
  <PresentationFormat>Předvádění na obrazovce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6" baseType="lpstr">
      <vt:lpstr>Arial</vt:lpstr>
      <vt:lpstr>Calibri</vt:lpstr>
      <vt:lpstr>Motiv sady Office</vt:lpstr>
      <vt:lpstr>Aplikační informační systémy  Organizace výuky</vt:lpstr>
      <vt:lpstr>Harmonogram semestru</vt:lpstr>
      <vt:lpstr>Hodnocení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Aplikační informační systémy</dc:title>
  <dc:creator>Ráček Jaroslav</dc:creator>
  <cp:lastModifiedBy>Jaroslav Ráček</cp:lastModifiedBy>
  <cp:revision>20</cp:revision>
  <dcterms:created xsi:type="dcterms:W3CDTF">2017-09-19T12:35:19Z</dcterms:created>
  <dcterms:modified xsi:type="dcterms:W3CDTF">2022-09-15T05:57:25Z</dcterms:modified>
</cp:coreProperties>
</file>